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4"/>
    <p:sldMasterId id="2147483661" r:id="rId5"/>
    <p:sldMasterId id="2147483663" r:id="rId6"/>
  </p:sldMasterIdLst>
  <p:notesMasterIdLst>
    <p:notesMasterId r:id="rId54"/>
  </p:notesMasterIdLst>
  <p:handoutMasterIdLst>
    <p:handoutMasterId r:id="rId55"/>
  </p:handoutMasterIdLst>
  <p:sldIdLst>
    <p:sldId id="271" r:id="rId7"/>
    <p:sldId id="294" r:id="rId8"/>
    <p:sldId id="350" r:id="rId9"/>
    <p:sldId id="295" r:id="rId10"/>
    <p:sldId id="344" r:id="rId11"/>
    <p:sldId id="346" r:id="rId12"/>
    <p:sldId id="347" r:id="rId13"/>
    <p:sldId id="298" r:id="rId14"/>
    <p:sldId id="300" r:id="rId15"/>
    <p:sldId id="301" r:id="rId16"/>
    <p:sldId id="303" r:id="rId17"/>
    <p:sldId id="305" r:id="rId18"/>
    <p:sldId id="351" r:id="rId19"/>
    <p:sldId id="314" r:id="rId20"/>
    <p:sldId id="306" r:id="rId21"/>
    <p:sldId id="352" r:id="rId22"/>
    <p:sldId id="315" r:id="rId23"/>
    <p:sldId id="302" r:id="rId24"/>
    <p:sldId id="304" r:id="rId25"/>
    <p:sldId id="307" r:id="rId26"/>
    <p:sldId id="353" r:id="rId27"/>
    <p:sldId id="317" r:id="rId28"/>
    <p:sldId id="308" r:id="rId29"/>
    <p:sldId id="354" r:id="rId30"/>
    <p:sldId id="319" r:id="rId31"/>
    <p:sldId id="309" r:id="rId32"/>
    <p:sldId id="355" r:id="rId33"/>
    <p:sldId id="356" r:id="rId34"/>
    <p:sldId id="324" r:id="rId35"/>
    <p:sldId id="348" r:id="rId36"/>
    <p:sldId id="373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E008E"/>
    <a:srgbClr val="8800D1"/>
    <a:srgbClr val="683086"/>
    <a:srgbClr val="1A86D0"/>
    <a:srgbClr val="1FA1E5"/>
    <a:srgbClr val="9B008A"/>
    <a:srgbClr val="7800FF"/>
    <a:srgbClr val="7B00AC"/>
    <a:srgbClr val="821164"/>
    <a:srgbClr val="070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82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296" y="12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NSEIGNEMENT\Dropbox\PNF%20chaudronnerie%202017\Pr&#233;sentation%20Bac%20Pro%20TCI\Organisation%20des%20enseignements%20en%20Bac%20Pro%20TCI\FORMATION%20BAC%20PRO%20201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NSEIGNEMENT\Dropbox\LP%20Brebi&#232;res\PNF\FORMATION%20BAC%20PRO%202018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NSEIGNEMENT\Dropbox\LP%20Brebi&#232;res\PNF\FORMATION%20BAC%20PRO%202018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NSEIGNEMENT\Dropbox\LP%20Brebi&#232;res\PNF\FORMATION%20BAC%20PRO%202018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NSEIGNEMENT\Dropbox\PNF%20chaudronnerie%202017\Pr&#233;sentation%20Bac%20Pro%20TCI\Organisation%20des%20enseignements%20en%20Bac%20Pro%20TCI\FORMATION%20BAC%20PRO%20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FORMATION BAC</a:t>
            </a:r>
            <a:r>
              <a:rPr lang="en-US" baseline="0"/>
              <a:t> PRO TCI</a:t>
            </a:r>
            <a:endParaRPr lang="en-US"/>
          </a:p>
        </c:rich>
      </c:tx>
      <c:layout>
        <c:manualLayout>
          <c:xMode val="edge"/>
          <c:yMode val="edge"/>
          <c:x val="0.13482496665508883"/>
          <c:y val="8.358686879299286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HISTOGRAMMES!$A$43</c:f>
              <c:strCache>
                <c:ptCount val="1"/>
                <c:pt idx="0">
                  <c:v>FORMATION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1F497D">
                      <a:lumMod val="40000"/>
                      <a:lumOff val="60000"/>
                    </a:srgbClr>
                  </a:gs>
                  <a:gs pos="50000">
                    <a:srgbClr val="1F497D">
                      <a:lumMod val="20000"/>
                      <a:lumOff val="80000"/>
                    </a:srgbClr>
                  </a:gs>
                  <a:gs pos="100000">
                    <a:schemeClr val="tx2">
                      <a:lumMod val="40000"/>
                      <a:lumOff val="60000"/>
                    </a:schemeClr>
                  </a:gs>
                </a:gsLst>
                <a:lin ang="5400000" scaled="0"/>
              </a:gradFill>
            </c:spPr>
            <c:extLst>
              <c:ext xmlns:c16="http://schemas.microsoft.com/office/drawing/2014/chart" uri="{C3380CC4-5D6E-409C-BE32-E72D297353CC}">
                <c16:uniqueId val="{00000000-6D12-4709-B35C-F680ACAEAC0A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EEECE1">
                      <a:lumMod val="50000"/>
                    </a:srgbClr>
                  </a:gs>
                  <a:gs pos="50000">
                    <a:srgbClr val="EEECE1">
                      <a:lumMod val="50000"/>
                    </a:srgbClr>
                  </a:gs>
                  <a:gs pos="100000">
                    <a:schemeClr val="bg2">
                      <a:lumMod val="90000"/>
                    </a:schemeClr>
                  </a:gs>
                </a:gsLst>
                <a:lin ang="5400000" scaled="0"/>
              </a:gradFill>
            </c:spPr>
            <c:extLst>
              <c:ext xmlns:c16="http://schemas.microsoft.com/office/drawing/2014/chart" uri="{C3380CC4-5D6E-409C-BE32-E72D297353CC}">
                <c16:uniqueId val="{00000001-6D12-4709-B35C-F680ACAEAC0A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C0504D">
                      <a:lumMod val="60000"/>
                      <a:lumOff val="40000"/>
                    </a:srgbClr>
                  </a:gs>
                  <a:gs pos="50000">
                    <a:srgbClr val="C0504D">
                      <a:lumMod val="60000"/>
                      <a:lumOff val="40000"/>
                    </a:srgb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0"/>
              </a:gradFill>
            </c:spPr>
            <c:extLst>
              <c:ext xmlns:c16="http://schemas.microsoft.com/office/drawing/2014/chart" uri="{C3380CC4-5D6E-409C-BE32-E72D297353CC}">
                <c16:uniqueId val="{00000002-6D12-4709-B35C-F680ACAEAC0A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8064A2">
                      <a:lumMod val="60000"/>
                      <a:lumOff val="40000"/>
                    </a:srgbClr>
                  </a:gs>
                  <a:gs pos="50000">
                    <a:srgbClr val="8064A2">
                      <a:lumMod val="40000"/>
                      <a:lumOff val="60000"/>
                    </a:srgb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0"/>
              </a:gradFill>
            </c:spPr>
            <c:extLst>
              <c:ext xmlns:c16="http://schemas.microsoft.com/office/drawing/2014/chart" uri="{C3380CC4-5D6E-409C-BE32-E72D297353CC}">
                <c16:uniqueId val="{00000003-6D12-4709-B35C-F680ACAEAC0A}"/>
              </c:ext>
            </c:extLst>
          </c:dPt>
          <c:dLbls>
            <c:dLbl>
              <c:idx val="0"/>
              <c:layout>
                <c:manualLayout>
                  <c:x val="-0.11231602195534815"/>
                  <c:y val="0.13597748005457422"/>
                </c:manualLayout>
              </c:layout>
              <c:tx>
                <c:rich>
                  <a:bodyPr/>
                  <a:lstStyle/>
                  <a:p>
                    <a:pPr>
                      <a:defRPr sz="2200"/>
                    </a:pPr>
                    <a:r>
                      <a:rPr lang="en-US" sz="2200" b="1">
                        <a:solidFill>
                          <a:schemeClr val="bg1"/>
                        </a:solidFill>
                      </a:rPr>
                      <a:t>14%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12-4709-B35C-F680ACAEAC0A}"/>
                </c:ext>
              </c:extLst>
            </c:dLbl>
            <c:dLbl>
              <c:idx val="1"/>
              <c:layout>
                <c:manualLayout>
                  <c:x val="-0.10202655068361936"/>
                  <c:y val="7.0428457660167325E-3"/>
                </c:manualLayout>
              </c:layout>
              <c:tx>
                <c:rich>
                  <a:bodyPr/>
                  <a:lstStyle/>
                  <a:p>
                    <a:pPr>
                      <a:defRPr sz="1800"/>
                    </a:pPr>
                    <a:r>
                      <a:rPr lang="en-US" sz="1800" b="1" dirty="0">
                        <a:solidFill>
                          <a:schemeClr val="bg1"/>
                        </a:solidFill>
                      </a:rPr>
                      <a:t>12%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12-4709-B35C-F680ACAEAC0A}"/>
                </c:ext>
              </c:extLst>
            </c:dLbl>
            <c:dLbl>
              <c:idx val="2"/>
              <c:layout>
                <c:manualLayout>
                  <c:x val="0.18084142800146197"/>
                  <c:y val="-0.29325462013071141"/>
                </c:manualLayout>
              </c:layout>
              <c:tx>
                <c:rich>
                  <a:bodyPr/>
                  <a:lstStyle/>
                  <a:p>
                    <a:r>
                      <a:rPr lang="en-US" sz="2600" b="1" dirty="0">
                        <a:solidFill>
                          <a:schemeClr val="bg1"/>
                        </a:solidFill>
                      </a:rPr>
                      <a:t>63%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12-4709-B35C-F680ACAEAC0A}"/>
                </c:ext>
              </c:extLst>
            </c:dLbl>
            <c:dLbl>
              <c:idx val="3"/>
              <c:layout>
                <c:manualLayout>
                  <c:x val="5.9901082144042404E-2"/>
                  <c:y val="7.8490483065797714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bg1"/>
                        </a:solidFill>
                      </a:rPr>
                      <a:t>12%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12-4709-B35C-F680ACAEAC0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HISTOGRAMMES!$B$33:$E$33</c:f>
              <c:strCache>
                <c:ptCount val="4"/>
                <c:pt idx="0">
                  <c:v>ANALYSE</c:v>
                </c:pt>
                <c:pt idx="1">
                  <c:v>PREPARATION</c:v>
                </c:pt>
                <c:pt idx="2">
                  <c:v>FABRICATION</c:v>
                </c:pt>
                <c:pt idx="3">
                  <c:v>REHABILITATION</c:v>
                </c:pt>
              </c:strCache>
            </c:strRef>
          </c:cat>
          <c:val>
            <c:numRef>
              <c:f>HISTOGRAMMES!$B$43:$E$43</c:f>
              <c:numCache>
                <c:formatCode>0%</c:formatCode>
                <c:ptCount val="4"/>
                <c:pt idx="0">
                  <c:v>0.1370165745856354</c:v>
                </c:pt>
                <c:pt idx="1">
                  <c:v>0.11712707182320455</c:v>
                </c:pt>
                <c:pt idx="2">
                  <c:v>0.62541436464088462</c:v>
                </c:pt>
                <c:pt idx="3">
                  <c:v>0.12044198895027626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12-4709-B35C-F680ACAEAC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 rtl="0">
              <a:defRPr sz="1600"/>
            </a:pPr>
            <a:endParaRPr lang="fr-FR"/>
          </a:p>
        </c:txPr>
      </c:legendEntry>
      <c:legendEntry>
        <c:idx val="1"/>
        <c:txPr>
          <a:bodyPr/>
          <a:lstStyle/>
          <a:p>
            <a:pPr rtl="0">
              <a:defRPr sz="1600"/>
            </a:pPr>
            <a:endParaRPr lang="fr-FR"/>
          </a:p>
        </c:txPr>
      </c:legendEntry>
      <c:legendEntry>
        <c:idx val="2"/>
        <c:txPr>
          <a:bodyPr/>
          <a:lstStyle/>
          <a:p>
            <a:pPr rtl="0">
              <a:defRPr sz="1600"/>
            </a:pPr>
            <a:endParaRPr lang="fr-FR"/>
          </a:p>
        </c:txPr>
      </c:legendEntry>
      <c:legendEntry>
        <c:idx val="3"/>
        <c:txPr>
          <a:bodyPr/>
          <a:lstStyle/>
          <a:p>
            <a:pPr rtl="0">
              <a:defRPr sz="1600"/>
            </a:pPr>
            <a:endParaRPr lang="fr-FR"/>
          </a:p>
        </c:txPr>
      </c:legendEntry>
      <c:overlay val="0"/>
      <c:txPr>
        <a:bodyPr/>
        <a:lstStyle/>
        <a:p>
          <a:pPr rtl="0">
            <a:defRPr/>
          </a:pPr>
          <a:endParaRPr lang="fr-FR"/>
        </a:p>
      </c:txPr>
    </c:legend>
    <c:plotVisOnly val="1"/>
    <c:dispBlanksAs val="zero"/>
    <c:showDLblsOverMax val="0"/>
  </c:chart>
  <c:spPr>
    <a:gradFill>
      <a:gsLst>
        <a:gs pos="0">
          <a:prstClr val="white"/>
        </a:gs>
        <a:gs pos="50000">
          <a:prstClr val="white">
            <a:lumMod val="95000"/>
          </a:prstClr>
        </a:gs>
        <a:gs pos="100000">
          <a:schemeClr val="bg1">
            <a:lumMod val="85000"/>
          </a:schemeClr>
        </a:gs>
      </a:gsLst>
      <a:lin ang="5400000" scaled="0"/>
    </a:gradFill>
    <a:effectLst>
      <a:outerShdw blurRad="50800" dist="50800" dir="5400000" algn="ctr" rotWithShape="0">
        <a:schemeClr val="bg1">
          <a:lumMod val="85000"/>
        </a:schemeClr>
      </a:outerShdw>
    </a:effectLst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v>Seconde ETS</c:v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rgbClr val="1F497D">
                      <a:lumMod val="40000"/>
                      <a:lumOff val="60000"/>
                    </a:srgbClr>
                  </a:gs>
                  <a:gs pos="50000">
                    <a:srgbClr val="1F497D">
                      <a:lumMod val="40000"/>
                      <a:lumOff val="60000"/>
                    </a:srgbClr>
                  </a:gs>
                  <a:gs pos="100000">
                    <a:schemeClr val="tx2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0-5DD3-46C5-8BE6-40CEA3C5C8AD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EEECE1">
                      <a:lumMod val="75000"/>
                    </a:srgbClr>
                  </a:gs>
                  <a:gs pos="50000">
                    <a:schemeClr val="bg2">
                      <a:lumMod val="75000"/>
                    </a:schemeClr>
                  </a:gs>
                  <a:gs pos="100000">
                    <a:srgbClr val="EEECE1">
                      <a:lumMod val="90000"/>
                    </a:srgb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1-5DD3-46C5-8BE6-40CEA3C5C8AD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C0504D">
                      <a:lumMod val="60000"/>
                      <a:lumOff val="40000"/>
                    </a:srgbClr>
                  </a:gs>
                  <a:gs pos="50000">
                    <a:srgbClr val="C0504D">
                      <a:lumMod val="60000"/>
                      <a:lumOff val="40000"/>
                    </a:srgb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2-5DD3-46C5-8BE6-40CEA3C5C8AD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8064A2">
                      <a:lumMod val="60000"/>
                      <a:lumOff val="40000"/>
                    </a:srgbClr>
                  </a:gs>
                  <a:gs pos="50000">
                    <a:srgbClr val="8064A2">
                      <a:lumMod val="60000"/>
                      <a:lumOff val="40000"/>
                    </a:srgb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3-5DD3-46C5-8BE6-40CEA3C5C8AD}"/>
              </c:ext>
            </c:extLst>
          </c:dPt>
          <c:dLbls>
            <c:dLbl>
              <c:idx val="0"/>
              <c:layout>
                <c:manualLayout>
                  <c:x val="9.8073754243234341E-3"/>
                  <c:y val="-6.2935219341628381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81H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DD3-46C5-8BE6-40CEA3C5C8AD}"/>
                </c:ext>
              </c:extLst>
            </c:dLbl>
            <c:dLbl>
              <c:idx val="1"/>
              <c:layout>
                <c:manualLayout>
                  <c:x val="1.1768850509188147E-2"/>
                  <c:y val="3.1467609670814195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smtClean="0"/>
                      <a:t>38H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DD3-46C5-8BE6-40CEA3C5C8AD}"/>
                </c:ext>
              </c:extLst>
            </c:dLbl>
            <c:dLbl>
              <c:idx val="2"/>
              <c:layout>
                <c:manualLayout>
                  <c:x val="1.1768850509188147E-2"/>
                  <c:y val="-3.1467609670814195E-3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en-US" sz="1400" b="1" smtClean="0"/>
                      <a:t>204 H</a:t>
                    </a:r>
                    <a:endParaRPr lang="en-US" sz="1400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DD3-46C5-8BE6-40CEA3C5C8AD}"/>
                </c:ext>
              </c:extLst>
            </c:dLbl>
            <c:dLbl>
              <c:idx val="3"/>
              <c:layout>
                <c:manualLayout>
                  <c:x val="9.8073754243234341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28H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DD3-46C5-8BE6-40CEA3C5C8A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HISTOGRAMMES!$B$26:$E$26</c:f>
              <c:strCache>
                <c:ptCount val="4"/>
                <c:pt idx="0">
                  <c:v>ANALYSE</c:v>
                </c:pt>
                <c:pt idx="1">
                  <c:v>PREPARATION</c:v>
                </c:pt>
                <c:pt idx="2">
                  <c:v>FABRICATION</c:v>
                </c:pt>
                <c:pt idx="3">
                  <c:v>REHABILITATION</c:v>
                </c:pt>
              </c:strCache>
            </c:strRef>
          </c:cat>
          <c:val>
            <c:numRef>
              <c:f>HISTOGRAMMES!$B$27:$E$27</c:f>
              <c:numCache>
                <c:formatCode>0%</c:formatCode>
                <c:ptCount val="4"/>
                <c:pt idx="0">
                  <c:v>4.4751381215469704E-2</c:v>
                </c:pt>
                <c:pt idx="1">
                  <c:v>2.0994475138121547E-2</c:v>
                </c:pt>
                <c:pt idx="2">
                  <c:v>0.11270718232044201</c:v>
                </c:pt>
                <c:pt idx="3">
                  <c:v>1.5469613259668521E-2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D3-46C5-8BE6-40CEA3C5C8AD}"/>
            </c:ext>
          </c:extLst>
        </c:ser>
        <c:ser>
          <c:idx val="1"/>
          <c:order val="1"/>
          <c:tx>
            <c:v>Seconde PFMP</c:v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9.8073754243234515E-3"/>
                  <c:y val="-4.7201414506221194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DD3-46C5-8BE6-40CEA3C5C8AD}"/>
                </c:ext>
              </c:extLst>
            </c:dLbl>
            <c:dLbl>
              <c:idx val="1"/>
              <c:layout>
                <c:manualLayout>
                  <c:x val="7.845900339458747E-3"/>
                  <c:y val="-5.0348175473302489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DD3-46C5-8BE6-40CEA3C5C8AD}"/>
                </c:ext>
              </c:extLst>
            </c:dLbl>
            <c:dLbl>
              <c:idx val="2"/>
              <c:layout>
                <c:manualLayout>
                  <c:x val="1.3730325594052831E-2"/>
                  <c:y val="9.4402829012442558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210H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DD3-46C5-8BE6-40CEA3C5C8AD}"/>
                </c:ext>
              </c:extLst>
            </c:dLbl>
            <c:dLbl>
              <c:idx val="3"/>
              <c:layout>
                <c:manualLayout>
                  <c:x val="7.845900339458747E-3"/>
                  <c:y val="-6.2935219341628212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DD3-46C5-8BE6-40CEA3C5C8A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HISTOGRAMMES!$B$34:$E$34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0.11602209944751404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DD3-46C5-8BE6-40CEA3C5C8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8818432"/>
        <c:axId val="258819968"/>
        <c:axId val="0"/>
      </c:bar3DChart>
      <c:catAx>
        <c:axId val="258818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258819968"/>
        <c:crosses val="autoZero"/>
        <c:auto val="1"/>
        <c:lblAlgn val="ctr"/>
        <c:lblOffset val="100"/>
        <c:noMultiLvlLbl val="0"/>
      </c:catAx>
      <c:valAx>
        <c:axId val="25881996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588184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gradFill>
      <a:gsLst>
        <a:gs pos="0">
          <a:prstClr val="white">
            <a:lumMod val="95000"/>
          </a:prstClr>
        </a:gs>
        <a:gs pos="50000">
          <a:prstClr val="white">
            <a:lumMod val="95000"/>
          </a:prstClr>
        </a:gs>
        <a:gs pos="100000">
          <a:schemeClr val="bg1"/>
        </a:gs>
      </a:gsLst>
      <a:lin ang="5400000" scaled="0"/>
    </a:gradFill>
    <a:effectLst>
      <a:outerShdw blurRad="50800" dist="50800" dir="5400000" algn="ctr" rotWithShape="0">
        <a:schemeClr val="bg1">
          <a:lumMod val="85000"/>
        </a:schemeClr>
      </a:outerShdw>
    </a:effectLst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v>Première ETS</c:v>
          </c:tx>
          <c:spPr>
            <a:gradFill>
              <a:gsLst>
                <a:gs pos="0">
                  <a:srgbClr val="1F497D">
                    <a:lumMod val="40000"/>
                    <a:lumOff val="60000"/>
                  </a:srgbClr>
                </a:gs>
                <a:gs pos="50000">
                  <a:srgbClr val="1F497D">
                    <a:lumMod val="40000"/>
                    <a:lumOff val="60000"/>
                  </a:srgbClr>
                </a:gs>
                <a:gs pos="100000">
                  <a:srgbClr val="1F497D">
                    <a:lumMod val="20000"/>
                    <a:lumOff val="80000"/>
                  </a:srgbClr>
                </a:gs>
              </a:gsLst>
              <a:path path="circle">
                <a:fillToRect l="100000" t="100000"/>
              </a:path>
            </a:gradFill>
          </c:spPr>
          <c:invertIfNegative val="0"/>
          <c:dPt>
            <c:idx val="1"/>
            <c:invertIfNegative val="0"/>
            <c:bubble3D val="0"/>
            <c:spPr>
              <a:gradFill>
                <a:gsLst>
                  <a:gs pos="0">
                    <a:srgbClr val="EEECE1">
                      <a:lumMod val="75000"/>
                    </a:srgbClr>
                  </a:gs>
                  <a:gs pos="50000">
                    <a:srgbClr val="EEECE1">
                      <a:lumMod val="75000"/>
                    </a:srgbClr>
                  </a:gs>
                  <a:gs pos="100000">
                    <a:schemeClr val="bg2">
                      <a:lumMod val="90000"/>
                    </a:scheme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0-8D24-426B-9BCD-91400C377843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C0504D">
                      <a:lumMod val="60000"/>
                      <a:lumOff val="40000"/>
                    </a:srgbClr>
                  </a:gs>
                  <a:gs pos="50000">
                    <a:srgbClr val="C0504D">
                      <a:lumMod val="60000"/>
                      <a:lumOff val="40000"/>
                    </a:srgb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1-8D24-426B-9BCD-91400C377843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8064A2">
                      <a:lumMod val="60000"/>
                      <a:lumOff val="40000"/>
                    </a:srgbClr>
                  </a:gs>
                  <a:gs pos="50000">
                    <a:srgbClr val="8064A2">
                      <a:lumMod val="60000"/>
                      <a:lumOff val="40000"/>
                    </a:srgb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2-8D24-426B-9BCD-91400C377843}"/>
              </c:ext>
            </c:extLst>
          </c:dPt>
          <c:dLbls>
            <c:dLbl>
              <c:idx val="0"/>
              <c:layout>
                <c:manualLayout>
                  <c:x val="1.033712540333104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75H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24-426B-9BCD-91400C377843}"/>
                </c:ext>
              </c:extLst>
            </c:dLbl>
            <c:dLbl>
              <c:idx val="1"/>
              <c:layout>
                <c:manualLayout>
                  <c:x val="1.2404550483997254E-2"/>
                  <c:y val="3.2632052538118517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80H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D24-426B-9BCD-91400C377843}"/>
                </c:ext>
              </c:extLst>
            </c:dLbl>
            <c:dLbl>
              <c:idx val="2"/>
              <c:layout>
                <c:manualLayout>
                  <c:x val="1.4471975564663441E-2"/>
                  <c:y val="-3.2632052538118517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136H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24-426B-9BCD-91400C377843}"/>
                </c:ext>
              </c:extLst>
            </c:dLbl>
            <c:dLbl>
              <c:idx val="3"/>
              <c:layout>
                <c:manualLayout>
                  <c:x val="1.033712540333104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34H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24-426B-9BCD-91400C37784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HISTOGRAMMES!$B$26:$E$26</c:f>
              <c:strCache>
                <c:ptCount val="4"/>
                <c:pt idx="0">
                  <c:v>ANALYSE</c:v>
                </c:pt>
                <c:pt idx="1">
                  <c:v>PREPARATION</c:v>
                </c:pt>
                <c:pt idx="2">
                  <c:v>FABRICATION</c:v>
                </c:pt>
                <c:pt idx="3">
                  <c:v>REHABILITATION</c:v>
                </c:pt>
              </c:strCache>
            </c:strRef>
          </c:cat>
          <c:val>
            <c:numRef>
              <c:f>HISTOGRAMMES!$B$28:$E$28</c:f>
              <c:numCache>
                <c:formatCode>0%</c:formatCode>
                <c:ptCount val="4"/>
                <c:pt idx="0">
                  <c:v>4.1436464088397823E-2</c:v>
                </c:pt>
                <c:pt idx="1">
                  <c:v>4.4198895027624314E-2</c:v>
                </c:pt>
                <c:pt idx="2">
                  <c:v>7.5138121546961423E-2</c:v>
                </c:pt>
                <c:pt idx="3">
                  <c:v>1.8784530386740377E-2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24-426B-9BCD-91400C377843}"/>
            </c:ext>
          </c:extLst>
        </c:ser>
        <c:ser>
          <c:idx val="1"/>
          <c:order val="1"/>
          <c:tx>
            <c:v>Première PFMP</c:v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4471812775287011E-2"/>
                  <c:y val="-4.5684873553365868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24-426B-9BCD-91400C377843}"/>
                </c:ext>
              </c:extLst>
            </c:dLbl>
            <c:dLbl>
              <c:idx val="1"/>
              <c:layout>
                <c:manualLayout>
                  <c:x val="8.2697003226648268E-3"/>
                  <c:y val="-7.1790515583860653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14H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D24-426B-9BCD-91400C377843}"/>
                </c:ext>
              </c:extLst>
            </c:dLbl>
            <c:dLbl>
              <c:idx val="2"/>
              <c:layout>
                <c:manualLayout>
                  <c:x val="1.2404550483997254E-2"/>
                  <c:y val="-3.2632052538118517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smtClean="0"/>
                      <a:t>266H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D24-426B-9BCD-91400C377843}"/>
                </c:ext>
              </c:extLst>
            </c:dLbl>
            <c:dLbl>
              <c:idx val="3"/>
              <c:layout>
                <c:manualLayout>
                  <c:x val="8.2697003226648268E-3"/>
                  <c:y val="-6.2000899822425209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D24-426B-9BCD-91400C37784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HISTOGRAMMES!$B$26:$E$26</c:f>
              <c:strCache>
                <c:ptCount val="4"/>
                <c:pt idx="0">
                  <c:v>ANALYSE</c:v>
                </c:pt>
                <c:pt idx="1">
                  <c:v>PREPARATION</c:v>
                </c:pt>
                <c:pt idx="2">
                  <c:v>FABRICATION</c:v>
                </c:pt>
                <c:pt idx="3">
                  <c:v>REHABILITATION</c:v>
                </c:pt>
              </c:strCache>
            </c:strRef>
          </c:cat>
          <c:val>
            <c:numRef>
              <c:f>HISTOGRAMMES!$B$35:$E$35</c:f>
              <c:numCache>
                <c:formatCode>0%</c:formatCode>
                <c:ptCount val="4"/>
                <c:pt idx="0">
                  <c:v>0</c:v>
                </c:pt>
                <c:pt idx="1">
                  <c:v>7.7348066298342693E-3</c:v>
                </c:pt>
                <c:pt idx="2">
                  <c:v>0.14696132596685091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D24-426B-9BCD-91400C3778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8955136"/>
        <c:axId val="258956672"/>
        <c:axId val="0"/>
      </c:bar3DChart>
      <c:catAx>
        <c:axId val="258955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fr-FR"/>
          </a:p>
        </c:txPr>
        <c:crossAx val="258956672"/>
        <c:crosses val="autoZero"/>
        <c:auto val="1"/>
        <c:lblAlgn val="ctr"/>
        <c:lblOffset val="100"/>
        <c:noMultiLvlLbl val="0"/>
      </c:catAx>
      <c:valAx>
        <c:axId val="2589566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589551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gradFill>
      <a:gsLst>
        <a:gs pos="0">
          <a:prstClr val="white">
            <a:lumMod val="95000"/>
          </a:prstClr>
        </a:gs>
        <a:gs pos="50000">
          <a:prstClr val="white">
            <a:lumMod val="95000"/>
          </a:prstClr>
        </a:gs>
        <a:gs pos="100000">
          <a:schemeClr val="bg1"/>
        </a:gs>
      </a:gsLst>
      <a:lin ang="5400000" scaled="0"/>
    </a:gradFill>
    <a:effectLst>
      <a:outerShdw blurRad="50800" dist="50800" dir="5400000" algn="ctr" rotWithShape="0">
        <a:schemeClr val="bg1">
          <a:lumMod val="85000"/>
        </a:schemeClr>
      </a:outerShdw>
    </a:effectLst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v>Terminale ETS</c:v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rgbClr val="1F497D">
                      <a:lumMod val="40000"/>
                      <a:lumOff val="60000"/>
                    </a:srgbClr>
                  </a:gs>
                  <a:gs pos="50000">
                    <a:srgbClr val="1F497D">
                      <a:lumMod val="40000"/>
                      <a:lumOff val="60000"/>
                    </a:srgbClr>
                  </a:gs>
                  <a:gs pos="100000">
                    <a:srgbClr val="1F497D">
                      <a:lumMod val="20000"/>
                      <a:lumOff val="80000"/>
                    </a:srgb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0-AEFC-4420-9516-7D84097F8CB5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EEECE1">
                      <a:lumMod val="75000"/>
                    </a:srgbClr>
                  </a:gs>
                  <a:gs pos="50000">
                    <a:srgbClr val="EEECE1">
                      <a:lumMod val="75000"/>
                    </a:srgbClr>
                  </a:gs>
                  <a:gs pos="100000">
                    <a:srgbClr val="EEECE1">
                      <a:lumMod val="90000"/>
                    </a:srgb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1-AEFC-4420-9516-7D84097F8CB5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C0504D">
                      <a:lumMod val="60000"/>
                      <a:lumOff val="40000"/>
                    </a:srgbClr>
                  </a:gs>
                  <a:gs pos="50000">
                    <a:srgbClr val="C0504D">
                      <a:lumMod val="60000"/>
                      <a:lumOff val="40000"/>
                    </a:srgbClr>
                  </a:gs>
                  <a:gs pos="100000">
                    <a:srgbClr val="C0504D">
                      <a:lumMod val="20000"/>
                      <a:lumOff val="80000"/>
                    </a:srgb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2-AEFC-4420-9516-7D84097F8CB5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8064A2">
                      <a:lumMod val="60000"/>
                      <a:lumOff val="40000"/>
                    </a:srgbClr>
                  </a:gs>
                  <a:gs pos="50000">
                    <a:srgbClr val="8064A2">
                      <a:lumMod val="60000"/>
                      <a:lumOff val="40000"/>
                    </a:srgbClr>
                  </a:gs>
                  <a:gs pos="100000">
                    <a:srgbClr val="8064A2">
                      <a:lumMod val="20000"/>
                      <a:lumOff val="80000"/>
                    </a:srgbClr>
                  </a:gs>
                </a:gsLst>
                <a:path path="circle">
                  <a:fillToRect l="100000" t="100000"/>
                </a:path>
              </a:gradFill>
            </c:spPr>
            <c:extLst>
              <c:ext xmlns:c16="http://schemas.microsoft.com/office/drawing/2014/chart" uri="{C3380CC4-5D6E-409C-BE32-E72D297353CC}">
                <c16:uniqueId val="{00000003-AEFC-4420-9516-7D84097F8CB5}"/>
              </c:ext>
            </c:extLst>
          </c:dPt>
          <c:dLbls>
            <c:dLbl>
              <c:idx val="0"/>
              <c:layout>
                <c:manualLayout>
                  <c:x val="9.0765406087643229E-3"/>
                  <c:y val="-7.0480200474548277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smtClean="0"/>
                      <a:t>78H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C-4420-9516-7D84097F8CB5}"/>
                </c:ext>
              </c:extLst>
            </c:dLbl>
            <c:dLbl>
              <c:idx val="1"/>
              <c:layout>
                <c:manualLayout>
                  <c:x val="9.076540608764283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70H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EFC-4420-9516-7D84097F8CB5}"/>
                </c:ext>
              </c:extLst>
            </c:dLbl>
            <c:dLbl>
              <c:idx val="2"/>
              <c:layout>
                <c:manualLayout>
                  <c:x val="9.076540608764322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100H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EFC-4420-9516-7D84097F8CB5}"/>
                </c:ext>
              </c:extLst>
            </c:dLbl>
            <c:dLbl>
              <c:idx val="3"/>
              <c:layout>
                <c:manualLayout>
                  <c:x val="1.1345675760955479E-2"/>
                  <c:y val="1.7620050118637088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116H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EFC-4420-9516-7D84097F8C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HISTOGRAMMES!$B$26:$E$26</c:f>
              <c:strCache>
                <c:ptCount val="4"/>
                <c:pt idx="0">
                  <c:v>ANALYSE</c:v>
                </c:pt>
                <c:pt idx="1">
                  <c:v>PREPARATION</c:v>
                </c:pt>
                <c:pt idx="2">
                  <c:v>FABRICATION</c:v>
                </c:pt>
                <c:pt idx="3">
                  <c:v>REHABILITATION</c:v>
                </c:pt>
              </c:strCache>
            </c:strRef>
          </c:cat>
          <c:val>
            <c:numRef>
              <c:f>HISTOGRAMMES!$B$29:$E$29</c:f>
              <c:numCache>
                <c:formatCode>0%</c:formatCode>
                <c:ptCount val="4"/>
                <c:pt idx="0">
                  <c:v>4.3093922651933909E-2</c:v>
                </c:pt>
                <c:pt idx="1">
                  <c:v>3.6464088397790057E-2</c:v>
                </c:pt>
                <c:pt idx="2">
                  <c:v>5.4696132596685092E-2</c:v>
                </c:pt>
                <c:pt idx="3">
                  <c:v>6.6850828729281775E-2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FC-4420-9516-7D84097F8CB5}"/>
            </c:ext>
          </c:extLst>
        </c:ser>
        <c:ser>
          <c:idx val="1"/>
          <c:order val="1"/>
          <c:tx>
            <c:v>Terminale PFMP</c:v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9.0765406087643229E-3"/>
                  <c:y val="-6.695619045082081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smtClean="0"/>
                      <a:t>14H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EFC-4420-9516-7D84097F8CB5}"/>
                </c:ext>
              </c:extLst>
            </c:dLbl>
            <c:dLbl>
              <c:idx val="1"/>
              <c:layout>
                <c:manualLayout>
                  <c:x val="1.361481091314644E-2"/>
                  <c:y val="-7.0480200474548199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/>
                      <a:t>14H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EFC-4420-9516-7D84097F8CB5}"/>
                </c:ext>
              </c:extLst>
            </c:dLbl>
            <c:dLbl>
              <c:idx val="2"/>
              <c:layout>
                <c:manualLayout>
                  <c:x val="6.8074054565732201E-3"/>
                  <c:y val="-7.0480200474548277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smtClean="0"/>
                      <a:t>217H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EFC-4420-9516-7D84097F8CB5}"/>
                </c:ext>
              </c:extLst>
            </c:dLbl>
            <c:dLbl>
              <c:idx val="3"/>
              <c:layout>
                <c:manualLayout>
                  <c:x val="9.076540608764322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smtClean="0"/>
                      <a:t>35H</a:t>
                    </a:r>
                    <a:endParaRPr lang="en-US" sz="1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EFC-4420-9516-7D84097F8C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HISTOGRAMMES!$B$26:$E$26</c:f>
              <c:strCache>
                <c:ptCount val="4"/>
                <c:pt idx="0">
                  <c:v>ANALYSE</c:v>
                </c:pt>
                <c:pt idx="1">
                  <c:v>PREPARATION</c:v>
                </c:pt>
                <c:pt idx="2">
                  <c:v>FABRICATION</c:v>
                </c:pt>
                <c:pt idx="3">
                  <c:v>REHABILITATION</c:v>
                </c:pt>
              </c:strCache>
            </c:strRef>
          </c:cat>
          <c:val>
            <c:numRef>
              <c:f>HISTOGRAMMES!$B$36:$E$36</c:f>
              <c:numCache>
                <c:formatCode>0%</c:formatCode>
                <c:ptCount val="4"/>
                <c:pt idx="0">
                  <c:v>7.7348066298342693E-3</c:v>
                </c:pt>
                <c:pt idx="1">
                  <c:v>7.7348066298342693E-3</c:v>
                </c:pt>
                <c:pt idx="2">
                  <c:v>0.11988950276243093</c:v>
                </c:pt>
                <c:pt idx="3">
                  <c:v>1.9337016574585635E-2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EFC-4420-9516-7D84097F8C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9047808"/>
        <c:axId val="259049344"/>
        <c:axId val="0"/>
      </c:bar3DChart>
      <c:catAx>
        <c:axId val="259047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fr-FR"/>
          </a:p>
        </c:txPr>
        <c:crossAx val="259049344"/>
        <c:crosses val="autoZero"/>
        <c:auto val="1"/>
        <c:lblAlgn val="ctr"/>
        <c:lblOffset val="100"/>
        <c:noMultiLvlLbl val="0"/>
      </c:catAx>
      <c:valAx>
        <c:axId val="2590493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5904780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gradFill>
      <a:gsLst>
        <a:gs pos="0">
          <a:prstClr val="white">
            <a:lumMod val="95000"/>
          </a:prstClr>
        </a:gs>
        <a:gs pos="50000">
          <a:prstClr val="white">
            <a:lumMod val="95000"/>
          </a:prstClr>
        </a:gs>
        <a:gs pos="100000">
          <a:schemeClr val="bg1"/>
        </a:gs>
      </a:gsLst>
      <a:lin ang="5400000" scaled="0"/>
    </a:gradFill>
    <a:effectLst>
      <a:outerShdw blurRad="50800" dist="50800" dir="5400000" algn="ctr" rotWithShape="0">
        <a:schemeClr val="bg1">
          <a:lumMod val="85000"/>
        </a:schemeClr>
      </a:outerShdw>
    </a:effectLst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738407699037781E-2"/>
          <c:y val="7.4548702245552628E-2"/>
          <c:w val="0.59408092738407703"/>
          <c:h val="0.8326195683872849"/>
        </c:manualLayout>
      </c:layout>
      <c:lineChart>
        <c:grouping val="standard"/>
        <c:varyColors val="0"/>
        <c:ser>
          <c:idx val="0"/>
          <c:order val="0"/>
          <c:tx>
            <c:v>ANALYSE</c:v>
          </c:tx>
          <c:spPr>
            <a:ln>
              <a:gradFill>
                <a:gsLst>
                  <a:gs pos="0">
                    <a:srgbClr val="1F497D">
                      <a:lumMod val="40000"/>
                      <a:lumOff val="60000"/>
                    </a:srgbClr>
                  </a:gs>
                  <a:gs pos="50000">
                    <a:srgbClr val="1F497D">
                      <a:lumMod val="40000"/>
                      <a:lumOff val="60000"/>
                    </a:srgbClr>
                  </a:gs>
                  <a:gs pos="100000">
                    <a:schemeClr val="tx2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c:spPr>
          <c:cat>
            <c:strLit>
              <c:ptCount val="3"/>
              <c:pt idx="0">
                <c:v>SECONDE</c:v>
              </c:pt>
              <c:pt idx="1">
                <c:v>PREMIERE</c:v>
              </c:pt>
              <c:pt idx="2">
                <c:v>TERMINALE</c:v>
              </c:pt>
            </c:strLit>
          </c:cat>
          <c:val>
            <c:numRef>
              <c:f>HISTOGRAMMES!$B$2:$B$4</c:f>
              <c:numCache>
                <c:formatCode>General</c:formatCode>
                <c:ptCount val="3"/>
                <c:pt idx="0">
                  <c:v>81</c:v>
                </c:pt>
                <c:pt idx="1">
                  <c:v>75</c:v>
                </c:pt>
                <c:pt idx="2">
                  <c:v>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EEC-4BF0-BE70-4B94C05D301A}"/>
            </c:ext>
          </c:extLst>
        </c:ser>
        <c:ser>
          <c:idx val="1"/>
          <c:order val="1"/>
          <c:tx>
            <c:v>PREPARATION</c:v>
          </c:tx>
          <c:spPr>
            <a:ln>
              <a:gradFill>
                <a:gsLst>
                  <a:gs pos="0">
                    <a:srgbClr val="EEECE1">
                      <a:lumMod val="75000"/>
                    </a:srgbClr>
                  </a:gs>
                  <a:gs pos="50000">
                    <a:srgbClr val="EEECE1">
                      <a:lumMod val="75000"/>
                    </a:srgbClr>
                  </a:gs>
                  <a:gs pos="100000">
                    <a:schemeClr val="bg2">
                      <a:lumMod val="90000"/>
                    </a:schemeClr>
                  </a:gs>
                </a:gsLst>
                <a:lin ang="5400000" scaled="0"/>
              </a:gradFill>
            </a:ln>
          </c:spPr>
          <c:marker>
            <c:spPr>
              <a:solidFill>
                <a:schemeClr val="bg2">
                  <a:lumMod val="50000"/>
                </a:schemeClr>
              </a:solidFill>
            </c:spPr>
          </c:marker>
          <c:cat>
            <c:strLit>
              <c:ptCount val="3"/>
              <c:pt idx="0">
                <c:v>SECONDE</c:v>
              </c:pt>
              <c:pt idx="1">
                <c:v>PREMIERE</c:v>
              </c:pt>
              <c:pt idx="2">
                <c:v>TERMINALE</c:v>
              </c:pt>
            </c:strLit>
          </c:cat>
          <c:val>
            <c:numRef>
              <c:f>HISTOGRAMMES!$C$2:$C$4</c:f>
              <c:numCache>
                <c:formatCode>General</c:formatCode>
                <c:ptCount val="3"/>
                <c:pt idx="0">
                  <c:v>38</c:v>
                </c:pt>
                <c:pt idx="1">
                  <c:v>80</c:v>
                </c:pt>
                <c:pt idx="2">
                  <c:v>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EEC-4BF0-BE70-4B94C05D301A}"/>
            </c:ext>
          </c:extLst>
        </c:ser>
        <c:ser>
          <c:idx val="2"/>
          <c:order val="2"/>
          <c:tx>
            <c:v>FABRICATION</c:v>
          </c:tx>
          <c:spPr>
            <a:ln>
              <a:gradFill>
                <a:gsLst>
                  <a:gs pos="0">
                    <a:srgbClr val="C0504D">
                      <a:lumMod val="60000"/>
                      <a:lumOff val="40000"/>
                    </a:srgbClr>
                  </a:gs>
                  <a:gs pos="50000">
                    <a:srgbClr val="C0504D">
                      <a:lumMod val="60000"/>
                      <a:lumOff val="40000"/>
                    </a:srgb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c:spPr>
          <c:marker>
            <c:spPr>
              <a:solidFill>
                <a:schemeClr val="accent2">
                  <a:lumMod val="75000"/>
                </a:schemeClr>
              </a:solidFill>
            </c:spPr>
          </c:marker>
          <c:cat>
            <c:strLit>
              <c:ptCount val="3"/>
              <c:pt idx="0">
                <c:v>SECONDE</c:v>
              </c:pt>
              <c:pt idx="1">
                <c:v>PREMIERE</c:v>
              </c:pt>
              <c:pt idx="2">
                <c:v>TERMINALE</c:v>
              </c:pt>
            </c:strLit>
          </c:cat>
          <c:val>
            <c:numRef>
              <c:f>HISTOGRAMMES!$D$2:$D$4</c:f>
              <c:numCache>
                <c:formatCode>General</c:formatCode>
                <c:ptCount val="3"/>
                <c:pt idx="0">
                  <c:v>204</c:v>
                </c:pt>
                <c:pt idx="1">
                  <c:v>136</c:v>
                </c:pt>
                <c:pt idx="2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EEC-4BF0-BE70-4B94C05D301A}"/>
            </c:ext>
          </c:extLst>
        </c:ser>
        <c:ser>
          <c:idx val="3"/>
          <c:order val="3"/>
          <c:tx>
            <c:v>REHABILITATION</c:v>
          </c:tx>
          <c:spPr>
            <a:ln>
              <a:gradFill>
                <a:gsLst>
                  <a:gs pos="0">
                    <a:srgbClr val="8064A2">
                      <a:lumMod val="60000"/>
                      <a:lumOff val="40000"/>
                    </a:srgbClr>
                  </a:gs>
                  <a:gs pos="50000">
                    <a:srgbClr val="8064A2">
                      <a:lumMod val="60000"/>
                      <a:lumOff val="40000"/>
                    </a:srgb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c:spPr>
          <c:marker>
            <c:symbol val="circle"/>
            <c:size val="7"/>
            <c:spPr>
              <a:solidFill>
                <a:schemeClr val="accent4">
                  <a:lumMod val="75000"/>
                </a:schemeClr>
              </a:solidFill>
            </c:spPr>
          </c:marker>
          <c:cat>
            <c:strLit>
              <c:ptCount val="3"/>
              <c:pt idx="0">
                <c:v>SECONDE</c:v>
              </c:pt>
              <c:pt idx="1">
                <c:v>PREMIERE</c:v>
              </c:pt>
              <c:pt idx="2">
                <c:v>TERMINALE</c:v>
              </c:pt>
            </c:strLit>
          </c:cat>
          <c:val>
            <c:numRef>
              <c:f>HISTOGRAMMES!$E$2:$E$4</c:f>
              <c:numCache>
                <c:formatCode>General</c:formatCode>
                <c:ptCount val="3"/>
                <c:pt idx="0">
                  <c:v>28</c:v>
                </c:pt>
                <c:pt idx="1">
                  <c:v>34</c:v>
                </c:pt>
                <c:pt idx="2">
                  <c:v>121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EEC-4BF0-BE70-4B94C05D30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9125248"/>
        <c:axId val="259126784"/>
      </c:lineChart>
      <c:catAx>
        <c:axId val="259125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259126784"/>
        <c:crossesAt val="0"/>
        <c:auto val="1"/>
        <c:lblAlgn val="ctr"/>
        <c:lblOffset val="100"/>
        <c:noMultiLvlLbl val="0"/>
      </c:catAx>
      <c:valAx>
        <c:axId val="259126784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25912524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gradFill>
      <a:gsLst>
        <a:gs pos="0">
          <a:sysClr val="window" lastClr="FFFFFF">
            <a:lumMod val="95000"/>
          </a:sysClr>
        </a:gs>
        <a:gs pos="50000">
          <a:sysClr val="window" lastClr="FFFFFF">
            <a:lumMod val="95000"/>
          </a:sysClr>
        </a:gs>
        <a:gs pos="100000">
          <a:schemeClr val="bg1"/>
        </a:gs>
      </a:gsLst>
      <a:lin ang="5400000" scaled="0"/>
    </a:gradFill>
    <a:effectLst>
      <a:outerShdw blurRad="50800" dist="50800" dir="5400000" algn="ctr" rotWithShape="0">
        <a:schemeClr val="bg1">
          <a:lumMod val="85000"/>
        </a:schemeClr>
      </a:outerShdw>
    </a:effectLst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3AC3C7-318B-45B9-9789-C4B7662F4922}" type="doc">
      <dgm:prSet loTypeId="urn:microsoft.com/office/officeart/2005/8/layout/hList6" loCatId="list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fr-FR"/>
        </a:p>
      </dgm:t>
    </dgm:pt>
    <dgm:pt modelId="{3B783691-2321-4CE2-803C-03D7E1D84F63}">
      <dgm:prSet phldrT="[Texte]" custT="1"/>
      <dgm:spPr/>
      <dgm:t>
        <a:bodyPr/>
        <a:lstStyle/>
        <a:p>
          <a:pPr algn="ctr"/>
          <a:r>
            <a:rPr lang="fr-FR" sz="2400" b="1" dirty="0" smtClean="0">
              <a:solidFill>
                <a:schemeClr val="tx1"/>
              </a:solidFill>
            </a:rPr>
            <a:t>Activité</a:t>
          </a:r>
          <a:endParaRPr lang="fr-FR" sz="2400" b="1" dirty="0">
            <a:solidFill>
              <a:schemeClr val="tx1"/>
            </a:solidFill>
          </a:endParaRPr>
        </a:p>
      </dgm:t>
    </dgm:pt>
    <dgm:pt modelId="{B01B80F6-420F-4820-AC98-B2EF885E830A}" type="parTrans" cxnId="{B1E8F0FE-DF5B-452D-A6D2-5E47A311CDE7}">
      <dgm:prSet/>
      <dgm:spPr/>
      <dgm:t>
        <a:bodyPr/>
        <a:lstStyle/>
        <a:p>
          <a:endParaRPr lang="fr-FR"/>
        </a:p>
      </dgm:t>
    </dgm:pt>
    <dgm:pt modelId="{CB64FD71-3EFD-4719-9EDA-52CCA38A9D2C}" type="sibTrans" cxnId="{B1E8F0FE-DF5B-452D-A6D2-5E47A311CDE7}">
      <dgm:prSet/>
      <dgm:spPr/>
      <dgm:t>
        <a:bodyPr/>
        <a:lstStyle/>
        <a:p>
          <a:endParaRPr lang="fr-FR"/>
        </a:p>
      </dgm:t>
    </dgm:pt>
    <dgm:pt modelId="{F0FB8B9A-4D2B-4DFF-958A-75A9B01FD853}">
      <dgm:prSet phldrT="[Texte]"/>
      <dgm:spPr/>
      <dgm:t>
        <a:bodyPr/>
        <a:lstStyle/>
        <a:p>
          <a:pPr algn="l"/>
          <a:r>
            <a:rPr lang="fr-FR" sz="1400" b="0" dirty="0" smtClean="0">
              <a:solidFill>
                <a:schemeClr val="tx1"/>
              </a:solidFill>
            </a:rPr>
            <a:t>Décodage et analyse des données techniques et préparation d’une ou plusieurs phases de travail.</a:t>
          </a:r>
          <a:endParaRPr lang="fr-FR" sz="1400" b="0" dirty="0">
            <a:solidFill>
              <a:schemeClr val="tx1"/>
            </a:solidFill>
          </a:endParaRPr>
        </a:p>
      </dgm:t>
    </dgm:pt>
    <dgm:pt modelId="{A92DC941-8CF0-4C2C-A393-66DC803FC8D7}" type="parTrans" cxnId="{F11D3174-C8A4-4535-AA61-F8BDB34F4C73}">
      <dgm:prSet/>
      <dgm:spPr/>
      <dgm:t>
        <a:bodyPr/>
        <a:lstStyle/>
        <a:p>
          <a:endParaRPr lang="fr-FR"/>
        </a:p>
      </dgm:t>
    </dgm:pt>
    <dgm:pt modelId="{48FCB692-652C-4403-86E0-6A42A626752D}" type="sibTrans" cxnId="{F11D3174-C8A4-4535-AA61-F8BDB34F4C73}">
      <dgm:prSet/>
      <dgm:spPr/>
      <dgm:t>
        <a:bodyPr/>
        <a:lstStyle/>
        <a:p>
          <a:endParaRPr lang="fr-FR"/>
        </a:p>
      </dgm:t>
    </dgm:pt>
    <dgm:pt modelId="{4A42E6FD-1DDE-4350-8FAE-7647BBBD5442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Bloc de Compétences</a:t>
          </a:r>
          <a:endParaRPr lang="fr-FR" sz="2200" b="1" dirty="0">
            <a:solidFill>
              <a:schemeClr val="tx1"/>
            </a:solidFill>
          </a:endParaRPr>
        </a:p>
      </dgm:t>
    </dgm:pt>
    <dgm:pt modelId="{0E8A2E89-2E23-4CB5-B0A7-846B01843993}" type="parTrans" cxnId="{2ADFB8B4-2A83-482F-AE31-97107F8A134D}">
      <dgm:prSet/>
      <dgm:spPr/>
      <dgm:t>
        <a:bodyPr/>
        <a:lstStyle/>
        <a:p>
          <a:endParaRPr lang="fr-FR"/>
        </a:p>
      </dgm:t>
    </dgm:pt>
    <dgm:pt modelId="{693C5A97-6375-4989-8991-196910A52382}" type="sibTrans" cxnId="{2ADFB8B4-2A83-482F-AE31-97107F8A134D}">
      <dgm:prSet/>
      <dgm:spPr/>
      <dgm:t>
        <a:bodyPr/>
        <a:lstStyle/>
        <a:p>
          <a:endParaRPr lang="fr-FR"/>
        </a:p>
      </dgm:t>
    </dgm:pt>
    <dgm:pt modelId="{5C24629F-0A10-47AF-910C-CEFAC46D297C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C1</a:t>
          </a:r>
          <a:r>
            <a:rPr lang="fr-FR" sz="1400" b="0" dirty="0" smtClean="0">
              <a:solidFill>
                <a:schemeClr val="tx1"/>
              </a:solidFill>
            </a:rPr>
            <a:t> : Identifier, décoder et interpréter les données de définition d’un ouvrage ou d’un élément. </a:t>
          </a:r>
          <a:endParaRPr lang="fr-FR" sz="1400" b="0" dirty="0">
            <a:solidFill>
              <a:schemeClr val="tx1"/>
            </a:solidFill>
          </a:endParaRPr>
        </a:p>
      </dgm:t>
    </dgm:pt>
    <dgm:pt modelId="{2457719B-BA13-49E8-A7CF-D7EF2DEC7B3B}" type="parTrans" cxnId="{318E6B89-F644-42C9-9180-3A05DA593E9A}">
      <dgm:prSet/>
      <dgm:spPr/>
      <dgm:t>
        <a:bodyPr/>
        <a:lstStyle/>
        <a:p>
          <a:endParaRPr lang="fr-FR"/>
        </a:p>
      </dgm:t>
    </dgm:pt>
    <dgm:pt modelId="{66A9EA61-253F-4532-B506-818F7A1C4AD0}" type="sibTrans" cxnId="{318E6B89-F644-42C9-9180-3A05DA593E9A}">
      <dgm:prSet/>
      <dgm:spPr/>
      <dgm:t>
        <a:bodyPr/>
        <a:lstStyle/>
        <a:p>
          <a:endParaRPr lang="fr-FR"/>
        </a:p>
      </dgm:t>
    </dgm:pt>
    <dgm:pt modelId="{0B957E0F-4DBF-4FED-83D1-F8736BDE2E0B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C2</a:t>
          </a:r>
          <a:r>
            <a:rPr lang="fr-FR" sz="1400" b="0" dirty="0" smtClean="0">
              <a:solidFill>
                <a:schemeClr val="tx1"/>
              </a:solidFill>
            </a:rPr>
            <a:t> : Préparer la fabrication de tout ou partie d’un ouvrage ou d’un élément. </a:t>
          </a:r>
          <a:endParaRPr lang="fr-FR" sz="1400" b="0" dirty="0">
            <a:solidFill>
              <a:schemeClr val="tx1"/>
            </a:solidFill>
          </a:endParaRPr>
        </a:p>
      </dgm:t>
    </dgm:pt>
    <dgm:pt modelId="{024B420B-F925-42A5-9A7B-A9F407AAA480}" type="parTrans" cxnId="{85968914-DF41-4611-BC20-50D837D3FBF7}">
      <dgm:prSet/>
      <dgm:spPr/>
      <dgm:t>
        <a:bodyPr/>
        <a:lstStyle/>
        <a:p>
          <a:endParaRPr lang="fr-FR"/>
        </a:p>
      </dgm:t>
    </dgm:pt>
    <dgm:pt modelId="{C06CDC6E-D561-4C75-8875-426E20889A03}" type="sibTrans" cxnId="{85968914-DF41-4611-BC20-50D837D3FBF7}">
      <dgm:prSet/>
      <dgm:spPr/>
      <dgm:t>
        <a:bodyPr/>
        <a:lstStyle/>
        <a:p>
          <a:endParaRPr lang="fr-FR"/>
        </a:p>
      </dgm:t>
    </dgm:pt>
    <dgm:pt modelId="{CA39A4E8-CA16-4C69-86A7-7FD906657D0F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Épreuve</a:t>
          </a:r>
          <a:endParaRPr lang="fr-FR" sz="2200" b="1" dirty="0">
            <a:solidFill>
              <a:schemeClr val="tx1"/>
            </a:solidFill>
          </a:endParaRPr>
        </a:p>
      </dgm:t>
    </dgm:pt>
    <dgm:pt modelId="{3B273ABF-3C61-4F0F-AF27-5629D6CB633E}" type="parTrans" cxnId="{B7510EA3-7A3D-4168-95B5-20C2C7EF5932}">
      <dgm:prSet/>
      <dgm:spPr/>
      <dgm:t>
        <a:bodyPr/>
        <a:lstStyle/>
        <a:p>
          <a:endParaRPr lang="fr-FR"/>
        </a:p>
      </dgm:t>
    </dgm:pt>
    <dgm:pt modelId="{F3EEA772-8368-4271-9FEC-F68D8B32D3D5}" type="sibTrans" cxnId="{B7510EA3-7A3D-4168-95B5-20C2C7EF5932}">
      <dgm:prSet/>
      <dgm:spPr/>
      <dgm:t>
        <a:bodyPr/>
        <a:lstStyle/>
        <a:p>
          <a:endParaRPr lang="fr-FR"/>
        </a:p>
      </dgm:t>
    </dgm:pt>
    <dgm:pt modelId="{00A16254-045C-4284-B68D-476A50084C2F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EP 1 C ou S</a:t>
          </a:r>
          <a:endParaRPr lang="fr-FR" sz="1600" b="1" dirty="0">
            <a:solidFill>
              <a:schemeClr val="tx1"/>
            </a:solidFill>
          </a:endParaRPr>
        </a:p>
      </dgm:t>
    </dgm:pt>
    <dgm:pt modelId="{104AC7EE-AC4F-4702-BA13-80B3035642F1}" type="parTrans" cxnId="{2F7D852E-5DA0-45BA-A275-C58631D373D3}">
      <dgm:prSet/>
      <dgm:spPr/>
      <dgm:t>
        <a:bodyPr/>
        <a:lstStyle/>
        <a:p>
          <a:endParaRPr lang="fr-FR"/>
        </a:p>
      </dgm:t>
    </dgm:pt>
    <dgm:pt modelId="{6F5A6A2B-3555-4831-B986-1D752CD9464F}" type="sibTrans" cxnId="{2F7D852E-5DA0-45BA-A275-C58631D373D3}">
      <dgm:prSet/>
      <dgm:spPr/>
      <dgm:t>
        <a:bodyPr/>
        <a:lstStyle/>
        <a:p>
          <a:endParaRPr lang="fr-FR"/>
        </a:p>
      </dgm:t>
    </dgm:pt>
    <dgm:pt modelId="{E94D68C3-1113-41BF-AF24-B7564254B1A7}">
      <dgm:prSet phldrT="[Texte]"/>
      <dgm:spPr/>
      <dgm:t>
        <a:bodyPr/>
        <a:lstStyle/>
        <a:p>
          <a:pPr algn="l"/>
          <a:r>
            <a:rPr lang="fr-FR" sz="1500" b="0" dirty="0" smtClean="0">
              <a:solidFill>
                <a:schemeClr val="tx1"/>
              </a:solidFill>
            </a:rPr>
            <a:t>Analyse et exploitation des données préparatoires à une fabrication chaudronnée OU soudée</a:t>
          </a:r>
          <a:endParaRPr lang="fr-FR" sz="1500" b="0" dirty="0">
            <a:solidFill>
              <a:schemeClr val="tx1"/>
            </a:solidFill>
          </a:endParaRPr>
        </a:p>
      </dgm:t>
    </dgm:pt>
    <dgm:pt modelId="{482EA2D7-BD0E-4882-AB2D-90FF2216271E}" type="parTrans" cxnId="{1BF3F1EC-6B47-4C43-B7C5-35EDF5AEDC68}">
      <dgm:prSet/>
      <dgm:spPr/>
      <dgm:t>
        <a:bodyPr/>
        <a:lstStyle/>
        <a:p>
          <a:endParaRPr lang="fr-FR"/>
        </a:p>
      </dgm:t>
    </dgm:pt>
    <dgm:pt modelId="{8C7A6D3C-DDD7-4844-9DA7-0606A612C394}" type="sibTrans" cxnId="{1BF3F1EC-6B47-4C43-B7C5-35EDF5AEDC68}">
      <dgm:prSet/>
      <dgm:spPr/>
      <dgm:t>
        <a:bodyPr/>
        <a:lstStyle/>
        <a:p>
          <a:endParaRPr lang="fr-FR"/>
        </a:p>
      </dgm:t>
    </dgm:pt>
    <dgm:pt modelId="{139FC0E8-0212-4775-BF40-4CA76E71B478}">
      <dgm:prSet/>
      <dgm:spPr/>
      <dgm:t>
        <a:bodyPr/>
        <a:lstStyle/>
        <a:p>
          <a:pPr algn="l"/>
          <a:r>
            <a:rPr lang="fr-FR" sz="1500" b="0" dirty="0" smtClean="0">
              <a:solidFill>
                <a:schemeClr val="tx1"/>
              </a:solidFill>
            </a:rPr>
            <a:t>Coefficient : 4</a:t>
          </a:r>
          <a:endParaRPr lang="fr-FR" sz="1500" b="0" dirty="0">
            <a:solidFill>
              <a:schemeClr val="tx1"/>
            </a:solidFill>
          </a:endParaRPr>
        </a:p>
      </dgm:t>
    </dgm:pt>
    <dgm:pt modelId="{FCDD98A3-1FC3-4DE9-9207-9DF79788F0B3}" type="parTrans" cxnId="{6B42440F-8AE2-4568-AE8B-A315EFB7B7E1}">
      <dgm:prSet/>
      <dgm:spPr/>
      <dgm:t>
        <a:bodyPr/>
        <a:lstStyle/>
        <a:p>
          <a:endParaRPr lang="fr-FR"/>
        </a:p>
      </dgm:t>
    </dgm:pt>
    <dgm:pt modelId="{88615C9F-884F-4A09-9A1A-6FAA5BCD5362}" type="sibTrans" cxnId="{6B42440F-8AE2-4568-AE8B-A315EFB7B7E1}">
      <dgm:prSet/>
      <dgm:spPr/>
      <dgm:t>
        <a:bodyPr/>
        <a:lstStyle/>
        <a:p>
          <a:endParaRPr lang="fr-FR"/>
        </a:p>
      </dgm:t>
    </dgm:pt>
    <dgm:pt modelId="{132FCED5-0739-4330-8D4D-03583219A98B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A1</a:t>
          </a:r>
          <a:endParaRPr lang="fr-FR" sz="1600" b="1" dirty="0">
            <a:solidFill>
              <a:schemeClr val="tx1"/>
            </a:solidFill>
          </a:endParaRPr>
        </a:p>
      </dgm:t>
    </dgm:pt>
    <dgm:pt modelId="{489C1CEB-FA9D-4A41-98BF-178C541B14B9}" type="sibTrans" cxnId="{8AE354E7-2866-4594-9F66-E813BC5A4DD1}">
      <dgm:prSet/>
      <dgm:spPr/>
      <dgm:t>
        <a:bodyPr/>
        <a:lstStyle/>
        <a:p>
          <a:endParaRPr lang="fr-FR"/>
        </a:p>
      </dgm:t>
    </dgm:pt>
    <dgm:pt modelId="{10946EDA-F4D3-4D7A-AE54-B30CC82C2E4E}" type="parTrans" cxnId="{8AE354E7-2866-4594-9F66-E813BC5A4DD1}">
      <dgm:prSet/>
      <dgm:spPr/>
      <dgm:t>
        <a:bodyPr/>
        <a:lstStyle/>
        <a:p>
          <a:endParaRPr lang="fr-FR"/>
        </a:p>
      </dgm:t>
    </dgm:pt>
    <dgm:pt modelId="{9E2BA204-093C-4B90-971A-328E602059E7}" type="pres">
      <dgm:prSet presAssocID="{763AC3C7-318B-45B9-9789-C4B7662F49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657F08E-D806-4BB1-8917-68E63410E2B5}" type="pres">
      <dgm:prSet presAssocID="{3B783691-2321-4CE2-803C-03D7E1D84F6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EE622C-0A58-41D1-A300-BD1721260A69}" type="pres">
      <dgm:prSet presAssocID="{CB64FD71-3EFD-4719-9EDA-52CCA38A9D2C}" presName="sibTrans" presStyleCnt="0"/>
      <dgm:spPr/>
    </dgm:pt>
    <dgm:pt modelId="{003A7CD4-388E-481D-A9AC-9C13BFD8BCFC}" type="pres">
      <dgm:prSet presAssocID="{4A42E6FD-1DDE-4350-8FAE-7647BBBD54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F186FA-47FC-4123-83BD-00D0B045CC4F}" type="pres">
      <dgm:prSet presAssocID="{693C5A97-6375-4989-8991-196910A52382}" presName="sibTrans" presStyleCnt="0"/>
      <dgm:spPr/>
    </dgm:pt>
    <dgm:pt modelId="{6A93E1E6-12B7-4842-8822-03E12CADADC6}" type="pres">
      <dgm:prSet presAssocID="{CA39A4E8-CA16-4C69-86A7-7FD906657D0F}" presName="node" presStyleLbl="node1" presStyleIdx="2" presStyleCnt="3" custLinFactNeighborX="514" custLinFactNeighborY="-739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3FD4CEC-91F7-4689-A17B-EE176B7A9743}" type="presOf" srcId="{E94D68C3-1113-41BF-AF24-B7564254B1A7}" destId="{6A93E1E6-12B7-4842-8822-03E12CADADC6}" srcOrd="0" destOrd="2" presId="urn:microsoft.com/office/officeart/2005/8/layout/hList6"/>
    <dgm:cxn modelId="{56C4358B-7122-4133-A982-0ABE057E142C}" type="presOf" srcId="{132FCED5-0739-4330-8D4D-03583219A98B}" destId="{9657F08E-D806-4BB1-8917-68E63410E2B5}" srcOrd="0" destOrd="1" presId="urn:microsoft.com/office/officeart/2005/8/layout/hList6"/>
    <dgm:cxn modelId="{1F70CBD2-D718-48FF-A75E-F2C97EA6E030}" type="presOf" srcId="{F0FB8B9A-4D2B-4DFF-958A-75A9B01FD853}" destId="{9657F08E-D806-4BB1-8917-68E63410E2B5}" srcOrd="0" destOrd="2" presId="urn:microsoft.com/office/officeart/2005/8/layout/hList6"/>
    <dgm:cxn modelId="{F11D3174-C8A4-4535-AA61-F8BDB34F4C73}" srcId="{3B783691-2321-4CE2-803C-03D7E1D84F63}" destId="{F0FB8B9A-4D2B-4DFF-958A-75A9B01FD853}" srcOrd="1" destOrd="0" parTransId="{A92DC941-8CF0-4C2C-A393-66DC803FC8D7}" sibTransId="{48FCB692-652C-4403-86E0-6A42A626752D}"/>
    <dgm:cxn modelId="{85968914-DF41-4611-BC20-50D837D3FBF7}" srcId="{4A42E6FD-1DDE-4350-8FAE-7647BBBD5442}" destId="{0B957E0F-4DBF-4FED-83D1-F8736BDE2E0B}" srcOrd="1" destOrd="0" parTransId="{024B420B-F925-42A5-9A7B-A9F407AAA480}" sibTransId="{C06CDC6E-D561-4C75-8875-426E20889A03}"/>
    <dgm:cxn modelId="{318E6B89-F644-42C9-9180-3A05DA593E9A}" srcId="{4A42E6FD-1DDE-4350-8FAE-7647BBBD5442}" destId="{5C24629F-0A10-47AF-910C-CEFAC46D297C}" srcOrd="0" destOrd="0" parTransId="{2457719B-BA13-49E8-A7CF-D7EF2DEC7B3B}" sibTransId="{66A9EA61-253F-4532-B506-818F7A1C4AD0}"/>
    <dgm:cxn modelId="{E5D13501-4167-4966-9AB4-3C92E2E6BED3}" type="presOf" srcId="{3B783691-2321-4CE2-803C-03D7E1D84F63}" destId="{9657F08E-D806-4BB1-8917-68E63410E2B5}" srcOrd="0" destOrd="0" presId="urn:microsoft.com/office/officeart/2005/8/layout/hList6"/>
    <dgm:cxn modelId="{B1E8F0FE-DF5B-452D-A6D2-5E47A311CDE7}" srcId="{763AC3C7-318B-45B9-9789-C4B7662F4922}" destId="{3B783691-2321-4CE2-803C-03D7E1D84F63}" srcOrd="0" destOrd="0" parTransId="{B01B80F6-420F-4820-AC98-B2EF885E830A}" sibTransId="{CB64FD71-3EFD-4719-9EDA-52CCA38A9D2C}"/>
    <dgm:cxn modelId="{6B42440F-8AE2-4568-AE8B-A315EFB7B7E1}" srcId="{CA39A4E8-CA16-4C69-86A7-7FD906657D0F}" destId="{139FC0E8-0212-4775-BF40-4CA76E71B478}" srcOrd="2" destOrd="0" parTransId="{FCDD98A3-1FC3-4DE9-9207-9DF79788F0B3}" sibTransId="{88615C9F-884F-4A09-9A1A-6FAA5BCD5362}"/>
    <dgm:cxn modelId="{837FD5FE-9114-4A61-B7FD-4FE9A070146D}" type="presOf" srcId="{0B957E0F-4DBF-4FED-83D1-F8736BDE2E0B}" destId="{003A7CD4-388E-481D-A9AC-9C13BFD8BCFC}" srcOrd="0" destOrd="2" presId="urn:microsoft.com/office/officeart/2005/8/layout/hList6"/>
    <dgm:cxn modelId="{4A5BDE2F-A428-472C-ADD6-D4A00E202CC6}" type="presOf" srcId="{CA39A4E8-CA16-4C69-86A7-7FD906657D0F}" destId="{6A93E1E6-12B7-4842-8822-03E12CADADC6}" srcOrd="0" destOrd="0" presId="urn:microsoft.com/office/officeart/2005/8/layout/hList6"/>
    <dgm:cxn modelId="{17DC9B6E-4BA5-421B-9739-8E9030D92659}" type="presOf" srcId="{5C24629F-0A10-47AF-910C-CEFAC46D297C}" destId="{003A7CD4-388E-481D-A9AC-9C13BFD8BCFC}" srcOrd="0" destOrd="1" presId="urn:microsoft.com/office/officeart/2005/8/layout/hList6"/>
    <dgm:cxn modelId="{2ADFB8B4-2A83-482F-AE31-97107F8A134D}" srcId="{763AC3C7-318B-45B9-9789-C4B7662F4922}" destId="{4A42E6FD-1DDE-4350-8FAE-7647BBBD5442}" srcOrd="1" destOrd="0" parTransId="{0E8A2E89-2E23-4CB5-B0A7-846B01843993}" sibTransId="{693C5A97-6375-4989-8991-196910A52382}"/>
    <dgm:cxn modelId="{58E3B536-ACC8-4630-BC09-70FF020F2DCC}" type="presOf" srcId="{00A16254-045C-4284-B68D-476A50084C2F}" destId="{6A93E1E6-12B7-4842-8822-03E12CADADC6}" srcOrd="0" destOrd="1" presId="urn:microsoft.com/office/officeart/2005/8/layout/hList6"/>
    <dgm:cxn modelId="{B7510EA3-7A3D-4168-95B5-20C2C7EF5932}" srcId="{763AC3C7-318B-45B9-9789-C4B7662F4922}" destId="{CA39A4E8-CA16-4C69-86A7-7FD906657D0F}" srcOrd="2" destOrd="0" parTransId="{3B273ABF-3C61-4F0F-AF27-5629D6CB633E}" sibTransId="{F3EEA772-8368-4271-9FEC-F68D8B32D3D5}"/>
    <dgm:cxn modelId="{2F7D852E-5DA0-45BA-A275-C58631D373D3}" srcId="{CA39A4E8-CA16-4C69-86A7-7FD906657D0F}" destId="{00A16254-045C-4284-B68D-476A50084C2F}" srcOrd="0" destOrd="0" parTransId="{104AC7EE-AC4F-4702-BA13-80B3035642F1}" sibTransId="{6F5A6A2B-3555-4831-B986-1D752CD9464F}"/>
    <dgm:cxn modelId="{B00581DC-14D4-40AA-823E-2F72D318B662}" type="presOf" srcId="{4A42E6FD-1DDE-4350-8FAE-7647BBBD5442}" destId="{003A7CD4-388E-481D-A9AC-9C13BFD8BCFC}" srcOrd="0" destOrd="0" presId="urn:microsoft.com/office/officeart/2005/8/layout/hList6"/>
    <dgm:cxn modelId="{56A80ED1-5CE6-4F7B-929C-85991E79C323}" type="presOf" srcId="{763AC3C7-318B-45B9-9789-C4B7662F4922}" destId="{9E2BA204-093C-4B90-971A-328E602059E7}" srcOrd="0" destOrd="0" presId="urn:microsoft.com/office/officeart/2005/8/layout/hList6"/>
    <dgm:cxn modelId="{1BF3F1EC-6B47-4C43-B7C5-35EDF5AEDC68}" srcId="{CA39A4E8-CA16-4C69-86A7-7FD906657D0F}" destId="{E94D68C3-1113-41BF-AF24-B7564254B1A7}" srcOrd="1" destOrd="0" parTransId="{482EA2D7-BD0E-4882-AB2D-90FF2216271E}" sibTransId="{8C7A6D3C-DDD7-4844-9DA7-0606A612C394}"/>
    <dgm:cxn modelId="{8AE354E7-2866-4594-9F66-E813BC5A4DD1}" srcId="{3B783691-2321-4CE2-803C-03D7E1D84F63}" destId="{132FCED5-0739-4330-8D4D-03583219A98B}" srcOrd="0" destOrd="0" parTransId="{10946EDA-F4D3-4D7A-AE54-B30CC82C2E4E}" sibTransId="{489C1CEB-FA9D-4A41-98BF-178C541B14B9}"/>
    <dgm:cxn modelId="{C6EA756B-6267-4A36-BB16-0B9944636F4C}" type="presOf" srcId="{139FC0E8-0212-4775-BF40-4CA76E71B478}" destId="{6A93E1E6-12B7-4842-8822-03E12CADADC6}" srcOrd="0" destOrd="3" presId="urn:microsoft.com/office/officeart/2005/8/layout/hList6"/>
    <dgm:cxn modelId="{C0B2E1D3-25A5-4BB7-973C-95107CD85718}" type="presParOf" srcId="{9E2BA204-093C-4B90-971A-328E602059E7}" destId="{9657F08E-D806-4BB1-8917-68E63410E2B5}" srcOrd="0" destOrd="0" presId="urn:microsoft.com/office/officeart/2005/8/layout/hList6"/>
    <dgm:cxn modelId="{771BD86D-0B0E-4D6C-9EA9-9AC3C30054C7}" type="presParOf" srcId="{9E2BA204-093C-4B90-971A-328E602059E7}" destId="{0AEE622C-0A58-41D1-A300-BD1721260A69}" srcOrd="1" destOrd="0" presId="urn:microsoft.com/office/officeart/2005/8/layout/hList6"/>
    <dgm:cxn modelId="{8556590D-468A-4DFD-9AD6-341C58ED7873}" type="presParOf" srcId="{9E2BA204-093C-4B90-971A-328E602059E7}" destId="{003A7CD4-388E-481D-A9AC-9C13BFD8BCFC}" srcOrd="2" destOrd="0" presId="urn:microsoft.com/office/officeart/2005/8/layout/hList6"/>
    <dgm:cxn modelId="{FB901783-5BF6-4809-B763-9BD1F32FA9C6}" type="presParOf" srcId="{9E2BA204-093C-4B90-971A-328E602059E7}" destId="{B5F186FA-47FC-4123-83BD-00D0B045CC4F}" srcOrd="3" destOrd="0" presId="urn:microsoft.com/office/officeart/2005/8/layout/hList6"/>
    <dgm:cxn modelId="{1FC52FB0-D610-4E29-A006-BC887A5458A1}" type="presParOf" srcId="{9E2BA204-093C-4B90-971A-328E602059E7}" destId="{6A93E1E6-12B7-4842-8822-03E12CADADC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D4F083A-1910-4E52-BA72-EEB1C8B5D68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201EC033-AAD0-440F-87B5-511B05C88594}">
      <dgm:prSet phldrT="[Texte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fr-FR" sz="2400" smtClean="0"/>
            <a:t>Contenu de l’épreuve E 2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fr-FR" sz="1600" b="1" smtClean="0"/>
            <a:t>Analyse et exploitation de données techniques    </a:t>
          </a:r>
          <a:endParaRPr lang="fr-FR" sz="1600" dirty="0"/>
        </a:p>
      </dgm:t>
    </dgm:pt>
    <dgm:pt modelId="{FAB02658-DAA5-42D4-B19B-2B9FD7370EDE}" type="parTrans" cxnId="{E30AB354-2539-4DC2-AA47-74DD74FB4591}">
      <dgm:prSet/>
      <dgm:spPr/>
      <dgm:t>
        <a:bodyPr/>
        <a:lstStyle/>
        <a:p>
          <a:endParaRPr lang="fr-FR"/>
        </a:p>
      </dgm:t>
    </dgm:pt>
    <dgm:pt modelId="{B832BF3B-4A06-4D93-9C30-4E6A0C1751C6}" type="sibTrans" cxnId="{E30AB354-2539-4DC2-AA47-74DD74FB4591}">
      <dgm:prSet/>
      <dgm:spPr/>
      <dgm:t>
        <a:bodyPr/>
        <a:lstStyle/>
        <a:p>
          <a:endParaRPr lang="fr-FR"/>
        </a:p>
      </dgm:t>
    </dgm:pt>
    <dgm:pt modelId="{DF3E7F2F-E88F-4184-AE71-5477D8DF4E0F}">
      <dgm:prSet phldrT="[Texte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Ce dossier pourra comporter :                                                                                      - la maquette numérique et éventuellement un ensemble de plans 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- des documents issus du dossier technique ;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- des extraits de normes ;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- des documents opératoires (nomenclatures, gamme de fabrication, DMOS …;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- la liste des moyens et équipements disponibles 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- … ;</a:t>
          </a:r>
          <a:endParaRPr lang="fr-FR" sz="1600" dirty="0"/>
        </a:p>
      </dgm:t>
    </dgm:pt>
    <dgm:pt modelId="{A93A515F-AB8D-4E7A-8DCD-DCBABFFC49B4}" type="parTrans" cxnId="{EFB75D22-0985-4558-9343-573F0B061716}">
      <dgm:prSet/>
      <dgm:spPr/>
      <dgm:t>
        <a:bodyPr/>
        <a:lstStyle/>
        <a:p>
          <a:endParaRPr lang="fr-FR"/>
        </a:p>
      </dgm:t>
    </dgm:pt>
    <dgm:pt modelId="{B5C0F76E-A17E-48C8-BB8F-C71EFB50A72B}" type="sibTrans" cxnId="{EFB75D22-0985-4558-9343-573F0B061716}">
      <dgm:prSet/>
      <dgm:spPr/>
      <dgm:t>
        <a:bodyPr/>
        <a:lstStyle/>
        <a:p>
          <a:endParaRPr lang="fr-FR"/>
        </a:p>
      </dgm:t>
    </dgm:pt>
    <dgm:pt modelId="{621305D7-6620-415B-AA8F-048343028F1F}">
      <dgm:prSet phldrT="[Texte]" custT="1"/>
      <dgm:spPr/>
      <dgm:t>
        <a:bodyPr/>
        <a:lstStyle/>
        <a:p>
          <a:pPr algn="l"/>
          <a:r>
            <a:rPr lang="fr-FR" sz="1600" smtClean="0"/>
            <a:t>L’utilisation d’un environnement numérique (chaîne numérique) est obligatoire.</a:t>
          </a:r>
          <a:endParaRPr lang="fr-FR" sz="1600" dirty="0"/>
        </a:p>
      </dgm:t>
    </dgm:pt>
    <dgm:pt modelId="{55F54EEF-B319-4E65-8CD5-F028CAC98BB7}" type="parTrans" cxnId="{9546BCA1-794B-46AD-B16A-83943AB221C1}">
      <dgm:prSet/>
      <dgm:spPr/>
      <dgm:t>
        <a:bodyPr/>
        <a:lstStyle/>
        <a:p>
          <a:endParaRPr lang="fr-FR"/>
        </a:p>
      </dgm:t>
    </dgm:pt>
    <dgm:pt modelId="{2EB3E079-F2E9-4755-8CD8-BC21835A75A7}" type="sibTrans" cxnId="{9546BCA1-794B-46AD-B16A-83943AB221C1}">
      <dgm:prSet/>
      <dgm:spPr/>
      <dgm:t>
        <a:bodyPr/>
        <a:lstStyle/>
        <a:p>
          <a:endParaRPr lang="fr-FR"/>
        </a:p>
      </dgm:t>
    </dgm:pt>
    <dgm:pt modelId="{7E591C87-6C5D-440A-9ED6-63188F72B5E6}">
      <dgm:prSet phldrT="[Texte]" custT="1"/>
      <dgm:spPr/>
      <dgm:t>
        <a:bodyPr/>
        <a:lstStyle/>
        <a:p>
          <a:pPr algn="l"/>
          <a:r>
            <a:rPr lang="fr-FR" sz="1600" smtClean="0"/>
            <a:t>Pour cette épreuve </a:t>
          </a:r>
          <a:r>
            <a:rPr lang="fr-FR" sz="1600" b="1" smtClean="0"/>
            <a:t>E2</a:t>
          </a:r>
          <a:r>
            <a:rPr lang="fr-FR" sz="1600" smtClean="0"/>
            <a:t>, les candidats seront placés en situation de réaliser tout ou partie des tâches relatives à l’activité</a:t>
          </a:r>
          <a:r>
            <a:rPr lang="fr-FR" sz="1600" b="1" smtClean="0"/>
            <a:t> </a:t>
          </a:r>
        </a:p>
        <a:p>
          <a:pPr algn="l"/>
          <a:r>
            <a:rPr lang="fr-FR" sz="1600" b="1" smtClean="0"/>
            <a:t>A1 : analyse, exploitation des données techniques et préparation avec assistance numérique d’une ou plusieurs réalisations chaudronnées.</a:t>
          </a:r>
          <a:endParaRPr lang="fr-FR" sz="1600" dirty="0"/>
        </a:p>
      </dgm:t>
    </dgm:pt>
    <dgm:pt modelId="{CABBD2B5-7B8A-44FA-BC00-C9DC78620A8D}" type="parTrans" cxnId="{D945E8A0-CA65-4EB9-BB94-AACFF97605EC}">
      <dgm:prSet/>
      <dgm:spPr/>
      <dgm:t>
        <a:bodyPr/>
        <a:lstStyle/>
        <a:p>
          <a:endParaRPr lang="fr-FR"/>
        </a:p>
      </dgm:t>
    </dgm:pt>
    <dgm:pt modelId="{51467DDB-8C9A-47B4-BDF4-893B218E4BC9}" type="sibTrans" cxnId="{D945E8A0-CA65-4EB9-BB94-AACFF97605EC}">
      <dgm:prSet/>
      <dgm:spPr/>
      <dgm:t>
        <a:bodyPr/>
        <a:lstStyle/>
        <a:p>
          <a:endParaRPr lang="fr-FR"/>
        </a:p>
      </dgm:t>
    </dgm:pt>
    <dgm:pt modelId="{B32B023F-02B3-4878-B5A8-81283A482CE1}">
      <dgm:prSet custT="1"/>
      <dgm:spPr/>
      <dgm:t>
        <a:bodyPr/>
        <a:lstStyle/>
        <a:p>
          <a:pPr algn="l"/>
          <a:r>
            <a:rPr lang="fr-FR" sz="1600" smtClean="0"/>
            <a:t>L’épreuve consiste à analyser et exploiter des données relatives à tout ou partie d’un (ou plusieurs) ensemble(s) chaudronné(s) à caractère industriel dont le dossier provient d’une entreprise et le questionnement est relatif à des problématiques réelles du domaine de la chaudronnerie. </a:t>
          </a:r>
          <a:endParaRPr lang="fr-FR" sz="1600" dirty="0"/>
        </a:p>
      </dgm:t>
    </dgm:pt>
    <dgm:pt modelId="{D90AD45D-294A-48D3-A902-74EFC1AD975E}" type="parTrans" cxnId="{7AE6C806-A935-46AB-A78A-BCB3D3E2A91C}">
      <dgm:prSet/>
      <dgm:spPr/>
      <dgm:t>
        <a:bodyPr/>
        <a:lstStyle/>
        <a:p>
          <a:endParaRPr lang="fr-FR"/>
        </a:p>
      </dgm:t>
    </dgm:pt>
    <dgm:pt modelId="{99A7596F-33DE-4F6D-8F21-DAD93FAE6C57}" type="sibTrans" cxnId="{7AE6C806-A935-46AB-A78A-BCB3D3E2A91C}">
      <dgm:prSet/>
      <dgm:spPr/>
      <dgm:t>
        <a:bodyPr/>
        <a:lstStyle/>
        <a:p>
          <a:endParaRPr lang="fr-FR"/>
        </a:p>
      </dgm:t>
    </dgm:pt>
    <dgm:pt modelId="{CAE98DC8-1337-4FD3-ABB9-52A11D1E022B}" type="pres">
      <dgm:prSet presAssocID="{AD4F083A-1910-4E52-BA72-EEB1C8B5D68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438CBB4-254A-49A6-9510-217270748C59}" type="pres">
      <dgm:prSet presAssocID="{201EC033-AAD0-440F-87B5-511B05C88594}" presName="root1" presStyleCnt="0"/>
      <dgm:spPr/>
      <dgm:t>
        <a:bodyPr/>
        <a:lstStyle/>
        <a:p>
          <a:endParaRPr lang="fr-FR"/>
        </a:p>
      </dgm:t>
    </dgm:pt>
    <dgm:pt modelId="{01E25066-F908-404B-A329-DE4C87617EF5}" type="pres">
      <dgm:prSet presAssocID="{201EC033-AAD0-440F-87B5-511B05C88594}" presName="LevelOneTextNode" presStyleLbl="node0" presStyleIdx="0" presStyleCnt="1" custScaleX="68928" custScaleY="8193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AE73A20-21A5-46E1-8BFF-830D7D0C7F49}" type="pres">
      <dgm:prSet presAssocID="{201EC033-AAD0-440F-87B5-511B05C88594}" presName="level2hierChild" presStyleCnt="0"/>
      <dgm:spPr/>
      <dgm:t>
        <a:bodyPr/>
        <a:lstStyle/>
        <a:p>
          <a:endParaRPr lang="fr-FR"/>
        </a:p>
      </dgm:t>
    </dgm:pt>
    <dgm:pt modelId="{8749133F-3CFC-4715-8210-1D120F9EAA32}" type="pres">
      <dgm:prSet presAssocID="{D90AD45D-294A-48D3-A902-74EFC1AD975E}" presName="conn2-1" presStyleLbl="parChTrans1D2" presStyleIdx="0" presStyleCnt="4"/>
      <dgm:spPr/>
      <dgm:t>
        <a:bodyPr/>
        <a:lstStyle/>
        <a:p>
          <a:endParaRPr lang="fr-FR"/>
        </a:p>
      </dgm:t>
    </dgm:pt>
    <dgm:pt modelId="{7197144B-26E7-4562-9730-68D8C6519AE9}" type="pres">
      <dgm:prSet presAssocID="{D90AD45D-294A-48D3-A902-74EFC1AD975E}" presName="connTx" presStyleLbl="parChTrans1D2" presStyleIdx="0" presStyleCnt="4"/>
      <dgm:spPr/>
      <dgm:t>
        <a:bodyPr/>
        <a:lstStyle/>
        <a:p>
          <a:endParaRPr lang="fr-FR"/>
        </a:p>
      </dgm:t>
    </dgm:pt>
    <dgm:pt modelId="{BFFA6762-F5D9-4277-9CB8-1EE3886A9266}" type="pres">
      <dgm:prSet presAssocID="{B32B023F-02B3-4878-B5A8-81283A482CE1}" presName="root2" presStyleCnt="0"/>
      <dgm:spPr/>
      <dgm:t>
        <a:bodyPr/>
        <a:lstStyle/>
        <a:p>
          <a:endParaRPr lang="fr-FR"/>
        </a:p>
      </dgm:t>
    </dgm:pt>
    <dgm:pt modelId="{6A9211BD-8E28-40E2-A4EA-FDEA990F06C7}" type="pres">
      <dgm:prSet presAssocID="{B32B023F-02B3-4878-B5A8-81283A482CE1}" presName="LevelTwoTextNode" presStyleLbl="node2" presStyleIdx="0" presStyleCnt="4" custScaleX="184634" custScaleY="96606" custLinFactNeighborX="762" custLinFactNeighborY="-133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15101AD-E349-4477-9E7B-A0A79CA6C35E}" type="pres">
      <dgm:prSet presAssocID="{B32B023F-02B3-4878-B5A8-81283A482CE1}" presName="level3hierChild" presStyleCnt="0"/>
      <dgm:spPr/>
      <dgm:t>
        <a:bodyPr/>
        <a:lstStyle/>
        <a:p>
          <a:endParaRPr lang="fr-FR"/>
        </a:p>
      </dgm:t>
    </dgm:pt>
    <dgm:pt modelId="{285E6C05-2DF8-4FF6-9F62-E29BF4A48F37}" type="pres">
      <dgm:prSet presAssocID="{A93A515F-AB8D-4E7A-8DCD-DCBABFFC49B4}" presName="conn2-1" presStyleLbl="parChTrans1D2" presStyleIdx="1" presStyleCnt="4"/>
      <dgm:spPr/>
      <dgm:t>
        <a:bodyPr/>
        <a:lstStyle/>
        <a:p>
          <a:endParaRPr lang="fr-FR"/>
        </a:p>
      </dgm:t>
    </dgm:pt>
    <dgm:pt modelId="{9FB3A5E7-C4C0-4464-BD96-D956F331C28A}" type="pres">
      <dgm:prSet presAssocID="{A93A515F-AB8D-4E7A-8DCD-DCBABFFC49B4}" presName="connTx" presStyleLbl="parChTrans1D2" presStyleIdx="1" presStyleCnt="4"/>
      <dgm:spPr/>
      <dgm:t>
        <a:bodyPr/>
        <a:lstStyle/>
        <a:p>
          <a:endParaRPr lang="fr-FR"/>
        </a:p>
      </dgm:t>
    </dgm:pt>
    <dgm:pt modelId="{966A02A5-27A0-4FA0-8269-453B6E59341C}" type="pres">
      <dgm:prSet presAssocID="{DF3E7F2F-E88F-4184-AE71-5477D8DF4E0F}" presName="root2" presStyleCnt="0"/>
      <dgm:spPr/>
      <dgm:t>
        <a:bodyPr/>
        <a:lstStyle/>
        <a:p>
          <a:endParaRPr lang="fr-FR"/>
        </a:p>
      </dgm:t>
    </dgm:pt>
    <dgm:pt modelId="{B13302EC-3B37-44BB-8084-343600558AAD}" type="pres">
      <dgm:prSet presAssocID="{DF3E7F2F-E88F-4184-AE71-5477D8DF4E0F}" presName="LevelTwoTextNode" presStyleLbl="node2" presStyleIdx="1" presStyleCnt="4" custScaleX="185863" custScaleY="163898" custLinFactNeighborX="1197" custLinFactNeighborY="394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267FE81-CFFF-494C-B34D-CC76AE5DCD22}" type="pres">
      <dgm:prSet presAssocID="{DF3E7F2F-E88F-4184-AE71-5477D8DF4E0F}" presName="level3hierChild" presStyleCnt="0"/>
      <dgm:spPr/>
      <dgm:t>
        <a:bodyPr/>
        <a:lstStyle/>
        <a:p>
          <a:endParaRPr lang="fr-FR"/>
        </a:p>
      </dgm:t>
    </dgm:pt>
    <dgm:pt modelId="{11F1C8E6-BE82-439A-9F87-9F3F55EAEB2F}" type="pres">
      <dgm:prSet presAssocID="{CABBD2B5-7B8A-44FA-BC00-C9DC78620A8D}" presName="conn2-1" presStyleLbl="parChTrans1D2" presStyleIdx="2" presStyleCnt="4"/>
      <dgm:spPr/>
      <dgm:t>
        <a:bodyPr/>
        <a:lstStyle/>
        <a:p>
          <a:endParaRPr lang="fr-FR"/>
        </a:p>
      </dgm:t>
    </dgm:pt>
    <dgm:pt modelId="{07045AE4-4ACE-4BB0-BA24-8B84D69BDB0E}" type="pres">
      <dgm:prSet presAssocID="{CABBD2B5-7B8A-44FA-BC00-C9DC78620A8D}" presName="connTx" presStyleLbl="parChTrans1D2" presStyleIdx="2" presStyleCnt="4"/>
      <dgm:spPr/>
      <dgm:t>
        <a:bodyPr/>
        <a:lstStyle/>
        <a:p>
          <a:endParaRPr lang="fr-FR"/>
        </a:p>
      </dgm:t>
    </dgm:pt>
    <dgm:pt modelId="{543F8AC7-E48B-45FE-9BD1-9D6747E97AF5}" type="pres">
      <dgm:prSet presAssocID="{7E591C87-6C5D-440A-9ED6-63188F72B5E6}" presName="root2" presStyleCnt="0"/>
      <dgm:spPr/>
      <dgm:t>
        <a:bodyPr/>
        <a:lstStyle/>
        <a:p>
          <a:endParaRPr lang="fr-FR"/>
        </a:p>
      </dgm:t>
    </dgm:pt>
    <dgm:pt modelId="{462D5815-4BEF-4125-A4A4-7365644A303D}" type="pres">
      <dgm:prSet presAssocID="{7E591C87-6C5D-440A-9ED6-63188F72B5E6}" presName="LevelTwoTextNode" presStyleLbl="node2" presStyleIdx="2" presStyleCnt="4" custScaleX="185498" custScaleY="101735" custLinFactNeighborX="1089" custLinFactNeighborY="-23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3A156C-8F31-4DFB-A453-2158FC2A6C50}" type="pres">
      <dgm:prSet presAssocID="{7E591C87-6C5D-440A-9ED6-63188F72B5E6}" presName="level3hierChild" presStyleCnt="0"/>
      <dgm:spPr/>
      <dgm:t>
        <a:bodyPr/>
        <a:lstStyle/>
        <a:p>
          <a:endParaRPr lang="fr-FR"/>
        </a:p>
      </dgm:t>
    </dgm:pt>
    <dgm:pt modelId="{1C646B56-989E-46A5-AF6F-8285FB28EBBF}" type="pres">
      <dgm:prSet presAssocID="{55F54EEF-B319-4E65-8CD5-F028CAC98BB7}" presName="conn2-1" presStyleLbl="parChTrans1D2" presStyleIdx="3" presStyleCnt="4"/>
      <dgm:spPr/>
      <dgm:t>
        <a:bodyPr/>
        <a:lstStyle/>
        <a:p>
          <a:endParaRPr lang="fr-FR"/>
        </a:p>
      </dgm:t>
    </dgm:pt>
    <dgm:pt modelId="{283F56E6-D084-4CE8-A7F5-9FB68F0FA074}" type="pres">
      <dgm:prSet presAssocID="{55F54EEF-B319-4E65-8CD5-F028CAC98BB7}" presName="connTx" presStyleLbl="parChTrans1D2" presStyleIdx="3" presStyleCnt="4"/>
      <dgm:spPr/>
      <dgm:t>
        <a:bodyPr/>
        <a:lstStyle/>
        <a:p>
          <a:endParaRPr lang="fr-FR"/>
        </a:p>
      </dgm:t>
    </dgm:pt>
    <dgm:pt modelId="{94FE336F-774A-410B-A5E9-281414D017DF}" type="pres">
      <dgm:prSet presAssocID="{621305D7-6620-415B-AA8F-048343028F1F}" presName="root2" presStyleCnt="0"/>
      <dgm:spPr/>
      <dgm:t>
        <a:bodyPr/>
        <a:lstStyle/>
        <a:p>
          <a:endParaRPr lang="fr-FR"/>
        </a:p>
      </dgm:t>
    </dgm:pt>
    <dgm:pt modelId="{315A3073-A996-4B6E-A565-E75D3E8AD2F1}" type="pres">
      <dgm:prSet presAssocID="{621305D7-6620-415B-AA8F-048343028F1F}" presName="LevelTwoTextNode" presStyleLbl="node2" presStyleIdx="3" presStyleCnt="4" custScaleX="185862" custScaleY="44608" custLinFactNeighborX="1597" custLinFactNeighborY="109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4D18C80-E994-4A68-906B-1C9614A86DF6}" type="pres">
      <dgm:prSet presAssocID="{621305D7-6620-415B-AA8F-048343028F1F}" presName="level3hierChild" presStyleCnt="0"/>
      <dgm:spPr/>
      <dgm:t>
        <a:bodyPr/>
        <a:lstStyle/>
        <a:p>
          <a:endParaRPr lang="fr-FR"/>
        </a:p>
      </dgm:t>
    </dgm:pt>
  </dgm:ptLst>
  <dgm:cxnLst>
    <dgm:cxn modelId="{78B98C61-EFB8-4222-B61A-F990E12CCDE4}" type="presOf" srcId="{D90AD45D-294A-48D3-A902-74EFC1AD975E}" destId="{7197144B-26E7-4562-9730-68D8C6519AE9}" srcOrd="1" destOrd="0" presId="urn:microsoft.com/office/officeart/2008/layout/HorizontalMultiLevelHierarchy"/>
    <dgm:cxn modelId="{9CBA333C-96D9-4B0B-B5E1-103DA459D49F}" type="presOf" srcId="{A93A515F-AB8D-4E7A-8DCD-DCBABFFC49B4}" destId="{9FB3A5E7-C4C0-4464-BD96-D956F331C28A}" srcOrd="1" destOrd="0" presId="urn:microsoft.com/office/officeart/2008/layout/HorizontalMultiLevelHierarchy"/>
    <dgm:cxn modelId="{1803E102-CC35-4BDE-B4A7-716020283E66}" type="presOf" srcId="{CABBD2B5-7B8A-44FA-BC00-C9DC78620A8D}" destId="{11F1C8E6-BE82-439A-9F87-9F3F55EAEB2F}" srcOrd="0" destOrd="0" presId="urn:microsoft.com/office/officeart/2008/layout/HorizontalMultiLevelHierarchy"/>
    <dgm:cxn modelId="{40E2FE6B-3801-4AD0-B6F2-B13E56E03A67}" type="presOf" srcId="{B32B023F-02B3-4878-B5A8-81283A482CE1}" destId="{6A9211BD-8E28-40E2-A4EA-FDEA990F06C7}" srcOrd="0" destOrd="0" presId="urn:microsoft.com/office/officeart/2008/layout/HorizontalMultiLevelHierarchy"/>
    <dgm:cxn modelId="{15076455-0980-4AF7-B3AA-9DA5C89027EA}" type="presOf" srcId="{55F54EEF-B319-4E65-8CD5-F028CAC98BB7}" destId="{283F56E6-D084-4CE8-A7F5-9FB68F0FA074}" srcOrd="1" destOrd="0" presId="urn:microsoft.com/office/officeart/2008/layout/HorizontalMultiLevelHierarchy"/>
    <dgm:cxn modelId="{B1BC49B0-35F9-4E02-BD31-59892CCE656D}" type="presOf" srcId="{CABBD2B5-7B8A-44FA-BC00-C9DC78620A8D}" destId="{07045AE4-4ACE-4BB0-BA24-8B84D69BDB0E}" srcOrd="1" destOrd="0" presId="urn:microsoft.com/office/officeart/2008/layout/HorizontalMultiLevelHierarchy"/>
    <dgm:cxn modelId="{9C22B155-72D7-47FD-900F-44D0904D802B}" type="presOf" srcId="{201EC033-AAD0-440F-87B5-511B05C88594}" destId="{01E25066-F908-404B-A329-DE4C87617EF5}" srcOrd="0" destOrd="0" presId="urn:microsoft.com/office/officeart/2008/layout/HorizontalMultiLevelHierarchy"/>
    <dgm:cxn modelId="{E30AB354-2539-4DC2-AA47-74DD74FB4591}" srcId="{AD4F083A-1910-4E52-BA72-EEB1C8B5D68E}" destId="{201EC033-AAD0-440F-87B5-511B05C88594}" srcOrd="0" destOrd="0" parTransId="{FAB02658-DAA5-42D4-B19B-2B9FD7370EDE}" sibTransId="{B832BF3B-4A06-4D93-9C30-4E6A0C1751C6}"/>
    <dgm:cxn modelId="{1DBF14BB-726E-43BE-860A-7B09387CEA71}" type="presOf" srcId="{7E591C87-6C5D-440A-9ED6-63188F72B5E6}" destId="{462D5815-4BEF-4125-A4A4-7365644A303D}" srcOrd="0" destOrd="0" presId="urn:microsoft.com/office/officeart/2008/layout/HorizontalMultiLevelHierarchy"/>
    <dgm:cxn modelId="{78763375-808C-4AA0-9C5C-D9BF391C6368}" type="presOf" srcId="{55F54EEF-B319-4E65-8CD5-F028CAC98BB7}" destId="{1C646B56-989E-46A5-AF6F-8285FB28EBBF}" srcOrd="0" destOrd="0" presId="urn:microsoft.com/office/officeart/2008/layout/HorizontalMultiLevelHierarchy"/>
    <dgm:cxn modelId="{7AE6C806-A935-46AB-A78A-BCB3D3E2A91C}" srcId="{201EC033-AAD0-440F-87B5-511B05C88594}" destId="{B32B023F-02B3-4878-B5A8-81283A482CE1}" srcOrd="0" destOrd="0" parTransId="{D90AD45D-294A-48D3-A902-74EFC1AD975E}" sibTransId="{99A7596F-33DE-4F6D-8F21-DAD93FAE6C57}"/>
    <dgm:cxn modelId="{CD01A0E6-3908-4507-A98D-75E69BAA1516}" type="presOf" srcId="{621305D7-6620-415B-AA8F-048343028F1F}" destId="{315A3073-A996-4B6E-A565-E75D3E8AD2F1}" srcOrd="0" destOrd="0" presId="urn:microsoft.com/office/officeart/2008/layout/HorizontalMultiLevelHierarchy"/>
    <dgm:cxn modelId="{609B8F52-42EC-4A39-A25C-1505CACD9C30}" type="presOf" srcId="{AD4F083A-1910-4E52-BA72-EEB1C8B5D68E}" destId="{CAE98DC8-1337-4FD3-ABB9-52A11D1E022B}" srcOrd="0" destOrd="0" presId="urn:microsoft.com/office/officeart/2008/layout/HorizontalMultiLevelHierarchy"/>
    <dgm:cxn modelId="{EFB75D22-0985-4558-9343-573F0B061716}" srcId="{201EC033-AAD0-440F-87B5-511B05C88594}" destId="{DF3E7F2F-E88F-4184-AE71-5477D8DF4E0F}" srcOrd="1" destOrd="0" parTransId="{A93A515F-AB8D-4E7A-8DCD-DCBABFFC49B4}" sibTransId="{B5C0F76E-A17E-48C8-BB8F-C71EFB50A72B}"/>
    <dgm:cxn modelId="{932E8D19-FE59-43E6-8155-E8D608C973D0}" type="presOf" srcId="{A93A515F-AB8D-4E7A-8DCD-DCBABFFC49B4}" destId="{285E6C05-2DF8-4FF6-9F62-E29BF4A48F37}" srcOrd="0" destOrd="0" presId="urn:microsoft.com/office/officeart/2008/layout/HorizontalMultiLevelHierarchy"/>
    <dgm:cxn modelId="{9546BCA1-794B-46AD-B16A-83943AB221C1}" srcId="{201EC033-AAD0-440F-87B5-511B05C88594}" destId="{621305D7-6620-415B-AA8F-048343028F1F}" srcOrd="3" destOrd="0" parTransId="{55F54EEF-B319-4E65-8CD5-F028CAC98BB7}" sibTransId="{2EB3E079-F2E9-4755-8CD8-BC21835A75A7}"/>
    <dgm:cxn modelId="{8AB5E69C-823F-4B9E-8BF1-2E702A8AFFEA}" type="presOf" srcId="{D90AD45D-294A-48D3-A902-74EFC1AD975E}" destId="{8749133F-3CFC-4715-8210-1D120F9EAA32}" srcOrd="0" destOrd="0" presId="urn:microsoft.com/office/officeart/2008/layout/HorizontalMultiLevelHierarchy"/>
    <dgm:cxn modelId="{A0282315-199D-4A5A-A9AF-CA19B64C3F88}" type="presOf" srcId="{DF3E7F2F-E88F-4184-AE71-5477D8DF4E0F}" destId="{B13302EC-3B37-44BB-8084-343600558AAD}" srcOrd="0" destOrd="0" presId="urn:microsoft.com/office/officeart/2008/layout/HorizontalMultiLevelHierarchy"/>
    <dgm:cxn modelId="{D945E8A0-CA65-4EB9-BB94-AACFF97605EC}" srcId="{201EC033-AAD0-440F-87B5-511B05C88594}" destId="{7E591C87-6C5D-440A-9ED6-63188F72B5E6}" srcOrd="2" destOrd="0" parTransId="{CABBD2B5-7B8A-44FA-BC00-C9DC78620A8D}" sibTransId="{51467DDB-8C9A-47B4-BDF4-893B218E4BC9}"/>
    <dgm:cxn modelId="{8169DDB3-1872-4C4B-BFE4-ED6C9273CBD5}" type="presParOf" srcId="{CAE98DC8-1337-4FD3-ABB9-52A11D1E022B}" destId="{4438CBB4-254A-49A6-9510-217270748C59}" srcOrd="0" destOrd="0" presId="urn:microsoft.com/office/officeart/2008/layout/HorizontalMultiLevelHierarchy"/>
    <dgm:cxn modelId="{DED2093A-7600-49D1-A038-62F460CF8E2E}" type="presParOf" srcId="{4438CBB4-254A-49A6-9510-217270748C59}" destId="{01E25066-F908-404B-A329-DE4C87617EF5}" srcOrd="0" destOrd="0" presId="urn:microsoft.com/office/officeart/2008/layout/HorizontalMultiLevelHierarchy"/>
    <dgm:cxn modelId="{0EA40A83-BC91-4C4E-8950-E7D136D8AC79}" type="presParOf" srcId="{4438CBB4-254A-49A6-9510-217270748C59}" destId="{DAE73A20-21A5-46E1-8BFF-830D7D0C7F49}" srcOrd="1" destOrd="0" presId="urn:microsoft.com/office/officeart/2008/layout/HorizontalMultiLevelHierarchy"/>
    <dgm:cxn modelId="{EF66F66D-CC13-4362-BAB1-369FF3FCD0B8}" type="presParOf" srcId="{DAE73A20-21A5-46E1-8BFF-830D7D0C7F49}" destId="{8749133F-3CFC-4715-8210-1D120F9EAA32}" srcOrd="0" destOrd="0" presId="urn:microsoft.com/office/officeart/2008/layout/HorizontalMultiLevelHierarchy"/>
    <dgm:cxn modelId="{F0E7F638-186A-4B17-AB91-F6007A06B821}" type="presParOf" srcId="{8749133F-3CFC-4715-8210-1D120F9EAA32}" destId="{7197144B-26E7-4562-9730-68D8C6519AE9}" srcOrd="0" destOrd="0" presId="urn:microsoft.com/office/officeart/2008/layout/HorizontalMultiLevelHierarchy"/>
    <dgm:cxn modelId="{64570D04-B43B-405C-A246-7FFF3D6E7BB6}" type="presParOf" srcId="{DAE73A20-21A5-46E1-8BFF-830D7D0C7F49}" destId="{BFFA6762-F5D9-4277-9CB8-1EE3886A9266}" srcOrd="1" destOrd="0" presId="urn:microsoft.com/office/officeart/2008/layout/HorizontalMultiLevelHierarchy"/>
    <dgm:cxn modelId="{F91A3C04-B7D9-477A-94F0-ABF54B724C2C}" type="presParOf" srcId="{BFFA6762-F5D9-4277-9CB8-1EE3886A9266}" destId="{6A9211BD-8E28-40E2-A4EA-FDEA990F06C7}" srcOrd="0" destOrd="0" presId="urn:microsoft.com/office/officeart/2008/layout/HorizontalMultiLevelHierarchy"/>
    <dgm:cxn modelId="{73AAB24C-CA4F-4961-A623-9A96B134565D}" type="presParOf" srcId="{BFFA6762-F5D9-4277-9CB8-1EE3886A9266}" destId="{115101AD-E349-4477-9E7B-A0A79CA6C35E}" srcOrd="1" destOrd="0" presId="urn:microsoft.com/office/officeart/2008/layout/HorizontalMultiLevelHierarchy"/>
    <dgm:cxn modelId="{0B8E2025-2670-4E14-8BA8-C0D72657C2B9}" type="presParOf" srcId="{DAE73A20-21A5-46E1-8BFF-830D7D0C7F49}" destId="{285E6C05-2DF8-4FF6-9F62-E29BF4A48F37}" srcOrd="2" destOrd="0" presId="urn:microsoft.com/office/officeart/2008/layout/HorizontalMultiLevelHierarchy"/>
    <dgm:cxn modelId="{6829CF3B-1C03-4D6A-AB1B-C29E0CACAF90}" type="presParOf" srcId="{285E6C05-2DF8-4FF6-9F62-E29BF4A48F37}" destId="{9FB3A5E7-C4C0-4464-BD96-D956F331C28A}" srcOrd="0" destOrd="0" presId="urn:microsoft.com/office/officeart/2008/layout/HorizontalMultiLevelHierarchy"/>
    <dgm:cxn modelId="{99D098CF-EA88-4E4D-BEE0-D26BBFBE9C85}" type="presParOf" srcId="{DAE73A20-21A5-46E1-8BFF-830D7D0C7F49}" destId="{966A02A5-27A0-4FA0-8269-453B6E59341C}" srcOrd="3" destOrd="0" presId="urn:microsoft.com/office/officeart/2008/layout/HorizontalMultiLevelHierarchy"/>
    <dgm:cxn modelId="{695F8A85-6B9E-42F6-8F73-A85B440B1606}" type="presParOf" srcId="{966A02A5-27A0-4FA0-8269-453B6E59341C}" destId="{B13302EC-3B37-44BB-8084-343600558AAD}" srcOrd="0" destOrd="0" presId="urn:microsoft.com/office/officeart/2008/layout/HorizontalMultiLevelHierarchy"/>
    <dgm:cxn modelId="{DF1DA31A-9241-43F2-BA83-619A3667CF60}" type="presParOf" srcId="{966A02A5-27A0-4FA0-8269-453B6E59341C}" destId="{4267FE81-CFFF-494C-B34D-CC76AE5DCD22}" srcOrd="1" destOrd="0" presId="urn:microsoft.com/office/officeart/2008/layout/HorizontalMultiLevelHierarchy"/>
    <dgm:cxn modelId="{5F1B196B-AFFD-4C82-9013-745B8DD7B00E}" type="presParOf" srcId="{DAE73A20-21A5-46E1-8BFF-830D7D0C7F49}" destId="{11F1C8E6-BE82-439A-9F87-9F3F55EAEB2F}" srcOrd="4" destOrd="0" presId="urn:microsoft.com/office/officeart/2008/layout/HorizontalMultiLevelHierarchy"/>
    <dgm:cxn modelId="{4B750A9B-5205-4A90-B3BF-49160374A6C7}" type="presParOf" srcId="{11F1C8E6-BE82-439A-9F87-9F3F55EAEB2F}" destId="{07045AE4-4ACE-4BB0-BA24-8B84D69BDB0E}" srcOrd="0" destOrd="0" presId="urn:microsoft.com/office/officeart/2008/layout/HorizontalMultiLevelHierarchy"/>
    <dgm:cxn modelId="{C7B2883B-C28F-4A81-8D6F-0A869FB2AE46}" type="presParOf" srcId="{DAE73A20-21A5-46E1-8BFF-830D7D0C7F49}" destId="{543F8AC7-E48B-45FE-9BD1-9D6747E97AF5}" srcOrd="5" destOrd="0" presId="urn:microsoft.com/office/officeart/2008/layout/HorizontalMultiLevelHierarchy"/>
    <dgm:cxn modelId="{B7E51E55-433D-450D-8337-789D9FB4A930}" type="presParOf" srcId="{543F8AC7-E48B-45FE-9BD1-9D6747E97AF5}" destId="{462D5815-4BEF-4125-A4A4-7365644A303D}" srcOrd="0" destOrd="0" presId="urn:microsoft.com/office/officeart/2008/layout/HorizontalMultiLevelHierarchy"/>
    <dgm:cxn modelId="{905CA7A3-64CA-48F5-9311-6D7921D1231D}" type="presParOf" srcId="{543F8AC7-E48B-45FE-9BD1-9D6747E97AF5}" destId="{133A156C-8F31-4DFB-A453-2158FC2A6C50}" srcOrd="1" destOrd="0" presId="urn:microsoft.com/office/officeart/2008/layout/HorizontalMultiLevelHierarchy"/>
    <dgm:cxn modelId="{8F8C93F3-3ABB-49B0-B646-6D952CC616A0}" type="presParOf" srcId="{DAE73A20-21A5-46E1-8BFF-830D7D0C7F49}" destId="{1C646B56-989E-46A5-AF6F-8285FB28EBBF}" srcOrd="6" destOrd="0" presId="urn:microsoft.com/office/officeart/2008/layout/HorizontalMultiLevelHierarchy"/>
    <dgm:cxn modelId="{9B14FE23-D700-4F15-BD5F-BE322213B7E6}" type="presParOf" srcId="{1C646B56-989E-46A5-AF6F-8285FB28EBBF}" destId="{283F56E6-D084-4CE8-A7F5-9FB68F0FA074}" srcOrd="0" destOrd="0" presId="urn:microsoft.com/office/officeart/2008/layout/HorizontalMultiLevelHierarchy"/>
    <dgm:cxn modelId="{496DCCFB-3015-40CA-8542-869651D16E64}" type="presParOf" srcId="{DAE73A20-21A5-46E1-8BFF-830D7D0C7F49}" destId="{94FE336F-774A-410B-A5E9-281414D017DF}" srcOrd="7" destOrd="0" presId="urn:microsoft.com/office/officeart/2008/layout/HorizontalMultiLevelHierarchy"/>
    <dgm:cxn modelId="{206B9328-CA27-4F2D-9972-08F0A7AC57AF}" type="presParOf" srcId="{94FE336F-774A-410B-A5E9-281414D017DF}" destId="{315A3073-A996-4B6E-A565-E75D3E8AD2F1}" srcOrd="0" destOrd="0" presId="urn:microsoft.com/office/officeart/2008/layout/HorizontalMultiLevelHierarchy"/>
    <dgm:cxn modelId="{77AED2DB-9D34-48C5-929A-7CD144DB2B24}" type="presParOf" srcId="{94FE336F-774A-410B-A5E9-281414D017DF}" destId="{34D18C80-E994-4A68-906B-1C9614A86DF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 situations professionnelles</a:t>
          </a:r>
        </a:p>
        <a:p>
          <a:r>
            <a:rPr lang="fr-FR" sz="1200" b="1" dirty="0" smtClean="0">
              <a:solidFill>
                <a:schemeClr val="tx1"/>
              </a:solidFill>
            </a:rPr>
            <a:t>(deux à trois)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EF360C98-86E2-44E3-871A-034F53AF2560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Quand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au cours de l’année civile de l’examen </a:t>
          </a:r>
        </a:p>
      </dgm:t>
    </dgm:pt>
    <dgm:pt modelId="{614F8766-7DE5-4D2A-BD9F-1BE9C598AD83}" type="par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E0E1EBD-EA34-43B5-B406-E8D15B553680}" type="sib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Chaque période de formation</a:t>
          </a:r>
          <a:endParaRPr lang="fr-FR" sz="1200" b="1" strike="sngStrike" baseline="0" dirty="0">
            <a:solidFill>
              <a:srgbClr val="FF0000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 </a:t>
          </a:r>
          <a:r>
            <a:rPr lang="fr-FR" sz="1200" b="1" dirty="0" smtClean="0">
              <a:solidFill>
                <a:schemeClr val="tx1"/>
              </a:solidFill>
            </a:rPr>
            <a:t>conjointement par le tuteur …et l’équipe pédagogique .. le cas échéant du candidat</a:t>
          </a:r>
          <a:endParaRPr lang="fr-FR" sz="1200" b="1" dirty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bilans individuels … tâches et activités … pour chacune des compétences visées.</a:t>
          </a:r>
          <a:endParaRPr lang="fr-FR" sz="1200" b="1" dirty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4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4"/>
      <dgm:spPr/>
      <dgm:t>
        <a:bodyPr/>
        <a:lstStyle/>
        <a:p>
          <a:endParaRPr lang="fr-FR"/>
        </a:p>
      </dgm:t>
    </dgm:pt>
    <dgm:pt modelId="{18EF9024-9FA4-4A66-BDD2-1FBE1F47345C}" type="pres">
      <dgm:prSet presAssocID="{EF360C98-86E2-44E3-871A-034F53AF256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E8D846-96E1-4604-8686-51D228FBCAA1}" type="pres">
      <dgm:prSet presAssocID="{FE0E1EBD-EA34-43B5-B406-E8D15B553680}" presName="sibTrans" presStyleLbl="sibTrans2D1" presStyleIdx="1" presStyleCnt="4"/>
      <dgm:spPr/>
      <dgm:t>
        <a:bodyPr/>
        <a:lstStyle/>
        <a:p>
          <a:endParaRPr lang="fr-FR"/>
        </a:p>
      </dgm:t>
    </dgm:pt>
    <dgm:pt modelId="{83FF9F79-27E3-4EA7-AC3C-32B2E6AF7B38}" type="pres">
      <dgm:prSet presAssocID="{FE0E1EBD-EA34-43B5-B406-E8D15B553680}" presName="connectorText" presStyleLbl="sibTrans2D1" presStyleIdx="1" presStyleCnt="4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2" presStyleCnt="4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2" presStyleCnt="4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3" presStyleCnt="4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3" presStyleCnt="4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48E5036-4A05-470F-A82E-BFACD8799480}" type="presOf" srcId="{FE0E1EBD-EA34-43B5-B406-E8D15B553680}" destId="{83FF9F79-27E3-4EA7-AC3C-32B2E6AF7B38}" srcOrd="1" destOrd="0" presId="urn:microsoft.com/office/officeart/2005/8/layout/process1"/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2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3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988A58AB-8B2B-4F33-97B8-D974F0A3D7F5}" srcId="{ED2F65D4-2C4E-4FCC-808C-FA3B6764953E}" destId="{F05119CB-DD7E-42C6-83EB-9912422773A9}" srcOrd="4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E269D67D-ABA0-4971-8E56-B88F2FF653BC}" srcId="{ED2F65D4-2C4E-4FCC-808C-FA3B6764953E}" destId="{EF360C98-86E2-44E3-871A-034F53AF2560}" srcOrd="1" destOrd="0" parTransId="{614F8766-7DE5-4D2A-BD9F-1BE9C598AD83}" sibTransId="{FE0E1EBD-EA34-43B5-B406-E8D15B553680}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FAC7D397-4928-4F16-ABD3-65D39E6870B9}" type="presOf" srcId="{FE0E1EBD-EA34-43B5-B406-E8D15B553680}" destId="{61E8D846-96E1-4604-8686-51D228FBCAA1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05E7F8CE-A9C0-4376-8C15-B17E9F370BE1}" type="presOf" srcId="{EF360C98-86E2-44E3-871A-034F53AF2560}" destId="{18EF9024-9FA4-4A66-BDD2-1FBE1F47345C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C751D893-7D16-4FCE-9758-3AE2792F56C7}" type="presParOf" srcId="{CCA5F225-F826-48B9-803E-6E4A35D70ED0}" destId="{18EF9024-9FA4-4A66-BDD2-1FBE1F47345C}" srcOrd="2" destOrd="0" presId="urn:microsoft.com/office/officeart/2005/8/layout/process1"/>
    <dgm:cxn modelId="{23A6D209-6075-4B26-BB7E-189CE540C1E2}" type="presParOf" srcId="{CCA5F225-F826-48B9-803E-6E4A35D70ED0}" destId="{61E8D846-96E1-4604-8686-51D228FBCAA1}" srcOrd="3" destOrd="0" presId="urn:microsoft.com/office/officeart/2005/8/layout/process1"/>
    <dgm:cxn modelId="{92384D09-8149-4D23-8440-DE650B2D3B57}" type="presParOf" srcId="{61E8D846-96E1-4604-8686-51D228FBCAA1}" destId="{83FF9F79-27E3-4EA7-AC3C-32B2E6AF7B38}" srcOrd="0" destOrd="0" presId="urn:microsoft.com/office/officeart/2005/8/layout/process1"/>
    <dgm:cxn modelId="{A4E2B0EE-A34E-412B-9771-9E96D8DED05C}" type="presParOf" srcId="{CCA5F225-F826-48B9-803E-6E4A35D70ED0}" destId="{BFB79F78-4CAD-4AFD-9EFD-1C74580931E7}" srcOrd="4" destOrd="0" presId="urn:microsoft.com/office/officeart/2005/8/layout/process1"/>
    <dgm:cxn modelId="{DD8D698E-196B-4411-A19D-9F3C850716A9}" type="presParOf" srcId="{CCA5F225-F826-48B9-803E-6E4A35D70ED0}" destId="{59FE23DF-6778-457F-84C4-3C531990755E}" srcOrd="5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6" destOrd="0" presId="urn:microsoft.com/office/officeart/2005/8/layout/process1"/>
    <dgm:cxn modelId="{8A49D671-68E2-4D0C-8248-3E2C534952E8}" type="presParOf" srcId="{CCA5F225-F826-48B9-803E-6E4A35D70ED0}" destId="{6D43EE13-D238-4A1A-B156-2DFE87C2203F}" srcOrd="7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 épreuve pratique d’une durée de 3 h (dont 30 minutes conseillées pour la lecture du dossier) 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dans un établissement public formant à un baccalauréat professionnel « Technicien(ne) en Chaudronnerie Industrielle ». 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deux professeurs des enseignements professionnels et d’un professionnel.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Dossiers fournis aux candidats</a:t>
          </a:r>
          <a:endParaRPr lang="fr-FR" sz="1200" b="1" dirty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3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1" presStyleCnt="3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2" presStyleCnt="3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1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2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988A58AB-8B2B-4F33-97B8-D974F0A3D7F5}" srcId="{ED2F65D4-2C4E-4FCC-808C-FA3B6764953E}" destId="{F05119CB-DD7E-42C6-83EB-9912422773A9}" srcOrd="3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A4E2B0EE-A34E-412B-9771-9E96D8DED05C}" type="presParOf" srcId="{CCA5F225-F826-48B9-803E-6E4A35D70ED0}" destId="{BFB79F78-4CAD-4AFD-9EFD-1C74580931E7}" srcOrd="2" destOrd="0" presId="urn:microsoft.com/office/officeart/2005/8/layout/process1"/>
    <dgm:cxn modelId="{DD8D698E-196B-4411-A19D-9F3C850716A9}" type="presParOf" srcId="{CCA5F225-F826-48B9-803E-6E4A35D70ED0}" destId="{59FE23DF-6778-457F-84C4-3C531990755E}" srcOrd="3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4" destOrd="0" presId="urn:microsoft.com/office/officeart/2005/8/layout/process1"/>
    <dgm:cxn modelId="{8A49D671-68E2-4D0C-8248-3E2C534952E8}" type="presParOf" srcId="{CCA5F225-F826-48B9-803E-6E4A35D70ED0}" destId="{6D43EE13-D238-4A1A-B156-2DFE87C2203F}" srcOrd="5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63AC3C7-318B-45B9-9789-C4B7662F4922}" type="doc">
      <dgm:prSet loTypeId="urn:microsoft.com/office/officeart/2005/8/layout/hList6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fr-FR"/>
        </a:p>
      </dgm:t>
    </dgm:pt>
    <dgm:pt modelId="{3B783691-2321-4CE2-803C-03D7E1D84F63}">
      <dgm:prSet phldrT="[Texte]" custT="1"/>
      <dgm:spPr/>
      <dgm:t>
        <a:bodyPr/>
        <a:lstStyle/>
        <a:p>
          <a:pPr algn="ctr"/>
          <a:r>
            <a:rPr lang="fr-FR" sz="2400" b="1" dirty="0" smtClean="0">
              <a:solidFill>
                <a:schemeClr val="tx1"/>
              </a:solidFill>
            </a:rPr>
            <a:t>Activité</a:t>
          </a:r>
          <a:endParaRPr lang="fr-FR" sz="2400" b="1" dirty="0">
            <a:solidFill>
              <a:schemeClr val="tx1"/>
            </a:solidFill>
          </a:endParaRPr>
        </a:p>
      </dgm:t>
    </dgm:pt>
    <dgm:pt modelId="{B01B80F6-420F-4820-AC98-B2EF885E830A}" type="parTrans" cxnId="{B1E8F0FE-DF5B-452D-A6D2-5E47A311CDE7}">
      <dgm:prSet/>
      <dgm:spPr/>
      <dgm:t>
        <a:bodyPr/>
        <a:lstStyle/>
        <a:p>
          <a:endParaRPr lang="fr-FR"/>
        </a:p>
      </dgm:t>
    </dgm:pt>
    <dgm:pt modelId="{CB64FD71-3EFD-4719-9EDA-52CCA38A9D2C}" type="sibTrans" cxnId="{B1E8F0FE-DF5B-452D-A6D2-5E47A311CDE7}">
      <dgm:prSet/>
      <dgm:spPr/>
      <dgm:t>
        <a:bodyPr/>
        <a:lstStyle/>
        <a:p>
          <a:endParaRPr lang="fr-FR"/>
        </a:p>
      </dgm:t>
    </dgm:pt>
    <dgm:pt modelId="{4A42E6FD-1DDE-4350-8FAE-7647BBBD5442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Bloc de Compétences</a:t>
          </a:r>
          <a:endParaRPr lang="fr-FR" sz="2200" b="1" dirty="0">
            <a:solidFill>
              <a:schemeClr val="tx1"/>
            </a:solidFill>
          </a:endParaRPr>
        </a:p>
      </dgm:t>
    </dgm:pt>
    <dgm:pt modelId="{0E8A2E89-2E23-4CB5-B0A7-846B01843993}" type="parTrans" cxnId="{2ADFB8B4-2A83-482F-AE31-97107F8A134D}">
      <dgm:prSet/>
      <dgm:spPr/>
      <dgm:t>
        <a:bodyPr/>
        <a:lstStyle/>
        <a:p>
          <a:endParaRPr lang="fr-FR"/>
        </a:p>
      </dgm:t>
    </dgm:pt>
    <dgm:pt modelId="{693C5A97-6375-4989-8991-196910A52382}" type="sibTrans" cxnId="{2ADFB8B4-2A83-482F-AE31-97107F8A134D}">
      <dgm:prSet/>
      <dgm:spPr/>
      <dgm:t>
        <a:bodyPr/>
        <a:lstStyle/>
        <a:p>
          <a:endParaRPr lang="fr-FR"/>
        </a:p>
      </dgm:t>
    </dgm:pt>
    <dgm:pt modelId="{0B957E0F-4DBF-4FED-83D1-F8736BDE2E0B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C2</a:t>
          </a:r>
          <a:r>
            <a:rPr lang="fr-FR" sz="1400" dirty="0" smtClean="0">
              <a:solidFill>
                <a:schemeClr val="tx1"/>
              </a:solidFill>
            </a:rPr>
            <a:t> : formuler et transmettre des informations, communiquer sous forme écrite et orale.</a:t>
          </a:r>
          <a:endParaRPr lang="fr-FR" sz="1400" dirty="0">
            <a:solidFill>
              <a:schemeClr val="tx1"/>
            </a:solidFill>
          </a:endParaRPr>
        </a:p>
      </dgm:t>
    </dgm:pt>
    <dgm:pt modelId="{024B420B-F925-42A5-9A7B-A9F407AAA480}" type="parTrans" cxnId="{85968914-DF41-4611-BC20-50D837D3FBF7}">
      <dgm:prSet/>
      <dgm:spPr/>
      <dgm:t>
        <a:bodyPr/>
        <a:lstStyle/>
        <a:p>
          <a:endParaRPr lang="fr-FR"/>
        </a:p>
      </dgm:t>
    </dgm:pt>
    <dgm:pt modelId="{C06CDC6E-D561-4C75-8875-426E20889A03}" type="sibTrans" cxnId="{85968914-DF41-4611-BC20-50D837D3FBF7}">
      <dgm:prSet/>
      <dgm:spPr/>
      <dgm:t>
        <a:bodyPr/>
        <a:lstStyle/>
        <a:p>
          <a:endParaRPr lang="fr-FR"/>
        </a:p>
      </dgm:t>
    </dgm:pt>
    <dgm:pt modelId="{CA39A4E8-CA16-4C69-86A7-7FD906657D0F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Épreuve</a:t>
          </a:r>
          <a:endParaRPr lang="fr-FR" sz="2200" b="1" dirty="0">
            <a:solidFill>
              <a:schemeClr val="tx1"/>
            </a:solidFill>
          </a:endParaRPr>
        </a:p>
      </dgm:t>
    </dgm:pt>
    <dgm:pt modelId="{3B273ABF-3C61-4F0F-AF27-5629D6CB633E}" type="parTrans" cxnId="{B7510EA3-7A3D-4168-95B5-20C2C7EF5932}">
      <dgm:prSet/>
      <dgm:spPr/>
      <dgm:t>
        <a:bodyPr/>
        <a:lstStyle/>
        <a:p>
          <a:endParaRPr lang="fr-FR"/>
        </a:p>
      </dgm:t>
    </dgm:pt>
    <dgm:pt modelId="{F3EEA772-8368-4271-9FEC-F68D8B32D3D5}" type="sibTrans" cxnId="{B7510EA3-7A3D-4168-95B5-20C2C7EF5932}">
      <dgm:prSet/>
      <dgm:spPr/>
      <dgm:t>
        <a:bodyPr/>
        <a:lstStyle/>
        <a:p>
          <a:endParaRPr lang="fr-FR"/>
        </a:p>
      </dgm:t>
    </dgm:pt>
    <dgm:pt modelId="{00A16254-045C-4284-B68D-476A50084C2F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E 31</a:t>
          </a:r>
          <a:endParaRPr lang="fr-FR" sz="1600" b="1" dirty="0">
            <a:solidFill>
              <a:schemeClr val="tx1"/>
            </a:solidFill>
          </a:endParaRPr>
        </a:p>
      </dgm:t>
    </dgm:pt>
    <dgm:pt modelId="{104AC7EE-AC4F-4702-BA13-80B3035642F1}" type="parTrans" cxnId="{2F7D852E-5DA0-45BA-A275-C58631D373D3}">
      <dgm:prSet/>
      <dgm:spPr/>
      <dgm:t>
        <a:bodyPr/>
        <a:lstStyle/>
        <a:p>
          <a:endParaRPr lang="fr-FR"/>
        </a:p>
      </dgm:t>
    </dgm:pt>
    <dgm:pt modelId="{6F5A6A2B-3555-4831-B986-1D752CD9464F}" type="sibTrans" cxnId="{2F7D852E-5DA0-45BA-A275-C58631D373D3}">
      <dgm:prSet/>
      <dgm:spPr/>
      <dgm:t>
        <a:bodyPr/>
        <a:lstStyle/>
        <a:p>
          <a:endParaRPr lang="fr-FR"/>
        </a:p>
      </dgm:t>
    </dgm:pt>
    <dgm:pt modelId="{132FCED5-0739-4330-8D4D-03583219A98B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A2</a:t>
          </a:r>
          <a:endParaRPr lang="fr-FR" sz="1600" b="1" dirty="0">
            <a:solidFill>
              <a:schemeClr val="tx1"/>
            </a:solidFill>
          </a:endParaRPr>
        </a:p>
      </dgm:t>
    </dgm:pt>
    <dgm:pt modelId="{489C1CEB-FA9D-4A41-98BF-178C541B14B9}" type="sibTrans" cxnId="{8AE354E7-2866-4594-9F66-E813BC5A4DD1}">
      <dgm:prSet/>
      <dgm:spPr/>
      <dgm:t>
        <a:bodyPr/>
        <a:lstStyle/>
        <a:p>
          <a:endParaRPr lang="fr-FR"/>
        </a:p>
      </dgm:t>
    </dgm:pt>
    <dgm:pt modelId="{10946EDA-F4D3-4D7A-AE54-B30CC82C2E4E}" type="parTrans" cxnId="{8AE354E7-2866-4594-9F66-E813BC5A4DD1}">
      <dgm:prSet/>
      <dgm:spPr/>
      <dgm:t>
        <a:bodyPr/>
        <a:lstStyle/>
        <a:p>
          <a:endParaRPr lang="fr-FR"/>
        </a:p>
      </dgm:t>
    </dgm:pt>
    <dgm:pt modelId="{82246A22-AB17-42E4-96FB-FEF6E95F6AFD}">
      <dgm:prSet/>
      <dgm:spPr/>
      <dgm:t>
        <a:bodyPr/>
        <a:lstStyle/>
        <a:p>
          <a:r>
            <a:rPr lang="fr-FR" sz="1500" b="0" dirty="0" smtClean="0">
              <a:solidFill>
                <a:schemeClr val="tx1"/>
              </a:solidFill>
            </a:rPr>
            <a:t>Coefficient : 6</a:t>
          </a:r>
        </a:p>
      </dgm:t>
    </dgm:pt>
    <dgm:pt modelId="{0503A95B-5F63-4C08-B028-7F1850E210E2}" type="parTrans" cxnId="{F5B20C95-1201-4317-AE06-6795192243FF}">
      <dgm:prSet/>
      <dgm:spPr/>
      <dgm:t>
        <a:bodyPr/>
        <a:lstStyle/>
        <a:p>
          <a:endParaRPr lang="fr-FR"/>
        </a:p>
      </dgm:t>
    </dgm:pt>
    <dgm:pt modelId="{A34D1E95-C6E9-45EA-964A-A8B8760C9B56}" type="sibTrans" cxnId="{F5B20C95-1201-4317-AE06-6795192243FF}">
      <dgm:prSet/>
      <dgm:spPr/>
      <dgm:t>
        <a:bodyPr/>
        <a:lstStyle/>
        <a:p>
          <a:endParaRPr lang="fr-FR"/>
        </a:p>
      </dgm:t>
    </dgm:pt>
    <dgm:pt modelId="{F0FB8B9A-4D2B-4DFF-958A-75A9B01FD853}">
      <dgm:prSet phldrT="[Texte]" custT="1"/>
      <dgm:spPr/>
      <dgm:t>
        <a:bodyPr/>
        <a:lstStyle/>
        <a:p>
          <a:pPr algn="l"/>
          <a:r>
            <a:rPr lang="fr-FR" sz="1400" b="0" i="0" dirty="0" smtClean="0">
              <a:solidFill>
                <a:schemeClr val="tx1"/>
              </a:solidFill>
            </a:rPr>
            <a:t>Fabrication de tout ou partie d’un ensemble chaudronné</a:t>
          </a:r>
          <a:endParaRPr lang="fr-FR" sz="1400" b="0" i="0" dirty="0">
            <a:solidFill>
              <a:schemeClr val="tx1"/>
            </a:solidFill>
          </a:endParaRPr>
        </a:p>
      </dgm:t>
    </dgm:pt>
    <dgm:pt modelId="{48FCB692-652C-4403-86E0-6A42A626752D}" type="sibTrans" cxnId="{F11D3174-C8A4-4535-AA61-F8BDB34F4C73}">
      <dgm:prSet/>
      <dgm:spPr/>
      <dgm:t>
        <a:bodyPr/>
        <a:lstStyle/>
        <a:p>
          <a:endParaRPr lang="fr-FR"/>
        </a:p>
      </dgm:t>
    </dgm:pt>
    <dgm:pt modelId="{A92DC941-8CF0-4C2C-A393-66DC803FC8D7}" type="parTrans" cxnId="{F11D3174-C8A4-4535-AA61-F8BDB34F4C73}">
      <dgm:prSet/>
      <dgm:spPr/>
      <dgm:t>
        <a:bodyPr/>
        <a:lstStyle/>
        <a:p>
          <a:endParaRPr lang="fr-FR"/>
        </a:p>
      </dgm:t>
    </dgm:pt>
    <dgm:pt modelId="{E8015C4F-64C4-422D-9C25-103313A34978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C8 :</a:t>
          </a:r>
          <a:r>
            <a:rPr lang="fr-FR" sz="1400" b="0" dirty="0" smtClean="0">
              <a:solidFill>
                <a:schemeClr val="tx1"/>
              </a:solidFill>
            </a:rPr>
            <a:t> …</a:t>
          </a:r>
          <a:endParaRPr lang="fr-FR" sz="1400" b="0" dirty="0">
            <a:solidFill>
              <a:schemeClr val="tx1"/>
            </a:solidFill>
          </a:endParaRPr>
        </a:p>
      </dgm:t>
    </dgm:pt>
    <dgm:pt modelId="{BA0CCB53-4ECE-4FBA-AE59-F80703400E58}" type="parTrans" cxnId="{DFA40F0E-B1AD-4298-BB1F-A23DA1F02118}">
      <dgm:prSet/>
      <dgm:spPr/>
      <dgm:t>
        <a:bodyPr/>
        <a:lstStyle/>
        <a:p>
          <a:endParaRPr lang="fr-FR"/>
        </a:p>
      </dgm:t>
    </dgm:pt>
    <dgm:pt modelId="{0470B5D0-C4EA-4789-8385-50C3482590E3}" type="sibTrans" cxnId="{DFA40F0E-B1AD-4298-BB1F-A23DA1F02118}">
      <dgm:prSet/>
      <dgm:spPr/>
      <dgm:t>
        <a:bodyPr/>
        <a:lstStyle/>
        <a:p>
          <a:endParaRPr lang="fr-FR"/>
        </a:p>
      </dgm:t>
    </dgm:pt>
    <dgm:pt modelId="{094864D9-A212-4C2A-9CB3-329D03B523E3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C12 : </a:t>
          </a:r>
          <a:r>
            <a:rPr lang="fr-FR" sz="1400" b="0" dirty="0" smtClean="0">
              <a:solidFill>
                <a:schemeClr val="tx1"/>
              </a:solidFill>
            </a:rPr>
            <a:t>…</a:t>
          </a:r>
          <a:endParaRPr lang="fr-FR" sz="1400" b="0" dirty="0">
            <a:solidFill>
              <a:schemeClr val="tx1"/>
            </a:solidFill>
          </a:endParaRPr>
        </a:p>
      </dgm:t>
    </dgm:pt>
    <dgm:pt modelId="{21EEF018-5618-4A23-87BB-62C7F565A514}" type="parTrans" cxnId="{739B0DF5-B518-4767-96E2-4A1610BD5BCB}">
      <dgm:prSet/>
      <dgm:spPr/>
      <dgm:t>
        <a:bodyPr/>
        <a:lstStyle/>
        <a:p>
          <a:endParaRPr lang="fr-FR"/>
        </a:p>
      </dgm:t>
    </dgm:pt>
    <dgm:pt modelId="{36FDA9E1-7051-4C79-8689-8AB94BD0A7B5}" type="sibTrans" cxnId="{739B0DF5-B518-4767-96E2-4A1610BD5BCB}">
      <dgm:prSet/>
      <dgm:spPr/>
      <dgm:t>
        <a:bodyPr/>
        <a:lstStyle/>
        <a:p>
          <a:endParaRPr lang="fr-FR"/>
        </a:p>
      </dgm:t>
    </dgm:pt>
    <dgm:pt modelId="{6ECD6ADF-5125-4AED-B9A1-F9258FC91C91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C13 : </a:t>
          </a:r>
          <a:r>
            <a:rPr lang="fr-FR" sz="1400" b="0" dirty="0" smtClean="0">
              <a:solidFill>
                <a:schemeClr val="tx1"/>
              </a:solidFill>
            </a:rPr>
            <a:t>…</a:t>
          </a:r>
          <a:endParaRPr lang="fr-FR" sz="1400" b="0" dirty="0">
            <a:solidFill>
              <a:schemeClr val="tx1"/>
            </a:solidFill>
          </a:endParaRPr>
        </a:p>
      </dgm:t>
    </dgm:pt>
    <dgm:pt modelId="{852AB9DA-B3EA-42B1-ACBC-0E8B86982EE2}" type="parTrans" cxnId="{EB320809-5567-4478-9134-E4D231452036}">
      <dgm:prSet/>
      <dgm:spPr/>
      <dgm:t>
        <a:bodyPr/>
        <a:lstStyle/>
        <a:p>
          <a:endParaRPr lang="fr-FR"/>
        </a:p>
      </dgm:t>
    </dgm:pt>
    <dgm:pt modelId="{3F2868B4-B957-4F89-B4D4-274A18DD848D}" type="sibTrans" cxnId="{EB320809-5567-4478-9134-E4D231452036}">
      <dgm:prSet/>
      <dgm:spPr/>
      <dgm:t>
        <a:bodyPr/>
        <a:lstStyle/>
        <a:p>
          <a:endParaRPr lang="fr-FR"/>
        </a:p>
      </dgm:t>
    </dgm:pt>
    <dgm:pt modelId="{719DB04B-845C-4515-BD92-28C683463C84}">
      <dgm:prSet phldrT="[Texte]" custT="1"/>
      <dgm:spPr/>
      <dgm:t>
        <a:bodyPr/>
        <a:lstStyle/>
        <a:p>
          <a:pPr algn="l"/>
          <a:r>
            <a:rPr lang="fr-FR" sz="1400" b="0" dirty="0" smtClean="0">
              <a:solidFill>
                <a:schemeClr val="tx1"/>
              </a:solidFill>
            </a:rPr>
            <a:t>Fabrication d'un ensemble chaudronné</a:t>
          </a:r>
          <a:endParaRPr lang="fr-FR" sz="1400" b="0" dirty="0">
            <a:solidFill>
              <a:schemeClr val="tx1"/>
            </a:solidFill>
          </a:endParaRPr>
        </a:p>
      </dgm:t>
    </dgm:pt>
    <dgm:pt modelId="{58BA9F0F-7A60-4E25-B58F-C28ACC63A589}" type="parTrans" cxnId="{7D91A294-034B-4288-BE36-D5EFE4ED6D8D}">
      <dgm:prSet/>
      <dgm:spPr/>
      <dgm:t>
        <a:bodyPr/>
        <a:lstStyle/>
        <a:p>
          <a:endParaRPr lang="fr-FR"/>
        </a:p>
      </dgm:t>
    </dgm:pt>
    <dgm:pt modelId="{FEE45EE8-2CAE-4C11-B555-491137A984B1}" type="sibTrans" cxnId="{7D91A294-034B-4288-BE36-D5EFE4ED6D8D}">
      <dgm:prSet/>
      <dgm:spPr/>
      <dgm:t>
        <a:bodyPr/>
        <a:lstStyle/>
        <a:p>
          <a:endParaRPr lang="fr-FR"/>
        </a:p>
      </dgm:t>
    </dgm:pt>
    <dgm:pt modelId="{CC75B9A9-B23C-4B95-8DEA-06A3EA06758D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C6 : </a:t>
          </a:r>
          <a:r>
            <a:rPr lang="fr-FR" sz="1400" dirty="0" smtClean="0">
              <a:solidFill>
                <a:schemeClr val="tx1"/>
              </a:solidFill>
            </a:rPr>
            <a:t>configurer et régler les postes de travail.</a:t>
          </a:r>
          <a:endParaRPr lang="fr-FR" sz="1400" b="0" dirty="0">
            <a:solidFill>
              <a:schemeClr val="tx1"/>
            </a:solidFill>
          </a:endParaRPr>
        </a:p>
      </dgm:t>
    </dgm:pt>
    <dgm:pt modelId="{AE542DE9-4FB7-4F7A-84B4-D0F6748A8C38}" type="parTrans" cxnId="{98D85393-191C-4076-8328-A49FC5C90205}">
      <dgm:prSet/>
      <dgm:spPr/>
      <dgm:t>
        <a:bodyPr/>
        <a:lstStyle/>
        <a:p>
          <a:endParaRPr lang="fr-FR"/>
        </a:p>
      </dgm:t>
    </dgm:pt>
    <dgm:pt modelId="{8B0B1D7F-B823-41A3-84F1-02367F772504}" type="sibTrans" cxnId="{98D85393-191C-4076-8328-A49FC5C90205}">
      <dgm:prSet/>
      <dgm:spPr/>
      <dgm:t>
        <a:bodyPr/>
        <a:lstStyle/>
        <a:p>
          <a:endParaRPr lang="fr-FR"/>
        </a:p>
      </dgm:t>
    </dgm:pt>
    <dgm:pt modelId="{889B4EFB-E6E6-4EA2-A08F-E8C82A1F3060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C7 : </a:t>
          </a:r>
          <a:r>
            <a:rPr lang="fr-FR" sz="1400" dirty="0" smtClean="0">
              <a:solidFill>
                <a:schemeClr val="tx1"/>
              </a:solidFill>
            </a:rPr>
            <a:t>…</a:t>
          </a:r>
          <a:endParaRPr lang="fr-FR" sz="1400" dirty="0">
            <a:solidFill>
              <a:schemeClr val="tx1"/>
            </a:solidFill>
          </a:endParaRPr>
        </a:p>
      </dgm:t>
    </dgm:pt>
    <dgm:pt modelId="{9580BA6F-DD71-47B1-A7FC-0E5E2CD24FB3}" type="parTrans" cxnId="{9DB15A23-EDF9-40C7-962A-896B64A8A727}">
      <dgm:prSet/>
      <dgm:spPr/>
      <dgm:t>
        <a:bodyPr/>
        <a:lstStyle/>
        <a:p>
          <a:endParaRPr lang="fr-FR"/>
        </a:p>
      </dgm:t>
    </dgm:pt>
    <dgm:pt modelId="{401DD8DE-6D09-4492-AC85-B5E8E4C42398}" type="sibTrans" cxnId="{9DB15A23-EDF9-40C7-962A-896B64A8A727}">
      <dgm:prSet/>
      <dgm:spPr/>
      <dgm:t>
        <a:bodyPr/>
        <a:lstStyle/>
        <a:p>
          <a:endParaRPr lang="fr-FR"/>
        </a:p>
      </dgm:t>
    </dgm:pt>
    <dgm:pt modelId="{9E2BA204-093C-4B90-971A-328E602059E7}" type="pres">
      <dgm:prSet presAssocID="{763AC3C7-318B-45B9-9789-C4B7662F49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657F08E-D806-4BB1-8917-68E63410E2B5}" type="pres">
      <dgm:prSet presAssocID="{3B783691-2321-4CE2-803C-03D7E1D84F6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EE622C-0A58-41D1-A300-BD1721260A69}" type="pres">
      <dgm:prSet presAssocID="{CB64FD71-3EFD-4719-9EDA-52CCA38A9D2C}" presName="sibTrans" presStyleCnt="0"/>
      <dgm:spPr/>
    </dgm:pt>
    <dgm:pt modelId="{003A7CD4-388E-481D-A9AC-9C13BFD8BCFC}" type="pres">
      <dgm:prSet presAssocID="{4A42E6FD-1DDE-4350-8FAE-7647BBBD54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F186FA-47FC-4123-83BD-00D0B045CC4F}" type="pres">
      <dgm:prSet presAssocID="{693C5A97-6375-4989-8991-196910A52382}" presName="sibTrans" presStyleCnt="0"/>
      <dgm:spPr/>
    </dgm:pt>
    <dgm:pt modelId="{6A93E1E6-12B7-4842-8822-03E12CADADC6}" type="pres">
      <dgm:prSet presAssocID="{CA39A4E8-CA16-4C69-86A7-7FD906657D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A4CAA6A-525B-4648-A937-94D802244CC3}" type="presOf" srcId="{0B957E0F-4DBF-4FED-83D1-F8736BDE2E0B}" destId="{003A7CD4-388E-481D-A9AC-9C13BFD8BCFC}" srcOrd="0" destOrd="1" presId="urn:microsoft.com/office/officeart/2005/8/layout/hList6"/>
    <dgm:cxn modelId="{1CB1C62B-49F9-432F-B728-6BA850ACC7AC}" type="presOf" srcId="{4A42E6FD-1DDE-4350-8FAE-7647BBBD5442}" destId="{003A7CD4-388E-481D-A9AC-9C13BFD8BCFC}" srcOrd="0" destOrd="0" presId="urn:microsoft.com/office/officeart/2005/8/layout/hList6"/>
    <dgm:cxn modelId="{739B0DF5-B518-4767-96E2-4A1610BD5BCB}" srcId="{4A42E6FD-1DDE-4350-8FAE-7647BBBD5442}" destId="{094864D9-A212-4C2A-9CB3-329D03B523E3}" srcOrd="4" destOrd="0" parTransId="{21EEF018-5618-4A23-87BB-62C7F565A514}" sibTransId="{36FDA9E1-7051-4C79-8689-8AB94BD0A7B5}"/>
    <dgm:cxn modelId="{7D91A294-034B-4288-BE36-D5EFE4ED6D8D}" srcId="{CA39A4E8-CA16-4C69-86A7-7FD906657D0F}" destId="{719DB04B-845C-4515-BD92-28C683463C84}" srcOrd="1" destOrd="0" parTransId="{58BA9F0F-7A60-4E25-B58F-C28ACC63A589}" sibTransId="{FEE45EE8-2CAE-4C11-B555-491137A984B1}"/>
    <dgm:cxn modelId="{745BCFA8-3865-462A-A461-A3F67004F3F3}" type="presOf" srcId="{CC75B9A9-B23C-4B95-8DEA-06A3EA06758D}" destId="{003A7CD4-388E-481D-A9AC-9C13BFD8BCFC}" srcOrd="0" destOrd="2" presId="urn:microsoft.com/office/officeart/2005/8/layout/hList6"/>
    <dgm:cxn modelId="{60F066ED-E012-4666-8756-94C1A4390FFB}" type="presOf" srcId="{763AC3C7-318B-45B9-9789-C4B7662F4922}" destId="{9E2BA204-093C-4B90-971A-328E602059E7}" srcOrd="0" destOrd="0" presId="urn:microsoft.com/office/officeart/2005/8/layout/hList6"/>
    <dgm:cxn modelId="{F11D3174-C8A4-4535-AA61-F8BDB34F4C73}" srcId="{3B783691-2321-4CE2-803C-03D7E1D84F63}" destId="{F0FB8B9A-4D2B-4DFF-958A-75A9B01FD853}" srcOrd="1" destOrd="0" parTransId="{A92DC941-8CF0-4C2C-A393-66DC803FC8D7}" sibTransId="{48FCB692-652C-4403-86E0-6A42A626752D}"/>
    <dgm:cxn modelId="{85968914-DF41-4611-BC20-50D837D3FBF7}" srcId="{4A42E6FD-1DDE-4350-8FAE-7647BBBD5442}" destId="{0B957E0F-4DBF-4FED-83D1-F8736BDE2E0B}" srcOrd="0" destOrd="0" parTransId="{024B420B-F925-42A5-9A7B-A9F407AAA480}" sibTransId="{C06CDC6E-D561-4C75-8875-426E20889A03}"/>
    <dgm:cxn modelId="{F002B55E-1C96-47A0-967B-ECC33D0611E9}" type="presOf" srcId="{094864D9-A212-4C2A-9CB3-329D03B523E3}" destId="{003A7CD4-388E-481D-A9AC-9C13BFD8BCFC}" srcOrd="0" destOrd="5" presId="urn:microsoft.com/office/officeart/2005/8/layout/hList6"/>
    <dgm:cxn modelId="{BDD8FAD7-EC5A-4A19-B2A5-AF4F97FDA513}" type="presOf" srcId="{6ECD6ADF-5125-4AED-B9A1-F9258FC91C91}" destId="{003A7CD4-388E-481D-A9AC-9C13BFD8BCFC}" srcOrd="0" destOrd="6" presId="urn:microsoft.com/office/officeart/2005/8/layout/hList6"/>
    <dgm:cxn modelId="{98D85393-191C-4076-8328-A49FC5C90205}" srcId="{4A42E6FD-1DDE-4350-8FAE-7647BBBD5442}" destId="{CC75B9A9-B23C-4B95-8DEA-06A3EA06758D}" srcOrd="1" destOrd="0" parTransId="{AE542DE9-4FB7-4F7A-84B4-D0F6748A8C38}" sibTransId="{8B0B1D7F-B823-41A3-84F1-02367F772504}"/>
    <dgm:cxn modelId="{DFA40F0E-B1AD-4298-BB1F-A23DA1F02118}" srcId="{4A42E6FD-1DDE-4350-8FAE-7647BBBD5442}" destId="{E8015C4F-64C4-422D-9C25-103313A34978}" srcOrd="3" destOrd="0" parTransId="{BA0CCB53-4ECE-4FBA-AE59-F80703400E58}" sibTransId="{0470B5D0-C4EA-4789-8385-50C3482590E3}"/>
    <dgm:cxn modelId="{B1E8F0FE-DF5B-452D-A6D2-5E47A311CDE7}" srcId="{763AC3C7-318B-45B9-9789-C4B7662F4922}" destId="{3B783691-2321-4CE2-803C-03D7E1D84F63}" srcOrd="0" destOrd="0" parTransId="{B01B80F6-420F-4820-AC98-B2EF885E830A}" sibTransId="{CB64FD71-3EFD-4719-9EDA-52CCA38A9D2C}"/>
    <dgm:cxn modelId="{E931B5C9-E58A-427A-91C6-DF16C1D85585}" type="presOf" srcId="{719DB04B-845C-4515-BD92-28C683463C84}" destId="{6A93E1E6-12B7-4842-8822-03E12CADADC6}" srcOrd="0" destOrd="2" presId="urn:microsoft.com/office/officeart/2005/8/layout/hList6"/>
    <dgm:cxn modelId="{32D1329F-6407-4943-AF18-4F16868E5DE6}" type="presOf" srcId="{E8015C4F-64C4-422D-9C25-103313A34978}" destId="{003A7CD4-388E-481D-A9AC-9C13BFD8BCFC}" srcOrd="0" destOrd="4" presId="urn:microsoft.com/office/officeart/2005/8/layout/hList6"/>
    <dgm:cxn modelId="{99B0F888-4D9B-43B9-A76C-D1BF4FD0474E}" type="presOf" srcId="{00A16254-045C-4284-B68D-476A50084C2F}" destId="{6A93E1E6-12B7-4842-8822-03E12CADADC6}" srcOrd="0" destOrd="1" presId="urn:microsoft.com/office/officeart/2005/8/layout/hList6"/>
    <dgm:cxn modelId="{2ADFB8B4-2A83-482F-AE31-97107F8A134D}" srcId="{763AC3C7-318B-45B9-9789-C4B7662F4922}" destId="{4A42E6FD-1DDE-4350-8FAE-7647BBBD5442}" srcOrd="1" destOrd="0" parTransId="{0E8A2E89-2E23-4CB5-B0A7-846B01843993}" sibTransId="{693C5A97-6375-4989-8991-196910A52382}"/>
    <dgm:cxn modelId="{B7510EA3-7A3D-4168-95B5-20C2C7EF5932}" srcId="{763AC3C7-318B-45B9-9789-C4B7662F4922}" destId="{CA39A4E8-CA16-4C69-86A7-7FD906657D0F}" srcOrd="2" destOrd="0" parTransId="{3B273ABF-3C61-4F0F-AF27-5629D6CB633E}" sibTransId="{F3EEA772-8368-4271-9FEC-F68D8B32D3D5}"/>
    <dgm:cxn modelId="{FE0E20AF-3353-42AD-ADBC-01CADADFF861}" type="presOf" srcId="{132FCED5-0739-4330-8D4D-03583219A98B}" destId="{9657F08E-D806-4BB1-8917-68E63410E2B5}" srcOrd="0" destOrd="1" presId="urn:microsoft.com/office/officeart/2005/8/layout/hList6"/>
    <dgm:cxn modelId="{2F7D852E-5DA0-45BA-A275-C58631D373D3}" srcId="{CA39A4E8-CA16-4C69-86A7-7FD906657D0F}" destId="{00A16254-045C-4284-B68D-476A50084C2F}" srcOrd="0" destOrd="0" parTransId="{104AC7EE-AC4F-4702-BA13-80B3035642F1}" sibTransId="{6F5A6A2B-3555-4831-B986-1D752CD9464F}"/>
    <dgm:cxn modelId="{CAC6269F-9D8F-4696-BBBC-74EA882645A3}" type="presOf" srcId="{82246A22-AB17-42E4-96FB-FEF6E95F6AFD}" destId="{6A93E1E6-12B7-4842-8822-03E12CADADC6}" srcOrd="0" destOrd="3" presId="urn:microsoft.com/office/officeart/2005/8/layout/hList6"/>
    <dgm:cxn modelId="{EB320809-5567-4478-9134-E4D231452036}" srcId="{4A42E6FD-1DDE-4350-8FAE-7647BBBD5442}" destId="{6ECD6ADF-5125-4AED-B9A1-F9258FC91C91}" srcOrd="5" destOrd="0" parTransId="{852AB9DA-B3EA-42B1-ACBC-0E8B86982EE2}" sibTransId="{3F2868B4-B957-4F89-B4D4-274A18DD848D}"/>
    <dgm:cxn modelId="{1F598469-F8D9-4A07-9536-849CB7AD0052}" type="presOf" srcId="{889B4EFB-E6E6-4EA2-A08F-E8C82A1F3060}" destId="{003A7CD4-388E-481D-A9AC-9C13BFD8BCFC}" srcOrd="0" destOrd="3" presId="urn:microsoft.com/office/officeart/2005/8/layout/hList6"/>
    <dgm:cxn modelId="{8AEAB9BB-06B0-4E03-BE36-43175379473A}" type="presOf" srcId="{3B783691-2321-4CE2-803C-03D7E1D84F63}" destId="{9657F08E-D806-4BB1-8917-68E63410E2B5}" srcOrd="0" destOrd="0" presId="urn:microsoft.com/office/officeart/2005/8/layout/hList6"/>
    <dgm:cxn modelId="{F5B20C95-1201-4317-AE06-6795192243FF}" srcId="{CA39A4E8-CA16-4C69-86A7-7FD906657D0F}" destId="{82246A22-AB17-42E4-96FB-FEF6E95F6AFD}" srcOrd="2" destOrd="0" parTransId="{0503A95B-5F63-4C08-B028-7F1850E210E2}" sibTransId="{A34D1E95-C6E9-45EA-964A-A8B8760C9B56}"/>
    <dgm:cxn modelId="{9DB15A23-EDF9-40C7-962A-896B64A8A727}" srcId="{4A42E6FD-1DDE-4350-8FAE-7647BBBD5442}" destId="{889B4EFB-E6E6-4EA2-A08F-E8C82A1F3060}" srcOrd="2" destOrd="0" parTransId="{9580BA6F-DD71-47B1-A7FC-0E5E2CD24FB3}" sibTransId="{401DD8DE-6D09-4492-AC85-B5E8E4C42398}"/>
    <dgm:cxn modelId="{4F24B216-CB0F-4EF6-A17F-BABC02A787A4}" type="presOf" srcId="{CA39A4E8-CA16-4C69-86A7-7FD906657D0F}" destId="{6A93E1E6-12B7-4842-8822-03E12CADADC6}" srcOrd="0" destOrd="0" presId="urn:microsoft.com/office/officeart/2005/8/layout/hList6"/>
    <dgm:cxn modelId="{8AE354E7-2866-4594-9F66-E813BC5A4DD1}" srcId="{3B783691-2321-4CE2-803C-03D7E1D84F63}" destId="{132FCED5-0739-4330-8D4D-03583219A98B}" srcOrd="0" destOrd="0" parTransId="{10946EDA-F4D3-4D7A-AE54-B30CC82C2E4E}" sibTransId="{489C1CEB-FA9D-4A41-98BF-178C541B14B9}"/>
    <dgm:cxn modelId="{A570D964-E37A-45E8-B013-E6D08E5E5A01}" type="presOf" srcId="{F0FB8B9A-4D2B-4DFF-958A-75A9B01FD853}" destId="{9657F08E-D806-4BB1-8917-68E63410E2B5}" srcOrd="0" destOrd="2" presId="urn:microsoft.com/office/officeart/2005/8/layout/hList6"/>
    <dgm:cxn modelId="{DC35036A-DF23-4369-803C-E31967389139}" type="presParOf" srcId="{9E2BA204-093C-4B90-971A-328E602059E7}" destId="{9657F08E-D806-4BB1-8917-68E63410E2B5}" srcOrd="0" destOrd="0" presId="urn:microsoft.com/office/officeart/2005/8/layout/hList6"/>
    <dgm:cxn modelId="{8155305D-6C04-4DD5-90E7-F5E2322A6D15}" type="presParOf" srcId="{9E2BA204-093C-4B90-971A-328E602059E7}" destId="{0AEE622C-0A58-41D1-A300-BD1721260A69}" srcOrd="1" destOrd="0" presId="urn:microsoft.com/office/officeart/2005/8/layout/hList6"/>
    <dgm:cxn modelId="{CBBD9A99-2210-4372-9BAA-0911FDDC3971}" type="presParOf" srcId="{9E2BA204-093C-4B90-971A-328E602059E7}" destId="{003A7CD4-388E-481D-A9AC-9C13BFD8BCFC}" srcOrd="2" destOrd="0" presId="urn:microsoft.com/office/officeart/2005/8/layout/hList6"/>
    <dgm:cxn modelId="{24AAFABC-5847-4901-95C7-8CBE4E21EF66}" type="presParOf" srcId="{9E2BA204-093C-4B90-971A-328E602059E7}" destId="{B5F186FA-47FC-4123-83BD-00D0B045CC4F}" srcOrd="3" destOrd="0" presId="urn:microsoft.com/office/officeart/2005/8/layout/hList6"/>
    <dgm:cxn modelId="{CA692396-AA98-44BE-8EE0-1DC77BDFBEFF}" type="presParOf" srcId="{9E2BA204-093C-4B90-971A-328E602059E7}" destId="{6A93E1E6-12B7-4842-8822-03E12CADADC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D4F083A-1910-4E52-BA72-EEB1C8B5D68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201EC033-AAD0-440F-87B5-511B05C88594}">
      <dgm:prSet phldrT="[Texte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fr-FR" sz="2400" smtClean="0"/>
            <a:t>Contenu de la sous-épreuve E 31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fr-FR" sz="1600" b="1" smtClean="0"/>
            <a:t>Fabrication d'un ensemble chaudronné    </a:t>
          </a:r>
          <a:endParaRPr lang="fr-FR" sz="1600" dirty="0"/>
        </a:p>
      </dgm:t>
    </dgm:pt>
    <dgm:pt modelId="{FAB02658-DAA5-42D4-B19B-2B9FD7370EDE}" type="parTrans" cxnId="{E30AB354-2539-4DC2-AA47-74DD74FB4591}">
      <dgm:prSet/>
      <dgm:spPr/>
      <dgm:t>
        <a:bodyPr/>
        <a:lstStyle/>
        <a:p>
          <a:endParaRPr lang="fr-FR"/>
        </a:p>
      </dgm:t>
    </dgm:pt>
    <dgm:pt modelId="{B832BF3B-4A06-4D93-9C30-4E6A0C1751C6}" type="sibTrans" cxnId="{E30AB354-2539-4DC2-AA47-74DD74FB4591}">
      <dgm:prSet/>
      <dgm:spPr/>
      <dgm:t>
        <a:bodyPr/>
        <a:lstStyle/>
        <a:p>
          <a:endParaRPr lang="fr-FR"/>
        </a:p>
      </dgm:t>
    </dgm:pt>
    <dgm:pt modelId="{7E591C87-6C5D-440A-9ED6-63188F72B5E6}">
      <dgm:prSet phldrT="[Texte]" custT="1"/>
      <dgm:spPr/>
      <dgm:t>
        <a:bodyPr/>
        <a:lstStyle/>
        <a:p>
          <a:pPr algn="l">
            <a:spcAft>
              <a:spcPct val="35000"/>
            </a:spcAft>
          </a:pPr>
          <a:r>
            <a:rPr lang="fr-FR" sz="1600" b="1" u="sng" smtClean="0"/>
            <a:t>La deuxième situation</a:t>
          </a:r>
          <a:r>
            <a:rPr lang="fr-FR" sz="1600" b="0" smtClean="0"/>
            <a:t>, comptant pour 3/4 de la note, s’appuie sur une réalisation en centre de formation et en mode projet. Le dossier sujet est un </a:t>
          </a:r>
          <a:r>
            <a:rPr lang="fr-FR" sz="1600" b="0" u="sng" smtClean="0"/>
            <a:t>dossier technique numérique </a:t>
          </a:r>
          <a:r>
            <a:rPr lang="fr-FR" sz="1600" b="0" smtClean="0"/>
            <a:t>relatif à un projet réel, à caractère industriel, de réalisation de tout ou partie d’un (ou plusieurs) ensemble(s) chaudronné(s), en lien avec le niveau de qualification visé par le diplôme.</a:t>
          </a:r>
        </a:p>
        <a:p>
          <a:pPr algn="l">
            <a:spcAft>
              <a:spcPts val="0"/>
            </a:spcAft>
          </a:pPr>
          <a:r>
            <a:rPr lang="fr-FR" sz="1600" b="1" smtClean="0"/>
            <a:t>Les documents fournis au candidat pourront être tout ou partie :</a:t>
          </a:r>
        </a:p>
        <a:p>
          <a:pPr algn="l">
            <a:spcAft>
              <a:spcPts val="0"/>
            </a:spcAft>
          </a:pPr>
          <a:r>
            <a:rPr lang="fr-FR" sz="1600" b="0" smtClean="0"/>
            <a:t>- </a:t>
          </a:r>
          <a:r>
            <a:rPr lang="fr-FR" sz="1600" smtClean="0"/>
            <a:t>du dossier de fabrication ;</a:t>
          </a:r>
        </a:p>
        <a:p>
          <a:pPr algn="l">
            <a:spcAft>
              <a:spcPts val="0"/>
            </a:spcAft>
          </a:pPr>
          <a:r>
            <a:rPr lang="fr-FR" sz="1600" smtClean="0"/>
            <a:t>-de la maquette numérique ;</a:t>
          </a:r>
        </a:p>
        <a:p>
          <a:pPr algn="l">
            <a:spcAft>
              <a:spcPts val="0"/>
            </a:spcAft>
          </a:pPr>
          <a:r>
            <a:rPr lang="fr-FR" sz="1600" smtClean="0"/>
            <a:t>- … ;</a:t>
          </a:r>
        </a:p>
        <a:p>
          <a:pPr algn="l">
            <a:spcAft>
              <a:spcPts val="0"/>
            </a:spcAft>
          </a:pPr>
          <a:r>
            <a:rPr lang="fr-FR" sz="1600" b="1" smtClean="0"/>
            <a:t>Les moyens matériels fournis au candidat seront :</a:t>
          </a:r>
        </a:p>
        <a:p>
          <a:pPr algn="l">
            <a:spcAft>
              <a:spcPts val="0"/>
            </a:spcAft>
          </a:pPr>
          <a:r>
            <a:rPr lang="fr-FR" sz="1600" smtClean="0"/>
            <a:t>- le parc machines traditionnel et à commande numérique ;</a:t>
          </a:r>
        </a:p>
        <a:p>
          <a:pPr algn="l">
            <a:spcAft>
              <a:spcPts val="0"/>
            </a:spcAft>
          </a:pPr>
          <a:r>
            <a:rPr lang="fr-FR" sz="1600" smtClean="0"/>
            <a:t>- les logiciels (chaîne numérique) ;</a:t>
          </a:r>
        </a:p>
        <a:p>
          <a:pPr algn="l">
            <a:spcAft>
              <a:spcPct val="35000"/>
            </a:spcAft>
          </a:pPr>
          <a:r>
            <a:rPr lang="fr-FR" sz="1600" smtClean="0"/>
            <a:t>- … ;</a:t>
          </a:r>
          <a:r>
            <a:rPr lang="fr-FR" sz="1600" b="0" smtClean="0"/>
            <a:t> </a:t>
          </a:r>
          <a:endParaRPr lang="fr-FR" sz="1600" b="0" dirty="0"/>
        </a:p>
      </dgm:t>
    </dgm:pt>
    <dgm:pt modelId="{CABBD2B5-7B8A-44FA-BC00-C9DC78620A8D}" type="parTrans" cxnId="{D945E8A0-CA65-4EB9-BB94-AACFF97605EC}">
      <dgm:prSet/>
      <dgm:spPr/>
      <dgm:t>
        <a:bodyPr/>
        <a:lstStyle/>
        <a:p>
          <a:endParaRPr lang="fr-FR"/>
        </a:p>
      </dgm:t>
    </dgm:pt>
    <dgm:pt modelId="{51467DDB-8C9A-47B4-BDF4-893B218E4BC9}" type="sibTrans" cxnId="{D945E8A0-CA65-4EB9-BB94-AACFF97605EC}">
      <dgm:prSet/>
      <dgm:spPr/>
      <dgm:t>
        <a:bodyPr/>
        <a:lstStyle/>
        <a:p>
          <a:endParaRPr lang="fr-FR"/>
        </a:p>
      </dgm:t>
    </dgm:pt>
    <dgm:pt modelId="{B32B023F-02B3-4878-B5A8-81283A482CE1}">
      <dgm:prSet custT="1"/>
      <dgm:spPr/>
      <dgm:t>
        <a:bodyPr/>
        <a:lstStyle/>
        <a:p>
          <a:pPr algn="l"/>
          <a:r>
            <a:rPr lang="fr-FR" sz="1600" b="1" u="sng" dirty="0" smtClean="0"/>
            <a:t>La première situation</a:t>
          </a:r>
          <a:r>
            <a:rPr lang="fr-FR" sz="1600" b="0" dirty="0" smtClean="0"/>
            <a:t>, comptant pour 1/4 de la note, s’appuie sur un dossier de 30 pages maximum …de ses activités effectuées en entreprise lors des PFMP. Le dossier d’activités est composé de deux parties.</a:t>
          </a:r>
        </a:p>
        <a:p>
          <a:pPr algn="l"/>
          <a:r>
            <a:rPr lang="fr-FR" sz="1600" b="0" dirty="0" smtClean="0"/>
            <a:t>- </a:t>
          </a:r>
          <a:r>
            <a:rPr lang="fr-FR" sz="1600" b="1" dirty="0" smtClean="0"/>
            <a:t>A</a:t>
          </a:r>
          <a:r>
            <a:rPr lang="fr-FR" sz="1600" b="0" dirty="0" smtClean="0"/>
            <a:t> - Les activités professionnelles exercées pendant la période de formation en entreprise.</a:t>
          </a:r>
        </a:p>
        <a:p>
          <a:pPr algn="l"/>
          <a:r>
            <a:rPr lang="fr-FR" sz="1600" b="0" dirty="0" smtClean="0"/>
            <a:t>- </a:t>
          </a:r>
          <a:r>
            <a:rPr lang="fr-FR" sz="1600" b="1" dirty="0" smtClean="0"/>
            <a:t>B</a:t>
          </a:r>
          <a:r>
            <a:rPr lang="fr-FR" sz="1600" b="0" dirty="0" smtClean="0"/>
            <a:t> - L’étude de cas. </a:t>
          </a:r>
        </a:p>
      </dgm:t>
    </dgm:pt>
    <dgm:pt modelId="{D90AD45D-294A-48D3-A902-74EFC1AD975E}" type="parTrans" cxnId="{7AE6C806-A935-46AB-A78A-BCB3D3E2A91C}">
      <dgm:prSet/>
      <dgm:spPr/>
      <dgm:t>
        <a:bodyPr/>
        <a:lstStyle/>
        <a:p>
          <a:endParaRPr lang="fr-FR"/>
        </a:p>
      </dgm:t>
    </dgm:pt>
    <dgm:pt modelId="{99A7596F-33DE-4F6D-8F21-DAD93FAE6C57}" type="sibTrans" cxnId="{7AE6C806-A935-46AB-A78A-BCB3D3E2A91C}">
      <dgm:prSet/>
      <dgm:spPr/>
      <dgm:t>
        <a:bodyPr/>
        <a:lstStyle/>
        <a:p>
          <a:endParaRPr lang="fr-FR"/>
        </a:p>
      </dgm:t>
    </dgm:pt>
    <dgm:pt modelId="{B74F2A54-5DF8-45A3-A589-51D18B5904DA}">
      <dgm:prSet phldrT="[Texte]" custT="1"/>
      <dgm:spPr/>
      <dgm:t>
        <a:bodyPr/>
        <a:lstStyle/>
        <a:p>
          <a:pPr algn="l"/>
          <a:r>
            <a:rPr lang="fr-FR" sz="1600" b="0" smtClean="0"/>
            <a:t>Pour cette sous-épreuve </a:t>
          </a:r>
          <a:r>
            <a:rPr lang="fr-FR" sz="1600" b="1" smtClean="0"/>
            <a:t>E31</a:t>
          </a:r>
          <a:r>
            <a:rPr lang="fr-FR" sz="1600" b="0" smtClean="0"/>
            <a:t>, les candidats seront placés en situation de réaliser tout ou partie des tâches relatives à l’activité </a:t>
          </a:r>
        </a:p>
        <a:p>
          <a:pPr algn="l"/>
          <a:r>
            <a:rPr lang="fr-FR" sz="1600" b="1" smtClean="0"/>
            <a:t>A2 : fabrication de tout ou partie d'un ensemble chaudronné.</a:t>
          </a:r>
          <a:endParaRPr lang="fr-FR" sz="1600" b="1" dirty="0"/>
        </a:p>
      </dgm:t>
    </dgm:pt>
    <dgm:pt modelId="{9457C15C-141D-4593-B44E-BADD7575CC5E}" type="parTrans" cxnId="{2C27F10D-FE6D-4C78-8F35-18FB528414F6}">
      <dgm:prSet/>
      <dgm:spPr/>
      <dgm:t>
        <a:bodyPr/>
        <a:lstStyle/>
        <a:p>
          <a:endParaRPr lang="fr-FR"/>
        </a:p>
      </dgm:t>
    </dgm:pt>
    <dgm:pt modelId="{9FD7E770-789F-4955-B6B5-F9E58B2A3D60}" type="sibTrans" cxnId="{2C27F10D-FE6D-4C78-8F35-18FB528414F6}">
      <dgm:prSet/>
      <dgm:spPr/>
      <dgm:t>
        <a:bodyPr/>
        <a:lstStyle/>
        <a:p>
          <a:endParaRPr lang="fr-FR"/>
        </a:p>
      </dgm:t>
    </dgm:pt>
    <dgm:pt modelId="{CAE98DC8-1337-4FD3-ABB9-52A11D1E022B}" type="pres">
      <dgm:prSet presAssocID="{AD4F083A-1910-4E52-BA72-EEB1C8B5D68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438CBB4-254A-49A6-9510-217270748C59}" type="pres">
      <dgm:prSet presAssocID="{201EC033-AAD0-440F-87B5-511B05C88594}" presName="root1" presStyleCnt="0"/>
      <dgm:spPr/>
      <dgm:t>
        <a:bodyPr/>
        <a:lstStyle/>
        <a:p>
          <a:endParaRPr lang="fr-FR"/>
        </a:p>
      </dgm:t>
    </dgm:pt>
    <dgm:pt modelId="{01E25066-F908-404B-A329-DE4C87617EF5}" type="pres">
      <dgm:prSet presAssocID="{201EC033-AAD0-440F-87B5-511B05C88594}" presName="LevelOneTextNode" presStyleLbl="node0" presStyleIdx="0" presStyleCnt="1" custScaleX="130490" custScaleY="16018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AE73A20-21A5-46E1-8BFF-830D7D0C7F49}" type="pres">
      <dgm:prSet presAssocID="{201EC033-AAD0-440F-87B5-511B05C88594}" presName="level2hierChild" presStyleCnt="0"/>
      <dgm:spPr/>
      <dgm:t>
        <a:bodyPr/>
        <a:lstStyle/>
        <a:p>
          <a:endParaRPr lang="fr-FR"/>
        </a:p>
      </dgm:t>
    </dgm:pt>
    <dgm:pt modelId="{8749133F-3CFC-4715-8210-1D120F9EAA32}" type="pres">
      <dgm:prSet presAssocID="{D90AD45D-294A-48D3-A902-74EFC1AD975E}" presName="conn2-1" presStyleLbl="parChTrans1D2" presStyleIdx="0" presStyleCnt="3"/>
      <dgm:spPr/>
      <dgm:t>
        <a:bodyPr/>
        <a:lstStyle/>
        <a:p>
          <a:endParaRPr lang="fr-FR"/>
        </a:p>
      </dgm:t>
    </dgm:pt>
    <dgm:pt modelId="{7197144B-26E7-4562-9730-68D8C6519AE9}" type="pres">
      <dgm:prSet presAssocID="{D90AD45D-294A-48D3-A902-74EFC1AD975E}" presName="connTx" presStyleLbl="parChTrans1D2" presStyleIdx="0" presStyleCnt="3"/>
      <dgm:spPr/>
      <dgm:t>
        <a:bodyPr/>
        <a:lstStyle/>
        <a:p>
          <a:endParaRPr lang="fr-FR"/>
        </a:p>
      </dgm:t>
    </dgm:pt>
    <dgm:pt modelId="{BFFA6762-F5D9-4277-9CB8-1EE3886A9266}" type="pres">
      <dgm:prSet presAssocID="{B32B023F-02B3-4878-B5A8-81283A482CE1}" presName="root2" presStyleCnt="0"/>
      <dgm:spPr/>
      <dgm:t>
        <a:bodyPr/>
        <a:lstStyle/>
        <a:p>
          <a:endParaRPr lang="fr-FR"/>
        </a:p>
      </dgm:t>
    </dgm:pt>
    <dgm:pt modelId="{6A9211BD-8E28-40E2-A4EA-FDEA990F06C7}" type="pres">
      <dgm:prSet presAssocID="{B32B023F-02B3-4878-B5A8-81283A482CE1}" presName="LevelTwoTextNode" presStyleLbl="node2" presStyleIdx="0" presStyleCnt="3" custScaleX="439225" custScaleY="255055" custLinFactNeighborX="1532" custLinFactNeighborY="-196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15101AD-E349-4477-9E7B-A0A79CA6C35E}" type="pres">
      <dgm:prSet presAssocID="{B32B023F-02B3-4878-B5A8-81283A482CE1}" presName="level3hierChild" presStyleCnt="0"/>
      <dgm:spPr/>
      <dgm:t>
        <a:bodyPr/>
        <a:lstStyle/>
        <a:p>
          <a:endParaRPr lang="fr-FR"/>
        </a:p>
      </dgm:t>
    </dgm:pt>
    <dgm:pt modelId="{11F1C8E6-BE82-439A-9F87-9F3F55EAEB2F}" type="pres">
      <dgm:prSet presAssocID="{CABBD2B5-7B8A-44FA-BC00-C9DC78620A8D}" presName="conn2-1" presStyleLbl="parChTrans1D2" presStyleIdx="1" presStyleCnt="3"/>
      <dgm:spPr/>
      <dgm:t>
        <a:bodyPr/>
        <a:lstStyle/>
        <a:p>
          <a:endParaRPr lang="fr-FR"/>
        </a:p>
      </dgm:t>
    </dgm:pt>
    <dgm:pt modelId="{07045AE4-4ACE-4BB0-BA24-8B84D69BDB0E}" type="pres">
      <dgm:prSet presAssocID="{CABBD2B5-7B8A-44FA-BC00-C9DC78620A8D}" presName="connTx" presStyleLbl="parChTrans1D2" presStyleIdx="1" presStyleCnt="3"/>
      <dgm:spPr/>
      <dgm:t>
        <a:bodyPr/>
        <a:lstStyle/>
        <a:p>
          <a:endParaRPr lang="fr-FR"/>
        </a:p>
      </dgm:t>
    </dgm:pt>
    <dgm:pt modelId="{543F8AC7-E48B-45FE-9BD1-9D6747E97AF5}" type="pres">
      <dgm:prSet presAssocID="{7E591C87-6C5D-440A-9ED6-63188F72B5E6}" presName="root2" presStyleCnt="0"/>
      <dgm:spPr/>
      <dgm:t>
        <a:bodyPr/>
        <a:lstStyle/>
        <a:p>
          <a:endParaRPr lang="fr-FR"/>
        </a:p>
      </dgm:t>
    </dgm:pt>
    <dgm:pt modelId="{462D5815-4BEF-4125-A4A4-7365644A303D}" type="pres">
      <dgm:prSet presAssocID="{7E591C87-6C5D-440A-9ED6-63188F72B5E6}" presName="LevelTwoTextNode" presStyleLbl="node2" presStyleIdx="1" presStyleCnt="3" custScaleX="441708" custScaleY="566778" custLinFactNeighborX="1089" custLinFactNeighborY="-23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3A156C-8F31-4DFB-A453-2158FC2A6C50}" type="pres">
      <dgm:prSet presAssocID="{7E591C87-6C5D-440A-9ED6-63188F72B5E6}" presName="level3hierChild" presStyleCnt="0"/>
      <dgm:spPr/>
      <dgm:t>
        <a:bodyPr/>
        <a:lstStyle/>
        <a:p>
          <a:endParaRPr lang="fr-FR"/>
        </a:p>
      </dgm:t>
    </dgm:pt>
    <dgm:pt modelId="{56FF6BE8-76AB-44F1-8BB5-283697A16426}" type="pres">
      <dgm:prSet presAssocID="{9457C15C-141D-4593-B44E-BADD7575CC5E}" presName="conn2-1" presStyleLbl="parChTrans1D2" presStyleIdx="2" presStyleCnt="3"/>
      <dgm:spPr/>
      <dgm:t>
        <a:bodyPr/>
        <a:lstStyle/>
        <a:p>
          <a:endParaRPr lang="fr-FR"/>
        </a:p>
      </dgm:t>
    </dgm:pt>
    <dgm:pt modelId="{1BE6D94D-CE08-4317-80B7-9C67C4D924DB}" type="pres">
      <dgm:prSet presAssocID="{9457C15C-141D-4593-B44E-BADD7575CC5E}" presName="connTx" presStyleLbl="parChTrans1D2" presStyleIdx="2" presStyleCnt="3"/>
      <dgm:spPr/>
      <dgm:t>
        <a:bodyPr/>
        <a:lstStyle/>
        <a:p>
          <a:endParaRPr lang="fr-FR"/>
        </a:p>
      </dgm:t>
    </dgm:pt>
    <dgm:pt modelId="{B7A656F4-F808-4D9C-B3B0-6E00C28AC1CC}" type="pres">
      <dgm:prSet presAssocID="{B74F2A54-5DF8-45A3-A589-51D18B5904DA}" presName="root2" presStyleCnt="0"/>
      <dgm:spPr/>
      <dgm:t>
        <a:bodyPr/>
        <a:lstStyle/>
        <a:p>
          <a:endParaRPr lang="fr-FR"/>
        </a:p>
      </dgm:t>
    </dgm:pt>
    <dgm:pt modelId="{1724B7AB-982F-4F42-A65D-46B91FB4367B}" type="pres">
      <dgm:prSet presAssocID="{B74F2A54-5DF8-45A3-A589-51D18B5904DA}" presName="LevelTwoTextNode" presStyleLbl="node2" presStyleIdx="2" presStyleCnt="3" custScaleX="443982" custScaleY="147962" custLinFactNeighborX="409" custLinFactNeighborY="-285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E24A286-8C81-417C-B648-35E5A6EA19B7}" type="pres">
      <dgm:prSet presAssocID="{B74F2A54-5DF8-45A3-A589-51D18B5904DA}" presName="level3hierChild" presStyleCnt="0"/>
      <dgm:spPr/>
      <dgm:t>
        <a:bodyPr/>
        <a:lstStyle/>
        <a:p>
          <a:endParaRPr lang="fr-FR"/>
        </a:p>
      </dgm:t>
    </dgm:pt>
  </dgm:ptLst>
  <dgm:cxnLst>
    <dgm:cxn modelId="{8AB5E69C-823F-4B9E-8BF1-2E702A8AFFEA}" type="presOf" srcId="{D90AD45D-294A-48D3-A902-74EFC1AD975E}" destId="{8749133F-3CFC-4715-8210-1D120F9EAA32}" srcOrd="0" destOrd="0" presId="urn:microsoft.com/office/officeart/2008/layout/HorizontalMultiLevelHierarchy"/>
    <dgm:cxn modelId="{B1BC49B0-35F9-4E02-BD31-59892CCE656D}" type="presOf" srcId="{CABBD2B5-7B8A-44FA-BC00-C9DC78620A8D}" destId="{07045AE4-4ACE-4BB0-BA24-8B84D69BDB0E}" srcOrd="1" destOrd="0" presId="urn:microsoft.com/office/officeart/2008/layout/HorizontalMultiLevelHierarchy"/>
    <dgm:cxn modelId="{3B185885-7D14-4D6C-84C7-33E80F23B0B6}" type="presOf" srcId="{B74F2A54-5DF8-45A3-A589-51D18B5904DA}" destId="{1724B7AB-982F-4F42-A65D-46B91FB4367B}" srcOrd="0" destOrd="0" presId="urn:microsoft.com/office/officeart/2008/layout/HorizontalMultiLevelHierarchy"/>
    <dgm:cxn modelId="{E30AB354-2539-4DC2-AA47-74DD74FB4591}" srcId="{AD4F083A-1910-4E52-BA72-EEB1C8B5D68E}" destId="{201EC033-AAD0-440F-87B5-511B05C88594}" srcOrd="0" destOrd="0" parTransId="{FAB02658-DAA5-42D4-B19B-2B9FD7370EDE}" sibTransId="{B832BF3B-4A06-4D93-9C30-4E6A0C1751C6}"/>
    <dgm:cxn modelId="{1803E102-CC35-4BDE-B4A7-716020283E66}" type="presOf" srcId="{CABBD2B5-7B8A-44FA-BC00-C9DC78620A8D}" destId="{11F1C8E6-BE82-439A-9F87-9F3F55EAEB2F}" srcOrd="0" destOrd="0" presId="urn:microsoft.com/office/officeart/2008/layout/HorizontalMultiLevelHierarchy"/>
    <dgm:cxn modelId="{7AE6C806-A935-46AB-A78A-BCB3D3E2A91C}" srcId="{201EC033-AAD0-440F-87B5-511B05C88594}" destId="{B32B023F-02B3-4878-B5A8-81283A482CE1}" srcOrd="0" destOrd="0" parTransId="{D90AD45D-294A-48D3-A902-74EFC1AD975E}" sibTransId="{99A7596F-33DE-4F6D-8F21-DAD93FAE6C57}"/>
    <dgm:cxn modelId="{A0C52DDA-68E5-432A-BC09-4FC517EF2D07}" type="presOf" srcId="{9457C15C-141D-4593-B44E-BADD7575CC5E}" destId="{1BE6D94D-CE08-4317-80B7-9C67C4D924DB}" srcOrd="1" destOrd="0" presId="urn:microsoft.com/office/officeart/2008/layout/HorizontalMultiLevelHierarchy"/>
    <dgm:cxn modelId="{2C27F10D-FE6D-4C78-8F35-18FB528414F6}" srcId="{201EC033-AAD0-440F-87B5-511B05C88594}" destId="{B74F2A54-5DF8-45A3-A589-51D18B5904DA}" srcOrd="2" destOrd="0" parTransId="{9457C15C-141D-4593-B44E-BADD7575CC5E}" sibTransId="{9FD7E770-789F-4955-B6B5-F9E58B2A3D60}"/>
    <dgm:cxn modelId="{78B98C61-EFB8-4222-B61A-F990E12CCDE4}" type="presOf" srcId="{D90AD45D-294A-48D3-A902-74EFC1AD975E}" destId="{7197144B-26E7-4562-9730-68D8C6519AE9}" srcOrd="1" destOrd="0" presId="urn:microsoft.com/office/officeart/2008/layout/HorizontalMultiLevelHierarchy"/>
    <dgm:cxn modelId="{1DBF14BB-726E-43BE-860A-7B09387CEA71}" type="presOf" srcId="{7E591C87-6C5D-440A-9ED6-63188F72B5E6}" destId="{462D5815-4BEF-4125-A4A4-7365644A303D}" srcOrd="0" destOrd="0" presId="urn:microsoft.com/office/officeart/2008/layout/HorizontalMultiLevelHierarchy"/>
    <dgm:cxn modelId="{40E2FE6B-3801-4AD0-B6F2-B13E56E03A67}" type="presOf" srcId="{B32B023F-02B3-4878-B5A8-81283A482CE1}" destId="{6A9211BD-8E28-40E2-A4EA-FDEA990F06C7}" srcOrd="0" destOrd="0" presId="urn:microsoft.com/office/officeart/2008/layout/HorizontalMultiLevelHierarchy"/>
    <dgm:cxn modelId="{609B8F52-42EC-4A39-A25C-1505CACD9C30}" type="presOf" srcId="{AD4F083A-1910-4E52-BA72-EEB1C8B5D68E}" destId="{CAE98DC8-1337-4FD3-ABB9-52A11D1E022B}" srcOrd="0" destOrd="0" presId="urn:microsoft.com/office/officeart/2008/layout/HorizontalMultiLevelHierarchy"/>
    <dgm:cxn modelId="{85E739A0-856E-4ACD-B4ED-68A8E36F46DD}" type="presOf" srcId="{9457C15C-141D-4593-B44E-BADD7575CC5E}" destId="{56FF6BE8-76AB-44F1-8BB5-283697A16426}" srcOrd="0" destOrd="0" presId="urn:microsoft.com/office/officeart/2008/layout/HorizontalMultiLevelHierarchy"/>
    <dgm:cxn modelId="{9C22B155-72D7-47FD-900F-44D0904D802B}" type="presOf" srcId="{201EC033-AAD0-440F-87B5-511B05C88594}" destId="{01E25066-F908-404B-A329-DE4C87617EF5}" srcOrd="0" destOrd="0" presId="urn:microsoft.com/office/officeart/2008/layout/HorizontalMultiLevelHierarchy"/>
    <dgm:cxn modelId="{D945E8A0-CA65-4EB9-BB94-AACFF97605EC}" srcId="{201EC033-AAD0-440F-87B5-511B05C88594}" destId="{7E591C87-6C5D-440A-9ED6-63188F72B5E6}" srcOrd="1" destOrd="0" parTransId="{CABBD2B5-7B8A-44FA-BC00-C9DC78620A8D}" sibTransId="{51467DDB-8C9A-47B4-BDF4-893B218E4BC9}"/>
    <dgm:cxn modelId="{8169DDB3-1872-4C4B-BFE4-ED6C9273CBD5}" type="presParOf" srcId="{CAE98DC8-1337-4FD3-ABB9-52A11D1E022B}" destId="{4438CBB4-254A-49A6-9510-217270748C59}" srcOrd="0" destOrd="0" presId="urn:microsoft.com/office/officeart/2008/layout/HorizontalMultiLevelHierarchy"/>
    <dgm:cxn modelId="{DED2093A-7600-49D1-A038-62F460CF8E2E}" type="presParOf" srcId="{4438CBB4-254A-49A6-9510-217270748C59}" destId="{01E25066-F908-404B-A329-DE4C87617EF5}" srcOrd="0" destOrd="0" presId="urn:microsoft.com/office/officeart/2008/layout/HorizontalMultiLevelHierarchy"/>
    <dgm:cxn modelId="{0EA40A83-BC91-4C4E-8950-E7D136D8AC79}" type="presParOf" srcId="{4438CBB4-254A-49A6-9510-217270748C59}" destId="{DAE73A20-21A5-46E1-8BFF-830D7D0C7F49}" srcOrd="1" destOrd="0" presId="urn:microsoft.com/office/officeart/2008/layout/HorizontalMultiLevelHierarchy"/>
    <dgm:cxn modelId="{EF66F66D-CC13-4362-BAB1-369FF3FCD0B8}" type="presParOf" srcId="{DAE73A20-21A5-46E1-8BFF-830D7D0C7F49}" destId="{8749133F-3CFC-4715-8210-1D120F9EAA32}" srcOrd="0" destOrd="0" presId="urn:microsoft.com/office/officeart/2008/layout/HorizontalMultiLevelHierarchy"/>
    <dgm:cxn modelId="{F0E7F638-186A-4B17-AB91-F6007A06B821}" type="presParOf" srcId="{8749133F-3CFC-4715-8210-1D120F9EAA32}" destId="{7197144B-26E7-4562-9730-68D8C6519AE9}" srcOrd="0" destOrd="0" presId="urn:microsoft.com/office/officeart/2008/layout/HorizontalMultiLevelHierarchy"/>
    <dgm:cxn modelId="{64570D04-B43B-405C-A246-7FFF3D6E7BB6}" type="presParOf" srcId="{DAE73A20-21A5-46E1-8BFF-830D7D0C7F49}" destId="{BFFA6762-F5D9-4277-9CB8-1EE3886A9266}" srcOrd="1" destOrd="0" presId="urn:microsoft.com/office/officeart/2008/layout/HorizontalMultiLevelHierarchy"/>
    <dgm:cxn modelId="{F91A3C04-B7D9-477A-94F0-ABF54B724C2C}" type="presParOf" srcId="{BFFA6762-F5D9-4277-9CB8-1EE3886A9266}" destId="{6A9211BD-8E28-40E2-A4EA-FDEA990F06C7}" srcOrd="0" destOrd="0" presId="urn:microsoft.com/office/officeart/2008/layout/HorizontalMultiLevelHierarchy"/>
    <dgm:cxn modelId="{73AAB24C-CA4F-4961-A623-9A96B134565D}" type="presParOf" srcId="{BFFA6762-F5D9-4277-9CB8-1EE3886A9266}" destId="{115101AD-E349-4477-9E7B-A0A79CA6C35E}" srcOrd="1" destOrd="0" presId="urn:microsoft.com/office/officeart/2008/layout/HorizontalMultiLevelHierarchy"/>
    <dgm:cxn modelId="{5F1B196B-AFFD-4C82-9013-745B8DD7B00E}" type="presParOf" srcId="{DAE73A20-21A5-46E1-8BFF-830D7D0C7F49}" destId="{11F1C8E6-BE82-439A-9F87-9F3F55EAEB2F}" srcOrd="2" destOrd="0" presId="urn:microsoft.com/office/officeart/2008/layout/HorizontalMultiLevelHierarchy"/>
    <dgm:cxn modelId="{4B750A9B-5205-4A90-B3BF-49160374A6C7}" type="presParOf" srcId="{11F1C8E6-BE82-439A-9F87-9F3F55EAEB2F}" destId="{07045AE4-4ACE-4BB0-BA24-8B84D69BDB0E}" srcOrd="0" destOrd="0" presId="urn:microsoft.com/office/officeart/2008/layout/HorizontalMultiLevelHierarchy"/>
    <dgm:cxn modelId="{C7B2883B-C28F-4A81-8D6F-0A869FB2AE46}" type="presParOf" srcId="{DAE73A20-21A5-46E1-8BFF-830D7D0C7F49}" destId="{543F8AC7-E48B-45FE-9BD1-9D6747E97AF5}" srcOrd="3" destOrd="0" presId="urn:microsoft.com/office/officeart/2008/layout/HorizontalMultiLevelHierarchy"/>
    <dgm:cxn modelId="{B7E51E55-433D-450D-8337-789D9FB4A930}" type="presParOf" srcId="{543F8AC7-E48B-45FE-9BD1-9D6747E97AF5}" destId="{462D5815-4BEF-4125-A4A4-7365644A303D}" srcOrd="0" destOrd="0" presId="urn:microsoft.com/office/officeart/2008/layout/HorizontalMultiLevelHierarchy"/>
    <dgm:cxn modelId="{905CA7A3-64CA-48F5-9311-6D7921D1231D}" type="presParOf" srcId="{543F8AC7-E48B-45FE-9BD1-9D6747E97AF5}" destId="{133A156C-8F31-4DFB-A453-2158FC2A6C50}" srcOrd="1" destOrd="0" presId="urn:microsoft.com/office/officeart/2008/layout/HorizontalMultiLevelHierarchy"/>
    <dgm:cxn modelId="{3185C119-10F3-4508-9175-E18828E57EB1}" type="presParOf" srcId="{DAE73A20-21A5-46E1-8BFF-830D7D0C7F49}" destId="{56FF6BE8-76AB-44F1-8BB5-283697A16426}" srcOrd="4" destOrd="0" presId="urn:microsoft.com/office/officeart/2008/layout/HorizontalMultiLevelHierarchy"/>
    <dgm:cxn modelId="{C809FD02-3331-44FD-BE01-76990739ED4A}" type="presParOf" srcId="{56FF6BE8-76AB-44F1-8BB5-283697A16426}" destId="{1BE6D94D-CE08-4317-80B7-9C67C4D924DB}" srcOrd="0" destOrd="0" presId="urn:microsoft.com/office/officeart/2008/layout/HorizontalMultiLevelHierarchy"/>
    <dgm:cxn modelId="{ECC8940F-E70B-44E1-8610-35F390FA2F0D}" type="presParOf" srcId="{DAE73A20-21A5-46E1-8BFF-830D7D0C7F49}" destId="{B7A656F4-F808-4D9C-B3B0-6E00C28AC1CC}" srcOrd="5" destOrd="0" presId="urn:microsoft.com/office/officeart/2008/layout/HorizontalMultiLevelHierarchy"/>
    <dgm:cxn modelId="{5F445669-DCAB-4A04-A8CC-6251EB0E422B}" type="presParOf" srcId="{B7A656F4-F808-4D9C-B3B0-6E00C28AC1CC}" destId="{1724B7AB-982F-4F42-A65D-46B91FB4367B}" srcOrd="0" destOrd="0" presId="urn:microsoft.com/office/officeart/2008/layout/HorizontalMultiLevelHierarchy"/>
    <dgm:cxn modelId="{E37A5108-6ECF-4951-BE66-1FE1EA85CE99}" type="presParOf" srcId="{B7A656F4-F808-4D9C-B3B0-6E00C28AC1CC}" destId="{FE24A286-8C81-417C-B648-35E5A6EA19B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</a:t>
          </a:r>
        </a:p>
        <a:p>
          <a:r>
            <a:rPr lang="fr-FR" sz="1200" b="1" u="none" dirty="0" smtClean="0">
              <a:solidFill>
                <a:schemeClr val="tx1"/>
              </a:solidFill>
            </a:rPr>
            <a:t>C2 – C8</a:t>
          </a:r>
          <a:r>
            <a:rPr lang="fr-FR" sz="1200" b="1" dirty="0" smtClean="0">
              <a:solidFill>
                <a:schemeClr val="tx1"/>
              </a:solidFill>
            </a:rPr>
            <a:t> </a:t>
          </a:r>
        </a:p>
        <a:p>
          <a:r>
            <a:rPr lang="fr-FR" sz="1200" b="1" dirty="0" smtClean="0">
              <a:solidFill>
                <a:schemeClr val="tx1"/>
              </a:solidFill>
            </a:rPr>
            <a:t>dossier de synthèse d’activités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2</a:t>
          </a:r>
        </a:p>
        <a:p>
          <a:r>
            <a:rPr lang="fr-FR" sz="1200" b="1" u="none" dirty="0" smtClean="0">
              <a:solidFill>
                <a:schemeClr val="tx1"/>
              </a:solidFill>
            </a:rPr>
            <a:t>C6 – C7 – C12 – C13</a:t>
          </a:r>
          <a:endParaRPr lang="fr-FR" sz="1200" b="1" dirty="0" smtClean="0">
            <a:solidFill>
              <a:schemeClr val="tx1"/>
            </a:solidFill>
          </a:endParaRPr>
        </a:p>
        <a:p>
          <a:r>
            <a:rPr lang="fr-FR" sz="1200" b="1" dirty="0" smtClean="0">
              <a:solidFill>
                <a:schemeClr val="tx1"/>
              </a:solidFill>
            </a:rPr>
            <a:t>Projet de 70 h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EF360C98-86E2-44E3-871A-034F53AF2560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Quand :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</a:t>
          </a:r>
        </a:p>
        <a:p>
          <a:r>
            <a:rPr lang="fr-FR" sz="1200" b="1" dirty="0" smtClean="0">
              <a:solidFill>
                <a:schemeClr val="tx1"/>
              </a:solidFill>
            </a:rPr>
            <a:t>dernier semestre de la formation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2    </a:t>
          </a:r>
          <a:r>
            <a:rPr lang="fr-FR" sz="1200" b="1" dirty="0" smtClean="0">
              <a:solidFill>
                <a:schemeClr val="tx1"/>
              </a:solidFill>
            </a:rPr>
            <a:t>dernier trimestre de la formation</a:t>
          </a:r>
        </a:p>
      </dgm:t>
    </dgm:pt>
    <dgm:pt modelId="{614F8766-7DE5-4D2A-BD9F-1BE9C598AD83}" type="par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E0E1EBD-EA34-43B5-B406-E8D15B553680}" type="sib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</a:t>
          </a:r>
        </a:p>
        <a:p>
          <a:r>
            <a:rPr lang="fr-FR" sz="1200" b="1" dirty="0" smtClean="0">
              <a:solidFill>
                <a:schemeClr val="tx1"/>
              </a:solidFill>
            </a:rPr>
            <a:t>en centre de formation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2</a:t>
          </a:r>
          <a:r>
            <a:rPr lang="fr-FR" sz="1200" b="1" dirty="0" smtClean="0">
              <a:solidFill>
                <a:schemeClr val="tx1"/>
              </a:solidFill>
            </a:rPr>
            <a:t>  </a:t>
          </a:r>
        </a:p>
        <a:p>
          <a:r>
            <a:rPr lang="fr-FR" sz="1200" b="1" dirty="0" smtClean="0">
              <a:solidFill>
                <a:schemeClr val="tx1"/>
              </a:solidFill>
            </a:rPr>
            <a:t>  en centre de formation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</a:t>
          </a:r>
          <a:r>
            <a:rPr lang="fr-FR" sz="1200" b="1" u="none" dirty="0" smtClean="0">
              <a:solidFill>
                <a:schemeClr val="tx1"/>
              </a:solidFill>
            </a:rPr>
            <a:t> </a:t>
          </a:r>
        </a:p>
        <a:p>
          <a:r>
            <a:rPr lang="fr-FR" sz="1200" b="1" dirty="0" smtClean="0">
              <a:solidFill>
                <a:schemeClr val="tx1"/>
              </a:solidFill>
            </a:rPr>
            <a:t>un enseignant du domaine professionnel … et du tuteur ou un représentant …</a:t>
          </a:r>
          <a:r>
            <a:rPr lang="fr-FR" sz="1200" b="1" u="none" dirty="0" smtClean="0">
              <a:solidFill>
                <a:schemeClr val="tx1"/>
              </a:solidFill>
            </a:rPr>
            <a:t>         </a:t>
          </a:r>
          <a:endParaRPr lang="fr-FR" sz="1200" b="1" dirty="0" smtClean="0">
            <a:solidFill>
              <a:schemeClr val="tx1"/>
            </a:solidFill>
          </a:endParaRPr>
        </a:p>
        <a:p>
          <a:r>
            <a:rPr lang="fr-FR" sz="1200" b="1" u="sng" dirty="0" smtClean="0">
              <a:solidFill>
                <a:schemeClr val="tx1"/>
              </a:solidFill>
            </a:rPr>
            <a:t>Partie 2</a:t>
          </a:r>
          <a:r>
            <a:rPr lang="fr-FR" sz="1200" b="1" dirty="0" smtClean="0">
              <a:solidFill>
                <a:schemeClr val="tx1"/>
              </a:solidFill>
            </a:rPr>
            <a:t>              équipe pédagogique (représentant entreprise)</a:t>
          </a:r>
          <a:endParaRPr lang="fr-FR" sz="1200" b="1" dirty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</a:t>
          </a:r>
          <a:r>
            <a:rPr lang="fr-FR" sz="1200" b="1" dirty="0" smtClean="0">
              <a:solidFill>
                <a:schemeClr val="tx1"/>
              </a:solidFill>
            </a:rPr>
            <a:t>           Exposé de 30 mn (10 + 20)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2</a:t>
          </a:r>
          <a:r>
            <a:rPr lang="fr-FR" sz="1200" b="1" dirty="0" smtClean="0">
              <a:solidFill>
                <a:schemeClr val="tx1"/>
              </a:solidFill>
            </a:rPr>
            <a:t>                en cours de projet et d’une revue de projet de 20 mn (10 + 10)</a:t>
          </a:r>
          <a:endParaRPr lang="fr-FR" sz="1200" b="1" dirty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5" custLinFactNeighborX="-161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4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4"/>
      <dgm:spPr/>
      <dgm:t>
        <a:bodyPr/>
        <a:lstStyle/>
        <a:p>
          <a:endParaRPr lang="fr-FR"/>
        </a:p>
      </dgm:t>
    </dgm:pt>
    <dgm:pt modelId="{18EF9024-9FA4-4A66-BDD2-1FBE1F47345C}" type="pres">
      <dgm:prSet presAssocID="{EF360C98-86E2-44E3-871A-034F53AF2560}" presName="node" presStyleLbl="node1" presStyleIdx="1" presStyleCnt="5" custLinFactNeighborX="9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E8D846-96E1-4604-8686-51D228FBCAA1}" type="pres">
      <dgm:prSet presAssocID="{FE0E1EBD-EA34-43B5-B406-E8D15B553680}" presName="sibTrans" presStyleLbl="sibTrans2D1" presStyleIdx="1" presStyleCnt="4"/>
      <dgm:spPr/>
      <dgm:t>
        <a:bodyPr/>
        <a:lstStyle/>
        <a:p>
          <a:endParaRPr lang="fr-FR"/>
        </a:p>
      </dgm:t>
    </dgm:pt>
    <dgm:pt modelId="{83FF9F79-27E3-4EA7-AC3C-32B2E6AF7B38}" type="pres">
      <dgm:prSet presAssocID="{FE0E1EBD-EA34-43B5-B406-E8D15B553680}" presName="connectorText" presStyleLbl="sibTrans2D1" presStyleIdx="1" presStyleCnt="4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2" presStyleCnt="5" custLinFactNeighborX="-1434" custLinFactNeighborY="-15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2" presStyleCnt="4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2" presStyleCnt="4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3" presStyleCnt="4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3" presStyleCnt="4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48E5036-4A05-470F-A82E-BFACD8799480}" type="presOf" srcId="{FE0E1EBD-EA34-43B5-B406-E8D15B553680}" destId="{83FF9F79-27E3-4EA7-AC3C-32B2E6AF7B38}" srcOrd="1" destOrd="0" presId="urn:microsoft.com/office/officeart/2005/8/layout/process1"/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2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3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988A58AB-8B2B-4F33-97B8-D974F0A3D7F5}" srcId="{ED2F65D4-2C4E-4FCC-808C-FA3B6764953E}" destId="{F05119CB-DD7E-42C6-83EB-9912422773A9}" srcOrd="4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E269D67D-ABA0-4971-8E56-B88F2FF653BC}" srcId="{ED2F65D4-2C4E-4FCC-808C-FA3B6764953E}" destId="{EF360C98-86E2-44E3-871A-034F53AF2560}" srcOrd="1" destOrd="0" parTransId="{614F8766-7DE5-4D2A-BD9F-1BE9C598AD83}" sibTransId="{FE0E1EBD-EA34-43B5-B406-E8D15B553680}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FAC7D397-4928-4F16-ABD3-65D39E6870B9}" type="presOf" srcId="{FE0E1EBD-EA34-43B5-B406-E8D15B553680}" destId="{61E8D846-96E1-4604-8686-51D228FBCAA1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05E7F8CE-A9C0-4376-8C15-B17E9F370BE1}" type="presOf" srcId="{EF360C98-86E2-44E3-871A-034F53AF2560}" destId="{18EF9024-9FA4-4A66-BDD2-1FBE1F47345C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C751D893-7D16-4FCE-9758-3AE2792F56C7}" type="presParOf" srcId="{CCA5F225-F826-48B9-803E-6E4A35D70ED0}" destId="{18EF9024-9FA4-4A66-BDD2-1FBE1F47345C}" srcOrd="2" destOrd="0" presId="urn:microsoft.com/office/officeart/2005/8/layout/process1"/>
    <dgm:cxn modelId="{23A6D209-6075-4B26-BB7E-189CE540C1E2}" type="presParOf" srcId="{CCA5F225-F826-48B9-803E-6E4A35D70ED0}" destId="{61E8D846-96E1-4604-8686-51D228FBCAA1}" srcOrd="3" destOrd="0" presId="urn:microsoft.com/office/officeart/2005/8/layout/process1"/>
    <dgm:cxn modelId="{92384D09-8149-4D23-8440-DE650B2D3B57}" type="presParOf" srcId="{61E8D846-96E1-4604-8686-51D228FBCAA1}" destId="{83FF9F79-27E3-4EA7-AC3C-32B2E6AF7B38}" srcOrd="0" destOrd="0" presId="urn:microsoft.com/office/officeart/2005/8/layout/process1"/>
    <dgm:cxn modelId="{A4E2B0EE-A34E-412B-9771-9E96D8DED05C}" type="presParOf" srcId="{CCA5F225-F826-48B9-803E-6E4A35D70ED0}" destId="{BFB79F78-4CAD-4AFD-9EFD-1C74580931E7}" srcOrd="4" destOrd="0" presId="urn:microsoft.com/office/officeart/2005/8/layout/process1"/>
    <dgm:cxn modelId="{DD8D698E-196B-4411-A19D-9F3C850716A9}" type="presParOf" srcId="{CCA5F225-F826-48B9-803E-6E4A35D70ED0}" destId="{59FE23DF-6778-457F-84C4-3C531990755E}" srcOrd="5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6" destOrd="0" presId="urn:microsoft.com/office/officeart/2005/8/layout/process1"/>
    <dgm:cxn modelId="{8A49D671-68E2-4D0C-8248-3E2C534952E8}" type="presParOf" srcId="{CCA5F225-F826-48B9-803E-6E4A35D70ED0}" destId="{6D43EE13-D238-4A1A-B156-2DFE87C2203F}" srcOrd="7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Partie 1</a:t>
          </a:r>
        </a:p>
        <a:p>
          <a:r>
            <a:rPr lang="fr-FR" sz="1200" b="1" u="none" dirty="0" smtClean="0">
              <a:solidFill>
                <a:schemeClr val="tx1"/>
              </a:solidFill>
            </a:rPr>
            <a:t>C2 – C8</a:t>
          </a:r>
          <a:r>
            <a:rPr lang="fr-FR" sz="1200" b="1" dirty="0" smtClean="0">
              <a:solidFill>
                <a:schemeClr val="tx1"/>
              </a:solidFill>
            </a:rPr>
            <a:t> </a:t>
          </a:r>
        </a:p>
        <a:p>
          <a:r>
            <a:rPr lang="fr-FR" sz="1200" b="1" dirty="0" smtClean="0">
              <a:solidFill>
                <a:schemeClr val="tx1"/>
              </a:solidFill>
            </a:rPr>
            <a:t>dossier de synthèse d’activités</a:t>
          </a:r>
        </a:p>
        <a:p>
          <a:r>
            <a:rPr lang="fr-FR" sz="1200" b="1" dirty="0" smtClean="0">
              <a:solidFill>
                <a:schemeClr val="tx1"/>
              </a:solidFill>
            </a:rPr>
            <a:t>Partie 2</a:t>
          </a:r>
        </a:p>
        <a:p>
          <a:r>
            <a:rPr lang="fr-FR" sz="1200" b="1" u="none" dirty="0" smtClean="0">
              <a:solidFill>
                <a:schemeClr val="tx1"/>
              </a:solidFill>
            </a:rPr>
            <a:t>C6 – C7 – C12 – C13</a:t>
          </a:r>
          <a:endParaRPr lang="fr-FR" sz="1200" b="1" dirty="0" smtClean="0">
            <a:solidFill>
              <a:schemeClr val="tx1"/>
            </a:solidFill>
          </a:endParaRPr>
        </a:p>
        <a:p>
          <a:r>
            <a:rPr lang="fr-FR" sz="1200" b="1" dirty="0" smtClean="0">
              <a:solidFill>
                <a:schemeClr val="tx1"/>
              </a:solidFill>
            </a:rPr>
            <a:t> Projet de 70 h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       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                               </a:t>
          </a: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      </a:t>
          </a:r>
        </a:p>
        <a:p>
          <a:r>
            <a:rPr lang="fr-FR" sz="1200" b="1" dirty="0" smtClean="0">
              <a:solidFill>
                <a:schemeClr val="tx1"/>
              </a:solidFill>
            </a:rPr>
            <a:t>deux professeurs des enseignements professionnels et d’un professionnel</a:t>
          </a:r>
          <a:endParaRPr lang="fr-FR" sz="1200" b="1" dirty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   </a:t>
          </a:r>
        </a:p>
        <a:p>
          <a:r>
            <a:rPr lang="fr-FR" sz="1200" b="1" dirty="0" smtClean="0">
              <a:solidFill>
                <a:schemeClr val="tx1"/>
              </a:solidFill>
            </a:rPr>
            <a:t>Partie 1           </a:t>
          </a:r>
        </a:p>
        <a:p>
          <a:r>
            <a:rPr lang="fr-FR" sz="1200" b="1" dirty="0" smtClean="0">
              <a:solidFill>
                <a:schemeClr val="tx1"/>
              </a:solidFill>
            </a:rPr>
            <a:t>Présentation de 30 mn (10 + 20)</a:t>
          </a:r>
        </a:p>
        <a:p>
          <a:r>
            <a:rPr lang="fr-FR" sz="1200" b="1" dirty="0" smtClean="0">
              <a:solidFill>
                <a:schemeClr val="tx1"/>
              </a:solidFill>
            </a:rPr>
            <a:t>Partie 2             </a:t>
          </a:r>
        </a:p>
        <a:p>
          <a:r>
            <a:rPr lang="fr-FR" sz="1200" b="1" dirty="0" smtClean="0">
              <a:solidFill>
                <a:schemeClr val="tx1"/>
              </a:solidFill>
            </a:rPr>
            <a:t>   Soutenance oral de 45 mn (15 + 30)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3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1" presStyleCnt="3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2" presStyleCnt="3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1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2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988A58AB-8B2B-4F33-97B8-D974F0A3D7F5}" srcId="{ED2F65D4-2C4E-4FCC-808C-FA3B6764953E}" destId="{F05119CB-DD7E-42C6-83EB-9912422773A9}" srcOrd="3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A4E2B0EE-A34E-412B-9771-9E96D8DED05C}" type="presParOf" srcId="{CCA5F225-F826-48B9-803E-6E4A35D70ED0}" destId="{BFB79F78-4CAD-4AFD-9EFD-1C74580931E7}" srcOrd="2" destOrd="0" presId="urn:microsoft.com/office/officeart/2005/8/layout/process1"/>
    <dgm:cxn modelId="{DD8D698E-196B-4411-A19D-9F3C850716A9}" type="presParOf" srcId="{CCA5F225-F826-48B9-803E-6E4A35D70ED0}" destId="{59FE23DF-6778-457F-84C4-3C531990755E}" srcOrd="3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4" destOrd="0" presId="urn:microsoft.com/office/officeart/2005/8/layout/process1"/>
    <dgm:cxn modelId="{8A49D671-68E2-4D0C-8248-3E2C534952E8}" type="presParOf" srcId="{CCA5F225-F826-48B9-803E-6E4A35D70ED0}" destId="{6D43EE13-D238-4A1A-B156-2DFE87C2203F}" srcOrd="5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63AC3C7-318B-45B9-9789-C4B7662F4922}" type="doc">
      <dgm:prSet loTypeId="urn:microsoft.com/office/officeart/2005/8/layout/hList6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fr-FR"/>
        </a:p>
      </dgm:t>
    </dgm:pt>
    <dgm:pt modelId="{3B783691-2321-4CE2-803C-03D7E1D84F63}">
      <dgm:prSet phldrT="[Texte]" custT="1"/>
      <dgm:spPr/>
      <dgm:t>
        <a:bodyPr/>
        <a:lstStyle/>
        <a:p>
          <a:pPr algn="ctr"/>
          <a:r>
            <a:rPr lang="fr-FR" sz="2400" b="1" dirty="0" smtClean="0">
              <a:solidFill>
                <a:schemeClr val="tx1"/>
              </a:solidFill>
            </a:rPr>
            <a:t>Activité</a:t>
          </a:r>
          <a:endParaRPr lang="fr-FR" sz="2400" b="1" dirty="0">
            <a:solidFill>
              <a:schemeClr val="tx1"/>
            </a:solidFill>
          </a:endParaRPr>
        </a:p>
      </dgm:t>
    </dgm:pt>
    <dgm:pt modelId="{B01B80F6-420F-4820-AC98-B2EF885E830A}" type="parTrans" cxnId="{B1E8F0FE-DF5B-452D-A6D2-5E47A311CDE7}">
      <dgm:prSet/>
      <dgm:spPr/>
      <dgm:t>
        <a:bodyPr/>
        <a:lstStyle/>
        <a:p>
          <a:endParaRPr lang="fr-FR"/>
        </a:p>
      </dgm:t>
    </dgm:pt>
    <dgm:pt modelId="{CB64FD71-3EFD-4719-9EDA-52CCA38A9D2C}" type="sibTrans" cxnId="{B1E8F0FE-DF5B-452D-A6D2-5E47A311CDE7}">
      <dgm:prSet/>
      <dgm:spPr/>
      <dgm:t>
        <a:bodyPr/>
        <a:lstStyle/>
        <a:p>
          <a:endParaRPr lang="fr-FR"/>
        </a:p>
      </dgm:t>
    </dgm:pt>
    <dgm:pt modelId="{4A42E6FD-1DDE-4350-8FAE-7647BBBD5442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Bloc de Compétences</a:t>
          </a:r>
          <a:endParaRPr lang="fr-FR" sz="2200" b="1" dirty="0">
            <a:solidFill>
              <a:schemeClr val="tx1"/>
            </a:solidFill>
          </a:endParaRPr>
        </a:p>
      </dgm:t>
    </dgm:pt>
    <dgm:pt modelId="{0E8A2E89-2E23-4CB5-B0A7-846B01843993}" type="parTrans" cxnId="{2ADFB8B4-2A83-482F-AE31-97107F8A134D}">
      <dgm:prSet/>
      <dgm:spPr/>
      <dgm:t>
        <a:bodyPr/>
        <a:lstStyle/>
        <a:p>
          <a:endParaRPr lang="fr-FR"/>
        </a:p>
      </dgm:t>
    </dgm:pt>
    <dgm:pt modelId="{693C5A97-6375-4989-8991-196910A52382}" type="sibTrans" cxnId="{2ADFB8B4-2A83-482F-AE31-97107F8A134D}">
      <dgm:prSet/>
      <dgm:spPr/>
      <dgm:t>
        <a:bodyPr/>
        <a:lstStyle/>
        <a:p>
          <a:endParaRPr lang="fr-FR"/>
        </a:p>
      </dgm:t>
    </dgm:pt>
    <dgm:pt modelId="{0B957E0F-4DBF-4FED-83D1-F8736BDE2E0B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C3</a:t>
          </a:r>
          <a:r>
            <a:rPr lang="fr-FR" sz="1400" dirty="0" smtClean="0">
              <a:solidFill>
                <a:schemeClr val="tx1"/>
              </a:solidFill>
            </a:rPr>
            <a:t> : s’impliquer dans un groupe.</a:t>
          </a:r>
          <a:endParaRPr lang="fr-FR" sz="1400" dirty="0">
            <a:solidFill>
              <a:schemeClr val="tx1"/>
            </a:solidFill>
          </a:endParaRPr>
        </a:p>
      </dgm:t>
    </dgm:pt>
    <dgm:pt modelId="{024B420B-F925-42A5-9A7B-A9F407AAA480}" type="parTrans" cxnId="{85968914-DF41-4611-BC20-50D837D3FBF7}">
      <dgm:prSet/>
      <dgm:spPr/>
      <dgm:t>
        <a:bodyPr/>
        <a:lstStyle/>
        <a:p>
          <a:endParaRPr lang="fr-FR"/>
        </a:p>
      </dgm:t>
    </dgm:pt>
    <dgm:pt modelId="{C06CDC6E-D561-4C75-8875-426E20889A03}" type="sibTrans" cxnId="{85968914-DF41-4611-BC20-50D837D3FBF7}">
      <dgm:prSet/>
      <dgm:spPr/>
      <dgm:t>
        <a:bodyPr/>
        <a:lstStyle/>
        <a:p>
          <a:endParaRPr lang="fr-FR"/>
        </a:p>
      </dgm:t>
    </dgm:pt>
    <dgm:pt modelId="{CA39A4E8-CA16-4C69-86A7-7FD906657D0F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Épreuve</a:t>
          </a:r>
          <a:endParaRPr lang="fr-FR" sz="2200" b="1" dirty="0">
            <a:solidFill>
              <a:schemeClr val="tx1"/>
            </a:solidFill>
          </a:endParaRPr>
        </a:p>
      </dgm:t>
    </dgm:pt>
    <dgm:pt modelId="{3B273ABF-3C61-4F0F-AF27-5629D6CB633E}" type="parTrans" cxnId="{B7510EA3-7A3D-4168-95B5-20C2C7EF5932}">
      <dgm:prSet/>
      <dgm:spPr/>
      <dgm:t>
        <a:bodyPr/>
        <a:lstStyle/>
        <a:p>
          <a:endParaRPr lang="fr-FR"/>
        </a:p>
      </dgm:t>
    </dgm:pt>
    <dgm:pt modelId="{F3EEA772-8368-4271-9FEC-F68D8B32D3D5}" type="sibTrans" cxnId="{B7510EA3-7A3D-4168-95B5-20C2C7EF5932}">
      <dgm:prSet/>
      <dgm:spPr/>
      <dgm:t>
        <a:bodyPr/>
        <a:lstStyle/>
        <a:p>
          <a:endParaRPr lang="fr-FR"/>
        </a:p>
      </dgm:t>
    </dgm:pt>
    <dgm:pt modelId="{00A16254-045C-4284-B68D-476A50084C2F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E 32</a:t>
          </a:r>
          <a:endParaRPr lang="fr-FR" sz="1600" b="1" dirty="0">
            <a:solidFill>
              <a:schemeClr val="tx1"/>
            </a:solidFill>
          </a:endParaRPr>
        </a:p>
      </dgm:t>
    </dgm:pt>
    <dgm:pt modelId="{104AC7EE-AC4F-4702-BA13-80B3035642F1}" type="parTrans" cxnId="{2F7D852E-5DA0-45BA-A275-C58631D373D3}">
      <dgm:prSet/>
      <dgm:spPr/>
      <dgm:t>
        <a:bodyPr/>
        <a:lstStyle/>
        <a:p>
          <a:endParaRPr lang="fr-FR"/>
        </a:p>
      </dgm:t>
    </dgm:pt>
    <dgm:pt modelId="{6F5A6A2B-3555-4831-B986-1D752CD9464F}" type="sibTrans" cxnId="{2F7D852E-5DA0-45BA-A275-C58631D373D3}">
      <dgm:prSet/>
      <dgm:spPr/>
      <dgm:t>
        <a:bodyPr/>
        <a:lstStyle/>
        <a:p>
          <a:endParaRPr lang="fr-FR"/>
        </a:p>
      </dgm:t>
    </dgm:pt>
    <dgm:pt modelId="{132FCED5-0739-4330-8D4D-03583219A98B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A3</a:t>
          </a:r>
          <a:endParaRPr lang="fr-FR" sz="1600" b="1" dirty="0">
            <a:solidFill>
              <a:schemeClr val="tx1"/>
            </a:solidFill>
          </a:endParaRPr>
        </a:p>
      </dgm:t>
    </dgm:pt>
    <dgm:pt modelId="{489C1CEB-FA9D-4A41-98BF-178C541B14B9}" type="sibTrans" cxnId="{8AE354E7-2866-4594-9F66-E813BC5A4DD1}">
      <dgm:prSet/>
      <dgm:spPr/>
      <dgm:t>
        <a:bodyPr/>
        <a:lstStyle/>
        <a:p>
          <a:endParaRPr lang="fr-FR"/>
        </a:p>
      </dgm:t>
    </dgm:pt>
    <dgm:pt modelId="{10946EDA-F4D3-4D7A-AE54-B30CC82C2E4E}" type="parTrans" cxnId="{8AE354E7-2866-4594-9F66-E813BC5A4DD1}">
      <dgm:prSet/>
      <dgm:spPr/>
      <dgm:t>
        <a:bodyPr/>
        <a:lstStyle/>
        <a:p>
          <a:endParaRPr lang="fr-FR"/>
        </a:p>
      </dgm:t>
    </dgm:pt>
    <dgm:pt modelId="{82246A22-AB17-42E4-96FB-FEF6E95F6AFD}">
      <dgm:prSet/>
      <dgm:spPr/>
      <dgm:t>
        <a:bodyPr/>
        <a:lstStyle/>
        <a:p>
          <a:r>
            <a:rPr lang="fr-FR" sz="1500" b="0" dirty="0" smtClean="0">
              <a:solidFill>
                <a:schemeClr val="tx1"/>
              </a:solidFill>
            </a:rPr>
            <a:t>Coefficient : 4</a:t>
          </a:r>
        </a:p>
      </dgm:t>
    </dgm:pt>
    <dgm:pt modelId="{0503A95B-5F63-4C08-B028-7F1850E210E2}" type="parTrans" cxnId="{F5B20C95-1201-4317-AE06-6795192243FF}">
      <dgm:prSet/>
      <dgm:spPr/>
      <dgm:t>
        <a:bodyPr/>
        <a:lstStyle/>
        <a:p>
          <a:endParaRPr lang="fr-FR"/>
        </a:p>
      </dgm:t>
    </dgm:pt>
    <dgm:pt modelId="{A34D1E95-C6E9-45EA-964A-A8B8760C9B56}" type="sibTrans" cxnId="{F5B20C95-1201-4317-AE06-6795192243FF}">
      <dgm:prSet/>
      <dgm:spPr/>
      <dgm:t>
        <a:bodyPr/>
        <a:lstStyle/>
        <a:p>
          <a:endParaRPr lang="fr-FR"/>
        </a:p>
      </dgm:t>
    </dgm:pt>
    <dgm:pt modelId="{57B2A2F9-74DC-41A9-9FE3-BE95DEE575F3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C9 : </a:t>
          </a:r>
          <a:r>
            <a:rPr lang="fr-FR" sz="1400" dirty="0" smtClean="0">
              <a:solidFill>
                <a:schemeClr val="tx1"/>
              </a:solidFill>
            </a:rPr>
            <a:t>exploiter un planning de fabrication.</a:t>
          </a:r>
          <a:endParaRPr lang="fr-FR" sz="1400" dirty="0">
            <a:solidFill>
              <a:schemeClr val="tx1"/>
            </a:solidFill>
          </a:endParaRPr>
        </a:p>
      </dgm:t>
    </dgm:pt>
    <dgm:pt modelId="{35F5BE8F-A4FB-4490-A5BC-CFC2693D06F9}" type="parTrans" cxnId="{77CAA2E9-9989-4638-AC95-B96294A95E97}">
      <dgm:prSet/>
      <dgm:spPr/>
      <dgm:t>
        <a:bodyPr/>
        <a:lstStyle/>
        <a:p>
          <a:endParaRPr lang="fr-FR"/>
        </a:p>
      </dgm:t>
    </dgm:pt>
    <dgm:pt modelId="{C8EA0CE9-44CC-4678-B12A-F7672BB444DF}" type="sibTrans" cxnId="{77CAA2E9-9989-4638-AC95-B96294A95E97}">
      <dgm:prSet/>
      <dgm:spPr/>
      <dgm:t>
        <a:bodyPr/>
        <a:lstStyle/>
        <a:p>
          <a:endParaRPr lang="fr-FR"/>
        </a:p>
      </dgm:t>
    </dgm:pt>
    <dgm:pt modelId="{A6B2EAE6-2A23-4CC1-9D9F-0B4D244B6032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C13 : </a:t>
          </a:r>
          <a:r>
            <a:rPr lang="fr-FR" sz="1400" dirty="0" smtClean="0">
              <a:solidFill>
                <a:schemeClr val="tx1"/>
              </a:solidFill>
            </a:rPr>
            <a:t>réhabiliter tout ou partie d’un ensemble chaudronné sur chantier.</a:t>
          </a:r>
          <a:endParaRPr lang="fr-FR" sz="1400" dirty="0">
            <a:solidFill>
              <a:schemeClr val="tx1"/>
            </a:solidFill>
          </a:endParaRPr>
        </a:p>
      </dgm:t>
    </dgm:pt>
    <dgm:pt modelId="{367883B1-1C33-42C6-9B44-211C95E3E26F}" type="parTrans" cxnId="{43BEA0BA-2D7E-4ABE-9D30-2E32CC890372}">
      <dgm:prSet/>
      <dgm:spPr/>
      <dgm:t>
        <a:bodyPr/>
        <a:lstStyle/>
        <a:p>
          <a:endParaRPr lang="fr-FR"/>
        </a:p>
      </dgm:t>
    </dgm:pt>
    <dgm:pt modelId="{E08CA1BB-F689-4072-8E0D-377F5867E51A}" type="sibTrans" cxnId="{43BEA0BA-2D7E-4ABE-9D30-2E32CC890372}">
      <dgm:prSet/>
      <dgm:spPr/>
      <dgm:t>
        <a:bodyPr/>
        <a:lstStyle/>
        <a:p>
          <a:endParaRPr lang="fr-FR"/>
        </a:p>
      </dgm:t>
    </dgm:pt>
    <dgm:pt modelId="{EED8125C-FA71-42F8-8814-243BEEBB390F}">
      <dgm:prSet phldrT="[Texte]" custT="1"/>
      <dgm:spPr/>
      <dgm:t>
        <a:bodyPr/>
        <a:lstStyle/>
        <a:p>
          <a:pPr algn="l"/>
          <a:r>
            <a:rPr lang="fr-FR" sz="1400" b="0" dirty="0" smtClean="0">
              <a:solidFill>
                <a:schemeClr val="tx1"/>
              </a:solidFill>
            </a:rPr>
            <a:t>Réhabilitation sur chantier d'un ou plusieurs ensembles chaudronnés</a:t>
          </a:r>
          <a:endParaRPr lang="fr-FR" sz="1400" b="0" dirty="0">
            <a:solidFill>
              <a:schemeClr val="tx1"/>
            </a:solidFill>
          </a:endParaRPr>
        </a:p>
      </dgm:t>
    </dgm:pt>
    <dgm:pt modelId="{566C43B8-49E9-4AA6-8026-1EA75A8CC029}" type="parTrans" cxnId="{B79BEA6D-224E-454B-A33A-0640B30576F7}">
      <dgm:prSet/>
      <dgm:spPr/>
      <dgm:t>
        <a:bodyPr/>
        <a:lstStyle/>
        <a:p>
          <a:endParaRPr lang="fr-FR"/>
        </a:p>
      </dgm:t>
    </dgm:pt>
    <dgm:pt modelId="{7F8B6A76-C1C5-40E4-B8A3-D65B7F7B5B91}" type="sibTrans" cxnId="{B79BEA6D-224E-454B-A33A-0640B30576F7}">
      <dgm:prSet/>
      <dgm:spPr/>
      <dgm:t>
        <a:bodyPr/>
        <a:lstStyle/>
        <a:p>
          <a:endParaRPr lang="fr-FR"/>
        </a:p>
      </dgm:t>
    </dgm:pt>
    <dgm:pt modelId="{F064EAD6-0647-49F0-8C5D-7B8DEECCCE9F}">
      <dgm:prSet phldrT="[Texte]" custT="1"/>
      <dgm:spPr/>
      <dgm:t>
        <a:bodyPr/>
        <a:lstStyle/>
        <a:p>
          <a:pPr algn="l"/>
          <a:r>
            <a:rPr lang="fr-FR" sz="1400" b="0" dirty="0" smtClean="0">
              <a:solidFill>
                <a:schemeClr val="tx1"/>
              </a:solidFill>
            </a:rPr>
            <a:t>Réhabilitation sur chantier d’un ensemble chaudronné</a:t>
          </a:r>
          <a:endParaRPr lang="fr-FR" sz="1400" b="0" dirty="0">
            <a:solidFill>
              <a:schemeClr val="tx1"/>
            </a:solidFill>
          </a:endParaRPr>
        </a:p>
      </dgm:t>
    </dgm:pt>
    <dgm:pt modelId="{14A15839-5757-4EA0-A019-31D8E7879D4C}" type="parTrans" cxnId="{46C2385F-2B59-45D0-9C2C-9EC6159D533C}">
      <dgm:prSet/>
      <dgm:spPr/>
      <dgm:t>
        <a:bodyPr/>
        <a:lstStyle/>
        <a:p>
          <a:endParaRPr lang="fr-FR"/>
        </a:p>
      </dgm:t>
    </dgm:pt>
    <dgm:pt modelId="{D8647706-A03D-46CA-9BE7-F130C9A54759}" type="sibTrans" cxnId="{46C2385F-2B59-45D0-9C2C-9EC6159D533C}">
      <dgm:prSet/>
      <dgm:spPr/>
      <dgm:t>
        <a:bodyPr/>
        <a:lstStyle/>
        <a:p>
          <a:endParaRPr lang="fr-FR"/>
        </a:p>
      </dgm:t>
    </dgm:pt>
    <dgm:pt modelId="{31F6D3E2-65E9-412B-BCA6-ADB58D209A07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C11 : …</a:t>
          </a:r>
          <a:endParaRPr lang="fr-FR" sz="1400" b="1" dirty="0">
            <a:solidFill>
              <a:schemeClr val="tx1"/>
            </a:solidFill>
          </a:endParaRPr>
        </a:p>
      </dgm:t>
    </dgm:pt>
    <dgm:pt modelId="{5422F01D-0580-44C3-B348-C334D061D844}" type="parTrans" cxnId="{8F9ADF85-9516-41D1-9000-E725D9E48485}">
      <dgm:prSet/>
      <dgm:spPr/>
      <dgm:t>
        <a:bodyPr/>
        <a:lstStyle/>
        <a:p>
          <a:endParaRPr lang="fr-FR"/>
        </a:p>
      </dgm:t>
    </dgm:pt>
    <dgm:pt modelId="{2137804B-0823-4D7B-8328-7EFE30B74519}" type="sibTrans" cxnId="{8F9ADF85-9516-41D1-9000-E725D9E48485}">
      <dgm:prSet/>
      <dgm:spPr/>
      <dgm:t>
        <a:bodyPr/>
        <a:lstStyle/>
        <a:p>
          <a:endParaRPr lang="fr-FR"/>
        </a:p>
      </dgm:t>
    </dgm:pt>
    <dgm:pt modelId="{9E2BA204-093C-4B90-971A-328E602059E7}" type="pres">
      <dgm:prSet presAssocID="{763AC3C7-318B-45B9-9789-C4B7662F49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657F08E-D806-4BB1-8917-68E63410E2B5}" type="pres">
      <dgm:prSet presAssocID="{3B783691-2321-4CE2-803C-03D7E1D84F63}" presName="node" presStyleLbl="node1" presStyleIdx="0" presStyleCnt="3" custLinFactX="-3753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EE622C-0A58-41D1-A300-BD1721260A69}" type="pres">
      <dgm:prSet presAssocID="{CB64FD71-3EFD-4719-9EDA-52CCA38A9D2C}" presName="sibTrans" presStyleCnt="0"/>
      <dgm:spPr/>
    </dgm:pt>
    <dgm:pt modelId="{003A7CD4-388E-481D-A9AC-9C13BFD8BCFC}" type="pres">
      <dgm:prSet presAssocID="{4A42E6FD-1DDE-4350-8FAE-7647BBBD54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F186FA-47FC-4123-83BD-00D0B045CC4F}" type="pres">
      <dgm:prSet presAssocID="{693C5A97-6375-4989-8991-196910A52382}" presName="sibTrans" presStyleCnt="0"/>
      <dgm:spPr/>
    </dgm:pt>
    <dgm:pt modelId="{6A93E1E6-12B7-4842-8822-03E12CADADC6}" type="pres">
      <dgm:prSet presAssocID="{CA39A4E8-CA16-4C69-86A7-7FD906657D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A4CAA6A-525B-4648-A937-94D802244CC3}" type="presOf" srcId="{0B957E0F-4DBF-4FED-83D1-F8736BDE2E0B}" destId="{003A7CD4-388E-481D-A9AC-9C13BFD8BCFC}" srcOrd="0" destOrd="1" presId="urn:microsoft.com/office/officeart/2005/8/layout/hList6"/>
    <dgm:cxn modelId="{B79BEA6D-224E-454B-A33A-0640B30576F7}" srcId="{3B783691-2321-4CE2-803C-03D7E1D84F63}" destId="{EED8125C-FA71-42F8-8814-243BEEBB390F}" srcOrd="1" destOrd="0" parTransId="{566C43B8-49E9-4AA6-8026-1EA75A8CC029}" sibTransId="{7F8B6A76-C1C5-40E4-B8A3-D65B7F7B5B91}"/>
    <dgm:cxn modelId="{1CB1C62B-49F9-432F-B728-6BA850ACC7AC}" type="presOf" srcId="{4A42E6FD-1DDE-4350-8FAE-7647BBBD5442}" destId="{003A7CD4-388E-481D-A9AC-9C13BFD8BCFC}" srcOrd="0" destOrd="0" presId="urn:microsoft.com/office/officeart/2005/8/layout/hList6"/>
    <dgm:cxn modelId="{43BEA0BA-2D7E-4ABE-9D30-2E32CC890372}" srcId="{4A42E6FD-1DDE-4350-8FAE-7647BBBD5442}" destId="{A6B2EAE6-2A23-4CC1-9D9F-0B4D244B6032}" srcOrd="2" destOrd="0" parTransId="{367883B1-1C33-42C6-9B44-211C95E3E26F}" sibTransId="{E08CA1BB-F689-4072-8E0D-377F5867E51A}"/>
    <dgm:cxn modelId="{8E65DD14-9405-4A16-B700-B852449C64A3}" type="presOf" srcId="{57B2A2F9-74DC-41A9-9FE3-BE95DEE575F3}" destId="{003A7CD4-388E-481D-A9AC-9C13BFD8BCFC}" srcOrd="0" destOrd="2" presId="urn:microsoft.com/office/officeart/2005/8/layout/hList6"/>
    <dgm:cxn modelId="{B42F2F6A-E92C-4049-A558-6EA81A033359}" type="presOf" srcId="{F064EAD6-0647-49F0-8C5D-7B8DEECCCE9F}" destId="{6A93E1E6-12B7-4842-8822-03E12CADADC6}" srcOrd="0" destOrd="2" presId="urn:microsoft.com/office/officeart/2005/8/layout/hList6"/>
    <dgm:cxn modelId="{60F066ED-E012-4666-8756-94C1A4390FFB}" type="presOf" srcId="{763AC3C7-318B-45B9-9789-C4B7662F4922}" destId="{9E2BA204-093C-4B90-971A-328E602059E7}" srcOrd="0" destOrd="0" presId="urn:microsoft.com/office/officeart/2005/8/layout/hList6"/>
    <dgm:cxn modelId="{85968914-DF41-4611-BC20-50D837D3FBF7}" srcId="{4A42E6FD-1DDE-4350-8FAE-7647BBBD5442}" destId="{0B957E0F-4DBF-4FED-83D1-F8736BDE2E0B}" srcOrd="0" destOrd="0" parTransId="{024B420B-F925-42A5-9A7B-A9F407AAA480}" sibTransId="{C06CDC6E-D561-4C75-8875-426E20889A03}"/>
    <dgm:cxn modelId="{B1E8F0FE-DF5B-452D-A6D2-5E47A311CDE7}" srcId="{763AC3C7-318B-45B9-9789-C4B7662F4922}" destId="{3B783691-2321-4CE2-803C-03D7E1D84F63}" srcOrd="0" destOrd="0" parTransId="{B01B80F6-420F-4820-AC98-B2EF885E830A}" sibTransId="{CB64FD71-3EFD-4719-9EDA-52CCA38A9D2C}"/>
    <dgm:cxn modelId="{8F9ADF85-9516-41D1-9000-E725D9E48485}" srcId="{4A42E6FD-1DDE-4350-8FAE-7647BBBD5442}" destId="{31F6D3E2-65E9-412B-BCA6-ADB58D209A07}" srcOrd="3" destOrd="0" parTransId="{5422F01D-0580-44C3-B348-C334D061D844}" sibTransId="{2137804B-0823-4D7B-8328-7EFE30B74519}"/>
    <dgm:cxn modelId="{60BC4B38-18ED-45F7-B4F0-EAC03711DA05}" type="presOf" srcId="{A6B2EAE6-2A23-4CC1-9D9F-0B4D244B6032}" destId="{003A7CD4-388E-481D-A9AC-9C13BFD8BCFC}" srcOrd="0" destOrd="3" presId="urn:microsoft.com/office/officeart/2005/8/layout/hList6"/>
    <dgm:cxn modelId="{77CAA2E9-9989-4638-AC95-B96294A95E97}" srcId="{4A42E6FD-1DDE-4350-8FAE-7647BBBD5442}" destId="{57B2A2F9-74DC-41A9-9FE3-BE95DEE575F3}" srcOrd="1" destOrd="0" parTransId="{35F5BE8F-A4FB-4490-A5BC-CFC2693D06F9}" sibTransId="{C8EA0CE9-44CC-4678-B12A-F7672BB444DF}"/>
    <dgm:cxn modelId="{99B0F888-4D9B-43B9-A76C-D1BF4FD0474E}" type="presOf" srcId="{00A16254-045C-4284-B68D-476A50084C2F}" destId="{6A93E1E6-12B7-4842-8822-03E12CADADC6}" srcOrd="0" destOrd="1" presId="urn:microsoft.com/office/officeart/2005/8/layout/hList6"/>
    <dgm:cxn modelId="{2ADFB8B4-2A83-482F-AE31-97107F8A134D}" srcId="{763AC3C7-318B-45B9-9789-C4B7662F4922}" destId="{4A42E6FD-1DDE-4350-8FAE-7647BBBD5442}" srcOrd="1" destOrd="0" parTransId="{0E8A2E89-2E23-4CB5-B0A7-846B01843993}" sibTransId="{693C5A97-6375-4989-8991-196910A52382}"/>
    <dgm:cxn modelId="{979AAAB7-F285-4D16-B811-81241B0C5629}" type="presOf" srcId="{31F6D3E2-65E9-412B-BCA6-ADB58D209A07}" destId="{003A7CD4-388E-481D-A9AC-9C13BFD8BCFC}" srcOrd="0" destOrd="4" presId="urn:microsoft.com/office/officeart/2005/8/layout/hList6"/>
    <dgm:cxn modelId="{46C2385F-2B59-45D0-9C2C-9EC6159D533C}" srcId="{CA39A4E8-CA16-4C69-86A7-7FD906657D0F}" destId="{F064EAD6-0647-49F0-8C5D-7B8DEECCCE9F}" srcOrd="1" destOrd="0" parTransId="{14A15839-5757-4EA0-A019-31D8E7879D4C}" sibTransId="{D8647706-A03D-46CA-9BE7-F130C9A54759}"/>
    <dgm:cxn modelId="{FE0E20AF-3353-42AD-ADBC-01CADADFF861}" type="presOf" srcId="{132FCED5-0739-4330-8D4D-03583219A98B}" destId="{9657F08E-D806-4BB1-8917-68E63410E2B5}" srcOrd="0" destOrd="1" presId="urn:microsoft.com/office/officeart/2005/8/layout/hList6"/>
    <dgm:cxn modelId="{B7510EA3-7A3D-4168-95B5-20C2C7EF5932}" srcId="{763AC3C7-318B-45B9-9789-C4B7662F4922}" destId="{CA39A4E8-CA16-4C69-86A7-7FD906657D0F}" srcOrd="2" destOrd="0" parTransId="{3B273ABF-3C61-4F0F-AF27-5629D6CB633E}" sibTransId="{F3EEA772-8368-4271-9FEC-F68D8B32D3D5}"/>
    <dgm:cxn modelId="{B9B06A20-6FAA-4F9A-A402-0C6010FD4233}" type="presOf" srcId="{EED8125C-FA71-42F8-8814-243BEEBB390F}" destId="{9657F08E-D806-4BB1-8917-68E63410E2B5}" srcOrd="0" destOrd="2" presId="urn:microsoft.com/office/officeart/2005/8/layout/hList6"/>
    <dgm:cxn modelId="{CAC6269F-9D8F-4696-BBBC-74EA882645A3}" type="presOf" srcId="{82246A22-AB17-42E4-96FB-FEF6E95F6AFD}" destId="{6A93E1E6-12B7-4842-8822-03E12CADADC6}" srcOrd="0" destOrd="3" presId="urn:microsoft.com/office/officeart/2005/8/layout/hList6"/>
    <dgm:cxn modelId="{2F7D852E-5DA0-45BA-A275-C58631D373D3}" srcId="{CA39A4E8-CA16-4C69-86A7-7FD906657D0F}" destId="{00A16254-045C-4284-B68D-476A50084C2F}" srcOrd="0" destOrd="0" parTransId="{104AC7EE-AC4F-4702-BA13-80B3035642F1}" sibTransId="{6F5A6A2B-3555-4831-B986-1D752CD9464F}"/>
    <dgm:cxn modelId="{8AEAB9BB-06B0-4E03-BE36-43175379473A}" type="presOf" srcId="{3B783691-2321-4CE2-803C-03D7E1D84F63}" destId="{9657F08E-D806-4BB1-8917-68E63410E2B5}" srcOrd="0" destOrd="0" presId="urn:microsoft.com/office/officeart/2005/8/layout/hList6"/>
    <dgm:cxn modelId="{F5B20C95-1201-4317-AE06-6795192243FF}" srcId="{CA39A4E8-CA16-4C69-86A7-7FD906657D0F}" destId="{82246A22-AB17-42E4-96FB-FEF6E95F6AFD}" srcOrd="2" destOrd="0" parTransId="{0503A95B-5F63-4C08-B028-7F1850E210E2}" sibTransId="{A34D1E95-C6E9-45EA-964A-A8B8760C9B56}"/>
    <dgm:cxn modelId="{4F24B216-CB0F-4EF6-A17F-BABC02A787A4}" type="presOf" srcId="{CA39A4E8-CA16-4C69-86A7-7FD906657D0F}" destId="{6A93E1E6-12B7-4842-8822-03E12CADADC6}" srcOrd="0" destOrd="0" presId="urn:microsoft.com/office/officeart/2005/8/layout/hList6"/>
    <dgm:cxn modelId="{8AE354E7-2866-4594-9F66-E813BC5A4DD1}" srcId="{3B783691-2321-4CE2-803C-03D7E1D84F63}" destId="{132FCED5-0739-4330-8D4D-03583219A98B}" srcOrd="0" destOrd="0" parTransId="{10946EDA-F4D3-4D7A-AE54-B30CC82C2E4E}" sibTransId="{489C1CEB-FA9D-4A41-98BF-178C541B14B9}"/>
    <dgm:cxn modelId="{DC35036A-DF23-4369-803C-E31967389139}" type="presParOf" srcId="{9E2BA204-093C-4B90-971A-328E602059E7}" destId="{9657F08E-D806-4BB1-8917-68E63410E2B5}" srcOrd="0" destOrd="0" presId="urn:microsoft.com/office/officeart/2005/8/layout/hList6"/>
    <dgm:cxn modelId="{8155305D-6C04-4DD5-90E7-F5E2322A6D15}" type="presParOf" srcId="{9E2BA204-093C-4B90-971A-328E602059E7}" destId="{0AEE622C-0A58-41D1-A300-BD1721260A69}" srcOrd="1" destOrd="0" presId="urn:microsoft.com/office/officeart/2005/8/layout/hList6"/>
    <dgm:cxn modelId="{CBBD9A99-2210-4372-9BAA-0911FDDC3971}" type="presParOf" srcId="{9E2BA204-093C-4B90-971A-328E602059E7}" destId="{003A7CD4-388E-481D-A9AC-9C13BFD8BCFC}" srcOrd="2" destOrd="0" presId="urn:microsoft.com/office/officeart/2005/8/layout/hList6"/>
    <dgm:cxn modelId="{24AAFABC-5847-4901-95C7-8CBE4E21EF66}" type="presParOf" srcId="{9E2BA204-093C-4B90-971A-328E602059E7}" destId="{B5F186FA-47FC-4123-83BD-00D0B045CC4F}" srcOrd="3" destOrd="0" presId="urn:microsoft.com/office/officeart/2005/8/layout/hList6"/>
    <dgm:cxn modelId="{CA692396-AA98-44BE-8EE0-1DC77BDFBEFF}" type="presParOf" srcId="{9E2BA204-093C-4B90-971A-328E602059E7}" destId="{6A93E1E6-12B7-4842-8822-03E12CADADC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D4F083A-1910-4E52-BA72-EEB1C8B5D68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201EC033-AAD0-440F-87B5-511B05C88594}">
      <dgm:prSet phldrT="[Texte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fr-FR" sz="2400" smtClean="0"/>
            <a:t>Contenu de la sous-épreuve E 32 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fr-FR" sz="1600" b="1" smtClean="0"/>
            <a:t>Réhabilitation sur chantier d’un ensemble chaudronné</a:t>
          </a:r>
          <a:endParaRPr lang="fr-FR" sz="1100" dirty="0"/>
        </a:p>
      </dgm:t>
    </dgm:pt>
    <dgm:pt modelId="{FAB02658-DAA5-42D4-B19B-2B9FD7370EDE}" type="parTrans" cxnId="{E30AB354-2539-4DC2-AA47-74DD74FB4591}">
      <dgm:prSet/>
      <dgm:spPr/>
      <dgm:t>
        <a:bodyPr/>
        <a:lstStyle/>
        <a:p>
          <a:endParaRPr lang="fr-FR"/>
        </a:p>
      </dgm:t>
    </dgm:pt>
    <dgm:pt modelId="{B832BF3B-4A06-4D93-9C30-4E6A0C1751C6}" type="sibTrans" cxnId="{E30AB354-2539-4DC2-AA47-74DD74FB4591}">
      <dgm:prSet/>
      <dgm:spPr/>
      <dgm:t>
        <a:bodyPr/>
        <a:lstStyle/>
        <a:p>
          <a:endParaRPr lang="fr-FR"/>
        </a:p>
      </dgm:t>
    </dgm:pt>
    <dgm:pt modelId="{7E591C87-6C5D-440A-9ED6-63188F72B5E6}">
      <dgm:prSet phldrT="[Texte]" custT="1"/>
      <dgm:spPr/>
      <dgm:t>
        <a:bodyPr/>
        <a:lstStyle/>
        <a:p>
          <a:pPr algn="l"/>
          <a:r>
            <a:rPr lang="fr-FR" sz="1600" smtClean="0"/>
            <a:t>Pour cette sous-épreuve </a:t>
          </a:r>
          <a:r>
            <a:rPr lang="fr-FR" sz="1600" b="1" smtClean="0"/>
            <a:t>E32</a:t>
          </a:r>
          <a:r>
            <a:rPr lang="fr-FR" sz="1600" smtClean="0"/>
            <a:t>, les candidats seront placés en situation de réaliser tout ou partie des tâches relatives à l’activité</a:t>
          </a:r>
        </a:p>
        <a:p>
          <a:pPr algn="l"/>
          <a:r>
            <a:rPr lang="fr-FR" sz="1600" b="1" smtClean="0"/>
            <a:t> A3 : réhabilitation sur chantier d'un ou plusieurs ensembles chaudronnés.</a:t>
          </a:r>
          <a:endParaRPr lang="fr-FR" sz="1600" dirty="0"/>
        </a:p>
      </dgm:t>
    </dgm:pt>
    <dgm:pt modelId="{CABBD2B5-7B8A-44FA-BC00-C9DC78620A8D}" type="parTrans" cxnId="{D945E8A0-CA65-4EB9-BB94-AACFF97605EC}">
      <dgm:prSet/>
      <dgm:spPr/>
      <dgm:t>
        <a:bodyPr/>
        <a:lstStyle/>
        <a:p>
          <a:endParaRPr lang="fr-FR"/>
        </a:p>
      </dgm:t>
    </dgm:pt>
    <dgm:pt modelId="{51467DDB-8C9A-47B4-BDF4-893B218E4BC9}" type="sibTrans" cxnId="{D945E8A0-CA65-4EB9-BB94-AACFF97605EC}">
      <dgm:prSet/>
      <dgm:spPr/>
      <dgm:t>
        <a:bodyPr/>
        <a:lstStyle/>
        <a:p>
          <a:endParaRPr lang="fr-FR"/>
        </a:p>
      </dgm:t>
    </dgm:pt>
    <dgm:pt modelId="{B32B023F-02B3-4878-B5A8-81283A482CE1}">
      <dgm:prSet custT="1"/>
      <dgm:spPr/>
      <dgm:t>
        <a:bodyPr/>
        <a:lstStyle/>
        <a:p>
          <a:pPr algn="l"/>
          <a:r>
            <a:rPr lang="fr-FR" sz="1600" smtClean="0"/>
            <a:t>La sous-épreuve consiste à conduire une opération de réhabilitation sur une partie d’un ouvrage à caractère industriel, représentatif d’une installation du domaine de la chaudronnerie et permettant de recevoir un environnement de chantier. </a:t>
          </a:r>
          <a:endParaRPr lang="fr-FR" sz="1600" dirty="0"/>
        </a:p>
      </dgm:t>
    </dgm:pt>
    <dgm:pt modelId="{D90AD45D-294A-48D3-A902-74EFC1AD975E}" type="parTrans" cxnId="{7AE6C806-A935-46AB-A78A-BCB3D3E2A91C}">
      <dgm:prSet/>
      <dgm:spPr/>
      <dgm:t>
        <a:bodyPr/>
        <a:lstStyle/>
        <a:p>
          <a:endParaRPr lang="fr-FR"/>
        </a:p>
      </dgm:t>
    </dgm:pt>
    <dgm:pt modelId="{99A7596F-33DE-4F6D-8F21-DAD93FAE6C57}" type="sibTrans" cxnId="{7AE6C806-A935-46AB-A78A-BCB3D3E2A91C}">
      <dgm:prSet/>
      <dgm:spPr/>
      <dgm:t>
        <a:bodyPr/>
        <a:lstStyle/>
        <a:p>
          <a:endParaRPr lang="fr-FR"/>
        </a:p>
      </dgm:t>
    </dgm:pt>
    <dgm:pt modelId="{9C02D3DE-6E79-4F77-AE76-FF19DFC3A90D}">
      <dgm:prSet custT="1"/>
      <dgm:spPr/>
      <dgm:t>
        <a:bodyPr/>
        <a:lstStyle/>
        <a:p>
          <a:pPr algn="l">
            <a:spcAft>
              <a:spcPts val="0"/>
            </a:spcAft>
          </a:pPr>
          <a:r>
            <a:rPr lang="fr-FR" sz="1600" b="1" u="sng" smtClean="0"/>
            <a:t>L’ouvrage comportera </a:t>
          </a:r>
          <a:r>
            <a:rPr lang="fr-FR" sz="1600" b="1" i="1" u="sng" smtClean="0"/>
            <a:t>a minima</a:t>
          </a:r>
          <a:r>
            <a:rPr lang="fr-FR" sz="1600" b="1" u="sng" smtClean="0"/>
            <a:t> </a:t>
          </a:r>
          <a:r>
            <a:rPr lang="fr-FR" sz="1600" b="1" smtClean="0"/>
            <a:t>:</a:t>
          </a:r>
        </a:p>
        <a:p>
          <a:pPr algn="l">
            <a:spcAft>
              <a:spcPts val="0"/>
            </a:spcAft>
          </a:pPr>
          <a:r>
            <a:rPr lang="fr-FR" sz="1600" smtClean="0"/>
            <a:t>- une structure porteuse à étage ;</a:t>
          </a:r>
        </a:p>
        <a:p>
          <a:pPr algn="l">
            <a:spcAft>
              <a:spcPts val="0"/>
            </a:spcAft>
          </a:pPr>
          <a:r>
            <a:rPr lang="fr-FR" sz="1600" smtClean="0"/>
            <a:t>- des composants standard (vannes, soupapes, brides, capteurs…) ;</a:t>
          </a:r>
        </a:p>
        <a:p>
          <a:pPr algn="l">
            <a:spcAft>
              <a:spcPts val="0"/>
            </a:spcAft>
          </a:pPr>
          <a:r>
            <a:rPr lang="fr-FR" sz="1600" smtClean="0"/>
            <a:t>- des éléments chaudronnés ;</a:t>
          </a:r>
        </a:p>
        <a:p>
          <a:pPr algn="l">
            <a:spcAft>
              <a:spcPts val="0"/>
            </a:spcAft>
          </a:pPr>
          <a:r>
            <a:rPr lang="fr-FR" sz="1600" smtClean="0"/>
            <a:t>- des éléments de serrurerie ;</a:t>
          </a:r>
        </a:p>
        <a:p>
          <a:pPr algn="l">
            <a:spcAft>
              <a:spcPts val="0"/>
            </a:spcAft>
          </a:pPr>
          <a:r>
            <a:rPr lang="fr-FR" sz="1600" smtClean="0"/>
            <a:t>- des coffrets électriques non raccordés au réseau ;</a:t>
          </a:r>
        </a:p>
        <a:p>
          <a:pPr algn="l">
            <a:spcAft>
              <a:spcPts val="0"/>
            </a:spcAft>
          </a:pPr>
          <a:r>
            <a:rPr lang="fr-FR" sz="1600" smtClean="0"/>
            <a:t>- des lignes de tuyauterie pouvant être raccordées au réseau d’eau urbain ;</a:t>
          </a:r>
        </a:p>
        <a:p>
          <a:pPr algn="l">
            <a:spcAft>
              <a:spcPts val="0"/>
            </a:spcAft>
          </a:pPr>
          <a:r>
            <a:rPr lang="fr-FR" sz="1600" smtClean="0"/>
            <a:t>- … ;</a:t>
          </a:r>
        </a:p>
        <a:p>
          <a:pPr algn="l">
            <a:spcAft>
              <a:spcPts val="0"/>
            </a:spcAft>
          </a:pPr>
          <a:r>
            <a:rPr lang="fr-FR" sz="1600" b="1" u="sng" smtClean="0"/>
            <a:t>Le dossier technique pourra comporter :</a:t>
          </a:r>
        </a:p>
        <a:p>
          <a:pPr algn="l">
            <a:spcAft>
              <a:spcPts val="0"/>
            </a:spcAft>
          </a:pPr>
          <a:r>
            <a:rPr lang="fr-FR" sz="1600" smtClean="0"/>
            <a:t>- la maquette numérique et éventuellement un ensemble de plans ;</a:t>
          </a:r>
        </a:p>
        <a:p>
          <a:pPr algn="l">
            <a:spcAft>
              <a:spcPts val="0"/>
            </a:spcAft>
          </a:pPr>
          <a:r>
            <a:rPr lang="fr-FR" sz="1600" smtClean="0"/>
            <a:t>- des documents issus du dossier technique ;</a:t>
          </a:r>
        </a:p>
        <a:p>
          <a:pPr algn="l">
            <a:spcAft>
              <a:spcPts val="0"/>
            </a:spcAft>
          </a:pPr>
          <a:r>
            <a:rPr lang="fr-FR" sz="1600" smtClean="0"/>
            <a:t>- le planning de l’intervention ;</a:t>
          </a:r>
        </a:p>
        <a:p>
          <a:pPr algn="l">
            <a:spcAft>
              <a:spcPts val="0"/>
            </a:spcAft>
          </a:pPr>
          <a:r>
            <a:rPr lang="fr-FR" sz="1600" smtClean="0"/>
            <a:t>- … ;</a:t>
          </a:r>
          <a:endParaRPr lang="fr-FR" sz="1600" dirty="0" smtClean="0"/>
        </a:p>
      </dgm:t>
    </dgm:pt>
    <dgm:pt modelId="{4D751D31-B969-466E-A57D-020CDA53040A}" type="parTrans" cxnId="{E6A27A6B-9B1A-49AA-8C63-D743F80A8A91}">
      <dgm:prSet/>
      <dgm:spPr/>
      <dgm:t>
        <a:bodyPr/>
        <a:lstStyle/>
        <a:p>
          <a:endParaRPr lang="fr-FR"/>
        </a:p>
      </dgm:t>
    </dgm:pt>
    <dgm:pt modelId="{E187DF54-E0F5-4664-9910-2926092B2B72}" type="sibTrans" cxnId="{E6A27A6B-9B1A-49AA-8C63-D743F80A8A91}">
      <dgm:prSet/>
      <dgm:spPr/>
      <dgm:t>
        <a:bodyPr/>
        <a:lstStyle/>
        <a:p>
          <a:endParaRPr lang="fr-FR"/>
        </a:p>
      </dgm:t>
    </dgm:pt>
    <dgm:pt modelId="{CAE98DC8-1337-4FD3-ABB9-52A11D1E022B}" type="pres">
      <dgm:prSet presAssocID="{AD4F083A-1910-4E52-BA72-EEB1C8B5D68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438CBB4-254A-49A6-9510-217270748C59}" type="pres">
      <dgm:prSet presAssocID="{201EC033-AAD0-440F-87B5-511B05C88594}" presName="root1" presStyleCnt="0"/>
      <dgm:spPr/>
      <dgm:t>
        <a:bodyPr/>
        <a:lstStyle/>
        <a:p>
          <a:endParaRPr lang="fr-FR"/>
        </a:p>
      </dgm:t>
    </dgm:pt>
    <dgm:pt modelId="{01E25066-F908-404B-A329-DE4C87617EF5}" type="pres">
      <dgm:prSet presAssocID="{201EC033-AAD0-440F-87B5-511B05C88594}" presName="LevelOneTextNode" presStyleLbl="node0" presStyleIdx="0" presStyleCnt="1" custScaleX="6892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AE73A20-21A5-46E1-8BFF-830D7D0C7F49}" type="pres">
      <dgm:prSet presAssocID="{201EC033-AAD0-440F-87B5-511B05C88594}" presName="level2hierChild" presStyleCnt="0"/>
      <dgm:spPr/>
      <dgm:t>
        <a:bodyPr/>
        <a:lstStyle/>
        <a:p>
          <a:endParaRPr lang="fr-FR"/>
        </a:p>
      </dgm:t>
    </dgm:pt>
    <dgm:pt modelId="{8749133F-3CFC-4715-8210-1D120F9EAA32}" type="pres">
      <dgm:prSet presAssocID="{D90AD45D-294A-48D3-A902-74EFC1AD975E}" presName="conn2-1" presStyleLbl="parChTrans1D2" presStyleIdx="0" presStyleCnt="3"/>
      <dgm:spPr/>
      <dgm:t>
        <a:bodyPr/>
        <a:lstStyle/>
        <a:p>
          <a:endParaRPr lang="fr-FR"/>
        </a:p>
      </dgm:t>
    </dgm:pt>
    <dgm:pt modelId="{7197144B-26E7-4562-9730-68D8C6519AE9}" type="pres">
      <dgm:prSet presAssocID="{D90AD45D-294A-48D3-A902-74EFC1AD975E}" presName="connTx" presStyleLbl="parChTrans1D2" presStyleIdx="0" presStyleCnt="3"/>
      <dgm:spPr/>
      <dgm:t>
        <a:bodyPr/>
        <a:lstStyle/>
        <a:p>
          <a:endParaRPr lang="fr-FR"/>
        </a:p>
      </dgm:t>
    </dgm:pt>
    <dgm:pt modelId="{BFFA6762-F5D9-4277-9CB8-1EE3886A9266}" type="pres">
      <dgm:prSet presAssocID="{B32B023F-02B3-4878-B5A8-81283A482CE1}" presName="root2" presStyleCnt="0"/>
      <dgm:spPr/>
      <dgm:t>
        <a:bodyPr/>
        <a:lstStyle/>
        <a:p>
          <a:endParaRPr lang="fr-FR"/>
        </a:p>
      </dgm:t>
    </dgm:pt>
    <dgm:pt modelId="{6A9211BD-8E28-40E2-A4EA-FDEA990F06C7}" type="pres">
      <dgm:prSet presAssocID="{B32B023F-02B3-4878-B5A8-81283A482CE1}" presName="LevelTwoTextNode" presStyleLbl="node2" presStyleIdx="0" presStyleCnt="3" custScaleX="184634" custScaleY="96606" custLinFactNeighborX="365" custLinFactNeighborY="715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15101AD-E349-4477-9E7B-A0A79CA6C35E}" type="pres">
      <dgm:prSet presAssocID="{B32B023F-02B3-4878-B5A8-81283A482CE1}" presName="level3hierChild" presStyleCnt="0"/>
      <dgm:spPr/>
      <dgm:t>
        <a:bodyPr/>
        <a:lstStyle/>
        <a:p>
          <a:endParaRPr lang="fr-FR"/>
        </a:p>
      </dgm:t>
    </dgm:pt>
    <dgm:pt modelId="{9F24825D-0574-469C-B4F8-CB25C2602032}" type="pres">
      <dgm:prSet presAssocID="{4D751D31-B969-466E-A57D-020CDA53040A}" presName="conn2-1" presStyleLbl="parChTrans1D2" presStyleIdx="1" presStyleCnt="3"/>
      <dgm:spPr/>
      <dgm:t>
        <a:bodyPr/>
        <a:lstStyle/>
        <a:p>
          <a:endParaRPr lang="fr-FR"/>
        </a:p>
      </dgm:t>
    </dgm:pt>
    <dgm:pt modelId="{13C2C14F-ACCA-4E4F-A138-41814517EBC0}" type="pres">
      <dgm:prSet presAssocID="{4D751D31-B969-466E-A57D-020CDA53040A}" presName="connTx" presStyleLbl="parChTrans1D2" presStyleIdx="1" presStyleCnt="3"/>
      <dgm:spPr/>
      <dgm:t>
        <a:bodyPr/>
        <a:lstStyle/>
        <a:p>
          <a:endParaRPr lang="fr-FR"/>
        </a:p>
      </dgm:t>
    </dgm:pt>
    <dgm:pt modelId="{50249CD3-9EB3-4E2B-93B8-4E0DBC222666}" type="pres">
      <dgm:prSet presAssocID="{9C02D3DE-6E79-4F77-AE76-FF19DFC3A90D}" presName="root2" presStyleCnt="0"/>
      <dgm:spPr/>
      <dgm:t>
        <a:bodyPr/>
        <a:lstStyle/>
        <a:p>
          <a:endParaRPr lang="fr-FR"/>
        </a:p>
      </dgm:t>
    </dgm:pt>
    <dgm:pt modelId="{7CA2F4FA-BE30-43AE-8368-33DF5B75F59D}" type="pres">
      <dgm:prSet presAssocID="{9C02D3DE-6E79-4F77-AE76-FF19DFC3A90D}" presName="LevelTwoTextNode" presStyleLbl="node2" presStyleIdx="1" presStyleCnt="3" custScaleX="186655" custScaleY="27272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58B76BE-672A-4FF1-9BCD-E7F284093D42}" type="pres">
      <dgm:prSet presAssocID="{9C02D3DE-6E79-4F77-AE76-FF19DFC3A90D}" presName="level3hierChild" presStyleCnt="0"/>
      <dgm:spPr/>
      <dgm:t>
        <a:bodyPr/>
        <a:lstStyle/>
        <a:p>
          <a:endParaRPr lang="fr-FR"/>
        </a:p>
      </dgm:t>
    </dgm:pt>
    <dgm:pt modelId="{11F1C8E6-BE82-439A-9F87-9F3F55EAEB2F}" type="pres">
      <dgm:prSet presAssocID="{CABBD2B5-7B8A-44FA-BC00-C9DC78620A8D}" presName="conn2-1" presStyleLbl="parChTrans1D2" presStyleIdx="2" presStyleCnt="3"/>
      <dgm:spPr/>
      <dgm:t>
        <a:bodyPr/>
        <a:lstStyle/>
        <a:p>
          <a:endParaRPr lang="fr-FR"/>
        </a:p>
      </dgm:t>
    </dgm:pt>
    <dgm:pt modelId="{07045AE4-4ACE-4BB0-BA24-8B84D69BDB0E}" type="pres">
      <dgm:prSet presAssocID="{CABBD2B5-7B8A-44FA-BC00-C9DC78620A8D}" presName="connTx" presStyleLbl="parChTrans1D2" presStyleIdx="2" presStyleCnt="3"/>
      <dgm:spPr/>
      <dgm:t>
        <a:bodyPr/>
        <a:lstStyle/>
        <a:p>
          <a:endParaRPr lang="fr-FR"/>
        </a:p>
      </dgm:t>
    </dgm:pt>
    <dgm:pt modelId="{543F8AC7-E48B-45FE-9BD1-9D6747E97AF5}" type="pres">
      <dgm:prSet presAssocID="{7E591C87-6C5D-440A-9ED6-63188F72B5E6}" presName="root2" presStyleCnt="0"/>
      <dgm:spPr/>
      <dgm:t>
        <a:bodyPr/>
        <a:lstStyle/>
        <a:p>
          <a:endParaRPr lang="fr-FR"/>
        </a:p>
      </dgm:t>
    </dgm:pt>
    <dgm:pt modelId="{462D5815-4BEF-4125-A4A4-7365644A303D}" type="pres">
      <dgm:prSet presAssocID="{7E591C87-6C5D-440A-9ED6-63188F72B5E6}" presName="LevelTwoTextNode" presStyleLbl="node2" presStyleIdx="2" presStyleCnt="3" custScaleX="185498" custScaleY="101735" custLinFactNeighborX="-101" custLinFactNeighborY="-222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3A156C-8F31-4DFB-A453-2158FC2A6C50}" type="pres">
      <dgm:prSet presAssocID="{7E591C87-6C5D-440A-9ED6-63188F72B5E6}" presName="level3hierChild" presStyleCnt="0"/>
      <dgm:spPr/>
      <dgm:t>
        <a:bodyPr/>
        <a:lstStyle/>
        <a:p>
          <a:endParaRPr lang="fr-FR"/>
        </a:p>
      </dgm:t>
    </dgm:pt>
  </dgm:ptLst>
  <dgm:cxnLst>
    <dgm:cxn modelId="{8AB5E69C-823F-4B9E-8BF1-2E702A8AFFEA}" type="presOf" srcId="{D90AD45D-294A-48D3-A902-74EFC1AD975E}" destId="{8749133F-3CFC-4715-8210-1D120F9EAA32}" srcOrd="0" destOrd="0" presId="urn:microsoft.com/office/officeart/2008/layout/HorizontalMultiLevelHierarchy"/>
    <dgm:cxn modelId="{E6A27A6B-9B1A-49AA-8C63-D743F80A8A91}" srcId="{201EC033-AAD0-440F-87B5-511B05C88594}" destId="{9C02D3DE-6E79-4F77-AE76-FF19DFC3A90D}" srcOrd="1" destOrd="0" parTransId="{4D751D31-B969-466E-A57D-020CDA53040A}" sibTransId="{E187DF54-E0F5-4664-9910-2926092B2B72}"/>
    <dgm:cxn modelId="{B1BC49B0-35F9-4E02-BD31-59892CCE656D}" type="presOf" srcId="{CABBD2B5-7B8A-44FA-BC00-C9DC78620A8D}" destId="{07045AE4-4ACE-4BB0-BA24-8B84D69BDB0E}" srcOrd="1" destOrd="0" presId="urn:microsoft.com/office/officeart/2008/layout/HorizontalMultiLevelHierarchy"/>
    <dgm:cxn modelId="{E30AB354-2539-4DC2-AA47-74DD74FB4591}" srcId="{AD4F083A-1910-4E52-BA72-EEB1C8B5D68E}" destId="{201EC033-AAD0-440F-87B5-511B05C88594}" srcOrd="0" destOrd="0" parTransId="{FAB02658-DAA5-42D4-B19B-2B9FD7370EDE}" sibTransId="{B832BF3B-4A06-4D93-9C30-4E6A0C1751C6}"/>
    <dgm:cxn modelId="{1803E102-CC35-4BDE-B4A7-716020283E66}" type="presOf" srcId="{CABBD2B5-7B8A-44FA-BC00-C9DC78620A8D}" destId="{11F1C8E6-BE82-439A-9F87-9F3F55EAEB2F}" srcOrd="0" destOrd="0" presId="urn:microsoft.com/office/officeart/2008/layout/HorizontalMultiLevelHierarchy"/>
    <dgm:cxn modelId="{7AE6C806-A935-46AB-A78A-BCB3D3E2A91C}" srcId="{201EC033-AAD0-440F-87B5-511B05C88594}" destId="{B32B023F-02B3-4878-B5A8-81283A482CE1}" srcOrd="0" destOrd="0" parTransId="{D90AD45D-294A-48D3-A902-74EFC1AD975E}" sibTransId="{99A7596F-33DE-4F6D-8F21-DAD93FAE6C57}"/>
    <dgm:cxn modelId="{78B98C61-EFB8-4222-B61A-F990E12CCDE4}" type="presOf" srcId="{D90AD45D-294A-48D3-A902-74EFC1AD975E}" destId="{7197144B-26E7-4562-9730-68D8C6519AE9}" srcOrd="1" destOrd="0" presId="urn:microsoft.com/office/officeart/2008/layout/HorizontalMultiLevelHierarchy"/>
    <dgm:cxn modelId="{22CD2DD9-FC2B-447D-B336-CC6E53275FF9}" type="presOf" srcId="{9C02D3DE-6E79-4F77-AE76-FF19DFC3A90D}" destId="{7CA2F4FA-BE30-43AE-8368-33DF5B75F59D}" srcOrd="0" destOrd="0" presId="urn:microsoft.com/office/officeart/2008/layout/HorizontalMultiLevelHierarchy"/>
    <dgm:cxn modelId="{1DBF14BB-726E-43BE-860A-7B09387CEA71}" type="presOf" srcId="{7E591C87-6C5D-440A-9ED6-63188F72B5E6}" destId="{462D5815-4BEF-4125-A4A4-7365644A303D}" srcOrd="0" destOrd="0" presId="urn:microsoft.com/office/officeart/2008/layout/HorizontalMultiLevelHierarchy"/>
    <dgm:cxn modelId="{40E2FE6B-3801-4AD0-B6F2-B13E56E03A67}" type="presOf" srcId="{B32B023F-02B3-4878-B5A8-81283A482CE1}" destId="{6A9211BD-8E28-40E2-A4EA-FDEA990F06C7}" srcOrd="0" destOrd="0" presId="urn:microsoft.com/office/officeart/2008/layout/HorizontalMultiLevelHierarchy"/>
    <dgm:cxn modelId="{609B8F52-42EC-4A39-A25C-1505CACD9C30}" type="presOf" srcId="{AD4F083A-1910-4E52-BA72-EEB1C8B5D68E}" destId="{CAE98DC8-1337-4FD3-ABB9-52A11D1E022B}" srcOrd="0" destOrd="0" presId="urn:microsoft.com/office/officeart/2008/layout/HorizontalMultiLevelHierarchy"/>
    <dgm:cxn modelId="{788CC58F-E77A-427B-B1CC-E13B57AB2708}" type="presOf" srcId="{4D751D31-B969-466E-A57D-020CDA53040A}" destId="{13C2C14F-ACCA-4E4F-A138-41814517EBC0}" srcOrd="1" destOrd="0" presId="urn:microsoft.com/office/officeart/2008/layout/HorizontalMultiLevelHierarchy"/>
    <dgm:cxn modelId="{9C22B155-72D7-47FD-900F-44D0904D802B}" type="presOf" srcId="{201EC033-AAD0-440F-87B5-511B05C88594}" destId="{01E25066-F908-404B-A329-DE4C87617EF5}" srcOrd="0" destOrd="0" presId="urn:microsoft.com/office/officeart/2008/layout/HorizontalMultiLevelHierarchy"/>
    <dgm:cxn modelId="{21CA2F96-10D0-42B1-B3F8-3B082E2D5012}" type="presOf" srcId="{4D751D31-B969-466E-A57D-020CDA53040A}" destId="{9F24825D-0574-469C-B4F8-CB25C2602032}" srcOrd="0" destOrd="0" presId="urn:microsoft.com/office/officeart/2008/layout/HorizontalMultiLevelHierarchy"/>
    <dgm:cxn modelId="{D945E8A0-CA65-4EB9-BB94-AACFF97605EC}" srcId="{201EC033-AAD0-440F-87B5-511B05C88594}" destId="{7E591C87-6C5D-440A-9ED6-63188F72B5E6}" srcOrd="2" destOrd="0" parTransId="{CABBD2B5-7B8A-44FA-BC00-C9DC78620A8D}" sibTransId="{51467DDB-8C9A-47B4-BDF4-893B218E4BC9}"/>
    <dgm:cxn modelId="{8169DDB3-1872-4C4B-BFE4-ED6C9273CBD5}" type="presParOf" srcId="{CAE98DC8-1337-4FD3-ABB9-52A11D1E022B}" destId="{4438CBB4-254A-49A6-9510-217270748C59}" srcOrd="0" destOrd="0" presId="urn:microsoft.com/office/officeart/2008/layout/HorizontalMultiLevelHierarchy"/>
    <dgm:cxn modelId="{DED2093A-7600-49D1-A038-62F460CF8E2E}" type="presParOf" srcId="{4438CBB4-254A-49A6-9510-217270748C59}" destId="{01E25066-F908-404B-A329-DE4C87617EF5}" srcOrd="0" destOrd="0" presId="urn:microsoft.com/office/officeart/2008/layout/HorizontalMultiLevelHierarchy"/>
    <dgm:cxn modelId="{0EA40A83-BC91-4C4E-8950-E7D136D8AC79}" type="presParOf" srcId="{4438CBB4-254A-49A6-9510-217270748C59}" destId="{DAE73A20-21A5-46E1-8BFF-830D7D0C7F49}" srcOrd="1" destOrd="0" presId="urn:microsoft.com/office/officeart/2008/layout/HorizontalMultiLevelHierarchy"/>
    <dgm:cxn modelId="{EF66F66D-CC13-4362-BAB1-369FF3FCD0B8}" type="presParOf" srcId="{DAE73A20-21A5-46E1-8BFF-830D7D0C7F49}" destId="{8749133F-3CFC-4715-8210-1D120F9EAA32}" srcOrd="0" destOrd="0" presId="urn:microsoft.com/office/officeart/2008/layout/HorizontalMultiLevelHierarchy"/>
    <dgm:cxn modelId="{F0E7F638-186A-4B17-AB91-F6007A06B821}" type="presParOf" srcId="{8749133F-3CFC-4715-8210-1D120F9EAA32}" destId="{7197144B-26E7-4562-9730-68D8C6519AE9}" srcOrd="0" destOrd="0" presId="urn:microsoft.com/office/officeart/2008/layout/HorizontalMultiLevelHierarchy"/>
    <dgm:cxn modelId="{64570D04-B43B-405C-A246-7FFF3D6E7BB6}" type="presParOf" srcId="{DAE73A20-21A5-46E1-8BFF-830D7D0C7F49}" destId="{BFFA6762-F5D9-4277-9CB8-1EE3886A9266}" srcOrd="1" destOrd="0" presId="urn:microsoft.com/office/officeart/2008/layout/HorizontalMultiLevelHierarchy"/>
    <dgm:cxn modelId="{F91A3C04-B7D9-477A-94F0-ABF54B724C2C}" type="presParOf" srcId="{BFFA6762-F5D9-4277-9CB8-1EE3886A9266}" destId="{6A9211BD-8E28-40E2-A4EA-FDEA990F06C7}" srcOrd="0" destOrd="0" presId="urn:microsoft.com/office/officeart/2008/layout/HorizontalMultiLevelHierarchy"/>
    <dgm:cxn modelId="{73AAB24C-CA4F-4961-A623-9A96B134565D}" type="presParOf" srcId="{BFFA6762-F5D9-4277-9CB8-1EE3886A9266}" destId="{115101AD-E349-4477-9E7B-A0A79CA6C35E}" srcOrd="1" destOrd="0" presId="urn:microsoft.com/office/officeart/2008/layout/HorizontalMultiLevelHierarchy"/>
    <dgm:cxn modelId="{33FC0648-C5B7-4293-9027-65F028383DFC}" type="presParOf" srcId="{DAE73A20-21A5-46E1-8BFF-830D7D0C7F49}" destId="{9F24825D-0574-469C-B4F8-CB25C2602032}" srcOrd="2" destOrd="0" presId="urn:microsoft.com/office/officeart/2008/layout/HorizontalMultiLevelHierarchy"/>
    <dgm:cxn modelId="{30FD41AA-8652-421E-B0DB-381AD3AD927B}" type="presParOf" srcId="{9F24825D-0574-469C-B4F8-CB25C2602032}" destId="{13C2C14F-ACCA-4E4F-A138-41814517EBC0}" srcOrd="0" destOrd="0" presId="urn:microsoft.com/office/officeart/2008/layout/HorizontalMultiLevelHierarchy"/>
    <dgm:cxn modelId="{1603B0D3-CDFA-4C6F-B886-A9AAAF3DD748}" type="presParOf" srcId="{DAE73A20-21A5-46E1-8BFF-830D7D0C7F49}" destId="{50249CD3-9EB3-4E2B-93B8-4E0DBC222666}" srcOrd="3" destOrd="0" presId="urn:microsoft.com/office/officeart/2008/layout/HorizontalMultiLevelHierarchy"/>
    <dgm:cxn modelId="{06E166C2-78C1-41EF-8823-253C4B8CBC6F}" type="presParOf" srcId="{50249CD3-9EB3-4E2B-93B8-4E0DBC222666}" destId="{7CA2F4FA-BE30-43AE-8368-33DF5B75F59D}" srcOrd="0" destOrd="0" presId="urn:microsoft.com/office/officeart/2008/layout/HorizontalMultiLevelHierarchy"/>
    <dgm:cxn modelId="{96FF18A4-2A37-4BF3-A19D-018307405E84}" type="presParOf" srcId="{50249CD3-9EB3-4E2B-93B8-4E0DBC222666}" destId="{F58B76BE-672A-4FF1-9BCD-E7F284093D42}" srcOrd="1" destOrd="0" presId="urn:microsoft.com/office/officeart/2008/layout/HorizontalMultiLevelHierarchy"/>
    <dgm:cxn modelId="{5F1B196B-AFFD-4C82-9013-745B8DD7B00E}" type="presParOf" srcId="{DAE73A20-21A5-46E1-8BFF-830D7D0C7F49}" destId="{11F1C8E6-BE82-439A-9F87-9F3F55EAEB2F}" srcOrd="4" destOrd="0" presId="urn:microsoft.com/office/officeart/2008/layout/HorizontalMultiLevelHierarchy"/>
    <dgm:cxn modelId="{4B750A9B-5205-4A90-B3BF-49160374A6C7}" type="presParOf" srcId="{11F1C8E6-BE82-439A-9F87-9F3F55EAEB2F}" destId="{07045AE4-4ACE-4BB0-BA24-8B84D69BDB0E}" srcOrd="0" destOrd="0" presId="urn:microsoft.com/office/officeart/2008/layout/HorizontalMultiLevelHierarchy"/>
    <dgm:cxn modelId="{C7B2883B-C28F-4A81-8D6F-0A869FB2AE46}" type="presParOf" srcId="{DAE73A20-21A5-46E1-8BFF-830D7D0C7F49}" destId="{543F8AC7-E48B-45FE-9BD1-9D6747E97AF5}" srcOrd="5" destOrd="0" presId="urn:microsoft.com/office/officeart/2008/layout/HorizontalMultiLevelHierarchy"/>
    <dgm:cxn modelId="{B7E51E55-433D-450D-8337-789D9FB4A930}" type="presParOf" srcId="{543F8AC7-E48B-45FE-9BD1-9D6747E97AF5}" destId="{462D5815-4BEF-4125-A4A4-7365644A303D}" srcOrd="0" destOrd="0" presId="urn:microsoft.com/office/officeart/2008/layout/HorizontalMultiLevelHierarchy"/>
    <dgm:cxn modelId="{905CA7A3-64CA-48F5-9311-6D7921D1231D}" type="presParOf" srcId="{543F8AC7-E48B-45FE-9BD1-9D6747E97AF5}" destId="{133A156C-8F31-4DFB-A453-2158FC2A6C5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 situations professionnelles</a:t>
          </a:r>
        </a:p>
        <a:p>
          <a:r>
            <a:rPr lang="fr-FR" sz="1200" b="1" dirty="0" smtClean="0">
              <a:solidFill>
                <a:schemeClr val="tx1"/>
              </a:solidFill>
            </a:rPr>
            <a:t>(deux à trois)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EF360C98-86E2-44E3-871A-034F53AF2560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Quand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au cours de l’année civile de l’examen </a:t>
          </a:r>
        </a:p>
      </dgm:t>
    </dgm:pt>
    <dgm:pt modelId="{614F8766-7DE5-4D2A-BD9F-1BE9C598AD83}" type="par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E0E1EBD-EA34-43B5-B406-E8D15B553680}" type="sib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en centre de formation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l’équipe pédagogique en présence le cas échéant du candidat</a:t>
          </a:r>
          <a:endParaRPr lang="fr-FR" sz="1200" b="1" dirty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bilans individuels … tâches et activités … pour chacune des compétences visées.</a:t>
          </a:r>
          <a:endParaRPr lang="fr-FR" sz="1200" b="1" dirty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4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4"/>
      <dgm:spPr/>
      <dgm:t>
        <a:bodyPr/>
        <a:lstStyle/>
        <a:p>
          <a:endParaRPr lang="fr-FR"/>
        </a:p>
      </dgm:t>
    </dgm:pt>
    <dgm:pt modelId="{18EF9024-9FA4-4A66-BDD2-1FBE1F47345C}" type="pres">
      <dgm:prSet presAssocID="{EF360C98-86E2-44E3-871A-034F53AF256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E8D846-96E1-4604-8686-51D228FBCAA1}" type="pres">
      <dgm:prSet presAssocID="{FE0E1EBD-EA34-43B5-B406-E8D15B553680}" presName="sibTrans" presStyleLbl="sibTrans2D1" presStyleIdx="1" presStyleCnt="4"/>
      <dgm:spPr/>
      <dgm:t>
        <a:bodyPr/>
        <a:lstStyle/>
        <a:p>
          <a:endParaRPr lang="fr-FR"/>
        </a:p>
      </dgm:t>
    </dgm:pt>
    <dgm:pt modelId="{83FF9F79-27E3-4EA7-AC3C-32B2E6AF7B38}" type="pres">
      <dgm:prSet presAssocID="{FE0E1EBD-EA34-43B5-B406-E8D15B553680}" presName="connectorText" presStyleLbl="sibTrans2D1" presStyleIdx="1" presStyleCnt="4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2" presStyleCnt="4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2" presStyleCnt="4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3" presStyleCnt="4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3" presStyleCnt="4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48E5036-4A05-470F-A82E-BFACD8799480}" type="presOf" srcId="{FE0E1EBD-EA34-43B5-B406-E8D15B553680}" destId="{83FF9F79-27E3-4EA7-AC3C-32B2E6AF7B38}" srcOrd="1" destOrd="0" presId="urn:microsoft.com/office/officeart/2005/8/layout/process1"/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2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3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988A58AB-8B2B-4F33-97B8-D974F0A3D7F5}" srcId="{ED2F65D4-2C4E-4FCC-808C-FA3B6764953E}" destId="{F05119CB-DD7E-42C6-83EB-9912422773A9}" srcOrd="4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E269D67D-ABA0-4971-8E56-B88F2FF653BC}" srcId="{ED2F65D4-2C4E-4FCC-808C-FA3B6764953E}" destId="{EF360C98-86E2-44E3-871A-034F53AF2560}" srcOrd="1" destOrd="0" parTransId="{614F8766-7DE5-4D2A-BD9F-1BE9C598AD83}" sibTransId="{FE0E1EBD-EA34-43B5-B406-E8D15B553680}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FAC7D397-4928-4F16-ABD3-65D39E6870B9}" type="presOf" srcId="{FE0E1EBD-EA34-43B5-B406-E8D15B553680}" destId="{61E8D846-96E1-4604-8686-51D228FBCAA1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05E7F8CE-A9C0-4376-8C15-B17E9F370BE1}" type="presOf" srcId="{EF360C98-86E2-44E3-871A-034F53AF2560}" destId="{18EF9024-9FA4-4A66-BDD2-1FBE1F47345C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C751D893-7D16-4FCE-9758-3AE2792F56C7}" type="presParOf" srcId="{CCA5F225-F826-48B9-803E-6E4A35D70ED0}" destId="{18EF9024-9FA4-4A66-BDD2-1FBE1F47345C}" srcOrd="2" destOrd="0" presId="urn:microsoft.com/office/officeart/2005/8/layout/process1"/>
    <dgm:cxn modelId="{23A6D209-6075-4B26-BB7E-189CE540C1E2}" type="presParOf" srcId="{CCA5F225-F826-48B9-803E-6E4A35D70ED0}" destId="{61E8D846-96E1-4604-8686-51D228FBCAA1}" srcOrd="3" destOrd="0" presId="urn:microsoft.com/office/officeart/2005/8/layout/process1"/>
    <dgm:cxn modelId="{92384D09-8149-4D23-8440-DE650B2D3B57}" type="presParOf" srcId="{61E8D846-96E1-4604-8686-51D228FBCAA1}" destId="{83FF9F79-27E3-4EA7-AC3C-32B2E6AF7B38}" srcOrd="0" destOrd="0" presId="urn:microsoft.com/office/officeart/2005/8/layout/process1"/>
    <dgm:cxn modelId="{A4E2B0EE-A34E-412B-9771-9E96D8DED05C}" type="presParOf" srcId="{CCA5F225-F826-48B9-803E-6E4A35D70ED0}" destId="{BFB79F78-4CAD-4AFD-9EFD-1C74580931E7}" srcOrd="4" destOrd="0" presId="urn:microsoft.com/office/officeart/2005/8/layout/process1"/>
    <dgm:cxn modelId="{DD8D698E-196B-4411-A19D-9F3C850716A9}" type="presParOf" srcId="{CCA5F225-F826-48B9-803E-6E4A35D70ED0}" destId="{59FE23DF-6778-457F-84C4-3C531990755E}" srcOrd="5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6" destOrd="0" presId="urn:microsoft.com/office/officeart/2005/8/layout/process1"/>
    <dgm:cxn modelId="{8A49D671-68E2-4D0C-8248-3E2C534952E8}" type="presParOf" srcId="{CCA5F225-F826-48B9-803E-6E4A35D70ED0}" destId="{6D43EE13-D238-4A1A-B156-2DFE87C2203F}" srcOrd="7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4F083A-1910-4E52-BA72-EEB1C8B5D68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fr-FR"/>
        </a:p>
      </dgm:t>
    </dgm:pt>
    <dgm:pt modelId="{201EC033-AAD0-440F-87B5-511B05C88594}">
      <dgm:prSet phldrT="[Texte]" custT="1"/>
      <dgm:spPr/>
      <dgm:t>
        <a:bodyPr/>
        <a:lstStyle/>
        <a:p>
          <a:r>
            <a:rPr lang="fr-FR" sz="2400" smtClean="0"/>
            <a:t>Contenu de l’épreuve </a:t>
          </a:r>
          <a:r>
            <a:rPr lang="fr-FR" sz="2400" b="1" smtClean="0"/>
            <a:t>EP 1 C     </a:t>
          </a:r>
          <a:r>
            <a:rPr lang="fr-FR" sz="2400" smtClean="0"/>
            <a:t>(chaudronnerie)</a:t>
          </a:r>
          <a:endParaRPr lang="fr-FR" sz="2400" dirty="0"/>
        </a:p>
      </dgm:t>
    </dgm:pt>
    <dgm:pt modelId="{FAB02658-DAA5-42D4-B19B-2B9FD7370EDE}" type="parTrans" cxnId="{E30AB354-2539-4DC2-AA47-74DD74FB4591}">
      <dgm:prSet/>
      <dgm:spPr/>
      <dgm:t>
        <a:bodyPr/>
        <a:lstStyle/>
        <a:p>
          <a:endParaRPr lang="fr-FR"/>
        </a:p>
      </dgm:t>
    </dgm:pt>
    <dgm:pt modelId="{B832BF3B-4A06-4D93-9C30-4E6A0C1751C6}" type="sibTrans" cxnId="{E30AB354-2539-4DC2-AA47-74DD74FB4591}">
      <dgm:prSet/>
      <dgm:spPr/>
      <dgm:t>
        <a:bodyPr/>
        <a:lstStyle/>
        <a:p>
          <a:endParaRPr lang="fr-FR"/>
        </a:p>
      </dgm:t>
    </dgm:pt>
    <dgm:pt modelId="{DF3E7F2F-E88F-4184-AE71-5477D8DF4E0F}">
      <dgm:prSet phldrT="[Texte]" custT="1"/>
      <dgm:spPr/>
      <dgm:t>
        <a:bodyPr/>
        <a:lstStyle/>
        <a:p>
          <a:pPr algn="l"/>
          <a:r>
            <a:rPr lang="fr-FR" sz="1600" smtClean="0"/>
            <a:t>Ce dossier pourra comporter :                                                                                       - un ensemble de plans ;                                                                                                  - des documents issus du dossier technique ;                                                                - des extraits de normes ;                                                                                                    - … ;</a:t>
          </a:r>
          <a:endParaRPr lang="fr-FR" sz="1600" dirty="0"/>
        </a:p>
      </dgm:t>
    </dgm:pt>
    <dgm:pt modelId="{A93A515F-AB8D-4E7A-8DCD-DCBABFFC49B4}" type="parTrans" cxnId="{EFB75D22-0985-4558-9343-573F0B061716}">
      <dgm:prSet/>
      <dgm:spPr/>
      <dgm:t>
        <a:bodyPr/>
        <a:lstStyle/>
        <a:p>
          <a:endParaRPr lang="fr-FR"/>
        </a:p>
      </dgm:t>
    </dgm:pt>
    <dgm:pt modelId="{B5C0F76E-A17E-48C8-BB8F-C71EFB50A72B}" type="sibTrans" cxnId="{EFB75D22-0985-4558-9343-573F0B061716}">
      <dgm:prSet/>
      <dgm:spPr/>
      <dgm:t>
        <a:bodyPr/>
        <a:lstStyle/>
        <a:p>
          <a:endParaRPr lang="fr-FR"/>
        </a:p>
      </dgm:t>
    </dgm:pt>
    <dgm:pt modelId="{621305D7-6620-415B-AA8F-048343028F1F}">
      <dgm:prSet phldrT="[Texte]" custT="1"/>
      <dgm:spPr/>
      <dgm:t>
        <a:bodyPr/>
        <a:lstStyle/>
        <a:p>
          <a:pPr algn="l"/>
          <a:r>
            <a:rPr lang="fr-FR" sz="1600" smtClean="0"/>
            <a:t>L’utilisation d’un environnement numérique est obligatoire.</a:t>
          </a:r>
          <a:endParaRPr lang="fr-FR" sz="1600" dirty="0"/>
        </a:p>
      </dgm:t>
    </dgm:pt>
    <dgm:pt modelId="{55F54EEF-B319-4E65-8CD5-F028CAC98BB7}" type="parTrans" cxnId="{9546BCA1-794B-46AD-B16A-83943AB221C1}">
      <dgm:prSet/>
      <dgm:spPr/>
      <dgm:t>
        <a:bodyPr/>
        <a:lstStyle/>
        <a:p>
          <a:endParaRPr lang="fr-FR"/>
        </a:p>
      </dgm:t>
    </dgm:pt>
    <dgm:pt modelId="{2EB3E079-F2E9-4755-8CD8-BC21835A75A7}" type="sibTrans" cxnId="{9546BCA1-794B-46AD-B16A-83943AB221C1}">
      <dgm:prSet/>
      <dgm:spPr/>
      <dgm:t>
        <a:bodyPr/>
        <a:lstStyle/>
        <a:p>
          <a:endParaRPr lang="fr-FR"/>
        </a:p>
      </dgm:t>
    </dgm:pt>
    <dgm:pt modelId="{7E591C87-6C5D-440A-9ED6-63188F72B5E6}">
      <dgm:prSet phldrT="[Texte]" custT="1"/>
      <dgm:spPr/>
      <dgm:t>
        <a:bodyPr/>
        <a:lstStyle/>
        <a:p>
          <a:pPr algn="l"/>
          <a:r>
            <a:rPr lang="fr-FR" sz="1600" smtClean="0"/>
            <a:t>Pour cette épreuve </a:t>
          </a:r>
          <a:r>
            <a:rPr lang="fr-FR" sz="1600" b="1" smtClean="0"/>
            <a:t>EP1C</a:t>
          </a:r>
          <a:r>
            <a:rPr lang="fr-FR" sz="1600" smtClean="0"/>
            <a:t>, les candidats seront placés en situation de réaliser tout ou partie des tâches relatives à l’activité</a:t>
          </a:r>
          <a:r>
            <a:rPr lang="fr-FR" sz="1600" b="1" smtClean="0"/>
            <a:t> </a:t>
          </a:r>
        </a:p>
        <a:p>
          <a:pPr algn="l"/>
          <a:r>
            <a:rPr lang="fr-FR" sz="1600" b="1" smtClean="0"/>
            <a:t>A1 : Décodage et analyse des données techniques et préparation d’une ou plusieurs phases de travail.</a:t>
          </a:r>
          <a:endParaRPr lang="fr-FR" sz="1600" dirty="0"/>
        </a:p>
      </dgm:t>
    </dgm:pt>
    <dgm:pt modelId="{CABBD2B5-7B8A-44FA-BC00-C9DC78620A8D}" type="parTrans" cxnId="{D945E8A0-CA65-4EB9-BB94-AACFF97605EC}">
      <dgm:prSet/>
      <dgm:spPr/>
      <dgm:t>
        <a:bodyPr/>
        <a:lstStyle/>
        <a:p>
          <a:endParaRPr lang="fr-FR"/>
        </a:p>
      </dgm:t>
    </dgm:pt>
    <dgm:pt modelId="{51467DDB-8C9A-47B4-BDF4-893B218E4BC9}" type="sibTrans" cxnId="{D945E8A0-CA65-4EB9-BB94-AACFF97605EC}">
      <dgm:prSet/>
      <dgm:spPr/>
      <dgm:t>
        <a:bodyPr/>
        <a:lstStyle/>
        <a:p>
          <a:endParaRPr lang="fr-FR"/>
        </a:p>
      </dgm:t>
    </dgm:pt>
    <dgm:pt modelId="{B32B023F-02B3-4878-B5A8-81283A482CE1}">
      <dgm:prSet custT="1"/>
      <dgm:spPr/>
      <dgm:t>
        <a:bodyPr/>
        <a:lstStyle/>
        <a:p>
          <a:pPr algn="l"/>
          <a:r>
            <a:rPr lang="fr-FR" sz="1600" smtClean="0"/>
            <a:t>L’épreuve consiste à analyser et exploiter des données relatives à tout ou partie d’un (ou plusieurs) ouvrage(s) à caractère industriel dont le dossier provient d’une entreprise et le questionnement est relatif à des problématiques réelles du domaine de la chaudronnerie. </a:t>
          </a:r>
          <a:endParaRPr lang="fr-FR" sz="1600" dirty="0"/>
        </a:p>
      </dgm:t>
    </dgm:pt>
    <dgm:pt modelId="{D90AD45D-294A-48D3-A902-74EFC1AD975E}" type="parTrans" cxnId="{7AE6C806-A935-46AB-A78A-BCB3D3E2A91C}">
      <dgm:prSet/>
      <dgm:spPr/>
      <dgm:t>
        <a:bodyPr/>
        <a:lstStyle/>
        <a:p>
          <a:endParaRPr lang="fr-FR"/>
        </a:p>
      </dgm:t>
    </dgm:pt>
    <dgm:pt modelId="{99A7596F-33DE-4F6D-8F21-DAD93FAE6C57}" type="sibTrans" cxnId="{7AE6C806-A935-46AB-A78A-BCB3D3E2A91C}">
      <dgm:prSet/>
      <dgm:spPr/>
      <dgm:t>
        <a:bodyPr/>
        <a:lstStyle/>
        <a:p>
          <a:endParaRPr lang="fr-FR"/>
        </a:p>
      </dgm:t>
    </dgm:pt>
    <dgm:pt modelId="{CAE98DC8-1337-4FD3-ABB9-52A11D1E022B}" type="pres">
      <dgm:prSet presAssocID="{AD4F083A-1910-4E52-BA72-EEB1C8B5D68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438CBB4-254A-49A6-9510-217270748C59}" type="pres">
      <dgm:prSet presAssocID="{201EC033-AAD0-440F-87B5-511B05C88594}" presName="root1" presStyleCnt="0"/>
      <dgm:spPr/>
      <dgm:t>
        <a:bodyPr/>
        <a:lstStyle/>
        <a:p>
          <a:endParaRPr lang="fr-FR"/>
        </a:p>
      </dgm:t>
    </dgm:pt>
    <dgm:pt modelId="{01E25066-F908-404B-A329-DE4C87617EF5}" type="pres">
      <dgm:prSet presAssocID="{201EC033-AAD0-440F-87B5-511B05C88594}" presName="LevelOneTextNode" presStyleLbl="node0" presStyleIdx="0" presStyleCnt="1" custScaleX="8166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AE73A20-21A5-46E1-8BFF-830D7D0C7F49}" type="pres">
      <dgm:prSet presAssocID="{201EC033-AAD0-440F-87B5-511B05C88594}" presName="level2hierChild" presStyleCnt="0"/>
      <dgm:spPr/>
      <dgm:t>
        <a:bodyPr/>
        <a:lstStyle/>
        <a:p>
          <a:endParaRPr lang="fr-FR"/>
        </a:p>
      </dgm:t>
    </dgm:pt>
    <dgm:pt modelId="{8749133F-3CFC-4715-8210-1D120F9EAA32}" type="pres">
      <dgm:prSet presAssocID="{D90AD45D-294A-48D3-A902-74EFC1AD975E}" presName="conn2-1" presStyleLbl="parChTrans1D2" presStyleIdx="0" presStyleCnt="4"/>
      <dgm:spPr/>
      <dgm:t>
        <a:bodyPr/>
        <a:lstStyle/>
        <a:p>
          <a:endParaRPr lang="fr-FR"/>
        </a:p>
      </dgm:t>
    </dgm:pt>
    <dgm:pt modelId="{7197144B-26E7-4562-9730-68D8C6519AE9}" type="pres">
      <dgm:prSet presAssocID="{D90AD45D-294A-48D3-A902-74EFC1AD975E}" presName="connTx" presStyleLbl="parChTrans1D2" presStyleIdx="0" presStyleCnt="4"/>
      <dgm:spPr/>
      <dgm:t>
        <a:bodyPr/>
        <a:lstStyle/>
        <a:p>
          <a:endParaRPr lang="fr-FR"/>
        </a:p>
      </dgm:t>
    </dgm:pt>
    <dgm:pt modelId="{BFFA6762-F5D9-4277-9CB8-1EE3886A9266}" type="pres">
      <dgm:prSet presAssocID="{B32B023F-02B3-4878-B5A8-81283A482CE1}" presName="root2" presStyleCnt="0"/>
      <dgm:spPr/>
      <dgm:t>
        <a:bodyPr/>
        <a:lstStyle/>
        <a:p>
          <a:endParaRPr lang="fr-FR"/>
        </a:p>
      </dgm:t>
    </dgm:pt>
    <dgm:pt modelId="{6A9211BD-8E28-40E2-A4EA-FDEA990F06C7}" type="pres">
      <dgm:prSet presAssocID="{B32B023F-02B3-4878-B5A8-81283A482CE1}" presName="LevelTwoTextNode" presStyleLbl="node2" presStyleIdx="0" presStyleCnt="4" custScaleX="161720" custScaleY="14113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15101AD-E349-4477-9E7B-A0A79CA6C35E}" type="pres">
      <dgm:prSet presAssocID="{B32B023F-02B3-4878-B5A8-81283A482CE1}" presName="level3hierChild" presStyleCnt="0"/>
      <dgm:spPr/>
      <dgm:t>
        <a:bodyPr/>
        <a:lstStyle/>
        <a:p>
          <a:endParaRPr lang="fr-FR"/>
        </a:p>
      </dgm:t>
    </dgm:pt>
    <dgm:pt modelId="{285E6C05-2DF8-4FF6-9F62-E29BF4A48F37}" type="pres">
      <dgm:prSet presAssocID="{A93A515F-AB8D-4E7A-8DCD-DCBABFFC49B4}" presName="conn2-1" presStyleLbl="parChTrans1D2" presStyleIdx="1" presStyleCnt="4"/>
      <dgm:spPr/>
      <dgm:t>
        <a:bodyPr/>
        <a:lstStyle/>
        <a:p>
          <a:endParaRPr lang="fr-FR"/>
        </a:p>
      </dgm:t>
    </dgm:pt>
    <dgm:pt modelId="{9FB3A5E7-C4C0-4464-BD96-D956F331C28A}" type="pres">
      <dgm:prSet presAssocID="{A93A515F-AB8D-4E7A-8DCD-DCBABFFC49B4}" presName="connTx" presStyleLbl="parChTrans1D2" presStyleIdx="1" presStyleCnt="4"/>
      <dgm:spPr/>
      <dgm:t>
        <a:bodyPr/>
        <a:lstStyle/>
        <a:p>
          <a:endParaRPr lang="fr-FR"/>
        </a:p>
      </dgm:t>
    </dgm:pt>
    <dgm:pt modelId="{966A02A5-27A0-4FA0-8269-453B6E59341C}" type="pres">
      <dgm:prSet presAssocID="{DF3E7F2F-E88F-4184-AE71-5477D8DF4E0F}" presName="root2" presStyleCnt="0"/>
      <dgm:spPr/>
      <dgm:t>
        <a:bodyPr/>
        <a:lstStyle/>
        <a:p>
          <a:endParaRPr lang="fr-FR"/>
        </a:p>
      </dgm:t>
    </dgm:pt>
    <dgm:pt modelId="{B13302EC-3B37-44BB-8084-343600558AAD}" type="pres">
      <dgm:prSet presAssocID="{DF3E7F2F-E88F-4184-AE71-5477D8DF4E0F}" presName="LevelTwoTextNode" presStyleLbl="node2" presStyleIdx="1" presStyleCnt="4" custScaleX="161720" custScaleY="11062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267FE81-CFFF-494C-B34D-CC76AE5DCD22}" type="pres">
      <dgm:prSet presAssocID="{DF3E7F2F-E88F-4184-AE71-5477D8DF4E0F}" presName="level3hierChild" presStyleCnt="0"/>
      <dgm:spPr/>
      <dgm:t>
        <a:bodyPr/>
        <a:lstStyle/>
        <a:p>
          <a:endParaRPr lang="fr-FR"/>
        </a:p>
      </dgm:t>
    </dgm:pt>
    <dgm:pt modelId="{11F1C8E6-BE82-439A-9F87-9F3F55EAEB2F}" type="pres">
      <dgm:prSet presAssocID="{CABBD2B5-7B8A-44FA-BC00-C9DC78620A8D}" presName="conn2-1" presStyleLbl="parChTrans1D2" presStyleIdx="2" presStyleCnt="4"/>
      <dgm:spPr/>
      <dgm:t>
        <a:bodyPr/>
        <a:lstStyle/>
        <a:p>
          <a:endParaRPr lang="fr-FR"/>
        </a:p>
      </dgm:t>
    </dgm:pt>
    <dgm:pt modelId="{07045AE4-4ACE-4BB0-BA24-8B84D69BDB0E}" type="pres">
      <dgm:prSet presAssocID="{CABBD2B5-7B8A-44FA-BC00-C9DC78620A8D}" presName="connTx" presStyleLbl="parChTrans1D2" presStyleIdx="2" presStyleCnt="4"/>
      <dgm:spPr/>
      <dgm:t>
        <a:bodyPr/>
        <a:lstStyle/>
        <a:p>
          <a:endParaRPr lang="fr-FR"/>
        </a:p>
      </dgm:t>
    </dgm:pt>
    <dgm:pt modelId="{543F8AC7-E48B-45FE-9BD1-9D6747E97AF5}" type="pres">
      <dgm:prSet presAssocID="{7E591C87-6C5D-440A-9ED6-63188F72B5E6}" presName="root2" presStyleCnt="0"/>
      <dgm:spPr/>
      <dgm:t>
        <a:bodyPr/>
        <a:lstStyle/>
        <a:p>
          <a:endParaRPr lang="fr-FR"/>
        </a:p>
      </dgm:t>
    </dgm:pt>
    <dgm:pt modelId="{462D5815-4BEF-4125-A4A4-7365644A303D}" type="pres">
      <dgm:prSet presAssocID="{7E591C87-6C5D-440A-9ED6-63188F72B5E6}" presName="LevelTwoTextNode" presStyleLbl="node2" presStyleIdx="2" presStyleCnt="4" custScaleX="16172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3A156C-8F31-4DFB-A453-2158FC2A6C50}" type="pres">
      <dgm:prSet presAssocID="{7E591C87-6C5D-440A-9ED6-63188F72B5E6}" presName="level3hierChild" presStyleCnt="0"/>
      <dgm:spPr/>
      <dgm:t>
        <a:bodyPr/>
        <a:lstStyle/>
        <a:p>
          <a:endParaRPr lang="fr-FR"/>
        </a:p>
      </dgm:t>
    </dgm:pt>
    <dgm:pt modelId="{1C646B56-989E-46A5-AF6F-8285FB28EBBF}" type="pres">
      <dgm:prSet presAssocID="{55F54EEF-B319-4E65-8CD5-F028CAC98BB7}" presName="conn2-1" presStyleLbl="parChTrans1D2" presStyleIdx="3" presStyleCnt="4"/>
      <dgm:spPr/>
      <dgm:t>
        <a:bodyPr/>
        <a:lstStyle/>
        <a:p>
          <a:endParaRPr lang="fr-FR"/>
        </a:p>
      </dgm:t>
    </dgm:pt>
    <dgm:pt modelId="{283F56E6-D084-4CE8-A7F5-9FB68F0FA074}" type="pres">
      <dgm:prSet presAssocID="{55F54EEF-B319-4E65-8CD5-F028CAC98BB7}" presName="connTx" presStyleLbl="parChTrans1D2" presStyleIdx="3" presStyleCnt="4"/>
      <dgm:spPr/>
      <dgm:t>
        <a:bodyPr/>
        <a:lstStyle/>
        <a:p>
          <a:endParaRPr lang="fr-FR"/>
        </a:p>
      </dgm:t>
    </dgm:pt>
    <dgm:pt modelId="{94FE336F-774A-410B-A5E9-281414D017DF}" type="pres">
      <dgm:prSet presAssocID="{621305D7-6620-415B-AA8F-048343028F1F}" presName="root2" presStyleCnt="0"/>
      <dgm:spPr/>
      <dgm:t>
        <a:bodyPr/>
        <a:lstStyle/>
        <a:p>
          <a:endParaRPr lang="fr-FR"/>
        </a:p>
      </dgm:t>
    </dgm:pt>
    <dgm:pt modelId="{315A3073-A996-4B6E-A565-E75D3E8AD2F1}" type="pres">
      <dgm:prSet presAssocID="{621305D7-6620-415B-AA8F-048343028F1F}" presName="LevelTwoTextNode" presStyleLbl="node2" presStyleIdx="3" presStyleCnt="4" custScaleX="161743" custScaleY="4460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4D18C80-E994-4A68-906B-1C9614A86DF6}" type="pres">
      <dgm:prSet presAssocID="{621305D7-6620-415B-AA8F-048343028F1F}" presName="level3hierChild" presStyleCnt="0"/>
      <dgm:spPr/>
      <dgm:t>
        <a:bodyPr/>
        <a:lstStyle/>
        <a:p>
          <a:endParaRPr lang="fr-FR"/>
        </a:p>
      </dgm:t>
    </dgm:pt>
  </dgm:ptLst>
  <dgm:cxnLst>
    <dgm:cxn modelId="{78B98C61-EFB8-4222-B61A-F990E12CCDE4}" type="presOf" srcId="{D90AD45D-294A-48D3-A902-74EFC1AD975E}" destId="{7197144B-26E7-4562-9730-68D8C6519AE9}" srcOrd="1" destOrd="0" presId="urn:microsoft.com/office/officeart/2008/layout/HorizontalMultiLevelHierarchy"/>
    <dgm:cxn modelId="{9CBA333C-96D9-4B0B-B5E1-103DA459D49F}" type="presOf" srcId="{A93A515F-AB8D-4E7A-8DCD-DCBABFFC49B4}" destId="{9FB3A5E7-C4C0-4464-BD96-D956F331C28A}" srcOrd="1" destOrd="0" presId="urn:microsoft.com/office/officeart/2008/layout/HorizontalMultiLevelHierarchy"/>
    <dgm:cxn modelId="{1803E102-CC35-4BDE-B4A7-716020283E66}" type="presOf" srcId="{CABBD2B5-7B8A-44FA-BC00-C9DC78620A8D}" destId="{11F1C8E6-BE82-439A-9F87-9F3F55EAEB2F}" srcOrd="0" destOrd="0" presId="urn:microsoft.com/office/officeart/2008/layout/HorizontalMultiLevelHierarchy"/>
    <dgm:cxn modelId="{40E2FE6B-3801-4AD0-B6F2-B13E56E03A67}" type="presOf" srcId="{B32B023F-02B3-4878-B5A8-81283A482CE1}" destId="{6A9211BD-8E28-40E2-A4EA-FDEA990F06C7}" srcOrd="0" destOrd="0" presId="urn:microsoft.com/office/officeart/2008/layout/HorizontalMultiLevelHierarchy"/>
    <dgm:cxn modelId="{15076455-0980-4AF7-B3AA-9DA5C89027EA}" type="presOf" srcId="{55F54EEF-B319-4E65-8CD5-F028CAC98BB7}" destId="{283F56E6-D084-4CE8-A7F5-9FB68F0FA074}" srcOrd="1" destOrd="0" presId="urn:microsoft.com/office/officeart/2008/layout/HorizontalMultiLevelHierarchy"/>
    <dgm:cxn modelId="{B1BC49B0-35F9-4E02-BD31-59892CCE656D}" type="presOf" srcId="{CABBD2B5-7B8A-44FA-BC00-C9DC78620A8D}" destId="{07045AE4-4ACE-4BB0-BA24-8B84D69BDB0E}" srcOrd="1" destOrd="0" presId="urn:microsoft.com/office/officeart/2008/layout/HorizontalMultiLevelHierarchy"/>
    <dgm:cxn modelId="{9C22B155-72D7-47FD-900F-44D0904D802B}" type="presOf" srcId="{201EC033-AAD0-440F-87B5-511B05C88594}" destId="{01E25066-F908-404B-A329-DE4C87617EF5}" srcOrd="0" destOrd="0" presId="urn:microsoft.com/office/officeart/2008/layout/HorizontalMultiLevelHierarchy"/>
    <dgm:cxn modelId="{E30AB354-2539-4DC2-AA47-74DD74FB4591}" srcId="{AD4F083A-1910-4E52-BA72-EEB1C8B5D68E}" destId="{201EC033-AAD0-440F-87B5-511B05C88594}" srcOrd="0" destOrd="0" parTransId="{FAB02658-DAA5-42D4-B19B-2B9FD7370EDE}" sibTransId="{B832BF3B-4A06-4D93-9C30-4E6A0C1751C6}"/>
    <dgm:cxn modelId="{1DBF14BB-726E-43BE-860A-7B09387CEA71}" type="presOf" srcId="{7E591C87-6C5D-440A-9ED6-63188F72B5E6}" destId="{462D5815-4BEF-4125-A4A4-7365644A303D}" srcOrd="0" destOrd="0" presId="urn:microsoft.com/office/officeart/2008/layout/HorizontalMultiLevelHierarchy"/>
    <dgm:cxn modelId="{78763375-808C-4AA0-9C5C-D9BF391C6368}" type="presOf" srcId="{55F54EEF-B319-4E65-8CD5-F028CAC98BB7}" destId="{1C646B56-989E-46A5-AF6F-8285FB28EBBF}" srcOrd="0" destOrd="0" presId="urn:microsoft.com/office/officeart/2008/layout/HorizontalMultiLevelHierarchy"/>
    <dgm:cxn modelId="{7AE6C806-A935-46AB-A78A-BCB3D3E2A91C}" srcId="{201EC033-AAD0-440F-87B5-511B05C88594}" destId="{B32B023F-02B3-4878-B5A8-81283A482CE1}" srcOrd="0" destOrd="0" parTransId="{D90AD45D-294A-48D3-A902-74EFC1AD975E}" sibTransId="{99A7596F-33DE-4F6D-8F21-DAD93FAE6C57}"/>
    <dgm:cxn modelId="{CD01A0E6-3908-4507-A98D-75E69BAA1516}" type="presOf" srcId="{621305D7-6620-415B-AA8F-048343028F1F}" destId="{315A3073-A996-4B6E-A565-E75D3E8AD2F1}" srcOrd="0" destOrd="0" presId="urn:microsoft.com/office/officeart/2008/layout/HorizontalMultiLevelHierarchy"/>
    <dgm:cxn modelId="{609B8F52-42EC-4A39-A25C-1505CACD9C30}" type="presOf" srcId="{AD4F083A-1910-4E52-BA72-EEB1C8B5D68E}" destId="{CAE98DC8-1337-4FD3-ABB9-52A11D1E022B}" srcOrd="0" destOrd="0" presId="urn:microsoft.com/office/officeart/2008/layout/HorizontalMultiLevelHierarchy"/>
    <dgm:cxn modelId="{EFB75D22-0985-4558-9343-573F0B061716}" srcId="{201EC033-AAD0-440F-87B5-511B05C88594}" destId="{DF3E7F2F-E88F-4184-AE71-5477D8DF4E0F}" srcOrd="1" destOrd="0" parTransId="{A93A515F-AB8D-4E7A-8DCD-DCBABFFC49B4}" sibTransId="{B5C0F76E-A17E-48C8-BB8F-C71EFB50A72B}"/>
    <dgm:cxn modelId="{932E8D19-FE59-43E6-8155-E8D608C973D0}" type="presOf" srcId="{A93A515F-AB8D-4E7A-8DCD-DCBABFFC49B4}" destId="{285E6C05-2DF8-4FF6-9F62-E29BF4A48F37}" srcOrd="0" destOrd="0" presId="urn:microsoft.com/office/officeart/2008/layout/HorizontalMultiLevelHierarchy"/>
    <dgm:cxn modelId="{9546BCA1-794B-46AD-B16A-83943AB221C1}" srcId="{201EC033-AAD0-440F-87B5-511B05C88594}" destId="{621305D7-6620-415B-AA8F-048343028F1F}" srcOrd="3" destOrd="0" parTransId="{55F54EEF-B319-4E65-8CD5-F028CAC98BB7}" sibTransId="{2EB3E079-F2E9-4755-8CD8-BC21835A75A7}"/>
    <dgm:cxn modelId="{8AB5E69C-823F-4B9E-8BF1-2E702A8AFFEA}" type="presOf" srcId="{D90AD45D-294A-48D3-A902-74EFC1AD975E}" destId="{8749133F-3CFC-4715-8210-1D120F9EAA32}" srcOrd="0" destOrd="0" presId="urn:microsoft.com/office/officeart/2008/layout/HorizontalMultiLevelHierarchy"/>
    <dgm:cxn modelId="{A0282315-199D-4A5A-A9AF-CA19B64C3F88}" type="presOf" srcId="{DF3E7F2F-E88F-4184-AE71-5477D8DF4E0F}" destId="{B13302EC-3B37-44BB-8084-343600558AAD}" srcOrd="0" destOrd="0" presId="urn:microsoft.com/office/officeart/2008/layout/HorizontalMultiLevelHierarchy"/>
    <dgm:cxn modelId="{D945E8A0-CA65-4EB9-BB94-AACFF97605EC}" srcId="{201EC033-AAD0-440F-87B5-511B05C88594}" destId="{7E591C87-6C5D-440A-9ED6-63188F72B5E6}" srcOrd="2" destOrd="0" parTransId="{CABBD2B5-7B8A-44FA-BC00-C9DC78620A8D}" sibTransId="{51467DDB-8C9A-47B4-BDF4-893B218E4BC9}"/>
    <dgm:cxn modelId="{8169DDB3-1872-4C4B-BFE4-ED6C9273CBD5}" type="presParOf" srcId="{CAE98DC8-1337-4FD3-ABB9-52A11D1E022B}" destId="{4438CBB4-254A-49A6-9510-217270748C59}" srcOrd="0" destOrd="0" presId="urn:microsoft.com/office/officeart/2008/layout/HorizontalMultiLevelHierarchy"/>
    <dgm:cxn modelId="{DED2093A-7600-49D1-A038-62F460CF8E2E}" type="presParOf" srcId="{4438CBB4-254A-49A6-9510-217270748C59}" destId="{01E25066-F908-404B-A329-DE4C87617EF5}" srcOrd="0" destOrd="0" presId="urn:microsoft.com/office/officeart/2008/layout/HorizontalMultiLevelHierarchy"/>
    <dgm:cxn modelId="{0EA40A83-BC91-4C4E-8950-E7D136D8AC79}" type="presParOf" srcId="{4438CBB4-254A-49A6-9510-217270748C59}" destId="{DAE73A20-21A5-46E1-8BFF-830D7D0C7F49}" srcOrd="1" destOrd="0" presId="urn:microsoft.com/office/officeart/2008/layout/HorizontalMultiLevelHierarchy"/>
    <dgm:cxn modelId="{EF66F66D-CC13-4362-BAB1-369FF3FCD0B8}" type="presParOf" srcId="{DAE73A20-21A5-46E1-8BFF-830D7D0C7F49}" destId="{8749133F-3CFC-4715-8210-1D120F9EAA32}" srcOrd="0" destOrd="0" presId="urn:microsoft.com/office/officeart/2008/layout/HorizontalMultiLevelHierarchy"/>
    <dgm:cxn modelId="{F0E7F638-186A-4B17-AB91-F6007A06B821}" type="presParOf" srcId="{8749133F-3CFC-4715-8210-1D120F9EAA32}" destId="{7197144B-26E7-4562-9730-68D8C6519AE9}" srcOrd="0" destOrd="0" presId="urn:microsoft.com/office/officeart/2008/layout/HorizontalMultiLevelHierarchy"/>
    <dgm:cxn modelId="{64570D04-B43B-405C-A246-7FFF3D6E7BB6}" type="presParOf" srcId="{DAE73A20-21A5-46E1-8BFF-830D7D0C7F49}" destId="{BFFA6762-F5D9-4277-9CB8-1EE3886A9266}" srcOrd="1" destOrd="0" presId="urn:microsoft.com/office/officeart/2008/layout/HorizontalMultiLevelHierarchy"/>
    <dgm:cxn modelId="{F91A3C04-B7D9-477A-94F0-ABF54B724C2C}" type="presParOf" srcId="{BFFA6762-F5D9-4277-9CB8-1EE3886A9266}" destId="{6A9211BD-8E28-40E2-A4EA-FDEA990F06C7}" srcOrd="0" destOrd="0" presId="urn:microsoft.com/office/officeart/2008/layout/HorizontalMultiLevelHierarchy"/>
    <dgm:cxn modelId="{73AAB24C-CA4F-4961-A623-9A96B134565D}" type="presParOf" srcId="{BFFA6762-F5D9-4277-9CB8-1EE3886A9266}" destId="{115101AD-E349-4477-9E7B-A0A79CA6C35E}" srcOrd="1" destOrd="0" presId="urn:microsoft.com/office/officeart/2008/layout/HorizontalMultiLevelHierarchy"/>
    <dgm:cxn modelId="{0B8E2025-2670-4E14-8BA8-C0D72657C2B9}" type="presParOf" srcId="{DAE73A20-21A5-46E1-8BFF-830D7D0C7F49}" destId="{285E6C05-2DF8-4FF6-9F62-E29BF4A48F37}" srcOrd="2" destOrd="0" presId="urn:microsoft.com/office/officeart/2008/layout/HorizontalMultiLevelHierarchy"/>
    <dgm:cxn modelId="{6829CF3B-1C03-4D6A-AB1B-C29E0CACAF90}" type="presParOf" srcId="{285E6C05-2DF8-4FF6-9F62-E29BF4A48F37}" destId="{9FB3A5E7-C4C0-4464-BD96-D956F331C28A}" srcOrd="0" destOrd="0" presId="urn:microsoft.com/office/officeart/2008/layout/HorizontalMultiLevelHierarchy"/>
    <dgm:cxn modelId="{99D098CF-EA88-4E4D-BEE0-D26BBFBE9C85}" type="presParOf" srcId="{DAE73A20-21A5-46E1-8BFF-830D7D0C7F49}" destId="{966A02A5-27A0-4FA0-8269-453B6E59341C}" srcOrd="3" destOrd="0" presId="urn:microsoft.com/office/officeart/2008/layout/HorizontalMultiLevelHierarchy"/>
    <dgm:cxn modelId="{695F8A85-6B9E-42F6-8F73-A85B440B1606}" type="presParOf" srcId="{966A02A5-27A0-4FA0-8269-453B6E59341C}" destId="{B13302EC-3B37-44BB-8084-343600558AAD}" srcOrd="0" destOrd="0" presId="urn:microsoft.com/office/officeart/2008/layout/HorizontalMultiLevelHierarchy"/>
    <dgm:cxn modelId="{DF1DA31A-9241-43F2-BA83-619A3667CF60}" type="presParOf" srcId="{966A02A5-27A0-4FA0-8269-453B6E59341C}" destId="{4267FE81-CFFF-494C-B34D-CC76AE5DCD22}" srcOrd="1" destOrd="0" presId="urn:microsoft.com/office/officeart/2008/layout/HorizontalMultiLevelHierarchy"/>
    <dgm:cxn modelId="{5F1B196B-AFFD-4C82-9013-745B8DD7B00E}" type="presParOf" srcId="{DAE73A20-21A5-46E1-8BFF-830D7D0C7F49}" destId="{11F1C8E6-BE82-439A-9F87-9F3F55EAEB2F}" srcOrd="4" destOrd="0" presId="urn:microsoft.com/office/officeart/2008/layout/HorizontalMultiLevelHierarchy"/>
    <dgm:cxn modelId="{4B750A9B-5205-4A90-B3BF-49160374A6C7}" type="presParOf" srcId="{11F1C8E6-BE82-439A-9F87-9F3F55EAEB2F}" destId="{07045AE4-4ACE-4BB0-BA24-8B84D69BDB0E}" srcOrd="0" destOrd="0" presId="urn:microsoft.com/office/officeart/2008/layout/HorizontalMultiLevelHierarchy"/>
    <dgm:cxn modelId="{C7B2883B-C28F-4A81-8D6F-0A869FB2AE46}" type="presParOf" srcId="{DAE73A20-21A5-46E1-8BFF-830D7D0C7F49}" destId="{543F8AC7-E48B-45FE-9BD1-9D6747E97AF5}" srcOrd="5" destOrd="0" presId="urn:microsoft.com/office/officeart/2008/layout/HorizontalMultiLevelHierarchy"/>
    <dgm:cxn modelId="{B7E51E55-433D-450D-8337-789D9FB4A930}" type="presParOf" srcId="{543F8AC7-E48B-45FE-9BD1-9D6747E97AF5}" destId="{462D5815-4BEF-4125-A4A4-7365644A303D}" srcOrd="0" destOrd="0" presId="urn:microsoft.com/office/officeart/2008/layout/HorizontalMultiLevelHierarchy"/>
    <dgm:cxn modelId="{905CA7A3-64CA-48F5-9311-6D7921D1231D}" type="presParOf" srcId="{543F8AC7-E48B-45FE-9BD1-9D6747E97AF5}" destId="{133A156C-8F31-4DFB-A453-2158FC2A6C50}" srcOrd="1" destOrd="0" presId="urn:microsoft.com/office/officeart/2008/layout/HorizontalMultiLevelHierarchy"/>
    <dgm:cxn modelId="{8F8C93F3-3ABB-49B0-B646-6D952CC616A0}" type="presParOf" srcId="{DAE73A20-21A5-46E1-8BFF-830D7D0C7F49}" destId="{1C646B56-989E-46A5-AF6F-8285FB28EBBF}" srcOrd="6" destOrd="0" presId="urn:microsoft.com/office/officeart/2008/layout/HorizontalMultiLevelHierarchy"/>
    <dgm:cxn modelId="{9B14FE23-D700-4F15-BD5F-BE322213B7E6}" type="presParOf" srcId="{1C646B56-989E-46A5-AF6F-8285FB28EBBF}" destId="{283F56E6-D084-4CE8-A7F5-9FB68F0FA074}" srcOrd="0" destOrd="0" presId="urn:microsoft.com/office/officeart/2008/layout/HorizontalMultiLevelHierarchy"/>
    <dgm:cxn modelId="{496DCCFB-3015-40CA-8542-869651D16E64}" type="presParOf" srcId="{DAE73A20-21A5-46E1-8BFF-830D7D0C7F49}" destId="{94FE336F-774A-410B-A5E9-281414D017DF}" srcOrd="7" destOrd="0" presId="urn:microsoft.com/office/officeart/2008/layout/HorizontalMultiLevelHierarchy"/>
    <dgm:cxn modelId="{206B9328-CA27-4F2D-9972-08F0A7AC57AF}" type="presParOf" srcId="{94FE336F-774A-410B-A5E9-281414D017DF}" destId="{315A3073-A996-4B6E-A565-E75D3E8AD2F1}" srcOrd="0" destOrd="0" presId="urn:microsoft.com/office/officeart/2008/layout/HorizontalMultiLevelHierarchy"/>
    <dgm:cxn modelId="{77AED2DB-9D34-48C5-929A-7CD144DB2B24}" type="presParOf" srcId="{94FE336F-774A-410B-A5E9-281414D017DF}" destId="{34D18C80-E994-4A68-906B-1C9614A86DF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 épreuve pratique d’une durée de 4 h 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dans un établissement public formant à un baccalauréat professionnel « Technicien(ne) en Chaudronnerie Industrielle ». 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</a:t>
          </a:r>
        </a:p>
        <a:p>
          <a:r>
            <a:rPr lang="fr-FR" sz="1200" b="1" dirty="0" smtClean="0">
              <a:solidFill>
                <a:schemeClr val="tx1"/>
              </a:solidFill>
            </a:rPr>
            <a:t>deux professeurs des enseignements professionnels et d’un professionnel.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Sujets fournis aux candidats</a:t>
          </a:r>
        </a:p>
        <a:p>
          <a:r>
            <a:rPr lang="fr-FR" sz="1200" b="1" dirty="0" smtClean="0">
              <a:solidFill>
                <a:schemeClr val="tx1"/>
              </a:solidFill>
            </a:rPr>
            <a:t>--------</a:t>
          </a:r>
        </a:p>
        <a:p>
          <a:r>
            <a:rPr lang="fr-FR" sz="1200" b="1" dirty="0" smtClean="0">
              <a:solidFill>
                <a:schemeClr val="tx1"/>
              </a:solidFill>
            </a:rPr>
            <a:t>A l’issue de l’épreuve, la commission d’évaluation corrigera sur place les productions (fichiers numériques, impressions…).</a:t>
          </a:r>
          <a:endParaRPr lang="fr-FR" sz="1200" b="1" dirty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3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1" presStyleCnt="3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2" presStyleCnt="3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1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2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988A58AB-8B2B-4F33-97B8-D974F0A3D7F5}" srcId="{ED2F65D4-2C4E-4FCC-808C-FA3B6764953E}" destId="{F05119CB-DD7E-42C6-83EB-9912422773A9}" srcOrd="3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A4E2B0EE-A34E-412B-9771-9E96D8DED05C}" type="presParOf" srcId="{CCA5F225-F826-48B9-803E-6E4A35D70ED0}" destId="{BFB79F78-4CAD-4AFD-9EFD-1C74580931E7}" srcOrd="2" destOrd="0" presId="urn:microsoft.com/office/officeart/2005/8/layout/process1"/>
    <dgm:cxn modelId="{DD8D698E-196B-4411-A19D-9F3C850716A9}" type="presParOf" srcId="{CCA5F225-F826-48B9-803E-6E4A35D70ED0}" destId="{59FE23DF-6778-457F-84C4-3C531990755E}" srcOrd="3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4" destOrd="0" presId="urn:microsoft.com/office/officeart/2005/8/layout/process1"/>
    <dgm:cxn modelId="{8A49D671-68E2-4D0C-8248-3E2C534952E8}" type="presParOf" srcId="{CCA5F225-F826-48B9-803E-6E4A35D70ED0}" destId="{6D43EE13-D238-4A1A-B156-2DFE87C2203F}" srcOrd="5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smtClean="0">
              <a:solidFill>
                <a:schemeClr val="tx1"/>
              </a:solidFill>
            </a:rPr>
            <a:t>Quoi :</a:t>
          </a:r>
        </a:p>
        <a:p>
          <a:r>
            <a:rPr lang="fr-FR" sz="1200" b="1" smtClean="0">
              <a:solidFill>
                <a:schemeClr val="tx1"/>
              </a:solidFill>
            </a:rPr>
            <a:t> situations professionnelles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EF360C98-86E2-44E3-871A-034F53AF2560}">
      <dgm:prSet phldrT="[Texte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smtClean="0">
              <a:solidFill>
                <a:schemeClr val="tx1"/>
              </a:solidFill>
            </a:rPr>
            <a:t>Quand : </a:t>
          </a:r>
        </a:p>
        <a:p>
          <a:r>
            <a:rPr lang="fr-FR" sz="1200" b="1" smtClean="0">
              <a:solidFill>
                <a:schemeClr val="tx1"/>
              </a:solidFill>
            </a:rPr>
            <a:t>au cours de l’année civile de l’examen </a:t>
          </a:r>
          <a:endParaRPr lang="fr-FR" sz="1200" b="1" dirty="0" smtClean="0">
            <a:solidFill>
              <a:schemeClr val="tx1"/>
            </a:solidFill>
          </a:endParaRPr>
        </a:p>
      </dgm:t>
    </dgm:pt>
    <dgm:pt modelId="{614F8766-7DE5-4D2A-BD9F-1BE9C598AD83}" type="par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E0E1EBD-EA34-43B5-B406-E8D15B553680}" type="sib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smtClean="0">
              <a:solidFill>
                <a:schemeClr val="tx1"/>
              </a:solidFill>
            </a:rPr>
            <a:t>Où : </a:t>
          </a:r>
        </a:p>
        <a:p>
          <a:r>
            <a:rPr lang="fr-FR" sz="1200" b="1" smtClean="0">
              <a:solidFill>
                <a:schemeClr val="tx1"/>
              </a:solidFill>
            </a:rPr>
            <a:t>Chaque période de formation en entreprise ou en établissement</a:t>
          </a:r>
          <a:endParaRPr lang="fr-FR" sz="1200" b="1" dirty="0">
            <a:solidFill>
              <a:schemeClr val="tx1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 </a:t>
          </a:r>
          <a:r>
            <a:rPr lang="fr-FR" sz="1200" b="1" dirty="0" smtClean="0">
              <a:solidFill>
                <a:schemeClr val="tx1"/>
              </a:solidFill>
            </a:rPr>
            <a:t>conjointement par le tuteur …et l’équipe pédagogique .. le cas échéant du candidat</a:t>
          </a:r>
          <a:endParaRPr lang="fr-FR" sz="1200" b="1" dirty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</a:t>
          </a:r>
        </a:p>
        <a:p>
          <a:r>
            <a:rPr lang="fr-FR" sz="1200" b="1" dirty="0" smtClean="0">
              <a:solidFill>
                <a:schemeClr val="tx1"/>
              </a:solidFill>
            </a:rPr>
            <a:t>bilans individuels … tâches et activités … pour chacune des compétences visées.</a:t>
          </a:r>
          <a:endParaRPr lang="fr-FR" sz="1200" b="1" dirty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4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4"/>
      <dgm:spPr/>
      <dgm:t>
        <a:bodyPr/>
        <a:lstStyle/>
        <a:p>
          <a:endParaRPr lang="fr-FR"/>
        </a:p>
      </dgm:t>
    </dgm:pt>
    <dgm:pt modelId="{18EF9024-9FA4-4A66-BDD2-1FBE1F47345C}" type="pres">
      <dgm:prSet presAssocID="{EF360C98-86E2-44E3-871A-034F53AF256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E8D846-96E1-4604-8686-51D228FBCAA1}" type="pres">
      <dgm:prSet presAssocID="{FE0E1EBD-EA34-43B5-B406-E8D15B553680}" presName="sibTrans" presStyleLbl="sibTrans2D1" presStyleIdx="1" presStyleCnt="4"/>
      <dgm:spPr/>
      <dgm:t>
        <a:bodyPr/>
        <a:lstStyle/>
        <a:p>
          <a:endParaRPr lang="fr-FR"/>
        </a:p>
      </dgm:t>
    </dgm:pt>
    <dgm:pt modelId="{83FF9F79-27E3-4EA7-AC3C-32B2E6AF7B38}" type="pres">
      <dgm:prSet presAssocID="{FE0E1EBD-EA34-43B5-B406-E8D15B553680}" presName="connectorText" presStyleLbl="sibTrans2D1" presStyleIdx="1" presStyleCnt="4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2" presStyleCnt="4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2" presStyleCnt="4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3" presStyleCnt="4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3" presStyleCnt="4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48E5036-4A05-470F-A82E-BFACD8799480}" type="presOf" srcId="{FE0E1EBD-EA34-43B5-B406-E8D15B553680}" destId="{83FF9F79-27E3-4EA7-AC3C-32B2E6AF7B38}" srcOrd="1" destOrd="0" presId="urn:microsoft.com/office/officeart/2005/8/layout/process1"/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2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3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988A58AB-8B2B-4F33-97B8-D974F0A3D7F5}" srcId="{ED2F65D4-2C4E-4FCC-808C-FA3B6764953E}" destId="{F05119CB-DD7E-42C6-83EB-9912422773A9}" srcOrd="4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E269D67D-ABA0-4971-8E56-B88F2FF653BC}" srcId="{ED2F65D4-2C4E-4FCC-808C-FA3B6764953E}" destId="{EF360C98-86E2-44E3-871A-034F53AF2560}" srcOrd="1" destOrd="0" parTransId="{614F8766-7DE5-4D2A-BD9F-1BE9C598AD83}" sibTransId="{FE0E1EBD-EA34-43B5-B406-E8D15B553680}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FAC7D397-4928-4F16-ABD3-65D39E6870B9}" type="presOf" srcId="{FE0E1EBD-EA34-43B5-B406-E8D15B553680}" destId="{61E8D846-96E1-4604-8686-51D228FBCAA1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05E7F8CE-A9C0-4376-8C15-B17E9F370BE1}" type="presOf" srcId="{EF360C98-86E2-44E3-871A-034F53AF2560}" destId="{18EF9024-9FA4-4A66-BDD2-1FBE1F47345C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C751D893-7D16-4FCE-9758-3AE2792F56C7}" type="presParOf" srcId="{CCA5F225-F826-48B9-803E-6E4A35D70ED0}" destId="{18EF9024-9FA4-4A66-BDD2-1FBE1F47345C}" srcOrd="2" destOrd="0" presId="urn:microsoft.com/office/officeart/2005/8/layout/process1"/>
    <dgm:cxn modelId="{23A6D209-6075-4B26-BB7E-189CE540C1E2}" type="presParOf" srcId="{CCA5F225-F826-48B9-803E-6E4A35D70ED0}" destId="{61E8D846-96E1-4604-8686-51D228FBCAA1}" srcOrd="3" destOrd="0" presId="urn:microsoft.com/office/officeart/2005/8/layout/process1"/>
    <dgm:cxn modelId="{92384D09-8149-4D23-8440-DE650B2D3B57}" type="presParOf" srcId="{61E8D846-96E1-4604-8686-51D228FBCAA1}" destId="{83FF9F79-27E3-4EA7-AC3C-32B2E6AF7B38}" srcOrd="0" destOrd="0" presId="urn:microsoft.com/office/officeart/2005/8/layout/process1"/>
    <dgm:cxn modelId="{A4E2B0EE-A34E-412B-9771-9E96D8DED05C}" type="presParOf" srcId="{CCA5F225-F826-48B9-803E-6E4A35D70ED0}" destId="{BFB79F78-4CAD-4AFD-9EFD-1C74580931E7}" srcOrd="4" destOrd="0" presId="urn:microsoft.com/office/officeart/2005/8/layout/process1"/>
    <dgm:cxn modelId="{DD8D698E-196B-4411-A19D-9F3C850716A9}" type="presParOf" srcId="{CCA5F225-F826-48B9-803E-6E4A35D70ED0}" destId="{59FE23DF-6778-457F-84C4-3C531990755E}" srcOrd="5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6" destOrd="0" presId="urn:microsoft.com/office/officeart/2005/8/layout/process1"/>
    <dgm:cxn modelId="{8A49D671-68E2-4D0C-8248-3E2C534952E8}" type="presParOf" srcId="{CCA5F225-F826-48B9-803E-6E4A35D70ED0}" destId="{6D43EE13-D238-4A1A-B156-2DFE87C2203F}" srcOrd="7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fr-FR" sz="1800" b="1" dirty="0" smtClean="0">
              <a:solidFill>
                <a:schemeClr val="tx1"/>
              </a:solidFill>
            </a:rPr>
            <a:t>Épreuve écrite d’une durée de 3 h 30 minutes </a:t>
          </a:r>
        </a:p>
        <a:p>
          <a:r>
            <a:rPr lang="fr-FR" sz="1800" b="1" dirty="0" smtClean="0">
              <a:solidFill>
                <a:schemeClr val="tx1"/>
              </a:solidFill>
            </a:rPr>
            <a:t>dont 30 minutes conseillées pour la lecture du sujet.</a:t>
          </a:r>
          <a:endParaRPr lang="fr-FR" sz="18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sz="1050"/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sz="1050"/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1" custScaleX="100196" custLinFactNeighborX="2874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3AC3C7-318B-45B9-9789-C4B7662F4922}" type="doc">
      <dgm:prSet loTypeId="urn:microsoft.com/office/officeart/2005/8/layout/hList6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fr-FR"/>
        </a:p>
      </dgm:t>
    </dgm:pt>
    <dgm:pt modelId="{3B783691-2321-4CE2-803C-03D7E1D84F63}">
      <dgm:prSet phldrT="[Texte]" custT="1"/>
      <dgm:spPr/>
      <dgm:t>
        <a:bodyPr/>
        <a:lstStyle/>
        <a:p>
          <a:pPr algn="ctr"/>
          <a:r>
            <a:rPr lang="fr-FR" sz="2400" b="1" dirty="0" smtClean="0">
              <a:solidFill>
                <a:schemeClr val="tx1"/>
              </a:solidFill>
            </a:rPr>
            <a:t>Activité</a:t>
          </a:r>
          <a:endParaRPr lang="fr-FR" sz="2400" b="1" dirty="0">
            <a:solidFill>
              <a:schemeClr val="tx1"/>
            </a:solidFill>
          </a:endParaRPr>
        </a:p>
      </dgm:t>
    </dgm:pt>
    <dgm:pt modelId="{B01B80F6-420F-4820-AC98-B2EF885E830A}" type="parTrans" cxnId="{B1E8F0FE-DF5B-452D-A6D2-5E47A311CDE7}">
      <dgm:prSet/>
      <dgm:spPr/>
      <dgm:t>
        <a:bodyPr/>
        <a:lstStyle/>
        <a:p>
          <a:endParaRPr lang="fr-FR"/>
        </a:p>
      </dgm:t>
    </dgm:pt>
    <dgm:pt modelId="{CB64FD71-3EFD-4719-9EDA-52CCA38A9D2C}" type="sibTrans" cxnId="{B1E8F0FE-DF5B-452D-A6D2-5E47A311CDE7}">
      <dgm:prSet/>
      <dgm:spPr/>
      <dgm:t>
        <a:bodyPr/>
        <a:lstStyle/>
        <a:p>
          <a:endParaRPr lang="fr-FR"/>
        </a:p>
      </dgm:t>
    </dgm:pt>
    <dgm:pt modelId="{4A42E6FD-1DDE-4350-8FAE-7647BBBD5442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Bloc de Compétences</a:t>
          </a:r>
          <a:endParaRPr lang="fr-FR" sz="2200" b="1" dirty="0">
            <a:solidFill>
              <a:schemeClr val="tx1"/>
            </a:solidFill>
          </a:endParaRPr>
        </a:p>
      </dgm:t>
    </dgm:pt>
    <dgm:pt modelId="{0E8A2E89-2E23-4CB5-B0A7-846B01843993}" type="parTrans" cxnId="{2ADFB8B4-2A83-482F-AE31-97107F8A134D}">
      <dgm:prSet/>
      <dgm:spPr/>
      <dgm:t>
        <a:bodyPr/>
        <a:lstStyle/>
        <a:p>
          <a:endParaRPr lang="fr-FR"/>
        </a:p>
      </dgm:t>
    </dgm:pt>
    <dgm:pt modelId="{693C5A97-6375-4989-8991-196910A52382}" type="sibTrans" cxnId="{2ADFB8B4-2A83-482F-AE31-97107F8A134D}">
      <dgm:prSet/>
      <dgm:spPr/>
      <dgm:t>
        <a:bodyPr/>
        <a:lstStyle/>
        <a:p>
          <a:endParaRPr lang="fr-FR"/>
        </a:p>
      </dgm:t>
    </dgm:pt>
    <dgm:pt modelId="{0B957E0F-4DBF-4FED-83D1-F8736BDE2E0B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C3</a:t>
          </a:r>
          <a:r>
            <a:rPr lang="fr-FR" sz="1400" dirty="0" smtClean="0">
              <a:solidFill>
                <a:schemeClr val="tx1"/>
              </a:solidFill>
            </a:rPr>
            <a:t> : Configurer et régler les postes de travail.</a:t>
          </a:r>
          <a:endParaRPr lang="fr-FR" sz="1400" b="0" dirty="0">
            <a:solidFill>
              <a:schemeClr val="tx1"/>
            </a:solidFill>
          </a:endParaRPr>
        </a:p>
      </dgm:t>
    </dgm:pt>
    <dgm:pt modelId="{024B420B-F925-42A5-9A7B-A9F407AAA480}" type="parTrans" cxnId="{85968914-DF41-4611-BC20-50D837D3FBF7}">
      <dgm:prSet/>
      <dgm:spPr/>
      <dgm:t>
        <a:bodyPr/>
        <a:lstStyle/>
        <a:p>
          <a:endParaRPr lang="fr-FR"/>
        </a:p>
      </dgm:t>
    </dgm:pt>
    <dgm:pt modelId="{C06CDC6E-D561-4C75-8875-426E20889A03}" type="sibTrans" cxnId="{85968914-DF41-4611-BC20-50D837D3FBF7}">
      <dgm:prSet/>
      <dgm:spPr/>
      <dgm:t>
        <a:bodyPr/>
        <a:lstStyle/>
        <a:p>
          <a:endParaRPr lang="fr-FR"/>
        </a:p>
      </dgm:t>
    </dgm:pt>
    <dgm:pt modelId="{CA39A4E8-CA16-4C69-86A7-7FD906657D0F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Épreuve</a:t>
          </a:r>
          <a:endParaRPr lang="fr-FR" sz="2200" b="1" dirty="0">
            <a:solidFill>
              <a:schemeClr val="tx1"/>
            </a:solidFill>
          </a:endParaRPr>
        </a:p>
      </dgm:t>
    </dgm:pt>
    <dgm:pt modelId="{3B273ABF-3C61-4F0F-AF27-5629D6CB633E}" type="parTrans" cxnId="{B7510EA3-7A3D-4168-95B5-20C2C7EF5932}">
      <dgm:prSet/>
      <dgm:spPr/>
      <dgm:t>
        <a:bodyPr/>
        <a:lstStyle/>
        <a:p>
          <a:endParaRPr lang="fr-FR"/>
        </a:p>
      </dgm:t>
    </dgm:pt>
    <dgm:pt modelId="{F3EEA772-8368-4271-9FEC-F68D8B32D3D5}" type="sibTrans" cxnId="{B7510EA3-7A3D-4168-95B5-20C2C7EF5932}">
      <dgm:prSet/>
      <dgm:spPr/>
      <dgm:t>
        <a:bodyPr/>
        <a:lstStyle/>
        <a:p>
          <a:endParaRPr lang="fr-FR"/>
        </a:p>
      </dgm:t>
    </dgm:pt>
    <dgm:pt modelId="{00A16254-045C-4284-B68D-476A50084C2F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EP 2 C ou S</a:t>
          </a:r>
          <a:endParaRPr lang="fr-FR" sz="1600" b="1" dirty="0">
            <a:solidFill>
              <a:schemeClr val="tx1"/>
            </a:solidFill>
          </a:endParaRPr>
        </a:p>
      </dgm:t>
    </dgm:pt>
    <dgm:pt modelId="{104AC7EE-AC4F-4702-BA13-80B3035642F1}" type="parTrans" cxnId="{2F7D852E-5DA0-45BA-A275-C58631D373D3}">
      <dgm:prSet/>
      <dgm:spPr/>
      <dgm:t>
        <a:bodyPr/>
        <a:lstStyle/>
        <a:p>
          <a:endParaRPr lang="fr-FR"/>
        </a:p>
      </dgm:t>
    </dgm:pt>
    <dgm:pt modelId="{6F5A6A2B-3555-4831-B986-1D752CD9464F}" type="sibTrans" cxnId="{2F7D852E-5DA0-45BA-A275-C58631D373D3}">
      <dgm:prSet/>
      <dgm:spPr/>
      <dgm:t>
        <a:bodyPr/>
        <a:lstStyle/>
        <a:p>
          <a:endParaRPr lang="fr-FR"/>
        </a:p>
      </dgm:t>
    </dgm:pt>
    <dgm:pt modelId="{E94D68C3-1113-41BF-AF24-B7564254B1A7}">
      <dgm:prSet phldrT="[Texte]"/>
      <dgm:spPr/>
      <dgm:t>
        <a:bodyPr/>
        <a:lstStyle/>
        <a:p>
          <a:pPr algn="l"/>
          <a:r>
            <a:rPr lang="fr-FR" sz="1500" b="0" dirty="0" smtClean="0">
              <a:solidFill>
                <a:schemeClr val="tx1"/>
              </a:solidFill>
            </a:rPr>
            <a:t>Configuration, réalisation et contrôle d’un ouvrage chaudronné OU soudé</a:t>
          </a:r>
          <a:endParaRPr lang="fr-FR" sz="1500" b="0" dirty="0">
            <a:solidFill>
              <a:schemeClr val="tx1"/>
            </a:solidFill>
          </a:endParaRPr>
        </a:p>
      </dgm:t>
    </dgm:pt>
    <dgm:pt modelId="{482EA2D7-BD0E-4882-AB2D-90FF2216271E}" type="parTrans" cxnId="{1BF3F1EC-6B47-4C43-B7C5-35EDF5AEDC68}">
      <dgm:prSet/>
      <dgm:spPr/>
      <dgm:t>
        <a:bodyPr/>
        <a:lstStyle/>
        <a:p>
          <a:endParaRPr lang="fr-FR"/>
        </a:p>
      </dgm:t>
    </dgm:pt>
    <dgm:pt modelId="{8C7A6D3C-DDD7-4844-9DA7-0606A612C394}" type="sibTrans" cxnId="{1BF3F1EC-6B47-4C43-B7C5-35EDF5AEDC68}">
      <dgm:prSet/>
      <dgm:spPr/>
      <dgm:t>
        <a:bodyPr/>
        <a:lstStyle/>
        <a:p>
          <a:endParaRPr lang="fr-FR"/>
        </a:p>
      </dgm:t>
    </dgm:pt>
    <dgm:pt modelId="{132FCED5-0739-4330-8D4D-03583219A98B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A2</a:t>
          </a:r>
          <a:endParaRPr lang="fr-FR" sz="1600" b="1" dirty="0">
            <a:solidFill>
              <a:schemeClr val="tx1"/>
            </a:solidFill>
          </a:endParaRPr>
        </a:p>
      </dgm:t>
    </dgm:pt>
    <dgm:pt modelId="{489C1CEB-FA9D-4A41-98BF-178C541B14B9}" type="sibTrans" cxnId="{8AE354E7-2866-4594-9F66-E813BC5A4DD1}">
      <dgm:prSet/>
      <dgm:spPr/>
      <dgm:t>
        <a:bodyPr/>
        <a:lstStyle/>
        <a:p>
          <a:endParaRPr lang="fr-FR"/>
        </a:p>
      </dgm:t>
    </dgm:pt>
    <dgm:pt modelId="{10946EDA-F4D3-4D7A-AE54-B30CC82C2E4E}" type="parTrans" cxnId="{8AE354E7-2866-4594-9F66-E813BC5A4DD1}">
      <dgm:prSet/>
      <dgm:spPr/>
      <dgm:t>
        <a:bodyPr/>
        <a:lstStyle/>
        <a:p>
          <a:endParaRPr lang="fr-FR"/>
        </a:p>
      </dgm:t>
    </dgm:pt>
    <dgm:pt modelId="{82246A22-AB17-42E4-96FB-FEF6E95F6AFD}">
      <dgm:prSet/>
      <dgm:spPr/>
      <dgm:t>
        <a:bodyPr/>
        <a:lstStyle/>
        <a:p>
          <a:r>
            <a:rPr lang="fr-FR" sz="1500" b="0" dirty="0" smtClean="0">
              <a:solidFill>
                <a:schemeClr val="tx1"/>
              </a:solidFill>
            </a:rPr>
            <a:t>Coefficient : 12 + 1 (PSE)</a:t>
          </a:r>
        </a:p>
      </dgm:t>
    </dgm:pt>
    <dgm:pt modelId="{0503A95B-5F63-4C08-B028-7F1850E210E2}" type="parTrans" cxnId="{F5B20C95-1201-4317-AE06-6795192243FF}">
      <dgm:prSet/>
      <dgm:spPr/>
      <dgm:t>
        <a:bodyPr/>
        <a:lstStyle/>
        <a:p>
          <a:endParaRPr lang="fr-FR"/>
        </a:p>
      </dgm:t>
    </dgm:pt>
    <dgm:pt modelId="{A34D1E95-C6E9-45EA-964A-A8B8760C9B56}" type="sibTrans" cxnId="{F5B20C95-1201-4317-AE06-6795192243FF}">
      <dgm:prSet/>
      <dgm:spPr/>
      <dgm:t>
        <a:bodyPr/>
        <a:lstStyle/>
        <a:p>
          <a:endParaRPr lang="fr-FR"/>
        </a:p>
      </dgm:t>
    </dgm:pt>
    <dgm:pt modelId="{F0FB8B9A-4D2B-4DFF-958A-75A9B01FD853}">
      <dgm:prSet phldrT="[Texte]"/>
      <dgm:spPr/>
      <dgm:t>
        <a:bodyPr/>
        <a:lstStyle/>
        <a:p>
          <a:pPr algn="l"/>
          <a:r>
            <a:rPr lang="fr-FR" sz="1400" b="0" dirty="0" smtClean="0">
              <a:solidFill>
                <a:schemeClr val="tx1"/>
              </a:solidFill>
            </a:rPr>
            <a:t>Mise en œuvre d’un ou plusieurs procédés de fabrication, d’assemblage et de techniques connexes à partir de consignes opératoires.</a:t>
          </a:r>
          <a:endParaRPr lang="fr-FR" sz="1400" b="0" dirty="0">
            <a:solidFill>
              <a:schemeClr val="tx1"/>
            </a:solidFill>
          </a:endParaRPr>
        </a:p>
      </dgm:t>
    </dgm:pt>
    <dgm:pt modelId="{48FCB692-652C-4403-86E0-6A42A626752D}" type="sibTrans" cxnId="{F11D3174-C8A4-4535-AA61-F8BDB34F4C73}">
      <dgm:prSet/>
      <dgm:spPr/>
      <dgm:t>
        <a:bodyPr/>
        <a:lstStyle/>
        <a:p>
          <a:endParaRPr lang="fr-FR"/>
        </a:p>
      </dgm:t>
    </dgm:pt>
    <dgm:pt modelId="{A92DC941-8CF0-4C2C-A393-66DC803FC8D7}" type="parTrans" cxnId="{F11D3174-C8A4-4535-AA61-F8BDB34F4C73}">
      <dgm:prSet/>
      <dgm:spPr/>
      <dgm:t>
        <a:bodyPr/>
        <a:lstStyle/>
        <a:p>
          <a:endParaRPr lang="fr-FR"/>
        </a:p>
      </dgm:t>
    </dgm:pt>
    <dgm:pt modelId="{57B2A2F9-74DC-41A9-9FE3-BE95DEE575F3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C4 :</a:t>
          </a:r>
          <a:r>
            <a:rPr lang="fr-FR" sz="1400" dirty="0" smtClean="0">
              <a:solidFill>
                <a:schemeClr val="tx1"/>
              </a:solidFill>
            </a:rPr>
            <a:t> Réaliser un ou plusieurs éléments d’un ouvrage.</a:t>
          </a:r>
          <a:endParaRPr lang="fr-FR" sz="1400" b="0" dirty="0">
            <a:solidFill>
              <a:schemeClr val="tx1"/>
            </a:solidFill>
          </a:endParaRPr>
        </a:p>
      </dgm:t>
    </dgm:pt>
    <dgm:pt modelId="{35F5BE8F-A4FB-4490-A5BC-CFC2693D06F9}" type="parTrans" cxnId="{77CAA2E9-9989-4638-AC95-B96294A95E97}">
      <dgm:prSet/>
      <dgm:spPr/>
      <dgm:t>
        <a:bodyPr/>
        <a:lstStyle/>
        <a:p>
          <a:endParaRPr lang="fr-FR"/>
        </a:p>
      </dgm:t>
    </dgm:pt>
    <dgm:pt modelId="{C8EA0CE9-44CC-4678-B12A-F7672BB444DF}" type="sibTrans" cxnId="{77CAA2E9-9989-4638-AC95-B96294A95E97}">
      <dgm:prSet/>
      <dgm:spPr/>
      <dgm:t>
        <a:bodyPr/>
        <a:lstStyle/>
        <a:p>
          <a:endParaRPr lang="fr-FR"/>
        </a:p>
      </dgm:t>
    </dgm:pt>
    <dgm:pt modelId="{46FCB2C4-7AE2-4239-ABAC-222BEACA8965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C5 : </a:t>
          </a:r>
          <a:r>
            <a:rPr lang="fr-FR" sz="1400" dirty="0" smtClean="0">
              <a:solidFill>
                <a:schemeClr val="tx1"/>
              </a:solidFill>
            </a:rPr>
            <a:t>Assembler les éléments de tout ou partie d’un ouvrage.</a:t>
          </a:r>
          <a:endParaRPr lang="fr-FR" sz="1400" b="0" dirty="0">
            <a:solidFill>
              <a:schemeClr val="tx1"/>
            </a:solidFill>
          </a:endParaRPr>
        </a:p>
      </dgm:t>
    </dgm:pt>
    <dgm:pt modelId="{0B60BDDC-33BB-46E9-BD0D-7A1634B68E6F}" type="parTrans" cxnId="{B786F1C2-20CD-4DCF-9FD8-6F9A70849424}">
      <dgm:prSet/>
      <dgm:spPr/>
      <dgm:t>
        <a:bodyPr/>
        <a:lstStyle/>
        <a:p>
          <a:endParaRPr lang="fr-FR"/>
        </a:p>
      </dgm:t>
    </dgm:pt>
    <dgm:pt modelId="{47BE84B6-DD25-4699-AFBB-F731348E5ED4}" type="sibTrans" cxnId="{B786F1C2-20CD-4DCF-9FD8-6F9A70849424}">
      <dgm:prSet/>
      <dgm:spPr/>
      <dgm:t>
        <a:bodyPr/>
        <a:lstStyle/>
        <a:p>
          <a:endParaRPr lang="fr-FR"/>
        </a:p>
      </dgm:t>
    </dgm:pt>
    <dgm:pt modelId="{E8015C4F-64C4-422D-9C25-103313A34978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C6 :</a:t>
          </a:r>
          <a:r>
            <a:rPr lang="fr-FR" sz="1400" b="0" dirty="0" smtClean="0">
              <a:solidFill>
                <a:schemeClr val="tx1"/>
              </a:solidFill>
            </a:rPr>
            <a:t> …</a:t>
          </a:r>
          <a:endParaRPr lang="fr-FR" sz="1400" b="0" dirty="0">
            <a:solidFill>
              <a:schemeClr val="tx1"/>
            </a:solidFill>
          </a:endParaRPr>
        </a:p>
      </dgm:t>
    </dgm:pt>
    <dgm:pt modelId="{BA0CCB53-4ECE-4FBA-AE59-F80703400E58}" type="parTrans" cxnId="{DFA40F0E-B1AD-4298-BB1F-A23DA1F02118}">
      <dgm:prSet/>
      <dgm:spPr/>
      <dgm:t>
        <a:bodyPr/>
        <a:lstStyle/>
        <a:p>
          <a:endParaRPr lang="fr-FR"/>
        </a:p>
      </dgm:t>
    </dgm:pt>
    <dgm:pt modelId="{0470B5D0-C4EA-4789-8385-50C3482590E3}" type="sibTrans" cxnId="{DFA40F0E-B1AD-4298-BB1F-A23DA1F02118}">
      <dgm:prSet/>
      <dgm:spPr/>
      <dgm:t>
        <a:bodyPr/>
        <a:lstStyle/>
        <a:p>
          <a:endParaRPr lang="fr-FR"/>
        </a:p>
      </dgm:t>
    </dgm:pt>
    <dgm:pt modelId="{094864D9-A212-4C2A-9CB3-329D03B523E3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C7 : </a:t>
          </a:r>
          <a:r>
            <a:rPr lang="fr-FR" sz="1400" b="0" dirty="0" smtClean="0">
              <a:solidFill>
                <a:schemeClr val="tx1"/>
              </a:solidFill>
            </a:rPr>
            <a:t>…</a:t>
          </a:r>
          <a:endParaRPr lang="fr-FR" sz="1400" b="0" dirty="0">
            <a:solidFill>
              <a:schemeClr val="tx1"/>
            </a:solidFill>
          </a:endParaRPr>
        </a:p>
      </dgm:t>
    </dgm:pt>
    <dgm:pt modelId="{21EEF018-5618-4A23-87BB-62C7F565A514}" type="parTrans" cxnId="{739B0DF5-B518-4767-96E2-4A1610BD5BCB}">
      <dgm:prSet/>
      <dgm:spPr/>
      <dgm:t>
        <a:bodyPr/>
        <a:lstStyle/>
        <a:p>
          <a:endParaRPr lang="fr-FR"/>
        </a:p>
      </dgm:t>
    </dgm:pt>
    <dgm:pt modelId="{36FDA9E1-7051-4C79-8689-8AB94BD0A7B5}" type="sibTrans" cxnId="{739B0DF5-B518-4767-96E2-4A1610BD5BCB}">
      <dgm:prSet/>
      <dgm:spPr/>
      <dgm:t>
        <a:bodyPr/>
        <a:lstStyle/>
        <a:p>
          <a:endParaRPr lang="fr-FR"/>
        </a:p>
      </dgm:t>
    </dgm:pt>
    <dgm:pt modelId="{6ECD6ADF-5125-4AED-B9A1-F9258FC91C91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C8 : </a:t>
          </a:r>
          <a:r>
            <a:rPr lang="fr-FR" sz="1400" b="0" dirty="0" smtClean="0">
              <a:solidFill>
                <a:schemeClr val="tx1"/>
              </a:solidFill>
            </a:rPr>
            <a:t>…</a:t>
          </a:r>
          <a:endParaRPr lang="fr-FR" sz="1400" b="0" dirty="0">
            <a:solidFill>
              <a:schemeClr val="tx1"/>
            </a:solidFill>
          </a:endParaRPr>
        </a:p>
      </dgm:t>
    </dgm:pt>
    <dgm:pt modelId="{852AB9DA-B3EA-42B1-ACBC-0E8B86982EE2}" type="parTrans" cxnId="{EB320809-5567-4478-9134-E4D231452036}">
      <dgm:prSet/>
      <dgm:spPr/>
      <dgm:t>
        <a:bodyPr/>
        <a:lstStyle/>
        <a:p>
          <a:endParaRPr lang="fr-FR"/>
        </a:p>
      </dgm:t>
    </dgm:pt>
    <dgm:pt modelId="{3F2868B4-B957-4F89-B4D4-274A18DD848D}" type="sibTrans" cxnId="{EB320809-5567-4478-9134-E4D231452036}">
      <dgm:prSet/>
      <dgm:spPr/>
      <dgm:t>
        <a:bodyPr/>
        <a:lstStyle/>
        <a:p>
          <a:endParaRPr lang="fr-FR"/>
        </a:p>
      </dgm:t>
    </dgm:pt>
    <dgm:pt modelId="{9E2BA204-093C-4B90-971A-328E602059E7}" type="pres">
      <dgm:prSet presAssocID="{763AC3C7-318B-45B9-9789-C4B7662F49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657F08E-D806-4BB1-8917-68E63410E2B5}" type="pres">
      <dgm:prSet presAssocID="{3B783691-2321-4CE2-803C-03D7E1D84F6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EE622C-0A58-41D1-A300-BD1721260A69}" type="pres">
      <dgm:prSet presAssocID="{CB64FD71-3EFD-4719-9EDA-52CCA38A9D2C}" presName="sibTrans" presStyleCnt="0"/>
      <dgm:spPr/>
    </dgm:pt>
    <dgm:pt modelId="{003A7CD4-388E-481D-A9AC-9C13BFD8BCFC}" type="pres">
      <dgm:prSet presAssocID="{4A42E6FD-1DDE-4350-8FAE-7647BBBD54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F186FA-47FC-4123-83BD-00D0B045CC4F}" type="pres">
      <dgm:prSet presAssocID="{693C5A97-6375-4989-8991-196910A52382}" presName="sibTrans" presStyleCnt="0"/>
      <dgm:spPr/>
    </dgm:pt>
    <dgm:pt modelId="{6A93E1E6-12B7-4842-8822-03E12CADADC6}" type="pres">
      <dgm:prSet presAssocID="{CA39A4E8-CA16-4C69-86A7-7FD906657D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A4CAA6A-525B-4648-A937-94D802244CC3}" type="presOf" srcId="{0B957E0F-4DBF-4FED-83D1-F8736BDE2E0B}" destId="{003A7CD4-388E-481D-A9AC-9C13BFD8BCFC}" srcOrd="0" destOrd="1" presId="urn:microsoft.com/office/officeart/2005/8/layout/hList6"/>
    <dgm:cxn modelId="{1CB1C62B-49F9-432F-B728-6BA850ACC7AC}" type="presOf" srcId="{4A42E6FD-1DDE-4350-8FAE-7647BBBD5442}" destId="{003A7CD4-388E-481D-A9AC-9C13BFD8BCFC}" srcOrd="0" destOrd="0" presId="urn:microsoft.com/office/officeart/2005/8/layout/hList6"/>
    <dgm:cxn modelId="{739B0DF5-B518-4767-96E2-4A1610BD5BCB}" srcId="{4A42E6FD-1DDE-4350-8FAE-7647BBBD5442}" destId="{094864D9-A212-4C2A-9CB3-329D03B523E3}" srcOrd="4" destOrd="0" parTransId="{21EEF018-5618-4A23-87BB-62C7F565A514}" sibTransId="{36FDA9E1-7051-4C79-8689-8AB94BD0A7B5}"/>
    <dgm:cxn modelId="{8E65DD14-9405-4A16-B700-B852449C64A3}" type="presOf" srcId="{57B2A2F9-74DC-41A9-9FE3-BE95DEE575F3}" destId="{003A7CD4-388E-481D-A9AC-9C13BFD8BCFC}" srcOrd="0" destOrd="2" presId="urn:microsoft.com/office/officeart/2005/8/layout/hList6"/>
    <dgm:cxn modelId="{88D0FB50-15C5-4EBF-B1DB-601796353998}" type="presOf" srcId="{46FCB2C4-7AE2-4239-ABAC-222BEACA8965}" destId="{003A7CD4-388E-481D-A9AC-9C13BFD8BCFC}" srcOrd="0" destOrd="3" presId="urn:microsoft.com/office/officeart/2005/8/layout/hList6"/>
    <dgm:cxn modelId="{60F066ED-E012-4666-8756-94C1A4390FFB}" type="presOf" srcId="{763AC3C7-318B-45B9-9789-C4B7662F4922}" destId="{9E2BA204-093C-4B90-971A-328E602059E7}" srcOrd="0" destOrd="0" presId="urn:microsoft.com/office/officeart/2005/8/layout/hList6"/>
    <dgm:cxn modelId="{F11D3174-C8A4-4535-AA61-F8BDB34F4C73}" srcId="{3B783691-2321-4CE2-803C-03D7E1D84F63}" destId="{F0FB8B9A-4D2B-4DFF-958A-75A9B01FD853}" srcOrd="1" destOrd="0" parTransId="{A92DC941-8CF0-4C2C-A393-66DC803FC8D7}" sibTransId="{48FCB692-652C-4403-86E0-6A42A626752D}"/>
    <dgm:cxn modelId="{85968914-DF41-4611-BC20-50D837D3FBF7}" srcId="{4A42E6FD-1DDE-4350-8FAE-7647BBBD5442}" destId="{0B957E0F-4DBF-4FED-83D1-F8736BDE2E0B}" srcOrd="0" destOrd="0" parTransId="{024B420B-F925-42A5-9A7B-A9F407AAA480}" sibTransId="{C06CDC6E-D561-4C75-8875-426E20889A03}"/>
    <dgm:cxn modelId="{F002B55E-1C96-47A0-967B-ECC33D0611E9}" type="presOf" srcId="{094864D9-A212-4C2A-9CB3-329D03B523E3}" destId="{003A7CD4-388E-481D-A9AC-9C13BFD8BCFC}" srcOrd="0" destOrd="5" presId="urn:microsoft.com/office/officeart/2005/8/layout/hList6"/>
    <dgm:cxn modelId="{BDD8FAD7-EC5A-4A19-B2A5-AF4F97FDA513}" type="presOf" srcId="{6ECD6ADF-5125-4AED-B9A1-F9258FC91C91}" destId="{003A7CD4-388E-481D-A9AC-9C13BFD8BCFC}" srcOrd="0" destOrd="6" presId="urn:microsoft.com/office/officeart/2005/8/layout/hList6"/>
    <dgm:cxn modelId="{DFA40F0E-B1AD-4298-BB1F-A23DA1F02118}" srcId="{4A42E6FD-1DDE-4350-8FAE-7647BBBD5442}" destId="{E8015C4F-64C4-422D-9C25-103313A34978}" srcOrd="3" destOrd="0" parTransId="{BA0CCB53-4ECE-4FBA-AE59-F80703400E58}" sibTransId="{0470B5D0-C4EA-4789-8385-50C3482590E3}"/>
    <dgm:cxn modelId="{B1E8F0FE-DF5B-452D-A6D2-5E47A311CDE7}" srcId="{763AC3C7-318B-45B9-9789-C4B7662F4922}" destId="{3B783691-2321-4CE2-803C-03D7E1D84F63}" srcOrd="0" destOrd="0" parTransId="{B01B80F6-420F-4820-AC98-B2EF885E830A}" sibTransId="{CB64FD71-3EFD-4719-9EDA-52CCA38A9D2C}"/>
    <dgm:cxn modelId="{32D1329F-6407-4943-AF18-4F16868E5DE6}" type="presOf" srcId="{E8015C4F-64C4-422D-9C25-103313A34978}" destId="{003A7CD4-388E-481D-A9AC-9C13BFD8BCFC}" srcOrd="0" destOrd="4" presId="urn:microsoft.com/office/officeart/2005/8/layout/hList6"/>
    <dgm:cxn modelId="{77CAA2E9-9989-4638-AC95-B96294A95E97}" srcId="{4A42E6FD-1DDE-4350-8FAE-7647BBBD5442}" destId="{57B2A2F9-74DC-41A9-9FE3-BE95DEE575F3}" srcOrd="1" destOrd="0" parTransId="{35F5BE8F-A4FB-4490-A5BC-CFC2693D06F9}" sibTransId="{C8EA0CE9-44CC-4678-B12A-F7672BB444DF}"/>
    <dgm:cxn modelId="{99B0F888-4D9B-43B9-A76C-D1BF4FD0474E}" type="presOf" srcId="{00A16254-045C-4284-B68D-476A50084C2F}" destId="{6A93E1E6-12B7-4842-8822-03E12CADADC6}" srcOrd="0" destOrd="1" presId="urn:microsoft.com/office/officeart/2005/8/layout/hList6"/>
    <dgm:cxn modelId="{2ADFB8B4-2A83-482F-AE31-97107F8A134D}" srcId="{763AC3C7-318B-45B9-9789-C4B7662F4922}" destId="{4A42E6FD-1DDE-4350-8FAE-7647BBBD5442}" srcOrd="1" destOrd="0" parTransId="{0E8A2E89-2E23-4CB5-B0A7-846B01843993}" sibTransId="{693C5A97-6375-4989-8991-196910A52382}"/>
    <dgm:cxn modelId="{B7510EA3-7A3D-4168-95B5-20C2C7EF5932}" srcId="{763AC3C7-318B-45B9-9789-C4B7662F4922}" destId="{CA39A4E8-CA16-4C69-86A7-7FD906657D0F}" srcOrd="2" destOrd="0" parTransId="{3B273ABF-3C61-4F0F-AF27-5629D6CB633E}" sibTransId="{F3EEA772-8368-4271-9FEC-F68D8B32D3D5}"/>
    <dgm:cxn modelId="{FE0E20AF-3353-42AD-ADBC-01CADADFF861}" type="presOf" srcId="{132FCED5-0739-4330-8D4D-03583219A98B}" destId="{9657F08E-D806-4BB1-8917-68E63410E2B5}" srcOrd="0" destOrd="1" presId="urn:microsoft.com/office/officeart/2005/8/layout/hList6"/>
    <dgm:cxn modelId="{26B68886-74E6-45BF-8460-7B4B67B10F57}" type="presOf" srcId="{E94D68C3-1113-41BF-AF24-B7564254B1A7}" destId="{6A93E1E6-12B7-4842-8822-03E12CADADC6}" srcOrd="0" destOrd="2" presId="urn:microsoft.com/office/officeart/2005/8/layout/hList6"/>
    <dgm:cxn modelId="{B786F1C2-20CD-4DCF-9FD8-6F9A70849424}" srcId="{4A42E6FD-1DDE-4350-8FAE-7647BBBD5442}" destId="{46FCB2C4-7AE2-4239-ABAC-222BEACA8965}" srcOrd="2" destOrd="0" parTransId="{0B60BDDC-33BB-46E9-BD0D-7A1634B68E6F}" sibTransId="{47BE84B6-DD25-4699-AFBB-F731348E5ED4}"/>
    <dgm:cxn modelId="{2F7D852E-5DA0-45BA-A275-C58631D373D3}" srcId="{CA39A4E8-CA16-4C69-86A7-7FD906657D0F}" destId="{00A16254-045C-4284-B68D-476A50084C2F}" srcOrd="0" destOrd="0" parTransId="{104AC7EE-AC4F-4702-BA13-80B3035642F1}" sibTransId="{6F5A6A2B-3555-4831-B986-1D752CD9464F}"/>
    <dgm:cxn modelId="{CAC6269F-9D8F-4696-BBBC-74EA882645A3}" type="presOf" srcId="{82246A22-AB17-42E4-96FB-FEF6E95F6AFD}" destId="{6A93E1E6-12B7-4842-8822-03E12CADADC6}" srcOrd="0" destOrd="3" presId="urn:microsoft.com/office/officeart/2005/8/layout/hList6"/>
    <dgm:cxn modelId="{EB320809-5567-4478-9134-E4D231452036}" srcId="{4A42E6FD-1DDE-4350-8FAE-7647BBBD5442}" destId="{6ECD6ADF-5125-4AED-B9A1-F9258FC91C91}" srcOrd="5" destOrd="0" parTransId="{852AB9DA-B3EA-42B1-ACBC-0E8B86982EE2}" sibTransId="{3F2868B4-B957-4F89-B4D4-274A18DD848D}"/>
    <dgm:cxn modelId="{8AEAB9BB-06B0-4E03-BE36-43175379473A}" type="presOf" srcId="{3B783691-2321-4CE2-803C-03D7E1D84F63}" destId="{9657F08E-D806-4BB1-8917-68E63410E2B5}" srcOrd="0" destOrd="0" presId="urn:microsoft.com/office/officeart/2005/8/layout/hList6"/>
    <dgm:cxn modelId="{1BF3F1EC-6B47-4C43-B7C5-35EDF5AEDC68}" srcId="{CA39A4E8-CA16-4C69-86A7-7FD906657D0F}" destId="{E94D68C3-1113-41BF-AF24-B7564254B1A7}" srcOrd="1" destOrd="0" parTransId="{482EA2D7-BD0E-4882-AB2D-90FF2216271E}" sibTransId="{8C7A6D3C-DDD7-4844-9DA7-0606A612C394}"/>
    <dgm:cxn modelId="{F5B20C95-1201-4317-AE06-6795192243FF}" srcId="{CA39A4E8-CA16-4C69-86A7-7FD906657D0F}" destId="{82246A22-AB17-42E4-96FB-FEF6E95F6AFD}" srcOrd="2" destOrd="0" parTransId="{0503A95B-5F63-4C08-B028-7F1850E210E2}" sibTransId="{A34D1E95-C6E9-45EA-964A-A8B8760C9B56}"/>
    <dgm:cxn modelId="{4F24B216-CB0F-4EF6-A17F-BABC02A787A4}" type="presOf" srcId="{CA39A4E8-CA16-4C69-86A7-7FD906657D0F}" destId="{6A93E1E6-12B7-4842-8822-03E12CADADC6}" srcOrd="0" destOrd="0" presId="urn:microsoft.com/office/officeart/2005/8/layout/hList6"/>
    <dgm:cxn modelId="{8AE354E7-2866-4594-9F66-E813BC5A4DD1}" srcId="{3B783691-2321-4CE2-803C-03D7E1D84F63}" destId="{132FCED5-0739-4330-8D4D-03583219A98B}" srcOrd="0" destOrd="0" parTransId="{10946EDA-F4D3-4D7A-AE54-B30CC82C2E4E}" sibTransId="{489C1CEB-FA9D-4A41-98BF-178C541B14B9}"/>
    <dgm:cxn modelId="{A570D964-E37A-45E8-B013-E6D08E5E5A01}" type="presOf" srcId="{F0FB8B9A-4D2B-4DFF-958A-75A9B01FD853}" destId="{9657F08E-D806-4BB1-8917-68E63410E2B5}" srcOrd="0" destOrd="2" presId="urn:microsoft.com/office/officeart/2005/8/layout/hList6"/>
    <dgm:cxn modelId="{DC35036A-DF23-4369-803C-E31967389139}" type="presParOf" srcId="{9E2BA204-093C-4B90-971A-328E602059E7}" destId="{9657F08E-D806-4BB1-8917-68E63410E2B5}" srcOrd="0" destOrd="0" presId="urn:microsoft.com/office/officeart/2005/8/layout/hList6"/>
    <dgm:cxn modelId="{8155305D-6C04-4DD5-90E7-F5E2322A6D15}" type="presParOf" srcId="{9E2BA204-093C-4B90-971A-328E602059E7}" destId="{0AEE622C-0A58-41D1-A300-BD1721260A69}" srcOrd="1" destOrd="0" presId="urn:microsoft.com/office/officeart/2005/8/layout/hList6"/>
    <dgm:cxn modelId="{CBBD9A99-2210-4372-9BAA-0911FDDC3971}" type="presParOf" srcId="{9E2BA204-093C-4B90-971A-328E602059E7}" destId="{003A7CD4-388E-481D-A9AC-9C13BFD8BCFC}" srcOrd="2" destOrd="0" presId="urn:microsoft.com/office/officeart/2005/8/layout/hList6"/>
    <dgm:cxn modelId="{24AAFABC-5847-4901-95C7-8CBE4E21EF66}" type="presParOf" srcId="{9E2BA204-093C-4B90-971A-328E602059E7}" destId="{B5F186FA-47FC-4123-83BD-00D0B045CC4F}" srcOrd="3" destOrd="0" presId="urn:microsoft.com/office/officeart/2005/8/layout/hList6"/>
    <dgm:cxn modelId="{CA692396-AA98-44BE-8EE0-1DC77BDFBEFF}" type="presParOf" srcId="{9E2BA204-093C-4B90-971A-328E602059E7}" destId="{6A93E1E6-12B7-4842-8822-03E12CADADC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4F083A-1910-4E52-BA72-EEB1C8B5D68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fr-FR"/>
        </a:p>
      </dgm:t>
    </dgm:pt>
    <dgm:pt modelId="{201EC033-AAD0-440F-87B5-511B05C88594}">
      <dgm:prSet phldrT="[Texte]" custT="1"/>
      <dgm:spPr/>
      <dgm:t>
        <a:bodyPr/>
        <a:lstStyle/>
        <a:p>
          <a:r>
            <a:rPr lang="fr-FR" sz="2400" smtClean="0"/>
            <a:t>Contenu de l’épreuve </a:t>
          </a:r>
          <a:r>
            <a:rPr lang="fr-FR" sz="2400" b="1" smtClean="0"/>
            <a:t>EP 2 C     </a:t>
          </a:r>
          <a:r>
            <a:rPr lang="fr-FR" sz="2400" smtClean="0"/>
            <a:t>(chaudronnerie)</a:t>
          </a:r>
          <a:endParaRPr lang="fr-FR" sz="2400" dirty="0"/>
        </a:p>
      </dgm:t>
    </dgm:pt>
    <dgm:pt modelId="{FAB02658-DAA5-42D4-B19B-2B9FD7370EDE}" type="parTrans" cxnId="{E30AB354-2539-4DC2-AA47-74DD74FB4591}">
      <dgm:prSet/>
      <dgm:spPr/>
      <dgm:t>
        <a:bodyPr/>
        <a:lstStyle/>
        <a:p>
          <a:endParaRPr lang="fr-FR"/>
        </a:p>
      </dgm:t>
    </dgm:pt>
    <dgm:pt modelId="{B832BF3B-4A06-4D93-9C30-4E6A0C1751C6}" type="sibTrans" cxnId="{E30AB354-2539-4DC2-AA47-74DD74FB4591}">
      <dgm:prSet/>
      <dgm:spPr/>
      <dgm:t>
        <a:bodyPr/>
        <a:lstStyle/>
        <a:p>
          <a:endParaRPr lang="fr-FR"/>
        </a:p>
      </dgm:t>
    </dgm:pt>
    <dgm:pt modelId="{DF3E7F2F-E88F-4184-AE71-5477D8DF4E0F}">
      <dgm:prSet phldrT="[Texte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Les documents fournis au candidat pourront être tout ou partie :                                                                                    - du dossier de fabrication ;                                                                                              - des plans au format numérique (2D, 3D) ;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- des extraits de normes ;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fr-FR" sz="1600" smtClean="0"/>
            <a:t>- des documentations techniques et de contrôles ;                                                                                                   - … ;</a:t>
          </a:r>
          <a:endParaRPr lang="fr-FR" sz="1600" dirty="0"/>
        </a:p>
      </dgm:t>
    </dgm:pt>
    <dgm:pt modelId="{A93A515F-AB8D-4E7A-8DCD-DCBABFFC49B4}" type="parTrans" cxnId="{EFB75D22-0985-4558-9343-573F0B061716}">
      <dgm:prSet/>
      <dgm:spPr/>
      <dgm:t>
        <a:bodyPr/>
        <a:lstStyle/>
        <a:p>
          <a:endParaRPr lang="fr-FR"/>
        </a:p>
      </dgm:t>
    </dgm:pt>
    <dgm:pt modelId="{B5C0F76E-A17E-48C8-BB8F-C71EFB50A72B}" type="sibTrans" cxnId="{EFB75D22-0985-4558-9343-573F0B061716}">
      <dgm:prSet/>
      <dgm:spPr/>
      <dgm:t>
        <a:bodyPr/>
        <a:lstStyle/>
        <a:p>
          <a:endParaRPr lang="fr-FR"/>
        </a:p>
      </dgm:t>
    </dgm:pt>
    <dgm:pt modelId="{621305D7-6620-415B-AA8F-048343028F1F}">
      <dgm:prSet phldrT="[Texte]" custT="1"/>
      <dgm:spPr/>
      <dgm:t>
        <a:bodyPr/>
        <a:lstStyle/>
        <a:p>
          <a:pPr algn="l"/>
          <a:r>
            <a:rPr lang="fr-FR" sz="1600" smtClean="0"/>
            <a:t>L’utilisation d’un environnement numérique est obligatoire.</a:t>
          </a:r>
          <a:endParaRPr lang="fr-FR" sz="1600" dirty="0"/>
        </a:p>
      </dgm:t>
    </dgm:pt>
    <dgm:pt modelId="{55F54EEF-B319-4E65-8CD5-F028CAC98BB7}" type="parTrans" cxnId="{9546BCA1-794B-46AD-B16A-83943AB221C1}">
      <dgm:prSet/>
      <dgm:spPr/>
      <dgm:t>
        <a:bodyPr/>
        <a:lstStyle/>
        <a:p>
          <a:endParaRPr lang="fr-FR"/>
        </a:p>
      </dgm:t>
    </dgm:pt>
    <dgm:pt modelId="{2EB3E079-F2E9-4755-8CD8-BC21835A75A7}" type="sibTrans" cxnId="{9546BCA1-794B-46AD-B16A-83943AB221C1}">
      <dgm:prSet/>
      <dgm:spPr/>
      <dgm:t>
        <a:bodyPr/>
        <a:lstStyle/>
        <a:p>
          <a:endParaRPr lang="fr-FR"/>
        </a:p>
      </dgm:t>
    </dgm:pt>
    <dgm:pt modelId="{7E591C87-6C5D-440A-9ED6-63188F72B5E6}">
      <dgm:prSet phldrT="[Texte]" custT="1"/>
      <dgm:spPr/>
      <dgm:t>
        <a:bodyPr/>
        <a:lstStyle/>
        <a:p>
          <a:pPr algn="l"/>
          <a:r>
            <a:rPr lang="fr-FR" sz="1600" smtClean="0"/>
            <a:t>Pour cette épreuve </a:t>
          </a:r>
          <a:r>
            <a:rPr lang="fr-FR" sz="1600" b="1" smtClean="0"/>
            <a:t>EP2C</a:t>
          </a:r>
          <a:r>
            <a:rPr lang="fr-FR" sz="1600" smtClean="0"/>
            <a:t>, les candidats seront placés en situation de réaliser tout ou partie des tâches relatives à l’activité</a:t>
          </a:r>
          <a:r>
            <a:rPr lang="fr-FR" sz="1600" b="1" smtClean="0"/>
            <a:t> </a:t>
          </a:r>
        </a:p>
        <a:p>
          <a:pPr algn="l"/>
          <a:r>
            <a:rPr lang="fr-FR" sz="1600" b="1" smtClean="0"/>
            <a:t>A2 : mise en œuvre d’un ou plusieurs procédés de fabrication, d’assemblage et de techniques connexes à partir de consignes opératoires.</a:t>
          </a:r>
          <a:endParaRPr lang="fr-FR" sz="1600" dirty="0"/>
        </a:p>
      </dgm:t>
    </dgm:pt>
    <dgm:pt modelId="{CABBD2B5-7B8A-44FA-BC00-C9DC78620A8D}" type="parTrans" cxnId="{D945E8A0-CA65-4EB9-BB94-AACFF97605EC}">
      <dgm:prSet/>
      <dgm:spPr/>
      <dgm:t>
        <a:bodyPr/>
        <a:lstStyle/>
        <a:p>
          <a:endParaRPr lang="fr-FR"/>
        </a:p>
      </dgm:t>
    </dgm:pt>
    <dgm:pt modelId="{51467DDB-8C9A-47B4-BDF4-893B218E4BC9}" type="sibTrans" cxnId="{D945E8A0-CA65-4EB9-BB94-AACFF97605EC}">
      <dgm:prSet/>
      <dgm:spPr/>
      <dgm:t>
        <a:bodyPr/>
        <a:lstStyle/>
        <a:p>
          <a:endParaRPr lang="fr-FR"/>
        </a:p>
      </dgm:t>
    </dgm:pt>
    <dgm:pt modelId="{B32B023F-02B3-4878-B5A8-81283A482CE1}">
      <dgm:prSet custT="1"/>
      <dgm:spPr/>
      <dgm:t>
        <a:bodyPr/>
        <a:lstStyle/>
        <a:p>
          <a:pPr algn="l"/>
          <a:r>
            <a:rPr lang="fr-FR" sz="1600" smtClean="0"/>
            <a:t>L’épreuve prend appui sur les activités liées aux fabrications effectuées en entreprise et sur une réalisation en mode projet. Le support du projet est un dossier technique numérique relatif à une réalisation à caractère industriel de tout ou partie d’un (ou plusieurs) ensemble(s) chaudronné(s) en lien avec le niveau de qualification visé par le diplôme.  </a:t>
          </a:r>
          <a:endParaRPr lang="fr-FR" sz="1600" dirty="0"/>
        </a:p>
      </dgm:t>
    </dgm:pt>
    <dgm:pt modelId="{D90AD45D-294A-48D3-A902-74EFC1AD975E}" type="parTrans" cxnId="{7AE6C806-A935-46AB-A78A-BCB3D3E2A91C}">
      <dgm:prSet/>
      <dgm:spPr/>
      <dgm:t>
        <a:bodyPr/>
        <a:lstStyle/>
        <a:p>
          <a:endParaRPr lang="fr-FR"/>
        </a:p>
      </dgm:t>
    </dgm:pt>
    <dgm:pt modelId="{99A7596F-33DE-4F6D-8F21-DAD93FAE6C57}" type="sibTrans" cxnId="{7AE6C806-A935-46AB-A78A-BCB3D3E2A91C}">
      <dgm:prSet/>
      <dgm:spPr/>
      <dgm:t>
        <a:bodyPr/>
        <a:lstStyle/>
        <a:p>
          <a:endParaRPr lang="fr-FR"/>
        </a:p>
      </dgm:t>
    </dgm:pt>
    <dgm:pt modelId="{CAE98DC8-1337-4FD3-ABB9-52A11D1E022B}" type="pres">
      <dgm:prSet presAssocID="{AD4F083A-1910-4E52-BA72-EEB1C8B5D68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438CBB4-254A-49A6-9510-217270748C59}" type="pres">
      <dgm:prSet presAssocID="{201EC033-AAD0-440F-87B5-511B05C88594}" presName="root1" presStyleCnt="0"/>
      <dgm:spPr/>
      <dgm:t>
        <a:bodyPr/>
        <a:lstStyle/>
        <a:p>
          <a:endParaRPr lang="fr-FR"/>
        </a:p>
      </dgm:t>
    </dgm:pt>
    <dgm:pt modelId="{01E25066-F908-404B-A329-DE4C87617EF5}" type="pres">
      <dgm:prSet presAssocID="{201EC033-AAD0-440F-87B5-511B05C88594}" presName="LevelOneTextNode" presStyleLbl="node0" presStyleIdx="0" presStyleCnt="1" custScaleX="6892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AE73A20-21A5-46E1-8BFF-830D7D0C7F49}" type="pres">
      <dgm:prSet presAssocID="{201EC033-AAD0-440F-87B5-511B05C88594}" presName="level2hierChild" presStyleCnt="0"/>
      <dgm:spPr/>
      <dgm:t>
        <a:bodyPr/>
        <a:lstStyle/>
        <a:p>
          <a:endParaRPr lang="fr-FR"/>
        </a:p>
      </dgm:t>
    </dgm:pt>
    <dgm:pt modelId="{8749133F-3CFC-4715-8210-1D120F9EAA32}" type="pres">
      <dgm:prSet presAssocID="{D90AD45D-294A-48D3-A902-74EFC1AD975E}" presName="conn2-1" presStyleLbl="parChTrans1D2" presStyleIdx="0" presStyleCnt="4"/>
      <dgm:spPr/>
      <dgm:t>
        <a:bodyPr/>
        <a:lstStyle/>
        <a:p>
          <a:endParaRPr lang="fr-FR"/>
        </a:p>
      </dgm:t>
    </dgm:pt>
    <dgm:pt modelId="{7197144B-26E7-4562-9730-68D8C6519AE9}" type="pres">
      <dgm:prSet presAssocID="{D90AD45D-294A-48D3-A902-74EFC1AD975E}" presName="connTx" presStyleLbl="parChTrans1D2" presStyleIdx="0" presStyleCnt="4"/>
      <dgm:spPr/>
      <dgm:t>
        <a:bodyPr/>
        <a:lstStyle/>
        <a:p>
          <a:endParaRPr lang="fr-FR"/>
        </a:p>
      </dgm:t>
    </dgm:pt>
    <dgm:pt modelId="{BFFA6762-F5D9-4277-9CB8-1EE3886A9266}" type="pres">
      <dgm:prSet presAssocID="{B32B023F-02B3-4878-B5A8-81283A482CE1}" presName="root2" presStyleCnt="0"/>
      <dgm:spPr/>
      <dgm:t>
        <a:bodyPr/>
        <a:lstStyle/>
        <a:p>
          <a:endParaRPr lang="fr-FR"/>
        </a:p>
      </dgm:t>
    </dgm:pt>
    <dgm:pt modelId="{6A9211BD-8E28-40E2-A4EA-FDEA990F06C7}" type="pres">
      <dgm:prSet presAssocID="{B32B023F-02B3-4878-B5A8-81283A482CE1}" presName="LevelTwoTextNode" presStyleLbl="node2" presStyleIdx="0" presStyleCnt="4" custScaleX="185324" custScaleY="14113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15101AD-E349-4477-9E7B-A0A79CA6C35E}" type="pres">
      <dgm:prSet presAssocID="{B32B023F-02B3-4878-B5A8-81283A482CE1}" presName="level3hierChild" presStyleCnt="0"/>
      <dgm:spPr/>
      <dgm:t>
        <a:bodyPr/>
        <a:lstStyle/>
        <a:p>
          <a:endParaRPr lang="fr-FR"/>
        </a:p>
      </dgm:t>
    </dgm:pt>
    <dgm:pt modelId="{285E6C05-2DF8-4FF6-9F62-E29BF4A48F37}" type="pres">
      <dgm:prSet presAssocID="{A93A515F-AB8D-4E7A-8DCD-DCBABFFC49B4}" presName="conn2-1" presStyleLbl="parChTrans1D2" presStyleIdx="1" presStyleCnt="4"/>
      <dgm:spPr/>
      <dgm:t>
        <a:bodyPr/>
        <a:lstStyle/>
        <a:p>
          <a:endParaRPr lang="fr-FR"/>
        </a:p>
      </dgm:t>
    </dgm:pt>
    <dgm:pt modelId="{9FB3A5E7-C4C0-4464-BD96-D956F331C28A}" type="pres">
      <dgm:prSet presAssocID="{A93A515F-AB8D-4E7A-8DCD-DCBABFFC49B4}" presName="connTx" presStyleLbl="parChTrans1D2" presStyleIdx="1" presStyleCnt="4"/>
      <dgm:spPr/>
      <dgm:t>
        <a:bodyPr/>
        <a:lstStyle/>
        <a:p>
          <a:endParaRPr lang="fr-FR"/>
        </a:p>
      </dgm:t>
    </dgm:pt>
    <dgm:pt modelId="{966A02A5-27A0-4FA0-8269-453B6E59341C}" type="pres">
      <dgm:prSet presAssocID="{DF3E7F2F-E88F-4184-AE71-5477D8DF4E0F}" presName="root2" presStyleCnt="0"/>
      <dgm:spPr/>
      <dgm:t>
        <a:bodyPr/>
        <a:lstStyle/>
        <a:p>
          <a:endParaRPr lang="fr-FR"/>
        </a:p>
      </dgm:t>
    </dgm:pt>
    <dgm:pt modelId="{B13302EC-3B37-44BB-8084-343600558AAD}" type="pres">
      <dgm:prSet presAssocID="{DF3E7F2F-E88F-4184-AE71-5477D8DF4E0F}" presName="LevelTwoTextNode" presStyleLbl="node2" presStyleIdx="1" presStyleCnt="4" custScaleX="183755" custScaleY="142266" custLinFactNeighborX="181" custLinFactNeighborY="394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267FE81-CFFF-494C-B34D-CC76AE5DCD22}" type="pres">
      <dgm:prSet presAssocID="{DF3E7F2F-E88F-4184-AE71-5477D8DF4E0F}" presName="level3hierChild" presStyleCnt="0"/>
      <dgm:spPr/>
      <dgm:t>
        <a:bodyPr/>
        <a:lstStyle/>
        <a:p>
          <a:endParaRPr lang="fr-FR"/>
        </a:p>
      </dgm:t>
    </dgm:pt>
    <dgm:pt modelId="{11F1C8E6-BE82-439A-9F87-9F3F55EAEB2F}" type="pres">
      <dgm:prSet presAssocID="{CABBD2B5-7B8A-44FA-BC00-C9DC78620A8D}" presName="conn2-1" presStyleLbl="parChTrans1D2" presStyleIdx="2" presStyleCnt="4"/>
      <dgm:spPr/>
      <dgm:t>
        <a:bodyPr/>
        <a:lstStyle/>
        <a:p>
          <a:endParaRPr lang="fr-FR"/>
        </a:p>
      </dgm:t>
    </dgm:pt>
    <dgm:pt modelId="{07045AE4-4ACE-4BB0-BA24-8B84D69BDB0E}" type="pres">
      <dgm:prSet presAssocID="{CABBD2B5-7B8A-44FA-BC00-C9DC78620A8D}" presName="connTx" presStyleLbl="parChTrans1D2" presStyleIdx="2" presStyleCnt="4"/>
      <dgm:spPr/>
      <dgm:t>
        <a:bodyPr/>
        <a:lstStyle/>
        <a:p>
          <a:endParaRPr lang="fr-FR"/>
        </a:p>
      </dgm:t>
    </dgm:pt>
    <dgm:pt modelId="{543F8AC7-E48B-45FE-9BD1-9D6747E97AF5}" type="pres">
      <dgm:prSet presAssocID="{7E591C87-6C5D-440A-9ED6-63188F72B5E6}" presName="root2" presStyleCnt="0"/>
      <dgm:spPr/>
      <dgm:t>
        <a:bodyPr/>
        <a:lstStyle/>
        <a:p>
          <a:endParaRPr lang="fr-FR"/>
        </a:p>
      </dgm:t>
    </dgm:pt>
    <dgm:pt modelId="{462D5815-4BEF-4125-A4A4-7365644A303D}" type="pres">
      <dgm:prSet presAssocID="{7E591C87-6C5D-440A-9ED6-63188F72B5E6}" presName="LevelTwoTextNode" presStyleLbl="node2" presStyleIdx="2" presStyleCnt="4" custScaleX="185498" custScaleY="121662" custLinFactNeighborX="1089" custLinFactNeighborY="-23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3A156C-8F31-4DFB-A453-2158FC2A6C50}" type="pres">
      <dgm:prSet presAssocID="{7E591C87-6C5D-440A-9ED6-63188F72B5E6}" presName="level3hierChild" presStyleCnt="0"/>
      <dgm:spPr/>
      <dgm:t>
        <a:bodyPr/>
        <a:lstStyle/>
        <a:p>
          <a:endParaRPr lang="fr-FR"/>
        </a:p>
      </dgm:t>
    </dgm:pt>
    <dgm:pt modelId="{1C646B56-989E-46A5-AF6F-8285FB28EBBF}" type="pres">
      <dgm:prSet presAssocID="{55F54EEF-B319-4E65-8CD5-F028CAC98BB7}" presName="conn2-1" presStyleLbl="parChTrans1D2" presStyleIdx="3" presStyleCnt="4"/>
      <dgm:spPr/>
      <dgm:t>
        <a:bodyPr/>
        <a:lstStyle/>
        <a:p>
          <a:endParaRPr lang="fr-FR"/>
        </a:p>
      </dgm:t>
    </dgm:pt>
    <dgm:pt modelId="{283F56E6-D084-4CE8-A7F5-9FB68F0FA074}" type="pres">
      <dgm:prSet presAssocID="{55F54EEF-B319-4E65-8CD5-F028CAC98BB7}" presName="connTx" presStyleLbl="parChTrans1D2" presStyleIdx="3" presStyleCnt="4"/>
      <dgm:spPr/>
      <dgm:t>
        <a:bodyPr/>
        <a:lstStyle/>
        <a:p>
          <a:endParaRPr lang="fr-FR"/>
        </a:p>
      </dgm:t>
    </dgm:pt>
    <dgm:pt modelId="{94FE336F-774A-410B-A5E9-281414D017DF}" type="pres">
      <dgm:prSet presAssocID="{621305D7-6620-415B-AA8F-048343028F1F}" presName="root2" presStyleCnt="0"/>
      <dgm:spPr/>
      <dgm:t>
        <a:bodyPr/>
        <a:lstStyle/>
        <a:p>
          <a:endParaRPr lang="fr-FR"/>
        </a:p>
      </dgm:t>
    </dgm:pt>
    <dgm:pt modelId="{315A3073-A996-4B6E-A565-E75D3E8AD2F1}" type="pres">
      <dgm:prSet presAssocID="{621305D7-6620-415B-AA8F-048343028F1F}" presName="LevelTwoTextNode" presStyleLbl="node2" presStyleIdx="3" presStyleCnt="4" custScaleX="185862" custScaleY="44608" custLinFactNeighborX="1597" custLinFactNeighborY="109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4D18C80-E994-4A68-906B-1C9614A86DF6}" type="pres">
      <dgm:prSet presAssocID="{621305D7-6620-415B-AA8F-048343028F1F}" presName="level3hierChild" presStyleCnt="0"/>
      <dgm:spPr/>
      <dgm:t>
        <a:bodyPr/>
        <a:lstStyle/>
        <a:p>
          <a:endParaRPr lang="fr-FR"/>
        </a:p>
      </dgm:t>
    </dgm:pt>
  </dgm:ptLst>
  <dgm:cxnLst>
    <dgm:cxn modelId="{78B98C61-EFB8-4222-B61A-F990E12CCDE4}" type="presOf" srcId="{D90AD45D-294A-48D3-A902-74EFC1AD975E}" destId="{7197144B-26E7-4562-9730-68D8C6519AE9}" srcOrd="1" destOrd="0" presId="urn:microsoft.com/office/officeart/2008/layout/HorizontalMultiLevelHierarchy"/>
    <dgm:cxn modelId="{9CBA333C-96D9-4B0B-B5E1-103DA459D49F}" type="presOf" srcId="{A93A515F-AB8D-4E7A-8DCD-DCBABFFC49B4}" destId="{9FB3A5E7-C4C0-4464-BD96-D956F331C28A}" srcOrd="1" destOrd="0" presId="urn:microsoft.com/office/officeart/2008/layout/HorizontalMultiLevelHierarchy"/>
    <dgm:cxn modelId="{1803E102-CC35-4BDE-B4A7-716020283E66}" type="presOf" srcId="{CABBD2B5-7B8A-44FA-BC00-C9DC78620A8D}" destId="{11F1C8E6-BE82-439A-9F87-9F3F55EAEB2F}" srcOrd="0" destOrd="0" presId="urn:microsoft.com/office/officeart/2008/layout/HorizontalMultiLevelHierarchy"/>
    <dgm:cxn modelId="{40E2FE6B-3801-4AD0-B6F2-B13E56E03A67}" type="presOf" srcId="{B32B023F-02B3-4878-B5A8-81283A482CE1}" destId="{6A9211BD-8E28-40E2-A4EA-FDEA990F06C7}" srcOrd="0" destOrd="0" presId="urn:microsoft.com/office/officeart/2008/layout/HorizontalMultiLevelHierarchy"/>
    <dgm:cxn modelId="{15076455-0980-4AF7-B3AA-9DA5C89027EA}" type="presOf" srcId="{55F54EEF-B319-4E65-8CD5-F028CAC98BB7}" destId="{283F56E6-D084-4CE8-A7F5-9FB68F0FA074}" srcOrd="1" destOrd="0" presId="urn:microsoft.com/office/officeart/2008/layout/HorizontalMultiLevelHierarchy"/>
    <dgm:cxn modelId="{B1BC49B0-35F9-4E02-BD31-59892CCE656D}" type="presOf" srcId="{CABBD2B5-7B8A-44FA-BC00-C9DC78620A8D}" destId="{07045AE4-4ACE-4BB0-BA24-8B84D69BDB0E}" srcOrd="1" destOrd="0" presId="urn:microsoft.com/office/officeart/2008/layout/HorizontalMultiLevelHierarchy"/>
    <dgm:cxn modelId="{9C22B155-72D7-47FD-900F-44D0904D802B}" type="presOf" srcId="{201EC033-AAD0-440F-87B5-511B05C88594}" destId="{01E25066-F908-404B-A329-DE4C87617EF5}" srcOrd="0" destOrd="0" presId="urn:microsoft.com/office/officeart/2008/layout/HorizontalMultiLevelHierarchy"/>
    <dgm:cxn modelId="{E30AB354-2539-4DC2-AA47-74DD74FB4591}" srcId="{AD4F083A-1910-4E52-BA72-EEB1C8B5D68E}" destId="{201EC033-AAD0-440F-87B5-511B05C88594}" srcOrd="0" destOrd="0" parTransId="{FAB02658-DAA5-42D4-B19B-2B9FD7370EDE}" sibTransId="{B832BF3B-4A06-4D93-9C30-4E6A0C1751C6}"/>
    <dgm:cxn modelId="{1DBF14BB-726E-43BE-860A-7B09387CEA71}" type="presOf" srcId="{7E591C87-6C5D-440A-9ED6-63188F72B5E6}" destId="{462D5815-4BEF-4125-A4A4-7365644A303D}" srcOrd="0" destOrd="0" presId="urn:microsoft.com/office/officeart/2008/layout/HorizontalMultiLevelHierarchy"/>
    <dgm:cxn modelId="{78763375-808C-4AA0-9C5C-D9BF391C6368}" type="presOf" srcId="{55F54EEF-B319-4E65-8CD5-F028CAC98BB7}" destId="{1C646B56-989E-46A5-AF6F-8285FB28EBBF}" srcOrd="0" destOrd="0" presId="urn:microsoft.com/office/officeart/2008/layout/HorizontalMultiLevelHierarchy"/>
    <dgm:cxn modelId="{7AE6C806-A935-46AB-A78A-BCB3D3E2A91C}" srcId="{201EC033-AAD0-440F-87B5-511B05C88594}" destId="{B32B023F-02B3-4878-B5A8-81283A482CE1}" srcOrd="0" destOrd="0" parTransId="{D90AD45D-294A-48D3-A902-74EFC1AD975E}" sibTransId="{99A7596F-33DE-4F6D-8F21-DAD93FAE6C57}"/>
    <dgm:cxn modelId="{CD01A0E6-3908-4507-A98D-75E69BAA1516}" type="presOf" srcId="{621305D7-6620-415B-AA8F-048343028F1F}" destId="{315A3073-A996-4B6E-A565-E75D3E8AD2F1}" srcOrd="0" destOrd="0" presId="urn:microsoft.com/office/officeart/2008/layout/HorizontalMultiLevelHierarchy"/>
    <dgm:cxn modelId="{609B8F52-42EC-4A39-A25C-1505CACD9C30}" type="presOf" srcId="{AD4F083A-1910-4E52-BA72-EEB1C8B5D68E}" destId="{CAE98DC8-1337-4FD3-ABB9-52A11D1E022B}" srcOrd="0" destOrd="0" presId="urn:microsoft.com/office/officeart/2008/layout/HorizontalMultiLevelHierarchy"/>
    <dgm:cxn modelId="{EFB75D22-0985-4558-9343-573F0B061716}" srcId="{201EC033-AAD0-440F-87B5-511B05C88594}" destId="{DF3E7F2F-E88F-4184-AE71-5477D8DF4E0F}" srcOrd="1" destOrd="0" parTransId="{A93A515F-AB8D-4E7A-8DCD-DCBABFFC49B4}" sibTransId="{B5C0F76E-A17E-48C8-BB8F-C71EFB50A72B}"/>
    <dgm:cxn modelId="{932E8D19-FE59-43E6-8155-E8D608C973D0}" type="presOf" srcId="{A93A515F-AB8D-4E7A-8DCD-DCBABFFC49B4}" destId="{285E6C05-2DF8-4FF6-9F62-E29BF4A48F37}" srcOrd="0" destOrd="0" presId="urn:microsoft.com/office/officeart/2008/layout/HorizontalMultiLevelHierarchy"/>
    <dgm:cxn modelId="{9546BCA1-794B-46AD-B16A-83943AB221C1}" srcId="{201EC033-AAD0-440F-87B5-511B05C88594}" destId="{621305D7-6620-415B-AA8F-048343028F1F}" srcOrd="3" destOrd="0" parTransId="{55F54EEF-B319-4E65-8CD5-F028CAC98BB7}" sibTransId="{2EB3E079-F2E9-4755-8CD8-BC21835A75A7}"/>
    <dgm:cxn modelId="{8AB5E69C-823F-4B9E-8BF1-2E702A8AFFEA}" type="presOf" srcId="{D90AD45D-294A-48D3-A902-74EFC1AD975E}" destId="{8749133F-3CFC-4715-8210-1D120F9EAA32}" srcOrd="0" destOrd="0" presId="urn:microsoft.com/office/officeart/2008/layout/HorizontalMultiLevelHierarchy"/>
    <dgm:cxn modelId="{A0282315-199D-4A5A-A9AF-CA19B64C3F88}" type="presOf" srcId="{DF3E7F2F-E88F-4184-AE71-5477D8DF4E0F}" destId="{B13302EC-3B37-44BB-8084-343600558AAD}" srcOrd="0" destOrd="0" presId="urn:microsoft.com/office/officeart/2008/layout/HorizontalMultiLevelHierarchy"/>
    <dgm:cxn modelId="{D945E8A0-CA65-4EB9-BB94-AACFF97605EC}" srcId="{201EC033-AAD0-440F-87B5-511B05C88594}" destId="{7E591C87-6C5D-440A-9ED6-63188F72B5E6}" srcOrd="2" destOrd="0" parTransId="{CABBD2B5-7B8A-44FA-BC00-C9DC78620A8D}" sibTransId="{51467DDB-8C9A-47B4-BDF4-893B218E4BC9}"/>
    <dgm:cxn modelId="{8169DDB3-1872-4C4B-BFE4-ED6C9273CBD5}" type="presParOf" srcId="{CAE98DC8-1337-4FD3-ABB9-52A11D1E022B}" destId="{4438CBB4-254A-49A6-9510-217270748C59}" srcOrd="0" destOrd="0" presId="urn:microsoft.com/office/officeart/2008/layout/HorizontalMultiLevelHierarchy"/>
    <dgm:cxn modelId="{DED2093A-7600-49D1-A038-62F460CF8E2E}" type="presParOf" srcId="{4438CBB4-254A-49A6-9510-217270748C59}" destId="{01E25066-F908-404B-A329-DE4C87617EF5}" srcOrd="0" destOrd="0" presId="urn:microsoft.com/office/officeart/2008/layout/HorizontalMultiLevelHierarchy"/>
    <dgm:cxn modelId="{0EA40A83-BC91-4C4E-8950-E7D136D8AC79}" type="presParOf" srcId="{4438CBB4-254A-49A6-9510-217270748C59}" destId="{DAE73A20-21A5-46E1-8BFF-830D7D0C7F49}" srcOrd="1" destOrd="0" presId="urn:microsoft.com/office/officeart/2008/layout/HorizontalMultiLevelHierarchy"/>
    <dgm:cxn modelId="{EF66F66D-CC13-4362-BAB1-369FF3FCD0B8}" type="presParOf" srcId="{DAE73A20-21A5-46E1-8BFF-830D7D0C7F49}" destId="{8749133F-3CFC-4715-8210-1D120F9EAA32}" srcOrd="0" destOrd="0" presId="urn:microsoft.com/office/officeart/2008/layout/HorizontalMultiLevelHierarchy"/>
    <dgm:cxn modelId="{F0E7F638-186A-4B17-AB91-F6007A06B821}" type="presParOf" srcId="{8749133F-3CFC-4715-8210-1D120F9EAA32}" destId="{7197144B-26E7-4562-9730-68D8C6519AE9}" srcOrd="0" destOrd="0" presId="urn:microsoft.com/office/officeart/2008/layout/HorizontalMultiLevelHierarchy"/>
    <dgm:cxn modelId="{64570D04-B43B-405C-A246-7FFF3D6E7BB6}" type="presParOf" srcId="{DAE73A20-21A5-46E1-8BFF-830D7D0C7F49}" destId="{BFFA6762-F5D9-4277-9CB8-1EE3886A9266}" srcOrd="1" destOrd="0" presId="urn:microsoft.com/office/officeart/2008/layout/HorizontalMultiLevelHierarchy"/>
    <dgm:cxn modelId="{F91A3C04-B7D9-477A-94F0-ABF54B724C2C}" type="presParOf" srcId="{BFFA6762-F5D9-4277-9CB8-1EE3886A9266}" destId="{6A9211BD-8E28-40E2-A4EA-FDEA990F06C7}" srcOrd="0" destOrd="0" presId="urn:microsoft.com/office/officeart/2008/layout/HorizontalMultiLevelHierarchy"/>
    <dgm:cxn modelId="{73AAB24C-CA4F-4961-A623-9A96B134565D}" type="presParOf" srcId="{BFFA6762-F5D9-4277-9CB8-1EE3886A9266}" destId="{115101AD-E349-4477-9E7B-A0A79CA6C35E}" srcOrd="1" destOrd="0" presId="urn:microsoft.com/office/officeart/2008/layout/HorizontalMultiLevelHierarchy"/>
    <dgm:cxn modelId="{0B8E2025-2670-4E14-8BA8-C0D72657C2B9}" type="presParOf" srcId="{DAE73A20-21A5-46E1-8BFF-830D7D0C7F49}" destId="{285E6C05-2DF8-4FF6-9F62-E29BF4A48F37}" srcOrd="2" destOrd="0" presId="urn:microsoft.com/office/officeart/2008/layout/HorizontalMultiLevelHierarchy"/>
    <dgm:cxn modelId="{6829CF3B-1C03-4D6A-AB1B-C29E0CACAF90}" type="presParOf" srcId="{285E6C05-2DF8-4FF6-9F62-E29BF4A48F37}" destId="{9FB3A5E7-C4C0-4464-BD96-D956F331C28A}" srcOrd="0" destOrd="0" presId="urn:microsoft.com/office/officeart/2008/layout/HorizontalMultiLevelHierarchy"/>
    <dgm:cxn modelId="{99D098CF-EA88-4E4D-BEE0-D26BBFBE9C85}" type="presParOf" srcId="{DAE73A20-21A5-46E1-8BFF-830D7D0C7F49}" destId="{966A02A5-27A0-4FA0-8269-453B6E59341C}" srcOrd="3" destOrd="0" presId="urn:microsoft.com/office/officeart/2008/layout/HorizontalMultiLevelHierarchy"/>
    <dgm:cxn modelId="{695F8A85-6B9E-42F6-8F73-A85B440B1606}" type="presParOf" srcId="{966A02A5-27A0-4FA0-8269-453B6E59341C}" destId="{B13302EC-3B37-44BB-8084-343600558AAD}" srcOrd="0" destOrd="0" presId="urn:microsoft.com/office/officeart/2008/layout/HorizontalMultiLevelHierarchy"/>
    <dgm:cxn modelId="{DF1DA31A-9241-43F2-BA83-619A3667CF60}" type="presParOf" srcId="{966A02A5-27A0-4FA0-8269-453B6E59341C}" destId="{4267FE81-CFFF-494C-B34D-CC76AE5DCD22}" srcOrd="1" destOrd="0" presId="urn:microsoft.com/office/officeart/2008/layout/HorizontalMultiLevelHierarchy"/>
    <dgm:cxn modelId="{5F1B196B-AFFD-4C82-9013-745B8DD7B00E}" type="presParOf" srcId="{DAE73A20-21A5-46E1-8BFF-830D7D0C7F49}" destId="{11F1C8E6-BE82-439A-9F87-9F3F55EAEB2F}" srcOrd="4" destOrd="0" presId="urn:microsoft.com/office/officeart/2008/layout/HorizontalMultiLevelHierarchy"/>
    <dgm:cxn modelId="{4B750A9B-5205-4A90-B3BF-49160374A6C7}" type="presParOf" srcId="{11F1C8E6-BE82-439A-9F87-9F3F55EAEB2F}" destId="{07045AE4-4ACE-4BB0-BA24-8B84D69BDB0E}" srcOrd="0" destOrd="0" presId="urn:microsoft.com/office/officeart/2008/layout/HorizontalMultiLevelHierarchy"/>
    <dgm:cxn modelId="{C7B2883B-C28F-4A81-8D6F-0A869FB2AE46}" type="presParOf" srcId="{DAE73A20-21A5-46E1-8BFF-830D7D0C7F49}" destId="{543F8AC7-E48B-45FE-9BD1-9D6747E97AF5}" srcOrd="5" destOrd="0" presId="urn:microsoft.com/office/officeart/2008/layout/HorizontalMultiLevelHierarchy"/>
    <dgm:cxn modelId="{B7E51E55-433D-450D-8337-789D9FB4A930}" type="presParOf" srcId="{543F8AC7-E48B-45FE-9BD1-9D6747E97AF5}" destId="{462D5815-4BEF-4125-A4A4-7365644A303D}" srcOrd="0" destOrd="0" presId="urn:microsoft.com/office/officeart/2008/layout/HorizontalMultiLevelHierarchy"/>
    <dgm:cxn modelId="{905CA7A3-64CA-48F5-9311-6D7921D1231D}" type="presParOf" srcId="{543F8AC7-E48B-45FE-9BD1-9D6747E97AF5}" destId="{133A156C-8F31-4DFB-A453-2158FC2A6C50}" srcOrd="1" destOrd="0" presId="urn:microsoft.com/office/officeart/2008/layout/HorizontalMultiLevelHierarchy"/>
    <dgm:cxn modelId="{8F8C93F3-3ABB-49B0-B646-6D952CC616A0}" type="presParOf" srcId="{DAE73A20-21A5-46E1-8BFF-830D7D0C7F49}" destId="{1C646B56-989E-46A5-AF6F-8285FB28EBBF}" srcOrd="6" destOrd="0" presId="urn:microsoft.com/office/officeart/2008/layout/HorizontalMultiLevelHierarchy"/>
    <dgm:cxn modelId="{9B14FE23-D700-4F15-BD5F-BE322213B7E6}" type="presParOf" srcId="{1C646B56-989E-46A5-AF6F-8285FB28EBBF}" destId="{283F56E6-D084-4CE8-A7F5-9FB68F0FA074}" srcOrd="0" destOrd="0" presId="urn:microsoft.com/office/officeart/2008/layout/HorizontalMultiLevelHierarchy"/>
    <dgm:cxn modelId="{496DCCFB-3015-40CA-8542-869651D16E64}" type="presParOf" srcId="{DAE73A20-21A5-46E1-8BFF-830D7D0C7F49}" destId="{94FE336F-774A-410B-A5E9-281414D017DF}" srcOrd="7" destOrd="0" presId="urn:microsoft.com/office/officeart/2008/layout/HorizontalMultiLevelHierarchy"/>
    <dgm:cxn modelId="{206B9328-CA27-4F2D-9972-08F0A7AC57AF}" type="presParOf" srcId="{94FE336F-774A-410B-A5E9-281414D017DF}" destId="{315A3073-A996-4B6E-A565-E75D3E8AD2F1}" srcOrd="0" destOrd="0" presId="urn:microsoft.com/office/officeart/2008/layout/HorizontalMultiLevelHierarchy"/>
    <dgm:cxn modelId="{77AED2DB-9D34-48C5-929A-7CD144DB2B24}" type="presParOf" srcId="{94FE336F-774A-410B-A5E9-281414D017DF}" destId="{34D18C80-E994-4A68-906B-1C9614A86DF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endParaRPr lang="fr-FR" sz="1200" b="1" u="sng" dirty="0" smtClean="0">
            <a:solidFill>
              <a:schemeClr val="tx1"/>
            </a:solidFill>
          </a:endParaRPr>
        </a:p>
        <a:p>
          <a:r>
            <a:rPr lang="fr-FR" sz="1200" b="1" dirty="0" smtClean="0">
              <a:solidFill>
                <a:schemeClr val="tx1"/>
              </a:solidFill>
            </a:rPr>
            <a:t> </a:t>
          </a:r>
          <a:r>
            <a:rPr lang="fr-FR" sz="1200" b="1" u="sng" dirty="0" smtClean="0">
              <a:solidFill>
                <a:schemeClr val="tx1"/>
              </a:solidFill>
            </a:rPr>
            <a:t>Partie 1 </a:t>
          </a:r>
          <a:r>
            <a:rPr lang="fr-FR" sz="1200" b="1" dirty="0" smtClean="0">
              <a:solidFill>
                <a:schemeClr val="tx1"/>
              </a:solidFill>
            </a:rPr>
            <a:t>situations professionnelles</a:t>
          </a:r>
        </a:p>
        <a:p>
          <a:endParaRPr lang="fr-FR" sz="1200" b="1" dirty="0" smtClean="0">
            <a:solidFill>
              <a:schemeClr val="tx1"/>
            </a:solidFill>
          </a:endParaRPr>
        </a:p>
        <a:p>
          <a:r>
            <a:rPr lang="fr-FR" sz="1200" b="1" u="sng" dirty="0" smtClean="0">
              <a:solidFill>
                <a:schemeClr val="tx1"/>
              </a:solidFill>
            </a:rPr>
            <a:t>Partie 2</a:t>
          </a:r>
        </a:p>
        <a:p>
          <a:r>
            <a:rPr lang="fr-FR" sz="1200" b="1" dirty="0" smtClean="0">
              <a:solidFill>
                <a:schemeClr val="tx1"/>
              </a:solidFill>
            </a:rPr>
            <a:t>Projet de 60 h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EF360C98-86E2-44E3-871A-034F53AF2560}">
      <dgm:prSet phldrT="[Texte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Quand :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              </a:t>
          </a:r>
          <a:r>
            <a:rPr lang="fr-FR" sz="1200" b="1" dirty="0" smtClean="0">
              <a:solidFill>
                <a:schemeClr val="tx1"/>
              </a:solidFill>
            </a:rPr>
            <a:t>au cours de l’année civile de l’examen </a:t>
          </a:r>
        </a:p>
        <a:p>
          <a:endParaRPr lang="fr-FR" sz="1200" b="1" dirty="0" smtClean="0">
            <a:solidFill>
              <a:schemeClr val="tx1"/>
            </a:solidFill>
          </a:endParaRPr>
        </a:p>
        <a:p>
          <a:r>
            <a:rPr lang="fr-FR" sz="1200" b="1" u="sng" dirty="0" smtClean="0">
              <a:solidFill>
                <a:schemeClr val="tx1"/>
              </a:solidFill>
            </a:rPr>
            <a:t>Partie 2    </a:t>
          </a:r>
          <a:r>
            <a:rPr lang="fr-FR" sz="1200" b="1" dirty="0" smtClean="0">
              <a:solidFill>
                <a:schemeClr val="tx1"/>
              </a:solidFill>
            </a:rPr>
            <a:t>dernier semestre de la formation</a:t>
          </a:r>
        </a:p>
      </dgm:t>
    </dgm:pt>
    <dgm:pt modelId="{614F8766-7DE5-4D2A-BD9F-1BE9C598AD83}" type="par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E0E1EBD-EA34-43B5-B406-E8D15B553680}" type="sibTrans" cxnId="{E269D67D-ABA0-4971-8E56-B88F2FF653BC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</a:t>
          </a:r>
        </a:p>
        <a:p>
          <a:r>
            <a:rPr lang="fr-FR" sz="1200" b="1" u="sng" dirty="0" smtClean="0">
              <a:solidFill>
                <a:schemeClr val="tx1"/>
              </a:solidFill>
              <a:effectLst/>
            </a:rPr>
            <a:t>Partie 1              </a:t>
          </a:r>
          <a:r>
            <a:rPr lang="fr-FR" sz="1200" b="1" dirty="0" smtClean="0">
              <a:solidFill>
                <a:schemeClr val="tx1"/>
              </a:solidFill>
            </a:rPr>
            <a:t>en entreprise</a:t>
          </a:r>
        </a:p>
        <a:p>
          <a:endParaRPr lang="fr-FR" sz="1200" b="1" dirty="0" smtClean="0">
            <a:solidFill>
              <a:schemeClr val="tx1"/>
            </a:solidFill>
          </a:endParaRPr>
        </a:p>
        <a:p>
          <a:r>
            <a:rPr lang="fr-FR" sz="1200" b="1" u="sng" dirty="0" smtClean="0">
              <a:solidFill>
                <a:schemeClr val="tx1"/>
              </a:solidFill>
            </a:rPr>
            <a:t>Partie 2  </a:t>
          </a:r>
        </a:p>
        <a:p>
          <a:r>
            <a:rPr lang="fr-FR" sz="1200" b="1" dirty="0" smtClean="0">
              <a:solidFill>
                <a:schemeClr val="tx1"/>
              </a:solidFill>
            </a:rPr>
            <a:t>  en centre de formation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          </a:t>
          </a:r>
          <a:r>
            <a:rPr lang="fr-FR" sz="1200" b="1" dirty="0" smtClean="0">
              <a:solidFill>
                <a:schemeClr val="tx1"/>
              </a:solidFill>
            </a:rPr>
            <a:t>tuteur et l’équipe pédagogique (candidat)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2              </a:t>
          </a:r>
          <a:r>
            <a:rPr lang="fr-FR" sz="1200" b="1" dirty="0" smtClean="0">
              <a:solidFill>
                <a:schemeClr val="tx1"/>
              </a:solidFill>
            </a:rPr>
            <a:t>équipe pédagogique</a:t>
          </a:r>
          <a:endParaRPr lang="fr-FR" sz="1200" b="1" dirty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1</a:t>
          </a:r>
          <a:r>
            <a:rPr lang="fr-FR" sz="1200" b="1" dirty="0" smtClean="0">
              <a:solidFill>
                <a:schemeClr val="tx1"/>
              </a:solidFill>
            </a:rPr>
            <a:t>           bilan individuel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Partie 2                </a:t>
          </a:r>
          <a:r>
            <a:rPr lang="fr-FR" sz="1200" b="1" dirty="0" smtClean="0">
              <a:solidFill>
                <a:schemeClr val="tx1"/>
              </a:solidFill>
            </a:rPr>
            <a:t>en cours de projet et d’une revue de projet de 15 mn (activités du projet et             entreprise)</a:t>
          </a:r>
          <a:endParaRPr lang="fr-FR" sz="1200" b="1" dirty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4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4"/>
      <dgm:spPr/>
      <dgm:t>
        <a:bodyPr/>
        <a:lstStyle/>
        <a:p>
          <a:endParaRPr lang="fr-FR"/>
        </a:p>
      </dgm:t>
    </dgm:pt>
    <dgm:pt modelId="{18EF9024-9FA4-4A66-BDD2-1FBE1F47345C}" type="pres">
      <dgm:prSet presAssocID="{EF360C98-86E2-44E3-871A-034F53AF2560}" presName="node" presStyleLbl="node1" presStyleIdx="1" presStyleCnt="5" custLinFactNeighborX="9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E8D846-96E1-4604-8686-51D228FBCAA1}" type="pres">
      <dgm:prSet presAssocID="{FE0E1EBD-EA34-43B5-B406-E8D15B553680}" presName="sibTrans" presStyleLbl="sibTrans2D1" presStyleIdx="1" presStyleCnt="4"/>
      <dgm:spPr/>
      <dgm:t>
        <a:bodyPr/>
        <a:lstStyle/>
        <a:p>
          <a:endParaRPr lang="fr-FR"/>
        </a:p>
      </dgm:t>
    </dgm:pt>
    <dgm:pt modelId="{83FF9F79-27E3-4EA7-AC3C-32B2E6AF7B38}" type="pres">
      <dgm:prSet presAssocID="{FE0E1EBD-EA34-43B5-B406-E8D15B553680}" presName="connectorText" presStyleLbl="sibTrans2D1" presStyleIdx="1" presStyleCnt="4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2" presStyleCnt="5" custLinFactNeighborX="-1434" custLinFactNeighborY="-15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2" presStyleCnt="4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2" presStyleCnt="4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3" presStyleCnt="4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3" presStyleCnt="4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4" presStyleCnt="5" custLinFactNeighborX="1614" custLinFactNeighborY="-119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48E5036-4A05-470F-A82E-BFACD8799480}" type="presOf" srcId="{FE0E1EBD-EA34-43B5-B406-E8D15B553680}" destId="{83FF9F79-27E3-4EA7-AC3C-32B2E6AF7B38}" srcOrd="1" destOrd="0" presId="urn:microsoft.com/office/officeart/2005/8/layout/process1"/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2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3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988A58AB-8B2B-4F33-97B8-D974F0A3D7F5}" srcId="{ED2F65D4-2C4E-4FCC-808C-FA3B6764953E}" destId="{F05119CB-DD7E-42C6-83EB-9912422773A9}" srcOrd="4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E269D67D-ABA0-4971-8E56-B88F2FF653BC}" srcId="{ED2F65D4-2C4E-4FCC-808C-FA3B6764953E}" destId="{EF360C98-86E2-44E3-871A-034F53AF2560}" srcOrd="1" destOrd="0" parTransId="{614F8766-7DE5-4D2A-BD9F-1BE9C598AD83}" sibTransId="{FE0E1EBD-EA34-43B5-B406-E8D15B553680}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FAC7D397-4928-4F16-ABD3-65D39E6870B9}" type="presOf" srcId="{FE0E1EBD-EA34-43B5-B406-E8D15B553680}" destId="{61E8D846-96E1-4604-8686-51D228FBCAA1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05E7F8CE-A9C0-4376-8C15-B17E9F370BE1}" type="presOf" srcId="{EF360C98-86E2-44E3-871A-034F53AF2560}" destId="{18EF9024-9FA4-4A66-BDD2-1FBE1F47345C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C751D893-7D16-4FCE-9758-3AE2792F56C7}" type="presParOf" srcId="{CCA5F225-F826-48B9-803E-6E4A35D70ED0}" destId="{18EF9024-9FA4-4A66-BDD2-1FBE1F47345C}" srcOrd="2" destOrd="0" presId="urn:microsoft.com/office/officeart/2005/8/layout/process1"/>
    <dgm:cxn modelId="{23A6D209-6075-4B26-BB7E-189CE540C1E2}" type="presParOf" srcId="{CCA5F225-F826-48B9-803E-6E4A35D70ED0}" destId="{61E8D846-96E1-4604-8686-51D228FBCAA1}" srcOrd="3" destOrd="0" presId="urn:microsoft.com/office/officeart/2005/8/layout/process1"/>
    <dgm:cxn modelId="{92384D09-8149-4D23-8440-DE650B2D3B57}" type="presParOf" srcId="{61E8D846-96E1-4604-8686-51D228FBCAA1}" destId="{83FF9F79-27E3-4EA7-AC3C-32B2E6AF7B38}" srcOrd="0" destOrd="0" presId="urn:microsoft.com/office/officeart/2005/8/layout/process1"/>
    <dgm:cxn modelId="{A4E2B0EE-A34E-412B-9771-9E96D8DED05C}" type="presParOf" srcId="{CCA5F225-F826-48B9-803E-6E4A35D70ED0}" destId="{BFB79F78-4CAD-4AFD-9EFD-1C74580931E7}" srcOrd="4" destOrd="0" presId="urn:microsoft.com/office/officeart/2005/8/layout/process1"/>
    <dgm:cxn modelId="{DD8D698E-196B-4411-A19D-9F3C850716A9}" type="presParOf" srcId="{CCA5F225-F826-48B9-803E-6E4A35D70ED0}" destId="{59FE23DF-6778-457F-84C4-3C531990755E}" srcOrd="5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6" destOrd="0" presId="urn:microsoft.com/office/officeart/2005/8/layout/process1"/>
    <dgm:cxn modelId="{8A49D671-68E2-4D0C-8248-3E2C534952E8}" type="presParOf" srcId="{CCA5F225-F826-48B9-803E-6E4A35D70ED0}" destId="{6D43EE13-D238-4A1A-B156-2DFE87C2203F}" srcOrd="7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8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D2F65D4-2C4E-4FCC-808C-FA3B676495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B2596B-360C-4D5F-A158-91104AC94B70}">
      <dgm:prSet phldrT="[Texte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Quoi :</a:t>
          </a:r>
        </a:p>
        <a:p>
          <a:endParaRPr lang="fr-FR" sz="1200" b="1" u="sng" dirty="0" smtClean="0">
            <a:solidFill>
              <a:schemeClr val="tx1"/>
            </a:solidFill>
          </a:endParaRPr>
        </a:p>
        <a:p>
          <a:r>
            <a:rPr lang="fr-FR" sz="1200" b="1" dirty="0" smtClean="0">
              <a:solidFill>
                <a:schemeClr val="tx1"/>
              </a:solidFill>
            </a:rPr>
            <a:t> épreuve pratique d’une durée de 12 heures </a:t>
          </a:r>
          <a:endParaRPr lang="fr-FR" sz="1200" b="1" dirty="0">
            <a:solidFill>
              <a:schemeClr val="tx1"/>
            </a:solidFill>
          </a:endParaRPr>
        </a:p>
      </dgm:t>
    </dgm:pt>
    <dgm:pt modelId="{C06FCD84-4FF6-46C7-8677-D70BCCB22244}" type="par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8031A5F0-8DEF-40DA-959E-6303D16C4506}" type="sibTrans" cxnId="{09C9D6B9-4279-4873-A3C4-CA6A837357E0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B9B0863D-9CB5-4F14-ACB1-400E50B491FA}">
      <dgm:prSet phldrT="[Texte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Où :         </a:t>
          </a:r>
        </a:p>
        <a:p>
          <a:r>
            <a:rPr lang="fr-FR" sz="1200" b="1" u="sng" dirty="0" smtClean="0">
              <a:solidFill>
                <a:schemeClr val="tx1"/>
              </a:solidFill>
            </a:rPr>
            <a:t>                               </a:t>
          </a:r>
          <a:r>
            <a:rPr lang="fr-FR" sz="1200" b="1" dirty="0" smtClean="0">
              <a:solidFill>
                <a:schemeClr val="tx1"/>
              </a:solidFill>
            </a:rPr>
            <a:t>dans un établissement formant à un CAP « Réalisations industrielles en chaudronnerie ou soudage »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4A256602-A359-4A68-910C-6F277E3DABB5}" type="par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FFF7A79-4F4A-4C4F-87B1-567DA3D2594B}" type="sibTrans" cxnId="{E23A34BA-6ADC-40FC-9D91-F4AFB3D9E5B7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0DB32EA2-F2FC-423E-88CD-58B47DBBF0C0}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Qui :      </a:t>
          </a:r>
        </a:p>
        <a:p>
          <a:r>
            <a:rPr lang="fr-FR" sz="1200" b="1" dirty="0" smtClean="0">
              <a:solidFill>
                <a:schemeClr val="tx1"/>
              </a:solidFill>
            </a:rPr>
            <a:t>deux professeurs des enseignements professionnels et d’un professionnel</a:t>
          </a:r>
          <a:endParaRPr lang="fr-FR" sz="1200" b="1" dirty="0">
            <a:solidFill>
              <a:schemeClr val="tx1"/>
            </a:solidFill>
          </a:endParaRPr>
        </a:p>
      </dgm:t>
    </dgm:pt>
    <dgm:pt modelId="{06059350-0738-43D0-AD27-7EF043E77671}" type="par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A67BB12A-0888-4D80-9AA8-5B7E747F1F68}" type="sibTrans" cxnId="{AC393161-D323-401D-9798-FF3BCF5C01E6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F05119CB-DD7E-42C6-83EB-9912422773A9}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fr-FR" sz="1200" b="1" u="sng" dirty="0" smtClean="0">
              <a:solidFill>
                <a:schemeClr val="tx1"/>
              </a:solidFill>
            </a:rPr>
            <a:t>Comment :    </a:t>
          </a:r>
        </a:p>
        <a:p>
          <a:r>
            <a:rPr lang="fr-FR" sz="1200" b="1" dirty="0" smtClean="0">
              <a:solidFill>
                <a:schemeClr val="tx1"/>
              </a:solidFill>
            </a:rPr>
            <a:t>support fait l’objet d’un dossier numérique de réalisation et d’exécution</a:t>
          </a:r>
          <a:endParaRPr lang="fr-FR" sz="1200" b="1" u="sng" dirty="0" smtClean="0">
            <a:solidFill>
              <a:schemeClr val="tx1"/>
            </a:solidFill>
          </a:endParaRPr>
        </a:p>
      </dgm:t>
    </dgm:pt>
    <dgm:pt modelId="{CA3DD96F-5424-4818-9FA3-5C3959181701}" type="par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178F47A0-5AFF-4FC7-8A25-2A81C0783FA0}" type="sibTrans" cxnId="{988A58AB-8B2B-4F33-97B8-D974F0A3D7F5}">
      <dgm:prSet/>
      <dgm:spPr/>
      <dgm:t>
        <a:bodyPr/>
        <a:lstStyle/>
        <a:p>
          <a:endParaRPr lang="fr-FR" b="1">
            <a:solidFill>
              <a:schemeClr val="tx1"/>
            </a:solidFill>
          </a:endParaRPr>
        </a:p>
      </dgm:t>
    </dgm:pt>
    <dgm:pt modelId="{CCA5F225-F826-48B9-803E-6E4A35D70ED0}" type="pres">
      <dgm:prSet presAssocID="{ED2F65D4-2C4E-4FCC-808C-FA3B6764953E}" presName="Name0" presStyleCnt="0">
        <dgm:presLayoutVars>
          <dgm:dir/>
          <dgm:resizeHandles val="exact"/>
        </dgm:presLayoutVars>
      </dgm:prSet>
      <dgm:spPr/>
    </dgm:pt>
    <dgm:pt modelId="{99519559-6B3C-4FA5-A95B-72949C68979F}" type="pres">
      <dgm:prSet presAssocID="{86B2596B-360C-4D5F-A158-91104AC94B7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36B2D4-4115-4E26-BB91-829195BB14EA}" type="pres">
      <dgm:prSet presAssocID="{8031A5F0-8DEF-40DA-959E-6303D16C4506}" presName="sibTrans" presStyleLbl="sibTrans2D1" presStyleIdx="0" presStyleCnt="3"/>
      <dgm:spPr/>
      <dgm:t>
        <a:bodyPr/>
        <a:lstStyle/>
        <a:p>
          <a:endParaRPr lang="fr-FR"/>
        </a:p>
      </dgm:t>
    </dgm:pt>
    <dgm:pt modelId="{694E3568-E114-40DF-AD3D-B69B8B5AE7D6}" type="pres">
      <dgm:prSet presAssocID="{8031A5F0-8DEF-40DA-959E-6303D16C4506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BFB79F78-4CAD-4AFD-9EFD-1C74580931E7}" type="pres">
      <dgm:prSet presAssocID="{B9B0863D-9CB5-4F14-ACB1-400E50B491F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FE23DF-6778-457F-84C4-3C531990755E}" type="pres">
      <dgm:prSet presAssocID="{1FFF7A79-4F4A-4C4F-87B1-567DA3D2594B}" presName="sibTrans" presStyleLbl="sibTrans2D1" presStyleIdx="1" presStyleCnt="3"/>
      <dgm:spPr/>
      <dgm:t>
        <a:bodyPr/>
        <a:lstStyle/>
        <a:p>
          <a:endParaRPr lang="fr-FR"/>
        </a:p>
      </dgm:t>
    </dgm:pt>
    <dgm:pt modelId="{BEB9BBF4-6ECF-4F77-8707-4D25295FACEA}" type="pres">
      <dgm:prSet presAssocID="{1FFF7A79-4F4A-4C4F-87B1-567DA3D2594B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DCD17B5C-7524-48E6-AF93-4F81D8A6E13E}" type="pres">
      <dgm:prSet presAssocID="{0DB32EA2-F2FC-423E-88CD-58B47DBBF0C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43EE13-D238-4A1A-B156-2DFE87C2203F}" type="pres">
      <dgm:prSet presAssocID="{A67BB12A-0888-4D80-9AA8-5B7E747F1F68}" presName="sibTrans" presStyleLbl="sibTrans2D1" presStyleIdx="2" presStyleCnt="3"/>
      <dgm:spPr/>
      <dgm:t>
        <a:bodyPr/>
        <a:lstStyle/>
        <a:p>
          <a:endParaRPr lang="fr-FR"/>
        </a:p>
      </dgm:t>
    </dgm:pt>
    <dgm:pt modelId="{44A5B7D9-E24B-4CA7-BEF1-85916FB0C642}" type="pres">
      <dgm:prSet presAssocID="{A67BB12A-0888-4D80-9AA8-5B7E747F1F68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1124316E-A513-4C7F-AFC3-FD02F3872E37}" type="pres">
      <dgm:prSet presAssocID="{F05119CB-DD7E-42C6-83EB-9912422773A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B040C2D-E5CE-4A25-8ECD-4009B0FD7A4B}" type="presOf" srcId="{1FFF7A79-4F4A-4C4F-87B1-567DA3D2594B}" destId="{BEB9BBF4-6ECF-4F77-8707-4D25295FACEA}" srcOrd="1" destOrd="0" presId="urn:microsoft.com/office/officeart/2005/8/layout/process1"/>
    <dgm:cxn modelId="{E23A34BA-6ADC-40FC-9D91-F4AFB3D9E5B7}" srcId="{ED2F65D4-2C4E-4FCC-808C-FA3B6764953E}" destId="{B9B0863D-9CB5-4F14-ACB1-400E50B491FA}" srcOrd="1" destOrd="0" parTransId="{4A256602-A359-4A68-910C-6F277E3DABB5}" sibTransId="{1FFF7A79-4F4A-4C4F-87B1-567DA3D2594B}"/>
    <dgm:cxn modelId="{AC393161-D323-401D-9798-FF3BCF5C01E6}" srcId="{ED2F65D4-2C4E-4FCC-808C-FA3B6764953E}" destId="{0DB32EA2-F2FC-423E-88CD-58B47DBBF0C0}" srcOrd="2" destOrd="0" parTransId="{06059350-0738-43D0-AD27-7EF043E77671}" sibTransId="{A67BB12A-0888-4D80-9AA8-5B7E747F1F68}"/>
    <dgm:cxn modelId="{114D8291-B24E-425E-A3A4-20E468C605C4}" type="presOf" srcId="{8031A5F0-8DEF-40DA-959E-6303D16C4506}" destId="{694E3568-E114-40DF-AD3D-B69B8B5AE7D6}" srcOrd="1" destOrd="0" presId="urn:microsoft.com/office/officeart/2005/8/layout/process1"/>
    <dgm:cxn modelId="{1C979162-AD0C-4ED9-B917-778EBAAA35E9}" type="presOf" srcId="{B9B0863D-9CB5-4F14-ACB1-400E50B491FA}" destId="{BFB79F78-4CAD-4AFD-9EFD-1C74580931E7}" srcOrd="0" destOrd="0" presId="urn:microsoft.com/office/officeart/2005/8/layout/process1"/>
    <dgm:cxn modelId="{09C9D6B9-4279-4873-A3C4-CA6A837357E0}" srcId="{ED2F65D4-2C4E-4FCC-808C-FA3B6764953E}" destId="{86B2596B-360C-4D5F-A158-91104AC94B70}" srcOrd="0" destOrd="0" parTransId="{C06FCD84-4FF6-46C7-8677-D70BCCB22244}" sibTransId="{8031A5F0-8DEF-40DA-959E-6303D16C4506}"/>
    <dgm:cxn modelId="{988A58AB-8B2B-4F33-97B8-D974F0A3D7F5}" srcId="{ED2F65D4-2C4E-4FCC-808C-FA3B6764953E}" destId="{F05119CB-DD7E-42C6-83EB-9912422773A9}" srcOrd="3" destOrd="0" parTransId="{CA3DD96F-5424-4818-9FA3-5C3959181701}" sibTransId="{178F47A0-5AFF-4FC7-8A25-2A81C0783FA0}"/>
    <dgm:cxn modelId="{7937287C-313D-4186-8BDF-DCF4DB60D954}" type="presOf" srcId="{1FFF7A79-4F4A-4C4F-87B1-567DA3D2594B}" destId="{59FE23DF-6778-457F-84C4-3C531990755E}" srcOrd="0" destOrd="0" presId="urn:microsoft.com/office/officeart/2005/8/layout/process1"/>
    <dgm:cxn modelId="{054BC44A-5E7C-4956-8A6A-273E0F7A35C7}" type="presOf" srcId="{8031A5F0-8DEF-40DA-959E-6303D16C4506}" destId="{E936B2D4-4115-4E26-BB91-829195BB14EA}" srcOrd="0" destOrd="0" presId="urn:microsoft.com/office/officeart/2005/8/layout/process1"/>
    <dgm:cxn modelId="{2524EDB5-CB91-41A4-93D1-5C12C2E5CCEA}" type="presOf" srcId="{A67BB12A-0888-4D80-9AA8-5B7E747F1F68}" destId="{44A5B7D9-E24B-4CA7-BEF1-85916FB0C642}" srcOrd="1" destOrd="0" presId="urn:microsoft.com/office/officeart/2005/8/layout/process1"/>
    <dgm:cxn modelId="{7283B42F-38DE-4296-9A20-C016DF0ABA1E}" type="presOf" srcId="{A67BB12A-0888-4D80-9AA8-5B7E747F1F68}" destId="{6D43EE13-D238-4A1A-B156-2DFE87C2203F}" srcOrd="0" destOrd="0" presId="urn:microsoft.com/office/officeart/2005/8/layout/process1"/>
    <dgm:cxn modelId="{860D9FCF-B398-4532-B617-5FDEE101DB46}" type="presOf" srcId="{0DB32EA2-F2FC-423E-88CD-58B47DBBF0C0}" destId="{DCD17B5C-7524-48E6-AF93-4F81D8A6E13E}" srcOrd="0" destOrd="0" presId="urn:microsoft.com/office/officeart/2005/8/layout/process1"/>
    <dgm:cxn modelId="{2A0AC2CB-3984-40E6-9991-25A638A14BAC}" type="presOf" srcId="{ED2F65D4-2C4E-4FCC-808C-FA3B6764953E}" destId="{CCA5F225-F826-48B9-803E-6E4A35D70ED0}" srcOrd="0" destOrd="0" presId="urn:microsoft.com/office/officeart/2005/8/layout/process1"/>
    <dgm:cxn modelId="{B28A369D-C079-442C-AB0F-DF520AF8BA3B}" type="presOf" srcId="{86B2596B-360C-4D5F-A158-91104AC94B70}" destId="{99519559-6B3C-4FA5-A95B-72949C68979F}" srcOrd="0" destOrd="0" presId="urn:microsoft.com/office/officeart/2005/8/layout/process1"/>
    <dgm:cxn modelId="{46029B00-3A7E-4A71-A709-826CB23AEE7B}" type="presOf" srcId="{F05119CB-DD7E-42C6-83EB-9912422773A9}" destId="{1124316E-A513-4C7F-AFC3-FD02F3872E37}" srcOrd="0" destOrd="0" presId="urn:microsoft.com/office/officeart/2005/8/layout/process1"/>
    <dgm:cxn modelId="{BE5E071C-A366-40C8-8401-0B0BE3F8FC9B}" type="presParOf" srcId="{CCA5F225-F826-48B9-803E-6E4A35D70ED0}" destId="{99519559-6B3C-4FA5-A95B-72949C68979F}" srcOrd="0" destOrd="0" presId="urn:microsoft.com/office/officeart/2005/8/layout/process1"/>
    <dgm:cxn modelId="{F543002B-FEFF-48E9-BF1E-48D5E3A8B888}" type="presParOf" srcId="{CCA5F225-F826-48B9-803E-6E4A35D70ED0}" destId="{E936B2D4-4115-4E26-BB91-829195BB14EA}" srcOrd="1" destOrd="0" presId="urn:microsoft.com/office/officeart/2005/8/layout/process1"/>
    <dgm:cxn modelId="{4B9CABF6-D8C4-4B4F-857A-80E0652D8BC2}" type="presParOf" srcId="{E936B2D4-4115-4E26-BB91-829195BB14EA}" destId="{694E3568-E114-40DF-AD3D-B69B8B5AE7D6}" srcOrd="0" destOrd="0" presId="urn:microsoft.com/office/officeart/2005/8/layout/process1"/>
    <dgm:cxn modelId="{A4E2B0EE-A34E-412B-9771-9E96D8DED05C}" type="presParOf" srcId="{CCA5F225-F826-48B9-803E-6E4A35D70ED0}" destId="{BFB79F78-4CAD-4AFD-9EFD-1C74580931E7}" srcOrd="2" destOrd="0" presId="urn:microsoft.com/office/officeart/2005/8/layout/process1"/>
    <dgm:cxn modelId="{DD8D698E-196B-4411-A19D-9F3C850716A9}" type="presParOf" srcId="{CCA5F225-F826-48B9-803E-6E4A35D70ED0}" destId="{59FE23DF-6778-457F-84C4-3C531990755E}" srcOrd="3" destOrd="0" presId="urn:microsoft.com/office/officeart/2005/8/layout/process1"/>
    <dgm:cxn modelId="{5A673368-89A6-43AC-9B3B-A3A452CEB72F}" type="presParOf" srcId="{59FE23DF-6778-457F-84C4-3C531990755E}" destId="{BEB9BBF4-6ECF-4F77-8707-4D25295FACEA}" srcOrd="0" destOrd="0" presId="urn:microsoft.com/office/officeart/2005/8/layout/process1"/>
    <dgm:cxn modelId="{2FD0E396-3CCA-4459-BDE0-370ACA588B49}" type="presParOf" srcId="{CCA5F225-F826-48B9-803E-6E4A35D70ED0}" destId="{DCD17B5C-7524-48E6-AF93-4F81D8A6E13E}" srcOrd="4" destOrd="0" presId="urn:microsoft.com/office/officeart/2005/8/layout/process1"/>
    <dgm:cxn modelId="{8A49D671-68E2-4D0C-8248-3E2C534952E8}" type="presParOf" srcId="{CCA5F225-F826-48B9-803E-6E4A35D70ED0}" destId="{6D43EE13-D238-4A1A-B156-2DFE87C2203F}" srcOrd="5" destOrd="0" presId="urn:microsoft.com/office/officeart/2005/8/layout/process1"/>
    <dgm:cxn modelId="{5D85DDA9-C9C6-4E9E-9539-09C4AF350162}" type="presParOf" srcId="{6D43EE13-D238-4A1A-B156-2DFE87C2203F}" destId="{44A5B7D9-E24B-4CA7-BEF1-85916FB0C642}" srcOrd="0" destOrd="0" presId="urn:microsoft.com/office/officeart/2005/8/layout/process1"/>
    <dgm:cxn modelId="{AEE055B0-EA3A-406E-A680-6A7B87BBA838}" type="presParOf" srcId="{CCA5F225-F826-48B9-803E-6E4A35D70ED0}" destId="{1124316E-A513-4C7F-AFC3-FD02F3872E3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63AC3C7-318B-45B9-9789-C4B7662F4922}" type="doc">
      <dgm:prSet loTypeId="urn:microsoft.com/office/officeart/2005/8/layout/hList6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fr-FR"/>
        </a:p>
      </dgm:t>
    </dgm:pt>
    <dgm:pt modelId="{3B783691-2321-4CE2-803C-03D7E1D84F63}">
      <dgm:prSet phldrT="[Texte]" custT="1"/>
      <dgm:spPr/>
      <dgm:t>
        <a:bodyPr/>
        <a:lstStyle/>
        <a:p>
          <a:pPr algn="ctr"/>
          <a:r>
            <a:rPr lang="fr-FR" sz="2400" b="1" dirty="0" smtClean="0">
              <a:solidFill>
                <a:schemeClr val="tx1"/>
              </a:solidFill>
            </a:rPr>
            <a:t>Activité</a:t>
          </a:r>
          <a:endParaRPr lang="fr-FR" sz="2400" b="1" dirty="0">
            <a:solidFill>
              <a:schemeClr val="tx1"/>
            </a:solidFill>
          </a:endParaRPr>
        </a:p>
      </dgm:t>
    </dgm:pt>
    <dgm:pt modelId="{B01B80F6-420F-4820-AC98-B2EF885E830A}" type="parTrans" cxnId="{B1E8F0FE-DF5B-452D-A6D2-5E47A311CDE7}">
      <dgm:prSet/>
      <dgm:spPr/>
      <dgm:t>
        <a:bodyPr/>
        <a:lstStyle/>
        <a:p>
          <a:endParaRPr lang="fr-FR"/>
        </a:p>
      </dgm:t>
    </dgm:pt>
    <dgm:pt modelId="{CB64FD71-3EFD-4719-9EDA-52CCA38A9D2C}" type="sibTrans" cxnId="{B1E8F0FE-DF5B-452D-A6D2-5E47A311CDE7}">
      <dgm:prSet/>
      <dgm:spPr/>
      <dgm:t>
        <a:bodyPr/>
        <a:lstStyle/>
        <a:p>
          <a:endParaRPr lang="fr-FR"/>
        </a:p>
      </dgm:t>
    </dgm:pt>
    <dgm:pt modelId="{4A42E6FD-1DDE-4350-8FAE-7647BBBD5442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Bloc de Compétences</a:t>
          </a:r>
          <a:endParaRPr lang="fr-FR" sz="2200" b="1" dirty="0">
            <a:solidFill>
              <a:schemeClr val="tx1"/>
            </a:solidFill>
          </a:endParaRPr>
        </a:p>
      </dgm:t>
    </dgm:pt>
    <dgm:pt modelId="{0E8A2E89-2E23-4CB5-B0A7-846B01843993}" type="parTrans" cxnId="{2ADFB8B4-2A83-482F-AE31-97107F8A134D}">
      <dgm:prSet/>
      <dgm:spPr/>
      <dgm:t>
        <a:bodyPr/>
        <a:lstStyle/>
        <a:p>
          <a:endParaRPr lang="fr-FR"/>
        </a:p>
      </dgm:t>
    </dgm:pt>
    <dgm:pt modelId="{693C5A97-6375-4989-8991-196910A52382}" type="sibTrans" cxnId="{2ADFB8B4-2A83-482F-AE31-97107F8A134D}">
      <dgm:prSet/>
      <dgm:spPr/>
      <dgm:t>
        <a:bodyPr/>
        <a:lstStyle/>
        <a:p>
          <a:endParaRPr lang="fr-FR"/>
        </a:p>
      </dgm:t>
    </dgm:pt>
    <dgm:pt modelId="{0B957E0F-4DBF-4FED-83D1-F8736BDE2E0B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C1</a:t>
          </a:r>
          <a:r>
            <a:rPr lang="fr-FR" sz="1400" dirty="0" smtClean="0">
              <a:solidFill>
                <a:schemeClr val="tx1"/>
              </a:solidFill>
            </a:rPr>
            <a:t> : rechercher une information dans une documentation technique, en local ou à distance..</a:t>
          </a:r>
          <a:endParaRPr lang="fr-FR" sz="1400" b="0" dirty="0">
            <a:solidFill>
              <a:schemeClr val="tx1"/>
            </a:solidFill>
          </a:endParaRPr>
        </a:p>
      </dgm:t>
    </dgm:pt>
    <dgm:pt modelId="{024B420B-F925-42A5-9A7B-A9F407AAA480}" type="parTrans" cxnId="{85968914-DF41-4611-BC20-50D837D3FBF7}">
      <dgm:prSet/>
      <dgm:spPr/>
      <dgm:t>
        <a:bodyPr/>
        <a:lstStyle/>
        <a:p>
          <a:endParaRPr lang="fr-FR"/>
        </a:p>
      </dgm:t>
    </dgm:pt>
    <dgm:pt modelId="{C06CDC6E-D561-4C75-8875-426E20889A03}" type="sibTrans" cxnId="{85968914-DF41-4611-BC20-50D837D3FBF7}">
      <dgm:prSet/>
      <dgm:spPr/>
      <dgm:t>
        <a:bodyPr/>
        <a:lstStyle/>
        <a:p>
          <a:endParaRPr lang="fr-FR"/>
        </a:p>
      </dgm:t>
    </dgm:pt>
    <dgm:pt modelId="{CA39A4E8-CA16-4C69-86A7-7FD906657D0F}">
      <dgm:prSet phldrT="[Texte]" custT="1"/>
      <dgm:spPr/>
      <dgm:t>
        <a:bodyPr/>
        <a:lstStyle/>
        <a:p>
          <a:pPr algn="ctr"/>
          <a:r>
            <a:rPr lang="fr-FR" sz="2200" b="1" dirty="0" smtClean="0">
              <a:solidFill>
                <a:schemeClr val="tx1"/>
              </a:solidFill>
            </a:rPr>
            <a:t>Épreuve</a:t>
          </a:r>
          <a:endParaRPr lang="fr-FR" sz="2200" b="1" dirty="0">
            <a:solidFill>
              <a:schemeClr val="tx1"/>
            </a:solidFill>
          </a:endParaRPr>
        </a:p>
      </dgm:t>
    </dgm:pt>
    <dgm:pt modelId="{3B273ABF-3C61-4F0F-AF27-5629D6CB633E}" type="parTrans" cxnId="{B7510EA3-7A3D-4168-95B5-20C2C7EF5932}">
      <dgm:prSet/>
      <dgm:spPr/>
      <dgm:t>
        <a:bodyPr/>
        <a:lstStyle/>
        <a:p>
          <a:endParaRPr lang="fr-FR"/>
        </a:p>
      </dgm:t>
    </dgm:pt>
    <dgm:pt modelId="{F3EEA772-8368-4271-9FEC-F68D8B32D3D5}" type="sibTrans" cxnId="{B7510EA3-7A3D-4168-95B5-20C2C7EF5932}">
      <dgm:prSet/>
      <dgm:spPr/>
      <dgm:t>
        <a:bodyPr/>
        <a:lstStyle/>
        <a:p>
          <a:endParaRPr lang="fr-FR"/>
        </a:p>
      </dgm:t>
    </dgm:pt>
    <dgm:pt modelId="{00A16254-045C-4284-B68D-476A50084C2F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E 2</a:t>
          </a:r>
          <a:endParaRPr lang="fr-FR" sz="1600" b="1" dirty="0">
            <a:solidFill>
              <a:schemeClr val="tx1"/>
            </a:solidFill>
          </a:endParaRPr>
        </a:p>
      </dgm:t>
    </dgm:pt>
    <dgm:pt modelId="{104AC7EE-AC4F-4702-BA13-80B3035642F1}" type="parTrans" cxnId="{2F7D852E-5DA0-45BA-A275-C58631D373D3}">
      <dgm:prSet/>
      <dgm:spPr/>
      <dgm:t>
        <a:bodyPr/>
        <a:lstStyle/>
        <a:p>
          <a:endParaRPr lang="fr-FR"/>
        </a:p>
      </dgm:t>
    </dgm:pt>
    <dgm:pt modelId="{6F5A6A2B-3555-4831-B986-1D752CD9464F}" type="sibTrans" cxnId="{2F7D852E-5DA0-45BA-A275-C58631D373D3}">
      <dgm:prSet/>
      <dgm:spPr/>
      <dgm:t>
        <a:bodyPr/>
        <a:lstStyle/>
        <a:p>
          <a:endParaRPr lang="fr-FR"/>
        </a:p>
      </dgm:t>
    </dgm:pt>
    <dgm:pt modelId="{132FCED5-0739-4330-8D4D-03583219A98B}">
      <dgm:prSet phldrT="[Texte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tx1"/>
              </a:solidFill>
            </a:rPr>
            <a:t>A1</a:t>
          </a:r>
          <a:endParaRPr lang="fr-FR" sz="1600" b="1" dirty="0">
            <a:solidFill>
              <a:schemeClr val="tx1"/>
            </a:solidFill>
          </a:endParaRPr>
        </a:p>
      </dgm:t>
    </dgm:pt>
    <dgm:pt modelId="{489C1CEB-FA9D-4A41-98BF-178C541B14B9}" type="sibTrans" cxnId="{8AE354E7-2866-4594-9F66-E813BC5A4DD1}">
      <dgm:prSet/>
      <dgm:spPr/>
      <dgm:t>
        <a:bodyPr/>
        <a:lstStyle/>
        <a:p>
          <a:endParaRPr lang="fr-FR"/>
        </a:p>
      </dgm:t>
    </dgm:pt>
    <dgm:pt modelId="{10946EDA-F4D3-4D7A-AE54-B30CC82C2E4E}" type="parTrans" cxnId="{8AE354E7-2866-4594-9F66-E813BC5A4DD1}">
      <dgm:prSet/>
      <dgm:spPr/>
      <dgm:t>
        <a:bodyPr/>
        <a:lstStyle/>
        <a:p>
          <a:endParaRPr lang="fr-FR"/>
        </a:p>
      </dgm:t>
    </dgm:pt>
    <dgm:pt modelId="{82246A22-AB17-42E4-96FB-FEF6E95F6AFD}">
      <dgm:prSet/>
      <dgm:spPr/>
      <dgm:t>
        <a:bodyPr/>
        <a:lstStyle/>
        <a:p>
          <a:r>
            <a:rPr lang="fr-FR" sz="1500" b="0" dirty="0" smtClean="0">
              <a:solidFill>
                <a:schemeClr val="tx1"/>
              </a:solidFill>
            </a:rPr>
            <a:t>Coefficient : 5</a:t>
          </a:r>
        </a:p>
      </dgm:t>
    </dgm:pt>
    <dgm:pt modelId="{0503A95B-5F63-4C08-B028-7F1850E210E2}" type="parTrans" cxnId="{F5B20C95-1201-4317-AE06-6795192243FF}">
      <dgm:prSet/>
      <dgm:spPr/>
      <dgm:t>
        <a:bodyPr/>
        <a:lstStyle/>
        <a:p>
          <a:endParaRPr lang="fr-FR"/>
        </a:p>
      </dgm:t>
    </dgm:pt>
    <dgm:pt modelId="{A34D1E95-C6E9-45EA-964A-A8B8760C9B56}" type="sibTrans" cxnId="{F5B20C95-1201-4317-AE06-6795192243FF}">
      <dgm:prSet/>
      <dgm:spPr/>
      <dgm:t>
        <a:bodyPr/>
        <a:lstStyle/>
        <a:p>
          <a:endParaRPr lang="fr-FR"/>
        </a:p>
      </dgm:t>
    </dgm:pt>
    <dgm:pt modelId="{57B2A2F9-74DC-41A9-9FE3-BE95DEE575F3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C4 : </a:t>
          </a:r>
          <a:r>
            <a:rPr lang="fr-FR" sz="1400" dirty="0" smtClean="0">
              <a:solidFill>
                <a:schemeClr val="tx1"/>
              </a:solidFill>
            </a:rPr>
            <a:t>interpréter et vérifier les données de définition de tout ou partie d’un ensemble chaudronné.</a:t>
          </a:r>
          <a:endParaRPr lang="fr-FR" sz="1400" b="0" dirty="0">
            <a:solidFill>
              <a:schemeClr val="tx1"/>
            </a:solidFill>
          </a:endParaRPr>
        </a:p>
      </dgm:t>
    </dgm:pt>
    <dgm:pt modelId="{35F5BE8F-A4FB-4490-A5BC-CFC2693D06F9}" type="parTrans" cxnId="{77CAA2E9-9989-4638-AC95-B96294A95E97}">
      <dgm:prSet/>
      <dgm:spPr/>
      <dgm:t>
        <a:bodyPr/>
        <a:lstStyle/>
        <a:p>
          <a:endParaRPr lang="fr-FR"/>
        </a:p>
      </dgm:t>
    </dgm:pt>
    <dgm:pt modelId="{C8EA0CE9-44CC-4678-B12A-F7672BB444DF}" type="sibTrans" cxnId="{77CAA2E9-9989-4638-AC95-B96294A95E97}">
      <dgm:prSet/>
      <dgm:spPr/>
      <dgm:t>
        <a:bodyPr/>
        <a:lstStyle/>
        <a:p>
          <a:endParaRPr lang="fr-FR"/>
        </a:p>
      </dgm:t>
    </dgm:pt>
    <dgm:pt modelId="{A6B2EAE6-2A23-4CC1-9D9F-0B4D244B6032}">
      <dgm:prSet phldrT="[Texte]" custT="1"/>
      <dgm:spPr/>
      <dgm:t>
        <a:bodyPr/>
        <a:lstStyle/>
        <a:p>
          <a:pPr algn="l"/>
          <a:r>
            <a:rPr lang="fr-FR" sz="1400" b="1" dirty="0" smtClean="0">
              <a:solidFill>
                <a:schemeClr val="tx1"/>
              </a:solidFill>
            </a:rPr>
            <a:t>C5 : </a:t>
          </a:r>
          <a:r>
            <a:rPr lang="fr-FR" sz="1400" dirty="0" smtClean="0">
              <a:solidFill>
                <a:schemeClr val="tx1"/>
              </a:solidFill>
            </a:rPr>
            <a:t>…</a:t>
          </a:r>
          <a:endParaRPr lang="fr-FR" sz="1400" b="0" dirty="0">
            <a:solidFill>
              <a:schemeClr val="tx1"/>
            </a:solidFill>
          </a:endParaRPr>
        </a:p>
      </dgm:t>
    </dgm:pt>
    <dgm:pt modelId="{367883B1-1C33-42C6-9B44-211C95E3E26F}" type="parTrans" cxnId="{43BEA0BA-2D7E-4ABE-9D30-2E32CC890372}">
      <dgm:prSet/>
      <dgm:spPr/>
      <dgm:t>
        <a:bodyPr/>
        <a:lstStyle/>
        <a:p>
          <a:endParaRPr lang="fr-FR"/>
        </a:p>
      </dgm:t>
    </dgm:pt>
    <dgm:pt modelId="{E08CA1BB-F689-4072-8E0D-377F5867E51A}" type="sibTrans" cxnId="{43BEA0BA-2D7E-4ABE-9D30-2E32CC890372}">
      <dgm:prSet/>
      <dgm:spPr/>
      <dgm:t>
        <a:bodyPr/>
        <a:lstStyle/>
        <a:p>
          <a:endParaRPr lang="fr-FR"/>
        </a:p>
      </dgm:t>
    </dgm:pt>
    <dgm:pt modelId="{4CB58C3D-FEAF-498C-8FA2-C1665B6368C4}">
      <dgm:prSet phldrT="[Texte]" custT="1"/>
      <dgm:spPr/>
      <dgm:t>
        <a:bodyPr/>
        <a:lstStyle/>
        <a:p>
          <a:pPr algn="l"/>
          <a:r>
            <a:rPr lang="fr-FR" sz="1400" b="0" i="0" dirty="0" smtClean="0">
              <a:solidFill>
                <a:schemeClr val="tx1"/>
              </a:solidFill>
            </a:rPr>
            <a:t>Analyse, exploitation des données techniques et préparation avec assistance numérique d’une ou plusieurs réalisations chaudronnées</a:t>
          </a:r>
          <a:endParaRPr lang="fr-FR" sz="1400" b="0" i="0" dirty="0">
            <a:solidFill>
              <a:schemeClr val="tx1"/>
            </a:solidFill>
          </a:endParaRPr>
        </a:p>
      </dgm:t>
    </dgm:pt>
    <dgm:pt modelId="{7917CA5F-9522-46EE-8E18-68FDFE7F88B9}" type="parTrans" cxnId="{0BA3C694-A9CA-448E-AA71-E8AEBAE55E01}">
      <dgm:prSet/>
      <dgm:spPr/>
      <dgm:t>
        <a:bodyPr/>
        <a:lstStyle/>
        <a:p>
          <a:endParaRPr lang="fr-FR"/>
        </a:p>
      </dgm:t>
    </dgm:pt>
    <dgm:pt modelId="{8DA46315-0B02-4F0E-8377-9E7CD25ED71A}" type="sibTrans" cxnId="{0BA3C694-A9CA-448E-AA71-E8AEBAE55E01}">
      <dgm:prSet/>
      <dgm:spPr/>
      <dgm:t>
        <a:bodyPr/>
        <a:lstStyle/>
        <a:p>
          <a:endParaRPr lang="fr-FR"/>
        </a:p>
      </dgm:t>
    </dgm:pt>
    <dgm:pt modelId="{91A4EE42-B81F-4C23-9B50-2EBCA906E790}">
      <dgm:prSet phldrT="[Texte]" custT="1"/>
      <dgm:spPr/>
      <dgm:t>
        <a:bodyPr/>
        <a:lstStyle/>
        <a:p>
          <a:pPr algn="l"/>
          <a:r>
            <a:rPr lang="fr-FR" sz="1400" b="0" dirty="0" smtClean="0">
              <a:solidFill>
                <a:schemeClr val="tx1"/>
              </a:solidFill>
            </a:rPr>
            <a:t>Analyse et exploitation de données techniques</a:t>
          </a:r>
          <a:endParaRPr lang="fr-FR" sz="1400" b="0" dirty="0">
            <a:solidFill>
              <a:schemeClr val="tx1"/>
            </a:solidFill>
          </a:endParaRPr>
        </a:p>
      </dgm:t>
    </dgm:pt>
    <dgm:pt modelId="{8E2E72B6-4BC8-4E7C-B3AB-29A3475AE3C3}" type="parTrans" cxnId="{CBA11C87-749B-4BC4-BA42-9C0F772FA11B}">
      <dgm:prSet/>
      <dgm:spPr/>
      <dgm:t>
        <a:bodyPr/>
        <a:lstStyle/>
        <a:p>
          <a:endParaRPr lang="fr-FR"/>
        </a:p>
      </dgm:t>
    </dgm:pt>
    <dgm:pt modelId="{35BADAFC-C5F5-491D-ACBA-E191CEDAD1C3}" type="sibTrans" cxnId="{CBA11C87-749B-4BC4-BA42-9C0F772FA11B}">
      <dgm:prSet/>
      <dgm:spPr/>
      <dgm:t>
        <a:bodyPr/>
        <a:lstStyle/>
        <a:p>
          <a:endParaRPr lang="fr-FR"/>
        </a:p>
      </dgm:t>
    </dgm:pt>
    <dgm:pt modelId="{9E2BA204-093C-4B90-971A-328E602059E7}" type="pres">
      <dgm:prSet presAssocID="{763AC3C7-318B-45B9-9789-C4B7662F49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657F08E-D806-4BB1-8917-68E63410E2B5}" type="pres">
      <dgm:prSet presAssocID="{3B783691-2321-4CE2-803C-03D7E1D84F6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EE622C-0A58-41D1-A300-BD1721260A69}" type="pres">
      <dgm:prSet presAssocID="{CB64FD71-3EFD-4719-9EDA-52CCA38A9D2C}" presName="sibTrans" presStyleCnt="0"/>
      <dgm:spPr/>
    </dgm:pt>
    <dgm:pt modelId="{003A7CD4-388E-481D-A9AC-9C13BFD8BCFC}" type="pres">
      <dgm:prSet presAssocID="{4A42E6FD-1DDE-4350-8FAE-7647BBBD54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F186FA-47FC-4123-83BD-00D0B045CC4F}" type="pres">
      <dgm:prSet presAssocID="{693C5A97-6375-4989-8991-196910A52382}" presName="sibTrans" presStyleCnt="0"/>
      <dgm:spPr/>
    </dgm:pt>
    <dgm:pt modelId="{6A93E1E6-12B7-4842-8822-03E12CADADC6}" type="pres">
      <dgm:prSet presAssocID="{CA39A4E8-CA16-4C69-86A7-7FD906657D0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A4CAA6A-525B-4648-A937-94D802244CC3}" type="presOf" srcId="{0B957E0F-4DBF-4FED-83D1-F8736BDE2E0B}" destId="{003A7CD4-388E-481D-A9AC-9C13BFD8BCFC}" srcOrd="0" destOrd="1" presId="urn:microsoft.com/office/officeart/2005/8/layout/hList6"/>
    <dgm:cxn modelId="{CBA11C87-749B-4BC4-BA42-9C0F772FA11B}" srcId="{CA39A4E8-CA16-4C69-86A7-7FD906657D0F}" destId="{91A4EE42-B81F-4C23-9B50-2EBCA906E790}" srcOrd="1" destOrd="0" parTransId="{8E2E72B6-4BC8-4E7C-B3AB-29A3475AE3C3}" sibTransId="{35BADAFC-C5F5-491D-ACBA-E191CEDAD1C3}"/>
    <dgm:cxn modelId="{1CB1C62B-49F9-432F-B728-6BA850ACC7AC}" type="presOf" srcId="{4A42E6FD-1DDE-4350-8FAE-7647BBBD5442}" destId="{003A7CD4-388E-481D-A9AC-9C13BFD8BCFC}" srcOrd="0" destOrd="0" presId="urn:microsoft.com/office/officeart/2005/8/layout/hList6"/>
    <dgm:cxn modelId="{43BEA0BA-2D7E-4ABE-9D30-2E32CC890372}" srcId="{4A42E6FD-1DDE-4350-8FAE-7647BBBD5442}" destId="{A6B2EAE6-2A23-4CC1-9D9F-0B4D244B6032}" srcOrd="2" destOrd="0" parTransId="{367883B1-1C33-42C6-9B44-211C95E3E26F}" sibTransId="{E08CA1BB-F689-4072-8E0D-377F5867E51A}"/>
    <dgm:cxn modelId="{8E65DD14-9405-4A16-B700-B852449C64A3}" type="presOf" srcId="{57B2A2F9-74DC-41A9-9FE3-BE95DEE575F3}" destId="{003A7CD4-388E-481D-A9AC-9C13BFD8BCFC}" srcOrd="0" destOrd="2" presId="urn:microsoft.com/office/officeart/2005/8/layout/hList6"/>
    <dgm:cxn modelId="{60F066ED-E012-4666-8756-94C1A4390FFB}" type="presOf" srcId="{763AC3C7-318B-45B9-9789-C4B7662F4922}" destId="{9E2BA204-093C-4B90-971A-328E602059E7}" srcOrd="0" destOrd="0" presId="urn:microsoft.com/office/officeart/2005/8/layout/hList6"/>
    <dgm:cxn modelId="{85968914-DF41-4611-BC20-50D837D3FBF7}" srcId="{4A42E6FD-1DDE-4350-8FAE-7647BBBD5442}" destId="{0B957E0F-4DBF-4FED-83D1-F8736BDE2E0B}" srcOrd="0" destOrd="0" parTransId="{024B420B-F925-42A5-9A7B-A9F407AAA480}" sibTransId="{C06CDC6E-D561-4C75-8875-426E20889A03}"/>
    <dgm:cxn modelId="{DAD4EB5A-7757-4536-BB77-A1A74B88E815}" type="presOf" srcId="{91A4EE42-B81F-4C23-9B50-2EBCA906E790}" destId="{6A93E1E6-12B7-4842-8822-03E12CADADC6}" srcOrd="0" destOrd="2" presId="urn:microsoft.com/office/officeart/2005/8/layout/hList6"/>
    <dgm:cxn modelId="{0BA3C694-A9CA-448E-AA71-E8AEBAE55E01}" srcId="{3B783691-2321-4CE2-803C-03D7E1D84F63}" destId="{4CB58C3D-FEAF-498C-8FA2-C1665B6368C4}" srcOrd="1" destOrd="0" parTransId="{7917CA5F-9522-46EE-8E18-68FDFE7F88B9}" sibTransId="{8DA46315-0B02-4F0E-8377-9E7CD25ED71A}"/>
    <dgm:cxn modelId="{B1E8F0FE-DF5B-452D-A6D2-5E47A311CDE7}" srcId="{763AC3C7-318B-45B9-9789-C4B7662F4922}" destId="{3B783691-2321-4CE2-803C-03D7E1D84F63}" srcOrd="0" destOrd="0" parTransId="{B01B80F6-420F-4820-AC98-B2EF885E830A}" sibTransId="{CB64FD71-3EFD-4719-9EDA-52CCA38A9D2C}"/>
    <dgm:cxn modelId="{13DA8CDE-E1C8-4129-BFA7-92D350E7A425}" type="presOf" srcId="{4CB58C3D-FEAF-498C-8FA2-C1665B6368C4}" destId="{9657F08E-D806-4BB1-8917-68E63410E2B5}" srcOrd="0" destOrd="2" presId="urn:microsoft.com/office/officeart/2005/8/layout/hList6"/>
    <dgm:cxn modelId="{60BC4B38-18ED-45F7-B4F0-EAC03711DA05}" type="presOf" srcId="{A6B2EAE6-2A23-4CC1-9D9F-0B4D244B6032}" destId="{003A7CD4-388E-481D-A9AC-9C13BFD8BCFC}" srcOrd="0" destOrd="3" presId="urn:microsoft.com/office/officeart/2005/8/layout/hList6"/>
    <dgm:cxn modelId="{77CAA2E9-9989-4638-AC95-B96294A95E97}" srcId="{4A42E6FD-1DDE-4350-8FAE-7647BBBD5442}" destId="{57B2A2F9-74DC-41A9-9FE3-BE95DEE575F3}" srcOrd="1" destOrd="0" parTransId="{35F5BE8F-A4FB-4490-A5BC-CFC2693D06F9}" sibTransId="{C8EA0CE9-44CC-4678-B12A-F7672BB444DF}"/>
    <dgm:cxn modelId="{99B0F888-4D9B-43B9-A76C-D1BF4FD0474E}" type="presOf" srcId="{00A16254-045C-4284-B68D-476A50084C2F}" destId="{6A93E1E6-12B7-4842-8822-03E12CADADC6}" srcOrd="0" destOrd="1" presId="urn:microsoft.com/office/officeart/2005/8/layout/hList6"/>
    <dgm:cxn modelId="{2ADFB8B4-2A83-482F-AE31-97107F8A134D}" srcId="{763AC3C7-318B-45B9-9789-C4B7662F4922}" destId="{4A42E6FD-1DDE-4350-8FAE-7647BBBD5442}" srcOrd="1" destOrd="0" parTransId="{0E8A2E89-2E23-4CB5-B0A7-846B01843993}" sibTransId="{693C5A97-6375-4989-8991-196910A52382}"/>
    <dgm:cxn modelId="{B7510EA3-7A3D-4168-95B5-20C2C7EF5932}" srcId="{763AC3C7-318B-45B9-9789-C4B7662F4922}" destId="{CA39A4E8-CA16-4C69-86A7-7FD906657D0F}" srcOrd="2" destOrd="0" parTransId="{3B273ABF-3C61-4F0F-AF27-5629D6CB633E}" sibTransId="{F3EEA772-8368-4271-9FEC-F68D8B32D3D5}"/>
    <dgm:cxn modelId="{FE0E20AF-3353-42AD-ADBC-01CADADFF861}" type="presOf" srcId="{132FCED5-0739-4330-8D4D-03583219A98B}" destId="{9657F08E-D806-4BB1-8917-68E63410E2B5}" srcOrd="0" destOrd="1" presId="urn:microsoft.com/office/officeart/2005/8/layout/hList6"/>
    <dgm:cxn modelId="{2F7D852E-5DA0-45BA-A275-C58631D373D3}" srcId="{CA39A4E8-CA16-4C69-86A7-7FD906657D0F}" destId="{00A16254-045C-4284-B68D-476A50084C2F}" srcOrd="0" destOrd="0" parTransId="{104AC7EE-AC4F-4702-BA13-80B3035642F1}" sibTransId="{6F5A6A2B-3555-4831-B986-1D752CD9464F}"/>
    <dgm:cxn modelId="{CAC6269F-9D8F-4696-BBBC-74EA882645A3}" type="presOf" srcId="{82246A22-AB17-42E4-96FB-FEF6E95F6AFD}" destId="{6A93E1E6-12B7-4842-8822-03E12CADADC6}" srcOrd="0" destOrd="3" presId="urn:microsoft.com/office/officeart/2005/8/layout/hList6"/>
    <dgm:cxn modelId="{8AEAB9BB-06B0-4E03-BE36-43175379473A}" type="presOf" srcId="{3B783691-2321-4CE2-803C-03D7E1D84F63}" destId="{9657F08E-D806-4BB1-8917-68E63410E2B5}" srcOrd="0" destOrd="0" presId="urn:microsoft.com/office/officeart/2005/8/layout/hList6"/>
    <dgm:cxn modelId="{F5B20C95-1201-4317-AE06-6795192243FF}" srcId="{CA39A4E8-CA16-4C69-86A7-7FD906657D0F}" destId="{82246A22-AB17-42E4-96FB-FEF6E95F6AFD}" srcOrd="2" destOrd="0" parTransId="{0503A95B-5F63-4C08-B028-7F1850E210E2}" sibTransId="{A34D1E95-C6E9-45EA-964A-A8B8760C9B56}"/>
    <dgm:cxn modelId="{4F24B216-CB0F-4EF6-A17F-BABC02A787A4}" type="presOf" srcId="{CA39A4E8-CA16-4C69-86A7-7FD906657D0F}" destId="{6A93E1E6-12B7-4842-8822-03E12CADADC6}" srcOrd="0" destOrd="0" presId="urn:microsoft.com/office/officeart/2005/8/layout/hList6"/>
    <dgm:cxn modelId="{8AE354E7-2866-4594-9F66-E813BC5A4DD1}" srcId="{3B783691-2321-4CE2-803C-03D7E1D84F63}" destId="{132FCED5-0739-4330-8D4D-03583219A98B}" srcOrd="0" destOrd="0" parTransId="{10946EDA-F4D3-4D7A-AE54-B30CC82C2E4E}" sibTransId="{489C1CEB-FA9D-4A41-98BF-178C541B14B9}"/>
    <dgm:cxn modelId="{DC35036A-DF23-4369-803C-E31967389139}" type="presParOf" srcId="{9E2BA204-093C-4B90-971A-328E602059E7}" destId="{9657F08E-D806-4BB1-8917-68E63410E2B5}" srcOrd="0" destOrd="0" presId="urn:microsoft.com/office/officeart/2005/8/layout/hList6"/>
    <dgm:cxn modelId="{8155305D-6C04-4DD5-90E7-F5E2322A6D15}" type="presParOf" srcId="{9E2BA204-093C-4B90-971A-328E602059E7}" destId="{0AEE622C-0A58-41D1-A300-BD1721260A69}" srcOrd="1" destOrd="0" presId="urn:microsoft.com/office/officeart/2005/8/layout/hList6"/>
    <dgm:cxn modelId="{CBBD9A99-2210-4372-9BAA-0911FDDC3971}" type="presParOf" srcId="{9E2BA204-093C-4B90-971A-328E602059E7}" destId="{003A7CD4-388E-481D-A9AC-9C13BFD8BCFC}" srcOrd="2" destOrd="0" presId="urn:microsoft.com/office/officeart/2005/8/layout/hList6"/>
    <dgm:cxn modelId="{24AAFABC-5847-4901-95C7-8CBE4E21EF66}" type="presParOf" srcId="{9E2BA204-093C-4B90-971A-328E602059E7}" destId="{B5F186FA-47FC-4123-83BD-00D0B045CC4F}" srcOrd="3" destOrd="0" presId="urn:microsoft.com/office/officeart/2005/8/layout/hList6"/>
    <dgm:cxn modelId="{CA692396-AA98-44BE-8EE0-1DC77BDFBEFF}" type="presParOf" srcId="{9E2BA204-093C-4B90-971A-328E602059E7}" destId="{6A93E1E6-12B7-4842-8822-03E12CADADC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7F08E-D806-4BB1-8917-68E63410E2B5}">
      <dsp:nvSpPr>
        <dsp:cNvPr id="0" name=""/>
        <dsp:cNvSpPr/>
      </dsp:nvSpPr>
      <dsp:spPr>
        <a:xfrm rot="16200000">
          <a:off x="-1339450" y="1340205"/>
          <a:ext cx="4643061" cy="1962649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tx1"/>
              </a:solidFill>
            </a:rPr>
            <a:t>Activité</a:t>
          </a:r>
          <a:endParaRPr lang="fr-FR" sz="24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A1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kern="1200" dirty="0" smtClean="0">
              <a:solidFill>
                <a:schemeClr val="tx1"/>
              </a:solidFill>
            </a:rPr>
            <a:t>Décodage et analyse des données techniques et préparation d’une ou plusieurs phases de travail.</a:t>
          </a:r>
          <a:endParaRPr lang="fr-FR" sz="1400" b="0" kern="1200" dirty="0">
            <a:solidFill>
              <a:schemeClr val="tx1"/>
            </a:solidFill>
          </a:endParaRPr>
        </a:p>
      </dsp:txBody>
      <dsp:txXfrm rot="5400000">
        <a:off x="756" y="928611"/>
        <a:ext cx="1962649" cy="2785837"/>
      </dsp:txXfrm>
    </dsp:sp>
    <dsp:sp modelId="{003A7CD4-388E-481D-A9AC-9C13BFD8BCFC}">
      <dsp:nvSpPr>
        <dsp:cNvPr id="0" name=""/>
        <dsp:cNvSpPr/>
      </dsp:nvSpPr>
      <dsp:spPr>
        <a:xfrm rot="16200000">
          <a:off x="770398" y="1340205"/>
          <a:ext cx="4643061" cy="1962649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Bloc de Compétences</a:t>
          </a:r>
          <a:endParaRPr lang="fr-FR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C1</a:t>
          </a:r>
          <a:r>
            <a:rPr lang="fr-FR" sz="1400" b="0" kern="1200" dirty="0" smtClean="0">
              <a:solidFill>
                <a:schemeClr val="tx1"/>
              </a:solidFill>
            </a:rPr>
            <a:t> : Identifier, décoder et interpréter les données de définition d’un ouvrage ou d’un élément. </a:t>
          </a:r>
          <a:endParaRPr lang="fr-FR" sz="1400" b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C2</a:t>
          </a:r>
          <a:r>
            <a:rPr lang="fr-FR" sz="1400" b="0" kern="1200" dirty="0" smtClean="0">
              <a:solidFill>
                <a:schemeClr val="tx1"/>
              </a:solidFill>
            </a:rPr>
            <a:t> : Préparer la fabrication de tout ou partie d’un ouvrage ou d’un élément. </a:t>
          </a:r>
          <a:endParaRPr lang="fr-FR" sz="1400" b="0" kern="1200" dirty="0">
            <a:solidFill>
              <a:schemeClr val="tx1"/>
            </a:solidFill>
          </a:endParaRPr>
        </a:p>
      </dsp:txBody>
      <dsp:txXfrm rot="5400000">
        <a:off x="2110604" y="928611"/>
        <a:ext cx="1962649" cy="2785837"/>
      </dsp:txXfrm>
    </dsp:sp>
    <dsp:sp modelId="{6A93E1E6-12B7-4842-8822-03E12CADADC6}">
      <dsp:nvSpPr>
        <dsp:cNvPr id="0" name=""/>
        <dsp:cNvSpPr/>
      </dsp:nvSpPr>
      <dsp:spPr>
        <a:xfrm rot="16200000">
          <a:off x="2881001" y="1340205"/>
          <a:ext cx="4643061" cy="1962649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Épreuve</a:t>
          </a:r>
          <a:endParaRPr lang="fr-FR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EP 1 C ou S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0" kern="1200" dirty="0" smtClean="0">
              <a:solidFill>
                <a:schemeClr val="tx1"/>
              </a:solidFill>
            </a:rPr>
            <a:t>Analyse et exploitation des données préparatoires à une fabrication chaudronnée OU soudée</a:t>
          </a:r>
          <a:endParaRPr lang="fr-FR" sz="1500" b="0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0" kern="1200" dirty="0" smtClean="0">
              <a:solidFill>
                <a:schemeClr val="tx1"/>
              </a:solidFill>
            </a:rPr>
            <a:t>Coefficient : 4</a:t>
          </a:r>
          <a:endParaRPr lang="fr-FR" sz="1500" b="0" kern="1200" dirty="0">
            <a:solidFill>
              <a:schemeClr val="tx1"/>
            </a:solidFill>
          </a:endParaRPr>
        </a:p>
      </dsp:txBody>
      <dsp:txXfrm rot="5400000">
        <a:off x="4221207" y="928611"/>
        <a:ext cx="1962649" cy="278583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46B56-989E-46A5-AF6F-8285FB28EBBF}">
      <dsp:nvSpPr>
        <dsp:cNvPr id="0" name=""/>
        <dsp:cNvSpPr/>
      </dsp:nvSpPr>
      <dsp:spPr>
        <a:xfrm>
          <a:off x="1156589" y="2808514"/>
          <a:ext cx="754534" cy="2340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7267" y="0"/>
              </a:lnTo>
              <a:lnTo>
                <a:pt x="377267" y="2340250"/>
              </a:lnTo>
              <a:lnTo>
                <a:pt x="754534" y="2340250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>
        <a:off x="1472384" y="3917167"/>
        <a:ext cx="122944" cy="122944"/>
      </dsp:txXfrm>
    </dsp:sp>
    <dsp:sp modelId="{11F1C8E6-BE82-439A-9F87-9F3F55EAEB2F}">
      <dsp:nvSpPr>
        <dsp:cNvPr id="0" name=""/>
        <dsp:cNvSpPr/>
      </dsp:nvSpPr>
      <dsp:spPr>
        <a:xfrm>
          <a:off x="1156589" y="2808514"/>
          <a:ext cx="736786" cy="12583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8393" y="0"/>
              </a:lnTo>
              <a:lnTo>
                <a:pt x="368393" y="1258306"/>
              </a:lnTo>
              <a:lnTo>
                <a:pt x="736786" y="1258306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488529" y="3401213"/>
        <a:ext cx="72907" cy="72907"/>
      </dsp:txXfrm>
    </dsp:sp>
    <dsp:sp modelId="{285E6C05-2DF8-4FF6-9F62-E29BF4A48F37}">
      <dsp:nvSpPr>
        <dsp:cNvPr id="0" name=""/>
        <dsp:cNvSpPr/>
      </dsp:nvSpPr>
      <dsp:spPr>
        <a:xfrm>
          <a:off x="1156589" y="2452481"/>
          <a:ext cx="740559" cy="356032"/>
        </a:xfrm>
        <a:custGeom>
          <a:avLst/>
          <a:gdLst/>
          <a:ahLst/>
          <a:cxnLst/>
          <a:rect l="0" t="0" r="0" b="0"/>
          <a:pathLst>
            <a:path>
              <a:moveTo>
                <a:pt x="0" y="356032"/>
              </a:moveTo>
              <a:lnTo>
                <a:pt x="370279" y="356032"/>
              </a:lnTo>
              <a:lnTo>
                <a:pt x="370279" y="0"/>
              </a:lnTo>
              <a:lnTo>
                <a:pt x="740559" y="0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506327" y="2609955"/>
        <a:ext cx="41084" cy="41084"/>
      </dsp:txXfrm>
    </dsp:sp>
    <dsp:sp modelId="{8749133F-3CFC-4715-8210-1D120F9EAA32}">
      <dsp:nvSpPr>
        <dsp:cNvPr id="0" name=""/>
        <dsp:cNvSpPr/>
      </dsp:nvSpPr>
      <dsp:spPr>
        <a:xfrm>
          <a:off x="1156589" y="742572"/>
          <a:ext cx="725361" cy="2065941"/>
        </a:xfrm>
        <a:custGeom>
          <a:avLst/>
          <a:gdLst/>
          <a:ahLst/>
          <a:cxnLst/>
          <a:rect l="0" t="0" r="0" b="0"/>
          <a:pathLst>
            <a:path>
              <a:moveTo>
                <a:pt x="0" y="2065941"/>
              </a:moveTo>
              <a:lnTo>
                <a:pt x="362680" y="2065941"/>
              </a:lnTo>
              <a:lnTo>
                <a:pt x="362680" y="0"/>
              </a:lnTo>
              <a:lnTo>
                <a:pt x="725361" y="0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700" kern="1200"/>
        </a:p>
      </dsp:txBody>
      <dsp:txXfrm>
        <a:off x="1464531" y="1720803"/>
        <a:ext cx="109479" cy="109479"/>
      </dsp:txXfrm>
    </dsp:sp>
    <dsp:sp modelId="{01E25066-F908-404B-A329-DE4C87617EF5}">
      <dsp:nvSpPr>
        <dsp:cNvPr id="0" name=""/>
        <dsp:cNvSpPr/>
      </dsp:nvSpPr>
      <dsp:spPr>
        <a:xfrm rot="16200000">
          <a:off x="-1507055" y="2441420"/>
          <a:ext cx="4593103" cy="734187"/>
        </a:xfrm>
        <a:prstGeom prst="rect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2400" kern="1200" smtClean="0"/>
            <a:t>Contenu de l’épreuve E 2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b="1" kern="1200" smtClean="0"/>
            <a:t>Analyse et exploitation de données techniques    </a:t>
          </a:r>
          <a:endParaRPr lang="fr-FR" sz="1600" kern="1200" dirty="0"/>
        </a:p>
      </dsp:txBody>
      <dsp:txXfrm>
        <a:off x="-1507055" y="2441420"/>
        <a:ext cx="4593103" cy="734187"/>
      </dsp:txXfrm>
    </dsp:sp>
    <dsp:sp modelId="{6A9211BD-8E28-40E2-A4EA-FDEA990F06C7}">
      <dsp:nvSpPr>
        <dsp:cNvPr id="0" name=""/>
        <dsp:cNvSpPr/>
      </dsp:nvSpPr>
      <dsp:spPr>
        <a:xfrm>
          <a:off x="1881951" y="228071"/>
          <a:ext cx="6450554" cy="1029000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L’épreuve consiste à analyser et exploiter des données relatives à tout ou partie d’un (ou plusieurs) ensemble(s) chaudronné(s) à caractère industriel dont le dossier provient d’une entreprise et le questionnement est relatif à des problématiques réelles du domaine de la chaudronnerie. </a:t>
          </a:r>
          <a:endParaRPr lang="fr-FR" sz="1600" kern="1200" dirty="0"/>
        </a:p>
      </dsp:txBody>
      <dsp:txXfrm>
        <a:off x="1881951" y="228071"/>
        <a:ext cx="6450554" cy="1029000"/>
      </dsp:txXfrm>
    </dsp:sp>
    <dsp:sp modelId="{B13302EC-3B37-44BB-8084-343600558AAD}">
      <dsp:nvSpPr>
        <dsp:cNvPr id="0" name=""/>
        <dsp:cNvSpPr/>
      </dsp:nvSpPr>
      <dsp:spPr>
        <a:xfrm>
          <a:off x="1897149" y="1579600"/>
          <a:ext cx="6493492" cy="1745762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Ce dossier pourra comporter :                                                                                      - la maquette numérique et éventuellement un ensemble de plans ;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documents issus du dossier technique ;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extraits de normes ;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documents opératoires (nomenclatures, gamme de fabrication, DMOS …;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la liste des moyens et équipements disponibles ;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… ;</a:t>
          </a:r>
          <a:endParaRPr lang="fr-FR" sz="1600" kern="1200" dirty="0"/>
        </a:p>
      </dsp:txBody>
      <dsp:txXfrm>
        <a:off x="1897149" y="1579600"/>
        <a:ext cx="6493492" cy="1745762"/>
      </dsp:txXfrm>
    </dsp:sp>
    <dsp:sp modelId="{462D5815-4BEF-4125-A4A4-7365644A303D}">
      <dsp:nvSpPr>
        <dsp:cNvPr id="0" name=""/>
        <dsp:cNvSpPr/>
      </dsp:nvSpPr>
      <dsp:spPr>
        <a:xfrm>
          <a:off x="1893375" y="3525004"/>
          <a:ext cx="6480740" cy="1083632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Pour cette épreuve </a:t>
          </a:r>
          <a:r>
            <a:rPr lang="fr-FR" sz="1600" b="1" kern="1200" smtClean="0"/>
            <a:t>E2</a:t>
          </a:r>
          <a:r>
            <a:rPr lang="fr-FR" sz="1600" kern="1200" smtClean="0"/>
            <a:t>, les candidats seront placés en situation de réaliser tout ou partie des tâches relatives à l’activité</a:t>
          </a:r>
          <a:r>
            <a:rPr lang="fr-FR" sz="1600" b="1" kern="1200" smtClean="0"/>
            <a:t>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A1 : analyse, exploitation des données techniques et préparation avec assistance numérique d’une ou plusieurs réalisations chaudronnées.</a:t>
          </a:r>
          <a:endParaRPr lang="fr-FR" sz="1600" kern="1200" dirty="0"/>
        </a:p>
      </dsp:txBody>
      <dsp:txXfrm>
        <a:off x="1893375" y="3525004"/>
        <a:ext cx="6480740" cy="1083632"/>
      </dsp:txXfrm>
    </dsp:sp>
    <dsp:sp modelId="{315A3073-A996-4B6E-A565-E75D3E8AD2F1}">
      <dsp:nvSpPr>
        <dsp:cNvPr id="0" name=""/>
        <dsp:cNvSpPr/>
      </dsp:nvSpPr>
      <dsp:spPr>
        <a:xfrm>
          <a:off x="1911123" y="4911193"/>
          <a:ext cx="6493457" cy="475142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L’utilisation d’un environnement numérique (chaîne numérique) est obligatoire.</a:t>
          </a:r>
          <a:endParaRPr lang="fr-FR" sz="1600" kern="1200" dirty="0"/>
        </a:p>
      </dsp:txBody>
      <dsp:txXfrm>
        <a:off x="1911123" y="4911193"/>
        <a:ext cx="6493457" cy="47514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3855" y="256988"/>
          <a:ext cx="1195213" cy="156959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situations professionnelles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(deux à trois)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3855" y="256988"/>
        <a:ext cx="1195213" cy="1569593"/>
      </dsp:txXfrm>
    </dsp:sp>
    <dsp:sp modelId="{E936B2D4-4115-4E26-BB91-829195BB14EA}">
      <dsp:nvSpPr>
        <dsp:cNvPr id="0" name=""/>
        <dsp:cNvSpPr/>
      </dsp:nvSpPr>
      <dsp:spPr>
        <a:xfrm>
          <a:off x="1318590" y="893578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1318590" y="893578"/>
        <a:ext cx="253385" cy="296412"/>
      </dsp:txXfrm>
    </dsp:sp>
    <dsp:sp modelId="{18EF9024-9FA4-4A66-BDD2-1FBE1F47345C}">
      <dsp:nvSpPr>
        <dsp:cNvPr id="0" name=""/>
        <dsp:cNvSpPr/>
      </dsp:nvSpPr>
      <dsp:spPr>
        <a:xfrm>
          <a:off x="1677154" y="256988"/>
          <a:ext cx="1195213" cy="156959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Quand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au cours de l’année civile de l’examen </a:t>
          </a:r>
        </a:p>
      </dsp:txBody>
      <dsp:txXfrm>
        <a:off x="1677154" y="256988"/>
        <a:ext cx="1195213" cy="1569593"/>
      </dsp:txXfrm>
    </dsp:sp>
    <dsp:sp modelId="{61E8D846-96E1-4604-8686-51D228FBCAA1}">
      <dsp:nvSpPr>
        <dsp:cNvPr id="0" name=""/>
        <dsp:cNvSpPr/>
      </dsp:nvSpPr>
      <dsp:spPr>
        <a:xfrm>
          <a:off x="2991889" y="893578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2991889" y="893578"/>
        <a:ext cx="253385" cy="296412"/>
      </dsp:txXfrm>
    </dsp:sp>
    <dsp:sp modelId="{BFB79F78-4CAD-4AFD-9EFD-1C74580931E7}">
      <dsp:nvSpPr>
        <dsp:cNvPr id="0" name=""/>
        <dsp:cNvSpPr/>
      </dsp:nvSpPr>
      <dsp:spPr>
        <a:xfrm>
          <a:off x="3350453" y="256988"/>
          <a:ext cx="1195213" cy="156959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Chaque période de formation</a:t>
          </a:r>
          <a:endParaRPr lang="fr-FR" sz="1200" b="1" strike="sngStrike" kern="1200" baseline="0" dirty="0">
            <a:solidFill>
              <a:srgbClr val="FF0000"/>
            </a:solidFill>
          </a:endParaRPr>
        </a:p>
      </dsp:txBody>
      <dsp:txXfrm>
        <a:off x="3350453" y="256988"/>
        <a:ext cx="1195213" cy="1569593"/>
      </dsp:txXfrm>
    </dsp:sp>
    <dsp:sp modelId="{59FE23DF-6778-457F-84C4-3C531990755E}">
      <dsp:nvSpPr>
        <dsp:cNvPr id="0" name=""/>
        <dsp:cNvSpPr/>
      </dsp:nvSpPr>
      <dsp:spPr>
        <a:xfrm>
          <a:off x="4665188" y="893578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4665188" y="893578"/>
        <a:ext cx="253385" cy="296412"/>
      </dsp:txXfrm>
    </dsp:sp>
    <dsp:sp modelId="{DCD17B5C-7524-48E6-AF93-4F81D8A6E13E}">
      <dsp:nvSpPr>
        <dsp:cNvPr id="0" name=""/>
        <dsp:cNvSpPr/>
      </dsp:nvSpPr>
      <dsp:spPr>
        <a:xfrm>
          <a:off x="5023752" y="256988"/>
          <a:ext cx="1195213" cy="156959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 </a:t>
          </a:r>
          <a:r>
            <a:rPr lang="fr-FR" sz="1200" b="1" kern="1200" dirty="0" smtClean="0">
              <a:solidFill>
                <a:schemeClr val="tx1"/>
              </a:solidFill>
            </a:rPr>
            <a:t>conjointement par le tuteur …et l’équipe pédagogique .. le cas échéant du candidat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5023752" y="256988"/>
        <a:ext cx="1195213" cy="1569593"/>
      </dsp:txXfrm>
    </dsp:sp>
    <dsp:sp modelId="{6D43EE13-D238-4A1A-B156-2DFE87C2203F}">
      <dsp:nvSpPr>
        <dsp:cNvPr id="0" name=""/>
        <dsp:cNvSpPr/>
      </dsp:nvSpPr>
      <dsp:spPr>
        <a:xfrm>
          <a:off x="6338486" y="893578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6338486" y="893578"/>
        <a:ext cx="253385" cy="296412"/>
      </dsp:txXfrm>
    </dsp:sp>
    <dsp:sp modelId="{1124316E-A513-4C7F-AFC3-FD02F3872E37}">
      <dsp:nvSpPr>
        <dsp:cNvPr id="0" name=""/>
        <dsp:cNvSpPr/>
      </dsp:nvSpPr>
      <dsp:spPr>
        <a:xfrm>
          <a:off x="6697050" y="256988"/>
          <a:ext cx="1195213" cy="156959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bilans individuels … tâches et activités … pour chacune des compétences visées.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6697050" y="256988"/>
        <a:ext cx="1195213" cy="156959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3469" y="159941"/>
          <a:ext cx="1517150" cy="176368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épreuve pratique d’une durée de 3 h (dont 30 minutes conseillées pour la lecture du dossier) 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3469" y="159941"/>
        <a:ext cx="1517150" cy="1763686"/>
      </dsp:txXfrm>
    </dsp:sp>
    <dsp:sp modelId="{E936B2D4-4115-4E26-BB91-829195BB14EA}">
      <dsp:nvSpPr>
        <dsp:cNvPr id="0" name=""/>
        <dsp:cNvSpPr/>
      </dsp:nvSpPr>
      <dsp:spPr>
        <a:xfrm>
          <a:off x="1672334" y="853658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1672334" y="853658"/>
        <a:ext cx="321635" cy="376253"/>
      </dsp:txXfrm>
    </dsp:sp>
    <dsp:sp modelId="{BFB79F78-4CAD-4AFD-9EFD-1C74580931E7}">
      <dsp:nvSpPr>
        <dsp:cNvPr id="0" name=""/>
        <dsp:cNvSpPr/>
      </dsp:nvSpPr>
      <dsp:spPr>
        <a:xfrm>
          <a:off x="2127479" y="159941"/>
          <a:ext cx="1517150" cy="176368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dans un établissement public formant à un baccalauréat professionnel « Technicien(ne) en Chaudronnerie Industrielle ». 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2127479" y="159941"/>
        <a:ext cx="1517150" cy="1763686"/>
      </dsp:txXfrm>
    </dsp:sp>
    <dsp:sp modelId="{59FE23DF-6778-457F-84C4-3C531990755E}">
      <dsp:nvSpPr>
        <dsp:cNvPr id="0" name=""/>
        <dsp:cNvSpPr/>
      </dsp:nvSpPr>
      <dsp:spPr>
        <a:xfrm>
          <a:off x="3796344" y="853658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3796344" y="853658"/>
        <a:ext cx="321635" cy="376253"/>
      </dsp:txXfrm>
    </dsp:sp>
    <dsp:sp modelId="{DCD17B5C-7524-48E6-AF93-4F81D8A6E13E}">
      <dsp:nvSpPr>
        <dsp:cNvPr id="0" name=""/>
        <dsp:cNvSpPr/>
      </dsp:nvSpPr>
      <dsp:spPr>
        <a:xfrm>
          <a:off x="4251490" y="159941"/>
          <a:ext cx="1517150" cy="176368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deux professeurs des enseignements professionnels et d’un professionnel.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4251490" y="159941"/>
        <a:ext cx="1517150" cy="1763686"/>
      </dsp:txXfrm>
    </dsp:sp>
    <dsp:sp modelId="{6D43EE13-D238-4A1A-B156-2DFE87C2203F}">
      <dsp:nvSpPr>
        <dsp:cNvPr id="0" name=""/>
        <dsp:cNvSpPr/>
      </dsp:nvSpPr>
      <dsp:spPr>
        <a:xfrm>
          <a:off x="5920355" y="853658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5920355" y="853658"/>
        <a:ext cx="321635" cy="376253"/>
      </dsp:txXfrm>
    </dsp:sp>
    <dsp:sp modelId="{1124316E-A513-4C7F-AFC3-FD02F3872E37}">
      <dsp:nvSpPr>
        <dsp:cNvPr id="0" name=""/>
        <dsp:cNvSpPr/>
      </dsp:nvSpPr>
      <dsp:spPr>
        <a:xfrm>
          <a:off x="6375500" y="159941"/>
          <a:ext cx="1517150" cy="176368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Dossiers fournis aux candidats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6375500" y="159941"/>
        <a:ext cx="1517150" cy="176368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7F08E-D806-4BB1-8917-68E63410E2B5}">
      <dsp:nvSpPr>
        <dsp:cNvPr id="0" name=""/>
        <dsp:cNvSpPr/>
      </dsp:nvSpPr>
      <dsp:spPr>
        <a:xfrm rot="16200000">
          <a:off x="-1264121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tx1"/>
              </a:solidFill>
            </a:rPr>
            <a:t>Activité</a:t>
          </a:r>
          <a:endParaRPr lang="fr-FR" sz="24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A2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i="0" kern="1200" dirty="0" smtClean="0">
              <a:solidFill>
                <a:schemeClr val="tx1"/>
              </a:solidFill>
            </a:rPr>
            <a:t>Fabrication de tout ou partie d’un ensemble chaudronné</a:t>
          </a:r>
          <a:endParaRPr lang="fr-FR" sz="1400" b="0" i="0" kern="1200" dirty="0">
            <a:solidFill>
              <a:schemeClr val="tx1"/>
            </a:solidFill>
          </a:endParaRPr>
        </a:p>
      </dsp:txBody>
      <dsp:txXfrm rot="5400000">
        <a:off x="744" y="892899"/>
        <a:ext cx="1934765" cy="2678698"/>
      </dsp:txXfrm>
    </dsp:sp>
    <dsp:sp modelId="{003A7CD4-388E-481D-A9AC-9C13BFD8BCFC}">
      <dsp:nvSpPr>
        <dsp:cNvPr id="0" name=""/>
        <dsp:cNvSpPr/>
      </dsp:nvSpPr>
      <dsp:spPr>
        <a:xfrm rot="16200000">
          <a:off x="815751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Bloc de Compétences</a:t>
          </a:r>
          <a:endParaRPr lang="fr-FR" sz="22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C2</a:t>
          </a:r>
          <a:r>
            <a:rPr lang="fr-FR" sz="1400" kern="1200" dirty="0" smtClean="0">
              <a:solidFill>
                <a:schemeClr val="tx1"/>
              </a:solidFill>
            </a:rPr>
            <a:t> : formuler et transmettre des informations, communiquer sous forme écrite et orale.</a:t>
          </a:r>
          <a:endParaRPr lang="fr-FR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C6 : </a:t>
          </a:r>
          <a:r>
            <a:rPr lang="fr-FR" sz="1400" kern="1200" dirty="0" smtClean="0">
              <a:solidFill>
                <a:schemeClr val="tx1"/>
              </a:solidFill>
            </a:rPr>
            <a:t>configurer et régler les postes de travail.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C7 : </a:t>
          </a:r>
          <a:r>
            <a:rPr lang="fr-FR" sz="1400" kern="1200" dirty="0" smtClean="0">
              <a:solidFill>
                <a:schemeClr val="tx1"/>
              </a:solidFill>
            </a:rPr>
            <a:t>…</a:t>
          </a:r>
          <a:endParaRPr lang="fr-FR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C8 :</a:t>
          </a:r>
          <a:r>
            <a:rPr lang="fr-FR" sz="1400" b="0" kern="1200" dirty="0" smtClean="0">
              <a:solidFill>
                <a:schemeClr val="tx1"/>
              </a:solidFill>
            </a:rPr>
            <a:t> …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C12 : </a:t>
          </a:r>
          <a:r>
            <a:rPr lang="fr-FR" sz="1400" b="0" kern="1200" dirty="0" smtClean="0">
              <a:solidFill>
                <a:schemeClr val="tx1"/>
              </a:solidFill>
            </a:rPr>
            <a:t>…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C13 : </a:t>
          </a:r>
          <a:r>
            <a:rPr lang="fr-FR" sz="1400" b="0" kern="1200" dirty="0" smtClean="0">
              <a:solidFill>
                <a:schemeClr val="tx1"/>
              </a:solidFill>
            </a:rPr>
            <a:t>…</a:t>
          </a:r>
          <a:endParaRPr lang="fr-FR" sz="1400" b="0" kern="1200" dirty="0">
            <a:solidFill>
              <a:schemeClr val="tx1"/>
            </a:solidFill>
          </a:endParaRPr>
        </a:p>
      </dsp:txBody>
      <dsp:txXfrm rot="5400000">
        <a:off x="2080616" y="892899"/>
        <a:ext cx="1934765" cy="2678698"/>
      </dsp:txXfrm>
    </dsp:sp>
    <dsp:sp modelId="{6A93E1E6-12B7-4842-8822-03E12CADADC6}">
      <dsp:nvSpPr>
        <dsp:cNvPr id="0" name=""/>
        <dsp:cNvSpPr/>
      </dsp:nvSpPr>
      <dsp:spPr>
        <a:xfrm rot="16200000">
          <a:off x="2895625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Épreuve</a:t>
          </a:r>
          <a:endParaRPr lang="fr-FR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E 31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kern="1200" dirty="0" smtClean="0">
              <a:solidFill>
                <a:schemeClr val="tx1"/>
              </a:solidFill>
            </a:rPr>
            <a:t>Fabrication d'un ensemble chaudronné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0" kern="1200" dirty="0" smtClean="0">
              <a:solidFill>
                <a:schemeClr val="tx1"/>
              </a:solidFill>
            </a:rPr>
            <a:t>Coefficient : 6</a:t>
          </a:r>
        </a:p>
      </dsp:txBody>
      <dsp:txXfrm rot="5400000">
        <a:off x="4160490" y="892899"/>
        <a:ext cx="1934765" cy="267869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FF6BE8-76AB-44F1-8BB5-283697A16426}">
      <dsp:nvSpPr>
        <dsp:cNvPr id="0" name=""/>
        <dsp:cNvSpPr/>
      </dsp:nvSpPr>
      <dsp:spPr>
        <a:xfrm>
          <a:off x="690496" y="2808514"/>
          <a:ext cx="349975" cy="22725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4987" y="0"/>
              </a:lnTo>
              <a:lnTo>
                <a:pt x="174987" y="2272589"/>
              </a:lnTo>
              <a:lnTo>
                <a:pt x="349975" y="227258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>
        <a:off x="807999" y="3887324"/>
        <a:ext cx="114968" cy="114968"/>
      </dsp:txXfrm>
    </dsp:sp>
    <dsp:sp modelId="{11F1C8E6-BE82-439A-9F87-9F3F55EAEB2F}">
      <dsp:nvSpPr>
        <dsp:cNvPr id="0" name=""/>
        <dsp:cNvSpPr/>
      </dsp:nvSpPr>
      <dsp:spPr>
        <a:xfrm>
          <a:off x="690496" y="2808514"/>
          <a:ext cx="362991" cy="268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1495" y="0"/>
              </a:lnTo>
              <a:lnTo>
                <a:pt x="181495" y="268851"/>
              </a:lnTo>
              <a:lnTo>
                <a:pt x="362991" y="268851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860699" y="2931646"/>
        <a:ext cx="22585" cy="22585"/>
      </dsp:txXfrm>
    </dsp:sp>
    <dsp:sp modelId="{8749133F-3CFC-4715-8210-1D120F9EAA32}">
      <dsp:nvSpPr>
        <dsp:cNvPr id="0" name=""/>
        <dsp:cNvSpPr/>
      </dsp:nvSpPr>
      <dsp:spPr>
        <a:xfrm>
          <a:off x="690496" y="791666"/>
          <a:ext cx="370616" cy="2016847"/>
        </a:xfrm>
        <a:custGeom>
          <a:avLst/>
          <a:gdLst/>
          <a:ahLst/>
          <a:cxnLst/>
          <a:rect l="0" t="0" r="0" b="0"/>
          <a:pathLst>
            <a:path>
              <a:moveTo>
                <a:pt x="0" y="2016847"/>
              </a:moveTo>
              <a:lnTo>
                <a:pt x="185308" y="2016847"/>
              </a:lnTo>
              <a:lnTo>
                <a:pt x="185308" y="0"/>
              </a:lnTo>
              <a:lnTo>
                <a:pt x="370616" y="0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700" kern="1200"/>
        </a:p>
      </dsp:txBody>
      <dsp:txXfrm>
        <a:off x="824539" y="1748824"/>
        <a:ext cx="102530" cy="102530"/>
      </dsp:txXfrm>
    </dsp:sp>
    <dsp:sp modelId="{01E25066-F908-404B-A329-DE4C87617EF5}">
      <dsp:nvSpPr>
        <dsp:cNvPr id="0" name=""/>
        <dsp:cNvSpPr/>
      </dsp:nvSpPr>
      <dsp:spPr>
        <a:xfrm rot="16200000">
          <a:off x="-1863959" y="2466129"/>
          <a:ext cx="4424144" cy="684768"/>
        </a:xfrm>
        <a:prstGeom prst="rect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2400" kern="1200" smtClean="0"/>
            <a:t>Contenu de la sous-épreuve E 31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b="1" kern="1200" smtClean="0"/>
            <a:t>Fabrication d'un ensemble chaudronné    </a:t>
          </a:r>
          <a:endParaRPr lang="fr-FR" sz="1600" kern="1200" dirty="0"/>
        </a:p>
      </dsp:txBody>
      <dsp:txXfrm>
        <a:off x="-1863959" y="2466129"/>
        <a:ext cx="4424144" cy="684768"/>
      </dsp:txXfrm>
    </dsp:sp>
    <dsp:sp modelId="{6A9211BD-8E28-40E2-A4EA-FDEA990F06C7}">
      <dsp:nvSpPr>
        <dsp:cNvPr id="0" name=""/>
        <dsp:cNvSpPr/>
      </dsp:nvSpPr>
      <dsp:spPr>
        <a:xfrm>
          <a:off x="1061112" y="122444"/>
          <a:ext cx="7560096" cy="1338444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u="sng" kern="1200" dirty="0" smtClean="0"/>
            <a:t>La première situation</a:t>
          </a:r>
          <a:r>
            <a:rPr lang="fr-FR" sz="1600" b="0" kern="1200" dirty="0" smtClean="0"/>
            <a:t>, comptant pour 1/4 de la note, s’appuie sur un dossier de 30 pages maximum …de ses activités effectuées en entreprise lors des PFMP. Le dossier d’activités est composé de deux parties.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0" kern="1200" dirty="0" smtClean="0"/>
            <a:t>- </a:t>
          </a:r>
          <a:r>
            <a:rPr lang="fr-FR" sz="1600" b="1" kern="1200" dirty="0" smtClean="0"/>
            <a:t>A</a:t>
          </a:r>
          <a:r>
            <a:rPr lang="fr-FR" sz="1600" b="0" kern="1200" dirty="0" smtClean="0"/>
            <a:t> - Les activités professionnelles exercées pendant la période de formation en entreprise.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0" kern="1200" dirty="0" smtClean="0"/>
            <a:t>- </a:t>
          </a:r>
          <a:r>
            <a:rPr lang="fr-FR" sz="1600" b="1" kern="1200" dirty="0" smtClean="0"/>
            <a:t>B</a:t>
          </a:r>
          <a:r>
            <a:rPr lang="fr-FR" sz="1600" b="0" kern="1200" dirty="0" smtClean="0"/>
            <a:t> - L’étude de cas. </a:t>
          </a:r>
        </a:p>
      </dsp:txBody>
      <dsp:txXfrm>
        <a:off x="1061112" y="122444"/>
        <a:ext cx="7560096" cy="1338444"/>
      </dsp:txXfrm>
    </dsp:sp>
    <dsp:sp modelId="{462D5815-4BEF-4125-A4A4-7365644A303D}">
      <dsp:nvSpPr>
        <dsp:cNvPr id="0" name=""/>
        <dsp:cNvSpPr/>
      </dsp:nvSpPr>
      <dsp:spPr>
        <a:xfrm>
          <a:off x="1053487" y="1590233"/>
          <a:ext cx="7602834" cy="2974263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u="sng" kern="1200" smtClean="0"/>
            <a:t>La deuxième situation</a:t>
          </a:r>
          <a:r>
            <a:rPr lang="fr-FR" sz="1600" b="0" kern="1200" smtClean="0"/>
            <a:t>, comptant pour 3/4 de la note, s’appuie sur une réalisation en centre de formation et en mode projet. Le dossier sujet est un </a:t>
          </a:r>
          <a:r>
            <a:rPr lang="fr-FR" sz="1600" b="0" u="sng" kern="1200" smtClean="0"/>
            <a:t>dossier technique numérique </a:t>
          </a:r>
          <a:r>
            <a:rPr lang="fr-FR" sz="1600" b="0" kern="1200" smtClean="0"/>
            <a:t>relatif à un projet réel, à caractère industriel, de réalisation de tout ou partie d’un (ou plusieurs) ensemble(s) chaudronné(s), en lien avec le niveau de qualification visé par le diplôme.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b="1" kern="1200" smtClean="0"/>
            <a:t>Les documents fournis au candidat pourront être tout ou partie 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b="0" kern="1200" smtClean="0"/>
            <a:t>- </a:t>
          </a:r>
          <a:r>
            <a:rPr lang="fr-FR" sz="1600" kern="1200" smtClean="0"/>
            <a:t>du dossier de fabrication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-de la maquette numérique 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… 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b="1" kern="1200" smtClean="0"/>
            <a:t>Les moyens matériels fournis au candidat seront 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le parc machines traditionnel et à commande numérique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les logiciels (chaîne numérique)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- … ;</a:t>
          </a:r>
          <a:r>
            <a:rPr lang="fr-FR" sz="1600" b="0" kern="1200" smtClean="0"/>
            <a:t> </a:t>
          </a:r>
          <a:endParaRPr lang="fr-FR" sz="1600" b="0" kern="1200" dirty="0"/>
        </a:p>
      </dsp:txBody>
      <dsp:txXfrm>
        <a:off x="1053487" y="1590233"/>
        <a:ext cx="7602834" cy="2974263"/>
      </dsp:txXfrm>
    </dsp:sp>
    <dsp:sp modelId="{1724B7AB-982F-4F42-A65D-46B91FB4367B}">
      <dsp:nvSpPr>
        <dsp:cNvPr id="0" name=""/>
        <dsp:cNvSpPr/>
      </dsp:nvSpPr>
      <dsp:spPr>
        <a:xfrm>
          <a:off x="1040471" y="4692875"/>
          <a:ext cx="7641975" cy="776455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0" kern="1200" smtClean="0"/>
            <a:t>Pour cette sous-épreuve </a:t>
          </a:r>
          <a:r>
            <a:rPr lang="fr-FR" sz="1600" b="1" kern="1200" smtClean="0"/>
            <a:t>E31</a:t>
          </a:r>
          <a:r>
            <a:rPr lang="fr-FR" sz="1600" b="0" kern="1200" smtClean="0"/>
            <a:t>, les candidats seront placés en situation de réaliser tout ou partie des tâches relatives à l’activité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A2 : fabrication de tout ou partie d'un ensemble chaudronné.</a:t>
          </a:r>
          <a:endParaRPr lang="fr-FR" sz="1600" b="1" kern="1200" dirty="0"/>
        </a:p>
      </dsp:txBody>
      <dsp:txXfrm>
        <a:off x="1040471" y="4692875"/>
        <a:ext cx="7641975" cy="77645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0" y="0"/>
          <a:ext cx="1194046" cy="239388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none" kern="1200" dirty="0" smtClean="0">
              <a:solidFill>
                <a:schemeClr val="tx1"/>
              </a:solidFill>
            </a:rPr>
            <a:t>C2 – C8</a:t>
          </a:r>
          <a:r>
            <a:rPr lang="fr-FR" sz="1200" b="1" kern="1200" dirty="0" smtClean="0">
              <a:solidFill>
                <a:schemeClr val="tx1"/>
              </a:solidFill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dossier de synthèse d’activités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none" kern="1200" dirty="0" smtClean="0">
              <a:solidFill>
                <a:schemeClr val="tx1"/>
              </a:solidFill>
            </a:rPr>
            <a:t>C6 – C7 – C12 – C13</a:t>
          </a:r>
          <a:endParaRPr lang="fr-FR" sz="1200" b="1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Projet de 70 h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34972" y="34972"/>
        <a:ext cx="1124102" cy="2323943"/>
      </dsp:txXfrm>
    </dsp:sp>
    <dsp:sp modelId="{E936B2D4-4115-4E26-BB91-829195BB14EA}">
      <dsp:nvSpPr>
        <dsp:cNvPr id="0" name=""/>
        <dsp:cNvSpPr/>
      </dsp:nvSpPr>
      <dsp:spPr>
        <a:xfrm>
          <a:off x="1315492" y="1048881"/>
          <a:ext cx="257465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1315492" y="1108106"/>
        <a:ext cx="180226" cy="177673"/>
      </dsp:txXfrm>
    </dsp:sp>
    <dsp:sp modelId="{18EF9024-9FA4-4A66-BDD2-1FBE1F47345C}">
      <dsp:nvSpPr>
        <dsp:cNvPr id="0" name=""/>
        <dsp:cNvSpPr/>
      </dsp:nvSpPr>
      <dsp:spPr>
        <a:xfrm>
          <a:off x="1679830" y="0"/>
          <a:ext cx="1194046" cy="239388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Quand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dernier semestre de la formation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    </a:t>
          </a:r>
          <a:r>
            <a:rPr lang="fr-FR" sz="1200" b="1" kern="1200" dirty="0" smtClean="0">
              <a:solidFill>
                <a:schemeClr val="tx1"/>
              </a:solidFill>
            </a:rPr>
            <a:t>dernier trimestre de la formation</a:t>
          </a:r>
        </a:p>
      </dsp:txBody>
      <dsp:txXfrm>
        <a:off x="1714802" y="34972"/>
        <a:ext cx="1124102" cy="2323943"/>
      </dsp:txXfrm>
    </dsp:sp>
    <dsp:sp modelId="{61E8D846-96E1-4604-8686-51D228FBCAA1}">
      <dsp:nvSpPr>
        <dsp:cNvPr id="0" name=""/>
        <dsp:cNvSpPr/>
      </dsp:nvSpPr>
      <dsp:spPr>
        <a:xfrm>
          <a:off x="2991454" y="1048881"/>
          <a:ext cx="249264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2991454" y="1108106"/>
        <a:ext cx="174485" cy="177673"/>
      </dsp:txXfrm>
    </dsp:sp>
    <dsp:sp modelId="{BFB79F78-4CAD-4AFD-9EFD-1C74580931E7}">
      <dsp:nvSpPr>
        <dsp:cNvPr id="0" name=""/>
        <dsp:cNvSpPr/>
      </dsp:nvSpPr>
      <dsp:spPr>
        <a:xfrm>
          <a:off x="3344187" y="0"/>
          <a:ext cx="1194046" cy="239388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en centre de formation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</a:t>
          </a:r>
          <a:r>
            <a:rPr lang="fr-FR" sz="1200" b="1" kern="1200" dirty="0" smtClean="0">
              <a:solidFill>
                <a:schemeClr val="tx1"/>
              </a:solidFill>
            </a:rPr>
            <a:t>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 en centre de formation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3379159" y="34972"/>
        <a:ext cx="1124102" cy="2323943"/>
      </dsp:txXfrm>
    </dsp:sp>
    <dsp:sp modelId="{59FE23DF-6778-457F-84C4-3C531990755E}">
      <dsp:nvSpPr>
        <dsp:cNvPr id="0" name=""/>
        <dsp:cNvSpPr/>
      </dsp:nvSpPr>
      <dsp:spPr>
        <a:xfrm>
          <a:off x="4659350" y="1048881"/>
          <a:ext cx="256767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4659350" y="1108106"/>
        <a:ext cx="179737" cy="177673"/>
      </dsp:txXfrm>
    </dsp:sp>
    <dsp:sp modelId="{DCD17B5C-7524-48E6-AF93-4F81D8A6E13E}">
      <dsp:nvSpPr>
        <dsp:cNvPr id="0" name=""/>
        <dsp:cNvSpPr/>
      </dsp:nvSpPr>
      <dsp:spPr>
        <a:xfrm>
          <a:off x="5022701" y="0"/>
          <a:ext cx="1194046" cy="239388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</a:t>
          </a:r>
          <a:r>
            <a:rPr lang="fr-FR" sz="1200" b="1" u="none" kern="1200" dirty="0" smtClean="0">
              <a:solidFill>
                <a:schemeClr val="tx1"/>
              </a:solidFill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un enseignant du domaine professionnel … et du tuteur ou un représentant …</a:t>
          </a:r>
          <a:r>
            <a:rPr lang="fr-FR" sz="1200" b="1" u="none" kern="1200" dirty="0" smtClean="0">
              <a:solidFill>
                <a:schemeClr val="tx1"/>
              </a:solidFill>
            </a:rPr>
            <a:t>         </a:t>
          </a:r>
          <a:endParaRPr lang="fr-FR" sz="1200" b="1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</a:t>
          </a:r>
          <a:r>
            <a:rPr lang="fr-FR" sz="1200" b="1" kern="1200" dirty="0" smtClean="0">
              <a:solidFill>
                <a:schemeClr val="tx1"/>
              </a:solidFill>
            </a:rPr>
            <a:t>              équipe pédagogique (représentant entreprise)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5057673" y="34972"/>
        <a:ext cx="1124102" cy="2323943"/>
      </dsp:txXfrm>
    </dsp:sp>
    <dsp:sp modelId="{6D43EE13-D238-4A1A-B156-2DFE87C2203F}">
      <dsp:nvSpPr>
        <dsp:cNvPr id="0" name=""/>
        <dsp:cNvSpPr/>
      </dsp:nvSpPr>
      <dsp:spPr>
        <a:xfrm>
          <a:off x="6336152" y="1048881"/>
          <a:ext cx="253137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6336152" y="1108106"/>
        <a:ext cx="177196" cy="177673"/>
      </dsp:txXfrm>
    </dsp:sp>
    <dsp:sp modelId="{1124316E-A513-4C7F-AFC3-FD02F3872E37}">
      <dsp:nvSpPr>
        <dsp:cNvPr id="0" name=""/>
        <dsp:cNvSpPr/>
      </dsp:nvSpPr>
      <dsp:spPr>
        <a:xfrm>
          <a:off x="6694366" y="0"/>
          <a:ext cx="1194046" cy="239388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</a:t>
          </a:r>
          <a:r>
            <a:rPr lang="fr-FR" sz="1200" b="1" kern="1200" dirty="0" smtClean="0">
              <a:solidFill>
                <a:schemeClr val="tx1"/>
              </a:solidFill>
            </a:rPr>
            <a:t>           Exposé de 30 mn (10 + 20)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</a:t>
          </a:r>
          <a:r>
            <a:rPr lang="fr-FR" sz="1200" b="1" kern="1200" dirty="0" smtClean="0">
              <a:solidFill>
                <a:schemeClr val="tx1"/>
              </a:solidFill>
            </a:rPr>
            <a:t>                en cours de projet et d’une revue de projet de 20 mn (10 + 10)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6729338" y="34972"/>
        <a:ext cx="1124102" cy="232394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3469" y="116940"/>
          <a:ext cx="1517150" cy="193436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Partie 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none" kern="1200" dirty="0" smtClean="0">
              <a:solidFill>
                <a:schemeClr val="tx1"/>
              </a:solidFill>
            </a:rPr>
            <a:t>C2 – C8</a:t>
          </a:r>
          <a:r>
            <a:rPr lang="fr-FR" sz="1200" b="1" kern="1200" dirty="0" smtClean="0">
              <a:solidFill>
                <a:schemeClr val="tx1"/>
              </a:solidFill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dossier de synthèse d’activités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Partie 2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none" kern="1200" dirty="0" smtClean="0">
              <a:solidFill>
                <a:schemeClr val="tx1"/>
              </a:solidFill>
            </a:rPr>
            <a:t>C6 – C7 – C12 – C13</a:t>
          </a:r>
          <a:endParaRPr lang="fr-FR" sz="1200" b="1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Projet de 70 h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47905" y="161376"/>
        <a:ext cx="1428278" cy="1845494"/>
      </dsp:txXfrm>
    </dsp:sp>
    <dsp:sp modelId="{E936B2D4-4115-4E26-BB91-829195BB14EA}">
      <dsp:nvSpPr>
        <dsp:cNvPr id="0" name=""/>
        <dsp:cNvSpPr/>
      </dsp:nvSpPr>
      <dsp:spPr>
        <a:xfrm>
          <a:off x="1672334" y="895997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1672334" y="971248"/>
        <a:ext cx="225145" cy="225751"/>
      </dsp:txXfrm>
    </dsp:sp>
    <dsp:sp modelId="{BFB79F78-4CAD-4AFD-9EFD-1C74580931E7}">
      <dsp:nvSpPr>
        <dsp:cNvPr id="0" name=""/>
        <dsp:cNvSpPr/>
      </dsp:nvSpPr>
      <dsp:spPr>
        <a:xfrm>
          <a:off x="2127479" y="116940"/>
          <a:ext cx="1517150" cy="193436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    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                               </a:t>
          </a:r>
        </a:p>
      </dsp:txBody>
      <dsp:txXfrm>
        <a:off x="2171915" y="161376"/>
        <a:ext cx="1428278" cy="1845494"/>
      </dsp:txXfrm>
    </dsp:sp>
    <dsp:sp modelId="{59FE23DF-6778-457F-84C4-3C531990755E}">
      <dsp:nvSpPr>
        <dsp:cNvPr id="0" name=""/>
        <dsp:cNvSpPr/>
      </dsp:nvSpPr>
      <dsp:spPr>
        <a:xfrm>
          <a:off x="3796344" y="895997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3796344" y="971248"/>
        <a:ext cx="225145" cy="225751"/>
      </dsp:txXfrm>
    </dsp:sp>
    <dsp:sp modelId="{DCD17B5C-7524-48E6-AF93-4F81D8A6E13E}">
      <dsp:nvSpPr>
        <dsp:cNvPr id="0" name=""/>
        <dsp:cNvSpPr/>
      </dsp:nvSpPr>
      <dsp:spPr>
        <a:xfrm>
          <a:off x="4251490" y="116940"/>
          <a:ext cx="1517150" cy="193436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  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deux professeurs des enseignements professionnels et d’un professionnel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4295926" y="161376"/>
        <a:ext cx="1428278" cy="1845494"/>
      </dsp:txXfrm>
    </dsp:sp>
    <dsp:sp modelId="{6D43EE13-D238-4A1A-B156-2DFE87C2203F}">
      <dsp:nvSpPr>
        <dsp:cNvPr id="0" name=""/>
        <dsp:cNvSpPr/>
      </dsp:nvSpPr>
      <dsp:spPr>
        <a:xfrm>
          <a:off x="5920355" y="895997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5920355" y="971248"/>
        <a:ext cx="225145" cy="225751"/>
      </dsp:txXfrm>
    </dsp:sp>
    <dsp:sp modelId="{1124316E-A513-4C7F-AFC3-FD02F3872E37}">
      <dsp:nvSpPr>
        <dsp:cNvPr id="0" name=""/>
        <dsp:cNvSpPr/>
      </dsp:nvSpPr>
      <dsp:spPr>
        <a:xfrm>
          <a:off x="6375500" y="116940"/>
          <a:ext cx="1517150" cy="193436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Partie 1       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Présentation de 30 mn (10 + 20)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Partie 2         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  Soutenance oral de 45 mn (15 + 30)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6419936" y="161376"/>
        <a:ext cx="1428278" cy="184549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7F08E-D806-4BB1-8917-68E63410E2B5}">
      <dsp:nvSpPr>
        <dsp:cNvPr id="0" name=""/>
        <dsp:cNvSpPr/>
      </dsp:nvSpPr>
      <dsp:spPr>
        <a:xfrm rot="16200000">
          <a:off x="-1264865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tx1"/>
              </a:solidFill>
            </a:rPr>
            <a:t>Activité</a:t>
          </a:r>
          <a:endParaRPr lang="fr-FR" sz="24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A3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kern="1200" dirty="0" smtClean="0">
              <a:solidFill>
                <a:schemeClr val="tx1"/>
              </a:solidFill>
            </a:rPr>
            <a:t>Réhabilitation sur chantier d'un ou plusieurs ensembles chaudronnés</a:t>
          </a:r>
          <a:endParaRPr lang="fr-FR" sz="1400" b="0" kern="1200" dirty="0">
            <a:solidFill>
              <a:schemeClr val="tx1"/>
            </a:solidFill>
          </a:endParaRPr>
        </a:p>
      </dsp:txBody>
      <dsp:txXfrm rot="5400000">
        <a:off x="0" y="892899"/>
        <a:ext cx="1934765" cy="2678698"/>
      </dsp:txXfrm>
    </dsp:sp>
    <dsp:sp modelId="{003A7CD4-388E-481D-A9AC-9C13BFD8BCFC}">
      <dsp:nvSpPr>
        <dsp:cNvPr id="0" name=""/>
        <dsp:cNvSpPr/>
      </dsp:nvSpPr>
      <dsp:spPr>
        <a:xfrm rot="16200000">
          <a:off x="815751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Bloc de Compétences</a:t>
          </a:r>
          <a:endParaRPr lang="fr-FR" sz="22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C3</a:t>
          </a:r>
          <a:r>
            <a:rPr lang="fr-FR" sz="1400" kern="1200" dirty="0" smtClean="0">
              <a:solidFill>
                <a:schemeClr val="tx1"/>
              </a:solidFill>
            </a:rPr>
            <a:t> : s’impliquer dans un groupe.</a:t>
          </a:r>
          <a:endParaRPr lang="fr-FR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C9 : </a:t>
          </a:r>
          <a:r>
            <a:rPr lang="fr-FR" sz="1400" kern="1200" dirty="0" smtClean="0">
              <a:solidFill>
                <a:schemeClr val="tx1"/>
              </a:solidFill>
            </a:rPr>
            <a:t>exploiter un planning de fabrication.</a:t>
          </a:r>
          <a:endParaRPr lang="fr-FR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C13 : </a:t>
          </a:r>
          <a:r>
            <a:rPr lang="fr-FR" sz="1400" kern="1200" dirty="0" smtClean="0">
              <a:solidFill>
                <a:schemeClr val="tx1"/>
              </a:solidFill>
            </a:rPr>
            <a:t>réhabiliter tout ou partie d’un ensemble chaudronné sur chantier.</a:t>
          </a:r>
          <a:endParaRPr lang="fr-FR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C11 : …</a:t>
          </a:r>
          <a:endParaRPr lang="fr-FR" sz="1400" b="1" kern="1200" dirty="0">
            <a:solidFill>
              <a:schemeClr val="tx1"/>
            </a:solidFill>
          </a:endParaRPr>
        </a:p>
      </dsp:txBody>
      <dsp:txXfrm rot="5400000">
        <a:off x="2080616" y="892899"/>
        <a:ext cx="1934765" cy="2678698"/>
      </dsp:txXfrm>
    </dsp:sp>
    <dsp:sp modelId="{6A93E1E6-12B7-4842-8822-03E12CADADC6}">
      <dsp:nvSpPr>
        <dsp:cNvPr id="0" name=""/>
        <dsp:cNvSpPr/>
      </dsp:nvSpPr>
      <dsp:spPr>
        <a:xfrm rot="16200000">
          <a:off x="2895625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Épreuve</a:t>
          </a:r>
          <a:endParaRPr lang="fr-FR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E 32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kern="1200" dirty="0" smtClean="0">
              <a:solidFill>
                <a:schemeClr val="tx1"/>
              </a:solidFill>
            </a:rPr>
            <a:t>Réhabilitation sur chantier d’un ensemble chaudronné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0" kern="1200" dirty="0" smtClean="0">
              <a:solidFill>
                <a:schemeClr val="tx1"/>
              </a:solidFill>
            </a:rPr>
            <a:t>Coefficient : 4</a:t>
          </a:r>
        </a:p>
      </dsp:txBody>
      <dsp:txXfrm rot="5400000">
        <a:off x="4160490" y="892899"/>
        <a:ext cx="1934765" cy="267869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F1C8E6-BE82-439A-9F87-9F3F55EAEB2F}">
      <dsp:nvSpPr>
        <dsp:cNvPr id="0" name=""/>
        <dsp:cNvSpPr/>
      </dsp:nvSpPr>
      <dsp:spPr>
        <a:xfrm>
          <a:off x="1117065" y="2830763"/>
          <a:ext cx="700718" cy="22270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0359" y="0"/>
              </a:lnTo>
              <a:lnTo>
                <a:pt x="350359" y="2227087"/>
              </a:lnTo>
              <a:lnTo>
                <a:pt x="700718" y="2227087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>
        <a:off x="1409056" y="3885938"/>
        <a:ext cx="116736" cy="116736"/>
      </dsp:txXfrm>
    </dsp:sp>
    <dsp:sp modelId="{9F24825D-0574-469C-B4F8-CB25C2602032}">
      <dsp:nvSpPr>
        <dsp:cNvPr id="0" name=""/>
        <dsp:cNvSpPr/>
      </dsp:nvSpPr>
      <dsp:spPr>
        <a:xfrm>
          <a:off x="1117065" y="2757510"/>
          <a:ext cx="70427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73252"/>
              </a:moveTo>
              <a:lnTo>
                <a:pt x="352137" y="73252"/>
              </a:lnTo>
              <a:lnTo>
                <a:pt x="352137" y="45720"/>
              </a:lnTo>
              <a:lnTo>
                <a:pt x="704275" y="45720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451582" y="2785610"/>
        <a:ext cx="35240" cy="35240"/>
      </dsp:txXfrm>
    </dsp:sp>
    <dsp:sp modelId="{8749133F-3CFC-4715-8210-1D120F9EAA32}">
      <dsp:nvSpPr>
        <dsp:cNvPr id="0" name=""/>
        <dsp:cNvSpPr/>
      </dsp:nvSpPr>
      <dsp:spPr>
        <a:xfrm>
          <a:off x="1117065" y="629114"/>
          <a:ext cx="717128" cy="2201648"/>
        </a:xfrm>
        <a:custGeom>
          <a:avLst/>
          <a:gdLst/>
          <a:ahLst/>
          <a:cxnLst/>
          <a:rect l="0" t="0" r="0" b="0"/>
          <a:pathLst>
            <a:path>
              <a:moveTo>
                <a:pt x="0" y="2201648"/>
              </a:moveTo>
              <a:lnTo>
                <a:pt x="358564" y="2201648"/>
              </a:lnTo>
              <a:lnTo>
                <a:pt x="358564" y="0"/>
              </a:lnTo>
              <a:lnTo>
                <a:pt x="717128" y="0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>
        <a:off x="1417741" y="1672051"/>
        <a:ext cx="115774" cy="115774"/>
      </dsp:txXfrm>
    </dsp:sp>
    <dsp:sp modelId="{01E25066-F908-404B-A329-DE4C87617EF5}">
      <dsp:nvSpPr>
        <dsp:cNvPr id="0" name=""/>
        <dsp:cNvSpPr/>
      </dsp:nvSpPr>
      <dsp:spPr>
        <a:xfrm rot="16200000">
          <a:off x="-2078173" y="2460760"/>
          <a:ext cx="5650473" cy="740004"/>
        </a:xfrm>
        <a:prstGeom prst="rect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2400" kern="1200" smtClean="0"/>
            <a:t>Contenu de la sous-épreuve E 32 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b="1" kern="1200" smtClean="0"/>
            <a:t>Réhabilitation sur chantier d’un ensemble chaudronné</a:t>
          </a:r>
          <a:endParaRPr lang="fr-FR" sz="1100" kern="1200" dirty="0"/>
        </a:p>
      </dsp:txBody>
      <dsp:txXfrm>
        <a:off x="-2078173" y="2460760"/>
        <a:ext cx="5650473" cy="740004"/>
      </dsp:txXfrm>
    </dsp:sp>
    <dsp:sp modelId="{6A9211BD-8E28-40E2-A4EA-FDEA990F06C7}">
      <dsp:nvSpPr>
        <dsp:cNvPr id="0" name=""/>
        <dsp:cNvSpPr/>
      </dsp:nvSpPr>
      <dsp:spPr>
        <a:xfrm>
          <a:off x="1834193" y="110538"/>
          <a:ext cx="6501655" cy="1037152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La sous-épreuve consiste à conduire une opération de réhabilitation sur une partie d’un ouvrage à caractère industriel, représentatif d’une installation du domaine de la chaudronnerie et permettant de recevoir un environnement de chantier. </a:t>
          </a:r>
          <a:endParaRPr lang="fr-FR" sz="1600" kern="1200" dirty="0"/>
        </a:p>
      </dsp:txBody>
      <dsp:txXfrm>
        <a:off x="1834193" y="110538"/>
        <a:ext cx="6501655" cy="1037152"/>
      </dsp:txXfrm>
    </dsp:sp>
    <dsp:sp modelId="{7CA2F4FA-BE30-43AE-8368-33DF5B75F59D}">
      <dsp:nvSpPr>
        <dsp:cNvPr id="0" name=""/>
        <dsp:cNvSpPr/>
      </dsp:nvSpPr>
      <dsp:spPr>
        <a:xfrm>
          <a:off x="1821340" y="1339261"/>
          <a:ext cx="6572822" cy="2927937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b="1" u="sng" kern="1200" smtClean="0"/>
            <a:t>L’ouvrage comportera </a:t>
          </a:r>
          <a:r>
            <a:rPr lang="fr-FR" sz="1600" b="1" i="1" u="sng" kern="1200" smtClean="0"/>
            <a:t>a minima</a:t>
          </a:r>
          <a:r>
            <a:rPr lang="fr-FR" sz="1600" b="1" u="sng" kern="1200" smtClean="0"/>
            <a:t> </a:t>
          </a:r>
          <a:r>
            <a:rPr lang="fr-FR" sz="1600" b="1" kern="1200" smtClean="0"/>
            <a:t>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une structure porteuse à étage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composants standard (vannes, soupapes, brides, capteurs…)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éléments chaudronnés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éléments de serrurerie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coffrets électriques non raccordés au réseau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lignes de tuyauterie pouvant être raccordées au réseau d’eau urbain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… 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b="1" u="sng" kern="1200" smtClean="0"/>
            <a:t>Le dossier technique pourra comporter 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la maquette numérique et éventuellement un ensemble de plans 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documents issus du dossier technique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le planning de l’intervention 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… ;</a:t>
          </a:r>
          <a:endParaRPr lang="fr-FR" sz="1600" kern="1200" dirty="0" smtClean="0"/>
        </a:p>
      </dsp:txBody>
      <dsp:txXfrm>
        <a:off x="1821340" y="1339261"/>
        <a:ext cx="6572822" cy="2927937"/>
      </dsp:txXfrm>
    </dsp:sp>
    <dsp:sp modelId="{462D5815-4BEF-4125-A4A4-7365644A303D}">
      <dsp:nvSpPr>
        <dsp:cNvPr id="0" name=""/>
        <dsp:cNvSpPr/>
      </dsp:nvSpPr>
      <dsp:spPr>
        <a:xfrm>
          <a:off x="1817783" y="4511741"/>
          <a:ext cx="6532080" cy="1092216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Pour cette sous-épreuve </a:t>
          </a:r>
          <a:r>
            <a:rPr lang="fr-FR" sz="1600" b="1" kern="1200" smtClean="0"/>
            <a:t>E32</a:t>
          </a:r>
          <a:r>
            <a:rPr lang="fr-FR" sz="1600" kern="1200" smtClean="0"/>
            <a:t>, les candidats seront placés en situation de réaliser tout ou partie des tâches relatives à l’activité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 A3 : réhabilitation sur chantier d'un ou plusieurs ensembles chaudronnés.</a:t>
          </a:r>
          <a:endParaRPr lang="fr-FR" sz="1600" kern="1200" dirty="0"/>
        </a:p>
      </dsp:txBody>
      <dsp:txXfrm>
        <a:off x="1817783" y="4511741"/>
        <a:ext cx="6532080" cy="109221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3992" y="249666"/>
          <a:ext cx="1237633" cy="158423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situations professionnelles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(deux à trois)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40241" y="285915"/>
        <a:ext cx="1165135" cy="1511738"/>
      </dsp:txXfrm>
    </dsp:sp>
    <dsp:sp modelId="{E936B2D4-4115-4E26-BB91-829195BB14EA}">
      <dsp:nvSpPr>
        <dsp:cNvPr id="0" name=""/>
        <dsp:cNvSpPr/>
      </dsp:nvSpPr>
      <dsp:spPr>
        <a:xfrm>
          <a:off x="1365388" y="888318"/>
          <a:ext cx="262378" cy="3069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b="1" kern="1200">
            <a:solidFill>
              <a:schemeClr val="tx1"/>
            </a:solidFill>
          </a:endParaRPr>
        </a:p>
      </dsp:txBody>
      <dsp:txXfrm>
        <a:off x="1365388" y="949705"/>
        <a:ext cx="183665" cy="184159"/>
      </dsp:txXfrm>
    </dsp:sp>
    <dsp:sp modelId="{18EF9024-9FA4-4A66-BDD2-1FBE1F47345C}">
      <dsp:nvSpPr>
        <dsp:cNvPr id="0" name=""/>
        <dsp:cNvSpPr/>
      </dsp:nvSpPr>
      <dsp:spPr>
        <a:xfrm>
          <a:off x="1736678" y="249666"/>
          <a:ext cx="1237633" cy="158423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Quand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au cours de l’année civile de l’examen </a:t>
          </a:r>
        </a:p>
      </dsp:txBody>
      <dsp:txXfrm>
        <a:off x="1772927" y="285915"/>
        <a:ext cx="1165135" cy="1511738"/>
      </dsp:txXfrm>
    </dsp:sp>
    <dsp:sp modelId="{61E8D846-96E1-4604-8686-51D228FBCAA1}">
      <dsp:nvSpPr>
        <dsp:cNvPr id="0" name=""/>
        <dsp:cNvSpPr/>
      </dsp:nvSpPr>
      <dsp:spPr>
        <a:xfrm>
          <a:off x="3098075" y="888318"/>
          <a:ext cx="262378" cy="3069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b="1" kern="1200">
            <a:solidFill>
              <a:schemeClr val="tx1"/>
            </a:solidFill>
          </a:endParaRPr>
        </a:p>
      </dsp:txBody>
      <dsp:txXfrm>
        <a:off x="3098075" y="949705"/>
        <a:ext cx="183665" cy="184159"/>
      </dsp:txXfrm>
    </dsp:sp>
    <dsp:sp modelId="{BFB79F78-4CAD-4AFD-9EFD-1C74580931E7}">
      <dsp:nvSpPr>
        <dsp:cNvPr id="0" name=""/>
        <dsp:cNvSpPr/>
      </dsp:nvSpPr>
      <dsp:spPr>
        <a:xfrm>
          <a:off x="3469364" y="249666"/>
          <a:ext cx="1237633" cy="158423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en centre de formation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3505613" y="285915"/>
        <a:ext cx="1165135" cy="1511738"/>
      </dsp:txXfrm>
    </dsp:sp>
    <dsp:sp modelId="{59FE23DF-6778-457F-84C4-3C531990755E}">
      <dsp:nvSpPr>
        <dsp:cNvPr id="0" name=""/>
        <dsp:cNvSpPr/>
      </dsp:nvSpPr>
      <dsp:spPr>
        <a:xfrm>
          <a:off x="4830761" y="888318"/>
          <a:ext cx="262378" cy="3069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b="1" kern="1200">
            <a:solidFill>
              <a:schemeClr val="tx1"/>
            </a:solidFill>
          </a:endParaRPr>
        </a:p>
      </dsp:txBody>
      <dsp:txXfrm>
        <a:off x="4830761" y="949705"/>
        <a:ext cx="183665" cy="184159"/>
      </dsp:txXfrm>
    </dsp:sp>
    <dsp:sp modelId="{DCD17B5C-7524-48E6-AF93-4F81D8A6E13E}">
      <dsp:nvSpPr>
        <dsp:cNvPr id="0" name=""/>
        <dsp:cNvSpPr/>
      </dsp:nvSpPr>
      <dsp:spPr>
        <a:xfrm>
          <a:off x="5202051" y="249666"/>
          <a:ext cx="1237633" cy="158423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l’équipe pédagogique en présence le cas échéant du candidat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5238300" y="285915"/>
        <a:ext cx="1165135" cy="1511738"/>
      </dsp:txXfrm>
    </dsp:sp>
    <dsp:sp modelId="{6D43EE13-D238-4A1A-B156-2DFE87C2203F}">
      <dsp:nvSpPr>
        <dsp:cNvPr id="0" name=""/>
        <dsp:cNvSpPr/>
      </dsp:nvSpPr>
      <dsp:spPr>
        <a:xfrm>
          <a:off x="6563447" y="888318"/>
          <a:ext cx="262378" cy="3069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b="1" kern="1200">
            <a:solidFill>
              <a:schemeClr val="tx1"/>
            </a:solidFill>
          </a:endParaRPr>
        </a:p>
      </dsp:txBody>
      <dsp:txXfrm>
        <a:off x="6563447" y="949705"/>
        <a:ext cx="183665" cy="184159"/>
      </dsp:txXfrm>
    </dsp:sp>
    <dsp:sp modelId="{1124316E-A513-4C7F-AFC3-FD02F3872E37}">
      <dsp:nvSpPr>
        <dsp:cNvPr id="0" name=""/>
        <dsp:cNvSpPr/>
      </dsp:nvSpPr>
      <dsp:spPr>
        <a:xfrm>
          <a:off x="6934737" y="249666"/>
          <a:ext cx="1237633" cy="158423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bilans individuels … tâches et activités … pour chacune des compétences visées.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6970986" y="285915"/>
        <a:ext cx="1165135" cy="15117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46B56-989E-46A5-AF6F-8285FB28EBBF}">
      <dsp:nvSpPr>
        <dsp:cNvPr id="0" name=""/>
        <dsp:cNvSpPr/>
      </dsp:nvSpPr>
      <dsp:spPr>
        <a:xfrm>
          <a:off x="1522993" y="2808514"/>
          <a:ext cx="698739" cy="22728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9369" y="0"/>
              </a:lnTo>
              <a:lnTo>
                <a:pt x="349369" y="2272826"/>
              </a:lnTo>
              <a:lnTo>
                <a:pt x="698739" y="2272826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>
        <a:off x="1812917" y="3885481"/>
        <a:ext cx="118890" cy="118890"/>
      </dsp:txXfrm>
    </dsp:sp>
    <dsp:sp modelId="{11F1C8E6-BE82-439A-9F87-9F3F55EAEB2F}">
      <dsp:nvSpPr>
        <dsp:cNvPr id="0" name=""/>
        <dsp:cNvSpPr/>
      </dsp:nvSpPr>
      <dsp:spPr>
        <a:xfrm>
          <a:off x="1522993" y="2808514"/>
          <a:ext cx="698739" cy="1236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9369" y="0"/>
              </a:lnTo>
              <a:lnTo>
                <a:pt x="349369" y="1236391"/>
              </a:lnTo>
              <a:lnTo>
                <a:pt x="698739" y="1236391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836858" y="3391205"/>
        <a:ext cx="71008" cy="71008"/>
      </dsp:txXfrm>
    </dsp:sp>
    <dsp:sp modelId="{285E6C05-2DF8-4FF6-9F62-E29BF4A48F37}">
      <dsp:nvSpPr>
        <dsp:cNvPr id="0" name=""/>
        <dsp:cNvSpPr/>
      </dsp:nvSpPr>
      <dsp:spPr>
        <a:xfrm>
          <a:off x="1522993" y="2656873"/>
          <a:ext cx="698739" cy="151640"/>
        </a:xfrm>
        <a:custGeom>
          <a:avLst/>
          <a:gdLst/>
          <a:ahLst/>
          <a:cxnLst/>
          <a:rect l="0" t="0" r="0" b="0"/>
          <a:pathLst>
            <a:path>
              <a:moveTo>
                <a:pt x="0" y="151640"/>
              </a:moveTo>
              <a:lnTo>
                <a:pt x="349369" y="151640"/>
              </a:lnTo>
              <a:lnTo>
                <a:pt x="349369" y="0"/>
              </a:lnTo>
              <a:lnTo>
                <a:pt x="698739" y="0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854488" y="2714818"/>
        <a:ext cx="35750" cy="35750"/>
      </dsp:txXfrm>
    </dsp:sp>
    <dsp:sp modelId="{8749133F-3CFC-4715-8210-1D120F9EAA32}">
      <dsp:nvSpPr>
        <dsp:cNvPr id="0" name=""/>
        <dsp:cNvSpPr/>
      </dsp:nvSpPr>
      <dsp:spPr>
        <a:xfrm>
          <a:off x="1522993" y="1049767"/>
          <a:ext cx="698739" cy="1758746"/>
        </a:xfrm>
        <a:custGeom>
          <a:avLst/>
          <a:gdLst/>
          <a:ahLst/>
          <a:cxnLst/>
          <a:rect l="0" t="0" r="0" b="0"/>
          <a:pathLst>
            <a:path>
              <a:moveTo>
                <a:pt x="0" y="1758746"/>
              </a:moveTo>
              <a:lnTo>
                <a:pt x="349369" y="1758746"/>
              </a:lnTo>
              <a:lnTo>
                <a:pt x="349369" y="0"/>
              </a:lnTo>
              <a:lnTo>
                <a:pt x="698739" y="0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600" kern="1200"/>
        </a:p>
      </dsp:txBody>
      <dsp:txXfrm>
        <a:off x="1825051" y="1881828"/>
        <a:ext cx="94623" cy="94623"/>
      </dsp:txXfrm>
    </dsp:sp>
    <dsp:sp modelId="{01E25066-F908-404B-A329-DE4C87617EF5}">
      <dsp:nvSpPr>
        <dsp:cNvPr id="0" name=""/>
        <dsp:cNvSpPr/>
      </dsp:nvSpPr>
      <dsp:spPr>
        <a:xfrm rot="16200000">
          <a:off x="-1714960" y="2373591"/>
          <a:ext cx="5606062" cy="869845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smtClean="0"/>
            <a:t>Contenu de l’épreuve </a:t>
          </a:r>
          <a:r>
            <a:rPr lang="fr-FR" sz="2400" b="1" kern="1200" smtClean="0"/>
            <a:t>EP 1 C     </a:t>
          </a:r>
          <a:r>
            <a:rPr lang="fr-FR" sz="2400" kern="1200" smtClean="0"/>
            <a:t>(chaudronnerie)</a:t>
          </a:r>
          <a:endParaRPr lang="fr-FR" sz="2400" kern="1200" dirty="0"/>
        </a:p>
      </dsp:txBody>
      <dsp:txXfrm>
        <a:off x="-1714960" y="2373591"/>
        <a:ext cx="5606062" cy="869845"/>
      </dsp:txXfrm>
    </dsp:sp>
    <dsp:sp modelId="{6A9211BD-8E28-40E2-A4EA-FDEA990F06C7}">
      <dsp:nvSpPr>
        <dsp:cNvPr id="0" name=""/>
        <dsp:cNvSpPr/>
      </dsp:nvSpPr>
      <dsp:spPr>
        <a:xfrm>
          <a:off x="2221732" y="298116"/>
          <a:ext cx="5650008" cy="1503302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L’épreuve consiste à analyser et exploiter des données relatives à tout ou partie d’un (ou plusieurs) ouvrage(s) à caractère industriel dont le dossier provient d’une entreprise et le questionnement est relatif à des problématiques réelles du domaine de la chaudronnerie. </a:t>
          </a:r>
          <a:endParaRPr lang="fr-FR" sz="1600" kern="1200" dirty="0"/>
        </a:p>
      </dsp:txBody>
      <dsp:txXfrm>
        <a:off x="2221732" y="298116"/>
        <a:ext cx="5650008" cy="1503302"/>
      </dsp:txXfrm>
    </dsp:sp>
    <dsp:sp modelId="{B13302EC-3B37-44BB-8084-343600558AAD}">
      <dsp:nvSpPr>
        <dsp:cNvPr id="0" name=""/>
        <dsp:cNvSpPr/>
      </dsp:nvSpPr>
      <dsp:spPr>
        <a:xfrm>
          <a:off x="2221732" y="2067706"/>
          <a:ext cx="5650008" cy="1178334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Ce dossier pourra comporter :                                                                                       - un ensemble de plans ;                                                                                                  - des documents issus du dossier technique ;                                                                - des extraits de normes ;                                                                                                    - … ;</a:t>
          </a:r>
          <a:endParaRPr lang="fr-FR" sz="1600" kern="1200" dirty="0"/>
        </a:p>
      </dsp:txBody>
      <dsp:txXfrm>
        <a:off x="2221732" y="2067706"/>
        <a:ext cx="5650008" cy="1178334"/>
      </dsp:txXfrm>
    </dsp:sp>
    <dsp:sp modelId="{462D5815-4BEF-4125-A4A4-7365644A303D}">
      <dsp:nvSpPr>
        <dsp:cNvPr id="0" name=""/>
        <dsp:cNvSpPr/>
      </dsp:nvSpPr>
      <dsp:spPr>
        <a:xfrm>
          <a:off x="2221732" y="3512329"/>
          <a:ext cx="5650008" cy="1065151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Pour cette épreuve </a:t>
          </a:r>
          <a:r>
            <a:rPr lang="fr-FR" sz="1600" b="1" kern="1200" smtClean="0"/>
            <a:t>EP1C</a:t>
          </a:r>
          <a:r>
            <a:rPr lang="fr-FR" sz="1600" kern="1200" smtClean="0"/>
            <a:t>, les candidats seront placés en situation de réaliser tout ou partie des tâches relatives à l’activité</a:t>
          </a:r>
          <a:r>
            <a:rPr lang="fr-FR" sz="1600" b="1" kern="1200" smtClean="0"/>
            <a:t>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A1 : Décodage et analyse des données techniques et préparation d’une ou plusieurs phases de travail.</a:t>
          </a:r>
          <a:endParaRPr lang="fr-FR" sz="1600" kern="1200" dirty="0"/>
        </a:p>
      </dsp:txBody>
      <dsp:txXfrm>
        <a:off x="2221732" y="3512329"/>
        <a:ext cx="5650008" cy="1065151"/>
      </dsp:txXfrm>
    </dsp:sp>
    <dsp:sp modelId="{315A3073-A996-4B6E-A565-E75D3E8AD2F1}">
      <dsp:nvSpPr>
        <dsp:cNvPr id="0" name=""/>
        <dsp:cNvSpPr/>
      </dsp:nvSpPr>
      <dsp:spPr>
        <a:xfrm>
          <a:off x="2221732" y="4843768"/>
          <a:ext cx="5650812" cy="475142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L’utilisation d’un environnement numérique est obligatoire.</a:t>
          </a:r>
          <a:endParaRPr lang="fr-FR" sz="1600" kern="1200" dirty="0"/>
        </a:p>
      </dsp:txBody>
      <dsp:txXfrm>
        <a:off x="2221732" y="4843768"/>
        <a:ext cx="5650812" cy="47514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7600" y="0"/>
          <a:ext cx="1573208" cy="20835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épreuve pratique d’une durée de 4 h 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7600" y="0"/>
        <a:ext cx="1573208" cy="2083570"/>
      </dsp:txXfrm>
    </dsp:sp>
    <dsp:sp modelId="{E936B2D4-4115-4E26-BB91-829195BB14EA}">
      <dsp:nvSpPr>
        <dsp:cNvPr id="0" name=""/>
        <dsp:cNvSpPr/>
      </dsp:nvSpPr>
      <dsp:spPr>
        <a:xfrm>
          <a:off x="1738129" y="846707"/>
          <a:ext cx="333520" cy="3901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1738129" y="846707"/>
        <a:ext cx="333520" cy="390155"/>
      </dsp:txXfrm>
    </dsp:sp>
    <dsp:sp modelId="{BFB79F78-4CAD-4AFD-9EFD-1C74580931E7}">
      <dsp:nvSpPr>
        <dsp:cNvPr id="0" name=""/>
        <dsp:cNvSpPr/>
      </dsp:nvSpPr>
      <dsp:spPr>
        <a:xfrm>
          <a:off x="2210091" y="0"/>
          <a:ext cx="1573208" cy="20835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dans un établissement public formant à un baccalauréat professionnel « Technicien(ne) en Chaudronnerie Industrielle ». 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2210091" y="0"/>
        <a:ext cx="1573208" cy="2083570"/>
      </dsp:txXfrm>
    </dsp:sp>
    <dsp:sp modelId="{59FE23DF-6778-457F-84C4-3C531990755E}">
      <dsp:nvSpPr>
        <dsp:cNvPr id="0" name=""/>
        <dsp:cNvSpPr/>
      </dsp:nvSpPr>
      <dsp:spPr>
        <a:xfrm>
          <a:off x="3940620" y="846707"/>
          <a:ext cx="333520" cy="3901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3940620" y="846707"/>
        <a:ext cx="333520" cy="390155"/>
      </dsp:txXfrm>
    </dsp:sp>
    <dsp:sp modelId="{DCD17B5C-7524-48E6-AF93-4F81D8A6E13E}">
      <dsp:nvSpPr>
        <dsp:cNvPr id="0" name=""/>
        <dsp:cNvSpPr/>
      </dsp:nvSpPr>
      <dsp:spPr>
        <a:xfrm>
          <a:off x="4412583" y="0"/>
          <a:ext cx="1573208" cy="20835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deux professeurs des enseignements professionnels et d’un professionnel.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4412583" y="0"/>
        <a:ext cx="1573208" cy="2083570"/>
      </dsp:txXfrm>
    </dsp:sp>
    <dsp:sp modelId="{6D43EE13-D238-4A1A-B156-2DFE87C2203F}">
      <dsp:nvSpPr>
        <dsp:cNvPr id="0" name=""/>
        <dsp:cNvSpPr/>
      </dsp:nvSpPr>
      <dsp:spPr>
        <a:xfrm>
          <a:off x="6143112" y="846707"/>
          <a:ext cx="333520" cy="3901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6143112" y="846707"/>
        <a:ext cx="333520" cy="390155"/>
      </dsp:txXfrm>
    </dsp:sp>
    <dsp:sp modelId="{1124316E-A513-4C7F-AFC3-FD02F3872E37}">
      <dsp:nvSpPr>
        <dsp:cNvPr id="0" name=""/>
        <dsp:cNvSpPr/>
      </dsp:nvSpPr>
      <dsp:spPr>
        <a:xfrm>
          <a:off x="6615074" y="0"/>
          <a:ext cx="1573208" cy="20835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Sujets fournis aux candidats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--------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A l’issue de l’épreuve, la commission d’évaluation corrigera sur place les productions (fichiers numériques, impressions…).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6615074" y="0"/>
        <a:ext cx="1573208" cy="20835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3855" y="595910"/>
          <a:ext cx="1195213" cy="157968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smtClean="0">
              <a:solidFill>
                <a:schemeClr val="tx1"/>
              </a:solidFill>
            </a:rPr>
            <a:t> situations professionnelles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3855" y="595910"/>
        <a:ext cx="1195213" cy="1579682"/>
      </dsp:txXfrm>
    </dsp:sp>
    <dsp:sp modelId="{E936B2D4-4115-4E26-BB91-829195BB14EA}">
      <dsp:nvSpPr>
        <dsp:cNvPr id="0" name=""/>
        <dsp:cNvSpPr/>
      </dsp:nvSpPr>
      <dsp:spPr>
        <a:xfrm>
          <a:off x="1318590" y="1237545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1318590" y="1237545"/>
        <a:ext cx="253385" cy="296412"/>
      </dsp:txXfrm>
    </dsp:sp>
    <dsp:sp modelId="{18EF9024-9FA4-4A66-BDD2-1FBE1F47345C}">
      <dsp:nvSpPr>
        <dsp:cNvPr id="0" name=""/>
        <dsp:cNvSpPr/>
      </dsp:nvSpPr>
      <dsp:spPr>
        <a:xfrm>
          <a:off x="1677154" y="595910"/>
          <a:ext cx="1195213" cy="157968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smtClean="0">
              <a:solidFill>
                <a:schemeClr val="tx1"/>
              </a:solidFill>
            </a:rPr>
            <a:t>Quand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smtClean="0">
              <a:solidFill>
                <a:schemeClr val="tx1"/>
              </a:solidFill>
            </a:rPr>
            <a:t>au cours de l’année civile de l’examen </a:t>
          </a:r>
          <a:endParaRPr lang="fr-FR" sz="1200" b="1" kern="1200" dirty="0" smtClean="0">
            <a:solidFill>
              <a:schemeClr val="tx1"/>
            </a:solidFill>
          </a:endParaRPr>
        </a:p>
      </dsp:txBody>
      <dsp:txXfrm>
        <a:off x="1677154" y="595910"/>
        <a:ext cx="1195213" cy="1579682"/>
      </dsp:txXfrm>
    </dsp:sp>
    <dsp:sp modelId="{61E8D846-96E1-4604-8686-51D228FBCAA1}">
      <dsp:nvSpPr>
        <dsp:cNvPr id="0" name=""/>
        <dsp:cNvSpPr/>
      </dsp:nvSpPr>
      <dsp:spPr>
        <a:xfrm>
          <a:off x="2991889" y="1237545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2991889" y="1237545"/>
        <a:ext cx="253385" cy="296412"/>
      </dsp:txXfrm>
    </dsp:sp>
    <dsp:sp modelId="{BFB79F78-4CAD-4AFD-9EFD-1C74580931E7}">
      <dsp:nvSpPr>
        <dsp:cNvPr id="0" name=""/>
        <dsp:cNvSpPr/>
      </dsp:nvSpPr>
      <dsp:spPr>
        <a:xfrm>
          <a:off x="3350453" y="595910"/>
          <a:ext cx="1195213" cy="157968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smtClean="0">
              <a:solidFill>
                <a:schemeClr val="tx1"/>
              </a:solidFill>
            </a:rPr>
            <a:t>Où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smtClean="0">
              <a:solidFill>
                <a:schemeClr val="tx1"/>
              </a:solidFill>
            </a:rPr>
            <a:t>Chaque période de formation en entreprise ou en établissement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3350453" y="595910"/>
        <a:ext cx="1195213" cy="1579682"/>
      </dsp:txXfrm>
    </dsp:sp>
    <dsp:sp modelId="{59FE23DF-6778-457F-84C4-3C531990755E}">
      <dsp:nvSpPr>
        <dsp:cNvPr id="0" name=""/>
        <dsp:cNvSpPr/>
      </dsp:nvSpPr>
      <dsp:spPr>
        <a:xfrm>
          <a:off x="4665188" y="1237545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4665188" y="1237545"/>
        <a:ext cx="253385" cy="296412"/>
      </dsp:txXfrm>
    </dsp:sp>
    <dsp:sp modelId="{DCD17B5C-7524-48E6-AF93-4F81D8A6E13E}">
      <dsp:nvSpPr>
        <dsp:cNvPr id="0" name=""/>
        <dsp:cNvSpPr/>
      </dsp:nvSpPr>
      <dsp:spPr>
        <a:xfrm>
          <a:off x="5023752" y="595910"/>
          <a:ext cx="1195213" cy="157968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 </a:t>
          </a:r>
          <a:r>
            <a:rPr lang="fr-FR" sz="1200" b="1" kern="1200" dirty="0" smtClean="0">
              <a:solidFill>
                <a:schemeClr val="tx1"/>
              </a:solidFill>
            </a:rPr>
            <a:t>conjointement par le tuteur …et l’équipe pédagogique .. le cas échéant du candidat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5023752" y="595910"/>
        <a:ext cx="1195213" cy="1579682"/>
      </dsp:txXfrm>
    </dsp:sp>
    <dsp:sp modelId="{6D43EE13-D238-4A1A-B156-2DFE87C2203F}">
      <dsp:nvSpPr>
        <dsp:cNvPr id="0" name=""/>
        <dsp:cNvSpPr/>
      </dsp:nvSpPr>
      <dsp:spPr>
        <a:xfrm>
          <a:off x="6338486" y="1237545"/>
          <a:ext cx="253385" cy="2964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6338486" y="1237545"/>
        <a:ext cx="253385" cy="296412"/>
      </dsp:txXfrm>
    </dsp:sp>
    <dsp:sp modelId="{1124316E-A513-4C7F-AFC3-FD02F3872E37}">
      <dsp:nvSpPr>
        <dsp:cNvPr id="0" name=""/>
        <dsp:cNvSpPr/>
      </dsp:nvSpPr>
      <dsp:spPr>
        <a:xfrm>
          <a:off x="6697050" y="595910"/>
          <a:ext cx="1195213" cy="1579682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bilans individuels … tâches et activités … pour chacune des compétences visées.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6697050" y="595910"/>
        <a:ext cx="1195213" cy="15796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5220" y="0"/>
          <a:ext cx="5346357" cy="893590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solidFill>
                <a:schemeClr val="tx1"/>
              </a:solidFill>
            </a:rPr>
            <a:t>Épreuve écrite d’une durée de 3 h 30 minutes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solidFill>
                <a:schemeClr val="tx1"/>
              </a:solidFill>
            </a:rPr>
            <a:t>dont 30 minutes conseillées pour la lecture du sujet.</a:t>
          </a:r>
          <a:endParaRPr lang="fr-FR" sz="1800" b="1" kern="1200" dirty="0">
            <a:solidFill>
              <a:schemeClr val="tx1"/>
            </a:solidFill>
          </a:endParaRPr>
        </a:p>
      </dsp:txBody>
      <dsp:txXfrm>
        <a:off x="5220" y="0"/>
        <a:ext cx="5346357" cy="8935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7F08E-D806-4BB1-8917-68E63410E2B5}">
      <dsp:nvSpPr>
        <dsp:cNvPr id="0" name=""/>
        <dsp:cNvSpPr/>
      </dsp:nvSpPr>
      <dsp:spPr>
        <a:xfrm rot="16200000">
          <a:off x="-1264121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tx1"/>
              </a:solidFill>
            </a:rPr>
            <a:t>Activité</a:t>
          </a:r>
          <a:endParaRPr lang="fr-FR" sz="24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A2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kern="1200" dirty="0" smtClean="0">
              <a:solidFill>
                <a:schemeClr val="tx1"/>
              </a:solidFill>
            </a:rPr>
            <a:t>Mise en œuvre d’un ou plusieurs procédés de fabrication, d’assemblage et de techniques connexes à partir de consignes opératoires.</a:t>
          </a:r>
          <a:endParaRPr lang="fr-FR" sz="1400" b="0" kern="1200" dirty="0">
            <a:solidFill>
              <a:schemeClr val="tx1"/>
            </a:solidFill>
          </a:endParaRPr>
        </a:p>
      </dsp:txBody>
      <dsp:txXfrm rot="5400000">
        <a:off x="744" y="892899"/>
        <a:ext cx="1934765" cy="2678698"/>
      </dsp:txXfrm>
    </dsp:sp>
    <dsp:sp modelId="{003A7CD4-388E-481D-A9AC-9C13BFD8BCFC}">
      <dsp:nvSpPr>
        <dsp:cNvPr id="0" name=""/>
        <dsp:cNvSpPr/>
      </dsp:nvSpPr>
      <dsp:spPr>
        <a:xfrm rot="16200000">
          <a:off x="815751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Bloc de Compétences</a:t>
          </a:r>
          <a:endParaRPr lang="fr-FR" sz="22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C3</a:t>
          </a:r>
          <a:r>
            <a:rPr lang="fr-FR" sz="1400" kern="1200" dirty="0" smtClean="0">
              <a:solidFill>
                <a:schemeClr val="tx1"/>
              </a:solidFill>
            </a:rPr>
            <a:t> : Configurer et régler les postes de travail.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C4 :</a:t>
          </a:r>
          <a:r>
            <a:rPr lang="fr-FR" sz="1400" kern="1200" dirty="0" smtClean="0">
              <a:solidFill>
                <a:schemeClr val="tx1"/>
              </a:solidFill>
            </a:rPr>
            <a:t> Réaliser un ou plusieurs éléments d’un ouvrage.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C5 : </a:t>
          </a:r>
          <a:r>
            <a:rPr lang="fr-FR" sz="1400" kern="1200" dirty="0" smtClean="0">
              <a:solidFill>
                <a:schemeClr val="tx1"/>
              </a:solidFill>
            </a:rPr>
            <a:t>Assembler les éléments de tout ou partie d’un ouvrage.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C6 :</a:t>
          </a:r>
          <a:r>
            <a:rPr lang="fr-FR" sz="1400" b="0" kern="1200" dirty="0" smtClean="0">
              <a:solidFill>
                <a:schemeClr val="tx1"/>
              </a:solidFill>
            </a:rPr>
            <a:t> …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C7 : </a:t>
          </a:r>
          <a:r>
            <a:rPr lang="fr-FR" sz="1400" b="0" kern="1200" dirty="0" smtClean="0">
              <a:solidFill>
                <a:schemeClr val="tx1"/>
              </a:solidFill>
            </a:rPr>
            <a:t>…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C8 : </a:t>
          </a:r>
          <a:r>
            <a:rPr lang="fr-FR" sz="1400" b="0" kern="1200" dirty="0" smtClean="0">
              <a:solidFill>
                <a:schemeClr val="tx1"/>
              </a:solidFill>
            </a:rPr>
            <a:t>…</a:t>
          </a:r>
          <a:endParaRPr lang="fr-FR" sz="1400" b="0" kern="1200" dirty="0">
            <a:solidFill>
              <a:schemeClr val="tx1"/>
            </a:solidFill>
          </a:endParaRPr>
        </a:p>
      </dsp:txBody>
      <dsp:txXfrm rot="5400000">
        <a:off x="2080616" y="892899"/>
        <a:ext cx="1934765" cy="2678698"/>
      </dsp:txXfrm>
    </dsp:sp>
    <dsp:sp modelId="{6A93E1E6-12B7-4842-8822-03E12CADADC6}">
      <dsp:nvSpPr>
        <dsp:cNvPr id="0" name=""/>
        <dsp:cNvSpPr/>
      </dsp:nvSpPr>
      <dsp:spPr>
        <a:xfrm rot="16200000">
          <a:off x="2895625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Épreuve</a:t>
          </a:r>
          <a:endParaRPr lang="fr-FR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EP 2 C ou S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0" kern="1200" dirty="0" smtClean="0">
              <a:solidFill>
                <a:schemeClr val="tx1"/>
              </a:solidFill>
            </a:rPr>
            <a:t>Configuration, réalisation et contrôle d’un ouvrage chaudronné OU soudé</a:t>
          </a:r>
          <a:endParaRPr lang="fr-FR" sz="1500" b="0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0" kern="1200" dirty="0" smtClean="0">
              <a:solidFill>
                <a:schemeClr val="tx1"/>
              </a:solidFill>
            </a:rPr>
            <a:t>Coefficient : 12 + 1 (PSE)</a:t>
          </a:r>
        </a:p>
      </dsp:txBody>
      <dsp:txXfrm rot="5400000">
        <a:off x="4160490" y="892899"/>
        <a:ext cx="1934765" cy="26786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46B56-989E-46A5-AF6F-8285FB28EBBF}">
      <dsp:nvSpPr>
        <dsp:cNvPr id="0" name=""/>
        <dsp:cNvSpPr/>
      </dsp:nvSpPr>
      <dsp:spPr>
        <a:xfrm>
          <a:off x="1156607" y="2808514"/>
          <a:ext cx="754534" cy="25683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7267" y="0"/>
              </a:lnTo>
              <a:lnTo>
                <a:pt x="377267" y="2568320"/>
              </a:lnTo>
              <a:lnTo>
                <a:pt x="754534" y="2568320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900" kern="1200"/>
        </a:p>
      </dsp:txBody>
      <dsp:txXfrm>
        <a:off x="1466952" y="4025752"/>
        <a:ext cx="133843" cy="133843"/>
      </dsp:txXfrm>
    </dsp:sp>
    <dsp:sp modelId="{11F1C8E6-BE82-439A-9F87-9F3F55EAEB2F}">
      <dsp:nvSpPr>
        <dsp:cNvPr id="0" name=""/>
        <dsp:cNvSpPr/>
      </dsp:nvSpPr>
      <dsp:spPr>
        <a:xfrm>
          <a:off x="1156607" y="2808514"/>
          <a:ext cx="736786" cy="1380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8393" y="0"/>
              </a:lnTo>
              <a:lnTo>
                <a:pt x="368393" y="1380250"/>
              </a:lnTo>
              <a:lnTo>
                <a:pt x="736786" y="1380250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485885" y="3459524"/>
        <a:ext cx="78229" cy="78229"/>
      </dsp:txXfrm>
    </dsp:sp>
    <dsp:sp modelId="{285E6C05-2DF8-4FF6-9F62-E29BF4A48F37}">
      <dsp:nvSpPr>
        <dsp:cNvPr id="0" name=""/>
        <dsp:cNvSpPr/>
      </dsp:nvSpPr>
      <dsp:spPr>
        <a:xfrm>
          <a:off x="1156607" y="2583505"/>
          <a:ext cx="705063" cy="225008"/>
        </a:xfrm>
        <a:custGeom>
          <a:avLst/>
          <a:gdLst/>
          <a:ahLst/>
          <a:cxnLst/>
          <a:rect l="0" t="0" r="0" b="0"/>
          <a:pathLst>
            <a:path>
              <a:moveTo>
                <a:pt x="0" y="225008"/>
              </a:moveTo>
              <a:lnTo>
                <a:pt x="352531" y="225008"/>
              </a:lnTo>
              <a:lnTo>
                <a:pt x="352531" y="0"/>
              </a:lnTo>
              <a:lnTo>
                <a:pt x="705063" y="0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490636" y="2677507"/>
        <a:ext cx="37004" cy="37004"/>
      </dsp:txXfrm>
    </dsp:sp>
    <dsp:sp modelId="{8749133F-3CFC-4715-8210-1D120F9EAA32}">
      <dsp:nvSpPr>
        <dsp:cNvPr id="0" name=""/>
        <dsp:cNvSpPr/>
      </dsp:nvSpPr>
      <dsp:spPr>
        <a:xfrm>
          <a:off x="1156607" y="765893"/>
          <a:ext cx="698739" cy="2042620"/>
        </a:xfrm>
        <a:custGeom>
          <a:avLst/>
          <a:gdLst/>
          <a:ahLst/>
          <a:cxnLst/>
          <a:rect l="0" t="0" r="0" b="0"/>
          <a:pathLst>
            <a:path>
              <a:moveTo>
                <a:pt x="0" y="2042620"/>
              </a:moveTo>
              <a:lnTo>
                <a:pt x="349369" y="2042620"/>
              </a:lnTo>
              <a:lnTo>
                <a:pt x="349369" y="0"/>
              </a:lnTo>
              <a:lnTo>
                <a:pt x="698739" y="0"/>
              </a:lnTo>
            </a:path>
          </a:pathLst>
        </a:cu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700" kern="1200"/>
        </a:p>
      </dsp:txBody>
      <dsp:txXfrm>
        <a:off x="1452006" y="1733233"/>
        <a:ext cx="107941" cy="107941"/>
      </dsp:txXfrm>
    </dsp:sp>
    <dsp:sp modelId="{01E25066-F908-404B-A329-DE4C87617EF5}">
      <dsp:nvSpPr>
        <dsp:cNvPr id="0" name=""/>
        <dsp:cNvSpPr/>
      </dsp:nvSpPr>
      <dsp:spPr>
        <a:xfrm rot="16200000">
          <a:off x="-2013517" y="2441420"/>
          <a:ext cx="5606062" cy="734187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smtClean="0"/>
            <a:t>Contenu de l’épreuve </a:t>
          </a:r>
          <a:r>
            <a:rPr lang="fr-FR" sz="2400" b="1" kern="1200" smtClean="0"/>
            <a:t>EP 2 C     </a:t>
          </a:r>
          <a:r>
            <a:rPr lang="fr-FR" sz="2400" kern="1200" smtClean="0"/>
            <a:t>(chaudronnerie)</a:t>
          </a:r>
          <a:endParaRPr lang="fr-FR" sz="2400" kern="1200" dirty="0"/>
        </a:p>
      </dsp:txBody>
      <dsp:txXfrm>
        <a:off x="-2013517" y="2441420"/>
        <a:ext cx="5606062" cy="734187"/>
      </dsp:txXfrm>
    </dsp:sp>
    <dsp:sp modelId="{6A9211BD-8E28-40E2-A4EA-FDEA990F06C7}">
      <dsp:nvSpPr>
        <dsp:cNvPr id="0" name=""/>
        <dsp:cNvSpPr/>
      </dsp:nvSpPr>
      <dsp:spPr>
        <a:xfrm>
          <a:off x="1855347" y="14242"/>
          <a:ext cx="6474661" cy="1503302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L’épreuve prend appui sur les activités liées aux fabrications effectuées en entreprise et sur une réalisation en mode projet. Le support du projet est un dossier technique numérique relatif à une réalisation à caractère industriel de tout ou partie d’un (ou plusieurs) ensemble(s) chaudronné(s) en lien avec le niveau de qualification visé par le diplôme.  </a:t>
          </a:r>
          <a:endParaRPr lang="fr-FR" sz="1600" kern="1200" dirty="0"/>
        </a:p>
      </dsp:txBody>
      <dsp:txXfrm>
        <a:off x="1855347" y="14242"/>
        <a:ext cx="6474661" cy="1503302"/>
      </dsp:txXfrm>
    </dsp:sp>
    <dsp:sp modelId="{B13302EC-3B37-44BB-8084-343600558AAD}">
      <dsp:nvSpPr>
        <dsp:cNvPr id="0" name=""/>
        <dsp:cNvSpPr/>
      </dsp:nvSpPr>
      <dsp:spPr>
        <a:xfrm>
          <a:off x="1861670" y="1825831"/>
          <a:ext cx="6419845" cy="1515348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Les documents fournis au candidat pourront être tout ou partie :                                                                                    - du dossier de fabrication ;                                                                                              - des plans au format numérique (2D, 3D) ;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extraits de normes ;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600" kern="1200" smtClean="0"/>
            <a:t>- des documentations techniques et de contrôles ;                                                                                                   - … ;</a:t>
          </a:r>
          <a:endParaRPr lang="fr-FR" sz="1600" kern="1200" dirty="0"/>
        </a:p>
      </dsp:txBody>
      <dsp:txXfrm>
        <a:off x="1861670" y="1825831"/>
        <a:ext cx="6419845" cy="1515348"/>
      </dsp:txXfrm>
    </dsp:sp>
    <dsp:sp modelId="{462D5815-4BEF-4125-A4A4-7365644A303D}">
      <dsp:nvSpPr>
        <dsp:cNvPr id="0" name=""/>
        <dsp:cNvSpPr/>
      </dsp:nvSpPr>
      <dsp:spPr>
        <a:xfrm>
          <a:off x="1893393" y="3540821"/>
          <a:ext cx="6480740" cy="1295885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Pour cette épreuve </a:t>
          </a:r>
          <a:r>
            <a:rPr lang="fr-FR" sz="1600" b="1" kern="1200" smtClean="0"/>
            <a:t>EP2C</a:t>
          </a:r>
          <a:r>
            <a:rPr lang="fr-FR" sz="1600" kern="1200" smtClean="0"/>
            <a:t>, les candidats seront placés en situation de réaliser tout ou partie des tâches relatives à l’activité</a:t>
          </a:r>
          <a:r>
            <a:rPr lang="fr-FR" sz="1600" b="1" kern="1200" smtClean="0"/>
            <a:t>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A2 : mise en œuvre d’un ou plusieurs procédés de fabrication, d’assemblage et de techniques connexes à partir de consignes opératoires.</a:t>
          </a:r>
          <a:endParaRPr lang="fr-FR" sz="1600" kern="1200" dirty="0"/>
        </a:p>
      </dsp:txBody>
      <dsp:txXfrm>
        <a:off x="1893393" y="3540821"/>
        <a:ext cx="6480740" cy="1295885"/>
      </dsp:txXfrm>
    </dsp:sp>
    <dsp:sp modelId="{315A3073-A996-4B6E-A565-E75D3E8AD2F1}">
      <dsp:nvSpPr>
        <dsp:cNvPr id="0" name=""/>
        <dsp:cNvSpPr/>
      </dsp:nvSpPr>
      <dsp:spPr>
        <a:xfrm>
          <a:off x="1911141" y="5139263"/>
          <a:ext cx="6493457" cy="475142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L’utilisation d’un environnement numérique est obligatoire.</a:t>
          </a:r>
          <a:endParaRPr lang="fr-FR" sz="1600" kern="1200" dirty="0"/>
        </a:p>
      </dsp:txBody>
      <dsp:txXfrm>
        <a:off x="1911141" y="5139263"/>
        <a:ext cx="6493457" cy="4751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7707" y="0"/>
          <a:ext cx="1194046" cy="199101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u="sng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</a:t>
          </a:r>
          <a:r>
            <a:rPr lang="fr-FR" sz="1200" b="1" u="sng" kern="1200" dirty="0" smtClean="0">
              <a:solidFill>
                <a:schemeClr val="tx1"/>
              </a:solidFill>
            </a:rPr>
            <a:t>Partie 1 </a:t>
          </a:r>
          <a:r>
            <a:rPr lang="fr-FR" sz="1200" b="1" kern="1200" dirty="0" smtClean="0">
              <a:solidFill>
                <a:schemeClr val="tx1"/>
              </a:solidFill>
            </a:rPr>
            <a:t>situations professionnelles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Projet de 60 h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42679" y="34972"/>
        <a:ext cx="1124102" cy="1921070"/>
      </dsp:txXfrm>
    </dsp:sp>
    <dsp:sp modelId="{E936B2D4-4115-4E26-BB91-829195BB14EA}">
      <dsp:nvSpPr>
        <dsp:cNvPr id="0" name=""/>
        <dsp:cNvSpPr/>
      </dsp:nvSpPr>
      <dsp:spPr>
        <a:xfrm>
          <a:off x="1321272" y="847445"/>
          <a:ext cx="253380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1321272" y="906670"/>
        <a:ext cx="177366" cy="177673"/>
      </dsp:txXfrm>
    </dsp:sp>
    <dsp:sp modelId="{18EF9024-9FA4-4A66-BDD2-1FBE1F47345C}">
      <dsp:nvSpPr>
        <dsp:cNvPr id="0" name=""/>
        <dsp:cNvSpPr/>
      </dsp:nvSpPr>
      <dsp:spPr>
        <a:xfrm>
          <a:off x="1679830" y="0"/>
          <a:ext cx="1194046" cy="199101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Quand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              </a:t>
          </a:r>
          <a:r>
            <a:rPr lang="fr-FR" sz="1200" b="1" kern="1200" dirty="0" smtClean="0">
              <a:solidFill>
                <a:schemeClr val="tx1"/>
              </a:solidFill>
            </a:rPr>
            <a:t>au cours de l’année civile de l’examen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    </a:t>
          </a:r>
          <a:r>
            <a:rPr lang="fr-FR" sz="1200" b="1" kern="1200" dirty="0" smtClean="0">
              <a:solidFill>
                <a:schemeClr val="tx1"/>
              </a:solidFill>
            </a:rPr>
            <a:t>dernier semestre de la formation</a:t>
          </a:r>
        </a:p>
      </dsp:txBody>
      <dsp:txXfrm>
        <a:off x="1714802" y="34972"/>
        <a:ext cx="1124102" cy="1921070"/>
      </dsp:txXfrm>
    </dsp:sp>
    <dsp:sp modelId="{61E8D846-96E1-4604-8686-51D228FBCAA1}">
      <dsp:nvSpPr>
        <dsp:cNvPr id="0" name=""/>
        <dsp:cNvSpPr/>
      </dsp:nvSpPr>
      <dsp:spPr>
        <a:xfrm>
          <a:off x="2991454" y="847445"/>
          <a:ext cx="249264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2991454" y="906670"/>
        <a:ext cx="174485" cy="177673"/>
      </dsp:txXfrm>
    </dsp:sp>
    <dsp:sp modelId="{BFB79F78-4CAD-4AFD-9EFD-1C74580931E7}">
      <dsp:nvSpPr>
        <dsp:cNvPr id="0" name=""/>
        <dsp:cNvSpPr/>
      </dsp:nvSpPr>
      <dsp:spPr>
        <a:xfrm>
          <a:off x="3344187" y="0"/>
          <a:ext cx="1194046" cy="199101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  <a:effectLst/>
            </a:rPr>
            <a:t>Partie 1              </a:t>
          </a:r>
          <a:r>
            <a:rPr lang="fr-FR" sz="1200" b="1" kern="1200" dirty="0" smtClean="0">
              <a:solidFill>
                <a:schemeClr val="tx1"/>
              </a:solidFill>
            </a:rPr>
            <a:t>en entreprise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 en centre de formation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3379159" y="34972"/>
        <a:ext cx="1124102" cy="1921070"/>
      </dsp:txXfrm>
    </dsp:sp>
    <dsp:sp modelId="{59FE23DF-6778-457F-84C4-3C531990755E}">
      <dsp:nvSpPr>
        <dsp:cNvPr id="0" name=""/>
        <dsp:cNvSpPr/>
      </dsp:nvSpPr>
      <dsp:spPr>
        <a:xfrm>
          <a:off x="4659350" y="847445"/>
          <a:ext cx="256767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4659350" y="906670"/>
        <a:ext cx="179737" cy="177673"/>
      </dsp:txXfrm>
    </dsp:sp>
    <dsp:sp modelId="{DCD17B5C-7524-48E6-AF93-4F81D8A6E13E}">
      <dsp:nvSpPr>
        <dsp:cNvPr id="0" name=""/>
        <dsp:cNvSpPr/>
      </dsp:nvSpPr>
      <dsp:spPr>
        <a:xfrm>
          <a:off x="5022701" y="0"/>
          <a:ext cx="1194046" cy="199101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          </a:t>
          </a:r>
          <a:r>
            <a:rPr lang="fr-FR" sz="1200" b="1" kern="1200" dirty="0" smtClean="0">
              <a:solidFill>
                <a:schemeClr val="tx1"/>
              </a:solidFill>
            </a:rPr>
            <a:t>tuteur et l’équipe pédagogique (candidat)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              </a:t>
          </a:r>
          <a:r>
            <a:rPr lang="fr-FR" sz="1200" b="1" kern="1200" dirty="0" smtClean="0">
              <a:solidFill>
                <a:schemeClr val="tx1"/>
              </a:solidFill>
            </a:rPr>
            <a:t>équipe pédagogique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5057673" y="34972"/>
        <a:ext cx="1124102" cy="1921070"/>
      </dsp:txXfrm>
    </dsp:sp>
    <dsp:sp modelId="{6D43EE13-D238-4A1A-B156-2DFE87C2203F}">
      <dsp:nvSpPr>
        <dsp:cNvPr id="0" name=""/>
        <dsp:cNvSpPr/>
      </dsp:nvSpPr>
      <dsp:spPr>
        <a:xfrm>
          <a:off x="6338079" y="847445"/>
          <a:ext cx="257222" cy="296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kern="1200">
            <a:solidFill>
              <a:schemeClr val="tx1"/>
            </a:solidFill>
          </a:endParaRPr>
        </a:p>
      </dsp:txBody>
      <dsp:txXfrm>
        <a:off x="6338079" y="906670"/>
        <a:ext cx="180055" cy="177673"/>
      </dsp:txXfrm>
    </dsp:sp>
    <dsp:sp modelId="{1124316E-A513-4C7F-AFC3-FD02F3872E37}">
      <dsp:nvSpPr>
        <dsp:cNvPr id="0" name=""/>
        <dsp:cNvSpPr/>
      </dsp:nvSpPr>
      <dsp:spPr>
        <a:xfrm>
          <a:off x="6702073" y="0"/>
          <a:ext cx="1194046" cy="199101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1</a:t>
          </a:r>
          <a:r>
            <a:rPr lang="fr-FR" sz="1200" b="1" kern="1200" dirty="0" smtClean="0">
              <a:solidFill>
                <a:schemeClr val="tx1"/>
              </a:solidFill>
            </a:rPr>
            <a:t>           bilan individuel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Partie 2                </a:t>
          </a:r>
          <a:r>
            <a:rPr lang="fr-FR" sz="1200" b="1" kern="1200" dirty="0" smtClean="0">
              <a:solidFill>
                <a:schemeClr val="tx1"/>
              </a:solidFill>
            </a:rPr>
            <a:t>en cours de projet et d’une revue de projet de 15 mn (activités du projet et             entreprise)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6737045" y="34972"/>
        <a:ext cx="1124102" cy="192107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19559-6B3C-4FA5-A95B-72949C68979F}">
      <dsp:nvSpPr>
        <dsp:cNvPr id="0" name=""/>
        <dsp:cNvSpPr/>
      </dsp:nvSpPr>
      <dsp:spPr>
        <a:xfrm>
          <a:off x="3469" y="117663"/>
          <a:ext cx="1517150" cy="175568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Quoi 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u="sng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 épreuve pratique d’une durée de 12 heures 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47905" y="162099"/>
        <a:ext cx="1428278" cy="1666814"/>
      </dsp:txXfrm>
    </dsp:sp>
    <dsp:sp modelId="{E936B2D4-4115-4E26-BB91-829195BB14EA}">
      <dsp:nvSpPr>
        <dsp:cNvPr id="0" name=""/>
        <dsp:cNvSpPr/>
      </dsp:nvSpPr>
      <dsp:spPr>
        <a:xfrm>
          <a:off x="1672334" y="807380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1672334" y="882631"/>
        <a:ext cx="225145" cy="225751"/>
      </dsp:txXfrm>
    </dsp:sp>
    <dsp:sp modelId="{BFB79F78-4CAD-4AFD-9EFD-1C74580931E7}">
      <dsp:nvSpPr>
        <dsp:cNvPr id="0" name=""/>
        <dsp:cNvSpPr/>
      </dsp:nvSpPr>
      <dsp:spPr>
        <a:xfrm>
          <a:off x="2127479" y="117663"/>
          <a:ext cx="1517150" cy="175568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Où :     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                               </a:t>
          </a:r>
          <a:r>
            <a:rPr lang="fr-FR" sz="1200" b="1" kern="1200" dirty="0" smtClean="0">
              <a:solidFill>
                <a:schemeClr val="tx1"/>
              </a:solidFill>
            </a:rPr>
            <a:t>dans un établissement formant à un CAP « Réalisations industrielles en chaudronnerie ou soudage »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2171915" y="162099"/>
        <a:ext cx="1428278" cy="1666814"/>
      </dsp:txXfrm>
    </dsp:sp>
    <dsp:sp modelId="{59FE23DF-6778-457F-84C4-3C531990755E}">
      <dsp:nvSpPr>
        <dsp:cNvPr id="0" name=""/>
        <dsp:cNvSpPr/>
      </dsp:nvSpPr>
      <dsp:spPr>
        <a:xfrm>
          <a:off x="3796344" y="807380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3796344" y="882631"/>
        <a:ext cx="225145" cy="225751"/>
      </dsp:txXfrm>
    </dsp:sp>
    <dsp:sp modelId="{DCD17B5C-7524-48E6-AF93-4F81D8A6E13E}">
      <dsp:nvSpPr>
        <dsp:cNvPr id="0" name=""/>
        <dsp:cNvSpPr/>
      </dsp:nvSpPr>
      <dsp:spPr>
        <a:xfrm>
          <a:off x="4251490" y="117663"/>
          <a:ext cx="1517150" cy="175568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Qui :  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deux professeurs des enseignements professionnels et d’un professionnel</a:t>
          </a:r>
          <a:endParaRPr lang="fr-FR" sz="1200" b="1" kern="1200" dirty="0">
            <a:solidFill>
              <a:schemeClr val="tx1"/>
            </a:solidFill>
          </a:endParaRPr>
        </a:p>
      </dsp:txBody>
      <dsp:txXfrm>
        <a:off x="4295926" y="162099"/>
        <a:ext cx="1428278" cy="1666814"/>
      </dsp:txXfrm>
    </dsp:sp>
    <dsp:sp modelId="{6D43EE13-D238-4A1A-B156-2DFE87C2203F}">
      <dsp:nvSpPr>
        <dsp:cNvPr id="0" name=""/>
        <dsp:cNvSpPr/>
      </dsp:nvSpPr>
      <dsp:spPr>
        <a:xfrm>
          <a:off x="5920355" y="807380"/>
          <a:ext cx="321635" cy="376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>
            <a:solidFill>
              <a:schemeClr val="tx1"/>
            </a:solidFill>
          </a:endParaRPr>
        </a:p>
      </dsp:txBody>
      <dsp:txXfrm>
        <a:off x="5920355" y="882631"/>
        <a:ext cx="225145" cy="225751"/>
      </dsp:txXfrm>
    </dsp:sp>
    <dsp:sp modelId="{1124316E-A513-4C7F-AFC3-FD02F3872E37}">
      <dsp:nvSpPr>
        <dsp:cNvPr id="0" name=""/>
        <dsp:cNvSpPr/>
      </dsp:nvSpPr>
      <dsp:spPr>
        <a:xfrm>
          <a:off x="6375500" y="117663"/>
          <a:ext cx="1517150" cy="175568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u="sng" kern="1200" dirty="0" smtClean="0">
              <a:solidFill>
                <a:schemeClr val="tx1"/>
              </a:solidFill>
            </a:rPr>
            <a:t>Comment :  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>
              <a:solidFill>
                <a:schemeClr val="tx1"/>
              </a:solidFill>
            </a:rPr>
            <a:t>support fait l’objet d’un dossier numérique de réalisation et d’exécution</a:t>
          </a:r>
          <a:endParaRPr lang="fr-FR" sz="1200" b="1" u="sng" kern="1200" dirty="0" smtClean="0">
            <a:solidFill>
              <a:schemeClr val="tx1"/>
            </a:solidFill>
          </a:endParaRPr>
        </a:p>
      </dsp:txBody>
      <dsp:txXfrm>
        <a:off x="6419936" y="162099"/>
        <a:ext cx="1428278" cy="166681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7F08E-D806-4BB1-8917-68E63410E2B5}">
      <dsp:nvSpPr>
        <dsp:cNvPr id="0" name=""/>
        <dsp:cNvSpPr/>
      </dsp:nvSpPr>
      <dsp:spPr>
        <a:xfrm rot="16200000">
          <a:off x="-1264121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tx1"/>
              </a:solidFill>
            </a:rPr>
            <a:t>Activité</a:t>
          </a:r>
          <a:endParaRPr lang="fr-FR" sz="24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A1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i="0" kern="1200" dirty="0" smtClean="0">
              <a:solidFill>
                <a:schemeClr val="tx1"/>
              </a:solidFill>
            </a:rPr>
            <a:t>Analyse, exploitation des données techniques et préparation avec assistance numérique d’une ou plusieurs réalisations chaudronnées</a:t>
          </a:r>
          <a:endParaRPr lang="fr-FR" sz="1400" b="0" i="0" kern="1200" dirty="0">
            <a:solidFill>
              <a:schemeClr val="tx1"/>
            </a:solidFill>
          </a:endParaRPr>
        </a:p>
      </dsp:txBody>
      <dsp:txXfrm rot="5400000">
        <a:off x="744" y="892899"/>
        <a:ext cx="1934765" cy="2678698"/>
      </dsp:txXfrm>
    </dsp:sp>
    <dsp:sp modelId="{003A7CD4-388E-481D-A9AC-9C13BFD8BCFC}">
      <dsp:nvSpPr>
        <dsp:cNvPr id="0" name=""/>
        <dsp:cNvSpPr/>
      </dsp:nvSpPr>
      <dsp:spPr>
        <a:xfrm rot="16200000">
          <a:off x="815751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Bloc de Compétences</a:t>
          </a:r>
          <a:endParaRPr lang="fr-FR" sz="22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C1</a:t>
          </a:r>
          <a:r>
            <a:rPr lang="fr-FR" sz="1400" kern="1200" dirty="0" smtClean="0">
              <a:solidFill>
                <a:schemeClr val="tx1"/>
              </a:solidFill>
            </a:rPr>
            <a:t> : rechercher une information dans une documentation technique, en local ou à distance..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C4 : </a:t>
          </a:r>
          <a:r>
            <a:rPr lang="fr-FR" sz="1400" kern="1200" dirty="0" smtClean="0">
              <a:solidFill>
                <a:schemeClr val="tx1"/>
              </a:solidFill>
            </a:rPr>
            <a:t>interpréter et vérifier les données de définition de tout ou partie d’un ensemble chaudronné.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1" kern="1200" dirty="0" smtClean="0">
              <a:solidFill>
                <a:schemeClr val="tx1"/>
              </a:solidFill>
            </a:rPr>
            <a:t>C5 : </a:t>
          </a:r>
          <a:r>
            <a:rPr lang="fr-FR" sz="1400" kern="1200" dirty="0" smtClean="0">
              <a:solidFill>
                <a:schemeClr val="tx1"/>
              </a:solidFill>
            </a:rPr>
            <a:t>…</a:t>
          </a:r>
          <a:endParaRPr lang="fr-FR" sz="1400" b="0" kern="1200" dirty="0">
            <a:solidFill>
              <a:schemeClr val="tx1"/>
            </a:solidFill>
          </a:endParaRPr>
        </a:p>
      </dsp:txBody>
      <dsp:txXfrm rot="5400000">
        <a:off x="2080616" y="892899"/>
        <a:ext cx="1934765" cy="2678698"/>
      </dsp:txXfrm>
    </dsp:sp>
    <dsp:sp modelId="{6A93E1E6-12B7-4842-8822-03E12CADADC6}">
      <dsp:nvSpPr>
        <dsp:cNvPr id="0" name=""/>
        <dsp:cNvSpPr/>
      </dsp:nvSpPr>
      <dsp:spPr>
        <a:xfrm rot="16200000">
          <a:off x="2895625" y="1264865"/>
          <a:ext cx="4464496" cy="1934765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970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solidFill>
                <a:schemeClr val="tx1"/>
              </a:solidFill>
            </a:rPr>
            <a:t>Épreuve</a:t>
          </a:r>
          <a:endParaRPr lang="fr-FR" sz="22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kern="1200" dirty="0" smtClean="0">
              <a:solidFill>
                <a:schemeClr val="tx1"/>
              </a:solidFill>
            </a:rPr>
            <a:t>E 2</a:t>
          </a:r>
          <a:endParaRPr lang="fr-FR" sz="16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kern="1200" dirty="0" smtClean="0">
              <a:solidFill>
                <a:schemeClr val="tx1"/>
              </a:solidFill>
            </a:rPr>
            <a:t>Analyse et exploitation de données techniques</a:t>
          </a:r>
          <a:endParaRPr lang="fr-FR" sz="1400" b="0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0" kern="1200" dirty="0" smtClean="0">
              <a:solidFill>
                <a:schemeClr val="tx1"/>
              </a:solidFill>
            </a:rPr>
            <a:t>Coefficient : 5</a:t>
          </a:r>
        </a:p>
      </dsp:txBody>
      <dsp:txXfrm rot="5400000">
        <a:off x="4160490" y="892899"/>
        <a:ext cx="1934765" cy="2678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9186E-EAA7-3A42-AFD2-CC349621202A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815B8-4CE2-F247-96EE-D0C173663B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0149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EF2D4-44B9-F34D-AC77-36ED78FDDA30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7BDEA-8EA0-FE4F-8E67-406CE035A26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7604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7BDEA-8EA0-FE4F-8E67-406CE035A260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112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présentation ou d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090609" y="976320"/>
            <a:ext cx="7894637" cy="2433895"/>
          </a:xfrm>
        </p:spPr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90609" y="3472208"/>
            <a:ext cx="7596190" cy="1752600"/>
          </a:xfrm>
        </p:spPr>
        <p:txBody>
          <a:bodyPr/>
          <a:lstStyle>
            <a:lvl1pPr marL="0" indent="0" algn="l">
              <a:buNone/>
              <a:defRPr>
                <a:solidFill>
                  <a:srgbClr val="68308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197502" y="6390910"/>
            <a:ext cx="403878" cy="365125"/>
          </a:xfrm>
          <a:prstGeom prst="rect">
            <a:avLst/>
          </a:prstGeom>
        </p:spPr>
        <p:txBody>
          <a:bodyPr/>
          <a:lstStyle/>
          <a:p>
            <a:fld id="{1FC8907D-B208-DC44-82F5-2940ECA1C9F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3674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 -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97486" y="3283200"/>
            <a:ext cx="5897726" cy="2108160"/>
          </a:xfrm>
        </p:spPr>
        <p:txBody>
          <a:bodyPr anchor="t" anchorCtr="0">
            <a:normAutofit/>
          </a:bodyPr>
          <a:lstStyle>
            <a:lvl1pPr>
              <a:defRPr sz="1500" baseline="0"/>
            </a:lvl1pPr>
          </a:lstStyle>
          <a:p>
            <a:r>
              <a:rPr lang="fr-FR" dirty="0" smtClean="0"/>
              <a:t>Contacts :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97502" y="6390910"/>
            <a:ext cx="403878" cy="365125"/>
          </a:xfrm>
          <a:prstGeom prst="rect">
            <a:avLst/>
          </a:prstGeom>
        </p:spPr>
        <p:txBody>
          <a:bodyPr/>
          <a:lstStyle/>
          <a:p>
            <a:fld id="{1FC8907D-B208-DC44-82F5-2940ECA1C9FA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0721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249851" y="6390910"/>
            <a:ext cx="351529" cy="365125"/>
          </a:xfrm>
          <a:prstGeom prst="rect">
            <a:avLst/>
          </a:prstGeom>
        </p:spPr>
        <p:txBody>
          <a:bodyPr/>
          <a:lstStyle/>
          <a:p>
            <a:fld id="{C6B7B3CB-E3BA-F74C-AB76-86EFC5843CD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1095375" y="4121150"/>
            <a:ext cx="7505700" cy="1814513"/>
          </a:xfrm>
        </p:spPr>
        <p:txBody>
          <a:bodyPr>
            <a:normAutofit/>
          </a:bodyPr>
          <a:lstStyle>
            <a:lvl1pPr>
              <a:defRPr sz="1500"/>
            </a:lvl1pPr>
            <a:lvl2pPr marL="457200" indent="-457200">
              <a:buNone/>
              <a:defRPr sz="1500"/>
            </a:lvl2pPr>
            <a:lvl3pPr marL="457200" indent="-457200">
              <a:buNone/>
              <a:defRPr sz="1500"/>
            </a:lvl3pPr>
            <a:lvl4pPr marL="457200" indent="-457200">
              <a:buNone/>
              <a:defRPr sz="1500"/>
            </a:lvl4pPr>
            <a:lvl5pPr marL="457200" indent="-457200">
              <a:buNone/>
              <a:defRPr sz="1500"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4"/>
          </p:nvPr>
        </p:nvSpPr>
        <p:spPr>
          <a:xfrm>
            <a:off x="1095375" y="2705101"/>
            <a:ext cx="7505700" cy="1156980"/>
          </a:xfrm>
        </p:spPr>
        <p:txBody>
          <a:bodyPr>
            <a:noAutofit/>
          </a:bodyPr>
          <a:lstStyle>
            <a:lvl1pPr marL="0" indent="0">
              <a:buFont typeface="Arial"/>
              <a:buNone/>
              <a:defRPr sz="3000"/>
            </a:lvl1pPr>
            <a:lvl2pPr marL="0" indent="0">
              <a:buNone/>
              <a:defRPr sz="3000"/>
            </a:lvl2pPr>
            <a:lvl3pPr marL="0" indent="0">
              <a:buNone/>
              <a:defRPr sz="3000"/>
            </a:lvl3pPr>
            <a:lvl4pPr marL="0" indent="0">
              <a:buNone/>
              <a:defRPr sz="3000"/>
            </a:lvl4pPr>
            <a:lvl5pPr marL="0" indent="0">
              <a:buNone/>
              <a:defRPr sz="3000"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4325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contenu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49942" y="6390910"/>
            <a:ext cx="450457" cy="365125"/>
          </a:xfrm>
          <a:prstGeom prst="rect">
            <a:avLst/>
          </a:prstGeom>
        </p:spPr>
        <p:txBody>
          <a:bodyPr/>
          <a:lstStyle/>
          <a:p>
            <a:fld id="{A786685B-2977-D546-9E3D-3CA676A47F0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804863" y="1471083"/>
            <a:ext cx="7881937" cy="4598988"/>
          </a:xfrm>
        </p:spPr>
        <p:txBody>
          <a:bodyPr/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 typeface="Arial"/>
              <a:buChar char="■"/>
              <a:tabLst/>
              <a:defRPr>
                <a:solidFill>
                  <a:srgbClr val="683086"/>
                </a:solidFill>
              </a:defRPr>
            </a:lvl1pPr>
            <a:lvl2pPr marL="627063" marR="0" indent="-1698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83086"/>
              </a:buClr>
              <a:buSzTx/>
              <a:buFont typeface="Arial Italic"/>
              <a:buChar char="■"/>
              <a:tabLst/>
              <a:defRPr/>
            </a:lvl2pPr>
            <a:lvl3pPr marL="627063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3pPr>
            <a:lvl4pPr marL="627063" marR="0" indent="1778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83086"/>
              </a:buClr>
              <a:buSzTx/>
              <a:buFont typeface="Arial"/>
              <a:buChar char="–"/>
              <a:tabLst/>
              <a:defRPr/>
            </a:lvl4pPr>
            <a:lvl5pPr marL="80645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9791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ge de contenu avec texte et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805400" y="1476296"/>
            <a:ext cx="7881400" cy="4525963"/>
          </a:xfrm>
        </p:spPr>
        <p:txBody>
          <a:bodyPr/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 typeface="Arial"/>
              <a:buChar char="■"/>
              <a:tabLst/>
              <a:defRPr>
                <a:solidFill>
                  <a:srgbClr val="683086"/>
                </a:solidFill>
              </a:defRPr>
            </a:lvl1pPr>
            <a:lvl2pPr marL="627063" marR="0" indent="-1698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83086"/>
              </a:buClr>
              <a:buSzTx/>
              <a:buFont typeface="Arial Italic"/>
              <a:buChar char="■"/>
              <a:tabLst/>
              <a:defRPr/>
            </a:lvl2pPr>
            <a:lvl3pPr marL="627063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3pPr>
            <a:lvl4pPr marL="627063" marR="0" indent="1778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83086"/>
              </a:buClr>
              <a:buSzTx/>
              <a:buFont typeface="Arial"/>
              <a:buChar char="–"/>
              <a:tabLst/>
              <a:defRPr/>
            </a:lvl4pPr>
            <a:lvl5pPr marL="80645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149942" y="6390910"/>
            <a:ext cx="450457" cy="365125"/>
          </a:xfrm>
          <a:prstGeom prst="rect">
            <a:avLst/>
          </a:prstGeom>
        </p:spPr>
        <p:txBody>
          <a:bodyPr/>
          <a:lstStyle/>
          <a:p>
            <a:fld id="{A786685B-2977-D546-9E3D-3CA676A47F0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539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4863" y="-234669"/>
            <a:ext cx="7881400" cy="1286937"/>
          </a:xfrm>
        </p:spPr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804863" y="1469378"/>
            <a:ext cx="7881937" cy="4397375"/>
          </a:xfrm>
        </p:spPr>
        <p:txBody>
          <a:bodyPr/>
          <a:lstStyle>
            <a:lvl1pPr>
              <a:buClr>
                <a:srgbClr val="683086"/>
              </a:buClr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fr-FR" dirty="0" smtClean="0"/>
              <a:t> Cliquez pour modifier les styles du texte du masque</a:t>
            </a:r>
            <a:endParaRPr lang="fr-FR" dirty="0"/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2555875" y="6308725"/>
            <a:ext cx="6048375" cy="0"/>
          </a:xfrm>
          <a:prstGeom prst="line">
            <a:avLst/>
          </a:prstGeom>
          <a:ln w="6350" cmpd="sng">
            <a:solidFill>
              <a:srgbClr val="7F7F7F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172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8773" y="69692"/>
            <a:ext cx="8004162" cy="828574"/>
          </a:xfrm>
        </p:spPr>
        <p:txBody>
          <a:bodyPr anchor="b">
            <a:normAutofit/>
          </a:bodyPr>
          <a:lstStyle>
            <a:lvl1pPr algn="l">
              <a:defRPr sz="3000" b="0"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677333" y="1494531"/>
            <a:ext cx="7923066" cy="32330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7333" y="5367338"/>
            <a:ext cx="7923066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149942" y="6390910"/>
            <a:ext cx="450457" cy="365125"/>
          </a:xfrm>
          <a:prstGeom prst="rect">
            <a:avLst/>
          </a:prstGeom>
        </p:spPr>
        <p:txBody>
          <a:bodyPr/>
          <a:lstStyle/>
          <a:p>
            <a:fld id="{A786685B-2977-D546-9E3D-3CA676A47F0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092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97485" y="915840"/>
            <a:ext cx="7982797" cy="2548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CLIQUEZ ET MODIFIEZ </a:t>
            </a:r>
            <a:br>
              <a:rPr lang="fr-FR" dirty="0" smtClean="0"/>
            </a:br>
            <a:r>
              <a:rPr lang="fr-FR" dirty="0" smtClean="0"/>
              <a:t>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97486" y="3464803"/>
            <a:ext cx="7589313" cy="1249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cxnSp>
        <p:nvCxnSpPr>
          <p:cNvPr id="16" name="Connecteur droit 15"/>
          <p:cNvCxnSpPr/>
          <p:nvPr userDrawn="1"/>
        </p:nvCxnSpPr>
        <p:spPr>
          <a:xfrm>
            <a:off x="698885" y="5516417"/>
            <a:ext cx="6290733" cy="0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 userDrawn="1"/>
        </p:nvCxnSpPr>
        <p:spPr>
          <a:xfrm flipV="1">
            <a:off x="6995213" y="4489080"/>
            <a:ext cx="1519767" cy="1024465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 flipH="1" flipV="1">
            <a:off x="698885" y="0"/>
            <a:ext cx="295" cy="5507953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096000"/>
            <a:ext cx="12636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9642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5" r:id="rId2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50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rgbClr val="683086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95183" y="697997"/>
            <a:ext cx="7781697" cy="20063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95182" y="2704320"/>
            <a:ext cx="7781697" cy="118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</a:t>
            </a:r>
            <a:br>
              <a:rPr lang="fr-FR" dirty="0" smtClean="0"/>
            </a:br>
            <a:r>
              <a:rPr lang="fr-FR" dirty="0" smtClean="0"/>
              <a:t>les styles du texte du masque</a:t>
            </a:r>
          </a:p>
          <a:p>
            <a:pPr lvl="0"/>
            <a:endParaRPr lang="fr-FR" dirty="0" smtClean="0"/>
          </a:p>
        </p:txBody>
      </p:sp>
      <p:cxnSp>
        <p:nvCxnSpPr>
          <p:cNvPr id="15" name="Connecteur droit 14"/>
          <p:cNvCxnSpPr/>
          <p:nvPr userDrawn="1"/>
        </p:nvCxnSpPr>
        <p:spPr>
          <a:xfrm>
            <a:off x="698885" y="3893512"/>
            <a:ext cx="6290733" cy="0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 flipV="1">
            <a:off x="6995213" y="2866175"/>
            <a:ext cx="1519767" cy="1024465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 userDrawn="1"/>
        </p:nvCxnSpPr>
        <p:spPr>
          <a:xfrm flipH="1" flipV="1">
            <a:off x="699180" y="0"/>
            <a:ext cx="1" cy="3885049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096000"/>
            <a:ext cx="12636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2555875" y="6308725"/>
            <a:ext cx="6048375" cy="0"/>
          </a:xfrm>
          <a:prstGeom prst="line">
            <a:avLst/>
          </a:prstGeom>
          <a:ln w="6350" cmpd="sng">
            <a:solidFill>
              <a:srgbClr val="7F7F7F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411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683086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05400" y="0"/>
            <a:ext cx="7881400" cy="1286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05400" y="1476022"/>
            <a:ext cx="7881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 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698885" y="1295400"/>
            <a:ext cx="7173849" cy="0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 userDrawn="1"/>
        </p:nvCxnSpPr>
        <p:spPr>
          <a:xfrm flipV="1">
            <a:off x="7872734" y="872640"/>
            <a:ext cx="642246" cy="419889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 flipH="1" flipV="1">
            <a:off x="699180" y="0"/>
            <a:ext cx="1" cy="1286937"/>
          </a:xfrm>
          <a:prstGeom prst="line">
            <a:avLst/>
          </a:prstGeom>
          <a:ln w="57150" cap="rnd" cmpd="sng">
            <a:solidFill>
              <a:srgbClr val="683086"/>
            </a:solidFill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096000"/>
            <a:ext cx="12636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Connecteur droit 14"/>
          <p:cNvCxnSpPr/>
          <p:nvPr userDrawn="1"/>
        </p:nvCxnSpPr>
        <p:spPr>
          <a:xfrm>
            <a:off x="2555875" y="6308725"/>
            <a:ext cx="6048375" cy="0"/>
          </a:xfrm>
          <a:prstGeom prst="line">
            <a:avLst/>
          </a:prstGeom>
          <a:ln w="6350" cmpd="sng">
            <a:solidFill>
              <a:srgbClr val="7F7F7F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956550" y="6408738"/>
            <a:ext cx="6477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  <a:latin typeface="Calibri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175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80" r:id="rId3"/>
    <p:sldLayoutId id="2147483672" r:id="rId4"/>
  </p:sldLayoutIdLst>
  <p:timing>
    <p:tnLst>
      <p:par>
        <p:cTn id="1" dur="indefinite" restart="never" nodeType="tmRoot"/>
      </p:par>
    </p:tnLst>
  </p:timing>
  <p:hf hdr="0"/>
  <p:txStyles>
    <p:titleStyle>
      <a:lvl1pPr algn="l" defTabSz="457200" rtl="0" eaLnBrk="1" latinLnBrk="0" hangingPunct="1">
        <a:spcBef>
          <a:spcPct val="0"/>
        </a:spcBef>
        <a:buNone/>
        <a:defRPr sz="300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457200" rtl="0" eaLnBrk="1" latinLnBrk="0" hangingPunct="1">
        <a:spcBef>
          <a:spcPct val="20000"/>
        </a:spcBef>
        <a:buSzPct val="100000"/>
        <a:buFont typeface="Arial"/>
        <a:buChar char="■"/>
        <a:defRPr sz="2000" kern="1200">
          <a:solidFill>
            <a:srgbClr val="683086"/>
          </a:solidFill>
          <a:latin typeface="+mn-lt"/>
          <a:ea typeface="+mn-ea"/>
          <a:cs typeface="+mn-cs"/>
        </a:defRPr>
      </a:lvl1pPr>
      <a:lvl2pPr marL="627063" indent="-169863" algn="l" defTabSz="457200" rtl="0" eaLnBrk="1" latinLnBrk="0" hangingPunct="1">
        <a:spcBef>
          <a:spcPct val="20000"/>
        </a:spcBef>
        <a:buClr>
          <a:srgbClr val="683086"/>
        </a:buClr>
        <a:buFont typeface="Arial Italic"/>
        <a:buChar char="■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27063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627063" indent="177800" algn="l" defTabSz="457200" rtl="0" eaLnBrk="1" latinLnBrk="0" hangingPunct="1">
        <a:spcBef>
          <a:spcPct val="20000"/>
        </a:spcBef>
        <a:buClr>
          <a:srgbClr val="683086"/>
        </a:buClr>
        <a:buFont typeface="Arial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806450" indent="0" algn="l" defTabSz="457200" rtl="0" eaLnBrk="1" latinLnBrk="0" hangingPunct="1">
        <a:spcBef>
          <a:spcPct val="20000"/>
        </a:spcBef>
        <a:buFont typeface="Arial"/>
        <a:buNone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1090609" y="1481417"/>
            <a:ext cx="7894637" cy="2433895"/>
          </a:xfrm>
        </p:spPr>
        <p:txBody>
          <a:bodyPr/>
          <a:lstStyle/>
          <a:p>
            <a:pPr algn="r"/>
            <a:r>
              <a:rPr lang="fr-FR" sz="2400" dirty="0">
                <a:solidFill>
                  <a:srgbClr val="6E008E"/>
                </a:solidFill>
              </a:rPr>
              <a:t>Mardi 12 décembre </a:t>
            </a:r>
            <a:r>
              <a:rPr lang="fr-FR" sz="2400" dirty="0" smtClean="0">
                <a:solidFill>
                  <a:srgbClr val="6E008E"/>
                </a:solidFill>
              </a:rPr>
              <a:t>2017</a:t>
            </a:r>
            <a:r>
              <a:rPr lang="fr-FR" dirty="0" smtClean="0">
                <a:solidFill>
                  <a:srgbClr val="6E008E"/>
                </a:solidFill>
              </a:rPr>
              <a:t/>
            </a:r>
            <a:br>
              <a:rPr lang="fr-FR" dirty="0" smtClean="0">
                <a:solidFill>
                  <a:srgbClr val="6E008E"/>
                </a:solidFill>
              </a:rPr>
            </a:br>
            <a:r>
              <a:rPr lang="fr-FR" dirty="0">
                <a:solidFill>
                  <a:srgbClr val="6E008E"/>
                </a:solidFill>
              </a:rPr>
              <a:t/>
            </a:r>
            <a:br>
              <a:rPr lang="fr-FR" dirty="0">
                <a:solidFill>
                  <a:srgbClr val="6E008E"/>
                </a:solidFill>
              </a:rPr>
            </a:br>
            <a:r>
              <a:rPr lang="fr-FR" b="1" dirty="0" smtClean="0">
                <a:solidFill>
                  <a:srgbClr val="6E008E"/>
                </a:solidFill>
              </a:rPr>
              <a:t>P N F – Filière Chaudronnerie</a:t>
            </a:r>
            <a:r>
              <a:rPr lang="fr-FR" dirty="0" smtClean="0">
                <a:solidFill>
                  <a:srgbClr val="6E008E"/>
                </a:solidFill>
              </a:rPr>
              <a:t/>
            </a:r>
            <a:br>
              <a:rPr lang="fr-FR" dirty="0" smtClean="0">
                <a:solidFill>
                  <a:srgbClr val="6E008E"/>
                </a:solidFill>
              </a:rPr>
            </a:br>
            <a:r>
              <a:rPr lang="fr-FR" dirty="0" smtClean="0">
                <a:solidFill>
                  <a:srgbClr val="6E008E"/>
                </a:solidFill>
              </a:rPr>
              <a:t/>
            </a:r>
            <a:br>
              <a:rPr lang="fr-FR" dirty="0" smtClean="0">
                <a:solidFill>
                  <a:srgbClr val="6E008E"/>
                </a:solidFill>
              </a:rPr>
            </a:br>
            <a:r>
              <a:rPr lang="fr-FR" sz="3600" dirty="0" smtClean="0">
                <a:solidFill>
                  <a:srgbClr val="6E008E"/>
                </a:solidFill>
              </a:rPr>
              <a:t>PARIS</a:t>
            </a:r>
            <a:endParaRPr lang="fr-FR" sz="3600" dirty="0">
              <a:solidFill>
                <a:srgbClr val="6E008E"/>
              </a:solidFill>
            </a:endParaRPr>
          </a:p>
        </p:txBody>
      </p:sp>
      <p:sp>
        <p:nvSpPr>
          <p:cNvPr id="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249851" y="6390910"/>
            <a:ext cx="351529" cy="365125"/>
          </a:xfrm>
        </p:spPr>
        <p:txBody>
          <a:bodyPr/>
          <a:lstStyle/>
          <a:p>
            <a:fld id="{C6B7B3CB-E3BA-F74C-AB76-86EFC5843CD6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352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063345" y="6390910"/>
            <a:ext cx="538035" cy="365125"/>
          </a:xfrm>
        </p:spPr>
        <p:txBody>
          <a:bodyPr/>
          <a:lstStyle/>
          <a:p>
            <a:fld id="{C6B7B3CB-E3BA-F74C-AB76-86EFC5843CD6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1052964" y="2461443"/>
            <a:ext cx="7548415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 smtClean="0">
                <a:solidFill>
                  <a:srgbClr val="6E008E"/>
                </a:solidFill>
              </a:rPr>
              <a:t>Les épreuves du CAP RICS</a:t>
            </a:r>
            <a:endParaRPr lang="fr-FR" sz="4000" b="1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01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 règlement d’examen – CAP RICS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10" y="1045030"/>
            <a:ext cx="7259112" cy="5433916"/>
          </a:xfrm>
          <a:prstGeom prst="rect">
            <a:avLst/>
          </a:prstGeom>
        </p:spPr>
      </p:pic>
      <p:sp>
        <p:nvSpPr>
          <p:cNvPr id="3" name="Rectangle à coins arrondis 2"/>
          <p:cNvSpPr/>
          <p:nvPr/>
        </p:nvSpPr>
        <p:spPr>
          <a:xfrm>
            <a:off x="962509" y="2901320"/>
            <a:ext cx="2003975" cy="110715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à coins arrondis 6"/>
          <p:cNvSpPr/>
          <p:nvPr/>
        </p:nvSpPr>
        <p:spPr>
          <a:xfrm>
            <a:off x="983775" y="4001385"/>
            <a:ext cx="2003975" cy="83642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557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8282967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fr-FR" sz="3100" b="1" cap="none" dirty="0" smtClean="0">
                <a:solidFill>
                  <a:srgbClr val="6E008E"/>
                </a:solidFill>
              </a:rPr>
              <a:t>L’épreuve EP 1 </a:t>
            </a:r>
            <a:r>
              <a:rPr lang="fr-FR" sz="2200" b="1" cap="none" dirty="0" smtClean="0">
                <a:solidFill>
                  <a:srgbClr val="6E008E"/>
                </a:solidFill>
              </a:rPr>
              <a:t>(U1 C et U1 S) </a:t>
            </a:r>
            <a:r>
              <a:rPr lang="fr-FR" sz="3100" b="1" cap="none" dirty="0" smtClean="0">
                <a:solidFill>
                  <a:srgbClr val="6E008E"/>
                </a:solidFill>
              </a:rPr>
              <a:t>– CAP RICS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 smtClean="0">
                <a:solidFill>
                  <a:srgbClr val="7030A0"/>
                </a:solidFill>
              </a:rPr>
              <a:t>Analyse et exploitation des données préparatoires à une fabrication </a:t>
            </a:r>
            <a:br>
              <a:rPr lang="fr-FR" sz="2000" b="1" cap="none" dirty="0" smtClean="0">
                <a:solidFill>
                  <a:srgbClr val="7030A0"/>
                </a:solidFill>
              </a:rPr>
            </a:br>
            <a:r>
              <a:rPr lang="fr-FR" sz="2000" b="1" cap="none" dirty="0" smtClean="0">
                <a:solidFill>
                  <a:srgbClr val="7030A0"/>
                </a:solidFill>
              </a:rPr>
              <a:t>chaudronnée OU soudée</a:t>
            </a:r>
            <a:r>
              <a:rPr lang="fr-FR" sz="3200" dirty="0">
                <a:solidFill>
                  <a:schemeClr val="tx1"/>
                </a:solidFill>
              </a:rPr>
              <a:t/>
            </a:r>
            <a:br>
              <a:rPr lang="fr-FR" sz="3200" dirty="0">
                <a:solidFill>
                  <a:schemeClr val="tx1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784827826"/>
              </p:ext>
            </p:extLst>
          </p:nvPr>
        </p:nvGraphicFramePr>
        <p:xfrm>
          <a:off x="1331639" y="1548733"/>
          <a:ext cx="6183857" cy="4643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35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8282967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fr-FR" sz="3100" b="1" cap="none" dirty="0" smtClean="0">
                <a:solidFill>
                  <a:srgbClr val="6E008E"/>
                </a:solidFill>
              </a:rPr>
              <a:t>L’épreuve EP 1  – CAP RICS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 smtClean="0">
                <a:solidFill>
                  <a:srgbClr val="7030A0"/>
                </a:solidFill>
              </a:rPr>
              <a:t>Analyse et exploitation des données préparatoires à une fabrication </a:t>
            </a:r>
            <a:br>
              <a:rPr lang="fr-FR" sz="2000" b="1" cap="none" dirty="0" smtClean="0">
                <a:solidFill>
                  <a:srgbClr val="7030A0"/>
                </a:solidFill>
              </a:rPr>
            </a:br>
            <a:r>
              <a:rPr lang="fr-FR" sz="2000" b="1" cap="none" dirty="0" smtClean="0">
                <a:solidFill>
                  <a:srgbClr val="7030A0"/>
                </a:solidFill>
              </a:rPr>
              <a:t>chaudronnée OU soudée</a:t>
            </a:r>
            <a:r>
              <a:rPr lang="fr-FR" sz="3200" dirty="0">
                <a:solidFill>
                  <a:schemeClr val="tx1"/>
                </a:solidFill>
              </a:rPr>
              <a:t/>
            </a:r>
            <a:br>
              <a:rPr lang="fr-FR" sz="3200" dirty="0">
                <a:solidFill>
                  <a:schemeClr val="tx1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760248720"/>
              </p:ext>
            </p:extLst>
          </p:nvPr>
        </p:nvGraphicFramePr>
        <p:xfrm>
          <a:off x="461553" y="1104188"/>
          <a:ext cx="8525693" cy="5617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Organigramme : Terminateur 7"/>
          <p:cNvSpPr/>
          <p:nvPr/>
        </p:nvSpPr>
        <p:spPr>
          <a:xfrm rot="1995790">
            <a:off x="7464266" y="5967884"/>
            <a:ext cx="1117628" cy="401330"/>
          </a:xfrm>
          <a:prstGeom prst="flowChartTerminato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rgbClr val="FF0000"/>
                </a:solidFill>
              </a:rPr>
              <a:t>Important</a:t>
            </a:r>
            <a:endParaRPr lang="fr-F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4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8282967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fr-FR" sz="3100" b="1" cap="none" dirty="0" smtClean="0">
                <a:solidFill>
                  <a:srgbClr val="6E008E"/>
                </a:solidFill>
              </a:rPr>
              <a:t>L’épreuve EP 1  – CAP RICS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 smtClean="0">
                <a:solidFill>
                  <a:srgbClr val="7030A0"/>
                </a:solidFill>
              </a:rPr>
              <a:t>Analyse et exploitation des données préparatoires à une fabrication </a:t>
            </a:r>
            <a:br>
              <a:rPr lang="fr-FR" sz="2000" b="1" cap="none" dirty="0" smtClean="0">
                <a:solidFill>
                  <a:srgbClr val="7030A0"/>
                </a:solidFill>
              </a:rPr>
            </a:br>
            <a:r>
              <a:rPr lang="fr-FR" sz="2000" b="1" cap="none" dirty="0" smtClean="0">
                <a:solidFill>
                  <a:srgbClr val="7030A0"/>
                </a:solidFill>
              </a:rPr>
              <a:t>chaudronnée OU soudée</a:t>
            </a:r>
            <a:r>
              <a:rPr lang="fr-FR" sz="3200" dirty="0">
                <a:solidFill>
                  <a:schemeClr val="tx1"/>
                </a:solidFill>
              </a:rPr>
              <a:t/>
            </a:r>
            <a:br>
              <a:rPr lang="fr-FR" sz="3200" dirty="0">
                <a:solidFill>
                  <a:schemeClr val="tx1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154281" y="1088571"/>
            <a:ext cx="8446118" cy="4682820"/>
            <a:chOff x="154281" y="1088571"/>
            <a:chExt cx="8446118" cy="4682820"/>
          </a:xfrm>
        </p:grpSpPr>
        <p:cxnSp>
          <p:nvCxnSpPr>
            <p:cNvPr id="3" name="Connecteur droit 2"/>
            <p:cNvCxnSpPr/>
            <p:nvPr/>
          </p:nvCxnSpPr>
          <p:spPr>
            <a:xfrm flipV="1">
              <a:off x="539931" y="3831771"/>
              <a:ext cx="2804160" cy="8709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flipV="1">
              <a:off x="5796239" y="3851366"/>
              <a:ext cx="2804160" cy="8709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4" name="Ellipse 3"/>
            <p:cNvSpPr/>
            <p:nvPr/>
          </p:nvSpPr>
          <p:spPr>
            <a:xfrm rot="16200000">
              <a:off x="-401857" y="2295851"/>
              <a:ext cx="1428206" cy="31592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ysClr val="windowText" lastClr="000000"/>
                  </a:solidFill>
                </a:rPr>
                <a:t>CCF</a:t>
              </a:r>
              <a:endParaRPr lang="fr-FR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>
            <a:xfrm rot="16200000">
              <a:off x="-479036" y="4822142"/>
              <a:ext cx="1582568" cy="31592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Ponctuel</a:t>
              </a:r>
            </a:p>
          </p:txBody>
        </p:sp>
        <p:graphicFrame>
          <p:nvGraphicFramePr>
            <p:cNvPr id="15" name="Diagramme 14"/>
            <p:cNvGraphicFramePr/>
            <p:nvPr>
              <p:extLst>
                <p:ext uri="{D42A27DB-BD31-4B8C-83A1-F6EECF244321}">
                  <p14:modId xmlns:p14="http://schemas.microsoft.com/office/powerpoint/2010/main" val="1490127931"/>
                </p:ext>
              </p:extLst>
            </p:nvPr>
          </p:nvGraphicFramePr>
          <p:xfrm>
            <a:off x="704279" y="1088571"/>
            <a:ext cx="7896120" cy="277150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17" name="Diagramme 16"/>
            <p:cNvGraphicFramePr/>
            <p:nvPr>
              <p:extLst>
                <p:ext uri="{D42A27DB-BD31-4B8C-83A1-F6EECF244321}">
                  <p14:modId xmlns:p14="http://schemas.microsoft.com/office/powerpoint/2010/main" val="3636625260"/>
                </p:ext>
              </p:extLst>
            </p:nvPr>
          </p:nvGraphicFramePr>
          <p:xfrm>
            <a:off x="2137793" y="4610491"/>
            <a:ext cx="5351578" cy="89359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</p:grpSp>
      <p:sp>
        <p:nvSpPr>
          <p:cNvPr id="13" name="Rectangle à coins arrondis 6"/>
          <p:cNvSpPr/>
          <p:nvPr/>
        </p:nvSpPr>
        <p:spPr>
          <a:xfrm>
            <a:off x="3464540" y="3614057"/>
            <a:ext cx="2230865" cy="574765"/>
          </a:xfrm>
          <a:prstGeom prst="flowChartPunchedTape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Mode d’évaluation</a:t>
            </a:r>
            <a:endParaRPr lang="fr-F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74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fr-FR" sz="3100" b="1" cap="none" dirty="0" smtClean="0">
                <a:solidFill>
                  <a:srgbClr val="6E008E"/>
                </a:solidFill>
              </a:rPr>
              <a:t>L’épreuve EP 2 – CAP RICS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Configuration, réalisation et contrôle d’un ouvrage </a:t>
            </a:r>
            <a:r>
              <a:rPr lang="fr-FR" sz="2000" b="1" cap="none" dirty="0" smtClean="0">
                <a:solidFill>
                  <a:srgbClr val="7030A0"/>
                </a:solidFill>
              </a:rPr>
              <a:t/>
            </a:r>
            <a:br>
              <a:rPr lang="fr-FR" sz="2000" b="1" cap="none" dirty="0" smtClean="0">
                <a:solidFill>
                  <a:srgbClr val="7030A0"/>
                </a:solidFill>
              </a:rPr>
            </a:br>
            <a:r>
              <a:rPr lang="fr-FR" sz="2000" b="1" cap="none" dirty="0" smtClean="0">
                <a:solidFill>
                  <a:srgbClr val="7030A0"/>
                </a:solidFill>
              </a:rPr>
              <a:t>chaudronné </a:t>
            </a:r>
            <a:r>
              <a:rPr lang="fr-FR" sz="2000" b="1" cap="none" dirty="0">
                <a:solidFill>
                  <a:srgbClr val="7030A0"/>
                </a:solidFill>
              </a:rPr>
              <a:t>OU soudé</a:t>
            </a:r>
            <a:r>
              <a:rPr lang="fr-FR" sz="3200" dirty="0">
                <a:solidFill>
                  <a:schemeClr val="tx1"/>
                </a:solidFill>
              </a:rPr>
              <a:t/>
            </a:r>
            <a:br>
              <a:rPr lang="fr-FR" sz="3200" dirty="0">
                <a:solidFill>
                  <a:schemeClr val="tx1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057706352"/>
              </p:ext>
            </p:extLst>
          </p:nvPr>
        </p:nvGraphicFramePr>
        <p:xfrm>
          <a:off x="1331640" y="1680454"/>
          <a:ext cx="609600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0255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8282967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L’épreuve EP 2  – CAP RICS</a:t>
            </a:r>
            <a:br>
              <a:rPr lang="fr-FR" sz="3100" b="1" cap="none" dirty="0">
                <a:solidFill>
                  <a:srgbClr val="6E008E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Configuration, réalisation et contrôle d’un ouvrage </a:t>
            </a:r>
            <a:br>
              <a:rPr lang="fr-FR" sz="2000" b="1" cap="none" dirty="0">
                <a:solidFill>
                  <a:srgbClr val="7030A0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chaudronné OU soudé</a:t>
            </a:r>
            <a:r>
              <a:rPr lang="fr-FR" sz="3100" b="1" cap="none" dirty="0">
                <a:solidFill>
                  <a:srgbClr val="6E008E"/>
                </a:solidFill>
              </a:rPr>
              <a:t/>
            </a:r>
            <a:br>
              <a:rPr lang="fr-FR" sz="3100" b="1" cap="none" dirty="0">
                <a:solidFill>
                  <a:srgbClr val="6E008E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664020161"/>
              </p:ext>
            </p:extLst>
          </p:nvPr>
        </p:nvGraphicFramePr>
        <p:xfrm>
          <a:off x="461553" y="1104188"/>
          <a:ext cx="8771224" cy="5617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Organigramme : Terminateur 5"/>
          <p:cNvSpPr/>
          <p:nvPr/>
        </p:nvSpPr>
        <p:spPr>
          <a:xfrm rot="1995790">
            <a:off x="7816355" y="6183046"/>
            <a:ext cx="1117628" cy="401330"/>
          </a:xfrm>
          <a:prstGeom prst="flowChartTerminato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Important</a:t>
            </a:r>
          </a:p>
        </p:txBody>
      </p:sp>
      <p:sp>
        <p:nvSpPr>
          <p:cNvPr id="8" name="Organigramme : Terminateur 7"/>
          <p:cNvSpPr/>
          <p:nvPr/>
        </p:nvSpPr>
        <p:spPr>
          <a:xfrm rot="1995790">
            <a:off x="7621623" y="2616723"/>
            <a:ext cx="946228" cy="401330"/>
          </a:xfrm>
          <a:prstGeom prst="flowChartTerminato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Nouveau</a:t>
            </a:r>
          </a:p>
        </p:txBody>
      </p:sp>
    </p:spTree>
    <p:extLst>
      <p:ext uri="{BB962C8B-B14F-4D97-AF65-F5344CB8AC3E}">
        <p14:creationId xmlns:p14="http://schemas.microsoft.com/office/powerpoint/2010/main" val="29874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8282967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fr-FR" sz="3100" b="1" cap="none" dirty="0" smtClean="0">
                <a:solidFill>
                  <a:srgbClr val="6E008E"/>
                </a:solidFill>
              </a:rPr>
              <a:t>L’épreuve EP 2  – CAP RICS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Configuration, réalisation et contrôle d’un ouvrage </a:t>
            </a:r>
            <a:br>
              <a:rPr lang="fr-FR" sz="2000" b="1" cap="none" dirty="0">
                <a:solidFill>
                  <a:srgbClr val="7030A0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chaudronné OU soudé</a:t>
            </a:r>
            <a:r>
              <a:rPr lang="fr-FR" sz="3200" dirty="0">
                <a:solidFill>
                  <a:schemeClr val="tx1"/>
                </a:solidFill>
              </a:rPr>
              <a:t/>
            </a:r>
            <a:br>
              <a:rPr lang="fr-FR" sz="3200" dirty="0">
                <a:solidFill>
                  <a:schemeClr val="tx1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154281" y="1458308"/>
            <a:ext cx="8598518" cy="4794825"/>
            <a:chOff x="154281" y="1458308"/>
            <a:chExt cx="8598518" cy="4794825"/>
          </a:xfrm>
        </p:grpSpPr>
        <p:sp>
          <p:nvSpPr>
            <p:cNvPr id="4" name="Ellipse 3"/>
            <p:cNvSpPr/>
            <p:nvPr/>
          </p:nvSpPr>
          <p:spPr>
            <a:xfrm rot="16200000">
              <a:off x="-401857" y="2295851"/>
              <a:ext cx="1428206" cy="31592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ysClr val="windowText" lastClr="000000"/>
                  </a:solidFill>
                </a:rPr>
                <a:t>CCF</a:t>
              </a:r>
              <a:endParaRPr lang="fr-FR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>
            <a:xfrm rot="16200000">
              <a:off x="-454122" y="5008059"/>
              <a:ext cx="1582568" cy="31592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Ponctuel</a:t>
              </a:r>
            </a:p>
          </p:txBody>
        </p:sp>
        <p:graphicFrame>
          <p:nvGraphicFramePr>
            <p:cNvPr id="15" name="Diagramme 14"/>
            <p:cNvGraphicFramePr/>
            <p:nvPr>
              <p:extLst>
                <p:ext uri="{D42A27DB-BD31-4B8C-83A1-F6EECF244321}">
                  <p14:modId xmlns:p14="http://schemas.microsoft.com/office/powerpoint/2010/main" val="3781068278"/>
                </p:ext>
              </p:extLst>
            </p:nvPr>
          </p:nvGraphicFramePr>
          <p:xfrm>
            <a:off x="704279" y="1458308"/>
            <a:ext cx="7896120" cy="19910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11" name="Diagramme 10"/>
            <p:cNvGraphicFramePr/>
            <p:nvPr>
              <p:extLst>
                <p:ext uri="{D42A27DB-BD31-4B8C-83A1-F6EECF244321}">
                  <p14:modId xmlns:p14="http://schemas.microsoft.com/office/powerpoint/2010/main" val="478801635"/>
                </p:ext>
              </p:extLst>
            </p:nvPr>
          </p:nvGraphicFramePr>
          <p:xfrm>
            <a:off x="856679" y="4262119"/>
            <a:ext cx="7896120" cy="19910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2" name="Nuage 1"/>
            <p:cNvSpPr/>
            <p:nvPr/>
          </p:nvSpPr>
          <p:spPr>
            <a:xfrm>
              <a:off x="3352800" y="3541352"/>
              <a:ext cx="4946469" cy="765170"/>
            </a:xfrm>
            <a:prstGeom prst="cloud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>
                  <a:solidFill>
                    <a:srgbClr val="FF0000"/>
                  </a:solidFill>
                </a:rPr>
                <a:t>Les projets seront validés par l’IEN-ET responsable de la filière lors d’une commission d’harmonisation au niveau académique.</a:t>
              </a:r>
            </a:p>
          </p:txBody>
        </p:sp>
        <p:cxnSp>
          <p:nvCxnSpPr>
            <p:cNvPr id="8" name="Connecteur droit avec flèche 7"/>
            <p:cNvCxnSpPr>
              <a:stCxn id="6" idx="6"/>
            </p:cNvCxnSpPr>
            <p:nvPr/>
          </p:nvCxnSpPr>
          <p:spPr>
            <a:xfrm>
              <a:off x="1903228" y="3133475"/>
              <a:ext cx="2085298" cy="59379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 flipV="1">
              <a:off x="1785257" y="4100522"/>
              <a:ext cx="2203269" cy="55460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6" name="Rectangle à coins arrondis 6"/>
          <p:cNvSpPr/>
          <p:nvPr/>
        </p:nvSpPr>
        <p:spPr>
          <a:xfrm>
            <a:off x="704279" y="3642034"/>
            <a:ext cx="2272652" cy="519404"/>
          </a:xfrm>
          <a:prstGeom prst="flowChartPunchedTape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Mode d’évaluation</a:t>
            </a:r>
          </a:p>
        </p:txBody>
      </p:sp>
      <p:sp>
        <p:nvSpPr>
          <p:cNvPr id="6" name="Ellipse 5"/>
          <p:cNvSpPr/>
          <p:nvPr/>
        </p:nvSpPr>
        <p:spPr>
          <a:xfrm>
            <a:off x="704280" y="2817628"/>
            <a:ext cx="1198948" cy="631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21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07681" y="6390910"/>
            <a:ext cx="493700" cy="365125"/>
          </a:xfrm>
        </p:spPr>
        <p:txBody>
          <a:bodyPr/>
          <a:lstStyle/>
          <a:p>
            <a:fld id="{C6B7B3CB-E3BA-F74C-AB76-86EFC5843CD6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1052964" y="2461443"/>
            <a:ext cx="7548415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 smtClean="0">
                <a:solidFill>
                  <a:srgbClr val="6E008E"/>
                </a:solidFill>
              </a:rPr>
              <a:t>Les épreuves du Bac Pro TCI</a:t>
            </a:r>
            <a:endParaRPr lang="fr-FR" sz="4000" b="1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9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 règlement d’examen – Bac Pro TCI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955" y="1017648"/>
            <a:ext cx="6566262" cy="5797550"/>
          </a:xfrm>
          <a:prstGeom prst="rect">
            <a:avLst/>
          </a:prstGeom>
        </p:spPr>
      </p:pic>
      <p:sp>
        <p:nvSpPr>
          <p:cNvPr id="8" name="Rectangle à coins arrondis 7"/>
          <p:cNvSpPr/>
          <p:nvPr/>
        </p:nvSpPr>
        <p:spPr>
          <a:xfrm>
            <a:off x="1600462" y="3753293"/>
            <a:ext cx="2099668" cy="606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à coins arrondis 8"/>
          <p:cNvSpPr/>
          <p:nvPr/>
        </p:nvSpPr>
        <p:spPr>
          <a:xfrm>
            <a:off x="1494136" y="3200399"/>
            <a:ext cx="2205994" cy="32497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85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249851" y="6390910"/>
            <a:ext cx="351529" cy="365125"/>
          </a:xfrm>
        </p:spPr>
        <p:txBody>
          <a:bodyPr/>
          <a:lstStyle/>
          <a:p>
            <a:fld id="{C6B7B3CB-E3BA-F74C-AB76-86EFC5843CD6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5" name="Titre 2"/>
          <p:cNvSpPr txBox="1">
            <a:spLocks/>
          </p:cNvSpPr>
          <p:nvPr/>
        </p:nvSpPr>
        <p:spPr>
          <a:xfrm>
            <a:off x="941836" y="3113287"/>
            <a:ext cx="835292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>
              <a:spcBef>
                <a:spcPct val="0"/>
              </a:spcBef>
              <a:buNone/>
              <a:defRPr sz="4000" b="1">
                <a:solidFill>
                  <a:srgbClr val="6E008E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CAP </a:t>
            </a:r>
            <a:r>
              <a:rPr lang="fr-FR" dirty="0" smtClean="0"/>
              <a:t>RICS</a:t>
            </a:r>
          </a:p>
          <a:p>
            <a:r>
              <a:rPr lang="fr-FR" sz="3600" dirty="0" smtClean="0"/>
              <a:t>Réalisation </a:t>
            </a:r>
            <a:r>
              <a:rPr lang="fr-FR" sz="3600" dirty="0"/>
              <a:t>Industrielle  </a:t>
            </a:r>
            <a:endParaRPr lang="fr-FR" sz="3600" dirty="0" smtClean="0"/>
          </a:p>
          <a:p>
            <a:r>
              <a:rPr lang="fr-FR" sz="3600" dirty="0" smtClean="0"/>
              <a:t>en </a:t>
            </a:r>
            <a:r>
              <a:rPr lang="fr-FR" sz="3600" dirty="0"/>
              <a:t>Chaudronnerie ou Soudage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Bac Pro </a:t>
            </a:r>
            <a:r>
              <a:rPr lang="fr-FR" dirty="0" smtClean="0"/>
              <a:t>TCI</a:t>
            </a:r>
          </a:p>
          <a:p>
            <a:r>
              <a:rPr lang="fr-FR" sz="3600" dirty="0" smtClean="0"/>
              <a:t>Technicien </a:t>
            </a:r>
            <a:r>
              <a:rPr lang="fr-FR" sz="3600" dirty="0"/>
              <a:t>en Chaudronnerie Industrielle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31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L’épreuve E2 – Bac Pro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Analyse et exploitation de données techniques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619267011"/>
              </p:ext>
            </p:extLst>
          </p:nvPr>
        </p:nvGraphicFramePr>
        <p:xfrm>
          <a:off x="1331640" y="1680454"/>
          <a:ext cx="609600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461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L’épreuve E2 – Bac Pro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Analyse et exploitation de données techniques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533837210"/>
              </p:ext>
            </p:extLst>
          </p:nvPr>
        </p:nvGraphicFramePr>
        <p:xfrm>
          <a:off x="461553" y="1104188"/>
          <a:ext cx="8771224" cy="5617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Organigramme : Terminateur 10"/>
          <p:cNvSpPr/>
          <p:nvPr/>
        </p:nvSpPr>
        <p:spPr>
          <a:xfrm rot="1995790">
            <a:off x="7951946" y="6081081"/>
            <a:ext cx="1117628" cy="401330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rgbClr val="FF0000"/>
                </a:solidFill>
              </a:rPr>
              <a:t>Important</a:t>
            </a:r>
            <a:endParaRPr lang="fr-F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63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L’épreuve E2 – Bac Pro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000" b="1" cap="none" dirty="0">
                <a:solidFill>
                  <a:srgbClr val="7030A0"/>
                </a:solidFill>
              </a:rPr>
              <a:t>Analyse et exploitation de données techniques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154283" y="1492902"/>
            <a:ext cx="8772006" cy="5244216"/>
            <a:chOff x="154281" y="1458308"/>
            <a:chExt cx="8772006" cy="5244216"/>
          </a:xfrm>
        </p:grpSpPr>
        <p:grpSp>
          <p:nvGrpSpPr>
            <p:cNvPr id="7" name="Groupe 6"/>
            <p:cNvGrpSpPr/>
            <p:nvPr/>
          </p:nvGrpSpPr>
          <p:grpSpPr>
            <a:xfrm>
              <a:off x="154281" y="1458308"/>
              <a:ext cx="8446118" cy="4313083"/>
              <a:chOff x="154281" y="1458308"/>
              <a:chExt cx="8446118" cy="4313083"/>
            </a:xfrm>
          </p:grpSpPr>
          <p:cxnSp>
            <p:nvCxnSpPr>
              <p:cNvPr id="9" name="Connecteur droit 8"/>
              <p:cNvCxnSpPr/>
              <p:nvPr/>
            </p:nvCxnSpPr>
            <p:spPr>
              <a:xfrm flipV="1">
                <a:off x="539931" y="3831771"/>
                <a:ext cx="2804160" cy="870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/>
              <p:cNvCxnSpPr/>
              <p:nvPr/>
            </p:nvCxnSpPr>
            <p:spPr>
              <a:xfrm flipV="1">
                <a:off x="5796239" y="3851366"/>
                <a:ext cx="2804160" cy="870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Ellipse 10"/>
              <p:cNvSpPr/>
              <p:nvPr/>
            </p:nvSpPr>
            <p:spPr>
              <a:xfrm rot="16200000">
                <a:off x="-401857" y="2295851"/>
                <a:ext cx="1428206" cy="315929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1200" b="1" dirty="0">
                    <a:solidFill>
                      <a:schemeClr val="tx1"/>
                    </a:solidFill>
                  </a:rPr>
                  <a:t>CCF</a:t>
                </a:r>
              </a:p>
            </p:txBody>
          </p:sp>
          <p:sp>
            <p:nvSpPr>
              <p:cNvPr id="12" name="Ellipse 11"/>
              <p:cNvSpPr/>
              <p:nvPr/>
            </p:nvSpPr>
            <p:spPr>
              <a:xfrm rot="16200000">
                <a:off x="-479036" y="4822142"/>
                <a:ext cx="1582568" cy="31592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1200" b="1" dirty="0">
                    <a:solidFill>
                      <a:schemeClr val="tx1"/>
                    </a:solidFill>
                  </a:rPr>
                  <a:t>Ponctuel</a:t>
                </a:r>
              </a:p>
            </p:txBody>
          </p:sp>
          <p:graphicFrame>
            <p:nvGraphicFramePr>
              <p:cNvPr id="13" name="Diagramme 12"/>
              <p:cNvGraphicFramePr/>
              <p:nvPr>
                <p:extLst>
                  <p:ext uri="{D42A27DB-BD31-4B8C-83A1-F6EECF244321}">
                    <p14:modId xmlns:p14="http://schemas.microsoft.com/office/powerpoint/2010/main" val="1208484928"/>
                  </p:ext>
                </p:extLst>
              </p:nvPr>
            </p:nvGraphicFramePr>
            <p:xfrm>
              <a:off x="704279" y="1458308"/>
              <a:ext cx="7896120" cy="208357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p:grpSp>
        <p:sp>
          <p:nvSpPr>
            <p:cNvPr id="16" name="Nuage 15"/>
            <p:cNvSpPr/>
            <p:nvPr/>
          </p:nvSpPr>
          <p:spPr>
            <a:xfrm>
              <a:off x="3779521" y="6073474"/>
              <a:ext cx="5146766" cy="629050"/>
            </a:xfrm>
            <a:prstGeom prst="cloud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rgbClr val="FF0000"/>
                  </a:solidFill>
                </a:rPr>
                <a:t>Le (ou les) dossier(s) fournis aux candidats seront validés par l’IEN-ET responsable de la filière.</a:t>
              </a:r>
            </a:p>
          </p:txBody>
        </p:sp>
      </p:grpSp>
      <p:graphicFrame>
        <p:nvGraphicFramePr>
          <p:cNvPr id="18" name="Diagramme 17"/>
          <p:cNvGraphicFramePr/>
          <p:nvPr>
            <p:extLst>
              <p:ext uri="{D42A27DB-BD31-4B8C-83A1-F6EECF244321}">
                <p14:modId xmlns:p14="http://schemas.microsoft.com/office/powerpoint/2010/main" val="3559965777"/>
              </p:ext>
            </p:extLst>
          </p:nvPr>
        </p:nvGraphicFramePr>
        <p:xfrm>
          <a:off x="730404" y="4097807"/>
          <a:ext cx="7896120" cy="2083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9" name="Rectangle à coins arrondis 6"/>
          <p:cNvSpPr/>
          <p:nvPr/>
        </p:nvSpPr>
        <p:spPr>
          <a:xfrm>
            <a:off x="3531940" y="3665744"/>
            <a:ext cx="2120252" cy="366325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Mode d’évaluation</a:t>
            </a:r>
            <a:endParaRPr lang="fr-FR" b="1" dirty="0">
              <a:solidFill>
                <a:schemeClr val="tx1"/>
              </a:solidFill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1576254" y="5898536"/>
            <a:ext cx="2315262" cy="4084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59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400" b="1" cap="none" dirty="0">
                <a:solidFill>
                  <a:srgbClr val="6E008E"/>
                </a:solidFill>
              </a:rPr>
              <a:t>L’épreuve E31 – Bac Pro TCI</a:t>
            </a:r>
            <a:r>
              <a:rPr lang="fr-FR" sz="3100" b="1" cap="none" dirty="0">
                <a:solidFill>
                  <a:srgbClr val="6E008E"/>
                </a:solidFill>
              </a:rPr>
              <a:t/>
            </a:r>
            <a:br>
              <a:rPr lang="fr-FR" sz="3100" b="1" cap="none" dirty="0">
                <a:solidFill>
                  <a:srgbClr val="6E008E"/>
                </a:solidFill>
              </a:rPr>
            </a:br>
            <a:r>
              <a:rPr lang="fr-FR" sz="2200" b="1" cap="none" dirty="0">
                <a:solidFill>
                  <a:srgbClr val="7030A0"/>
                </a:solidFill>
              </a:rPr>
              <a:t>Fabrication d'un ensemble chaudronné</a:t>
            </a:r>
            <a:r>
              <a:rPr lang="fr-FR" sz="3100" b="1" cap="none" dirty="0">
                <a:solidFill>
                  <a:srgbClr val="6E008E"/>
                </a:solidFill>
              </a:rPr>
              <a:t/>
            </a:r>
            <a:br>
              <a:rPr lang="fr-FR" sz="3100" b="1" cap="none" dirty="0">
                <a:solidFill>
                  <a:srgbClr val="6E008E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4233650818"/>
              </p:ext>
            </p:extLst>
          </p:nvPr>
        </p:nvGraphicFramePr>
        <p:xfrm>
          <a:off x="1331640" y="1680454"/>
          <a:ext cx="609600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020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400" b="1" cap="none" dirty="0">
                <a:solidFill>
                  <a:srgbClr val="6E008E"/>
                </a:solidFill>
              </a:rPr>
              <a:t>L’épreuve E31 – Bac Pro TCI</a:t>
            </a:r>
            <a:r>
              <a:rPr lang="fr-FR" sz="3100" b="1" cap="none" dirty="0">
                <a:solidFill>
                  <a:srgbClr val="6E008E"/>
                </a:solidFill>
              </a:rPr>
              <a:t/>
            </a:r>
            <a:br>
              <a:rPr lang="fr-FR" sz="3100" b="1" cap="none" dirty="0">
                <a:solidFill>
                  <a:srgbClr val="6E008E"/>
                </a:solidFill>
              </a:rPr>
            </a:br>
            <a:r>
              <a:rPr lang="fr-FR" sz="2200" b="1" cap="none" dirty="0">
                <a:solidFill>
                  <a:srgbClr val="7030A0"/>
                </a:solidFill>
              </a:rPr>
              <a:t>Fabrication d'un ensemble chaudronné</a:t>
            </a:r>
            <a:r>
              <a:rPr lang="fr-FR" sz="3100" b="1" cap="none" dirty="0">
                <a:solidFill>
                  <a:srgbClr val="6E008E"/>
                </a:solidFill>
              </a:rPr>
              <a:t/>
            </a:r>
            <a:br>
              <a:rPr lang="fr-FR" sz="3100" b="1" cap="none" dirty="0">
                <a:solidFill>
                  <a:srgbClr val="6E008E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164826324"/>
              </p:ext>
            </p:extLst>
          </p:nvPr>
        </p:nvGraphicFramePr>
        <p:xfrm>
          <a:off x="217713" y="895183"/>
          <a:ext cx="8682447" cy="5617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Organigramme : Terminateur 9"/>
          <p:cNvSpPr/>
          <p:nvPr/>
        </p:nvSpPr>
        <p:spPr>
          <a:xfrm rot="1995790">
            <a:off x="7187724" y="4524174"/>
            <a:ext cx="946228" cy="401330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FF0000"/>
                </a:solidFill>
              </a:rPr>
              <a:t>Nouveau</a:t>
            </a:r>
          </a:p>
        </p:txBody>
      </p:sp>
    </p:spTree>
    <p:extLst>
      <p:ext uri="{BB962C8B-B14F-4D97-AF65-F5344CB8AC3E}">
        <p14:creationId xmlns:p14="http://schemas.microsoft.com/office/powerpoint/2010/main" val="225341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17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400" b="1" cap="none" dirty="0">
                <a:solidFill>
                  <a:srgbClr val="6E008E"/>
                </a:solidFill>
              </a:rPr>
              <a:t>L’épreuve E31 – Bac Pro TCI</a:t>
            </a:r>
            <a:r>
              <a:rPr lang="fr-FR" sz="3100" b="1" cap="none" dirty="0">
                <a:solidFill>
                  <a:srgbClr val="6E008E"/>
                </a:solidFill>
              </a:rPr>
              <a:t/>
            </a:r>
            <a:br>
              <a:rPr lang="fr-FR" sz="3100" b="1" cap="none" dirty="0">
                <a:solidFill>
                  <a:srgbClr val="6E008E"/>
                </a:solidFill>
              </a:rPr>
            </a:br>
            <a:r>
              <a:rPr lang="fr-FR" sz="2200" b="1" cap="none" dirty="0">
                <a:solidFill>
                  <a:srgbClr val="7030A0"/>
                </a:solidFill>
              </a:rPr>
              <a:t>Fabrication d'un ensemble chaudronné</a:t>
            </a:r>
            <a:r>
              <a:rPr lang="fr-FR" sz="3100" b="1" cap="none" dirty="0">
                <a:solidFill>
                  <a:srgbClr val="6E008E"/>
                </a:solidFill>
              </a:rPr>
              <a:t/>
            </a:r>
            <a:br>
              <a:rPr lang="fr-FR" sz="3100" b="1" cap="none" dirty="0">
                <a:solidFill>
                  <a:srgbClr val="6E008E"/>
                </a:solidFill>
              </a:rPr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154281" y="1201783"/>
            <a:ext cx="8598518" cy="5347063"/>
            <a:chOff x="154281" y="1343142"/>
            <a:chExt cx="8598518" cy="4909991"/>
          </a:xfrm>
        </p:grpSpPr>
        <p:sp>
          <p:nvSpPr>
            <p:cNvPr id="20" name="Ellipse 19"/>
            <p:cNvSpPr/>
            <p:nvPr/>
          </p:nvSpPr>
          <p:spPr>
            <a:xfrm rot="16200000">
              <a:off x="-401857" y="2295851"/>
              <a:ext cx="1428206" cy="315929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ysClr val="windowText" lastClr="000000"/>
                  </a:solidFill>
                </a:rPr>
                <a:t>CCF</a:t>
              </a:r>
              <a:endParaRPr lang="fr-FR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Ellipse 20"/>
            <p:cNvSpPr/>
            <p:nvPr/>
          </p:nvSpPr>
          <p:spPr>
            <a:xfrm rot="16200000">
              <a:off x="-454122" y="5008059"/>
              <a:ext cx="1582568" cy="31592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Ponctuel</a:t>
              </a:r>
            </a:p>
          </p:txBody>
        </p:sp>
        <p:graphicFrame>
          <p:nvGraphicFramePr>
            <p:cNvPr id="22" name="Diagramme 21"/>
            <p:cNvGraphicFramePr/>
            <p:nvPr>
              <p:extLst>
                <p:ext uri="{D42A27DB-BD31-4B8C-83A1-F6EECF244321}">
                  <p14:modId xmlns:p14="http://schemas.microsoft.com/office/powerpoint/2010/main" val="169040564"/>
                </p:ext>
              </p:extLst>
            </p:nvPr>
          </p:nvGraphicFramePr>
          <p:xfrm>
            <a:off x="704279" y="1343142"/>
            <a:ext cx="7896120" cy="219820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23" name="Diagramme 22"/>
            <p:cNvGraphicFramePr/>
            <p:nvPr>
              <p:extLst>
                <p:ext uri="{D42A27DB-BD31-4B8C-83A1-F6EECF244321}">
                  <p14:modId xmlns:p14="http://schemas.microsoft.com/office/powerpoint/2010/main" val="2954368378"/>
                </p:ext>
              </p:extLst>
            </p:nvPr>
          </p:nvGraphicFramePr>
          <p:xfrm>
            <a:off x="856679" y="4262119"/>
            <a:ext cx="7896120" cy="19910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24" name="Nuage 23"/>
            <p:cNvSpPr/>
            <p:nvPr/>
          </p:nvSpPr>
          <p:spPr>
            <a:xfrm>
              <a:off x="2987040" y="3582233"/>
              <a:ext cx="5613359" cy="676436"/>
            </a:xfrm>
            <a:prstGeom prst="cloud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rgbClr val="FF0000"/>
                  </a:solidFill>
                </a:rPr>
                <a:t>Les projets seront validés par l’IEN-ET responsable de la filière lors d’une commission d’harmonisation au niveau académique.</a:t>
              </a:r>
            </a:p>
          </p:txBody>
        </p:sp>
        <p:cxnSp>
          <p:nvCxnSpPr>
            <p:cNvPr id="25" name="Connecteur droit avec flèche 24"/>
            <p:cNvCxnSpPr/>
            <p:nvPr/>
          </p:nvCxnSpPr>
          <p:spPr>
            <a:xfrm>
              <a:off x="1785257" y="3305315"/>
              <a:ext cx="2098766" cy="42106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Connecteur droit avec flèche 25"/>
            <p:cNvCxnSpPr/>
            <p:nvPr/>
          </p:nvCxnSpPr>
          <p:spPr>
            <a:xfrm flipV="1">
              <a:off x="2229394" y="4113633"/>
              <a:ext cx="1994263" cy="18436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Rectangle à coins arrondis 6"/>
          <p:cNvSpPr/>
          <p:nvPr/>
        </p:nvSpPr>
        <p:spPr>
          <a:xfrm>
            <a:off x="564586" y="3909637"/>
            <a:ext cx="2120252" cy="366325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Mode d’évaluation</a:t>
            </a:r>
          </a:p>
        </p:txBody>
      </p:sp>
      <p:sp>
        <p:nvSpPr>
          <p:cNvPr id="13" name="Ellipse 12"/>
          <p:cNvSpPr/>
          <p:nvPr/>
        </p:nvSpPr>
        <p:spPr>
          <a:xfrm>
            <a:off x="704279" y="3002238"/>
            <a:ext cx="1080978" cy="5934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1025238" y="5910840"/>
            <a:ext cx="1198948" cy="631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955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L’épreuve E32 – Bac Pro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200" b="1" cap="none" dirty="0">
                <a:solidFill>
                  <a:srgbClr val="7030A0"/>
                </a:solidFill>
              </a:rPr>
              <a:t>Réhabilitation sur chantier d’un ensemble chaudronné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54105344"/>
              </p:ext>
            </p:extLst>
          </p:nvPr>
        </p:nvGraphicFramePr>
        <p:xfrm>
          <a:off x="1331640" y="1680454"/>
          <a:ext cx="609600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387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L’épreuve E32 – Bac Pro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200" b="1" cap="none" dirty="0">
                <a:solidFill>
                  <a:srgbClr val="7030A0"/>
                </a:solidFill>
              </a:rPr>
              <a:t>Réhabilitation sur chantier d’un ensemble chaudronné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327557072"/>
              </p:ext>
            </p:extLst>
          </p:nvPr>
        </p:nvGraphicFramePr>
        <p:xfrm>
          <a:off x="461553" y="1094509"/>
          <a:ext cx="8771224" cy="56615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18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28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L’épreuve E32 – Bac Pro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200" b="1" cap="none" dirty="0">
                <a:solidFill>
                  <a:srgbClr val="7030A0"/>
                </a:solidFill>
              </a:rPr>
              <a:t>Réhabilitation sur chantier d’un ensemble chaudronné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" y="1394760"/>
            <a:ext cx="3236913" cy="27190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475" y="1434494"/>
            <a:ext cx="2705781" cy="2029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055" y="1434495"/>
            <a:ext cx="2705781" cy="2029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055" y="4113768"/>
            <a:ext cx="2705781" cy="2029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467" y="4113767"/>
            <a:ext cx="2705781" cy="2029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16064">
            <a:off x="593703" y="4059856"/>
            <a:ext cx="1623024" cy="233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L’épreuve E32 – Bac Pro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200" b="1" cap="none" dirty="0">
                <a:solidFill>
                  <a:srgbClr val="7030A0"/>
                </a:solidFill>
              </a:rPr>
              <a:t>Réhabilitation sur chantier d’un ensemble chaudronné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219125" y="1224338"/>
            <a:ext cx="8745881" cy="4604326"/>
            <a:chOff x="154281" y="1458308"/>
            <a:chExt cx="8446118" cy="4604326"/>
          </a:xfrm>
        </p:grpSpPr>
        <p:sp>
          <p:nvSpPr>
            <p:cNvPr id="9" name="Rectangle à coins arrondis 6"/>
            <p:cNvSpPr/>
            <p:nvPr/>
          </p:nvSpPr>
          <p:spPr>
            <a:xfrm>
              <a:off x="3578156" y="3629184"/>
              <a:ext cx="2047581" cy="366325"/>
            </a:xfrm>
            <a:prstGeom prst="flowChartPunchedTape">
              <a:avLst/>
            </a:prstGeom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Mode d’évaluation</a:t>
              </a:r>
            </a:p>
          </p:txBody>
        </p:sp>
        <p:cxnSp>
          <p:nvCxnSpPr>
            <p:cNvPr id="10" name="Connecteur droit 9"/>
            <p:cNvCxnSpPr/>
            <p:nvPr/>
          </p:nvCxnSpPr>
          <p:spPr>
            <a:xfrm flipV="1">
              <a:off x="539931" y="3831771"/>
              <a:ext cx="2804160" cy="870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 flipV="1">
              <a:off x="5796239" y="3851366"/>
              <a:ext cx="2804160" cy="870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Ellipse 11"/>
            <p:cNvSpPr/>
            <p:nvPr/>
          </p:nvSpPr>
          <p:spPr>
            <a:xfrm rot="16200000">
              <a:off x="-401857" y="2295851"/>
              <a:ext cx="1428206" cy="315929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ysClr val="windowText" lastClr="000000"/>
                  </a:solidFill>
                </a:rPr>
                <a:t>CCF</a:t>
              </a:r>
              <a:endParaRPr lang="fr-FR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Ellipse 12"/>
            <p:cNvSpPr/>
            <p:nvPr/>
          </p:nvSpPr>
          <p:spPr>
            <a:xfrm rot="16200000">
              <a:off x="-479037" y="5113385"/>
              <a:ext cx="1582568" cy="31592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tx1"/>
                  </a:solidFill>
                </a:rPr>
                <a:t>Ponctuel</a:t>
              </a:r>
            </a:p>
          </p:txBody>
        </p:sp>
        <p:graphicFrame>
          <p:nvGraphicFramePr>
            <p:cNvPr id="14" name="Diagramme 13"/>
            <p:cNvGraphicFramePr/>
            <p:nvPr>
              <p:extLst>
                <p:ext uri="{D42A27DB-BD31-4B8C-83A1-F6EECF244321}">
                  <p14:modId xmlns:p14="http://schemas.microsoft.com/office/powerpoint/2010/main" val="1155173923"/>
                </p:ext>
              </p:extLst>
            </p:nvPr>
          </p:nvGraphicFramePr>
          <p:xfrm>
            <a:off x="704279" y="1458308"/>
            <a:ext cx="7896120" cy="20835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graphicFrame>
        <p:nvGraphicFramePr>
          <p:cNvPr id="16" name="Diagramme 15"/>
          <p:cNvGraphicFramePr/>
          <p:nvPr>
            <p:extLst>
              <p:ext uri="{D42A27DB-BD31-4B8C-83A1-F6EECF244321}">
                <p14:modId xmlns:p14="http://schemas.microsoft.com/office/powerpoint/2010/main" val="3793841005"/>
              </p:ext>
            </p:extLst>
          </p:nvPr>
        </p:nvGraphicFramePr>
        <p:xfrm>
          <a:off x="749923" y="3995595"/>
          <a:ext cx="8195883" cy="2083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Nuage 16"/>
          <p:cNvSpPr/>
          <p:nvPr/>
        </p:nvSpPr>
        <p:spPr>
          <a:xfrm>
            <a:off x="2822080" y="6153725"/>
            <a:ext cx="5146766" cy="629050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FF0000"/>
                </a:solidFill>
              </a:rPr>
              <a:t>Le (ou les) sujet(s) fourni(s) aux candidats seront validés par l’IEN-ET responsable de la filière</a:t>
            </a:r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2083981" y="5667153"/>
            <a:ext cx="1339703" cy="7237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0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7" name="Titre 3"/>
          <p:cNvSpPr>
            <a:spLocks noGrp="1"/>
          </p:cNvSpPr>
          <p:nvPr>
            <p:ph type="title"/>
          </p:nvPr>
        </p:nvSpPr>
        <p:spPr>
          <a:xfrm>
            <a:off x="684213" y="131763"/>
            <a:ext cx="7775575" cy="1352550"/>
          </a:xfrm>
        </p:spPr>
        <p:txBody>
          <a:bodyPr/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Les formations CAP RICS et Bac Pro TCI 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grpSp>
        <p:nvGrpSpPr>
          <p:cNvPr id="61" name="Groupe 60"/>
          <p:cNvGrpSpPr/>
          <p:nvPr/>
        </p:nvGrpSpPr>
        <p:grpSpPr>
          <a:xfrm>
            <a:off x="151146" y="1541002"/>
            <a:ext cx="2166785" cy="4458016"/>
            <a:chOff x="107504" y="1641432"/>
            <a:chExt cx="2166785" cy="4458016"/>
          </a:xfrm>
        </p:grpSpPr>
        <p:sp>
          <p:nvSpPr>
            <p:cNvPr id="70" name="Ellipse 69"/>
            <p:cNvSpPr/>
            <p:nvPr/>
          </p:nvSpPr>
          <p:spPr>
            <a:xfrm>
              <a:off x="130085" y="4496846"/>
              <a:ext cx="1368152" cy="79208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/>
                <a:t>CAP RCI</a:t>
              </a:r>
              <a:endParaRPr lang="fr-FR" b="1" dirty="0"/>
            </a:p>
          </p:txBody>
        </p:sp>
        <p:sp>
          <p:nvSpPr>
            <p:cNvPr id="72" name="Ellipse 71"/>
            <p:cNvSpPr/>
            <p:nvPr/>
          </p:nvSpPr>
          <p:spPr>
            <a:xfrm>
              <a:off x="1055107" y="5039737"/>
              <a:ext cx="735354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900" b="1" dirty="0">
                  <a:solidFill>
                    <a:schemeClr val="tx1"/>
                  </a:solidFill>
                </a:rPr>
                <a:t>2009</a:t>
              </a:r>
            </a:p>
          </p:txBody>
        </p:sp>
        <p:grpSp>
          <p:nvGrpSpPr>
            <p:cNvPr id="73" name="Groupe 72"/>
            <p:cNvGrpSpPr/>
            <p:nvPr/>
          </p:nvGrpSpPr>
          <p:grpSpPr>
            <a:xfrm>
              <a:off x="107504" y="2310430"/>
              <a:ext cx="1704267" cy="918193"/>
              <a:chOff x="107504" y="2317404"/>
              <a:chExt cx="1704267" cy="918193"/>
            </a:xfrm>
          </p:grpSpPr>
          <p:sp>
            <p:nvSpPr>
              <p:cNvPr id="99" name="Ellipse 98"/>
              <p:cNvSpPr/>
              <p:nvPr/>
            </p:nvSpPr>
            <p:spPr>
              <a:xfrm>
                <a:off x="107504" y="2317404"/>
                <a:ext cx="1368152" cy="79208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600" b="1" dirty="0" smtClean="0"/>
                  <a:t>Bac Pro TCI</a:t>
                </a:r>
                <a:endParaRPr lang="fr-FR" sz="1600" b="1" dirty="0"/>
              </a:p>
            </p:txBody>
          </p:sp>
          <p:sp>
            <p:nvSpPr>
              <p:cNvPr id="100" name="Ellipse 99"/>
              <p:cNvSpPr/>
              <p:nvPr/>
            </p:nvSpPr>
            <p:spPr>
              <a:xfrm>
                <a:off x="1076417" y="2875557"/>
                <a:ext cx="735354" cy="36004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900" b="1" dirty="0">
                    <a:solidFill>
                      <a:schemeClr val="tx1"/>
                    </a:solidFill>
                  </a:rPr>
                  <a:t>2009</a:t>
                </a:r>
              </a:p>
            </p:txBody>
          </p:sp>
        </p:grpSp>
        <p:sp>
          <p:nvSpPr>
            <p:cNvPr id="85" name="Accolade fermante 84"/>
            <p:cNvSpPr/>
            <p:nvPr/>
          </p:nvSpPr>
          <p:spPr>
            <a:xfrm>
              <a:off x="2029898" y="1641432"/>
              <a:ext cx="244391" cy="4458016"/>
            </a:xfrm>
            <a:prstGeom prst="rightBrac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8" name="Rectangle à coins arrondis 27"/>
          <p:cNvSpPr/>
          <p:nvPr/>
        </p:nvSpPr>
        <p:spPr>
          <a:xfrm>
            <a:off x="2536058" y="2238286"/>
            <a:ext cx="6246273" cy="2978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à coins arrondis 28"/>
          <p:cNvSpPr/>
          <p:nvPr/>
        </p:nvSpPr>
        <p:spPr>
          <a:xfrm>
            <a:off x="2572062" y="3271335"/>
            <a:ext cx="6174264" cy="178834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Ellipse 32"/>
          <p:cNvSpPr/>
          <p:nvPr/>
        </p:nvSpPr>
        <p:spPr>
          <a:xfrm>
            <a:off x="7289658" y="3900466"/>
            <a:ext cx="1152128" cy="89199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CAP </a:t>
            </a:r>
            <a:r>
              <a:rPr lang="fr-FR" sz="1600" b="1" dirty="0" smtClean="0"/>
              <a:t>RICS</a:t>
            </a:r>
            <a:endParaRPr lang="fr-FR" sz="1600" b="1" dirty="0"/>
          </a:p>
        </p:txBody>
      </p:sp>
      <p:sp>
        <p:nvSpPr>
          <p:cNvPr id="34" name="Ellipse 33"/>
          <p:cNvSpPr/>
          <p:nvPr/>
        </p:nvSpPr>
        <p:spPr>
          <a:xfrm>
            <a:off x="2611256" y="4408754"/>
            <a:ext cx="4615027" cy="53055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>
                    <a:lumMod val="50000"/>
                  </a:schemeClr>
                </a:solidFill>
              </a:rPr>
              <a:t>1ère année commune</a:t>
            </a:r>
          </a:p>
        </p:txBody>
      </p:sp>
      <p:sp>
        <p:nvSpPr>
          <p:cNvPr id="35" name="Ellipse 34"/>
          <p:cNvSpPr/>
          <p:nvPr/>
        </p:nvSpPr>
        <p:spPr>
          <a:xfrm>
            <a:off x="2618042" y="3612241"/>
            <a:ext cx="2276175" cy="76879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Option chaudronnerie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4940197" y="3612241"/>
            <a:ext cx="2286086" cy="7495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chemeClr val="bg1">
                    <a:lumMod val="50000"/>
                  </a:schemeClr>
                </a:solidFill>
              </a:rPr>
              <a:t>Option Soudage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7927349" y="4582968"/>
            <a:ext cx="735354" cy="41556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RS 2017</a:t>
            </a:r>
          </a:p>
        </p:txBody>
      </p:sp>
      <p:sp>
        <p:nvSpPr>
          <p:cNvPr id="39" name="Nuage 38"/>
          <p:cNvSpPr/>
          <p:nvPr/>
        </p:nvSpPr>
        <p:spPr>
          <a:xfrm rot="2414070">
            <a:off x="7662657" y="3579647"/>
            <a:ext cx="1120720" cy="295783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 smtClean="0">
                <a:solidFill>
                  <a:schemeClr val="tx1"/>
                </a:solidFill>
              </a:rPr>
              <a:t>nouveau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4977255" y="2372109"/>
            <a:ext cx="1368152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Bac </a:t>
            </a:r>
            <a:r>
              <a:rPr lang="fr-FR" sz="1600" b="1" dirty="0"/>
              <a:t>Pro</a:t>
            </a:r>
            <a:r>
              <a:rPr lang="fr-FR" b="1" dirty="0"/>
              <a:t> TCI</a:t>
            </a:r>
          </a:p>
        </p:txBody>
      </p:sp>
      <p:sp>
        <p:nvSpPr>
          <p:cNvPr id="41" name="Ellipse 40"/>
          <p:cNvSpPr/>
          <p:nvPr/>
        </p:nvSpPr>
        <p:spPr>
          <a:xfrm>
            <a:off x="6104898" y="2819787"/>
            <a:ext cx="735354" cy="3600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RS 2018</a:t>
            </a:r>
          </a:p>
        </p:txBody>
      </p:sp>
      <p:sp>
        <p:nvSpPr>
          <p:cNvPr id="42" name="Nuage 41"/>
          <p:cNvSpPr/>
          <p:nvPr/>
        </p:nvSpPr>
        <p:spPr>
          <a:xfrm rot="2414070">
            <a:off x="6299535" y="2593799"/>
            <a:ext cx="1305520" cy="295783"/>
          </a:xfrm>
          <a:prstGeom prst="cloud">
            <a:avLst/>
          </a:prstGeom>
          <a:noFill/>
          <a:ln>
            <a:solidFill>
              <a:srgbClr val="880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 smtClean="0">
                <a:solidFill>
                  <a:schemeClr val="tx1"/>
                </a:solidFill>
              </a:rPr>
              <a:t>rénovation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43" name="Accolade ouvrante 42"/>
          <p:cNvSpPr/>
          <p:nvPr/>
        </p:nvSpPr>
        <p:spPr>
          <a:xfrm rot="3638894">
            <a:off x="3645982" y="1661652"/>
            <a:ext cx="366497" cy="2573041"/>
          </a:xfrm>
          <a:prstGeom prst="lef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vert="vert270" rtlCol="0" anchor="ctr"/>
          <a:lstStyle/>
          <a:p>
            <a:pPr algn="ctr"/>
            <a:r>
              <a:rPr lang="fr-FR" sz="1600" dirty="0" smtClean="0">
                <a:solidFill>
                  <a:schemeClr val="bg1">
                    <a:lumMod val="50000"/>
                  </a:schemeClr>
                </a:solidFill>
              </a:rPr>
              <a:t>Certification intermédiaire</a:t>
            </a:r>
            <a:endParaRPr lang="fr-FR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173727" y="3364158"/>
            <a:ext cx="1368152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MC 5 Soudage </a:t>
            </a:r>
            <a:endParaRPr lang="fr-FR" sz="1400" b="1" dirty="0"/>
          </a:p>
        </p:txBody>
      </p:sp>
      <p:sp>
        <p:nvSpPr>
          <p:cNvPr id="45" name="Ellipse 44"/>
          <p:cNvSpPr/>
          <p:nvPr/>
        </p:nvSpPr>
        <p:spPr>
          <a:xfrm>
            <a:off x="1097635" y="3906927"/>
            <a:ext cx="735354" cy="3600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2002</a:t>
            </a:r>
          </a:p>
        </p:txBody>
      </p:sp>
      <p:cxnSp>
        <p:nvCxnSpPr>
          <p:cNvPr id="46" name="Connecteur droit 45"/>
          <p:cNvCxnSpPr/>
          <p:nvPr/>
        </p:nvCxnSpPr>
        <p:spPr>
          <a:xfrm>
            <a:off x="229346" y="3349926"/>
            <a:ext cx="1336543" cy="917041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 flipV="1">
            <a:off x="229346" y="3349926"/>
            <a:ext cx="1376536" cy="852461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89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25097" y="6390910"/>
            <a:ext cx="476283" cy="365125"/>
          </a:xfrm>
        </p:spPr>
        <p:txBody>
          <a:bodyPr/>
          <a:lstStyle/>
          <a:p>
            <a:fld id="{C6B7B3CB-E3BA-F74C-AB76-86EFC5843CD6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5" name="Titre 2"/>
          <p:cNvSpPr txBox="1">
            <a:spLocks/>
          </p:cNvSpPr>
          <p:nvPr/>
        </p:nvSpPr>
        <p:spPr>
          <a:xfrm>
            <a:off x="872167" y="2207596"/>
            <a:ext cx="835292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>
              <a:spcBef>
                <a:spcPct val="0"/>
              </a:spcBef>
              <a:buNone/>
              <a:defRPr sz="4000" b="1">
                <a:solidFill>
                  <a:srgbClr val="6E008E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Questions … 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238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25097" y="6390910"/>
            <a:ext cx="476283" cy="365125"/>
          </a:xfrm>
        </p:spPr>
        <p:txBody>
          <a:bodyPr/>
          <a:lstStyle/>
          <a:p>
            <a:fld id="{C6B7B3CB-E3BA-F74C-AB76-86EFC5843CD6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5" name="Titre 2"/>
          <p:cNvSpPr txBox="1">
            <a:spLocks/>
          </p:cNvSpPr>
          <p:nvPr/>
        </p:nvSpPr>
        <p:spPr>
          <a:xfrm>
            <a:off x="872167" y="2207596"/>
            <a:ext cx="835292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>
              <a:spcBef>
                <a:spcPct val="0"/>
              </a:spcBef>
              <a:buNone/>
              <a:defRPr sz="4000" b="1">
                <a:solidFill>
                  <a:srgbClr val="6E008E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L’enseignement en Bac Pro TCI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557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32</a:t>
            </a:fld>
            <a:endParaRPr lang="fr-FR" dirty="0"/>
          </a:p>
        </p:txBody>
      </p:sp>
      <p:grpSp>
        <p:nvGrpSpPr>
          <p:cNvPr id="8" name="Groupe 6"/>
          <p:cNvGrpSpPr/>
          <p:nvPr/>
        </p:nvGrpSpPr>
        <p:grpSpPr>
          <a:xfrm>
            <a:off x="251520" y="985324"/>
            <a:ext cx="8892480" cy="5075830"/>
            <a:chOff x="0" y="1052736"/>
            <a:chExt cx="9144000" cy="4950501"/>
          </a:xfrm>
        </p:grpSpPr>
        <p:sp>
          <p:nvSpPr>
            <p:cNvPr id="10" name="ZoneTexte 9"/>
            <p:cNvSpPr txBox="1"/>
            <p:nvPr/>
          </p:nvSpPr>
          <p:spPr>
            <a:xfrm>
              <a:off x="0" y="1052736"/>
              <a:ext cx="9144000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dirty="0" smtClean="0"/>
            </a:p>
            <a:p>
              <a:endParaRPr lang="fr-FR" dirty="0" smtClean="0"/>
            </a:p>
            <a:p>
              <a:endParaRPr lang="fr-FR" dirty="0" smtClean="0"/>
            </a:p>
            <a:p>
              <a:endParaRPr lang="fr-FR" dirty="0" smtClean="0"/>
            </a:p>
            <a:p>
              <a:r>
                <a:rPr lang="fr-FR" dirty="0" smtClean="0"/>
                <a:t>	PFMP :			22 semaines</a:t>
              </a:r>
            </a:p>
            <a:p>
              <a:r>
                <a:rPr lang="fr-FR" dirty="0" smtClean="0"/>
                <a:t>	Certification intermédiaire:    0heure</a:t>
              </a:r>
            </a:p>
            <a:p>
              <a:r>
                <a:rPr lang="fr-FR" dirty="0" smtClean="0"/>
                <a:t>	Certification Bac Pro : 	0.5 heures		</a:t>
              </a:r>
            </a:p>
            <a:p>
              <a:r>
                <a:rPr lang="fr-FR" dirty="0" smtClean="0"/>
                <a:t>	Activités transversales :	5 semaines / 3 années</a:t>
              </a:r>
            </a:p>
            <a:p>
              <a:r>
                <a:rPr lang="fr-FR" dirty="0" smtClean="0"/>
                <a:t>	Remédiation :		5 semaines / 3 années</a:t>
              </a:r>
            </a:p>
            <a:p>
              <a:r>
                <a:rPr lang="fr-FR" dirty="0" smtClean="0"/>
                <a:t>	</a:t>
              </a:r>
            </a:p>
            <a:p>
              <a:endParaRPr lang="fr-FR" dirty="0" smtClean="0"/>
            </a:p>
            <a:p>
              <a:r>
                <a:rPr lang="fr-FR" dirty="0" smtClean="0"/>
                <a:t>	Temps de formation effectif = (3 x 36 semaines) – 32 semaines</a:t>
              </a:r>
            </a:p>
            <a:p>
              <a:pPr algn="ctr"/>
              <a:endParaRPr lang="fr-FR" dirty="0" smtClean="0"/>
            </a:p>
            <a:p>
              <a:endParaRPr lang="fr-FR" dirty="0" smtClean="0"/>
            </a:p>
            <a:p>
              <a:endParaRPr lang="fr-FR" dirty="0"/>
            </a:p>
          </p:txBody>
        </p:sp>
        <p:sp>
          <p:nvSpPr>
            <p:cNvPr id="11" name="Ellipse 10"/>
            <p:cNvSpPr/>
            <p:nvPr/>
          </p:nvSpPr>
          <p:spPr>
            <a:xfrm>
              <a:off x="2627784" y="1484784"/>
              <a:ext cx="4104456" cy="36004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dirty="0" smtClean="0"/>
                <a:t>Temps de formation effectif</a:t>
              </a:r>
            </a:p>
          </p:txBody>
        </p:sp>
        <p:sp>
          <p:nvSpPr>
            <p:cNvPr id="12" name="Accolade fermante 11"/>
            <p:cNvSpPr/>
            <p:nvPr/>
          </p:nvSpPr>
          <p:spPr>
            <a:xfrm>
              <a:off x="6804248" y="2276872"/>
              <a:ext cx="45719" cy="1368152"/>
            </a:xfrm>
            <a:prstGeom prst="rightBrac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948264" y="2780928"/>
              <a:ext cx="1879600" cy="406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chemeClr val="tx1"/>
                  </a:solidFill>
                  <a:latin typeface="Segoe UI"/>
                  <a:ea typeface="Segoe UI"/>
                  <a:cs typeface="Segoe UI"/>
                </a:rPr>
                <a:t> </a:t>
              </a:r>
              <a:r>
                <a:rPr lang="fr-FR" dirty="0" smtClean="0">
                  <a:solidFill>
                    <a:schemeClr val="tx1"/>
                  </a:solidFill>
                </a:rPr>
                <a:t>32 Semaines </a:t>
              </a:r>
            </a:p>
          </p:txBody>
        </p:sp>
        <p:sp>
          <p:nvSpPr>
            <p:cNvPr id="14" name="Ellipse 13"/>
            <p:cNvSpPr/>
            <p:nvPr/>
          </p:nvSpPr>
          <p:spPr>
            <a:xfrm>
              <a:off x="1332805" y="4509120"/>
              <a:ext cx="6695579" cy="64807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/>
                <a:t>76 semaines en établissement scolaire / élève</a:t>
              </a:r>
              <a:endParaRPr lang="fr-FR" b="1" dirty="0"/>
            </a:p>
          </p:txBody>
        </p:sp>
        <p:sp>
          <p:nvSpPr>
            <p:cNvPr id="15" name="Ellipse 14"/>
            <p:cNvSpPr/>
            <p:nvPr/>
          </p:nvSpPr>
          <p:spPr>
            <a:xfrm>
              <a:off x="444268" y="5427173"/>
              <a:ext cx="8441097" cy="576064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/>
                <a:t>Soit 76 semaines x 13,71 heures = 1046 heures / élève</a:t>
              </a:r>
              <a:endParaRPr lang="fr-FR" b="1" dirty="0"/>
            </a:p>
          </p:txBody>
        </p:sp>
      </p:grpSp>
      <p:sp>
        <p:nvSpPr>
          <p:cNvPr id="16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8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33</a:t>
            </a:fld>
            <a:endParaRPr lang="fr-FR" dirty="0"/>
          </a:p>
        </p:txBody>
      </p:sp>
      <p:sp>
        <p:nvSpPr>
          <p:cNvPr id="122" name="Rectangle à coins arrondis 121"/>
          <p:cNvSpPr/>
          <p:nvPr/>
        </p:nvSpPr>
        <p:spPr>
          <a:xfrm>
            <a:off x="1556456" y="1467864"/>
            <a:ext cx="1175874" cy="6001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200" dirty="0" smtClean="0">
                <a:solidFill>
                  <a:sysClr val="windowText" lastClr="000000"/>
                </a:solidFill>
              </a:rPr>
              <a:t>ANALYSE ETUDE CONCEPTION</a:t>
            </a:r>
            <a:endParaRPr lang="fr-FR" sz="1200" dirty="0">
              <a:solidFill>
                <a:sysClr val="windowText" lastClr="000000"/>
              </a:solidFill>
            </a:endParaRPr>
          </a:p>
        </p:txBody>
      </p:sp>
      <p:sp>
        <p:nvSpPr>
          <p:cNvPr id="123" name="Rectangle à coins arrondis 122"/>
          <p:cNvSpPr/>
          <p:nvPr/>
        </p:nvSpPr>
        <p:spPr>
          <a:xfrm>
            <a:off x="2794217" y="1467864"/>
            <a:ext cx="1299651" cy="600112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200" dirty="0" smtClean="0">
                <a:solidFill>
                  <a:sysClr val="windowText" lastClr="000000"/>
                </a:solidFill>
              </a:rPr>
              <a:t>PREPARATION DE LA FABRICATION</a:t>
            </a:r>
            <a:endParaRPr lang="fr-FR" sz="1200" dirty="0">
              <a:solidFill>
                <a:sysClr val="windowText" lastClr="000000"/>
              </a:solidFill>
            </a:endParaRPr>
          </a:p>
        </p:txBody>
      </p:sp>
      <p:sp>
        <p:nvSpPr>
          <p:cNvPr id="124" name="Rectangle à coins arrondis 123"/>
          <p:cNvSpPr/>
          <p:nvPr/>
        </p:nvSpPr>
        <p:spPr>
          <a:xfrm>
            <a:off x="4155756" y="1467864"/>
            <a:ext cx="1121888" cy="600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200" dirty="0" smtClean="0">
                <a:solidFill>
                  <a:sysClr val="windowText" lastClr="000000"/>
                </a:solidFill>
              </a:rPr>
              <a:t>FABRICATION CONTRÔLE QUALITE</a:t>
            </a:r>
            <a:endParaRPr lang="fr-FR" sz="1200" dirty="0">
              <a:solidFill>
                <a:sysClr val="windowText" lastClr="000000"/>
              </a:solidFill>
            </a:endParaRPr>
          </a:p>
        </p:txBody>
      </p:sp>
      <p:sp>
        <p:nvSpPr>
          <p:cNvPr id="125" name="Rectangle à coins arrondis 124"/>
          <p:cNvSpPr/>
          <p:nvPr/>
        </p:nvSpPr>
        <p:spPr>
          <a:xfrm>
            <a:off x="5340024" y="1467865"/>
            <a:ext cx="1559549" cy="72013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200" dirty="0" smtClean="0">
                <a:solidFill>
                  <a:sysClr val="windowText" lastClr="000000"/>
                </a:solidFill>
              </a:rPr>
              <a:t>INSTALLATION MAINTENANCE REHABILITATION SUR SITE</a:t>
            </a:r>
            <a:endParaRPr lang="fr-FR" sz="1200" dirty="0">
              <a:solidFill>
                <a:sysClr val="windowText" lastClr="000000"/>
              </a:solidFill>
            </a:endParaRPr>
          </a:p>
        </p:txBody>
      </p:sp>
      <p:sp>
        <p:nvSpPr>
          <p:cNvPr id="126" name="Rectangle à coins arrondis 125"/>
          <p:cNvSpPr/>
          <p:nvPr/>
        </p:nvSpPr>
        <p:spPr>
          <a:xfrm>
            <a:off x="6971859" y="1467864"/>
            <a:ext cx="1237736" cy="600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200" dirty="0" smtClean="0">
                <a:solidFill>
                  <a:sysClr val="windowText" lastClr="000000"/>
                </a:solidFill>
              </a:rPr>
              <a:t>GESTION ORGANISATION</a:t>
            </a:r>
            <a:endParaRPr lang="fr-FR" sz="1200" dirty="0">
              <a:solidFill>
                <a:sysClr val="windowText" lastClr="000000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6800" y="1454457"/>
            <a:ext cx="561438" cy="78637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Fonctions</a:t>
            </a:r>
            <a:endParaRPr lang="fr-FR" sz="1000" dirty="0">
              <a:solidFill>
                <a:schemeClr val="tx1"/>
              </a:solidFill>
            </a:endParaRPr>
          </a:p>
        </p:txBody>
      </p:sp>
      <p:cxnSp>
        <p:nvCxnSpPr>
          <p:cNvPr id="128" name="Connecteur droit 127"/>
          <p:cNvCxnSpPr/>
          <p:nvPr/>
        </p:nvCxnSpPr>
        <p:spPr>
          <a:xfrm rot="5400000">
            <a:off x="2053654" y="4558713"/>
            <a:ext cx="2460460" cy="13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/>
          <p:cNvCxnSpPr/>
          <p:nvPr/>
        </p:nvCxnSpPr>
        <p:spPr>
          <a:xfrm rot="5400000">
            <a:off x="3483179" y="4558713"/>
            <a:ext cx="2460460" cy="13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/>
          <p:cNvCxnSpPr/>
          <p:nvPr/>
        </p:nvCxnSpPr>
        <p:spPr>
          <a:xfrm rot="5400000">
            <a:off x="4968494" y="4558713"/>
            <a:ext cx="2460460" cy="13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/>
          <p:cNvCxnSpPr/>
          <p:nvPr/>
        </p:nvCxnSpPr>
        <p:spPr>
          <a:xfrm rot="5400000">
            <a:off x="6374134" y="4558713"/>
            <a:ext cx="2460460" cy="13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/>
          <p:cNvCxnSpPr>
            <a:stCxn id="134" idx="2"/>
          </p:cNvCxnSpPr>
          <p:nvPr/>
        </p:nvCxnSpPr>
        <p:spPr>
          <a:xfrm flipH="1">
            <a:off x="2174620" y="3329171"/>
            <a:ext cx="688" cy="246112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132"/>
          <p:cNvSpPr/>
          <p:nvPr/>
        </p:nvSpPr>
        <p:spPr>
          <a:xfrm>
            <a:off x="5393491" y="2429003"/>
            <a:ext cx="1547204" cy="900168"/>
          </a:xfrm>
          <a:prstGeom prst="wedgeRectCallout">
            <a:avLst>
              <a:gd name="adj1" fmla="val -17409"/>
              <a:gd name="adj2" fmla="val -70704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b="1" dirty="0" smtClean="0">
                <a:solidFill>
                  <a:schemeClr val="tx1"/>
                </a:solidFill>
              </a:rPr>
              <a:t>Réhabilitation sur site d’un sous-ensemble chaudronné ou de tuyauterie ou de tôlerie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1618315" y="2308979"/>
            <a:ext cx="1113987" cy="1020191"/>
          </a:xfrm>
          <a:prstGeom prst="wedgeRectCallout">
            <a:avLst>
              <a:gd name="adj1" fmla="val -17956"/>
              <a:gd name="adj2" fmla="val -701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Analyse et exploitation des spécifications techniques définissant un ouvrage à réaliser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2856079" y="2308979"/>
            <a:ext cx="1175874" cy="1020191"/>
          </a:xfrm>
          <a:prstGeom prst="wedgeRectCallout">
            <a:avLst>
              <a:gd name="adj1" fmla="val 6541"/>
              <a:gd name="adj2" fmla="val -70200"/>
            </a:avLst>
          </a:prstGeo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Elaboration, avec ou sans assistance numérique, d’un processus de réalisation d’un élément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4217617" y="2308979"/>
            <a:ext cx="1052098" cy="1020191"/>
          </a:xfrm>
          <a:prstGeom prst="wedgeRectCallout">
            <a:avLst>
              <a:gd name="adj1" fmla="val 11830"/>
              <a:gd name="adj2" fmla="val -6842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Lancement et conduite d’une réalisation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7024336" y="2301318"/>
            <a:ext cx="1052098" cy="1020191"/>
          </a:xfrm>
          <a:prstGeom prst="wedgeRectCallout">
            <a:avLst>
              <a:gd name="adj1" fmla="val -23552"/>
              <a:gd name="adj2" fmla="val -6916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Organisation technique et économique des activités de réalisation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764418" y="2301319"/>
            <a:ext cx="684692" cy="1028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Activités   Profession.</a:t>
            </a:r>
            <a:endParaRPr lang="fr-FR" sz="1000" dirty="0">
              <a:solidFill>
                <a:schemeClr val="tx1"/>
              </a:solidFill>
            </a:endParaRPr>
          </a:p>
        </p:txBody>
      </p:sp>
      <p:graphicFrame>
        <p:nvGraphicFramePr>
          <p:cNvPr id="139" name="Tableau 138"/>
          <p:cNvGraphicFramePr>
            <a:graphicFrameLocks noGrp="1"/>
          </p:cNvGraphicFramePr>
          <p:nvPr/>
        </p:nvGraphicFramePr>
        <p:xfrm>
          <a:off x="1865896" y="3868314"/>
          <a:ext cx="495105" cy="1620305"/>
        </p:xfrm>
        <a:graphic>
          <a:graphicData uri="http://schemas.openxmlformats.org/drawingml/2006/table">
            <a:tbl>
              <a:tblPr/>
              <a:tblGrid>
                <a:gridCol w="495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A1</a:t>
                      </a: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A2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A3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A4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A5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A6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A7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A8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2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A9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40" name="Tableau 139"/>
          <p:cNvGraphicFramePr>
            <a:graphicFrameLocks noGrp="1"/>
          </p:cNvGraphicFramePr>
          <p:nvPr/>
        </p:nvGraphicFramePr>
        <p:xfrm>
          <a:off x="3041770" y="3868314"/>
          <a:ext cx="495105" cy="1620305"/>
        </p:xfrm>
        <a:graphic>
          <a:graphicData uri="http://schemas.openxmlformats.org/drawingml/2006/table">
            <a:tbl>
              <a:tblPr/>
              <a:tblGrid>
                <a:gridCol w="495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P1</a:t>
                      </a: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P2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P17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2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P18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41" name="Tableau 140"/>
          <p:cNvGraphicFramePr>
            <a:graphicFrameLocks noGrp="1"/>
          </p:cNvGraphicFramePr>
          <p:nvPr/>
        </p:nvGraphicFramePr>
        <p:xfrm>
          <a:off x="4403309" y="3868314"/>
          <a:ext cx="495105" cy="1620305"/>
        </p:xfrm>
        <a:graphic>
          <a:graphicData uri="http://schemas.openxmlformats.org/drawingml/2006/table">
            <a:tbl>
              <a:tblPr/>
              <a:tblGrid>
                <a:gridCol w="495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F1</a:t>
                      </a: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F2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F3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F19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2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F20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42" name="Tableau 141"/>
          <p:cNvGraphicFramePr>
            <a:graphicFrameLocks noGrp="1"/>
          </p:cNvGraphicFramePr>
          <p:nvPr/>
        </p:nvGraphicFramePr>
        <p:xfrm>
          <a:off x="7373939" y="3868313"/>
          <a:ext cx="495105" cy="1205904"/>
        </p:xfrm>
        <a:graphic>
          <a:graphicData uri="http://schemas.openxmlformats.org/drawingml/2006/table">
            <a:tbl>
              <a:tblPr/>
              <a:tblGrid>
                <a:gridCol w="495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G1</a:t>
                      </a: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G2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G3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G4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G5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G6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G7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3" name="Rectangle 142"/>
          <p:cNvSpPr/>
          <p:nvPr/>
        </p:nvSpPr>
        <p:spPr>
          <a:xfrm>
            <a:off x="702034" y="4055529"/>
            <a:ext cx="935730" cy="126023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Thèmes abordés durant la formation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44" name="Parchemin horizontal 143"/>
          <p:cNvSpPr/>
          <p:nvPr/>
        </p:nvSpPr>
        <p:spPr>
          <a:xfrm>
            <a:off x="764419" y="5507291"/>
            <a:ext cx="865418" cy="480070"/>
          </a:xfrm>
          <a:prstGeom prst="horizontalScroll">
            <a:avLst/>
          </a:prstGeom>
          <a:solidFill>
            <a:schemeClr val="bg1">
              <a:lumMod val="6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Epreuves Certif.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45" name="Parchemin horizontal 144"/>
          <p:cNvSpPr/>
          <p:nvPr/>
        </p:nvSpPr>
        <p:spPr>
          <a:xfrm>
            <a:off x="2979882" y="5548629"/>
            <a:ext cx="556993" cy="480070"/>
          </a:xfrm>
          <a:prstGeom prst="horizontalScroll">
            <a:avLst/>
          </a:prstGeo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E22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46" name="Parchemin horizontal 145"/>
          <p:cNvSpPr/>
          <p:nvPr/>
        </p:nvSpPr>
        <p:spPr>
          <a:xfrm>
            <a:off x="1804007" y="5548629"/>
            <a:ext cx="556993" cy="480070"/>
          </a:xfrm>
          <a:prstGeom prst="horizontalScroll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E21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47" name="Parchemin horizontal 146"/>
          <p:cNvSpPr/>
          <p:nvPr/>
        </p:nvSpPr>
        <p:spPr>
          <a:xfrm>
            <a:off x="4341421" y="5548629"/>
            <a:ext cx="618881" cy="480070"/>
          </a:xfrm>
          <a:prstGeom prst="horizontalScroll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E32  E33-A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48" name="Parchemin horizontal 147"/>
          <p:cNvSpPr/>
          <p:nvPr/>
        </p:nvSpPr>
        <p:spPr>
          <a:xfrm>
            <a:off x="5826735" y="5548629"/>
            <a:ext cx="618881" cy="480070"/>
          </a:xfrm>
          <a:prstGeom prst="horizontalScrol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E33-B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49" name="Parchemin horizontal 148"/>
          <p:cNvSpPr/>
          <p:nvPr/>
        </p:nvSpPr>
        <p:spPr>
          <a:xfrm>
            <a:off x="7312051" y="5548629"/>
            <a:ext cx="556993" cy="480070"/>
          </a:xfrm>
          <a:prstGeom prst="horizontalScroll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E31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50" name="Organigramme : Terminateur 149"/>
          <p:cNvSpPr/>
          <p:nvPr/>
        </p:nvSpPr>
        <p:spPr>
          <a:xfrm>
            <a:off x="639654" y="3390140"/>
            <a:ext cx="998111" cy="483920"/>
          </a:xfrm>
          <a:prstGeom prst="flowChartTerminator">
            <a:avLst/>
          </a:prstGeom>
          <a:solidFill>
            <a:schemeClr val="accent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Compétences  traitées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51" name="Organigramme : Terminateur 150"/>
          <p:cNvSpPr/>
          <p:nvPr/>
        </p:nvSpPr>
        <p:spPr>
          <a:xfrm>
            <a:off x="1820459" y="3450630"/>
            <a:ext cx="742657" cy="300056"/>
          </a:xfrm>
          <a:prstGeom prst="flowChartTerminator">
            <a:avLst/>
          </a:prstGeom>
          <a:solidFill>
            <a:schemeClr val="accent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300" dirty="0" smtClean="0">
                <a:solidFill>
                  <a:schemeClr val="tx1"/>
                </a:solidFill>
              </a:rPr>
              <a:t>C1- C2</a:t>
            </a:r>
            <a:endParaRPr lang="fr-FR" sz="1300" dirty="0">
              <a:solidFill>
                <a:schemeClr val="tx1"/>
              </a:solidFill>
            </a:endParaRPr>
          </a:p>
        </p:txBody>
      </p:sp>
      <p:sp>
        <p:nvSpPr>
          <p:cNvPr id="152" name="Organigramme : Terminateur 151"/>
          <p:cNvSpPr/>
          <p:nvPr/>
        </p:nvSpPr>
        <p:spPr>
          <a:xfrm>
            <a:off x="2923156" y="3448236"/>
            <a:ext cx="742657" cy="300056"/>
          </a:xfrm>
          <a:prstGeom prst="flowChartTerminator">
            <a:avLst/>
          </a:prstGeom>
          <a:solidFill>
            <a:schemeClr val="accent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300" dirty="0" smtClean="0">
                <a:solidFill>
                  <a:schemeClr val="tx1"/>
                </a:solidFill>
              </a:rPr>
              <a:t>C4 - C5</a:t>
            </a:r>
            <a:endParaRPr lang="fr-FR" sz="1300" dirty="0">
              <a:solidFill>
                <a:schemeClr val="tx1"/>
              </a:solidFill>
            </a:endParaRPr>
          </a:p>
        </p:txBody>
      </p:sp>
      <p:sp>
        <p:nvSpPr>
          <p:cNvPr id="153" name="Organigramme : Terminateur 152"/>
          <p:cNvSpPr/>
          <p:nvPr/>
        </p:nvSpPr>
        <p:spPr>
          <a:xfrm>
            <a:off x="3859260" y="3448236"/>
            <a:ext cx="1794755" cy="300056"/>
          </a:xfrm>
          <a:prstGeom prst="flowChartTerminator">
            <a:avLst/>
          </a:prstGeom>
          <a:solidFill>
            <a:schemeClr val="accent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300" dirty="0" smtClean="0">
                <a:solidFill>
                  <a:schemeClr val="tx1"/>
                </a:solidFill>
              </a:rPr>
              <a:t>C6 - C7 - C8;C11;C12</a:t>
            </a:r>
            <a:endParaRPr lang="fr-FR" sz="1300" dirty="0">
              <a:solidFill>
                <a:schemeClr val="tx1"/>
              </a:solidFill>
            </a:endParaRPr>
          </a:p>
        </p:txBody>
      </p:sp>
      <p:sp>
        <p:nvSpPr>
          <p:cNvPr id="154" name="Organigramme : Terminateur 153"/>
          <p:cNvSpPr/>
          <p:nvPr/>
        </p:nvSpPr>
        <p:spPr>
          <a:xfrm>
            <a:off x="5803476" y="3448236"/>
            <a:ext cx="742657" cy="300056"/>
          </a:xfrm>
          <a:prstGeom prst="flowChartTerminator">
            <a:avLst/>
          </a:prstGeom>
          <a:solidFill>
            <a:schemeClr val="accent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300" dirty="0" smtClean="0">
                <a:solidFill>
                  <a:schemeClr val="tx1"/>
                </a:solidFill>
              </a:rPr>
              <a:t>C9</a:t>
            </a:r>
            <a:endParaRPr lang="fr-FR" sz="1300" dirty="0">
              <a:solidFill>
                <a:schemeClr val="tx1"/>
              </a:solidFill>
            </a:endParaRPr>
          </a:p>
        </p:txBody>
      </p:sp>
      <p:sp>
        <p:nvSpPr>
          <p:cNvPr id="155" name="Organigramme : Terminateur 154"/>
          <p:cNvSpPr/>
          <p:nvPr/>
        </p:nvSpPr>
        <p:spPr>
          <a:xfrm>
            <a:off x="7002610" y="3450630"/>
            <a:ext cx="1237736" cy="300056"/>
          </a:xfrm>
          <a:prstGeom prst="flowChartTerminator">
            <a:avLst/>
          </a:prstGeom>
          <a:solidFill>
            <a:schemeClr val="accent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7207" tIns="38603" rIns="77207" bIns="38603" rtlCol="0" anchor="ctr"/>
          <a:lstStyle/>
          <a:p>
            <a:pPr algn="ctr"/>
            <a:r>
              <a:rPr lang="fr-FR" sz="1300" dirty="0" smtClean="0">
                <a:solidFill>
                  <a:schemeClr val="tx1"/>
                </a:solidFill>
              </a:rPr>
              <a:t>C3;C10</a:t>
            </a:r>
            <a:endParaRPr lang="fr-FR" sz="1300" dirty="0">
              <a:solidFill>
                <a:schemeClr val="tx1"/>
              </a:solidFill>
            </a:endParaRPr>
          </a:p>
        </p:txBody>
      </p:sp>
      <p:graphicFrame>
        <p:nvGraphicFramePr>
          <p:cNvPr id="156" name="Tableau 155"/>
          <p:cNvGraphicFramePr>
            <a:graphicFrameLocks noGrp="1"/>
          </p:cNvGraphicFramePr>
          <p:nvPr/>
        </p:nvGraphicFramePr>
        <p:xfrm>
          <a:off x="5963844" y="3874061"/>
          <a:ext cx="495105" cy="1620305"/>
        </p:xfrm>
        <a:graphic>
          <a:graphicData uri="http://schemas.openxmlformats.org/drawingml/2006/table">
            <a:tbl>
              <a:tblPr/>
              <a:tblGrid>
                <a:gridCol w="495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R1</a:t>
                      </a: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R2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--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--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--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--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--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27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R11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2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smtClean="0">
                          <a:solidFill>
                            <a:schemeClr val="tx1"/>
                          </a:solidFill>
                          <a:latin typeface="Comic Sans MS"/>
                        </a:rPr>
                        <a:t>R12</a:t>
                      </a:r>
                      <a:endParaRPr lang="fr-FR" sz="900" b="1" i="0" u="none" strike="noStrike" dirty="0">
                        <a:solidFill>
                          <a:schemeClr val="tx1"/>
                        </a:solidFill>
                        <a:latin typeface="Comic Sans MS"/>
                      </a:endParaRPr>
                    </a:p>
                  </a:txBody>
                  <a:tcPr marL="2671" marR="2671" marT="25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1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11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37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1" grpId="0" animBg="1"/>
      <p:bldP spid="152" grpId="0" animBg="1"/>
      <p:bldP spid="153" grpId="0" animBg="1"/>
      <p:bldP spid="154" grpId="0" animBg="1"/>
      <p:bldP spid="1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34</a:t>
            </a:fld>
            <a:endParaRPr lang="fr-FR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556966" y="1819541"/>
            <a:ext cx="1470432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500" dirty="0" smtClean="0"/>
              <a:t>ANALYSE ETUDE CONCEPTION</a:t>
            </a:r>
            <a:endParaRPr lang="fr-FR" sz="1500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2117139" y="1819541"/>
            <a:ext cx="1625214" cy="714380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500" dirty="0" smtClean="0"/>
              <a:t>PREPARATION DE LA FABRICATION</a:t>
            </a:r>
            <a:endParaRPr lang="fr-FR" sz="1500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3807394" y="1819541"/>
            <a:ext cx="1430091" cy="7143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500" dirty="0" smtClean="0"/>
              <a:t>FABRICATION CONTRÔLE QUALITE</a:t>
            </a:r>
            <a:endParaRPr lang="fr-FR" sz="1500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5277826" y="1819541"/>
            <a:ext cx="1934779" cy="85725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500" b="1" dirty="0" smtClean="0"/>
              <a:t>INSTALLATION MAINTENANCE REHABILITATION SUR SITE</a:t>
            </a:r>
            <a:endParaRPr lang="fr-FR" sz="1500" b="1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7289996" y="1819541"/>
            <a:ext cx="1547788" cy="7143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500" dirty="0" smtClean="0"/>
              <a:t>GESTION ORGANISATION</a:t>
            </a:r>
            <a:endParaRPr lang="fr-FR" sz="1500" dirty="0"/>
          </a:p>
        </p:txBody>
      </p:sp>
      <p:sp>
        <p:nvSpPr>
          <p:cNvPr id="10" name="Organigramme : Terminateur 9"/>
          <p:cNvSpPr/>
          <p:nvPr/>
        </p:nvSpPr>
        <p:spPr>
          <a:xfrm>
            <a:off x="712983" y="3115685"/>
            <a:ext cx="960485" cy="357190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ysClr val="windowText" lastClr="000000"/>
                </a:solidFill>
              </a:rPr>
              <a:t>C1- C2</a:t>
            </a:r>
            <a:endParaRPr lang="fr-FR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Organigramme : Terminateur 10"/>
          <p:cNvSpPr/>
          <p:nvPr/>
        </p:nvSpPr>
        <p:spPr>
          <a:xfrm>
            <a:off x="2233751" y="3115685"/>
            <a:ext cx="960485" cy="357190"/>
          </a:xfrm>
          <a:prstGeom prst="flowChartTerminator">
            <a:avLst/>
          </a:prstGeom>
          <a:solidFill>
            <a:schemeClr val="bg2">
              <a:lumMod val="5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ysClr val="windowText" lastClr="000000"/>
                </a:solidFill>
              </a:rPr>
              <a:t>C4 - C5</a:t>
            </a:r>
            <a:endParaRPr lang="fr-FR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12" name="Organigramme : Terminateur 11"/>
          <p:cNvSpPr/>
          <p:nvPr/>
        </p:nvSpPr>
        <p:spPr>
          <a:xfrm>
            <a:off x="3354316" y="3115685"/>
            <a:ext cx="2321172" cy="35719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ysClr val="windowText" lastClr="000000"/>
                </a:solidFill>
              </a:rPr>
              <a:t>C6 - C11 - C12;C7-C8</a:t>
            </a:r>
            <a:endParaRPr lang="fr-FR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Organigramme : Terminateur 12"/>
          <p:cNvSpPr/>
          <p:nvPr/>
        </p:nvSpPr>
        <p:spPr>
          <a:xfrm>
            <a:off x="5915609" y="3115685"/>
            <a:ext cx="960485" cy="357190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ysClr val="windowText" lastClr="000000"/>
                </a:solidFill>
              </a:rPr>
              <a:t>C9</a:t>
            </a:r>
            <a:endParaRPr lang="fr-FR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14" name="Organigramme : Terminateur 13"/>
          <p:cNvSpPr/>
          <p:nvPr/>
        </p:nvSpPr>
        <p:spPr>
          <a:xfrm>
            <a:off x="7303120" y="3118535"/>
            <a:ext cx="1600772" cy="357190"/>
          </a:xfrm>
          <a:prstGeom prst="flowChartTermina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ysClr val="windowText" lastClr="000000"/>
                </a:solidFill>
              </a:rPr>
              <a:t>C3-C10</a:t>
            </a:r>
            <a:endParaRPr lang="fr-FR" b="1" dirty="0">
              <a:solidFill>
                <a:sysClr val="windowText" lastClr="000000"/>
              </a:solidFill>
            </a:endParaRPr>
          </a:p>
        </p:txBody>
      </p:sp>
      <p:sp>
        <p:nvSpPr>
          <p:cNvPr id="15" name="Rectangle à coins arrondis 14"/>
          <p:cNvSpPr/>
          <p:nvPr/>
        </p:nvSpPr>
        <p:spPr>
          <a:xfrm>
            <a:off x="88914" y="4987894"/>
            <a:ext cx="390043" cy="720080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500" b="1" dirty="0" smtClean="0">
                <a:solidFill>
                  <a:schemeClr val="tx1"/>
                </a:solidFill>
              </a:rPr>
              <a:t>PFMP</a:t>
            </a:r>
            <a:endParaRPr lang="fr-FR" sz="1500" b="1" dirty="0">
              <a:solidFill>
                <a:schemeClr val="tx1"/>
              </a:solidFill>
            </a:endParaRPr>
          </a:p>
        </p:txBody>
      </p:sp>
      <p:sp>
        <p:nvSpPr>
          <p:cNvPr id="16" name="Organigramme : Terminateur 15"/>
          <p:cNvSpPr/>
          <p:nvPr/>
        </p:nvSpPr>
        <p:spPr>
          <a:xfrm>
            <a:off x="712983" y="5134760"/>
            <a:ext cx="960485" cy="357190"/>
          </a:xfrm>
          <a:prstGeom prst="flowChartTermina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20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17" name="Organigramme : Terminateur 16"/>
          <p:cNvSpPr/>
          <p:nvPr/>
        </p:nvSpPr>
        <p:spPr>
          <a:xfrm>
            <a:off x="2248775" y="5131910"/>
            <a:ext cx="960485" cy="357190"/>
          </a:xfrm>
          <a:prstGeom prst="flowChartTermina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20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18" name="Organigramme : Terminateur 17"/>
          <p:cNvSpPr/>
          <p:nvPr/>
        </p:nvSpPr>
        <p:spPr>
          <a:xfrm>
            <a:off x="7631981" y="5133550"/>
            <a:ext cx="960485" cy="357190"/>
          </a:xfrm>
          <a:prstGeom prst="flowChartTermina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19" name="Organigramme : Terminateur 18"/>
          <p:cNvSpPr/>
          <p:nvPr/>
        </p:nvSpPr>
        <p:spPr>
          <a:xfrm>
            <a:off x="4067355" y="5131910"/>
            <a:ext cx="960485" cy="357190"/>
          </a:xfrm>
          <a:prstGeom prst="flowChartTermina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 580H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0" name="Organigramme : Terminateur 19"/>
          <p:cNvSpPr/>
          <p:nvPr/>
        </p:nvSpPr>
        <p:spPr>
          <a:xfrm>
            <a:off x="5939563" y="5131910"/>
            <a:ext cx="960485" cy="357190"/>
          </a:xfrm>
          <a:prstGeom prst="flowChartTermina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140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1" name="Rectangle à coins arrondis 20"/>
          <p:cNvSpPr/>
          <p:nvPr/>
        </p:nvSpPr>
        <p:spPr>
          <a:xfrm>
            <a:off x="88914" y="3835765"/>
            <a:ext cx="390043" cy="100811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fr-FR" sz="1500" b="1" dirty="0" err="1" smtClean="0"/>
              <a:t>Ens</a:t>
            </a:r>
            <a:r>
              <a:rPr lang="fr-FR" sz="1500" b="1" dirty="0" smtClean="0"/>
              <a:t>. Spé.</a:t>
            </a:r>
            <a:endParaRPr lang="fr-FR" sz="1500" b="1" dirty="0"/>
          </a:p>
        </p:txBody>
      </p:sp>
      <p:sp>
        <p:nvSpPr>
          <p:cNvPr id="22" name="Organigramme : Terminateur 21"/>
          <p:cNvSpPr/>
          <p:nvPr/>
        </p:nvSpPr>
        <p:spPr>
          <a:xfrm>
            <a:off x="790992" y="3979782"/>
            <a:ext cx="960485" cy="357190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225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3" name="Organigramme : Terminateur 22"/>
          <p:cNvSpPr/>
          <p:nvPr/>
        </p:nvSpPr>
        <p:spPr>
          <a:xfrm>
            <a:off x="2273156" y="3979782"/>
            <a:ext cx="960485" cy="357190"/>
          </a:xfrm>
          <a:prstGeom prst="flowChartTerminator">
            <a:avLst/>
          </a:prstGeom>
          <a:solidFill>
            <a:schemeClr val="bg2">
              <a:lumMod val="5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150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4" name="Organigramme : Terminateur 23"/>
          <p:cNvSpPr/>
          <p:nvPr/>
        </p:nvSpPr>
        <p:spPr>
          <a:xfrm>
            <a:off x="4067355" y="3979782"/>
            <a:ext cx="960485" cy="35719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400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5" name="Organigramme : Terminateur 24"/>
          <p:cNvSpPr/>
          <p:nvPr/>
        </p:nvSpPr>
        <p:spPr>
          <a:xfrm>
            <a:off x="5939563" y="3979782"/>
            <a:ext cx="960485" cy="357190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150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6" name="Organigramme : Terminateur 25"/>
          <p:cNvSpPr/>
          <p:nvPr/>
        </p:nvSpPr>
        <p:spPr>
          <a:xfrm>
            <a:off x="7577745" y="3979782"/>
            <a:ext cx="960485" cy="357190"/>
          </a:xfrm>
          <a:prstGeom prst="flowChartTermina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75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7" name="Organigramme : Terminateur 26"/>
          <p:cNvSpPr/>
          <p:nvPr/>
        </p:nvSpPr>
        <p:spPr>
          <a:xfrm>
            <a:off x="8747874" y="3907774"/>
            <a:ext cx="312035" cy="936104"/>
          </a:xfrm>
          <a:prstGeom prst="flowChartTerminator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1000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28" name="Organigramme : Terminateur 27"/>
          <p:cNvSpPr/>
          <p:nvPr/>
        </p:nvSpPr>
        <p:spPr>
          <a:xfrm>
            <a:off x="8747874" y="4987894"/>
            <a:ext cx="312035" cy="792088"/>
          </a:xfrm>
          <a:prstGeom prst="flowChartTermina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770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grpSp>
        <p:nvGrpSpPr>
          <p:cNvPr id="29" name="Groupe 28"/>
          <p:cNvGrpSpPr/>
          <p:nvPr/>
        </p:nvGrpSpPr>
        <p:grpSpPr>
          <a:xfrm>
            <a:off x="712983" y="3115686"/>
            <a:ext cx="2508277" cy="365573"/>
            <a:chOff x="1364603" y="2852936"/>
            <a:chExt cx="2508277" cy="365573"/>
          </a:xfrm>
        </p:grpSpPr>
        <p:sp>
          <p:nvSpPr>
            <p:cNvPr id="30" name="Organigramme : Terminateur 29"/>
            <p:cNvSpPr/>
            <p:nvPr/>
          </p:nvSpPr>
          <p:spPr>
            <a:xfrm>
              <a:off x="1364603" y="2861319"/>
              <a:ext cx="960485" cy="357190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Organigramme : Terminateur 30"/>
            <p:cNvSpPr/>
            <p:nvPr/>
          </p:nvSpPr>
          <p:spPr>
            <a:xfrm>
              <a:off x="2912395" y="2852936"/>
              <a:ext cx="960485" cy="357190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Organigramme : Terminateur 31"/>
            <p:cNvSpPr/>
            <p:nvPr/>
          </p:nvSpPr>
          <p:spPr>
            <a:xfrm>
              <a:off x="1784648" y="2855786"/>
              <a:ext cx="1600772" cy="357190"/>
            </a:xfrm>
            <a:prstGeom prst="flowChartTerminator">
              <a:avLst/>
            </a:prstGeom>
            <a:gradFill>
              <a:gsLst>
                <a:gs pos="0">
                  <a:schemeClr val="accent5">
                    <a:tint val="50000"/>
                    <a:satMod val="300000"/>
                  </a:schemeClr>
                </a:gs>
                <a:gs pos="66000">
                  <a:schemeClr val="bg2">
                    <a:lumMod val="5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</a:gradFill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>
                  <a:solidFill>
                    <a:sysClr val="windowText" lastClr="000000"/>
                  </a:solidFill>
                </a:rPr>
                <a:t>C1-C4-C5</a:t>
              </a:r>
            </a:p>
          </p:txBody>
        </p:sp>
      </p:grpSp>
      <p:sp>
        <p:nvSpPr>
          <p:cNvPr id="33" name="Organigramme : Terminateur 32"/>
          <p:cNvSpPr/>
          <p:nvPr/>
        </p:nvSpPr>
        <p:spPr>
          <a:xfrm>
            <a:off x="3365276" y="3115686"/>
            <a:ext cx="2498155" cy="35719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ysClr val="windowText" lastClr="000000"/>
                </a:solidFill>
              </a:rPr>
              <a:t>C2-C8;C6-C7-C12-C13</a:t>
            </a:r>
            <a:endParaRPr lang="fr-FR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34" name="Organigramme : Terminateur 33"/>
          <p:cNvSpPr/>
          <p:nvPr/>
        </p:nvSpPr>
        <p:spPr>
          <a:xfrm>
            <a:off x="5861554" y="3115685"/>
            <a:ext cx="1809071" cy="357190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ysClr val="windowText" lastClr="000000"/>
                </a:solidFill>
              </a:rPr>
              <a:t>C3-C9-C10-C11</a:t>
            </a:r>
            <a:endParaRPr lang="fr-FR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35" name="Organigramme : Terminateur 34"/>
          <p:cNvSpPr/>
          <p:nvPr/>
        </p:nvSpPr>
        <p:spPr>
          <a:xfrm>
            <a:off x="5939563" y="5131910"/>
            <a:ext cx="960485" cy="357190"/>
          </a:xfrm>
          <a:prstGeom prst="flowChartTermina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150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36" name="Organigramme : Terminateur 35"/>
          <p:cNvSpPr/>
          <p:nvPr/>
        </p:nvSpPr>
        <p:spPr>
          <a:xfrm>
            <a:off x="794008" y="3979632"/>
            <a:ext cx="960485" cy="357190"/>
          </a:xfrm>
          <a:prstGeom prst="flowChartTermina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234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37" name="Organigramme : Terminateur 36"/>
          <p:cNvSpPr/>
          <p:nvPr/>
        </p:nvSpPr>
        <p:spPr>
          <a:xfrm>
            <a:off x="2273156" y="3979782"/>
            <a:ext cx="960485" cy="357190"/>
          </a:xfrm>
          <a:prstGeom prst="flowChartTerminator">
            <a:avLst/>
          </a:prstGeo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183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38" name="Organigramme : Terminateur 37"/>
          <p:cNvSpPr/>
          <p:nvPr/>
        </p:nvSpPr>
        <p:spPr>
          <a:xfrm>
            <a:off x="4067355" y="3979782"/>
            <a:ext cx="960485" cy="35719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439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39" name="Organigramme : Terminateur 38"/>
          <p:cNvSpPr/>
          <p:nvPr/>
        </p:nvSpPr>
        <p:spPr>
          <a:xfrm>
            <a:off x="5933183" y="3979782"/>
            <a:ext cx="960485" cy="357190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183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40" name="Organigramme : Terminateur 39"/>
          <p:cNvSpPr/>
          <p:nvPr/>
        </p:nvSpPr>
        <p:spPr>
          <a:xfrm>
            <a:off x="8747874" y="3835765"/>
            <a:ext cx="312035" cy="936104"/>
          </a:xfrm>
          <a:prstGeom prst="flowChartTerminator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1040 h</a:t>
            </a:r>
            <a:endParaRPr lang="fr-FR" sz="1600" b="1" dirty="0">
              <a:solidFill>
                <a:schemeClr val="tx1"/>
              </a:solidFill>
            </a:endParaRPr>
          </a:p>
        </p:txBody>
      </p:sp>
      <p:cxnSp>
        <p:nvCxnSpPr>
          <p:cNvPr id="41" name="Connecteur droit 40"/>
          <p:cNvCxnSpPr>
            <a:stCxn id="6" idx="2"/>
            <a:endCxn id="32" idx="0"/>
          </p:cNvCxnSpPr>
          <p:nvPr/>
        </p:nvCxnSpPr>
        <p:spPr>
          <a:xfrm flipH="1">
            <a:off x="1933414" y="2533921"/>
            <a:ext cx="996332" cy="5846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/>
          <p:cNvCxnSpPr>
            <a:stCxn id="4" idx="2"/>
            <a:endCxn id="32" idx="0"/>
          </p:cNvCxnSpPr>
          <p:nvPr/>
        </p:nvCxnSpPr>
        <p:spPr>
          <a:xfrm>
            <a:off x="1292182" y="2533921"/>
            <a:ext cx="641232" cy="5846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r>
              <a:rPr lang="fr-FR" sz="1800" b="1" cap="none" dirty="0">
                <a:solidFill>
                  <a:srgbClr val="6E008E"/>
                </a:solidFill>
              </a:rPr>
              <a:t>Répartition horaires des fonctions et PFMP sur les 3 années de formation</a:t>
            </a:r>
            <a:endParaRPr lang="fr-FR" sz="16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8" grpId="0" animBg="1"/>
      <p:bldP spid="26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35</a:t>
            </a:fld>
            <a:endParaRPr lang="fr-FR" dirty="0"/>
          </a:p>
        </p:txBody>
      </p:sp>
      <p:graphicFrame>
        <p:nvGraphicFramePr>
          <p:cNvPr id="82" name="Graphique 81"/>
          <p:cNvGraphicFramePr/>
          <p:nvPr/>
        </p:nvGraphicFramePr>
        <p:xfrm>
          <a:off x="1234965" y="1723697"/>
          <a:ext cx="6195848" cy="4102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36</a:t>
            </a:fld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620024" y="1441184"/>
          <a:ext cx="3744415" cy="3549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91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 smtClean="0">
                          <a:solidFill>
                            <a:schemeClr val="bg1"/>
                          </a:solidFill>
                        </a:rPr>
                        <a:t>DISPARITIONS</a:t>
                      </a:r>
                      <a:endParaRPr lang="fr-FR" sz="1800" dirty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127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Cinématique 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127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Dynamique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473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Recherche de développement graphiquement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127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Assemblage collé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0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La</a:t>
                      </a:r>
                      <a:r>
                        <a:rPr lang="fr-FR" sz="1800" b="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réalisation d’</a:t>
                      </a:r>
                      <a:r>
                        <a:rPr lang="fr-FR" sz="1800" b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ordonnancement (Pert, MRP)</a:t>
                      </a:r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37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La</a:t>
                      </a:r>
                      <a:r>
                        <a:rPr lang="fr-FR" sz="1800" b="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g</a:t>
                      </a:r>
                      <a:r>
                        <a:rPr lang="fr-FR" sz="1800" b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estion des stocks dans l'entreprise</a:t>
                      </a:r>
                      <a:endParaRPr lang="fr-FR" sz="18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4832492" y="1441182"/>
          <a:ext cx="3744415" cy="4780843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744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45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 smtClean="0"/>
                        <a:t>NOUVEAUTES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4931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Sensibilisation aux</a:t>
                      </a:r>
                      <a:r>
                        <a:rPr lang="fr-FR" sz="1800" baseline="0" dirty="0" smtClean="0"/>
                        <a:t> normes liées aux  fabrications destinées au nucléaire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589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Les</a:t>
                      </a:r>
                      <a:r>
                        <a:rPr lang="fr-FR" sz="1800" baseline="0" dirty="0" smtClean="0"/>
                        <a:t> appareils à pression (CODAP)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589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Relation machine/support/pièce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589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Le</a:t>
                      </a:r>
                      <a:r>
                        <a:rPr lang="fr-FR" sz="1800" baseline="0" dirty="0" smtClean="0"/>
                        <a:t> soudage a pris de l’importance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5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 smtClean="0"/>
                        <a:t>Le contrôle</a:t>
                      </a:r>
                      <a:r>
                        <a:rPr lang="fr-FR" sz="1800" baseline="0" dirty="0" smtClean="0"/>
                        <a:t> en soudage</a:t>
                      </a:r>
                      <a:endParaRPr lang="fr-FR" sz="1800" dirty="0"/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8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0" dirty="0" smtClean="0">
                          <a:latin typeface="+mn-lt"/>
                          <a:ea typeface="+mn-ea"/>
                          <a:cs typeface="+mn-cs"/>
                        </a:rPr>
                        <a:t>La</a:t>
                      </a:r>
                      <a:r>
                        <a:rPr lang="fr-FR" sz="1800" b="0" baseline="0" dirty="0" smtClean="0">
                          <a:latin typeface="+mn-lt"/>
                          <a:ea typeface="+mn-ea"/>
                          <a:cs typeface="+mn-cs"/>
                        </a:rPr>
                        <a:t> gestion des défauts</a:t>
                      </a:r>
                      <a:endParaRPr lang="fr-FR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603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 smtClean="0"/>
                        <a:t>Utilisation</a:t>
                      </a:r>
                      <a:r>
                        <a:rPr lang="fr-FR" sz="1800" baseline="0" dirty="0" smtClean="0"/>
                        <a:t> de logiciel de calculs pour déterminer les données nécessaires à la fabrication.</a:t>
                      </a:r>
                      <a:endParaRPr lang="fr-FR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dirty="0" smtClean="0">
                          <a:latin typeface="+mn-lt"/>
                          <a:ea typeface="Calibri"/>
                          <a:cs typeface="Times New Roman"/>
                        </a:rPr>
                        <a:t>S35, S41</a:t>
                      </a:r>
                      <a:r>
                        <a:rPr lang="fr-FR" sz="1800" b="0" baseline="0" dirty="0" smtClean="0">
                          <a:latin typeface="+mn-lt"/>
                          <a:ea typeface="Calibri"/>
                          <a:cs typeface="Times New Roman"/>
                        </a:rPr>
                        <a:t> et S43 sont passés du niveau 2 au niveau 3</a:t>
                      </a:r>
                      <a:endParaRPr lang="fr-FR" sz="1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9060" marR="99060" marT="45719" marB="45719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TCI </a:t>
            </a:r>
            <a:r>
              <a:rPr lang="fr-FR" sz="3100" b="1" cap="none" dirty="0" smtClean="0">
                <a:solidFill>
                  <a:srgbClr val="6E008E"/>
                </a:solidFill>
              </a:rPr>
              <a:t/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200" b="1" cap="none" dirty="0" smtClean="0">
                <a:solidFill>
                  <a:srgbClr val="6E008E"/>
                </a:solidFill>
              </a:rPr>
              <a:t>Variations des apports de connaissances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4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37</a:t>
            </a:fld>
            <a:endParaRPr lang="fr-FR" dirty="0"/>
          </a:p>
        </p:txBody>
      </p:sp>
      <p:pic>
        <p:nvPicPr>
          <p:cNvPr id="7" name="Picture 12" descr="C:\Documents and Settings\echazalette.POR08-5894\Local Settings\Temporary Internet Files\Content.IE5\FRBHO6DN\MP900438395[1].jpg"/>
          <p:cNvPicPr>
            <a:picLocks noChangeAspect="1" noChangeArrowheads="1"/>
          </p:cNvPicPr>
          <p:nvPr/>
        </p:nvPicPr>
        <p:blipFill>
          <a:blip r:embed="rId2" cstate="print"/>
          <a:srcRect l="11842" r="3947"/>
          <a:stretch>
            <a:fillRect/>
          </a:stretch>
        </p:blipFill>
        <p:spPr bwMode="auto">
          <a:xfrm>
            <a:off x="4929920" y="1493923"/>
            <a:ext cx="3811721" cy="4602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Sous-titre 2"/>
          <p:cNvSpPr txBox="1">
            <a:spLocks/>
          </p:cNvSpPr>
          <p:nvPr/>
        </p:nvSpPr>
        <p:spPr>
          <a:xfrm>
            <a:off x="504414" y="2385840"/>
            <a:ext cx="4179123" cy="3786215"/>
          </a:xfrm>
          <a:prstGeom prst="rect">
            <a:avLst/>
          </a:prstGeom>
        </p:spPr>
        <p:txBody>
          <a:bodyPr vert="horz" lIns="94594" tIns="47296" rIns="94594" bIns="47296" rtlCol="0">
            <a:normAutofit/>
          </a:bodyPr>
          <a:lstStyle/>
          <a:p>
            <a:pPr>
              <a:spcBef>
                <a:spcPct val="20000"/>
              </a:spcBef>
              <a:defRPr/>
            </a:pPr>
            <a:endParaRPr lang="fr-FR" sz="2100" i="1" dirty="0" smtClean="0"/>
          </a:p>
          <a:p>
            <a:pPr>
              <a:spcBef>
                <a:spcPct val="20000"/>
              </a:spcBef>
              <a:defRPr/>
            </a:pPr>
            <a:r>
              <a:rPr lang="fr-FR" sz="2600" b="1" dirty="0" smtClean="0">
                <a:solidFill>
                  <a:schemeClr val="accent4">
                    <a:lumMod val="75000"/>
                  </a:schemeClr>
                </a:solidFill>
              </a:rPr>
              <a:t>Des repères pour piloter la formation et évaluer des compétences </a:t>
            </a:r>
            <a:endParaRPr lang="fr-FR" sz="2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TCI </a:t>
            </a:r>
            <a:r>
              <a:rPr lang="fr-FR" sz="3100" b="1" cap="none" dirty="0" smtClean="0">
                <a:solidFill>
                  <a:srgbClr val="6E008E"/>
                </a:solidFill>
              </a:rPr>
              <a:t/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53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38</a:t>
            </a:fld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5855483" y="1855759"/>
          <a:ext cx="2964330" cy="4268059"/>
        </p:xfrm>
        <a:graphic>
          <a:graphicData uri="http://schemas.openxmlformats.org/drawingml/2006/table">
            <a:tbl>
              <a:tblPr/>
              <a:tblGrid>
                <a:gridCol w="39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42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F1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L’apprentissages </a:t>
                      </a: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des moyens de protection individuelles et collectifs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F2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L’identification </a:t>
                      </a: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des moyens de production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F3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La mise en œuvre des moyens de débits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F4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 mise en œuvre des moyens d'assemblages  démontables</a:t>
                      </a:r>
                      <a:endParaRPr lang="fr-FR" sz="1100" dirty="0">
                        <a:solidFill>
                          <a:schemeClr val="tx1"/>
                        </a:solidFill>
                        <a:latin typeface="+mn-lt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F5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 mise en œuvre de la Maintenance</a:t>
                      </a:r>
                      <a:endParaRPr lang="fr-FR" sz="1100" dirty="0">
                        <a:solidFill>
                          <a:schemeClr val="tx1"/>
                        </a:solidFill>
                        <a:latin typeface="+mn-lt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F6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La mise en œuvre des moyens </a:t>
                      </a: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de</a:t>
                      </a: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 déformations plastiques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F7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 mise en œuvre des moyens d'assemblages non-démontables</a:t>
                      </a:r>
                      <a:endParaRPr lang="fr-FR" sz="1100" dirty="0">
                        <a:solidFill>
                          <a:schemeClr val="tx1"/>
                        </a:solidFill>
                        <a:latin typeface="+mn-lt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F8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Le traçage professionnel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F9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 mise </a:t>
                      </a: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 </a:t>
                      </a: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en </a:t>
                      </a: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œuvre des moyens de contrôle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F10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 mise </a:t>
                      </a: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en œuvre des montages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3027783" y="1855759"/>
          <a:ext cx="2543647" cy="4405939"/>
        </p:xfrm>
        <a:graphic>
          <a:graphicData uri="http://schemas.openxmlformats.org/drawingml/2006/table">
            <a:tbl>
              <a:tblPr/>
              <a:tblGrid>
                <a:gridCol w="283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9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85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P 1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fr-FR" sz="1100" b="1" kern="1200" smtClean="0">
                          <a:latin typeface="Calibri"/>
                          <a:ea typeface="Times New Roman"/>
                          <a:cs typeface="Arial"/>
                        </a:rPr>
                        <a:t>Les notions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de fabrication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4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latin typeface="Calibri"/>
                          <a:ea typeface="Times New Roman"/>
                          <a:cs typeface="Arial"/>
                        </a:rPr>
                        <a:t>P 2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La détermination des procédés</a:t>
                      </a:r>
                      <a:r>
                        <a:rPr lang="fr-FR" sz="1100" b="1" kern="1200" baseline="0" dirty="0" smtClean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de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fabrication en fonction des contraintes économiques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latin typeface="Calibri"/>
                          <a:ea typeface="Times New Roman"/>
                          <a:cs typeface="Arial"/>
                        </a:rPr>
                        <a:t>P 3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Le transfert</a:t>
                      </a:r>
                      <a:r>
                        <a:rPr lang="fr-FR" sz="1100" b="1" kern="1200" baseline="0" dirty="0" smtClean="0">
                          <a:latin typeface="Calibri"/>
                          <a:ea typeface="Times New Roman"/>
                          <a:cs typeface="Arial"/>
                        </a:rPr>
                        <a:t> et la simulation d’un programme vers les MOCN</a:t>
                      </a:r>
                      <a:endParaRPr lang="fr-FR" sz="1100" b="1" kern="1200" dirty="0" smtClean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3314" marR="3314" marT="30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4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latin typeface="Calibri"/>
                          <a:ea typeface="Times New Roman"/>
                          <a:cs typeface="Arial"/>
                        </a:rPr>
                        <a:t>P 4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La réalisation d’une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implantation économique et </a:t>
                      </a:r>
                      <a:r>
                        <a:rPr lang="fr-FR" sz="1100" b="1" kern="1200" baseline="0" dirty="0" smtClean="0">
                          <a:latin typeface="Calibri"/>
                          <a:ea typeface="Times New Roman"/>
                          <a:cs typeface="Arial"/>
                        </a:rPr>
                        <a:t> la gestion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 de</a:t>
                      </a:r>
                      <a:r>
                        <a:rPr lang="fr-FR" sz="1100" b="1" kern="1200" baseline="0" dirty="0" smtClean="0">
                          <a:latin typeface="Calibri"/>
                          <a:ea typeface="Times New Roman"/>
                          <a:cs typeface="Arial"/>
                        </a:rPr>
                        <a:t> son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stock matière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52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P 5 </a:t>
                      </a: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Arial"/>
                        </a:rPr>
                        <a:t>La détermination de données à l’aide d’un abaque</a:t>
                      </a: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2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latin typeface="Calibri"/>
                          <a:ea typeface="Times New Roman"/>
                          <a:cs typeface="Arial"/>
                        </a:rPr>
                        <a:t>P 6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La définition des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données en vue d’un développement numérique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14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latin typeface="Calibri"/>
                          <a:ea typeface="Times New Roman"/>
                          <a:cs typeface="Arial"/>
                        </a:rPr>
                        <a:t>P 7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La</a:t>
                      </a:r>
                      <a:r>
                        <a:rPr lang="fr-FR" sz="1100" b="1" kern="1200" baseline="0" dirty="0" smtClean="0">
                          <a:latin typeface="Calibri"/>
                          <a:ea typeface="Times New Roman"/>
                          <a:cs typeface="Arial"/>
                        </a:rPr>
                        <a:t> détermination des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 antériorités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dans le montage 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d’un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ensemble ou sous ensemble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4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latin typeface="Calibri"/>
                          <a:ea typeface="Times New Roman"/>
                          <a:cs typeface="Arial"/>
                        </a:rPr>
                        <a:t>P 8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latin typeface="+mn-lt"/>
                          <a:ea typeface="Times New Roman"/>
                          <a:cs typeface="Arial"/>
                        </a:rPr>
                        <a:t> L’élaboration</a:t>
                      </a:r>
                      <a:r>
                        <a:rPr lang="fr-FR" sz="1100" b="1" kern="1200" baseline="0" dirty="0" smtClean="0">
                          <a:latin typeface="+mn-l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d’un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planning de phase, 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d’un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contrat de phase 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, d’une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feuille de contrôle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63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>
                          <a:latin typeface="Calibri"/>
                          <a:ea typeface="Times New Roman"/>
                          <a:cs typeface="Arial"/>
                        </a:rPr>
                        <a:t>P 9  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latin typeface="+mn-lt"/>
                          <a:ea typeface="Times New Roman"/>
                          <a:cs typeface="Arial"/>
                        </a:rPr>
                        <a:t>L’élaboration</a:t>
                      </a:r>
                      <a:r>
                        <a:rPr lang="fr-FR" sz="1100" b="1" kern="1200" baseline="0" dirty="0" smtClean="0">
                          <a:latin typeface="+mn-l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 d’un </a:t>
                      </a:r>
                      <a:r>
                        <a:rPr lang="fr-FR" sz="1100" b="1" kern="1200" dirty="0">
                          <a:latin typeface="Calibri"/>
                          <a:ea typeface="Times New Roman"/>
                          <a:cs typeface="Arial"/>
                        </a:rPr>
                        <a:t>programme avec logiciel </a:t>
                      </a:r>
                      <a:r>
                        <a:rPr lang="fr-FR" sz="1100" b="1" kern="1200" dirty="0" smtClean="0">
                          <a:latin typeface="Calibri"/>
                          <a:ea typeface="Times New Roman"/>
                          <a:cs typeface="Arial"/>
                        </a:rPr>
                        <a:t>de FAO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14" marR="3314" marT="30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Rectangle à coins arrondis 8"/>
          <p:cNvSpPr/>
          <p:nvPr/>
        </p:nvSpPr>
        <p:spPr>
          <a:xfrm>
            <a:off x="297479" y="1423711"/>
            <a:ext cx="2418270" cy="288033"/>
          </a:xfrm>
          <a:prstGeom prst="round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594" tIns="47296" rIns="94594" bIns="47296"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ANALYSE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3105791" y="1423711"/>
            <a:ext cx="2418270" cy="288033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50000">
                <a:schemeClr val="bg2">
                  <a:lumMod val="75000"/>
                </a:schemeClr>
              </a:gs>
              <a:gs pos="100000">
                <a:schemeClr val="bg2">
                  <a:lumMod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594" tIns="47296" rIns="94594" bIns="47296"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PREPARATION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6161445" y="1423711"/>
            <a:ext cx="2418270" cy="288033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594" tIns="47296" rIns="94594" bIns="47296"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FABRICATION</a:t>
            </a:r>
            <a:endParaRPr lang="fr-FR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219472" y="1855759"/>
          <a:ext cx="2574287" cy="3645693"/>
        </p:xfrm>
        <a:graphic>
          <a:graphicData uri="http://schemas.openxmlformats.org/drawingml/2006/table">
            <a:tbl>
              <a:tblPr/>
              <a:tblGrid>
                <a:gridCol w="357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A1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Les</a:t>
                      </a: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 morphologies et la représentation des pièces en 3D</a:t>
                      </a: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A2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</a:t>
                      </a: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 définition des produits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(fonctionnelle – dimensionnelle)</a:t>
                      </a:r>
                      <a:endParaRPr lang="fr-FR" sz="1100" b="1" dirty="0" smtClean="0">
                        <a:solidFill>
                          <a:schemeClr val="tx1"/>
                        </a:solidFill>
                        <a:latin typeface="+mn-lt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A3</a:t>
                      </a: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Les Matériaux</a:t>
                      </a: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5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A4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Les techniques</a:t>
                      </a: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 et outils de représentation</a:t>
                      </a: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A5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Les</a:t>
                      </a: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 notions de mouvements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(translation – rotation)</a:t>
                      </a:r>
                      <a:endParaRPr lang="fr-FR" sz="1100" b="1" dirty="0" smtClean="0">
                        <a:solidFill>
                          <a:schemeClr val="tx1"/>
                        </a:solidFill>
                        <a:latin typeface="+mn-lt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5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A6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Les liaisons mécaniques</a:t>
                      </a: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A7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 Résistance</a:t>
                      </a: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 des Ouvrages</a:t>
                      </a:r>
                      <a:endParaRPr lang="fr-FR" sz="1100" b="1" dirty="0" smtClean="0">
                        <a:solidFill>
                          <a:schemeClr val="tx1"/>
                        </a:solidFill>
                        <a:latin typeface="+mn-lt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A8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La stabilité</a:t>
                      </a:r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+mn-lt"/>
                          <a:ea typeface="PMingLiU"/>
                          <a:cs typeface="Arial"/>
                        </a:rPr>
                        <a:t> des Ouvrages</a:t>
                      </a:r>
                      <a:endParaRPr lang="fr-FR" sz="1100" b="1" dirty="0" smtClean="0">
                        <a:solidFill>
                          <a:schemeClr val="tx1"/>
                        </a:solidFill>
                        <a:latin typeface="+mn-lt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A9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chemeClr val="tx1"/>
                          </a:solidFill>
                          <a:latin typeface="Calibri"/>
                          <a:ea typeface="PMingLiU"/>
                          <a:cs typeface="Arial"/>
                        </a:rPr>
                        <a:t>Les codes et règlements</a:t>
                      </a:r>
                      <a:endParaRPr lang="fr-FR" sz="1100" b="1" dirty="0">
                        <a:solidFill>
                          <a:schemeClr val="tx1"/>
                        </a:solidFill>
                        <a:latin typeface="Calibri"/>
                        <a:ea typeface="PMingLiU"/>
                        <a:cs typeface="Arial"/>
                      </a:endParaRPr>
                    </a:p>
                  </a:txBody>
                  <a:tcPr marL="68214" marR="68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TCI </a:t>
            </a:r>
            <a:r>
              <a:rPr lang="fr-FR" sz="3100" b="1" cap="none" dirty="0" smtClean="0">
                <a:solidFill>
                  <a:srgbClr val="6E008E"/>
                </a:solidFill>
              </a:rPr>
              <a:t/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200" b="1" cap="none" dirty="0" smtClean="0">
                <a:solidFill>
                  <a:srgbClr val="6E008E"/>
                </a:solidFill>
              </a:rPr>
              <a:t>Les thèmes d’apprentissages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9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39</a:t>
            </a:fld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839102" y="1972505"/>
          <a:ext cx="2730304" cy="4000879"/>
        </p:xfrm>
        <a:graphic>
          <a:graphicData uri="http://schemas.openxmlformats.org/drawingml/2006/table">
            <a:tbl>
              <a:tblPr/>
              <a:tblGrid>
                <a:gridCol w="251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8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R1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Les notions de Sécurité dans l’industrie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>
                          <a:latin typeface="Calibri"/>
                          <a:ea typeface="Calibri"/>
                          <a:cs typeface="Times New Roman"/>
                        </a:rPr>
                        <a:t>R2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Le relevé de cotes d'éléments</a:t>
                      </a:r>
                      <a:endParaRPr lang="fr-FR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7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R3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La fabrication d'un élément de Métallerie</a:t>
                      </a:r>
                      <a:endParaRPr lang="fr-FR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R4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L’élaboration d’un bon de commande</a:t>
                      </a:r>
                      <a:endParaRPr lang="fr-FR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R5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Les règles d'assemblage en tuyauterie</a:t>
                      </a:r>
                      <a:endParaRPr lang="fr-FR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7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R6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Les définitions des nœuds de charpente </a:t>
                      </a:r>
                      <a:endParaRPr lang="fr-FR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R7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Calibri"/>
                          <a:ea typeface="Calibri"/>
                          <a:cs typeface="Times New Roman"/>
                        </a:rPr>
                        <a:t>Le</a:t>
                      </a:r>
                      <a:r>
                        <a:rPr lang="fr-FR" sz="11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plan de prévention</a:t>
                      </a: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R8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Calibri"/>
                          <a:ea typeface="Calibri"/>
                          <a:cs typeface="Times New Roman"/>
                        </a:rPr>
                        <a:t>L’arrêt</a:t>
                      </a:r>
                      <a:r>
                        <a:rPr lang="fr-FR" sz="11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technique</a:t>
                      </a: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R9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La modification d'un ouvrage existant </a:t>
                      </a:r>
                      <a:endParaRPr lang="fr-FR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87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R10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L’installation d'un élément neuf sur l‘existant </a:t>
                      </a:r>
                      <a:endParaRPr lang="fr-FR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R11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Le travail en milieu confiné</a:t>
                      </a:r>
                      <a:endParaRPr lang="fr-FR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>
                          <a:latin typeface="Calibri"/>
                          <a:ea typeface="Calibri"/>
                          <a:cs typeface="Times New Roman"/>
                        </a:rPr>
                        <a:t>R12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100" b="1" dirty="0" smtClean="0">
                          <a:latin typeface="Calibri"/>
                          <a:ea typeface="Calibri"/>
                          <a:cs typeface="Times New Roman"/>
                        </a:rPr>
                        <a:t>Une situation de réhabilitation sur site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" marR="3440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4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5753649" y="1972507"/>
          <a:ext cx="2730305" cy="2911343"/>
        </p:xfrm>
        <a:graphic>
          <a:graphicData uri="http://schemas.openxmlformats.org/drawingml/2006/table">
            <a:tbl>
              <a:tblPr/>
              <a:tblGrid>
                <a:gridCol w="353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2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39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G1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L’organisation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 l'entreprise (secteurs, documents de travail…)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3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G2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L'implantation dans les ateliers, agencement et organisation d'un poste de 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fabrication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32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G3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</a:t>
                      </a:r>
                      <a:r>
                        <a:rPr lang="fr-FR" sz="11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n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otion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 Qualité dans l'industrie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13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G4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Les</a:t>
                      </a:r>
                      <a:r>
                        <a:rPr lang="fr-FR" sz="11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n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otions de coût,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Tps de fabrication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65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G5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</a:t>
                      </a:r>
                      <a:r>
                        <a:rPr lang="fr-FR" sz="11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g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estion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des stocks dans l'entreprise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6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G6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L’ordonnancement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(Pert,</a:t>
                      </a:r>
                      <a:r>
                        <a:rPr lang="fr-FR" sz="11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Gantt,MRP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6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G7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</a:t>
                      </a:r>
                      <a:r>
                        <a:rPr lang="fr-FR" sz="11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g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estion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des 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déchets 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l'industriels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25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G8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Les</a:t>
                      </a:r>
                      <a:r>
                        <a:rPr lang="fr-FR" sz="11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g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raphes ( processus, montage, etc.)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Rectangle à coins arrondis 6"/>
          <p:cNvSpPr/>
          <p:nvPr/>
        </p:nvSpPr>
        <p:spPr>
          <a:xfrm>
            <a:off x="917110" y="1468451"/>
            <a:ext cx="2418270" cy="288033"/>
          </a:xfrm>
          <a:prstGeom prst="round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594" tIns="47296" rIns="94594" bIns="47296"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REHABILITATION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5831656" y="1468451"/>
            <a:ext cx="2418270" cy="2880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594" tIns="47296" rIns="94594" bIns="47296"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GESTION</a:t>
            </a:r>
            <a:endParaRPr lang="fr-FR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5753649" y="1972507"/>
          <a:ext cx="2730305" cy="2911343"/>
        </p:xfrm>
        <a:graphic>
          <a:graphicData uri="http://schemas.openxmlformats.org/drawingml/2006/table">
            <a:tbl>
              <a:tblPr/>
              <a:tblGrid>
                <a:gridCol w="353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2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3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latin typeface="Calibri"/>
                          <a:ea typeface="Calibri"/>
                          <a:cs typeface="Times New Roman"/>
                        </a:rPr>
                        <a:t>A10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L’organisation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 l'entreprise (secteurs, documents de travail…)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tx2">
                            <a:lumMod val="40000"/>
                            <a:lumOff val="60000"/>
                          </a:schemeClr>
                        </a:gs>
                        <a:gs pos="50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30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L'implantation dans les ateliers, agencement et organisation d'un poste de 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fabrication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32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</a:t>
                      </a:r>
                      <a:r>
                        <a:rPr lang="fr-FR" sz="11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n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otion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 Qualité dans l'industrie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13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65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6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6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</a:t>
                      </a:r>
                      <a:r>
                        <a:rPr lang="fr-FR" sz="11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g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estion 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des </a:t>
                      </a:r>
                      <a:r>
                        <a:rPr lang="fr-FR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déchets industriels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2">
                            <a:lumMod val="75000"/>
                          </a:schemeClr>
                        </a:gs>
                        <a:gs pos="50000">
                          <a:schemeClr val="bg2">
                            <a:lumMod val="75000"/>
                          </a:schemeClr>
                        </a:gs>
                        <a:gs pos="100000">
                          <a:schemeClr val="bg2">
                            <a:lumMod val="9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25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latin typeface="+mn-lt"/>
                          <a:ea typeface="Calibri"/>
                          <a:cs typeface="Times New Roman"/>
                        </a:rPr>
                        <a:t>Technique de communication </a:t>
                      </a:r>
                      <a:endParaRPr lang="fr-FR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106" marR="40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TCI </a:t>
            </a:r>
            <a:r>
              <a:rPr lang="fr-FR" sz="3100" b="1" cap="none" dirty="0" smtClean="0">
                <a:solidFill>
                  <a:srgbClr val="6E008E"/>
                </a:solidFill>
              </a:rPr>
              <a:t/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2200" b="1" cap="none" dirty="0" smtClean="0">
                <a:solidFill>
                  <a:srgbClr val="6E008E"/>
                </a:solidFill>
              </a:rPr>
              <a:t>Les thèmes d’apprentissages</a:t>
            </a: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08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Les principes d’écriture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97" y="1434494"/>
            <a:ext cx="7559040" cy="47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4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40</a:t>
            </a:fld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1268965" y="1434494"/>
          <a:ext cx="6880977" cy="4843031"/>
        </p:xfrm>
        <a:graphic>
          <a:graphicData uri="http://schemas.openxmlformats.org/drawingml/2006/table">
            <a:tbl>
              <a:tblPr/>
              <a:tblGrid>
                <a:gridCol w="35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162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6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7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8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49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50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51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52"/>
                    </a:ext>
                  </a:extLst>
                </a:gridCol>
                <a:gridCol w="119202">
                  <a:extLst>
                    <a:ext uri="{9D8B030D-6E8A-4147-A177-3AD203B41FA5}">
                      <a16:colId xmlns:a16="http://schemas.microsoft.com/office/drawing/2014/main" val="20053"/>
                    </a:ext>
                  </a:extLst>
                </a:gridCol>
              </a:tblGrid>
              <a:tr h="92759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fr-FR" sz="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Analyse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fr-FR" sz="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Préparation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fr-FR" sz="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Fabrication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fr-FR" sz="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Réhabilitation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211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A5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A7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P5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P7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F1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F5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F7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R5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R7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R11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7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Seconde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17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Première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759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Terminale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B5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759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iagCross">
                      <a:fgClr>
                        <a:srgbClr val="FFFFFF"/>
                      </a:fgClr>
                      <a:bgClr>
                        <a:srgbClr val="4A452A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234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93CDDD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7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Seconde</a:t>
                      </a:r>
                    </a:p>
                  </a:txBody>
                  <a:tcPr marL="4270" marR="4270" marT="3941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98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500" b="0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S5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S7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S9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92759">
                <a:tc>
                  <a:txBody>
                    <a:bodyPr/>
                    <a:lstStyle/>
                    <a:p>
                      <a:pPr algn="l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vert="vert27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Relicat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351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Seconde TCI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Première</a:t>
                      </a:r>
                    </a:p>
                  </a:txBody>
                  <a:tcPr marL="4270" marR="4270" marT="3941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S11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S15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S17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92759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Relicat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Première TCI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92759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Terminale</a:t>
                      </a:r>
                    </a:p>
                  </a:txBody>
                  <a:tcPr marL="4270" marR="4270" marT="3941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B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S19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S21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S23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S24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270" marR="4270" marT="3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92759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Relicat</a:t>
                      </a:r>
                    </a:p>
                  </a:txBody>
                  <a:tcPr marL="4270" marR="4270" marT="394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364</a:t>
                      </a:r>
                    </a:p>
                  </a:txBody>
                  <a:tcPr marL="4270" marR="4270" marT="3941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Terminale TCI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92759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1040</a:t>
                      </a: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1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Première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Première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Première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-8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Terminale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Terminale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Terminale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FORMATION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184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FORMATION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439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FORMATION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5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675633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Formation TCI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1040</a:t>
                      </a: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89814"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70" marR="4270" marT="394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</a:t>
            </a:r>
            <a:r>
              <a:rPr lang="fr-FR" sz="3100" b="1" cap="none" dirty="0" smtClean="0">
                <a:solidFill>
                  <a:srgbClr val="6E008E"/>
                </a:solidFill>
              </a:rPr>
              <a:t>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3100" b="1" cap="none" dirty="0" smtClean="0">
                <a:solidFill>
                  <a:srgbClr val="6E008E"/>
                </a:solidFill>
              </a:rPr>
              <a:t>Répartition des enseignements 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0" y="1870841"/>
            <a:ext cx="9000000" cy="1764535"/>
            <a:chOff x="0" y="1870841"/>
            <a:chExt cx="9000000" cy="17645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 r="3223"/>
            <a:stretch>
              <a:fillRect/>
            </a:stretch>
          </p:blipFill>
          <p:spPr bwMode="auto">
            <a:xfrm>
              <a:off x="0" y="2743200"/>
              <a:ext cx="9000000" cy="892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ZoneTexte 7"/>
            <p:cNvSpPr txBox="1"/>
            <p:nvPr/>
          </p:nvSpPr>
          <p:spPr>
            <a:xfrm>
              <a:off x="1975945" y="1870841"/>
              <a:ext cx="5675586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accent4">
                      <a:lumMod val="50000"/>
                    </a:schemeClr>
                  </a:solidFill>
                </a:rPr>
                <a:t>Répartition des thèmes par année de formation</a:t>
              </a:r>
              <a:endParaRPr lang="fr-FR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0" y="1828801"/>
            <a:ext cx="9000000" cy="2911952"/>
            <a:chOff x="0" y="1886611"/>
            <a:chExt cx="9000000" cy="291195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743200"/>
              <a:ext cx="9000000" cy="2055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ZoneTexte 9"/>
            <p:cNvSpPr txBox="1"/>
            <p:nvPr/>
          </p:nvSpPr>
          <p:spPr>
            <a:xfrm>
              <a:off x="1970695" y="1886611"/>
              <a:ext cx="5675586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accent4">
                      <a:lumMod val="50000"/>
                    </a:schemeClr>
                  </a:solidFill>
                </a:rPr>
                <a:t>Ventilation horaire par séquence de formation</a:t>
              </a:r>
              <a:endParaRPr lang="fr-FR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7073462" y="2427890"/>
            <a:ext cx="1926538" cy="830317"/>
          </a:xfrm>
          <a:prstGeom prst="wedgeRectCallout">
            <a:avLst>
              <a:gd name="adj1" fmla="val 20810"/>
              <a:gd name="adj2" fmla="val 11148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4">
                    <a:lumMod val="50000"/>
                  </a:schemeClr>
                </a:solidFill>
              </a:rPr>
              <a:t>Equilibre horaire hebdomadaire par séquence</a:t>
            </a:r>
            <a:endParaRPr lang="fr-FR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12676" y="5150069"/>
            <a:ext cx="1926538" cy="830317"/>
          </a:xfrm>
          <a:prstGeom prst="wedgeRectCallout">
            <a:avLst>
              <a:gd name="adj1" fmla="val 26266"/>
              <a:gd name="adj2" fmla="val -8345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accent4">
                    <a:lumMod val="50000"/>
                  </a:schemeClr>
                </a:solidFill>
              </a:rPr>
              <a:t>Equilibre horaire annuel par thèmes</a:t>
            </a:r>
            <a:endParaRPr lang="fr-FR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40" y="2586038"/>
            <a:ext cx="9000000" cy="153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032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41</a:t>
            </a:fld>
            <a:endParaRPr lang="fr-FR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1093655" y="1734207"/>
          <a:ext cx="6474719" cy="4035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</a:t>
            </a:r>
            <a:r>
              <a:rPr lang="fr-FR" sz="3100" b="1" cap="none" dirty="0" smtClean="0">
                <a:solidFill>
                  <a:srgbClr val="6E008E"/>
                </a:solidFill>
              </a:rPr>
              <a:t>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3100" b="1" cap="none" dirty="0" smtClean="0">
                <a:solidFill>
                  <a:srgbClr val="6E008E"/>
                </a:solidFill>
              </a:rPr>
              <a:t>Répartition des enseignements – seconde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42</a:t>
            </a:fld>
            <a:endParaRPr lang="fr-FR" dirty="0"/>
          </a:p>
        </p:txBody>
      </p:sp>
      <p:graphicFrame>
        <p:nvGraphicFramePr>
          <p:cNvPr id="7" name="Graphique 6"/>
          <p:cNvGraphicFramePr/>
          <p:nvPr/>
        </p:nvGraphicFramePr>
        <p:xfrm>
          <a:off x="1284480" y="1752176"/>
          <a:ext cx="6142907" cy="3891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</a:t>
            </a:r>
            <a:r>
              <a:rPr lang="fr-FR" sz="3100" b="1" cap="none" dirty="0" smtClean="0">
                <a:solidFill>
                  <a:srgbClr val="6E008E"/>
                </a:solidFill>
              </a:rPr>
              <a:t>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3100" b="1" cap="none" dirty="0" smtClean="0">
                <a:solidFill>
                  <a:srgbClr val="6E008E"/>
                </a:solidFill>
              </a:rPr>
              <a:t>Répartition des enseignements – première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26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43</a:t>
            </a:fld>
            <a:endParaRPr lang="fr-FR" dirty="0"/>
          </a:p>
        </p:txBody>
      </p:sp>
      <p:graphicFrame>
        <p:nvGraphicFramePr>
          <p:cNvPr id="6" name="Graphique 5"/>
          <p:cNvGraphicFramePr/>
          <p:nvPr/>
        </p:nvGraphicFramePr>
        <p:xfrm>
          <a:off x="1583123" y="1888578"/>
          <a:ext cx="5596846" cy="3603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100" b="1" cap="none" dirty="0">
                <a:solidFill>
                  <a:srgbClr val="6E008E"/>
                </a:solidFill>
              </a:rPr>
              <a:t>L’enseignement en Bac Pro </a:t>
            </a:r>
            <a:r>
              <a:rPr lang="fr-FR" sz="3100" b="1" cap="none" dirty="0" smtClean="0">
                <a:solidFill>
                  <a:srgbClr val="6E008E"/>
                </a:solidFill>
              </a:rPr>
              <a:t>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3100" b="1" cap="none" dirty="0" smtClean="0">
                <a:solidFill>
                  <a:srgbClr val="6E008E"/>
                </a:solidFill>
              </a:rPr>
              <a:t>Répartition des enseignements – terminale TCI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dirty="0"/>
              <a:t/>
            </a:r>
            <a:br>
              <a:rPr lang="fr-FR" dirty="0"/>
            </a:br>
            <a:endParaRPr lang="fr-FR" sz="31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19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44</a:t>
            </a:fld>
            <a:endParaRPr lang="fr-FR" dirty="0"/>
          </a:p>
        </p:txBody>
      </p:sp>
      <p:graphicFrame>
        <p:nvGraphicFramePr>
          <p:cNvPr id="7" name="Graphique 6"/>
          <p:cNvGraphicFramePr/>
          <p:nvPr/>
        </p:nvGraphicFramePr>
        <p:xfrm>
          <a:off x="1404447" y="1888578"/>
          <a:ext cx="6120959" cy="3817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04279" y="-205439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r>
              <a:rPr lang="fr-FR" sz="1800" b="1" cap="none" dirty="0">
                <a:solidFill>
                  <a:srgbClr val="6E008E"/>
                </a:solidFill>
              </a:rPr>
              <a:t>Répartition horaires des fonctions et PFMP sur les 3 années de formation</a:t>
            </a:r>
            <a:endParaRPr lang="fr-FR" sz="16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2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45</a:t>
            </a:fld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4924211" y="1012545"/>
            <a:ext cx="421932" cy="134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704279" y="-205439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r>
              <a:rPr lang="fr-FR" sz="1800" b="1" cap="none" dirty="0">
                <a:solidFill>
                  <a:srgbClr val="6E008E"/>
                </a:solidFill>
              </a:rPr>
              <a:t>Répartition horaires des </a:t>
            </a:r>
            <a:r>
              <a:rPr lang="fr-FR" sz="1800" b="1" cap="none" dirty="0" smtClean="0">
                <a:solidFill>
                  <a:srgbClr val="6E008E"/>
                </a:solidFill>
              </a:rPr>
              <a:t>enseignements </a:t>
            </a:r>
            <a:r>
              <a:rPr lang="fr-FR" sz="1800" b="1" cap="none" dirty="0">
                <a:solidFill>
                  <a:srgbClr val="6E008E"/>
                </a:solidFill>
              </a:rPr>
              <a:t>et PFMP sur les 3 années de formation</a:t>
            </a:r>
            <a:endParaRPr lang="fr-FR" sz="1600" b="1" cap="none" dirty="0">
              <a:solidFill>
                <a:srgbClr val="6E008E"/>
              </a:solidFill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60" y="1521060"/>
            <a:ext cx="900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50" y="2217683"/>
            <a:ext cx="9000000" cy="277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e 12"/>
          <p:cNvGrpSpPr/>
          <p:nvPr/>
        </p:nvGrpSpPr>
        <p:grpSpPr>
          <a:xfrm>
            <a:off x="3647089" y="1521060"/>
            <a:ext cx="2165131" cy="822747"/>
            <a:chOff x="3647089" y="1521060"/>
            <a:chExt cx="2165131" cy="822747"/>
          </a:xfrm>
          <a:solidFill>
            <a:srgbClr val="FFFF00"/>
          </a:solidFill>
        </p:grpSpPr>
        <p:sp>
          <p:nvSpPr>
            <p:cNvPr id="11" name="Rectangle 10"/>
            <p:cNvSpPr/>
            <p:nvPr/>
          </p:nvSpPr>
          <p:spPr>
            <a:xfrm>
              <a:off x="3647089" y="1521060"/>
              <a:ext cx="2165131" cy="822747"/>
            </a:xfrm>
            <a:prstGeom prst="wedgeRectCallout">
              <a:avLst>
                <a:gd name="adj1" fmla="val -68406"/>
                <a:gd name="adj2" fmla="val 126373"/>
              </a:avLst>
            </a:prstGeom>
            <a:grp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647089" y="1521060"/>
              <a:ext cx="2165131" cy="822747"/>
            </a:xfrm>
            <a:prstGeom prst="wedgeRectCallout">
              <a:avLst>
                <a:gd name="adj1" fmla="val 52468"/>
                <a:gd name="adj2" fmla="val 126373"/>
              </a:avLst>
            </a:prstGeom>
            <a:grp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accent4">
                      <a:lumMod val="50000"/>
                    </a:schemeClr>
                  </a:solidFill>
                </a:rPr>
                <a:t>Semaines banalisées formation à la sécurité</a:t>
              </a:r>
              <a:endParaRPr lang="fr-FR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3032235" y="3888828"/>
            <a:ext cx="3715406" cy="822747"/>
            <a:chOff x="3647089" y="1521060"/>
            <a:chExt cx="2979682" cy="822747"/>
          </a:xfrm>
          <a:solidFill>
            <a:srgbClr val="FFFF00"/>
          </a:solidFill>
        </p:grpSpPr>
        <p:sp>
          <p:nvSpPr>
            <p:cNvPr id="15" name="Rectangle 14"/>
            <p:cNvSpPr/>
            <p:nvPr/>
          </p:nvSpPr>
          <p:spPr>
            <a:xfrm>
              <a:off x="3647089" y="1521060"/>
              <a:ext cx="2165131" cy="822747"/>
            </a:xfrm>
            <a:prstGeom prst="wedgeRectCallout">
              <a:avLst>
                <a:gd name="adj1" fmla="val -57328"/>
                <a:gd name="adj2" fmla="val -121456"/>
              </a:avLst>
            </a:prstGeom>
            <a:grp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647089" y="1521060"/>
              <a:ext cx="2979682" cy="822747"/>
            </a:xfrm>
            <a:prstGeom prst="wedgeRectCallout">
              <a:avLst>
                <a:gd name="adj1" fmla="val 51559"/>
                <a:gd name="adj2" fmla="val -124011"/>
              </a:avLst>
            </a:prstGeom>
            <a:grp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accent4">
                      <a:lumMod val="50000"/>
                    </a:schemeClr>
                  </a:solidFill>
                </a:rPr>
                <a:t>L’organisation des séquences n’est pas un cadencement logique mais il doit être raisonné</a:t>
              </a:r>
              <a:endParaRPr lang="fr-FR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1084" y="1012545"/>
            <a:ext cx="5069008" cy="547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e 26"/>
          <p:cNvGrpSpPr/>
          <p:nvPr/>
        </p:nvGrpSpPr>
        <p:grpSpPr>
          <a:xfrm>
            <a:off x="1734694" y="2486956"/>
            <a:ext cx="7284802" cy="2895671"/>
            <a:chOff x="1734694" y="2486956"/>
            <a:chExt cx="7284802" cy="2895671"/>
          </a:xfrm>
        </p:grpSpPr>
        <p:sp>
          <p:nvSpPr>
            <p:cNvPr id="2" name="Ellipse 1"/>
            <p:cNvSpPr/>
            <p:nvPr/>
          </p:nvSpPr>
          <p:spPr>
            <a:xfrm>
              <a:off x="3779520" y="3040430"/>
              <a:ext cx="2647406" cy="37333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1734694" y="4799835"/>
              <a:ext cx="3997272" cy="37333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/>
            <p:cNvGrpSpPr/>
            <p:nvPr/>
          </p:nvGrpSpPr>
          <p:grpSpPr>
            <a:xfrm>
              <a:off x="7096782" y="3575746"/>
              <a:ext cx="1922714" cy="951351"/>
              <a:chOff x="7075762" y="3460136"/>
              <a:chExt cx="1922714" cy="951351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7075762" y="3460136"/>
                <a:ext cx="1907269" cy="949233"/>
              </a:xfrm>
              <a:prstGeom prst="wedgeRectCallout">
                <a:avLst>
                  <a:gd name="adj1" fmla="val -132019"/>
                  <a:gd name="adj2" fmla="val 85607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endParaRPr lang="fr-FR" sz="16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7091207" y="3462254"/>
                <a:ext cx="1907269" cy="949233"/>
              </a:xfrm>
              <a:prstGeom prst="wedgeRectCallout">
                <a:avLst>
                  <a:gd name="adj1" fmla="val -87729"/>
                  <a:gd name="adj2" fmla="val -85036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just"/>
                <a:r>
                  <a:rPr lang="fr-FR" sz="1600" b="1" dirty="0">
                    <a:solidFill>
                      <a:srgbClr val="8064A2">
                        <a:lumMod val="50000"/>
                      </a:srgbClr>
                    </a:solidFill>
                  </a:rPr>
                  <a:t>Projets</a:t>
                </a:r>
                <a:r>
                  <a:rPr lang="fr-FR" sz="1600" dirty="0">
                    <a:solidFill>
                      <a:srgbClr val="8064A2">
                        <a:lumMod val="50000"/>
                      </a:srgbClr>
                    </a:solidFill>
                  </a:rPr>
                  <a:t> programmés à une date fixe pour une période bornée</a:t>
                </a:r>
              </a:p>
            </p:txBody>
          </p:sp>
        </p:grpSp>
        <p:sp>
          <p:nvSpPr>
            <p:cNvPr id="22" name="Ellipse 21"/>
            <p:cNvSpPr/>
            <p:nvPr/>
          </p:nvSpPr>
          <p:spPr>
            <a:xfrm>
              <a:off x="5904411" y="4894947"/>
              <a:ext cx="1084360" cy="4876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70h en </a:t>
              </a:r>
              <a:r>
                <a:rPr lang="fr-FR" sz="1100" dirty="0" smtClean="0"/>
                <a:t>Terminale</a:t>
              </a:r>
              <a:endParaRPr lang="fr-FR" sz="1100" dirty="0"/>
            </a:p>
          </p:txBody>
        </p:sp>
        <p:sp>
          <p:nvSpPr>
            <p:cNvPr id="23" name="Ellipse 22"/>
            <p:cNvSpPr/>
            <p:nvPr/>
          </p:nvSpPr>
          <p:spPr>
            <a:xfrm>
              <a:off x="5904411" y="2486956"/>
              <a:ext cx="989914" cy="4876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400" dirty="0" smtClean="0"/>
                <a:t>60h en 1ère</a:t>
              </a:r>
              <a:endParaRPr lang="fr-FR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8355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46</a:t>
            </a:fld>
            <a:endParaRPr lang="fr-FR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97160" y="1847942"/>
            <a:ext cx="7920120" cy="3634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94" tIns="47296" rIns="94594" bIns="4729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z="2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SEQUENCE 2</a:t>
            </a: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100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(3 Semaines)</a:t>
            </a: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600" dirty="0" smtClean="0">
                <a:solidFill>
                  <a:srgbClr val="1F497D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A4 </a:t>
            </a:r>
            <a:r>
              <a:rPr lang="fr-FR" sz="1200" b="1" dirty="0" smtClean="0">
                <a:solidFill>
                  <a:srgbClr val="1F497D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Les techniques et outils de représentation</a:t>
            </a:r>
            <a:r>
              <a:rPr lang="fr-FR" sz="1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fr-FR" sz="1200" b="1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600" dirty="0" smtClean="0">
                <a:solidFill>
                  <a:srgbClr val="76923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P2 </a:t>
            </a:r>
            <a:r>
              <a:rPr lang="fr-FR" sz="1200" b="1" dirty="0" smtClean="0">
                <a:solidFill>
                  <a:srgbClr val="76923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La Détermination des procédés de fabrication en fonction des contraintes                                                                                        économiques</a:t>
            </a: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4F622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Choisir</a:t>
            </a:r>
            <a:r>
              <a:rPr lang="fr-FR" sz="1200" dirty="0" smtClean="0">
                <a:solidFill>
                  <a:srgbClr val="4F622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les machines en fonction de leurs caractéristiques  (traditionnel, commande numérique ou manuel) en rapport avec le type de fabrication demandé.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600" dirty="0" smtClean="0">
                <a:solidFill>
                  <a:srgbClr val="76923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P4 </a:t>
            </a:r>
            <a:r>
              <a:rPr lang="fr-FR" sz="1200" b="1" dirty="0" smtClean="0">
                <a:solidFill>
                  <a:srgbClr val="76923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La réalisation d’une implantation économique</a:t>
            </a: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4F622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Tracer</a:t>
            </a:r>
            <a:r>
              <a:rPr lang="fr-FR" sz="1200" dirty="0" smtClean="0">
                <a:solidFill>
                  <a:srgbClr val="4F622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un plan de mise en tôle de pièce unique et une mise en barre après avoir </a:t>
            </a:r>
            <a:r>
              <a:rPr lang="fr-FR" sz="1200" b="1" dirty="0" smtClean="0">
                <a:solidFill>
                  <a:srgbClr val="4F622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établi</a:t>
            </a:r>
            <a:r>
              <a:rPr lang="fr-FR" sz="1200" dirty="0" smtClean="0">
                <a:solidFill>
                  <a:srgbClr val="4F622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l’implantation économique par le calcul.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600" dirty="0" smtClean="0">
                <a:solidFill>
                  <a:srgbClr val="943634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F6 </a:t>
            </a:r>
            <a:r>
              <a:rPr lang="fr-FR" sz="1200" dirty="0" smtClean="0">
                <a:solidFill>
                  <a:srgbClr val="943634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fr-FR" sz="1200" b="1" dirty="0" smtClean="0">
                <a:solidFill>
                  <a:srgbClr val="943634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La mise en œuvre des moyens de déformations plastiques </a:t>
            </a: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63252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Organiser et utiliser </a:t>
            </a:r>
            <a:r>
              <a:rPr lang="fr-FR" sz="1200" dirty="0" smtClean="0">
                <a:solidFill>
                  <a:srgbClr val="63252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un poste de déformation plastique en vue d'une fabrication unitaire ou sérielle 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600" dirty="0" smtClean="0">
                <a:solidFill>
                  <a:srgbClr val="943634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F10  </a:t>
            </a:r>
            <a:r>
              <a:rPr lang="fr-FR" sz="1200" b="1" dirty="0" smtClean="0">
                <a:solidFill>
                  <a:srgbClr val="943634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La mise en œuvre des montages </a:t>
            </a:r>
            <a:r>
              <a:rPr lang="fr-FR" sz="1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fr-FR" sz="6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63252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Assembler</a:t>
            </a:r>
            <a:r>
              <a:rPr lang="fr-FR" sz="1200" dirty="0" smtClean="0">
                <a:solidFill>
                  <a:srgbClr val="63252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différentes pièces en utilisant un mannequin et en respectant le protocole de montage.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704279" y="-205439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endParaRPr lang="fr-FR" sz="1600" b="1" cap="none" dirty="0">
              <a:solidFill>
                <a:srgbClr val="6E00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2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47</a:t>
            </a:fld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704279" y="-205439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L’enseignement en Bac Pro TCI</a:t>
            </a:r>
            <a:r>
              <a:rPr lang="fr-FR" dirty="0"/>
              <a:t/>
            </a:r>
            <a:br>
              <a:rPr lang="fr-FR" dirty="0"/>
            </a:br>
            <a:endParaRPr lang="fr-FR" sz="1600" b="1" cap="none" dirty="0">
              <a:solidFill>
                <a:srgbClr val="6E008E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966652" y="3060771"/>
            <a:ext cx="6235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7030A0"/>
                </a:solidFill>
              </a:rPr>
              <a:t>Merci pour votre attention …</a:t>
            </a:r>
            <a:endParaRPr lang="fr-FR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36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Les compétences communes 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3100" b="1" cap="none" dirty="0" smtClean="0">
                <a:solidFill>
                  <a:srgbClr val="6E008E"/>
                </a:solidFill>
              </a:rPr>
              <a:t>au Cap RICS et au Bac Pro TCI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196125"/>
              </p:ext>
            </p:extLst>
          </p:nvPr>
        </p:nvGraphicFramePr>
        <p:xfrm>
          <a:off x="134788" y="1296363"/>
          <a:ext cx="8914555" cy="546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00">
                  <a:extLst>
                    <a:ext uri="{9D8B030D-6E8A-4147-A177-3AD203B41FA5}">
                      <a16:colId xmlns:a16="http://schemas.microsoft.com/office/drawing/2014/main" val="4239838256"/>
                    </a:ext>
                  </a:extLst>
                </a:gridCol>
                <a:gridCol w="3780000">
                  <a:extLst>
                    <a:ext uri="{9D8B030D-6E8A-4147-A177-3AD203B41FA5}">
                      <a16:colId xmlns:a16="http://schemas.microsoft.com/office/drawing/2014/main" val="2624218521"/>
                    </a:ext>
                  </a:extLst>
                </a:gridCol>
                <a:gridCol w="434675">
                  <a:extLst>
                    <a:ext uri="{9D8B030D-6E8A-4147-A177-3AD203B41FA5}">
                      <a16:colId xmlns:a16="http://schemas.microsoft.com/office/drawing/2014/main" val="1142085476"/>
                    </a:ext>
                  </a:extLst>
                </a:gridCol>
                <a:gridCol w="3780000">
                  <a:extLst>
                    <a:ext uri="{9D8B030D-6E8A-4147-A177-3AD203B41FA5}">
                      <a16:colId xmlns:a16="http://schemas.microsoft.com/office/drawing/2014/main" val="1806913346"/>
                    </a:ext>
                  </a:extLst>
                </a:gridCol>
                <a:gridCol w="459080">
                  <a:extLst>
                    <a:ext uri="{9D8B030D-6E8A-4147-A177-3AD203B41FA5}">
                      <a16:colId xmlns:a16="http://schemas.microsoft.com/office/drawing/2014/main" val="2359279652"/>
                    </a:ext>
                  </a:extLst>
                </a:gridCol>
              </a:tblGrid>
              <a:tr h="673497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CAP RICS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C8 : Communiquer sur son activité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C2 : Formuler et transmettre des informations, communiquer sous forme écrite et orale.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Bac Pro TCI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542018"/>
                  </a:ext>
                </a:extLst>
              </a:tr>
              <a:tr h="67349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C1 : Identifier décoder et interpréter les données de définition d’un ouvrage ou d’un élément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C4 : Interpréter et vérifier les données de définition de tout ou partie d’un ensemble chaudronné.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131618"/>
                  </a:ext>
                </a:extLst>
              </a:tr>
              <a:tr h="67349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C2 : Préparer la fabrication de tout ou partie d’un ouvrage ou d’un élément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C5 : Préparer la fabrication de tout ou partie d’un ensemble chaudronné.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63916"/>
                  </a:ext>
                </a:extLst>
              </a:tr>
              <a:tr h="39988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C3 : Configurer et régler les postes de travail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C6 : Configurer et régler les postes de travail.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11983"/>
                  </a:ext>
                </a:extLst>
              </a:tr>
              <a:tr h="67349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C4 : Réaliser un ou plusieurs éléments d’un ouvrage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C7 : Réaliser un ou plusieurs éléments de tout ou partie d’un ensemble chaudronné.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762444"/>
                  </a:ext>
                </a:extLst>
              </a:tr>
              <a:tr h="67349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C7 : Respecter les procédures relatives à la sécurité et au respect de l’environnement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C11 : Respecter les procédures relatives à la sécurité et au respect de  l’environnement.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51056"/>
                  </a:ext>
                </a:extLst>
              </a:tr>
              <a:tr h="67349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C5 : Assembler les éléments de tout ou partie d’un ouvrage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C12 : Assembler les éléments de tout ou partie d’un ensemble chaudronné.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194459"/>
                  </a:ext>
                </a:extLst>
              </a:tr>
              <a:tr h="39988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C6 : Contrôler la réalisation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C13 : Contrôler la réalisation.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779661"/>
                  </a:ext>
                </a:extLst>
              </a:tr>
            </a:tbl>
          </a:graphicData>
        </a:graphic>
      </p:graphicFrame>
      <p:sp>
        <p:nvSpPr>
          <p:cNvPr id="15" name="Rectangle horizontal à deux flèches 14"/>
          <p:cNvSpPr/>
          <p:nvPr/>
        </p:nvSpPr>
        <p:spPr>
          <a:xfrm>
            <a:off x="4383059" y="1461064"/>
            <a:ext cx="418011" cy="5138978"/>
          </a:xfrm>
          <a:prstGeom prst="leftRightArrowCallo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94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Les compétences Propres au Bac Pro TCI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088590"/>
              </p:ext>
            </p:extLst>
          </p:nvPr>
        </p:nvGraphicFramePr>
        <p:xfrm>
          <a:off x="1314994" y="1505899"/>
          <a:ext cx="6148252" cy="4198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6187">
                  <a:extLst>
                    <a:ext uri="{9D8B030D-6E8A-4147-A177-3AD203B41FA5}">
                      <a16:colId xmlns:a16="http://schemas.microsoft.com/office/drawing/2014/main" val="1806913346"/>
                    </a:ext>
                  </a:extLst>
                </a:gridCol>
                <a:gridCol w="612065">
                  <a:extLst>
                    <a:ext uri="{9D8B030D-6E8A-4147-A177-3AD203B41FA5}">
                      <a16:colId xmlns:a16="http://schemas.microsoft.com/office/drawing/2014/main" val="2359279652"/>
                    </a:ext>
                  </a:extLst>
                </a:gridCol>
              </a:tblGrid>
              <a:tr h="10652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C1 : Rechercher une information dans une documentation technique, en local ou à distance.</a:t>
                      </a:r>
                      <a:endParaRPr lang="fr-FR" sz="16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Bac Pro TCI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542018"/>
                  </a:ext>
                </a:extLst>
              </a:tr>
              <a:tr h="8717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C3 : S’impliquer dans un groupe.</a:t>
                      </a:r>
                      <a:endParaRPr lang="fr-FR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131618"/>
                  </a:ext>
                </a:extLst>
              </a:tr>
              <a:tr h="8717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C8 : Émettre des propositions d’amélioration d’un poste de fabrication.</a:t>
                      </a:r>
                      <a:endParaRPr lang="fr-FR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63916"/>
                  </a:ext>
                </a:extLst>
              </a:tr>
              <a:tr h="517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C9 : Exploiter un planning de fabrication.</a:t>
                      </a:r>
                      <a:endParaRPr lang="fr-FR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11983"/>
                  </a:ext>
                </a:extLst>
              </a:tr>
              <a:tr h="8717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C10 : Réhabiliter tout ou partie d’un ensemble chaudronné sur chantier.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762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13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Les savoirs </a:t>
            </a:r>
            <a:r>
              <a:rPr lang="fr-FR" sz="3100" b="1" cap="none" dirty="0">
                <a:solidFill>
                  <a:srgbClr val="6E008E"/>
                </a:solidFill>
              </a:rPr>
              <a:t>associés </a:t>
            </a:r>
            <a:r>
              <a:rPr lang="fr-FR" sz="3100" b="1" cap="none" dirty="0" smtClean="0">
                <a:solidFill>
                  <a:srgbClr val="6E008E"/>
                </a:solidFill>
              </a:rPr>
              <a:t>communs </a:t>
            </a:r>
            <a:br>
              <a:rPr lang="fr-FR" sz="3100" b="1" cap="none" dirty="0" smtClean="0">
                <a:solidFill>
                  <a:srgbClr val="6E008E"/>
                </a:solidFill>
              </a:rPr>
            </a:br>
            <a:r>
              <a:rPr lang="fr-FR" sz="3100" b="1" cap="none" dirty="0" smtClean="0">
                <a:solidFill>
                  <a:srgbClr val="6E008E"/>
                </a:solidFill>
              </a:rPr>
              <a:t>au </a:t>
            </a:r>
            <a:r>
              <a:rPr lang="fr-FR" sz="3100" b="1" cap="none" dirty="0">
                <a:solidFill>
                  <a:srgbClr val="6E008E"/>
                </a:solidFill>
              </a:rPr>
              <a:t>Cap RICS et au Bac Pro TCI</a:t>
            </a: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135593"/>
              </p:ext>
            </p:extLst>
          </p:nvPr>
        </p:nvGraphicFramePr>
        <p:xfrm>
          <a:off x="631745" y="1434494"/>
          <a:ext cx="7848109" cy="4456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675">
                  <a:extLst>
                    <a:ext uri="{9D8B030D-6E8A-4147-A177-3AD203B41FA5}">
                      <a16:colId xmlns:a16="http://schemas.microsoft.com/office/drawing/2014/main" val="4239838256"/>
                    </a:ext>
                  </a:extLst>
                </a:gridCol>
                <a:gridCol w="3327799">
                  <a:extLst>
                    <a:ext uri="{9D8B030D-6E8A-4147-A177-3AD203B41FA5}">
                      <a16:colId xmlns:a16="http://schemas.microsoft.com/office/drawing/2014/main" val="2624218521"/>
                    </a:ext>
                  </a:extLst>
                </a:gridCol>
                <a:gridCol w="382675">
                  <a:extLst>
                    <a:ext uri="{9D8B030D-6E8A-4147-A177-3AD203B41FA5}">
                      <a16:colId xmlns:a16="http://schemas.microsoft.com/office/drawing/2014/main" val="1142085476"/>
                    </a:ext>
                  </a:extLst>
                </a:gridCol>
                <a:gridCol w="3327799">
                  <a:extLst>
                    <a:ext uri="{9D8B030D-6E8A-4147-A177-3AD203B41FA5}">
                      <a16:colId xmlns:a16="http://schemas.microsoft.com/office/drawing/2014/main" val="1806913346"/>
                    </a:ext>
                  </a:extLst>
                </a:gridCol>
                <a:gridCol w="404161">
                  <a:extLst>
                    <a:ext uri="{9D8B030D-6E8A-4147-A177-3AD203B41FA5}">
                      <a16:colId xmlns:a16="http://schemas.microsoft.com/office/drawing/2014/main" val="2359279652"/>
                    </a:ext>
                  </a:extLst>
                </a:gridCol>
              </a:tblGrid>
              <a:tr h="597820">
                <a:tc row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CAP RICS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S1. La communication professionnelle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S1 : La communication professionnelle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Bac Pro TCI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542018"/>
                  </a:ext>
                </a:extLst>
              </a:tr>
              <a:tr h="5978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 : Préparation de la fabrication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131618"/>
                  </a:ext>
                </a:extLst>
              </a:tr>
              <a:tr h="5978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S3. Les procédés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S3 : Les procédés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63916"/>
                  </a:ext>
                </a:extLst>
              </a:tr>
              <a:tr h="35495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S4 : La réhabilitation sur chantier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11983"/>
                  </a:ext>
                </a:extLst>
              </a:tr>
              <a:tr h="5978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S4. Qualité et contrôle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S5 : Qualité et contrôle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762444"/>
                  </a:ext>
                </a:extLst>
              </a:tr>
              <a:tr h="5978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S6. La santé, la sécurité au travail et la protection de l’environnement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S6 : La santé, la sécurité au travail et la protection de l’environnement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51056"/>
                  </a:ext>
                </a:extLst>
              </a:tr>
              <a:tr h="159211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194459"/>
                  </a:ext>
                </a:extLst>
              </a:tr>
              <a:tr h="59782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 . Les matériaux et produits d’apports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06709"/>
                  </a:ext>
                </a:extLst>
              </a:tr>
              <a:tr h="355461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S5. La maintenance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779661"/>
                  </a:ext>
                </a:extLst>
              </a:tr>
            </a:tbl>
          </a:graphicData>
        </a:graphic>
      </p:graphicFrame>
      <p:sp>
        <p:nvSpPr>
          <p:cNvPr id="8" name="Rectangle horizontal à deux flèches 7"/>
          <p:cNvSpPr/>
          <p:nvPr/>
        </p:nvSpPr>
        <p:spPr>
          <a:xfrm>
            <a:off x="4383060" y="1461064"/>
            <a:ext cx="328278" cy="3258982"/>
          </a:xfrm>
          <a:prstGeom prst="leftRightArrowCallo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rc 10"/>
          <p:cNvSpPr/>
          <p:nvPr/>
        </p:nvSpPr>
        <p:spPr>
          <a:xfrm rot="16200000">
            <a:off x="1591414" y="3821994"/>
            <a:ext cx="5490121" cy="1413162"/>
          </a:xfrm>
          <a:prstGeom prst="arc">
            <a:avLst>
              <a:gd name="adj1" fmla="val 13649439"/>
              <a:gd name="adj2" fmla="val 0"/>
            </a:avLst>
          </a:prstGeom>
          <a:ln w="381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oval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rc 11"/>
          <p:cNvSpPr/>
          <p:nvPr/>
        </p:nvSpPr>
        <p:spPr>
          <a:xfrm rot="16200000">
            <a:off x="2599189" y="5217718"/>
            <a:ext cx="3567743" cy="1028604"/>
          </a:xfrm>
          <a:prstGeom prst="arc">
            <a:avLst>
              <a:gd name="adj1" fmla="val 16200000"/>
              <a:gd name="adj2" fmla="val 71647"/>
            </a:avLst>
          </a:prstGeom>
          <a:ln w="381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oval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104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 tableau de correspondance – CAP RICS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965" y="1060455"/>
            <a:ext cx="5729286" cy="563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9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6685B-2977-D546-9E3D-3CA676A47F0C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52" name="Titre 1"/>
          <p:cNvSpPr>
            <a:spLocks noGrp="1"/>
          </p:cNvSpPr>
          <p:nvPr>
            <p:ph type="title"/>
          </p:nvPr>
        </p:nvSpPr>
        <p:spPr>
          <a:xfrm>
            <a:off x="704279" y="81944"/>
            <a:ext cx="7775575" cy="1352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3100" b="1" cap="none" dirty="0" smtClean="0">
                <a:solidFill>
                  <a:srgbClr val="6E008E"/>
                </a:solidFill>
              </a:rPr>
              <a:t>Le tableau de correspondance – Bac Pro TCI</a:t>
            </a:r>
            <a:endParaRPr lang="fr-FR" sz="3100" b="1" cap="none" dirty="0">
              <a:solidFill>
                <a:srgbClr val="6E008E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017" y="1060774"/>
            <a:ext cx="5686697" cy="556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7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ge de presentation et de parti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age de sous-parti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ages de contenus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6A5D86C437A24C83C1B49F509B56B4" ma:contentTypeVersion="1" ma:contentTypeDescription="Crée un document." ma:contentTypeScope="" ma:versionID="b0d49e8b6fe21d55c3c8d973bf6fc59f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3c27bd0fcb797d0a61d91e17cfc962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Date de début de planification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Date de fin de planification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F9A5E2-31E2-4E63-BA6B-DE52211595B3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microsoft.com/sharepoint/v3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672D60F-A0FA-4913-A0C2-4C42DB1115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EDF3BBD-BA71-49D8-A4F6-9C4462E1E1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3121</TotalTime>
  <Words>3877</Words>
  <Application>Microsoft Office PowerPoint</Application>
  <PresentationFormat>Affichage à l'écran (4:3)</PresentationFormat>
  <Paragraphs>2392</Paragraphs>
  <Slides>47</Slides>
  <Notes>1</Notes>
  <HiddenSlides>1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47</vt:i4>
      </vt:variant>
    </vt:vector>
  </HeadingPairs>
  <TitlesOfParts>
    <vt:vector size="58" baseType="lpstr">
      <vt:lpstr>ＭＳ Ｐゴシック</vt:lpstr>
      <vt:lpstr>Arial</vt:lpstr>
      <vt:lpstr>Arial Italic</vt:lpstr>
      <vt:lpstr>Calibri</vt:lpstr>
      <vt:lpstr>Comic Sans MS</vt:lpstr>
      <vt:lpstr>PMingLiU</vt:lpstr>
      <vt:lpstr>Segoe UI</vt:lpstr>
      <vt:lpstr>Times New Roman</vt:lpstr>
      <vt:lpstr>page de presentation et de partie</vt:lpstr>
      <vt:lpstr>page de sous-partie</vt:lpstr>
      <vt:lpstr>pages de contenus</vt:lpstr>
      <vt:lpstr>Mardi 12 décembre 2017  P N F – Filière Chaudronnerie  PARIS</vt:lpstr>
      <vt:lpstr>Présentation PowerPoint</vt:lpstr>
      <vt:lpstr>Les formations CAP RICS et Bac Pro TCI </vt:lpstr>
      <vt:lpstr>Les principes d’écriture</vt:lpstr>
      <vt:lpstr>Les compétences communes  au Cap RICS et au Bac Pro TCI</vt:lpstr>
      <vt:lpstr>Les compétences Propres au Bac Pro TCI</vt:lpstr>
      <vt:lpstr>Les savoirs associés communs  au Cap RICS et au Bac Pro TCI</vt:lpstr>
      <vt:lpstr>Le tableau de correspondance – CAP RICS</vt:lpstr>
      <vt:lpstr>Le tableau de correspondance – Bac Pro TCI</vt:lpstr>
      <vt:lpstr>Présentation PowerPoint</vt:lpstr>
      <vt:lpstr>Le règlement d’examen – CAP RICS</vt:lpstr>
      <vt:lpstr>L’épreuve EP 1 (U1 C et U1 S) – CAP RICS Analyse et exploitation des données préparatoires à une fabrication  chaudronnée OU soudée </vt:lpstr>
      <vt:lpstr>L’épreuve EP 1  – CAP RICS Analyse et exploitation des données préparatoires à une fabrication  chaudronnée OU soudée </vt:lpstr>
      <vt:lpstr>L’épreuve EP 1  – CAP RICS Analyse et exploitation des données préparatoires à une fabrication  chaudronnée OU soudée </vt:lpstr>
      <vt:lpstr>L’épreuve EP 2 – CAP RICS Configuration, réalisation et contrôle d’un ouvrage  chaudronné OU soudé </vt:lpstr>
      <vt:lpstr>L’épreuve EP 2  – CAP RICS Configuration, réalisation et contrôle d’un ouvrage  chaudronné OU soudé </vt:lpstr>
      <vt:lpstr>L’épreuve EP 2  – CAP RICS Configuration, réalisation et contrôle d’un ouvrage  chaudronné OU soudé </vt:lpstr>
      <vt:lpstr>Présentation PowerPoint</vt:lpstr>
      <vt:lpstr>Le règlement d’examen – Bac Pro TCI</vt:lpstr>
      <vt:lpstr>L’épreuve E2 – Bac Pro TCI Analyse et exploitation de données techniques </vt:lpstr>
      <vt:lpstr>L’épreuve E2 – Bac Pro TCI Analyse et exploitation de données techniques </vt:lpstr>
      <vt:lpstr>L’épreuve E2 – Bac Pro TCI Analyse et exploitation de données techniques </vt:lpstr>
      <vt:lpstr>L’épreuve E31 – Bac Pro TCI Fabrication d'un ensemble chaudronné </vt:lpstr>
      <vt:lpstr>L’épreuve E31 – Bac Pro TCI Fabrication d'un ensemble chaudronné </vt:lpstr>
      <vt:lpstr>L’épreuve E31 – Bac Pro TCI Fabrication d'un ensemble chaudronné </vt:lpstr>
      <vt:lpstr>L’épreuve E32 – Bac Pro TCI Réhabilitation sur chantier d’un ensemble chaudronné </vt:lpstr>
      <vt:lpstr>L’épreuve E32 – Bac Pro TCI Réhabilitation sur chantier d’un ensemble chaudronné </vt:lpstr>
      <vt:lpstr>L’épreuve E32 – Bac Pro TCI Réhabilitation sur chantier d’un ensemble chaudronné </vt:lpstr>
      <vt:lpstr>L’épreuve E32 – Bac Pro TCI Réhabilitation sur chantier d’un ensemble chaudronné </vt:lpstr>
      <vt:lpstr>Présentation PowerPoint</vt:lpstr>
      <vt:lpstr>Présentation PowerPoint</vt:lpstr>
      <vt:lpstr>L’enseignement en Bac Pro TCI </vt:lpstr>
      <vt:lpstr>L’enseignement en Bac Pro TCI </vt:lpstr>
      <vt:lpstr>L’enseignement en Bac Pro TCI Répartition horaires des fonctions et PFMP sur les 3 années de formation</vt:lpstr>
      <vt:lpstr>L’enseignement en Bac Pro TCI </vt:lpstr>
      <vt:lpstr>L’enseignement en Bac Pro TCI  Variations des apports de connaissances </vt:lpstr>
      <vt:lpstr>L’enseignement en Bac Pro TCI   </vt:lpstr>
      <vt:lpstr>L’enseignement en Bac Pro TCI  Les thèmes d’apprentissages </vt:lpstr>
      <vt:lpstr>L’enseignement en Bac Pro TCI  Les thèmes d’apprentissages </vt:lpstr>
      <vt:lpstr>L’enseignement en Bac Pro TCI Répartition des enseignements   </vt:lpstr>
      <vt:lpstr>L’enseignement en Bac Pro TCI Répartition des enseignements – seconde TCI  </vt:lpstr>
      <vt:lpstr>L’enseignement en Bac Pro TCI Répartition des enseignements – première TCI  </vt:lpstr>
      <vt:lpstr>L’enseignement en Bac Pro TCI Répartition des enseignements – terminale TCI  </vt:lpstr>
      <vt:lpstr>L’enseignement en Bac Pro TCI Répartition horaires des fonctions et PFMP sur les 3 années de formation</vt:lpstr>
      <vt:lpstr>L’enseignement en Bac Pro TCI Répartition horaires des enseignements et PFMP sur les 3 années de formation</vt:lpstr>
      <vt:lpstr>L’enseignement en Bac Pro TCI </vt:lpstr>
      <vt:lpstr>L’enseignement en Bac Pro TCI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Administrateur MEN</dc:creator>
  <cp:lastModifiedBy>Utilisateur Windows</cp:lastModifiedBy>
  <cp:revision>339</cp:revision>
  <cp:lastPrinted>2015-02-04T16:19:06Z</cp:lastPrinted>
  <dcterms:created xsi:type="dcterms:W3CDTF">2015-02-04T10:43:31Z</dcterms:created>
  <dcterms:modified xsi:type="dcterms:W3CDTF">2017-12-14T15:17:10Z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0x010100166A5D86C437A24C83C1B49F509B56B4</vt:lpwstr>
  </property>
</Properties>
</file>