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77" autoAdjust="0"/>
    <p:restoredTop sz="98061" autoAdjust="0"/>
  </p:normalViewPr>
  <p:slideViewPr>
    <p:cSldViewPr>
      <p:cViewPr varScale="1">
        <p:scale>
          <a:sx n="71" d="100"/>
          <a:sy n="71" d="100"/>
        </p:scale>
        <p:origin x="5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BDFC-88C4-4DE3-87A8-0CEDE7C4E0B3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204-52F2-4296-866B-5978D69B24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BDFC-88C4-4DE3-87A8-0CEDE7C4E0B3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204-52F2-4296-866B-5978D69B2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BDFC-88C4-4DE3-87A8-0CEDE7C4E0B3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204-52F2-4296-866B-5978D69B2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BDFC-88C4-4DE3-87A8-0CEDE7C4E0B3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204-52F2-4296-866B-5978D69B2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BDFC-88C4-4DE3-87A8-0CEDE7C4E0B3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FBDF4204-52F2-4296-866B-5978D69B2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BDFC-88C4-4DE3-87A8-0CEDE7C4E0B3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204-52F2-4296-866B-5978D69B2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BDFC-88C4-4DE3-87A8-0CEDE7C4E0B3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204-52F2-4296-866B-5978D69B2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BDFC-88C4-4DE3-87A8-0CEDE7C4E0B3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204-52F2-4296-866B-5978D69B2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BDFC-88C4-4DE3-87A8-0CEDE7C4E0B3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204-52F2-4296-866B-5978D69B2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BDFC-88C4-4DE3-87A8-0CEDE7C4E0B3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204-52F2-4296-866B-5978D69B2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BDFC-88C4-4DE3-87A8-0CEDE7C4E0B3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204-52F2-4296-866B-5978D69B2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68BDFC-88C4-4DE3-87A8-0CEDE7C4E0B3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DF4204-52F2-4296-866B-5978D69B2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95536" y="609329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Brandon Grotesque Medium"/>
                <a:cs typeface="Brandon Grotesque Medium"/>
              </a:rPr>
              <a:t>Laboratoire 200 m2</a:t>
            </a:r>
            <a:endParaRPr lang="fr-FR" sz="1400" dirty="0">
              <a:solidFill>
                <a:schemeClr val="bg1"/>
              </a:solidFill>
              <a:latin typeface="Brandon Grotesque Medium"/>
              <a:cs typeface="Brandon Grotesque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36096" y="328498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Brandon Grotesque Medium"/>
                <a:cs typeface="Brandon Grotesque Medium"/>
              </a:rPr>
              <a:t>Salle de projet  120 m2</a:t>
            </a:r>
            <a:endParaRPr lang="fr-FR" sz="1400" dirty="0">
              <a:solidFill>
                <a:schemeClr val="bg1"/>
              </a:solidFill>
              <a:latin typeface="Brandon Grotesque Medium"/>
              <a:cs typeface="Brandon Grotesque Medium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27984" y="614555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  <a:latin typeface="Brandon Grotesque Medium"/>
                <a:cs typeface="Brandon Grotesque Medium"/>
              </a:rPr>
              <a:t>Salle de communication 80 m2</a:t>
            </a:r>
            <a:endParaRPr lang="fr-FR" sz="1400" dirty="0">
              <a:solidFill>
                <a:schemeClr val="bg1"/>
              </a:solidFill>
              <a:latin typeface="Brandon Grotesque Medium"/>
              <a:cs typeface="Brandon Grotesque Medium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544" y="98072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rgbClr val="000000"/>
                </a:solidFill>
                <a:latin typeface="Brandon Grotesque Regular"/>
                <a:cs typeface="Brandon Grotesque Regular"/>
              </a:rPr>
              <a:t>LES LOCAUX &amp;</a:t>
            </a:r>
          </a:p>
          <a:p>
            <a:pPr algn="ctr"/>
            <a:r>
              <a:rPr lang="fr-CA" sz="3600" b="1" dirty="0" smtClean="0">
                <a:solidFill>
                  <a:srgbClr val="000000"/>
                </a:solidFill>
                <a:latin typeface="Brandon Grotesque Regular"/>
                <a:cs typeface="Brandon Grotesque Regular"/>
              </a:rPr>
              <a:t> LES ÉQUIPEMENTS</a:t>
            </a:r>
            <a:endParaRPr lang="fr-CA" sz="3600" b="1" dirty="0">
              <a:solidFill>
                <a:srgbClr val="000000"/>
              </a:solidFill>
              <a:latin typeface="Brandon Grotesque Regular"/>
              <a:cs typeface="Brandon Grotesque Regular"/>
            </a:endParaRPr>
          </a:p>
        </p:txBody>
      </p:sp>
      <p:pic>
        <p:nvPicPr>
          <p:cNvPr id="5" name="Image 4" descr="Capture d’écran 2017-01-22 à 16.20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92696"/>
            <a:ext cx="3386153" cy="2518544"/>
          </a:xfrm>
          <a:prstGeom prst="rect">
            <a:avLst/>
          </a:prstGeom>
        </p:spPr>
      </p:pic>
      <p:pic>
        <p:nvPicPr>
          <p:cNvPr id="6" name="Image 5" descr="Capture d’écran 2017-01-22 à 16.21.3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89040"/>
            <a:ext cx="3408702" cy="2276872"/>
          </a:xfrm>
          <a:prstGeom prst="rect">
            <a:avLst/>
          </a:prstGeom>
        </p:spPr>
      </p:pic>
      <p:pic>
        <p:nvPicPr>
          <p:cNvPr id="7" name="Image 6" descr="Capture d’écran 2017-01-22 à 16.21.1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4465552" cy="19887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biLevel thresh="75000"/>
          </a:blip>
          <a:stretch>
            <a:fillRect/>
          </a:stretch>
        </p:blipFill>
        <p:spPr>
          <a:xfrm>
            <a:off x="539552" y="2852936"/>
            <a:ext cx="4320480" cy="216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42692" y="395952"/>
            <a:ext cx="80586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 dirty="0" smtClean="0">
                <a:solidFill>
                  <a:srgbClr val="000000"/>
                </a:solidFill>
                <a:latin typeface="Brandon Grotesque Regular"/>
                <a:cs typeface="Brandon Grotesque Regular"/>
              </a:rPr>
              <a:t>SCIENCES DE L’INGENIEUR EN BATIMENT</a:t>
            </a:r>
            <a:endParaRPr lang="fr-CA" sz="3200" b="1" dirty="0">
              <a:solidFill>
                <a:srgbClr val="000000"/>
              </a:solidFill>
              <a:latin typeface="Brandon Grotesque Regular"/>
              <a:cs typeface="Brandon Grotesque Regular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552" y="1556792"/>
            <a:ext cx="3888432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CA" b="1" dirty="0" smtClean="0">
                <a:solidFill>
                  <a:srgbClr val="FF0000"/>
                </a:solidFill>
                <a:latin typeface="Brandon Grotesque Regular"/>
                <a:cs typeface="Brandon Grotesque Regular"/>
              </a:rPr>
              <a:t>Vérification des caractéristiques d’un élément de structure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CA" b="1" dirty="0" smtClean="0">
                <a:solidFill>
                  <a:srgbClr val="FF0000"/>
                </a:solidFill>
                <a:latin typeface="Brandon Grotesque Regular"/>
                <a:cs typeface="Brandon Grotesque Regular"/>
              </a:rPr>
              <a:t>Contrôle des performances thermiques d’une paroi</a:t>
            </a:r>
          </a:p>
          <a:p>
            <a:pPr>
              <a:lnSpc>
                <a:spcPct val="150000"/>
              </a:lnSpc>
            </a:pPr>
            <a:endParaRPr lang="fr-CA" b="1" dirty="0" smtClean="0">
              <a:solidFill>
                <a:srgbClr val="FF0000"/>
              </a:solidFill>
              <a:latin typeface="Brandon Grotesque Regular"/>
              <a:cs typeface="Brandon Grotesque Regular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CA" b="1" dirty="0">
                <a:solidFill>
                  <a:srgbClr val="FF0000"/>
                </a:solidFill>
                <a:latin typeface="Brandon Grotesque Regular"/>
                <a:cs typeface="Brandon Grotesque Regular"/>
              </a:rPr>
              <a:t>Contrôle des performances acoustiques des systèmes d’enveloppe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CA" b="1" dirty="0">
                <a:solidFill>
                  <a:srgbClr val="FF0000"/>
                </a:solidFill>
                <a:latin typeface="Brandon Grotesque Regular"/>
                <a:cs typeface="Brandon Grotesque Regular"/>
              </a:rPr>
              <a:t>Éclairement d’un local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fr-CA" b="1" dirty="0" smtClean="0">
              <a:solidFill>
                <a:srgbClr val="FF0000"/>
              </a:solidFill>
              <a:latin typeface="Brandon Grotesque Regular"/>
              <a:cs typeface="Brandon Grotesque Regular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707904" y="1412776"/>
            <a:ext cx="3960440" cy="255885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7020272" y="2136479"/>
            <a:ext cx="1603956" cy="16525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7308304" y="4308822"/>
            <a:ext cx="1093606" cy="200049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4848400" y="4419738"/>
            <a:ext cx="2243880" cy="188958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biLevel thresh="75000"/>
          </a:blip>
          <a:stretch>
            <a:fillRect/>
          </a:stretch>
        </p:blipFill>
        <p:spPr>
          <a:xfrm>
            <a:off x="4499992" y="4005065"/>
            <a:ext cx="4320480" cy="14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12376" r="4301" b="7727"/>
          <a:stretch/>
        </p:blipFill>
        <p:spPr>
          <a:xfrm>
            <a:off x="251520" y="44624"/>
            <a:ext cx="4824536" cy="4125748"/>
          </a:xfrm>
          <a:prstGeom prst="rect">
            <a:avLst/>
          </a:prstGeom>
        </p:spPr>
      </p:pic>
      <p:pic>
        <p:nvPicPr>
          <p:cNvPr id="5" name="il_fi" descr="Afficher l'image d'origine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779912" y="4725144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Afficher l'image d'origine"/>
          <p:cNvPicPr/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907704" y="4653136"/>
            <a:ext cx="1801366" cy="180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437112"/>
            <a:ext cx="1512168" cy="215767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779912" y="188640"/>
            <a:ext cx="6408712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CA" sz="2800" b="1" dirty="0" smtClean="0">
                <a:solidFill>
                  <a:srgbClr val="000000"/>
                </a:solidFill>
                <a:latin typeface="Brandon Grotesque Regular"/>
                <a:cs typeface="Brandon Grotesque Regular"/>
              </a:rPr>
              <a:t>TECHNOLOGIE </a:t>
            </a:r>
          </a:p>
          <a:p>
            <a:pPr algn="ctr">
              <a:lnSpc>
                <a:spcPct val="110000"/>
              </a:lnSpc>
            </a:pPr>
            <a:r>
              <a:rPr lang="fr-CA" sz="2800" b="1" dirty="0" smtClean="0">
                <a:solidFill>
                  <a:srgbClr val="000000"/>
                </a:solidFill>
                <a:latin typeface="Brandon Grotesque Regular"/>
                <a:cs typeface="Brandon Grotesque Regular"/>
              </a:rPr>
              <a:t>DES ENVELOPPES</a:t>
            </a:r>
            <a:endParaRPr lang="fr-CA" sz="2800" b="1" dirty="0">
              <a:solidFill>
                <a:srgbClr val="000000"/>
              </a:solidFill>
              <a:latin typeface="Brandon Grotesque Regular"/>
              <a:cs typeface="Brandon Grotesque Regular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36096" y="1374843"/>
            <a:ext cx="3600400" cy="346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CA" sz="1300" b="1" dirty="0" smtClean="0">
                <a:solidFill>
                  <a:srgbClr val="000000"/>
                </a:solidFill>
                <a:latin typeface="Brandon Grotesque Regular"/>
                <a:cs typeface="Brandon Grotesque Regular"/>
              </a:rPr>
              <a:t>Mise en œuvre d’un bardage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CA" sz="1300" b="1" dirty="0" smtClean="0">
                <a:solidFill>
                  <a:srgbClr val="000000"/>
                </a:solidFill>
                <a:latin typeface="Brandon Grotesque Regular"/>
                <a:cs typeface="Brandon Grotesque Regular"/>
              </a:rPr>
              <a:t>Assemblage de menuiserie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CA" sz="1300" b="1" dirty="0" smtClean="0">
                <a:solidFill>
                  <a:srgbClr val="000000"/>
                </a:solidFill>
                <a:latin typeface="Brandon Grotesque Regular"/>
                <a:cs typeface="Brandon Grotesque Regular"/>
              </a:rPr>
              <a:t>Mise en œuvre des ouvrages menuisés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CA" sz="1300" b="1" dirty="0" smtClean="0">
                <a:solidFill>
                  <a:srgbClr val="FF0000"/>
                </a:solidFill>
                <a:latin typeface="Brandon Grotesque Regular"/>
                <a:cs typeface="Brandon Grotesque Regular"/>
              </a:rPr>
              <a:t>Contrôle de conformité des ouvrages menuisés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CA" sz="1300" b="1" dirty="0" smtClean="0">
                <a:solidFill>
                  <a:srgbClr val="FF0000"/>
                </a:solidFill>
                <a:latin typeface="Brandon Grotesque Regular"/>
                <a:cs typeface="Brandon Grotesque Regular"/>
              </a:rPr>
              <a:t>Implantation d’un élément de façade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CA" sz="1300" b="1" dirty="0">
                <a:solidFill>
                  <a:srgbClr val="000000"/>
                </a:solidFill>
                <a:latin typeface="Brandon Grotesque Regular"/>
                <a:cs typeface="Brandon Grotesque Regular"/>
              </a:rPr>
              <a:t>Contrôle de conformité de la mise en œuvre de fermetures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CA" sz="1300" b="1" dirty="0">
                <a:solidFill>
                  <a:srgbClr val="000000"/>
                </a:solidFill>
                <a:latin typeface="Brandon Grotesque Regular"/>
                <a:cs typeface="Brandon Grotesque Regular"/>
              </a:rPr>
              <a:t>Contrôle de conformité de la mise en œuvre des couvertures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CA" sz="1300" b="1" dirty="0">
                <a:solidFill>
                  <a:srgbClr val="FF0000"/>
                </a:solidFill>
                <a:latin typeface="Brandon Grotesque Regular"/>
                <a:cs typeface="Brandon Grotesque Regular"/>
              </a:rPr>
              <a:t>Essai d’</a:t>
            </a:r>
            <a:r>
              <a:rPr lang="fr-CA" sz="1300" b="1" dirty="0" err="1">
                <a:solidFill>
                  <a:srgbClr val="FF0000"/>
                </a:solidFill>
                <a:latin typeface="Brandon Grotesque Regular"/>
                <a:cs typeface="Brandon Grotesque Regular"/>
              </a:rPr>
              <a:t>infiltrométrie</a:t>
            </a:r>
            <a:endParaRPr lang="fr-CA" sz="1300" b="1" dirty="0">
              <a:solidFill>
                <a:srgbClr val="FF0000"/>
              </a:solidFill>
              <a:latin typeface="Brandon Grotesque Regular"/>
              <a:cs typeface="Brandon Grotesque Regular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CA" sz="1300" b="1" dirty="0">
                <a:solidFill>
                  <a:srgbClr val="FF0000"/>
                </a:solidFill>
                <a:latin typeface="Brandon Grotesque Regular"/>
                <a:cs typeface="Brandon Grotesque Regular"/>
              </a:rPr>
              <a:t>Réception de support</a:t>
            </a:r>
          </a:p>
          <a:p>
            <a:pPr>
              <a:lnSpc>
                <a:spcPct val="130000"/>
              </a:lnSpc>
            </a:pPr>
            <a:endParaRPr lang="fr-CA" sz="1300" dirty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fr-CA" sz="1300" b="1" dirty="0" smtClean="0">
              <a:solidFill>
                <a:srgbClr val="FF0000"/>
              </a:solidFill>
              <a:latin typeface="Brandon Grotesque Regular"/>
              <a:cs typeface="Brandon Grotesque Regular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print">
            <a:biLevel thresh="75000"/>
          </a:blip>
          <a:srcRect l="1" r="-30639"/>
          <a:stretch/>
        </p:blipFill>
        <p:spPr>
          <a:xfrm>
            <a:off x="6084168" y="6453336"/>
            <a:ext cx="4320480" cy="2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47667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0000"/>
                </a:solidFill>
                <a:latin typeface="Brandon Grotesque Regular"/>
                <a:cs typeface="Brandon Grotesque Regular"/>
              </a:rPr>
              <a:t>EQUIPEMENTS INFORMATIQUES</a:t>
            </a:r>
            <a:endParaRPr lang="fr-CA" sz="2800" b="1" dirty="0">
              <a:solidFill>
                <a:srgbClr val="000000"/>
              </a:solidFill>
              <a:latin typeface="Brandon Grotesque Regular"/>
              <a:cs typeface="Brandon Grotesque Regular"/>
            </a:endParaRPr>
          </a:p>
        </p:txBody>
      </p:sp>
      <p:pic>
        <p:nvPicPr>
          <p:cNvPr id="5" name="Image 4" descr="Visuel 1.pdf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" y="783809"/>
            <a:ext cx="9144000" cy="64616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1196752"/>
            <a:ext cx="4320480" cy="15327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CA" sz="2400" b="1" dirty="0" smtClean="0">
                <a:solidFill>
                  <a:srgbClr val="000000"/>
                </a:solidFill>
                <a:latin typeface="Brandon Grotesque Regular"/>
                <a:cs typeface="Brandon Grotesque Regular"/>
              </a:rPr>
              <a:t>Salle de communication</a:t>
            </a:r>
          </a:p>
          <a:p>
            <a:pPr>
              <a:lnSpc>
                <a:spcPct val="130000"/>
              </a:lnSpc>
            </a:pPr>
            <a:r>
              <a:rPr lang="fr-CA" sz="2400" b="1" dirty="0" smtClean="0">
                <a:solidFill>
                  <a:srgbClr val="000000"/>
                </a:solidFill>
                <a:latin typeface="Brandon Grotesque Regular"/>
                <a:cs typeface="Brandon Grotesque Regular"/>
              </a:rPr>
              <a:t>Salle de projet</a:t>
            </a:r>
          </a:p>
          <a:p>
            <a:pPr>
              <a:lnSpc>
                <a:spcPct val="130000"/>
              </a:lnSpc>
            </a:pPr>
            <a:r>
              <a:rPr lang="fr-CA" sz="2400" b="1" dirty="0" smtClean="0">
                <a:solidFill>
                  <a:srgbClr val="000000"/>
                </a:solidFill>
                <a:latin typeface="Brandon Grotesque Regular"/>
                <a:cs typeface="Brandon Grotesque Regular"/>
              </a:rPr>
              <a:t>Laboratoire</a:t>
            </a:r>
            <a:endParaRPr lang="fr-CA" sz="2400" b="1" dirty="0" smtClean="0">
              <a:solidFill>
                <a:srgbClr val="FF0000"/>
              </a:solidFill>
              <a:latin typeface="Brandon Grotesque Regular"/>
              <a:cs typeface="Brandon Grotesque Regular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179512" y="6641976"/>
            <a:ext cx="4320480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357</TotalTime>
  <Words>109</Words>
  <Application>Microsoft Office PowerPoint</Application>
  <PresentationFormat>Affichage à l'écran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Arial</vt:lpstr>
      <vt:lpstr>Book Antiqua</vt:lpstr>
      <vt:lpstr>Brandon Grotesque Medium</vt:lpstr>
      <vt:lpstr>Brandon Grotesque Regular</vt:lpstr>
      <vt:lpstr>Lucida Sans</vt:lpstr>
      <vt:lpstr>Wingdings</vt:lpstr>
      <vt:lpstr>Wingdings 2</vt:lpstr>
      <vt:lpstr>Wingdings 3</vt:lpstr>
      <vt:lpstr>Apex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LOCAUX ET LES EQUIPEMENTS</dc:title>
  <dc:creator>Francine</dc:creator>
  <cp:lastModifiedBy>Cedric Dziubanowski</cp:lastModifiedBy>
  <cp:revision>27</cp:revision>
  <dcterms:created xsi:type="dcterms:W3CDTF">2017-01-22T09:36:51Z</dcterms:created>
  <dcterms:modified xsi:type="dcterms:W3CDTF">2017-01-24T22:38:33Z</dcterms:modified>
</cp:coreProperties>
</file>