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83" r:id="rId2"/>
    <p:sldId id="286" r:id="rId3"/>
    <p:sldId id="287" r:id="rId4"/>
    <p:sldId id="288" r:id="rId5"/>
    <p:sldId id="289" r:id="rId6"/>
    <p:sldId id="290" r:id="rId7"/>
    <p:sldId id="291" r:id="rId8"/>
    <p:sldId id="293" r:id="rId9"/>
    <p:sldId id="294" r:id="rId10"/>
    <p:sldId id="295" r:id="rId11"/>
    <p:sldId id="296" r:id="rId12"/>
    <p:sldId id="297" r:id="rId13"/>
    <p:sldId id="299" r:id="rId14"/>
    <p:sldId id="300" r:id="rId15"/>
    <p:sldId id="301" r:id="rId16"/>
    <p:sldId id="302" r:id="rId17"/>
    <p:sldId id="303" r:id="rId18"/>
    <p:sldId id="304" r:id="rId19"/>
    <p:sldId id="273" r:id="rId20"/>
    <p:sldId id="258" r:id="rId21"/>
    <p:sldId id="271" r:id="rId22"/>
    <p:sldId id="270" r:id="rId23"/>
    <p:sldId id="282" r:id="rId24"/>
    <p:sldId id="275" r:id="rId25"/>
    <p:sldId id="276"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nt LHERITIERCDTX" initials="LL" lastIdx="1" clrIdx="0">
    <p:extLst>
      <p:ext uri="{19B8F6BF-5375-455C-9EA6-DF929625EA0E}">
        <p15:presenceInfo xmlns:p15="http://schemas.microsoft.com/office/powerpoint/2012/main" userId="edc11696d6f593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1" autoAdjust="0"/>
    <p:restoredTop sz="94660"/>
  </p:normalViewPr>
  <p:slideViewPr>
    <p:cSldViewPr snapToGrid="0">
      <p:cViewPr varScale="1">
        <p:scale>
          <a:sx n="91" d="100"/>
          <a:sy n="91" d="100"/>
        </p:scale>
        <p:origin x="141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image" Target="../media/image33.jpeg"/><Relationship Id="rId4"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BEC7E5-F8CF-4C41-9E12-F8B70C7B7314}" type="doc">
      <dgm:prSet loTypeId="urn:microsoft.com/office/officeart/2009/3/layout/IncreasingArrowsProcess" loCatId="process" qsTypeId="urn:microsoft.com/office/officeart/2005/8/quickstyle/simple1" qsCatId="simple" csTypeId="urn:microsoft.com/office/officeart/2005/8/colors/colorful5" csCatId="colorful" phldr="1"/>
      <dgm:spPr/>
      <dgm:t>
        <a:bodyPr/>
        <a:lstStyle/>
        <a:p>
          <a:endParaRPr lang="fr-FR"/>
        </a:p>
      </dgm:t>
    </dgm:pt>
    <dgm:pt modelId="{331064C8-8A75-4EC3-B856-524B9488BAC4}">
      <dgm:prSet phldrT="[Texte]"/>
      <dgm:spPr>
        <a:solidFill>
          <a:srgbClr val="660066"/>
        </a:solidFill>
      </dgm:spPr>
      <dgm:t>
        <a:bodyPr/>
        <a:lstStyle/>
        <a:p>
          <a:r>
            <a:rPr lang="fr-FR" dirty="0" smtClean="0"/>
            <a:t>Pédagogique</a:t>
          </a:r>
          <a:endParaRPr lang="fr-FR" dirty="0"/>
        </a:p>
      </dgm:t>
    </dgm:pt>
    <dgm:pt modelId="{E0A78CD5-481A-4F93-83F6-D31CBD8D0C95}" type="parTrans" cxnId="{5F0DADF6-BC41-42B8-A65B-A20FB5B39E63}">
      <dgm:prSet/>
      <dgm:spPr/>
      <dgm:t>
        <a:bodyPr/>
        <a:lstStyle/>
        <a:p>
          <a:endParaRPr lang="fr-FR"/>
        </a:p>
      </dgm:t>
    </dgm:pt>
    <dgm:pt modelId="{69C3EF5D-0E0C-4510-B598-295493CB7912}" type="sibTrans" cxnId="{5F0DADF6-BC41-42B8-A65B-A20FB5B39E63}">
      <dgm:prSet/>
      <dgm:spPr/>
      <dgm:t>
        <a:bodyPr/>
        <a:lstStyle/>
        <a:p>
          <a:endParaRPr lang="fr-FR"/>
        </a:p>
      </dgm:t>
    </dgm:pt>
    <dgm:pt modelId="{7969E3DC-27B2-4DF8-84D5-19C49B1D24DF}">
      <dgm:prSet phldrT="[Texte]" custT="1"/>
      <dgm:spPr>
        <a:ln>
          <a:solidFill>
            <a:schemeClr val="bg1"/>
          </a:solidFill>
        </a:ln>
      </dgm:spPr>
      <dgm:t>
        <a:bodyPr/>
        <a:lstStyle/>
        <a:p>
          <a:r>
            <a:rPr lang="fr-FR" sz="1100" b="1" dirty="0" smtClean="0"/>
            <a:t>P</a:t>
          </a:r>
          <a:r>
            <a:rPr lang="fr-FR" sz="1200" b="1" dirty="0" smtClean="0"/>
            <a:t>ersonnalisation</a:t>
          </a:r>
          <a:r>
            <a:rPr lang="fr-FR" sz="1200" dirty="0" smtClean="0"/>
            <a:t> des parcours de formation au travers du réseau Campus.</a:t>
          </a:r>
        </a:p>
        <a:p>
          <a:r>
            <a:rPr lang="fr-FR" sz="1200" b="1" dirty="0" smtClean="0"/>
            <a:t>Collaboration</a:t>
          </a:r>
          <a:r>
            <a:rPr lang="fr-FR" sz="1200" dirty="0" smtClean="0"/>
            <a:t> entre et avec les structures partenaires.</a:t>
          </a:r>
        </a:p>
        <a:p>
          <a:r>
            <a:rPr lang="fr-FR" sz="1200" b="1" dirty="0" smtClean="0"/>
            <a:t>Liaison</a:t>
          </a:r>
          <a:r>
            <a:rPr lang="fr-FR" sz="1200" dirty="0" smtClean="0"/>
            <a:t> avec l’enseignement supérieur.</a:t>
          </a:r>
        </a:p>
        <a:p>
          <a:endParaRPr lang="fr-FR" sz="1200" dirty="0" smtClean="0"/>
        </a:p>
        <a:p>
          <a:r>
            <a:rPr lang="fr-FR" sz="1200" b="1" dirty="0" smtClean="0"/>
            <a:t>Appropriation</a:t>
          </a:r>
          <a:r>
            <a:rPr lang="fr-FR" sz="1200" dirty="0" smtClean="0"/>
            <a:t> des thématiques du Campus par les enseignants. « Coloration des formations »</a:t>
          </a:r>
        </a:p>
        <a:p>
          <a:endParaRPr lang="fr-FR" sz="1200" dirty="0" smtClean="0"/>
        </a:p>
        <a:p>
          <a:r>
            <a:rPr lang="fr-FR" sz="1200" b="1" dirty="0" smtClean="0"/>
            <a:t>Formation hybride</a:t>
          </a:r>
          <a:r>
            <a:rPr lang="fr-FR" sz="1200" dirty="0" smtClean="0"/>
            <a:t>. (</a:t>
          </a:r>
          <a:r>
            <a:rPr lang="fr-FR" sz="1200" dirty="0" err="1" smtClean="0"/>
            <a:t>moodle</a:t>
          </a:r>
          <a:r>
            <a:rPr lang="fr-FR" sz="1200" dirty="0" smtClean="0"/>
            <a:t>)</a:t>
          </a:r>
        </a:p>
        <a:p>
          <a:endParaRPr lang="fr-FR" sz="1100" dirty="0" smtClean="0"/>
        </a:p>
      </dgm:t>
    </dgm:pt>
    <dgm:pt modelId="{1EB03DBB-EF19-469F-9D20-9DE3600A9935}" type="parTrans" cxnId="{97EEA0DD-7FCC-45F5-9C2B-C1BFB6E12034}">
      <dgm:prSet/>
      <dgm:spPr/>
      <dgm:t>
        <a:bodyPr/>
        <a:lstStyle/>
        <a:p>
          <a:endParaRPr lang="fr-FR"/>
        </a:p>
      </dgm:t>
    </dgm:pt>
    <dgm:pt modelId="{89A6A7BC-DFBD-4D81-9C2D-DB41D72A17C0}" type="sibTrans" cxnId="{97EEA0DD-7FCC-45F5-9C2B-C1BFB6E12034}">
      <dgm:prSet/>
      <dgm:spPr/>
      <dgm:t>
        <a:bodyPr/>
        <a:lstStyle/>
        <a:p>
          <a:endParaRPr lang="fr-FR"/>
        </a:p>
      </dgm:t>
    </dgm:pt>
    <dgm:pt modelId="{A1D26394-2C73-4985-8B9D-8E21969F364C}">
      <dgm:prSet phldrT="[Texte]"/>
      <dgm:spPr>
        <a:solidFill>
          <a:srgbClr val="990099"/>
        </a:solidFill>
      </dgm:spPr>
      <dgm:t>
        <a:bodyPr/>
        <a:lstStyle/>
        <a:p>
          <a:r>
            <a:rPr lang="fr-FR" dirty="0" smtClean="0"/>
            <a:t>Technologique</a:t>
          </a:r>
          <a:endParaRPr lang="fr-FR" dirty="0"/>
        </a:p>
      </dgm:t>
    </dgm:pt>
    <dgm:pt modelId="{3C58D373-4682-45B8-91C1-30D7582670BA}" type="parTrans" cxnId="{AA48E6E4-4F88-47B4-B5E0-A4D806EC27B4}">
      <dgm:prSet/>
      <dgm:spPr/>
      <dgm:t>
        <a:bodyPr/>
        <a:lstStyle/>
        <a:p>
          <a:endParaRPr lang="fr-FR"/>
        </a:p>
      </dgm:t>
    </dgm:pt>
    <dgm:pt modelId="{AE363B17-78A6-4BC7-AC5E-DEF928095953}" type="sibTrans" cxnId="{AA48E6E4-4F88-47B4-B5E0-A4D806EC27B4}">
      <dgm:prSet/>
      <dgm:spPr/>
      <dgm:t>
        <a:bodyPr/>
        <a:lstStyle/>
        <a:p>
          <a:endParaRPr lang="fr-FR"/>
        </a:p>
      </dgm:t>
    </dgm:pt>
    <dgm:pt modelId="{D8546D1B-DC8A-414E-B73F-A9A8A483D398}">
      <dgm:prSet phldrT="[Texte]"/>
      <dgm:spPr>
        <a:ln>
          <a:solidFill>
            <a:schemeClr val="bg1"/>
          </a:solidFill>
        </a:ln>
      </dgm:spPr>
      <dgm:t>
        <a:bodyPr/>
        <a:lstStyle/>
        <a:p>
          <a:r>
            <a:rPr lang="fr-FR" b="1" dirty="0" smtClean="0"/>
            <a:t>Assurer </a:t>
          </a:r>
          <a:r>
            <a:rPr lang="fr-FR" dirty="0" smtClean="0"/>
            <a:t>la veille technologique.</a:t>
          </a:r>
        </a:p>
        <a:p>
          <a:r>
            <a:rPr lang="fr-FR" b="1" dirty="0" smtClean="0"/>
            <a:t>Anticiper</a:t>
          </a:r>
          <a:r>
            <a:rPr lang="fr-FR" dirty="0" smtClean="0"/>
            <a:t> les grandes évolutions (BIM, performance énergétique, qualité de l’air, RVA, etc.).</a:t>
          </a:r>
        </a:p>
        <a:p>
          <a:r>
            <a:rPr lang="fr-FR" b="1" dirty="0" smtClean="0"/>
            <a:t>Apporter </a:t>
          </a:r>
          <a:r>
            <a:rPr lang="fr-FR" dirty="0" smtClean="0"/>
            <a:t>un appui technique aux structure de recherche.</a:t>
          </a:r>
        </a:p>
        <a:p>
          <a:endParaRPr lang="fr-FR" dirty="0" smtClean="0"/>
        </a:p>
        <a:p>
          <a:endParaRPr lang="fr-FR" dirty="0" smtClean="0"/>
        </a:p>
      </dgm:t>
    </dgm:pt>
    <dgm:pt modelId="{C4B7B556-F055-4F2E-AD38-1BB1E370B06C}" type="parTrans" cxnId="{BEA4E407-2767-452E-80FF-C3AC04A40CD1}">
      <dgm:prSet/>
      <dgm:spPr/>
      <dgm:t>
        <a:bodyPr/>
        <a:lstStyle/>
        <a:p>
          <a:endParaRPr lang="fr-FR"/>
        </a:p>
      </dgm:t>
    </dgm:pt>
    <dgm:pt modelId="{568B9D02-03D5-452F-A936-072B662AD77D}" type="sibTrans" cxnId="{BEA4E407-2767-452E-80FF-C3AC04A40CD1}">
      <dgm:prSet/>
      <dgm:spPr/>
      <dgm:t>
        <a:bodyPr/>
        <a:lstStyle/>
        <a:p>
          <a:endParaRPr lang="fr-FR"/>
        </a:p>
      </dgm:t>
    </dgm:pt>
    <dgm:pt modelId="{09CA4202-FA86-4530-BF9A-0857ED8FEAE4}">
      <dgm:prSet phldrT="[Texte]"/>
      <dgm:spPr>
        <a:solidFill>
          <a:srgbClr val="CC00FF"/>
        </a:solidFill>
      </dgm:spPr>
      <dgm:t>
        <a:bodyPr/>
        <a:lstStyle/>
        <a:p>
          <a:r>
            <a:rPr lang="fr-FR" dirty="0" smtClean="0"/>
            <a:t>Patrimonial</a:t>
          </a:r>
          <a:endParaRPr lang="fr-FR" dirty="0"/>
        </a:p>
      </dgm:t>
    </dgm:pt>
    <dgm:pt modelId="{F17FC6AA-3A7E-41C2-B1B4-813D4A222ACF}" type="parTrans" cxnId="{EE9B81FC-B9E4-4599-97A0-6D8986706FA7}">
      <dgm:prSet/>
      <dgm:spPr/>
      <dgm:t>
        <a:bodyPr/>
        <a:lstStyle/>
        <a:p>
          <a:endParaRPr lang="fr-FR"/>
        </a:p>
      </dgm:t>
    </dgm:pt>
    <dgm:pt modelId="{AABEDDE9-2CDA-4E54-8C19-C1EAF3C49B5B}" type="sibTrans" cxnId="{EE9B81FC-B9E4-4599-97A0-6D8986706FA7}">
      <dgm:prSet/>
      <dgm:spPr/>
      <dgm:t>
        <a:bodyPr/>
        <a:lstStyle/>
        <a:p>
          <a:endParaRPr lang="fr-FR"/>
        </a:p>
      </dgm:t>
    </dgm:pt>
    <dgm:pt modelId="{96D1A228-11A9-49E7-85B1-0238622A76A5}">
      <dgm:prSet/>
      <dgm:spPr>
        <a:solidFill>
          <a:srgbClr val="CC99FF"/>
        </a:solidFill>
      </dgm:spPr>
      <dgm:t>
        <a:bodyPr/>
        <a:lstStyle/>
        <a:p>
          <a:r>
            <a:rPr lang="fr-FR" dirty="0" smtClean="0"/>
            <a:t>Economique</a:t>
          </a:r>
          <a:endParaRPr lang="fr-FR" dirty="0"/>
        </a:p>
      </dgm:t>
    </dgm:pt>
    <dgm:pt modelId="{DBB46A8C-1C0B-457B-935C-DAC961DC91D0}" type="parTrans" cxnId="{2D1DD92D-0705-44EF-8C8F-CE6ECBF0FA13}">
      <dgm:prSet/>
      <dgm:spPr/>
      <dgm:t>
        <a:bodyPr/>
        <a:lstStyle/>
        <a:p>
          <a:endParaRPr lang="fr-FR"/>
        </a:p>
      </dgm:t>
    </dgm:pt>
    <dgm:pt modelId="{CFE2AAEF-B5F5-4275-823D-5EC810F156F4}" type="sibTrans" cxnId="{2D1DD92D-0705-44EF-8C8F-CE6ECBF0FA13}">
      <dgm:prSet/>
      <dgm:spPr/>
      <dgm:t>
        <a:bodyPr/>
        <a:lstStyle/>
        <a:p>
          <a:endParaRPr lang="fr-FR"/>
        </a:p>
      </dgm:t>
    </dgm:pt>
    <dgm:pt modelId="{D28E375A-DAD3-40A6-834D-920B86F40F9D}">
      <dgm:prSet custT="1"/>
      <dgm:spPr>
        <a:solidFill>
          <a:schemeClr val="accent4">
            <a:lumMod val="20000"/>
            <a:lumOff val="80000"/>
          </a:schemeClr>
        </a:solidFill>
        <a:ln>
          <a:solidFill>
            <a:schemeClr val="bg1"/>
          </a:solidFill>
        </a:ln>
      </dgm:spPr>
      <dgm:t>
        <a:bodyPr/>
        <a:lstStyle/>
        <a:p>
          <a:r>
            <a:rPr lang="fr-FR" sz="1200" b="1" dirty="0" smtClean="0"/>
            <a:t>Sensibiliser</a:t>
          </a:r>
          <a:r>
            <a:rPr lang="fr-FR" sz="1200" dirty="0" smtClean="0"/>
            <a:t> les apprenants.</a:t>
          </a:r>
        </a:p>
        <a:p>
          <a:endParaRPr lang="fr-FR" sz="1200" dirty="0" smtClean="0"/>
        </a:p>
        <a:p>
          <a:r>
            <a:rPr lang="fr-FR" sz="1200" b="1" dirty="0" smtClean="0"/>
            <a:t>Conserver</a:t>
          </a:r>
          <a:r>
            <a:rPr lang="fr-FR" sz="1200" dirty="0" smtClean="0"/>
            <a:t> les savoirs Faire.</a:t>
          </a:r>
        </a:p>
        <a:p>
          <a:endParaRPr lang="fr-FR" sz="1200" dirty="0" smtClean="0"/>
        </a:p>
        <a:p>
          <a:r>
            <a:rPr lang="fr-FR" sz="1200" b="1" dirty="0" smtClean="0"/>
            <a:t>Valoriser</a:t>
          </a:r>
          <a:r>
            <a:rPr lang="fr-FR" sz="1200" dirty="0" smtClean="0"/>
            <a:t> le patrimoine Bâti.</a:t>
          </a:r>
        </a:p>
        <a:p>
          <a:endParaRPr lang="fr-FR" sz="1200" dirty="0" smtClean="0"/>
        </a:p>
        <a:p>
          <a:r>
            <a:rPr lang="fr-FR" sz="1200" b="1" dirty="0" smtClean="0"/>
            <a:t>Développer </a:t>
          </a:r>
          <a:r>
            <a:rPr lang="fr-FR" sz="1200" dirty="0" smtClean="0"/>
            <a:t>des partenariats sur le territoire.</a:t>
          </a:r>
        </a:p>
        <a:p>
          <a:r>
            <a:rPr lang="fr-FR" sz="1100" dirty="0" smtClean="0"/>
            <a:t> </a:t>
          </a:r>
          <a:endParaRPr lang="fr-FR" sz="1100" dirty="0"/>
        </a:p>
      </dgm:t>
    </dgm:pt>
    <dgm:pt modelId="{69E40C75-51A3-410C-95F6-F635A1073E08}" type="parTrans" cxnId="{9BB2B2DD-8F54-4A38-8161-5309EA85EF9B}">
      <dgm:prSet/>
      <dgm:spPr/>
      <dgm:t>
        <a:bodyPr/>
        <a:lstStyle/>
        <a:p>
          <a:endParaRPr lang="fr-FR"/>
        </a:p>
      </dgm:t>
    </dgm:pt>
    <dgm:pt modelId="{3CE2541A-0C72-48B2-9EC7-3B12728713C3}" type="sibTrans" cxnId="{9BB2B2DD-8F54-4A38-8161-5309EA85EF9B}">
      <dgm:prSet/>
      <dgm:spPr/>
      <dgm:t>
        <a:bodyPr/>
        <a:lstStyle/>
        <a:p>
          <a:endParaRPr lang="fr-FR"/>
        </a:p>
      </dgm:t>
    </dgm:pt>
    <dgm:pt modelId="{22CBB209-D848-4328-8D60-61179FBE3405}" type="pres">
      <dgm:prSet presAssocID="{56BEC7E5-F8CF-4C41-9E12-F8B70C7B7314}" presName="Name0" presStyleCnt="0">
        <dgm:presLayoutVars>
          <dgm:chMax val="5"/>
          <dgm:chPref val="5"/>
          <dgm:dir/>
          <dgm:animLvl val="lvl"/>
        </dgm:presLayoutVars>
      </dgm:prSet>
      <dgm:spPr/>
      <dgm:t>
        <a:bodyPr/>
        <a:lstStyle/>
        <a:p>
          <a:endParaRPr lang="fr-FR"/>
        </a:p>
      </dgm:t>
    </dgm:pt>
    <dgm:pt modelId="{4EFB4EA5-D6F7-4D21-8E29-5CB98A5E8F2D}" type="pres">
      <dgm:prSet presAssocID="{331064C8-8A75-4EC3-B856-524B9488BAC4}" presName="parentText1" presStyleLbl="node1" presStyleIdx="0" presStyleCnt="4">
        <dgm:presLayoutVars>
          <dgm:chMax/>
          <dgm:chPref val="3"/>
          <dgm:bulletEnabled val="1"/>
        </dgm:presLayoutVars>
      </dgm:prSet>
      <dgm:spPr/>
      <dgm:t>
        <a:bodyPr/>
        <a:lstStyle/>
        <a:p>
          <a:endParaRPr lang="fr-FR"/>
        </a:p>
      </dgm:t>
    </dgm:pt>
    <dgm:pt modelId="{1AB353C7-7D98-49DD-8AA1-DA89B0B0B089}" type="pres">
      <dgm:prSet presAssocID="{331064C8-8A75-4EC3-B856-524B9488BAC4}" presName="childText1" presStyleLbl="solidAlignAcc1" presStyleIdx="0" presStyleCnt="3" custScaleX="97294" custScaleY="153884" custLinFactNeighborX="2582" custLinFactNeighborY="29620">
        <dgm:presLayoutVars>
          <dgm:chMax val="0"/>
          <dgm:chPref val="0"/>
          <dgm:bulletEnabled val="1"/>
        </dgm:presLayoutVars>
      </dgm:prSet>
      <dgm:spPr/>
      <dgm:t>
        <a:bodyPr/>
        <a:lstStyle/>
        <a:p>
          <a:endParaRPr lang="fr-FR"/>
        </a:p>
      </dgm:t>
    </dgm:pt>
    <dgm:pt modelId="{802C7576-71F7-43C3-B565-FF945EBC5E30}" type="pres">
      <dgm:prSet presAssocID="{A1D26394-2C73-4985-8B9D-8E21969F364C}" presName="parentText2" presStyleLbl="node1" presStyleIdx="1" presStyleCnt="4" custLinFactNeighborY="20874">
        <dgm:presLayoutVars>
          <dgm:chMax/>
          <dgm:chPref val="3"/>
          <dgm:bulletEnabled val="1"/>
        </dgm:presLayoutVars>
      </dgm:prSet>
      <dgm:spPr/>
      <dgm:t>
        <a:bodyPr/>
        <a:lstStyle/>
        <a:p>
          <a:endParaRPr lang="fr-FR"/>
        </a:p>
      </dgm:t>
    </dgm:pt>
    <dgm:pt modelId="{BB1CB576-8E65-4E08-BB76-E06D40CCC2F3}" type="pres">
      <dgm:prSet presAssocID="{A1D26394-2C73-4985-8B9D-8E21969F364C}" presName="childText2" presStyleLbl="solidAlignAcc1" presStyleIdx="1" presStyleCnt="3" custScaleX="92842" custLinFactNeighborY="13671">
        <dgm:presLayoutVars>
          <dgm:chMax val="0"/>
          <dgm:chPref val="0"/>
          <dgm:bulletEnabled val="1"/>
        </dgm:presLayoutVars>
      </dgm:prSet>
      <dgm:spPr/>
      <dgm:t>
        <a:bodyPr/>
        <a:lstStyle/>
        <a:p>
          <a:endParaRPr lang="fr-FR"/>
        </a:p>
      </dgm:t>
    </dgm:pt>
    <dgm:pt modelId="{2B96EF5A-F1F1-4453-B011-AAB2142411F9}" type="pres">
      <dgm:prSet presAssocID="{09CA4202-FA86-4530-BF9A-0857ED8FEAE4}" presName="parentText3" presStyleLbl="node1" presStyleIdx="2" presStyleCnt="4" custLinFactNeighborY="43173">
        <dgm:presLayoutVars>
          <dgm:chMax/>
          <dgm:chPref val="3"/>
          <dgm:bulletEnabled val="1"/>
        </dgm:presLayoutVars>
      </dgm:prSet>
      <dgm:spPr/>
      <dgm:t>
        <a:bodyPr/>
        <a:lstStyle/>
        <a:p>
          <a:endParaRPr lang="fr-FR"/>
        </a:p>
      </dgm:t>
    </dgm:pt>
    <dgm:pt modelId="{0BF345CC-B269-417F-894F-D12171699442}" type="pres">
      <dgm:prSet presAssocID="{09CA4202-FA86-4530-BF9A-0857ED8FEAE4}" presName="childText3" presStyleLbl="solidAlignAcc1" presStyleIdx="2" presStyleCnt="3" custScaleX="83428" custScaleY="120161" custLinFactNeighborX="-7893" custLinFactNeighborY="34811">
        <dgm:presLayoutVars>
          <dgm:chMax val="0"/>
          <dgm:chPref val="0"/>
          <dgm:bulletEnabled val="1"/>
        </dgm:presLayoutVars>
      </dgm:prSet>
      <dgm:spPr/>
      <dgm:t>
        <a:bodyPr/>
        <a:lstStyle/>
        <a:p>
          <a:endParaRPr lang="fr-FR"/>
        </a:p>
      </dgm:t>
    </dgm:pt>
    <dgm:pt modelId="{2ABF3FF2-A69E-4DD5-9DD5-8A440479C348}" type="pres">
      <dgm:prSet presAssocID="{96D1A228-11A9-49E7-85B1-0238622A76A5}" presName="parentText4" presStyleLbl="node1" presStyleIdx="3" presStyleCnt="4" custLinFactNeighborY="65473">
        <dgm:presLayoutVars>
          <dgm:chMax/>
          <dgm:chPref val="3"/>
          <dgm:bulletEnabled val="1"/>
        </dgm:presLayoutVars>
      </dgm:prSet>
      <dgm:spPr/>
      <dgm:t>
        <a:bodyPr/>
        <a:lstStyle/>
        <a:p>
          <a:endParaRPr lang="fr-FR"/>
        </a:p>
      </dgm:t>
    </dgm:pt>
  </dgm:ptLst>
  <dgm:cxnLst>
    <dgm:cxn modelId="{EE9B81FC-B9E4-4599-97A0-6D8986706FA7}" srcId="{56BEC7E5-F8CF-4C41-9E12-F8B70C7B7314}" destId="{09CA4202-FA86-4530-BF9A-0857ED8FEAE4}" srcOrd="2" destOrd="0" parTransId="{F17FC6AA-3A7E-41C2-B1B4-813D4A222ACF}" sibTransId="{AABEDDE9-2CDA-4E54-8C19-C1EAF3C49B5B}"/>
    <dgm:cxn modelId="{6E5C4F4A-60A4-467F-A593-ED95BF9CE2FB}" type="presOf" srcId="{09CA4202-FA86-4530-BF9A-0857ED8FEAE4}" destId="{2B96EF5A-F1F1-4453-B011-AAB2142411F9}" srcOrd="0" destOrd="0" presId="urn:microsoft.com/office/officeart/2009/3/layout/IncreasingArrowsProcess"/>
    <dgm:cxn modelId="{7E6D2966-326D-4B64-BE4A-FBC1CA481616}" type="presOf" srcId="{56BEC7E5-F8CF-4C41-9E12-F8B70C7B7314}" destId="{22CBB209-D848-4328-8D60-61179FBE3405}" srcOrd="0" destOrd="0" presId="urn:microsoft.com/office/officeart/2009/3/layout/IncreasingArrowsProcess"/>
    <dgm:cxn modelId="{5F0DADF6-BC41-42B8-A65B-A20FB5B39E63}" srcId="{56BEC7E5-F8CF-4C41-9E12-F8B70C7B7314}" destId="{331064C8-8A75-4EC3-B856-524B9488BAC4}" srcOrd="0" destOrd="0" parTransId="{E0A78CD5-481A-4F93-83F6-D31CBD8D0C95}" sibTransId="{69C3EF5D-0E0C-4510-B598-295493CB7912}"/>
    <dgm:cxn modelId="{2D1DD92D-0705-44EF-8C8F-CE6ECBF0FA13}" srcId="{56BEC7E5-F8CF-4C41-9E12-F8B70C7B7314}" destId="{96D1A228-11A9-49E7-85B1-0238622A76A5}" srcOrd="3" destOrd="0" parTransId="{DBB46A8C-1C0B-457B-935C-DAC961DC91D0}" sibTransId="{CFE2AAEF-B5F5-4275-823D-5EC810F156F4}"/>
    <dgm:cxn modelId="{BEA4E407-2767-452E-80FF-C3AC04A40CD1}" srcId="{A1D26394-2C73-4985-8B9D-8E21969F364C}" destId="{D8546D1B-DC8A-414E-B73F-A9A8A483D398}" srcOrd="0" destOrd="0" parTransId="{C4B7B556-F055-4F2E-AD38-1BB1E370B06C}" sibTransId="{568B9D02-03D5-452F-A936-072B662AD77D}"/>
    <dgm:cxn modelId="{9BB2B2DD-8F54-4A38-8161-5309EA85EF9B}" srcId="{09CA4202-FA86-4530-BF9A-0857ED8FEAE4}" destId="{D28E375A-DAD3-40A6-834D-920B86F40F9D}" srcOrd="0" destOrd="0" parTransId="{69E40C75-51A3-410C-95F6-F635A1073E08}" sibTransId="{3CE2541A-0C72-48B2-9EC7-3B12728713C3}"/>
    <dgm:cxn modelId="{30EAE567-CAF6-4A4D-9A51-3190499A1933}" type="presOf" srcId="{A1D26394-2C73-4985-8B9D-8E21969F364C}" destId="{802C7576-71F7-43C3-B565-FF945EBC5E30}" srcOrd="0" destOrd="0" presId="urn:microsoft.com/office/officeart/2009/3/layout/IncreasingArrowsProcess"/>
    <dgm:cxn modelId="{8E3FCBC7-D1F1-4A46-A04D-15BA322C3FF2}" type="presOf" srcId="{96D1A228-11A9-49E7-85B1-0238622A76A5}" destId="{2ABF3FF2-A69E-4DD5-9DD5-8A440479C348}" srcOrd="0" destOrd="0" presId="urn:microsoft.com/office/officeart/2009/3/layout/IncreasingArrowsProcess"/>
    <dgm:cxn modelId="{51C9C0FF-CF7F-423B-90C8-56609FDB6710}" type="presOf" srcId="{D28E375A-DAD3-40A6-834D-920B86F40F9D}" destId="{0BF345CC-B269-417F-894F-D12171699442}" srcOrd="0" destOrd="0" presId="urn:microsoft.com/office/officeart/2009/3/layout/IncreasingArrowsProcess"/>
    <dgm:cxn modelId="{D37CD2B1-0D2F-484E-AEDA-BD2148EBC0F5}" type="presOf" srcId="{331064C8-8A75-4EC3-B856-524B9488BAC4}" destId="{4EFB4EA5-D6F7-4D21-8E29-5CB98A5E8F2D}" srcOrd="0" destOrd="0" presId="urn:microsoft.com/office/officeart/2009/3/layout/IncreasingArrowsProcess"/>
    <dgm:cxn modelId="{AA48E6E4-4F88-47B4-B5E0-A4D806EC27B4}" srcId="{56BEC7E5-F8CF-4C41-9E12-F8B70C7B7314}" destId="{A1D26394-2C73-4985-8B9D-8E21969F364C}" srcOrd="1" destOrd="0" parTransId="{3C58D373-4682-45B8-91C1-30D7582670BA}" sibTransId="{AE363B17-78A6-4BC7-AC5E-DEF928095953}"/>
    <dgm:cxn modelId="{3B099E34-5DD0-41EC-A0E2-2953A5C0B8BF}" type="presOf" srcId="{7969E3DC-27B2-4DF8-84D5-19C49B1D24DF}" destId="{1AB353C7-7D98-49DD-8AA1-DA89B0B0B089}" srcOrd="0" destOrd="0" presId="urn:microsoft.com/office/officeart/2009/3/layout/IncreasingArrowsProcess"/>
    <dgm:cxn modelId="{97EEA0DD-7FCC-45F5-9C2B-C1BFB6E12034}" srcId="{331064C8-8A75-4EC3-B856-524B9488BAC4}" destId="{7969E3DC-27B2-4DF8-84D5-19C49B1D24DF}" srcOrd="0" destOrd="0" parTransId="{1EB03DBB-EF19-469F-9D20-9DE3600A9935}" sibTransId="{89A6A7BC-DFBD-4D81-9C2D-DB41D72A17C0}"/>
    <dgm:cxn modelId="{77AFE63B-C4D9-4506-AA4C-82D5718B2A80}" type="presOf" srcId="{D8546D1B-DC8A-414E-B73F-A9A8A483D398}" destId="{BB1CB576-8E65-4E08-BB76-E06D40CCC2F3}" srcOrd="0" destOrd="0" presId="urn:microsoft.com/office/officeart/2009/3/layout/IncreasingArrowsProcess"/>
    <dgm:cxn modelId="{BF3CF625-DDBC-4CDD-B343-D40E19B6F791}" type="presParOf" srcId="{22CBB209-D848-4328-8D60-61179FBE3405}" destId="{4EFB4EA5-D6F7-4D21-8E29-5CB98A5E8F2D}" srcOrd="0" destOrd="0" presId="urn:microsoft.com/office/officeart/2009/3/layout/IncreasingArrowsProcess"/>
    <dgm:cxn modelId="{98C48FA0-464E-451A-8FB4-F56815246071}" type="presParOf" srcId="{22CBB209-D848-4328-8D60-61179FBE3405}" destId="{1AB353C7-7D98-49DD-8AA1-DA89B0B0B089}" srcOrd="1" destOrd="0" presId="urn:microsoft.com/office/officeart/2009/3/layout/IncreasingArrowsProcess"/>
    <dgm:cxn modelId="{47D73A70-2736-41FE-BAB8-9053C27E22DF}" type="presParOf" srcId="{22CBB209-D848-4328-8D60-61179FBE3405}" destId="{802C7576-71F7-43C3-B565-FF945EBC5E30}" srcOrd="2" destOrd="0" presId="urn:microsoft.com/office/officeart/2009/3/layout/IncreasingArrowsProcess"/>
    <dgm:cxn modelId="{BCA945FB-EAA1-4FD9-8D14-8006555F8F8A}" type="presParOf" srcId="{22CBB209-D848-4328-8D60-61179FBE3405}" destId="{BB1CB576-8E65-4E08-BB76-E06D40CCC2F3}" srcOrd="3" destOrd="0" presId="urn:microsoft.com/office/officeart/2009/3/layout/IncreasingArrowsProcess"/>
    <dgm:cxn modelId="{12D67F81-10B8-469B-95FE-8BEAE746116E}" type="presParOf" srcId="{22CBB209-D848-4328-8D60-61179FBE3405}" destId="{2B96EF5A-F1F1-4453-B011-AAB2142411F9}" srcOrd="4" destOrd="0" presId="urn:microsoft.com/office/officeart/2009/3/layout/IncreasingArrowsProcess"/>
    <dgm:cxn modelId="{5E94ADD3-4CF0-49B6-A824-142E78478086}" type="presParOf" srcId="{22CBB209-D848-4328-8D60-61179FBE3405}" destId="{0BF345CC-B269-417F-894F-D12171699442}" srcOrd="5" destOrd="0" presId="urn:microsoft.com/office/officeart/2009/3/layout/IncreasingArrowsProcess"/>
    <dgm:cxn modelId="{9D52A95F-CABD-40C5-AD6D-FF088587BDEB}" type="presParOf" srcId="{22CBB209-D848-4328-8D60-61179FBE3405}" destId="{2ABF3FF2-A69E-4DD5-9DD5-8A440479C348}" srcOrd="6"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4AAB89-BF7E-4D83-BD02-43A649313381}" type="doc">
      <dgm:prSet loTypeId="urn:microsoft.com/office/officeart/2005/8/layout/cycle4" loCatId="matrix" qsTypeId="urn:microsoft.com/office/officeart/2005/8/quickstyle/simple1" qsCatId="simple" csTypeId="urn:microsoft.com/office/officeart/2005/8/colors/colorful5" csCatId="colorful" phldr="1"/>
      <dgm:spPr/>
      <dgm:t>
        <a:bodyPr/>
        <a:lstStyle/>
        <a:p>
          <a:endParaRPr lang="fr-FR"/>
        </a:p>
      </dgm:t>
    </dgm:pt>
    <dgm:pt modelId="{9EC88FF4-38B0-4FB2-B4A3-B7CC0FDC357D}">
      <dgm:prSet phldrT="[Texte]"/>
      <dgm:spPr>
        <a:solidFill>
          <a:srgbClr val="660066"/>
        </a:solidFill>
      </dgm:spPr>
      <dgm:t>
        <a:bodyPr/>
        <a:lstStyle/>
        <a:p>
          <a:r>
            <a:rPr lang="fr-FR" dirty="0" smtClean="0"/>
            <a:t>Pédagogique</a:t>
          </a:r>
          <a:endParaRPr lang="fr-FR" dirty="0"/>
        </a:p>
      </dgm:t>
    </dgm:pt>
    <dgm:pt modelId="{CE161F12-D89F-4861-937C-C495AC0DBD1C}" type="parTrans" cxnId="{54991C75-C1AE-4B55-8020-F79DD09A83E0}">
      <dgm:prSet/>
      <dgm:spPr/>
      <dgm:t>
        <a:bodyPr/>
        <a:lstStyle/>
        <a:p>
          <a:endParaRPr lang="fr-FR"/>
        </a:p>
      </dgm:t>
    </dgm:pt>
    <dgm:pt modelId="{021AC159-57DC-43FC-AA3A-64FAB8FD6DC7}" type="sibTrans" cxnId="{54991C75-C1AE-4B55-8020-F79DD09A83E0}">
      <dgm:prSet/>
      <dgm:spPr/>
      <dgm:t>
        <a:bodyPr/>
        <a:lstStyle/>
        <a:p>
          <a:endParaRPr lang="fr-FR"/>
        </a:p>
      </dgm:t>
    </dgm:pt>
    <dgm:pt modelId="{59321363-78EB-46FF-8206-7872E2AF3925}">
      <dgm:prSet phldrT="[Texte]" custT="1"/>
      <dgm:spPr>
        <a:ln>
          <a:solidFill>
            <a:schemeClr val="bg1"/>
          </a:solidFill>
        </a:ln>
      </dgm:spPr>
      <dgm:t>
        <a:bodyPr/>
        <a:lstStyle/>
        <a:p>
          <a:r>
            <a:rPr lang="fr-FR" sz="1400" baseline="0" dirty="0" smtClean="0"/>
            <a:t>Parcours de </a:t>
          </a:r>
          <a:r>
            <a:rPr lang="fr-FR" sz="1400" b="1" baseline="0" dirty="0" smtClean="0"/>
            <a:t>l’éco-réhabilitation</a:t>
          </a:r>
          <a:r>
            <a:rPr lang="fr-FR" sz="1600" b="1" baseline="0" dirty="0" smtClean="0"/>
            <a:t>. </a:t>
          </a:r>
          <a:r>
            <a:rPr lang="fr-FR" sz="1000" b="1" baseline="0" dirty="0" smtClean="0">
              <a:solidFill>
                <a:srgbClr val="FF0000"/>
              </a:solidFill>
            </a:rPr>
            <a:t>(Fiche Projet n°6)</a:t>
          </a:r>
          <a:endParaRPr lang="fr-FR" sz="1000" b="1" baseline="0" dirty="0">
            <a:solidFill>
              <a:srgbClr val="FF0000"/>
            </a:solidFill>
          </a:endParaRPr>
        </a:p>
      </dgm:t>
    </dgm:pt>
    <dgm:pt modelId="{59DE241F-3CC0-4933-BE93-74714275268B}" type="parTrans" cxnId="{60B72EC6-31F6-41D4-9509-07174F427A02}">
      <dgm:prSet/>
      <dgm:spPr/>
      <dgm:t>
        <a:bodyPr/>
        <a:lstStyle/>
        <a:p>
          <a:endParaRPr lang="fr-FR"/>
        </a:p>
      </dgm:t>
    </dgm:pt>
    <dgm:pt modelId="{8FD7D2D8-7910-4247-BC1C-6443B79D8BC1}" type="sibTrans" cxnId="{60B72EC6-31F6-41D4-9509-07174F427A02}">
      <dgm:prSet/>
      <dgm:spPr/>
      <dgm:t>
        <a:bodyPr/>
        <a:lstStyle/>
        <a:p>
          <a:endParaRPr lang="fr-FR"/>
        </a:p>
      </dgm:t>
    </dgm:pt>
    <dgm:pt modelId="{5FB479C0-290B-417B-8251-18222D694387}">
      <dgm:prSet phldrT="[Texte]"/>
      <dgm:spPr>
        <a:solidFill>
          <a:srgbClr val="990099"/>
        </a:solidFill>
      </dgm:spPr>
      <dgm:t>
        <a:bodyPr/>
        <a:lstStyle/>
        <a:p>
          <a:r>
            <a:rPr lang="fr-FR" dirty="0" smtClean="0"/>
            <a:t>Technologique</a:t>
          </a:r>
        </a:p>
      </dgm:t>
    </dgm:pt>
    <dgm:pt modelId="{03F7F8A9-7507-443C-947D-8EAD3DD0D8D0}" type="parTrans" cxnId="{7F61581C-F6D6-4A3D-A05A-7D3305974C68}">
      <dgm:prSet/>
      <dgm:spPr/>
      <dgm:t>
        <a:bodyPr/>
        <a:lstStyle/>
        <a:p>
          <a:endParaRPr lang="fr-FR"/>
        </a:p>
      </dgm:t>
    </dgm:pt>
    <dgm:pt modelId="{E315733E-BA29-4263-866E-E9EE6145F6FB}" type="sibTrans" cxnId="{7F61581C-F6D6-4A3D-A05A-7D3305974C68}">
      <dgm:prSet/>
      <dgm:spPr/>
      <dgm:t>
        <a:bodyPr/>
        <a:lstStyle/>
        <a:p>
          <a:endParaRPr lang="fr-FR"/>
        </a:p>
      </dgm:t>
    </dgm:pt>
    <dgm:pt modelId="{F1800AC7-5981-4BE1-BDAB-766BB7CC789D}">
      <dgm:prSet phldrT="[Texte]" custT="1"/>
      <dgm:spPr>
        <a:ln>
          <a:solidFill>
            <a:schemeClr val="bg1"/>
          </a:solidFill>
        </a:ln>
      </dgm:spPr>
      <dgm:t>
        <a:bodyPr/>
        <a:lstStyle/>
        <a:p>
          <a:r>
            <a:rPr lang="fr-FR" sz="1400" b="1" dirty="0" smtClean="0"/>
            <a:t>Séminaire BIM </a:t>
          </a:r>
          <a:r>
            <a:rPr lang="fr-FR" sz="1400" dirty="0" smtClean="0"/>
            <a:t>en collaboration avec le CAMPUS d’Egletons Mercredi 14 Octobre 2015</a:t>
          </a:r>
          <a:r>
            <a:rPr lang="fr-FR" sz="1400" b="1" baseline="0" dirty="0" smtClean="0"/>
            <a:t>. </a:t>
          </a:r>
          <a:r>
            <a:rPr lang="fr-FR" sz="1000" b="1" baseline="0" dirty="0" smtClean="0">
              <a:solidFill>
                <a:srgbClr val="FF0000"/>
              </a:solidFill>
            </a:rPr>
            <a:t>(Fiche Projet n°2)</a:t>
          </a:r>
          <a:endParaRPr lang="fr-FR" sz="1000" dirty="0"/>
        </a:p>
      </dgm:t>
    </dgm:pt>
    <dgm:pt modelId="{6A2A0A76-E991-4859-BC7E-F8C7653458E3}" type="parTrans" cxnId="{825E17B4-8DF5-4F6D-9B1D-86FE69BD780A}">
      <dgm:prSet/>
      <dgm:spPr/>
      <dgm:t>
        <a:bodyPr/>
        <a:lstStyle/>
        <a:p>
          <a:endParaRPr lang="fr-FR"/>
        </a:p>
      </dgm:t>
    </dgm:pt>
    <dgm:pt modelId="{E7E8096C-6E97-4ABE-837E-B1C371973FAF}" type="sibTrans" cxnId="{825E17B4-8DF5-4F6D-9B1D-86FE69BD780A}">
      <dgm:prSet/>
      <dgm:spPr/>
      <dgm:t>
        <a:bodyPr/>
        <a:lstStyle/>
        <a:p>
          <a:endParaRPr lang="fr-FR"/>
        </a:p>
      </dgm:t>
    </dgm:pt>
    <dgm:pt modelId="{BCCF8AAF-2F45-4184-A51D-B5ECABC7C10E}">
      <dgm:prSet phldrT="[Texte]"/>
      <dgm:spPr>
        <a:solidFill>
          <a:srgbClr val="CC00FF"/>
        </a:solidFill>
      </dgm:spPr>
      <dgm:t>
        <a:bodyPr/>
        <a:lstStyle/>
        <a:p>
          <a:r>
            <a:rPr lang="fr-FR" dirty="0" smtClean="0"/>
            <a:t>Patrimonial</a:t>
          </a:r>
          <a:endParaRPr lang="fr-FR" dirty="0"/>
        </a:p>
      </dgm:t>
    </dgm:pt>
    <dgm:pt modelId="{BB2C5CE9-783B-4C73-914B-BEFDC4725293}" type="parTrans" cxnId="{5E6F8155-89C8-4470-B689-906DE19C6D05}">
      <dgm:prSet/>
      <dgm:spPr/>
      <dgm:t>
        <a:bodyPr/>
        <a:lstStyle/>
        <a:p>
          <a:endParaRPr lang="fr-FR"/>
        </a:p>
      </dgm:t>
    </dgm:pt>
    <dgm:pt modelId="{31FBCEA7-E188-410C-A5B6-A15CA0725989}" type="sibTrans" cxnId="{5E6F8155-89C8-4470-B689-906DE19C6D05}">
      <dgm:prSet/>
      <dgm:spPr/>
      <dgm:t>
        <a:bodyPr/>
        <a:lstStyle/>
        <a:p>
          <a:endParaRPr lang="fr-FR"/>
        </a:p>
      </dgm:t>
    </dgm:pt>
    <dgm:pt modelId="{39535476-B1A1-4AB6-8052-6920E33307B1}">
      <dgm:prSet phldrT="[Texte]"/>
      <dgm:spPr>
        <a:solidFill>
          <a:srgbClr val="CC99FF"/>
        </a:solidFill>
      </dgm:spPr>
      <dgm:t>
        <a:bodyPr/>
        <a:lstStyle/>
        <a:p>
          <a:r>
            <a:rPr lang="fr-FR" dirty="0" smtClean="0"/>
            <a:t>Economique</a:t>
          </a:r>
          <a:endParaRPr lang="fr-FR" dirty="0"/>
        </a:p>
      </dgm:t>
    </dgm:pt>
    <dgm:pt modelId="{9C8C037E-4DA3-4344-8B53-FE73E8763CE3}" type="parTrans" cxnId="{8232F267-F4FF-4BC2-8439-BA75AD7C862D}">
      <dgm:prSet/>
      <dgm:spPr/>
      <dgm:t>
        <a:bodyPr/>
        <a:lstStyle/>
        <a:p>
          <a:endParaRPr lang="fr-FR"/>
        </a:p>
      </dgm:t>
    </dgm:pt>
    <dgm:pt modelId="{43548128-39D3-4B0A-9350-F2A8A2722149}" type="sibTrans" cxnId="{8232F267-F4FF-4BC2-8439-BA75AD7C862D}">
      <dgm:prSet/>
      <dgm:spPr/>
      <dgm:t>
        <a:bodyPr/>
        <a:lstStyle/>
        <a:p>
          <a:endParaRPr lang="fr-FR"/>
        </a:p>
      </dgm:t>
    </dgm:pt>
    <dgm:pt modelId="{63E07B37-E346-4508-80D5-72178CFDEEFC}">
      <dgm:prSet phldrT="[Texte]"/>
      <dgm:spPr>
        <a:ln>
          <a:solidFill>
            <a:schemeClr val="bg1"/>
          </a:solidFill>
        </a:ln>
      </dgm:spPr>
      <dgm:t>
        <a:bodyPr/>
        <a:lstStyle/>
        <a:p>
          <a:endParaRPr lang="fr-FR" sz="1200" dirty="0"/>
        </a:p>
      </dgm:t>
    </dgm:pt>
    <dgm:pt modelId="{B1B9BCA7-0048-494E-87FE-B3A2F29A2858}" type="parTrans" cxnId="{D7081C53-711E-4D76-9A37-1EB146052CA9}">
      <dgm:prSet/>
      <dgm:spPr/>
      <dgm:t>
        <a:bodyPr/>
        <a:lstStyle/>
        <a:p>
          <a:endParaRPr lang="fr-FR"/>
        </a:p>
      </dgm:t>
    </dgm:pt>
    <dgm:pt modelId="{7B11B375-9222-44CB-84A7-4B2BD16B4106}" type="sibTrans" cxnId="{D7081C53-711E-4D76-9A37-1EB146052CA9}">
      <dgm:prSet/>
      <dgm:spPr/>
      <dgm:t>
        <a:bodyPr/>
        <a:lstStyle/>
        <a:p>
          <a:endParaRPr lang="fr-FR"/>
        </a:p>
      </dgm:t>
    </dgm:pt>
    <dgm:pt modelId="{551439C7-1F20-428F-89B5-47A014D361A9}">
      <dgm:prSet phldrT="[Texte]"/>
      <dgm:spPr>
        <a:ln>
          <a:solidFill>
            <a:schemeClr val="bg1"/>
          </a:solidFill>
        </a:ln>
      </dgm:spPr>
      <dgm:t>
        <a:bodyPr/>
        <a:lstStyle/>
        <a:p>
          <a:endParaRPr lang="fr-FR" sz="1200" dirty="0"/>
        </a:p>
      </dgm:t>
    </dgm:pt>
    <dgm:pt modelId="{B417B10C-7060-40C0-A700-98E1342D1F9F}" type="parTrans" cxnId="{BF6C6C08-B61E-4DD1-ABC7-13626E796AC5}">
      <dgm:prSet/>
      <dgm:spPr/>
      <dgm:t>
        <a:bodyPr/>
        <a:lstStyle/>
        <a:p>
          <a:endParaRPr lang="fr-FR"/>
        </a:p>
      </dgm:t>
    </dgm:pt>
    <dgm:pt modelId="{446E0827-DC71-4A0A-9582-E8F8F2C7F866}" type="sibTrans" cxnId="{BF6C6C08-B61E-4DD1-ABC7-13626E796AC5}">
      <dgm:prSet/>
      <dgm:spPr/>
      <dgm:t>
        <a:bodyPr/>
        <a:lstStyle/>
        <a:p>
          <a:endParaRPr lang="fr-FR"/>
        </a:p>
      </dgm:t>
    </dgm:pt>
    <dgm:pt modelId="{0197686F-3FC2-4F2E-B79B-7008F916179A}">
      <dgm:prSet phldrT="[Texte]" custT="1"/>
      <dgm:spPr>
        <a:ln>
          <a:solidFill>
            <a:schemeClr val="bg1"/>
          </a:solidFill>
        </a:ln>
      </dgm:spPr>
      <dgm:t>
        <a:bodyPr/>
        <a:lstStyle/>
        <a:p>
          <a:r>
            <a:rPr lang="fr-FR" sz="1400" dirty="0" smtClean="0"/>
            <a:t>Plateforme </a:t>
          </a:r>
          <a:r>
            <a:rPr lang="fr-FR" sz="1400" b="1" dirty="0" smtClean="0"/>
            <a:t>PRAXIBAT</a:t>
          </a:r>
          <a:r>
            <a:rPr lang="fr-FR" sz="1400" b="1" baseline="0" dirty="0" smtClean="0"/>
            <a:t>.</a:t>
          </a:r>
          <a:r>
            <a:rPr lang="fr-FR" sz="1100" b="1" baseline="0" dirty="0" smtClean="0"/>
            <a:t> </a:t>
          </a:r>
          <a:r>
            <a:rPr lang="fr-FR" sz="1000" b="1" baseline="0" dirty="0" smtClean="0">
              <a:solidFill>
                <a:srgbClr val="FF0000"/>
              </a:solidFill>
            </a:rPr>
            <a:t>(Fiche Projet n°8)</a:t>
          </a:r>
          <a:endParaRPr lang="fr-FR" sz="1000" b="1" dirty="0"/>
        </a:p>
      </dgm:t>
    </dgm:pt>
    <dgm:pt modelId="{52CE436B-9F0D-44A4-AF5D-DE8D915E01ED}" type="parTrans" cxnId="{A00D579A-79CB-4A07-A3B7-E6E3CC693A68}">
      <dgm:prSet/>
      <dgm:spPr/>
      <dgm:t>
        <a:bodyPr/>
        <a:lstStyle/>
        <a:p>
          <a:endParaRPr lang="fr-FR"/>
        </a:p>
      </dgm:t>
    </dgm:pt>
    <dgm:pt modelId="{0F9DBC48-EB45-4105-960C-7C4DACA18173}" type="sibTrans" cxnId="{A00D579A-79CB-4A07-A3B7-E6E3CC693A68}">
      <dgm:prSet/>
      <dgm:spPr/>
      <dgm:t>
        <a:bodyPr/>
        <a:lstStyle/>
        <a:p>
          <a:endParaRPr lang="fr-FR"/>
        </a:p>
      </dgm:t>
    </dgm:pt>
    <dgm:pt modelId="{516D83C2-5127-4FE1-9E01-F54EC545224D}">
      <dgm:prSet phldrT="[Texte]" custScaleX="97802" custLinFactNeighborX="-6675" custLinFactNeighborY="3634"/>
      <dgm:spPr/>
      <dgm:t>
        <a:bodyPr/>
        <a:lstStyle/>
        <a:p>
          <a:endParaRPr lang="fr-FR"/>
        </a:p>
      </dgm:t>
    </dgm:pt>
    <dgm:pt modelId="{CF28787D-87FC-43A1-B6B0-0CC69CB0F45B}" type="parTrans" cxnId="{6FFBB807-620F-47D7-AE74-3BDFB8566198}">
      <dgm:prSet/>
      <dgm:spPr/>
      <dgm:t>
        <a:bodyPr/>
        <a:lstStyle/>
        <a:p>
          <a:endParaRPr lang="fr-FR"/>
        </a:p>
      </dgm:t>
    </dgm:pt>
    <dgm:pt modelId="{CD7EB0F4-7BEE-4C65-B4F3-7DA09CD84918}" type="sibTrans" cxnId="{6FFBB807-620F-47D7-AE74-3BDFB8566198}">
      <dgm:prSet/>
      <dgm:spPr/>
      <dgm:t>
        <a:bodyPr/>
        <a:lstStyle/>
        <a:p>
          <a:endParaRPr lang="fr-FR"/>
        </a:p>
      </dgm:t>
    </dgm:pt>
    <dgm:pt modelId="{D9271324-6C78-4CE2-9507-8C6686B99C3F}">
      <dgm:prSet phldrT="[Texte]" custScaleX="97802" custLinFactNeighborX="-6675" custLinFactNeighborY="3634"/>
      <dgm:spPr/>
      <dgm:t>
        <a:bodyPr/>
        <a:lstStyle/>
        <a:p>
          <a:endParaRPr lang="fr-FR"/>
        </a:p>
      </dgm:t>
    </dgm:pt>
    <dgm:pt modelId="{812F4476-6DB0-4C9D-86C9-4A48AFD5CD26}" type="parTrans" cxnId="{DA261EB7-9532-47A0-BA5C-ABD37C5E6C9D}">
      <dgm:prSet/>
      <dgm:spPr/>
      <dgm:t>
        <a:bodyPr/>
        <a:lstStyle/>
        <a:p>
          <a:endParaRPr lang="fr-FR"/>
        </a:p>
      </dgm:t>
    </dgm:pt>
    <dgm:pt modelId="{5EDA4AD7-2BA0-45B8-A03F-4811F3193681}" type="sibTrans" cxnId="{DA261EB7-9532-47A0-BA5C-ABD37C5E6C9D}">
      <dgm:prSet/>
      <dgm:spPr/>
      <dgm:t>
        <a:bodyPr/>
        <a:lstStyle/>
        <a:p>
          <a:endParaRPr lang="fr-FR"/>
        </a:p>
      </dgm:t>
    </dgm:pt>
    <dgm:pt modelId="{75BC58AB-82B4-4C55-ACE5-C3CF59C395F7}">
      <dgm:prSet phldrT="[Texte]"/>
      <dgm:spPr>
        <a:ln>
          <a:solidFill>
            <a:schemeClr val="bg1"/>
          </a:solidFill>
        </a:ln>
      </dgm:spPr>
      <dgm:t>
        <a:bodyPr/>
        <a:lstStyle/>
        <a:p>
          <a:endParaRPr lang="fr-FR" sz="1200" dirty="0"/>
        </a:p>
      </dgm:t>
    </dgm:pt>
    <dgm:pt modelId="{2F8AB43C-5555-4B5F-B103-55B4FB7D61EC}" type="parTrans" cxnId="{35B8A44C-0FF7-45EA-BB80-50BF2E7BF93F}">
      <dgm:prSet/>
      <dgm:spPr/>
      <dgm:t>
        <a:bodyPr/>
        <a:lstStyle/>
        <a:p>
          <a:endParaRPr lang="fr-FR"/>
        </a:p>
      </dgm:t>
    </dgm:pt>
    <dgm:pt modelId="{C6E9A7E3-D4B7-4F2F-BFF3-2F71A9586C59}" type="sibTrans" cxnId="{35B8A44C-0FF7-45EA-BB80-50BF2E7BF93F}">
      <dgm:prSet/>
      <dgm:spPr/>
      <dgm:t>
        <a:bodyPr/>
        <a:lstStyle/>
        <a:p>
          <a:endParaRPr lang="fr-FR"/>
        </a:p>
      </dgm:t>
    </dgm:pt>
    <dgm:pt modelId="{B7DD6464-7472-4D90-965F-FA63C2CC8ABA}">
      <dgm:prSet phldrT="[Texte]" custT="1"/>
      <dgm:spPr>
        <a:ln>
          <a:solidFill>
            <a:schemeClr val="bg1"/>
          </a:solidFill>
        </a:ln>
      </dgm:spPr>
      <dgm:t>
        <a:bodyPr/>
        <a:lstStyle/>
        <a:p>
          <a:r>
            <a:rPr lang="fr-FR" sz="1400" dirty="0" smtClean="0"/>
            <a:t>Qualité de l’air: (Projet IRSN)</a:t>
          </a:r>
          <a:endParaRPr lang="fr-FR" sz="1400" dirty="0"/>
        </a:p>
      </dgm:t>
    </dgm:pt>
    <dgm:pt modelId="{35BDCC05-CEC2-4CCA-AC02-5B1DCA548812}" type="parTrans" cxnId="{F0108213-58D9-46F1-A74A-DD2DCA8401E8}">
      <dgm:prSet/>
      <dgm:spPr/>
      <dgm:t>
        <a:bodyPr/>
        <a:lstStyle/>
        <a:p>
          <a:endParaRPr lang="fr-FR"/>
        </a:p>
      </dgm:t>
    </dgm:pt>
    <dgm:pt modelId="{18F855D7-722E-4F73-8CDC-08364D03BBFC}" type="sibTrans" cxnId="{F0108213-58D9-46F1-A74A-DD2DCA8401E8}">
      <dgm:prSet/>
      <dgm:spPr/>
      <dgm:t>
        <a:bodyPr/>
        <a:lstStyle/>
        <a:p>
          <a:endParaRPr lang="fr-FR"/>
        </a:p>
      </dgm:t>
    </dgm:pt>
    <dgm:pt modelId="{E87747EE-DA91-44DC-AC9F-9F756C245CBE}">
      <dgm:prSet phldrT="[Texte]" custT="1"/>
      <dgm:spPr>
        <a:ln>
          <a:solidFill>
            <a:schemeClr val="bg1"/>
          </a:solidFill>
        </a:ln>
      </dgm:spPr>
      <dgm:t>
        <a:bodyPr/>
        <a:lstStyle/>
        <a:p>
          <a:r>
            <a:rPr lang="fr-FR" sz="1400" dirty="0" smtClean="0"/>
            <a:t>Plateforme PRAXIBAT</a:t>
          </a:r>
          <a:endParaRPr lang="fr-FR" sz="1400" dirty="0"/>
        </a:p>
      </dgm:t>
    </dgm:pt>
    <dgm:pt modelId="{537DF711-6E9C-49E7-9292-2EC90A09B186}" type="parTrans" cxnId="{59827F31-8978-4C87-BDA0-F6F401477B01}">
      <dgm:prSet/>
      <dgm:spPr/>
      <dgm:t>
        <a:bodyPr/>
        <a:lstStyle/>
        <a:p>
          <a:endParaRPr lang="fr-FR"/>
        </a:p>
      </dgm:t>
    </dgm:pt>
    <dgm:pt modelId="{27457F9D-326F-4EE2-A345-24B82A006EA8}" type="sibTrans" cxnId="{59827F31-8978-4C87-BDA0-F6F401477B01}">
      <dgm:prSet/>
      <dgm:spPr/>
      <dgm:t>
        <a:bodyPr/>
        <a:lstStyle/>
        <a:p>
          <a:endParaRPr lang="fr-FR"/>
        </a:p>
      </dgm:t>
    </dgm:pt>
    <dgm:pt modelId="{69318137-B6DF-44A5-BD32-62DE1F6F8B2F}">
      <dgm:prSet phldrT="[Texte]" custT="1"/>
      <dgm:spPr>
        <a:ln>
          <a:solidFill>
            <a:schemeClr val="bg1"/>
          </a:solidFill>
        </a:ln>
      </dgm:spPr>
      <dgm:t>
        <a:bodyPr/>
        <a:lstStyle/>
        <a:p>
          <a:r>
            <a:rPr lang="fr-FR" sz="1400" dirty="0" smtClean="0"/>
            <a:t>Journée technique « </a:t>
          </a:r>
          <a:r>
            <a:rPr lang="fr-FR" sz="1400" b="1" dirty="0" smtClean="0"/>
            <a:t>Matériaux Bio-</a:t>
          </a:r>
          <a:r>
            <a:rPr lang="fr-FR" sz="1400" b="1" dirty="0" err="1" smtClean="0"/>
            <a:t>sourcés</a:t>
          </a:r>
          <a:r>
            <a:rPr lang="fr-FR" sz="1400" dirty="0" smtClean="0"/>
            <a:t> » Jeudi 15 Octobre 2015.</a:t>
          </a:r>
          <a:r>
            <a:rPr lang="fr-FR" sz="1100" b="1" baseline="0" dirty="0" smtClean="0"/>
            <a:t> </a:t>
          </a:r>
          <a:r>
            <a:rPr lang="fr-FR" sz="1000" b="1" baseline="0" dirty="0" smtClean="0">
              <a:solidFill>
                <a:srgbClr val="FF0000"/>
              </a:solidFill>
            </a:rPr>
            <a:t>(Fiche Projet n°7)</a:t>
          </a:r>
          <a:endParaRPr lang="fr-FR" sz="1000" dirty="0"/>
        </a:p>
      </dgm:t>
    </dgm:pt>
    <dgm:pt modelId="{E9752D7C-A20A-48BE-B9E5-782942334F39}" type="parTrans" cxnId="{922CB345-198D-4E90-BC2B-83D139F8E8CB}">
      <dgm:prSet/>
      <dgm:spPr/>
      <dgm:t>
        <a:bodyPr/>
        <a:lstStyle/>
        <a:p>
          <a:endParaRPr lang="fr-FR"/>
        </a:p>
      </dgm:t>
    </dgm:pt>
    <dgm:pt modelId="{51011A4A-1D08-4C64-87E5-0A923C44CB40}" type="sibTrans" cxnId="{922CB345-198D-4E90-BC2B-83D139F8E8CB}">
      <dgm:prSet/>
      <dgm:spPr/>
      <dgm:t>
        <a:bodyPr/>
        <a:lstStyle/>
        <a:p>
          <a:endParaRPr lang="fr-FR"/>
        </a:p>
      </dgm:t>
    </dgm:pt>
    <dgm:pt modelId="{554077B9-3E10-414A-A235-52FDA60F7F1B}">
      <dgm:prSet phldrT="[Texte]"/>
      <dgm:spPr>
        <a:ln>
          <a:solidFill>
            <a:schemeClr val="bg1"/>
          </a:solidFill>
        </a:ln>
      </dgm:spPr>
      <dgm:t>
        <a:bodyPr/>
        <a:lstStyle/>
        <a:p>
          <a:r>
            <a:rPr lang="fr-FR" sz="1100" dirty="0" smtClean="0"/>
            <a:t>Partenariat avec EDF.</a:t>
          </a:r>
          <a:endParaRPr lang="fr-FR" sz="1100" dirty="0"/>
        </a:p>
      </dgm:t>
    </dgm:pt>
    <dgm:pt modelId="{56A99FA0-C075-47CD-92DD-224CEEF211C6}" type="parTrans" cxnId="{59857CA9-7232-4988-A0EB-E510F6E48348}">
      <dgm:prSet/>
      <dgm:spPr/>
      <dgm:t>
        <a:bodyPr/>
        <a:lstStyle/>
        <a:p>
          <a:endParaRPr lang="fr-FR"/>
        </a:p>
      </dgm:t>
    </dgm:pt>
    <dgm:pt modelId="{CDB5135E-56AE-4D5F-B5E8-CBD805C914BD}" type="sibTrans" cxnId="{59857CA9-7232-4988-A0EB-E510F6E48348}">
      <dgm:prSet/>
      <dgm:spPr/>
      <dgm:t>
        <a:bodyPr/>
        <a:lstStyle/>
        <a:p>
          <a:endParaRPr lang="fr-FR"/>
        </a:p>
      </dgm:t>
    </dgm:pt>
    <dgm:pt modelId="{9F2019C5-D9A4-4D40-923F-66E0FE1BB49F}">
      <dgm:prSet phldrT="[Texte]"/>
      <dgm:spPr>
        <a:ln>
          <a:solidFill>
            <a:schemeClr val="bg1"/>
          </a:solidFill>
        </a:ln>
      </dgm:spPr>
      <dgm:t>
        <a:bodyPr/>
        <a:lstStyle/>
        <a:p>
          <a:endParaRPr lang="fr-FR" sz="1100" dirty="0"/>
        </a:p>
      </dgm:t>
    </dgm:pt>
    <dgm:pt modelId="{A562D474-A01D-493F-A9DA-6BC6C8E30A0F}" type="parTrans" cxnId="{E4ED5AFE-691D-4A58-94B4-0375DC31A134}">
      <dgm:prSet/>
      <dgm:spPr/>
      <dgm:t>
        <a:bodyPr/>
        <a:lstStyle/>
        <a:p>
          <a:endParaRPr lang="fr-FR"/>
        </a:p>
      </dgm:t>
    </dgm:pt>
    <dgm:pt modelId="{DD0C6BC2-4912-4745-9A3E-8F520AEF027E}" type="sibTrans" cxnId="{E4ED5AFE-691D-4A58-94B4-0375DC31A134}">
      <dgm:prSet/>
      <dgm:spPr/>
      <dgm:t>
        <a:bodyPr/>
        <a:lstStyle/>
        <a:p>
          <a:endParaRPr lang="fr-FR"/>
        </a:p>
      </dgm:t>
    </dgm:pt>
    <dgm:pt modelId="{81CEE5A6-3307-4987-8355-EF324B9A2253}">
      <dgm:prSet phldrT="[Texte]"/>
      <dgm:spPr>
        <a:ln>
          <a:solidFill>
            <a:schemeClr val="bg1"/>
          </a:solidFill>
        </a:ln>
      </dgm:spPr>
      <dgm:t>
        <a:bodyPr/>
        <a:lstStyle/>
        <a:p>
          <a:endParaRPr lang="fr-FR" sz="1100" dirty="0"/>
        </a:p>
      </dgm:t>
    </dgm:pt>
    <dgm:pt modelId="{78F6E150-F37B-4AA3-87DD-409B304AB534}" type="parTrans" cxnId="{5A820367-AE4F-40D0-B273-CB1B9E70ACE8}">
      <dgm:prSet/>
      <dgm:spPr/>
      <dgm:t>
        <a:bodyPr/>
        <a:lstStyle/>
        <a:p>
          <a:endParaRPr lang="fr-FR"/>
        </a:p>
      </dgm:t>
    </dgm:pt>
    <dgm:pt modelId="{ECD1EF18-629F-4B32-8671-F87F90D2B323}" type="sibTrans" cxnId="{5A820367-AE4F-40D0-B273-CB1B9E70ACE8}">
      <dgm:prSet/>
      <dgm:spPr/>
      <dgm:t>
        <a:bodyPr/>
        <a:lstStyle/>
        <a:p>
          <a:endParaRPr lang="fr-FR"/>
        </a:p>
      </dgm:t>
    </dgm:pt>
    <dgm:pt modelId="{00AA0B1A-9888-4DA9-AF3E-399FE6A4C172}">
      <dgm:prSet phldrT="[Texte]"/>
      <dgm:spPr>
        <a:ln>
          <a:solidFill>
            <a:schemeClr val="bg1"/>
          </a:solidFill>
        </a:ln>
      </dgm:spPr>
      <dgm:t>
        <a:bodyPr/>
        <a:lstStyle/>
        <a:p>
          <a:r>
            <a:rPr lang="fr-FR" sz="1100" dirty="0" smtClean="0"/>
            <a:t>PRAXIBAT et la Formation hybride.</a:t>
          </a:r>
          <a:endParaRPr lang="fr-FR" sz="1100" dirty="0"/>
        </a:p>
      </dgm:t>
    </dgm:pt>
    <dgm:pt modelId="{7CDC3FF6-5693-4427-BC33-227801A0A5B1}" type="parTrans" cxnId="{42B1FE49-6F82-4AB6-A330-8E315F8B2D57}">
      <dgm:prSet/>
      <dgm:spPr/>
      <dgm:t>
        <a:bodyPr/>
        <a:lstStyle/>
        <a:p>
          <a:endParaRPr lang="fr-FR"/>
        </a:p>
      </dgm:t>
    </dgm:pt>
    <dgm:pt modelId="{A7F6D7C1-7A6D-483F-B2D9-E95ADB9E72D0}" type="sibTrans" cxnId="{42B1FE49-6F82-4AB6-A330-8E315F8B2D57}">
      <dgm:prSet/>
      <dgm:spPr/>
      <dgm:t>
        <a:bodyPr/>
        <a:lstStyle/>
        <a:p>
          <a:endParaRPr lang="fr-FR"/>
        </a:p>
      </dgm:t>
    </dgm:pt>
    <dgm:pt modelId="{A27AD54F-903C-4120-BA59-FCA7E1799F0A}">
      <dgm:prSet/>
      <dgm:spPr>
        <a:ln>
          <a:solidFill>
            <a:schemeClr val="bg1"/>
          </a:solidFill>
        </a:ln>
      </dgm:spPr>
      <dgm:t>
        <a:bodyPr/>
        <a:lstStyle/>
        <a:p>
          <a:r>
            <a:rPr lang="fr-FR" sz="1200" dirty="0" smtClean="0"/>
            <a:t>Formation spécifiques (Pierres sèches, limousinerie, etc.) </a:t>
          </a:r>
          <a:endParaRPr lang="fr-FR" sz="1200" dirty="0"/>
        </a:p>
      </dgm:t>
    </dgm:pt>
    <dgm:pt modelId="{8F9C76AA-5443-487D-B5B1-66C5047C4653}" type="parTrans" cxnId="{8F1264E4-4843-4A89-A6DB-73CD9FA38FAF}">
      <dgm:prSet/>
      <dgm:spPr/>
      <dgm:t>
        <a:bodyPr/>
        <a:lstStyle/>
        <a:p>
          <a:endParaRPr lang="fr-FR"/>
        </a:p>
      </dgm:t>
    </dgm:pt>
    <dgm:pt modelId="{6D3850D9-88F6-4123-AECE-63F8E1DE58B2}" type="sibTrans" cxnId="{8F1264E4-4843-4A89-A6DB-73CD9FA38FAF}">
      <dgm:prSet/>
      <dgm:spPr/>
      <dgm:t>
        <a:bodyPr/>
        <a:lstStyle/>
        <a:p>
          <a:endParaRPr lang="fr-FR"/>
        </a:p>
      </dgm:t>
    </dgm:pt>
    <dgm:pt modelId="{4BD76C67-F11C-4FDB-AD6A-78C6F79BC1E4}">
      <dgm:prSet phldrT="[Texte]" custT="1"/>
      <dgm:spPr>
        <a:ln>
          <a:solidFill>
            <a:schemeClr val="bg1"/>
          </a:solidFill>
        </a:ln>
      </dgm:spPr>
      <dgm:t>
        <a:bodyPr/>
        <a:lstStyle/>
        <a:p>
          <a:r>
            <a:rPr lang="fr-FR" sz="1400" dirty="0" smtClean="0"/>
            <a:t>Projet « </a:t>
          </a:r>
          <a:r>
            <a:rPr lang="fr-FR" sz="1400" b="1" dirty="0" smtClean="0"/>
            <a:t>Construction Paille</a:t>
          </a:r>
          <a:r>
            <a:rPr lang="fr-FR" sz="1400" dirty="0" smtClean="0"/>
            <a:t> ».</a:t>
          </a:r>
          <a:endParaRPr lang="fr-FR" sz="1400" dirty="0"/>
        </a:p>
      </dgm:t>
    </dgm:pt>
    <dgm:pt modelId="{AF94872D-CF38-4482-984E-1102869CF04E}" type="parTrans" cxnId="{9C5B37B8-6023-4D48-8D7F-FA229D6608E1}">
      <dgm:prSet/>
      <dgm:spPr/>
      <dgm:t>
        <a:bodyPr/>
        <a:lstStyle/>
        <a:p>
          <a:endParaRPr lang="fr-FR"/>
        </a:p>
      </dgm:t>
    </dgm:pt>
    <dgm:pt modelId="{E08EAC33-9441-49FC-832B-B63D8FD88E3E}" type="sibTrans" cxnId="{9C5B37B8-6023-4D48-8D7F-FA229D6608E1}">
      <dgm:prSet/>
      <dgm:spPr/>
      <dgm:t>
        <a:bodyPr/>
        <a:lstStyle/>
        <a:p>
          <a:endParaRPr lang="fr-FR"/>
        </a:p>
      </dgm:t>
    </dgm:pt>
    <dgm:pt modelId="{070C3817-5C0E-4C6F-BF4E-9310EF93477F}">
      <dgm:prSet phldrT="[Texte]" custT="1"/>
      <dgm:spPr>
        <a:ln>
          <a:solidFill>
            <a:schemeClr val="bg1"/>
          </a:solidFill>
        </a:ln>
      </dgm:spPr>
      <dgm:t>
        <a:bodyPr/>
        <a:lstStyle/>
        <a:p>
          <a:r>
            <a:rPr lang="fr-FR" sz="1400" dirty="0" smtClean="0"/>
            <a:t>Transfert de technologie.</a:t>
          </a:r>
          <a:endParaRPr lang="fr-FR" sz="1400" dirty="0"/>
        </a:p>
      </dgm:t>
    </dgm:pt>
    <dgm:pt modelId="{4B3BC5CD-6313-4122-A50E-0E685D80EFA0}" type="parTrans" cxnId="{1A8ED1D2-6A0C-4109-94C7-0FE153C9EDB7}">
      <dgm:prSet/>
      <dgm:spPr/>
      <dgm:t>
        <a:bodyPr/>
        <a:lstStyle/>
        <a:p>
          <a:endParaRPr lang="fr-FR"/>
        </a:p>
      </dgm:t>
    </dgm:pt>
    <dgm:pt modelId="{F583D00A-FA7B-4B9C-82EC-B78831D4F3F2}" type="sibTrans" cxnId="{1A8ED1D2-6A0C-4109-94C7-0FE153C9EDB7}">
      <dgm:prSet/>
      <dgm:spPr/>
      <dgm:t>
        <a:bodyPr/>
        <a:lstStyle/>
        <a:p>
          <a:endParaRPr lang="fr-FR"/>
        </a:p>
      </dgm:t>
    </dgm:pt>
    <dgm:pt modelId="{7213A67A-151E-4FCC-A8C3-529AE360303E}">
      <dgm:prSet phldrT="[Texte]"/>
      <dgm:spPr>
        <a:ln>
          <a:solidFill>
            <a:schemeClr val="bg1"/>
          </a:solidFill>
        </a:ln>
      </dgm:spPr>
      <dgm:t>
        <a:bodyPr/>
        <a:lstStyle/>
        <a:p>
          <a:endParaRPr lang="fr-FR" sz="1100" b="1" dirty="0"/>
        </a:p>
      </dgm:t>
    </dgm:pt>
    <dgm:pt modelId="{786FB6F1-1C53-4489-B301-F1D61E226A71}" type="parTrans" cxnId="{76591473-2AF0-42CF-87B4-E8921B203C5C}">
      <dgm:prSet/>
      <dgm:spPr/>
      <dgm:t>
        <a:bodyPr/>
        <a:lstStyle/>
        <a:p>
          <a:endParaRPr lang="fr-FR"/>
        </a:p>
      </dgm:t>
    </dgm:pt>
    <dgm:pt modelId="{EAC516E2-30C0-4C49-B921-D50E5613A21E}" type="sibTrans" cxnId="{76591473-2AF0-42CF-87B4-E8921B203C5C}">
      <dgm:prSet/>
      <dgm:spPr/>
      <dgm:t>
        <a:bodyPr/>
        <a:lstStyle/>
        <a:p>
          <a:endParaRPr lang="fr-FR"/>
        </a:p>
      </dgm:t>
    </dgm:pt>
    <dgm:pt modelId="{5DE0409D-09ED-4B1E-AB06-B7D06FC13A94}">
      <dgm:prSet custT="1"/>
      <dgm:spPr>
        <a:ln>
          <a:solidFill>
            <a:schemeClr val="bg1"/>
          </a:solidFill>
        </a:ln>
      </dgm:spPr>
      <dgm:t>
        <a:bodyPr/>
        <a:lstStyle/>
        <a:p>
          <a:r>
            <a:rPr lang="fr-FR" sz="1400" dirty="0" smtClean="0"/>
            <a:t>Partenariat pour la promotion des </a:t>
          </a:r>
          <a:r>
            <a:rPr lang="fr-FR" sz="1400" b="1" dirty="0" smtClean="0"/>
            <a:t>savoir-faire liés au Bâti Ancien </a:t>
          </a:r>
          <a:r>
            <a:rPr lang="fr-FR" sz="1400" dirty="0" smtClean="0"/>
            <a:t>avec le PNR Millevaches.</a:t>
          </a:r>
          <a:r>
            <a:rPr lang="fr-FR" sz="1000" b="1" baseline="0" dirty="0" smtClean="0">
              <a:solidFill>
                <a:srgbClr val="FF0000"/>
              </a:solidFill>
            </a:rPr>
            <a:t>(Fiche Projet n°7)</a:t>
          </a:r>
          <a:endParaRPr lang="fr-FR" sz="1000" dirty="0"/>
        </a:p>
      </dgm:t>
    </dgm:pt>
    <dgm:pt modelId="{BFC40F2E-B5B7-4268-98D2-F74A469AF777}" type="parTrans" cxnId="{38297225-9D2D-4EA6-9D17-D2EA4A0EB2E9}">
      <dgm:prSet/>
      <dgm:spPr/>
      <dgm:t>
        <a:bodyPr/>
        <a:lstStyle/>
        <a:p>
          <a:endParaRPr lang="fr-FR"/>
        </a:p>
      </dgm:t>
    </dgm:pt>
    <dgm:pt modelId="{6DFE771F-981A-4F71-9A38-F4128E5A16C8}" type="sibTrans" cxnId="{38297225-9D2D-4EA6-9D17-D2EA4A0EB2E9}">
      <dgm:prSet/>
      <dgm:spPr/>
      <dgm:t>
        <a:bodyPr/>
        <a:lstStyle/>
        <a:p>
          <a:endParaRPr lang="fr-FR"/>
        </a:p>
      </dgm:t>
    </dgm:pt>
    <dgm:pt modelId="{30BBC9BF-AFF9-46CD-9D3D-16CFDDBC368C}">
      <dgm:prSet phldrT="[Texte]" custT="1"/>
      <dgm:spPr>
        <a:ln>
          <a:solidFill>
            <a:schemeClr val="bg1"/>
          </a:solidFill>
        </a:ln>
      </dgm:spPr>
      <dgm:t>
        <a:bodyPr/>
        <a:lstStyle/>
        <a:p>
          <a:r>
            <a:rPr lang="fr-FR" sz="1400" dirty="0" smtClean="0"/>
            <a:t>Journée RVA </a:t>
          </a:r>
          <a:r>
            <a:rPr lang="fr-FR" sz="1000" b="1" baseline="0" dirty="0" smtClean="0">
              <a:solidFill>
                <a:srgbClr val="FF0000"/>
              </a:solidFill>
            </a:rPr>
            <a:t>(Fiche Projet n°1)</a:t>
          </a:r>
          <a:endParaRPr lang="fr-FR" sz="1000" dirty="0"/>
        </a:p>
      </dgm:t>
    </dgm:pt>
    <dgm:pt modelId="{68E33753-2673-4036-B9DD-EC0C4A105370}" type="parTrans" cxnId="{F9E6ACE9-9DD6-47BB-A467-E65DD4BD6BBD}">
      <dgm:prSet/>
      <dgm:spPr/>
      <dgm:t>
        <a:bodyPr/>
        <a:lstStyle/>
        <a:p>
          <a:endParaRPr lang="fr-FR"/>
        </a:p>
      </dgm:t>
    </dgm:pt>
    <dgm:pt modelId="{6EC8F99A-0324-45E2-B2F1-C9101D5631A3}" type="sibTrans" cxnId="{F9E6ACE9-9DD6-47BB-A467-E65DD4BD6BBD}">
      <dgm:prSet/>
      <dgm:spPr/>
      <dgm:t>
        <a:bodyPr/>
        <a:lstStyle/>
        <a:p>
          <a:endParaRPr lang="fr-FR"/>
        </a:p>
      </dgm:t>
    </dgm:pt>
    <dgm:pt modelId="{A145DE14-AA11-4DF7-8A6E-29137E355132}" type="pres">
      <dgm:prSet presAssocID="{FB4AAB89-BF7E-4D83-BD02-43A649313381}" presName="cycleMatrixDiagram" presStyleCnt="0">
        <dgm:presLayoutVars>
          <dgm:chMax val="1"/>
          <dgm:dir/>
          <dgm:animLvl val="lvl"/>
          <dgm:resizeHandles val="exact"/>
        </dgm:presLayoutVars>
      </dgm:prSet>
      <dgm:spPr/>
      <dgm:t>
        <a:bodyPr/>
        <a:lstStyle/>
        <a:p>
          <a:endParaRPr lang="fr-FR"/>
        </a:p>
      </dgm:t>
    </dgm:pt>
    <dgm:pt modelId="{27549B49-A50B-4C50-A614-3E7840B03CEC}" type="pres">
      <dgm:prSet presAssocID="{FB4AAB89-BF7E-4D83-BD02-43A649313381}" presName="children" presStyleCnt="0"/>
      <dgm:spPr/>
      <dgm:t>
        <a:bodyPr/>
        <a:lstStyle/>
        <a:p>
          <a:endParaRPr lang="fr-FR"/>
        </a:p>
      </dgm:t>
    </dgm:pt>
    <dgm:pt modelId="{D02405AC-3393-4DBE-8A58-3B81C72C051A}" type="pres">
      <dgm:prSet presAssocID="{FB4AAB89-BF7E-4D83-BD02-43A649313381}" presName="child1group" presStyleCnt="0"/>
      <dgm:spPr/>
      <dgm:t>
        <a:bodyPr/>
        <a:lstStyle/>
        <a:p>
          <a:endParaRPr lang="fr-FR"/>
        </a:p>
      </dgm:t>
    </dgm:pt>
    <dgm:pt modelId="{E1B210DC-3E17-4B83-8F7A-FFAE72FC6491}" type="pres">
      <dgm:prSet presAssocID="{FB4AAB89-BF7E-4D83-BD02-43A649313381}" presName="child1" presStyleLbl="bgAcc1" presStyleIdx="0" presStyleCnt="4" custScaleX="111004" custScaleY="107892" custLinFactNeighborX="-6675" custLinFactNeighborY="3634"/>
      <dgm:spPr/>
      <dgm:t>
        <a:bodyPr/>
        <a:lstStyle/>
        <a:p>
          <a:endParaRPr lang="fr-FR"/>
        </a:p>
      </dgm:t>
    </dgm:pt>
    <dgm:pt modelId="{BD57CBA8-F976-4DF1-B5F8-F3258F974C10}" type="pres">
      <dgm:prSet presAssocID="{FB4AAB89-BF7E-4D83-BD02-43A649313381}" presName="child1Text" presStyleLbl="bgAcc1" presStyleIdx="0" presStyleCnt="4">
        <dgm:presLayoutVars>
          <dgm:bulletEnabled val="1"/>
        </dgm:presLayoutVars>
      </dgm:prSet>
      <dgm:spPr/>
      <dgm:t>
        <a:bodyPr/>
        <a:lstStyle/>
        <a:p>
          <a:endParaRPr lang="fr-FR"/>
        </a:p>
      </dgm:t>
    </dgm:pt>
    <dgm:pt modelId="{6490B513-704F-47B8-BDB4-0124DE738AD7}" type="pres">
      <dgm:prSet presAssocID="{FB4AAB89-BF7E-4D83-BD02-43A649313381}" presName="child2group" presStyleCnt="0"/>
      <dgm:spPr/>
      <dgm:t>
        <a:bodyPr/>
        <a:lstStyle/>
        <a:p>
          <a:endParaRPr lang="fr-FR"/>
        </a:p>
      </dgm:t>
    </dgm:pt>
    <dgm:pt modelId="{D6E2BA4D-BE8B-4CED-9011-48BB7A83F0FB}" type="pres">
      <dgm:prSet presAssocID="{FB4AAB89-BF7E-4D83-BD02-43A649313381}" presName="child2" presStyleLbl="bgAcc1" presStyleIdx="1" presStyleCnt="4" custScaleX="85662" custScaleY="148097" custLinFactNeighborX="15301" custLinFactNeighborY="17834"/>
      <dgm:spPr/>
      <dgm:t>
        <a:bodyPr/>
        <a:lstStyle/>
        <a:p>
          <a:endParaRPr lang="fr-FR"/>
        </a:p>
      </dgm:t>
    </dgm:pt>
    <dgm:pt modelId="{6812604F-0058-474C-ABAA-6F6FE182EC22}" type="pres">
      <dgm:prSet presAssocID="{FB4AAB89-BF7E-4D83-BD02-43A649313381}" presName="child2Text" presStyleLbl="bgAcc1" presStyleIdx="1" presStyleCnt="4">
        <dgm:presLayoutVars>
          <dgm:bulletEnabled val="1"/>
        </dgm:presLayoutVars>
      </dgm:prSet>
      <dgm:spPr/>
      <dgm:t>
        <a:bodyPr/>
        <a:lstStyle/>
        <a:p>
          <a:endParaRPr lang="fr-FR"/>
        </a:p>
      </dgm:t>
    </dgm:pt>
    <dgm:pt modelId="{530008C1-7309-4B05-8CA2-A2BBBECEDD26}" type="pres">
      <dgm:prSet presAssocID="{FB4AAB89-BF7E-4D83-BD02-43A649313381}" presName="child3group" presStyleCnt="0"/>
      <dgm:spPr/>
      <dgm:t>
        <a:bodyPr/>
        <a:lstStyle/>
        <a:p>
          <a:endParaRPr lang="fr-FR"/>
        </a:p>
      </dgm:t>
    </dgm:pt>
    <dgm:pt modelId="{310D1CAB-5D4D-48A2-AD0C-958D0FE65017}" type="pres">
      <dgm:prSet presAssocID="{FB4AAB89-BF7E-4D83-BD02-43A649313381}" presName="child3" presStyleLbl="bgAcc1" presStyleIdx="2" presStyleCnt="4" custScaleX="86663" custScaleY="140732" custLinFactNeighborX="11329" custLinFactNeighborY="-27800"/>
      <dgm:spPr/>
      <dgm:t>
        <a:bodyPr/>
        <a:lstStyle/>
        <a:p>
          <a:endParaRPr lang="fr-FR"/>
        </a:p>
      </dgm:t>
    </dgm:pt>
    <dgm:pt modelId="{8FA24FC2-05D3-453E-B889-0D92699841F2}" type="pres">
      <dgm:prSet presAssocID="{FB4AAB89-BF7E-4D83-BD02-43A649313381}" presName="child3Text" presStyleLbl="bgAcc1" presStyleIdx="2" presStyleCnt="4">
        <dgm:presLayoutVars>
          <dgm:bulletEnabled val="1"/>
        </dgm:presLayoutVars>
      </dgm:prSet>
      <dgm:spPr/>
      <dgm:t>
        <a:bodyPr/>
        <a:lstStyle/>
        <a:p>
          <a:endParaRPr lang="fr-FR"/>
        </a:p>
      </dgm:t>
    </dgm:pt>
    <dgm:pt modelId="{32795FCA-1C2C-4BAF-A438-4CE5AF0EF76F}" type="pres">
      <dgm:prSet presAssocID="{FB4AAB89-BF7E-4D83-BD02-43A649313381}" presName="child4group" presStyleCnt="0"/>
      <dgm:spPr/>
      <dgm:t>
        <a:bodyPr/>
        <a:lstStyle/>
        <a:p>
          <a:endParaRPr lang="fr-FR"/>
        </a:p>
      </dgm:t>
    </dgm:pt>
    <dgm:pt modelId="{1DAD6703-078C-47D8-AA72-6415E65CC1F2}" type="pres">
      <dgm:prSet presAssocID="{FB4AAB89-BF7E-4D83-BD02-43A649313381}" presName="child4" presStyleLbl="bgAcc1" presStyleIdx="3" presStyleCnt="4" custScaleX="110108" custScaleY="121838"/>
      <dgm:spPr/>
      <dgm:t>
        <a:bodyPr/>
        <a:lstStyle/>
        <a:p>
          <a:endParaRPr lang="fr-FR"/>
        </a:p>
      </dgm:t>
    </dgm:pt>
    <dgm:pt modelId="{F756B212-8568-4A2C-B662-8612A823A3AF}" type="pres">
      <dgm:prSet presAssocID="{FB4AAB89-BF7E-4D83-BD02-43A649313381}" presName="child4Text" presStyleLbl="bgAcc1" presStyleIdx="3" presStyleCnt="4">
        <dgm:presLayoutVars>
          <dgm:bulletEnabled val="1"/>
        </dgm:presLayoutVars>
      </dgm:prSet>
      <dgm:spPr/>
      <dgm:t>
        <a:bodyPr/>
        <a:lstStyle/>
        <a:p>
          <a:endParaRPr lang="fr-FR"/>
        </a:p>
      </dgm:t>
    </dgm:pt>
    <dgm:pt modelId="{883C95CF-7102-42F7-9720-3B47A876DC26}" type="pres">
      <dgm:prSet presAssocID="{FB4AAB89-BF7E-4D83-BD02-43A649313381}" presName="childPlaceholder" presStyleCnt="0"/>
      <dgm:spPr/>
      <dgm:t>
        <a:bodyPr/>
        <a:lstStyle/>
        <a:p>
          <a:endParaRPr lang="fr-FR"/>
        </a:p>
      </dgm:t>
    </dgm:pt>
    <dgm:pt modelId="{8E8244DC-4332-4739-8458-A2B9351A9B52}" type="pres">
      <dgm:prSet presAssocID="{FB4AAB89-BF7E-4D83-BD02-43A649313381}" presName="circle" presStyleCnt="0"/>
      <dgm:spPr/>
      <dgm:t>
        <a:bodyPr/>
        <a:lstStyle/>
        <a:p>
          <a:endParaRPr lang="fr-FR"/>
        </a:p>
      </dgm:t>
    </dgm:pt>
    <dgm:pt modelId="{F9C78FD0-C713-4240-9B8A-986FF8D4CD28}" type="pres">
      <dgm:prSet presAssocID="{FB4AAB89-BF7E-4D83-BD02-43A649313381}" presName="quadrant1" presStyleLbl="node1" presStyleIdx="0" presStyleCnt="4">
        <dgm:presLayoutVars>
          <dgm:chMax val="1"/>
          <dgm:bulletEnabled val="1"/>
        </dgm:presLayoutVars>
      </dgm:prSet>
      <dgm:spPr/>
      <dgm:t>
        <a:bodyPr/>
        <a:lstStyle/>
        <a:p>
          <a:endParaRPr lang="fr-FR"/>
        </a:p>
      </dgm:t>
    </dgm:pt>
    <dgm:pt modelId="{01B7D05D-51AA-49D3-81E7-00139566AF57}" type="pres">
      <dgm:prSet presAssocID="{FB4AAB89-BF7E-4D83-BD02-43A649313381}" presName="quadrant2" presStyleLbl="node1" presStyleIdx="1" presStyleCnt="4">
        <dgm:presLayoutVars>
          <dgm:chMax val="1"/>
          <dgm:bulletEnabled val="1"/>
        </dgm:presLayoutVars>
      </dgm:prSet>
      <dgm:spPr/>
      <dgm:t>
        <a:bodyPr/>
        <a:lstStyle/>
        <a:p>
          <a:endParaRPr lang="fr-FR"/>
        </a:p>
      </dgm:t>
    </dgm:pt>
    <dgm:pt modelId="{0186D231-002A-4E96-9CDE-84C2BC4C9921}" type="pres">
      <dgm:prSet presAssocID="{FB4AAB89-BF7E-4D83-BD02-43A649313381}" presName="quadrant3" presStyleLbl="node1" presStyleIdx="2" presStyleCnt="4">
        <dgm:presLayoutVars>
          <dgm:chMax val="1"/>
          <dgm:bulletEnabled val="1"/>
        </dgm:presLayoutVars>
      </dgm:prSet>
      <dgm:spPr/>
      <dgm:t>
        <a:bodyPr/>
        <a:lstStyle/>
        <a:p>
          <a:endParaRPr lang="fr-FR"/>
        </a:p>
      </dgm:t>
    </dgm:pt>
    <dgm:pt modelId="{19404079-3423-4F16-8503-F4FDDCA2C908}" type="pres">
      <dgm:prSet presAssocID="{FB4AAB89-BF7E-4D83-BD02-43A649313381}" presName="quadrant4" presStyleLbl="node1" presStyleIdx="3" presStyleCnt="4">
        <dgm:presLayoutVars>
          <dgm:chMax val="1"/>
          <dgm:bulletEnabled val="1"/>
        </dgm:presLayoutVars>
      </dgm:prSet>
      <dgm:spPr/>
      <dgm:t>
        <a:bodyPr/>
        <a:lstStyle/>
        <a:p>
          <a:endParaRPr lang="fr-FR"/>
        </a:p>
      </dgm:t>
    </dgm:pt>
    <dgm:pt modelId="{EE5B596F-66CC-4FB6-92A8-01F61A7984D0}" type="pres">
      <dgm:prSet presAssocID="{FB4AAB89-BF7E-4D83-BD02-43A649313381}" presName="quadrantPlaceholder" presStyleCnt="0"/>
      <dgm:spPr/>
      <dgm:t>
        <a:bodyPr/>
        <a:lstStyle/>
        <a:p>
          <a:endParaRPr lang="fr-FR"/>
        </a:p>
      </dgm:t>
    </dgm:pt>
    <dgm:pt modelId="{7BD3A9C9-DF12-4067-BB2B-3FF79CFB24BD}" type="pres">
      <dgm:prSet presAssocID="{FB4AAB89-BF7E-4D83-BD02-43A649313381}" presName="center1" presStyleLbl="fgShp" presStyleIdx="0" presStyleCnt="2"/>
      <dgm:spPr/>
      <dgm:t>
        <a:bodyPr/>
        <a:lstStyle/>
        <a:p>
          <a:endParaRPr lang="fr-FR"/>
        </a:p>
      </dgm:t>
    </dgm:pt>
    <dgm:pt modelId="{3B539D7E-8BAD-4F5F-AD6A-4675B0A61044}" type="pres">
      <dgm:prSet presAssocID="{FB4AAB89-BF7E-4D83-BD02-43A649313381}" presName="center2" presStyleLbl="fgShp" presStyleIdx="1" presStyleCnt="2"/>
      <dgm:spPr/>
      <dgm:t>
        <a:bodyPr/>
        <a:lstStyle/>
        <a:p>
          <a:endParaRPr lang="fr-FR"/>
        </a:p>
      </dgm:t>
    </dgm:pt>
  </dgm:ptLst>
  <dgm:cxnLst>
    <dgm:cxn modelId="{FD98B1AD-824A-4227-95BD-D2B61103A951}" type="presOf" srcId="{00AA0B1A-9888-4DA9-AF3E-399FE6A4C172}" destId="{E1B210DC-3E17-4B83-8F7A-FFAE72FC6491}" srcOrd="0" destOrd="4" presId="urn:microsoft.com/office/officeart/2005/8/layout/cycle4"/>
    <dgm:cxn modelId="{2F2C3032-D38D-4B05-8A9E-4238FD817EF7}" type="presOf" srcId="{0197686F-3FC2-4F2E-B79B-7008F916179A}" destId="{F756B212-8568-4A2C-B662-8612A823A3AF}" srcOrd="1" destOrd="1" presId="urn:microsoft.com/office/officeart/2005/8/layout/cycle4"/>
    <dgm:cxn modelId="{5E6F8155-89C8-4470-B689-906DE19C6D05}" srcId="{FB4AAB89-BF7E-4D83-BD02-43A649313381}" destId="{BCCF8AAF-2F45-4184-A51D-B5ECABC7C10E}" srcOrd="2" destOrd="0" parTransId="{BB2C5CE9-783B-4C73-914B-BEFDC4725293}" sibTransId="{31FBCEA7-E188-410C-A5B6-A15CA0725989}"/>
    <dgm:cxn modelId="{38297225-9D2D-4EA6-9D17-D2EA4A0EB2E9}" srcId="{BCCF8AAF-2F45-4184-A51D-B5ECABC7C10E}" destId="{5DE0409D-09ED-4B1E-AB06-B7D06FC13A94}" srcOrd="1" destOrd="0" parTransId="{BFC40F2E-B5B7-4268-98D2-F74A469AF777}" sibTransId="{6DFE771F-981A-4F71-9A38-F4128E5A16C8}"/>
    <dgm:cxn modelId="{B29CCA50-0C32-46FA-BDF0-07E580AAC746}" type="presOf" srcId="{070C3817-5C0E-4C6F-BF4E-9310EF93477F}" destId="{F756B212-8568-4A2C-B662-8612A823A3AF}" srcOrd="1" destOrd="4" presId="urn:microsoft.com/office/officeart/2005/8/layout/cycle4"/>
    <dgm:cxn modelId="{D7081C53-711E-4D76-9A37-1EB146052CA9}" srcId="{39535476-B1A1-4AB6-8052-6920E33307B1}" destId="{63E07B37-E346-4508-80D5-72178CFDEEFC}" srcOrd="0" destOrd="0" parTransId="{B1B9BCA7-0048-494E-87FE-B3A2F29A2858}" sibTransId="{7B11B375-9222-44CB-84A7-4B2BD16B4106}"/>
    <dgm:cxn modelId="{59827F31-8978-4C87-BDA0-F6F401477B01}" srcId="{5FB479C0-290B-417B-8251-18222D694387}" destId="{E87747EE-DA91-44DC-AC9F-9F756C245CBE}" srcOrd="1" destOrd="0" parTransId="{537DF711-6E9C-49E7-9292-2EC90A09B186}" sibTransId="{27457F9D-326F-4EE2-A345-24B82A006EA8}"/>
    <dgm:cxn modelId="{3FD05E18-14C0-4A36-8A70-47D2BA36E324}" type="presOf" srcId="{BCCF8AAF-2F45-4184-A51D-B5ECABC7C10E}" destId="{0186D231-002A-4E96-9CDE-84C2BC4C9921}" srcOrd="0" destOrd="0" presId="urn:microsoft.com/office/officeart/2005/8/layout/cycle4"/>
    <dgm:cxn modelId="{41B3865A-94C2-4DE9-9287-3927157A01B8}" type="presOf" srcId="{551439C7-1F20-428F-89B5-47A014D361A9}" destId="{310D1CAB-5D4D-48A2-AD0C-958D0FE65017}" srcOrd="0" destOrd="0" presId="urn:microsoft.com/office/officeart/2005/8/layout/cycle4"/>
    <dgm:cxn modelId="{7F61581C-F6D6-4A3D-A05A-7D3305974C68}" srcId="{FB4AAB89-BF7E-4D83-BD02-43A649313381}" destId="{5FB479C0-290B-417B-8251-18222D694387}" srcOrd="1" destOrd="0" parTransId="{03F7F8A9-7507-443C-947D-8EAD3DD0D8D0}" sibTransId="{E315733E-BA29-4263-866E-E9EE6145F6FB}"/>
    <dgm:cxn modelId="{4AFA8FE2-6A20-43B8-8F50-AA8D4D8AB209}" type="presOf" srcId="{4BD76C67-F11C-4FDB-AD6A-78C6F79BC1E4}" destId="{1DAD6703-078C-47D8-AA72-6415E65CC1F2}" srcOrd="0" destOrd="3" presId="urn:microsoft.com/office/officeart/2005/8/layout/cycle4"/>
    <dgm:cxn modelId="{B2B6DB3C-7841-441D-BF86-821480BEF90B}" type="presOf" srcId="{9EC88FF4-38B0-4FB2-B4A3-B7CC0FDC357D}" destId="{F9C78FD0-C713-4240-9B8A-986FF8D4CD28}" srcOrd="0" destOrd="0" presId="urn:microsoft.com/office/officeart/2005/8/layout/cycle4"/>
    <dgm:cxn modelId="{328E8CB4-5D61-42F3-AC02-57A30FE1AFA1}" type="presOf" srcId="{63E07B37-E346-4508-80D5-72178CFDEEFC}" destId="{1DAD6703-078C-47D8-AA72-6415E65CC1F2}" srcOrd="0" destOrd="0" presId="urn:microsoft.com/office/officeart/2005/8/layout/cycle4"/>
    <dgm:cxn modelId="{B6FC8D3C-9770-45C8-A0C1-D465BA13722F}" type="presOf" srcId="{75BC58AB-82B4-4C55-ACE5-C3CF59C395F7}" destId="{F756B212-8568-4A2C-B662-8612A823A3AF}" srcOrd="1" destOrd="5" presId="urn:microsoft.com/office/officeart/2005/8/layout/cycle4"/>
    <dgm:cxn modelId="{80754471-BCE5-465C-BF66-266F344899D1}" type="presOf" srcId="{7213A67A-151E-4FCC-A8C3-529AE360303E}" destId="{BD57CBA8-F976-4DF1-B5F8-F3258F974C10}" srcOrd="1" destOrd="1" presId="urn:microsoft.com/office/officeart/2005/8/layout/cycle4"/>
    <dgm:cxn modelId="{2D10C972-2029-40E7-9A91-959E512646C2}" type="presOf" srcId="{30BBC9BF-AFF9-46CD-9D3D-16CFDDBC368C}" destId="{D6E2BA4D-BE8B-4CED-9011-48BB7A83F0FB}" srcOrd="0" destOrd="2" presId="urn:microsoft.com/office/officeart/2005/8/layout/cycle4"/>
    <dgm:cxn modelId="{35B8A44C-0FF7-45EA-BB80-50BF2E7BF93F}" srcId="{39535476-B1A1-4AB6-8052-6920E33307B1}" destId="{75BC58AB-82B4-4C55-ACE5-C3CF59C395F7}" srcOrd="5" destOrd="0" parTransId="{2F8AB43C-5555-4B5F-B103-55B4FB7D61EC}" sibTransId="{C6E9A7E3-D4B7-4F2F-BFF3-2F71A9586C59}"/>
    <dgm:cxn modelId="{60B72EC6-31F6-41D4-9509-07174F427A02}" srcId="{9EC88FF4-38B0-4FB2-B4A3-B7CC0FDC357D}" destId="{59321363-78EB-46FF-8206-7872E2AF3925}" srcOrd="0" destOrd="0" parTransId="{59DE241F-3CC0-4933-BE93-74714275268B}" sibTransId="{8FD7D2D8-7910-4247-BC1C-6443B79D8BC1}"/>
    <dgm:cxn modelId="{5A820367-AE4F-40D0-B273-CB1B9E70ACE8}" srcId="{9EC88FF4-38B0-4FB2-B4A3-B7CC0FDC357D}" destId="{81CEE5A6-3307-4987-8355-EF324B9A2253}" srcOrd="3" destOrd="0" parTransId="{78F6E150-F37B-4AA3-87DD-409B304AB534}" sibTransId="{ECD1EF18-629F-4B32-8671-F87F90D2B323}"/>
    <dgm:cxn modelId="{922CB345-198D-4E90-BC2B-83D139F8E8CB}" srcId="{5FB479C0-290B-417B-8251-18222D694387}" destId="{69318137-B6DF-44A5-BD32-62DE1F6F8B2F}" srcOrd="3" destOrd="0" parTransId="{E9752D7C-A20A-48BE-B9E5-782942334F39}" sibTransId="{51011A4A-1D08-4C64-87E5-0A923C44CB40}"/>
    <dgm:cxn modelId="{F589D883-8820-40C4-AFE5-F628C6C12AFE}" type="presOf" srcId="{E87747EE-DA91-44DC-AC9F-9F756C245CBE}" destId="{D6E2BA4D-BE8B-4CED-9011-48BB7A83F0FB}" srcOrd="0" destOrd="1" presId="urn:microsoft.com/office/officeart/2005/8/layout/cycle4"/>
    <dgm:cxn modelId="{BEBADAF1-4098-4DA1-B52C-9D3CC1C43F36}" type="presOf" srcId="{39535476-B1A1-4AB6-8052-6920E33307B1}" destId="{19404079-3423-4F16-8503-F4FDDCA2C908}" srcOrd="0" destOrd="0" presId="urn:microsoft.com/office/officeart/2005/8/layout/cycle4"/>
    <dgm:cxn modelId="{F894F3DD-E72D-4ECA-84A5-EAE1E7E67F7A}" type="presOf" srcId="{9F2019C5-D9A4-4D40-923F-66E0FE1BB49F}" destId="{BD57CBA8-F976-4DF1-B5F8-F3258F974C10}" srcOrd="1" destOrd="5" presId="urn:microsoft.com/office/officeart/2005/8/layout/cycle4"/>
    <dgm:cxn modelId="{7EBD26C0-57B8-4178-AACD-ADA9F6A53953}" type="presOf" srcId="{A27AD54F-903C-4120-BA59-FCA7E1799F0A}" destId="{8FA24FC2-05D3-453E-B889-0D92699841F2}" srcOrd="1" destOrd="2" presId="urn:microsoft.com/office/officeart/2005/8/layout/cycle4"/>
    <dgm:cxn modelId="{54AC0D80-2FD6-473D-BF0F-14E2886B3867}" type="presOf" srcId="{B7DD6464-7472-4D90-965F-FA63C2CC8ABA}" destId="{1DAD6703-078C-47D8-AA72-6415E65CC1F2}" srcOrd="0" destOrd="2" presId="urn:microsoft.com/office/officeart/2005/8/layout/cycle4"/>
    <dgm:cxn modelId="{43808ED1-8C92-4077-9C56-2D2293A8BA98}" type="presOf" srcId="{7213A67A-151E-4FCC-A8C3-529AE360303E}" destId="{E1B210DC-3E17-4B83-8F7A-FFAE72FC6491}" srcOrd="0" destOrd="1" presId="urn:microsoft.com/office/officeart/2005/8/layout/cycle4"/>
    <dgm:cxn modelId="{94A52420-B8AF-4638-9349-AD1829B20CDB}" type="presOf" srcId="{B7DD6464-7472-4D90-965F-FA63C2CC8ABA}" destId="{F756B212-8568-4A2C-B662-8612A823A3AF}" srcOrd="1" destOrd="2" presId="urn:microsoft.com/office/officeart/2005/8/layout/cycle4"/>
    <dgm:cxn modelId="{59857CA9-7232-4988-A0EB-E510F6E48348}" srcId="{9EC88FF4-38B0-4FB2-B4A3-B7CC0FDC357D}" destId="{554077B9-3E10-414A-A235-52FDA60F7F1B}" srcOrd="2" destOrd="0" parTransId="{56A99FA0-C075-47CD-92DD-224CEEF211C6}" sibTransId="{CDB5135E-56AE-4D5F-B5E8-CBD805C914BD}"/>
    <dgm:cxn modelId="{25AF59F5-DD80-4080-A431-FE24562B79F4}" type="presOf" srcId="{5FB479C0-290B-417B-8251-18222D694387}" destId="{01B7D05D-51AA-49D3-81E7-00139566AF57}" srcOrd="0" destOrd="0" presId="urn:microsoft.com/office/officeart/2005/8/layout/cycle4"/>
    <dgm:cxn modelId="{BF6C6C08-B61E-4DD1-ABC7-13626E796AC5}" srcId="{BCCF8AAF-2F45-4184-A51D-B5ECABC7C10E}" destId="{551439C7-1F20-428F-89B5-47A014D361A9}" srcOrd="0" destOrd="0" parTransId="{B417B10C-7060-40C0-A700-98E1342D1F9F}" sibTransId="{446E0827-DC71-4A0A-9582-E8F8F2C7F866}"/>
    <dgm:cxn modelId="{6328E88B-C065-4F50-AB79-820A1BE4CBDE}" type="presOf" srcId="{5DE0409D-09ED-4B1E-AB06-B7D06FC13A94}" destId="{310D1CAB-5D4D-48A2-AD0C-958D0FE65017}" srcOrd="0" destOrd="1" presId="urn:microsoft.com/office/officeart/2005/8/layout/cycle4"/>
    <dgm:cxn modelId="{CB364F55-AD11-41AD-BF10-0464C8525DDF}" type="presOf" srcId="{75BC58AB-82B4-4C55-ACE5-C3CF59C395F7}" destId="{1DAD6703-078C-47D8-AA72-6415E65CC1F2}" srcOrd="0" destOrd="5" presId="urn:microsoft.com/office/officeart/2005/8/layout/cycle4"/>
    <dgm:cxn modelId="{D4E3EE41-FED4-4CA2-B379-B8EFF041C68B}" type="presOf" srcId="{070C3817-5C0E-4C6F-BF4E-9310EF93477F}" destId="{1DAD6703-078C-47D8-AA72-6415E65CC1F2}" srcOrd="0" destOrd="4" presId="urn:microsoft.com/office/officeart/2005/8/layout/cycle4"/>
    <dgm:cxn modelId="{42B1FE49-6F82-4AB6-A330-8E315F8B2D57}" srcId="{9EC88FF4-38B0-4FB2-B4A3-B7CC0FDC357D}" destId="{00AA0B1A-9888-4DA9-AF3E-399FE6A4C172}" srcOrd="4" destOrd="0" parTransId="{7CDC3FF6-5693-4427-BC33-227801A0A5B1}" sibTransId="{A7F6D7C1-7A6D-483F-B2D9-E95ADB9E72D0}"/>
    <dgm:cxn modelId="{C2A7EFC0-9511-4E0C-82AC-32D287C32617}" type="presOf" srcId="{F1800AC7-5981-4BE1-BDAB-766BB7CC789D}" destId="{6812604F-0058-474C-ABAA-6F6FE182EC22}" srcOrd="1" destOrd="0" presId="urn:microsoft.com/office/officeart/2005/8/layout/cycle4"/>
    <dgm:cxn modelId="{66EF8B64-499B-45E6-B07D-17DA12152C48}" type="presOf" srcId="{5DE0409D-09ED-4B1E-AB06-B7D06FC13A94}" destId="{8FA24FC2-05D3-453E-B889-0D92699841F2}" srcOrd="1" destOrd="1" presId="urn:microsoft.com/office/officeart/2005/8/layout/cycle4"/>
    <dgm:cxn modelId="{14F28324-6B55-49E7-AF63-077E475DC1EB}" type="presOf" srcId="{63E07B37-E346-4508-80D5-72178CFDEEFC}" destId="{F756B212-8568-4A2C-B662-8612A823A3AF}" srcOrd="1" destOrd="0" presId="urn:microsoft.com/office/officeart/2005/8/layout/cycle4"/>
    <dgm:cxn modelId="{DA261EB7-9532-47A0-BA5C-ABD37C5E6C9D}" srcId="{FB4AAB89-BF7E-4D83-BD02-43A649313381}" destId="{D9271324-6C78-4CE2-9507-8C6686B99C3F}" srcOrd="5" destOrd="0" parTransId="{812F4476-6DB0-4C9D-86C9-4A48AFD5CD26}" sibTransId="{5EDA4AD7-2BA0-45B8-A03F-4811F3193681}"/>
    <dgm:cxn modelId="{E4ED5AFE-691D-4A58-94B4-0375DC31A134}" srcId="{9EC88FF4-38B0-4FB2-B4A3-B7CC0FDC357D}" destId="{9F2019C5-D9A4-4D40-923F-66E0FE1BB49F}" srcOrd="5" destOrd="0" parTransId="{A562D474-A01D-493F-A9DA-6BC6C8E30A0F}" sibTransId="{DD0C6BC2-4912-4745-9A3E-8F520AEF027E}"/>
    <dgm:cxn modelId="{6B7B4629-6EB7-4123-9DA6-1942884A3937}" type="presOf" srcId="{F1800AC7-5981-4BE1-BDAB-766BB7CC789D}" destId="{D6E2BA4D-BE8B-4CED-9011-48BB7A83F0FB}" srcOrd="0" destOrd="0" presId="urn:microsoft.com/office/officeart/2005/8/layout/cycle4"/>
    <dgm:cxn modelId="{95CE4FF1-6F17-4CBC-9E6B-F6B0F6CFE46C}" type="presOf" srcId="{30BBC9BF-AFF9-46CD-9D3D-16CFDDBC368C}" destId="{6812604F-0058-474C-ABAA-6F6FE182EC22}" srcOrd="1" destOrd="2" presId="urn:microsoft.com/office/officeart/2005/8/layout/cycle4"/>
    <dgm:cxn modelId="{E4A37AC0-C14B-4229-B13E-B83EA816729A}" type="presOf" srcId="{A27AD54F-903C-4120-BA59-FCA7E1799F0A}" destId="{310D1CAB-5D4D-48A2-AD0C-958D0FE65017}" srcOrd="0" destOrd="2" presId="urn:microsoft.com/office/officeart/2005/8/layout/cycle4"/>
    <dgm:cxn modelId="{F0108213-58D9-46F1-A74A-DD2DCA8401E8}" srcId="{39535476-B1A1-4AB6-8052-6920E33307B1}" destId="{B7DD6464-7472-4D90-965F-FA63C2CC8ABA}" srcOrd="2" destOrd="0" parTransId="{35BDCC05-CEC2-4CCA-AC02-5B1DCA548812}" sibTransId="{18F855D7-722E-4F73-8CDC-08364D03BBFC}"/>
    <dgm:cxn modelId="{9C5B37B8-6023-4D48-8D7F-FA229D6608E1}" srcId="{39535476-B1A1-4AB6-8052-6920E33307B1}" destId="{4BD76C67-F11C-4FDB-AD6A-78C6F79BC1E4}" srcOrd="3" destOrd="0" parTransId="{AF94872D-CF38-4482-984E-1102869CF04E}" sibTransId="{E08EAC33-9441-49FC-832B-B63D8FD88E3E}"/>
    <dgm:cxn modelId="{A00D579A-79CB-4A07-A3B7-E6E3CC693A68}" srcId="{39535476-B1A1-4AB6-8052-6920E33307B1}" destId="{0197686F-3FC2-4F2E-B79B-7008F916179A}" srcOrd="1" destOrd="0" parTransId="{52CE436B-9F0D-44A4-AF5D-DE8D915E01ED}" sibTransId="{0F9DBC48-EB45-4105-960C-7C4DACA18173}"/>
    <dgm:cxn modelId="{76591473-2AF0-42CF-87B4-E8921B203C5C}" srcId="{9EC88FF4-38B0-4FB2-B4A3-B7CC0FDC357D}" destId="{7213A67A-151E-4FCC-A8C3-529AE360303E}" srcOrd="1" destOrd="0" parTransId="{786FB6F1-1C53-4489-B301-F1D61E226A71}" sibTransId="{EAC516E2-30C0-4C49-B921-D50E5613A21E}"/>
    <dgm:cxn modelId="{1A8ED1D2-6A0C-4109-94C7-0FE153C9EDB7}" srcId="{39535476-B1A1-4AB6-8052-6920E33307B1}" destId="{070C3817-5C0E-4C6F-BF4E-9310EF93477F}" srcOrd="4" destOrd="0" parTransId="{4B3BC5CD-6313-4122-A50E-0E685D80EFA0}" sibTransId="{F583D00A-FA7B-4B9C-82EC-B78831D4F3F2}"/>
    <dgm:cxn modelId="{8232F267-F4FF-4BC2-8439-BA75AD7C862D}" srcId="{FB4AAB89-BF7E-4D83-BD02-43A649313381}" destId="{39535476-B1A1-4AB6-8052-6920E33307B1}" srcOrd="3" destOrd="0" parTransId="{9C8C037E-4DA3-4344-8B53-FE73E8763CE3}" sibTransId="{43548128-39D3-4B0A-9350-F2A8A2722149}"/>
    <dgm:cxn modelId="{2C6520D3-5E28-4FFF-984A-627F3C5E7F21}" type="presOf" srcId="{4BD76C67-F11C-4FDB-AD6A-78C6F79BC1E4}" destId="{F756B212-8568-4A2C-B662-8612A823A3AF}" srcOrd="1" destOrd="3" presId="urn:microsoft.com/office/officeart/2005/8/layout/cycle4"/>
    <dgm:cxn modelId="{DE1138EB-9FAC-4314-AFEF-057D95F47DAA}" type="presOf" srcId="{81CEE5A6-3307-4987-8355-EF324B9A2253}" destId="{E1B210DC-3E17-4B83-8F7A-FFAE72FC6491}" srcOrd="0" destOrd="3" presId="urn:microsoft.com/office/officeart/2005/8/layout/cycle4"/>
    <dgm:cxn modelId="{058A2A0D-DF3A-4E31-9293-5164665B9966}" type="presOf" srcId="{554077B9-3E10-414A-A235-52FDA60F7F1B}" destId="{BD57CBA8-F976-4DF1-B5F8-F3258F974C10}" srcOrd="1" destOrd="2" presId="urn:microsoft.com/office/officeart/2005/8/layout/cycle4"/>
    <dgm:cxn modelId="{4E0ED1C5-80BC-47B4-832C-38F537C00D8B}" type="presOf" srcId="{0197686F-3FC2-4F2E-B79B-7008F916179A}" destId="{1DAD6703-078C-47D8-AA72-6415E65CC1F2}" srcOrd="0" destOrd="1" presId="urn:microsoft.com/office/officeart/2005/8/layout/cycle4"/>
    <dgm:cxn modelId="{98633525-C90F-4446-A47B-68888DE78407}" type="presOf" srcId="{E87747EE-DA91-44DC-AC9F-9F756C245CBE}" destId="{6812604F-0058-474C-ABAA-6F6FE182EC22}" srcOrd="1" destOrd="1" presId="urn:microsoft.com/office/officeart/2005/8/layout/cycle4"/>
    <dgm:cxn modelId="{10A85EB3-3663-4551-96BD-101A912CAF70}" type="presOf" srcId="{81CEE5A6-3307-4987-8355-EF324B9A2253}" destId="{BD57CBA8-F976-4DF1-B5F8-F3258F974C10}" srcOrd="1" destOrd="3" presId="urn:microsoft.com/office/officeart/2005/8/layout/cycle4"/>
    <dgm:cxn modelId="{825E17B4-8DF5-4F6D-9B1D-86FE69BD780A}" srcId="{5FB479C0-290B-417B-8251-18222D694387}" destId="{F1800AC7-5981-4BE1-BDAB-766BB7CC789D}" srcOrd="0" destOrd="0" parTransId="{6A2A0A76-E991-4859-BC7E-F8C7653458E3}" sibTransId="{E7E8096C-6E97-4ABE-837E-B1C371973FAF}"/>
    <dgm:cxn modelId="{F9E6ACE9-9DD6-47BB-A467-E65DD4BD6BBD}" srcId="{5FB479C0-290B-417B-8251-18222D694387}" destId="{30BBC9BF-AFF9-46CD-9D3D-16CFDDBC368C}" srcOrd="2" destOrd="0" parTransId="{68E33753-2673-4036-B9DD-EC0C4A105370}" sibTransId="{6EC8F99A-0324-45E2-B2F1-C9101D5631A3}"/>
    <dgm:cxn modelId="{C0D9578B-8330-499A-B1DB-B3C40E6415FF}" type="presOf" srcId="{551439C7-1F20-428F-89B5-47A014D361A9}" destId="{8FA24FC2-05D3-453E-B889-0D92699841F2}" srcOrd="1" destOrd="0" presId="urn:microsoft.com/office/officeart/2005/8/layout/cycle4"/>
    <dgm:cxn modelId="{680124A0-5BA0-44F3-B7E7-69C448D25EE7}" type="presOf" srcId="{9F2019C5-D9A4-4D40-923F-66E0FE1BB49F}" destId="{E1B210DC-3E17-4B83-8F7A-FFAE72FC6491}" srcOrd="0" destOrd="5" presId="urn:microsoft.com/office/officeart/2005/8/layout/cycle4"/>
    <dgm:cxn modelId="{F4208413-9BA4-4A83-A204-1C358D86834E}" type="presOf" srcId="{59321363-78EB-46FF-8206-7872E2AF3925}" destId="{E1B210DC-3E17-4B83-8F7A-FFAE72FC6491}" srcOrd="0" destOrd="0" presId="urn:microsoft.com/office/officeart/2005/8/layout/cycle4"/>
    <dgm:cxn modelId="{66292535-8033-4114-BC46-CDBCA914D023}" type="presOf" srcId="{554077B9-3E10-414A-A235-52FDA60F7F1B}" destId="{E1B210DC-3E17-4B83-8F7A-FFAE72FC6491}" srcOrd="0" destOrd="2" presId="urn:microsoft.com/office/officeart/2005/8/layout/cycle4"/>
    <dgm:cxn modelId="{4D9096FE-31FB-42F4-8512-EBE6FDFE1BBD}" type="presOf" srcId="{FB4AAB89-BF7E-4D83-BD02-43A649313381}" destId="{A145DE14-AA11-4DF7-8A6E-29137E355132}" srcOrd="0" destOrd="0" presId="urn:microsoft.com/office/officeart/2005/8/layout/cycle4"/>
    <dgm:cxn modelId="{14F4456C-8D62-4F5A-B16B-4CC7CC6E2AA9}" type="presOf" srcId="{69318137-B6DF-44A5-BD32-62DE1F6F8B2F}" destId="{6812604F-0058-474C-ABAA-6F6FE182EC22}" srcOrd="1" destOrd="3" presId="urn:microsoft.com/office/officeart/2005/8/layout/cycle4"/>
    <dgm:cxn modelId="{6FFBB807-620F-47D7-AE74-3BDFB8566198}" srcId="{FB4AAB89-BF7E-4D83-BD02-43A649313381}" destId="{516D83C2-5127-4FE1-9E01-F54EC545224D}" srcOrd="4" destOrd="0" parTransId="{CF28787D-87FC-43A1-B6B0-0CC69CB0F45B}" sibTransId="{CD7EB0F4-7BEE-4C65-B4F3-7DA09CD84918}"/>
    <dgm:cxn modelId="{8F1264E4-4843-4A89-A6DB-73CD9FA38FAF}" srcId="{BCCF8AAF-2F45-4184-A51D-B5ECABC7C10E}" destId="{A27AD54F-903C-4120-BA59-FCA7E1799F0A}" srcOrd="2" destOrd="0" parTransId="{8F9C76AA-5443-487D-B5B1-66C5047C4653}" sibTransId="{6D3850D9-88F6-4123-AECE-63F8E1DE58B2}"/>
    <dgm:cxn modelId="{122233D7-26E6-4ACF-81FA-70C9E1D15A7F}" type="presOf" srcId="{59321363-78EB-46FF-8206-7872E2AF3925}" destId="{BD57CBA8-F976-4DF1-B5F8-F3258F974C10}" srcOrd="1" destOrd="0" presId="urn:microsoft.com/office/officeart/2005/8/layout/cycle4"/>
    <dgm:cxn modelId="{40B33E21-F2F5-4229-87D1-46ECB0E1A296}" type="presOf" srcId="{69318137-B6DF-44A5-BD32-62DE1F6F8B2F}" destId="{D6E2BA4D-BE8B-4CED-9011-48BB7A83F0FB}" srcOrd="0" destOrd="3" presId="urn:microsoft.com/office/officeart/2005/8/layout/cycle4"/>
    <dgm:cxn modelId="{978CE993-0758-4AC1-8839-E2E25A7C8D20}" type="presOf" srcId="{00AA0B1A-9888-4DA9-AF3E-399FE6A4C172}" destId="{BD57CBA8-F976-4DF1-B5F8-F3258F974C10}" srcOrd="1" destOrd="4" presId="urn:microsoft.com/office/officeart/2005/8/layout/cycle4"/>
    <dgm:cxn modelId="{54991C75-C1AE-4B55-8020-F79DD09A83E0}" srcId="{FB4AAB89-BF7E-4D83-BD02-43A649313381}" destId="{9EC88FF4-38B0-4FB2-B4A3-B7CC0FDC357D}" srcOrd="0" destOrd="0" parTransId="{CE161F12-D89F-4861-937C-C495AC0DBD1C}" sibTransId="{021AC159-57DC-43FC-AA3A-64FAB8FD6DC7}"/>
    <dgm:cxn modelId="{33356258-B53B-45EA-B813-6BE630FEFFA3}" type="presParOf" srcId="{A145DE14-AA11-4DF7-8A6E-29137E355132}" destId="{27549B49-A50B-4C50-A614-3E7840B03CEC}" srcOrd="0" destOrd="0" presId="urn:microsoft.com/office/officeart/2005/8/layout/cycle4"/>
    <dgm:cxn modelId="{4839B750-A77A-4B3F-A7BD-27DA34A32246}" type="presParOf" srcId="{27549B49-A50B-4C50-A614-3E7840B03CEC}" destId="{D02405AC-3393-4DBE-8A58-3B81C72C051A}" srcOrd="0" destOrd="0" presId="urn:microsoft.com/office/officeart/2005/8/layout/cycle4"/>
    <dgm:cxn modelId="{9AB50668-CBEF-4DE3-84BB-3C8FB15BAD82}" type="presParOf" srcId="{D02405AC-3393-4DBE-8A58-3B81C72C051A}" destId="{E1B210DC-3E17-4B83-8F7A-FFAE72FC6491}" srcOrd="0" destOrd="0" presId="urn:microsoft.com/office/officeart/2005/8/layout/cycle4"/>
    <dgm:cxn modelId="{9C8CA1AC-1A77-4855-89FD-5A0A26E4EA41}" type="presParOf" srcId="{D02405AC-3393-4DBE-8A58-3B81C72C051A}" destId="{BD57CBA8-F976-4DF1-B5F8-F3258F974C10}" srcOrd="1" destOrd="0" presId="urn:microsoft.com/office/officeart/2005/8/layout/cycle4"/>
    <dgm:cxn modelId="{83592470-6837-4B80-87E9-E6FC79DB24BE}" type="presParOf" srcId="{27549B49-A50B-4C50-A614-3E7840B03CEC}" destId="{6490B513-704F-47B8-BDB4-0124DE738AD7}" srcOrd="1" destOrd="0" presId="urn:microsoft.com/office/officeart/2005/8/layout/cycle4"/>
    <dgm:cxn modelId="{B0181161-E81E-4F0E-B7FD-95DC06930913}" type="presParOf" srcId="{6490B513-704F-47B8-BDB4-0124DE738AD7}" destId="{D6E2BA4D-BE8B-4CED-9011-48BB7A83F0FB}" srcOrd="0" destOrd="0" presId="urn:microsoft.com/office/officeart/2005/8/layout/cycle4"/>
    <dgm:cxn modelId="{D5816F05-E6B7-4851-95F8-A566A7621914}" type="presParOf" srcId="{6490B513-704F-47B8-BDB4-0124DE738AD7}" destId="{6812604F-0058-474C-ABAA-6F6FE182EC22}" srcOrd="1" destOrd="0" presId="urn:microsoft.com/office/officeart/2005/8/layout/cycle4"/>
    <dgm:cxn modelId="{1D9B2351-40EC-4947-9F8C-446E895626A7}" type="presParOf" srcId="{27549B49-A50B-4C50-A614-3E7840B03CEC}" destId="{530008C1-7309-4B05-8CA2-A2BBBECEDD26}" srcOrd="2" destOrd="0" presId="urn:microsoft.com/office/officeart/2005/8/layout/cycle4"/>
    <dgm:cxn modelId="{88C9ADC9-9FE0-429C-8B22-6D86BF04D87C}" type="presParOf" srcId="{530008C1-7309-4B05-8CA2-A2BBBECEDD26}" destId="{310D1CAB-5D4D-48A2-AD0C-958D0FE65017}" srcOrd="0" destOrd="0" presId="urn:microsoft.com/office/officeart/2005/8/layout/cycle4"/>
    <dgm:cxn modelId="{BB760610-7C6A-4E69-89C4-D8D4F32421AF}" type="presParOf" srcId="{530008C1-7309-4B05-8CA2-A2BBBECEDD26}" destId="{8FA24FC2-05D3-453E-B889-0D92699841F2}" srcOrd="1" destOrd="0" presId="urn:microsoft.com/office/officeart/2005/8/layout/cycle4"/>
    <dgm:cxn modelId="{C4D5E6FF-ECE9-4C8A-AABC-3FDC024952C4}" type="presParOf" srcId="{27549B49-A50B-4C50-A614-3E7840B03CEC}" destId="{32795FCA-1C2C-4BAF-A438-4CE5AF0EF76F}" srcOrd="3" destOrd="0" presId="urn:microsoft.com/office/officeart/2005/8/layout/cycle4"/>
    <dgm:cxn modelId="{9AD7034F-3B73-4BAD-86FC-657F07956473}" type="presParOf" srcId="{32795FCA-1C2C-4BAF-A438-4CE5AF0EF76F}" destId="{1DAD6703-078C-47D8-AA72-6415E65CC1F2}" srcOrd="0" destOrd="0" presId="urn:microsoft.com/office/officeart/2005/8/layout/cycle4"/>
    <dgm:cxn modelId="{0B23DA24-04F7-47A3-B009-A6B583F233CC}" type="presParOf" srcId="{32795FCA-1C2C-4BAF-A438-4CE5AF0EF76F}" destId="{F756B212-8568-4A2C-B662-8612A823A3AF}" srcOrd="1" destOrd="0" presId="urn:microsoft.com/office/officeart/2005/8/layout/cycle4"/>
    <dgm:cxn modelId="{6C5C5D0B-C203-4FA1-9772-8B028BD43239}" type="presParOf" srcId="{27549B49-A50B-4C50-A614-3E7840B03CEC}" destId="{883C95CF-7102-42F7-9720-3B47A876DC26}" srcOrd="4" destOrd="0" presId="urn:microsoft.com/office/officeart/2005/8/layout/cycle4"/>
    <dgm:cxn modelId="{2793C819-8586-4DD7-92A1-1B6E94467DFB}" type="presParOf" srcId="{A145DE14-AA11-4DF7-8A6E-29137E355132}" destId="{8E8244DC-4332-4739-8458-A2B9351A9B52}" srcOrd="1" destOrd="0" presId="urn:microsoft.com/office/officeart/2005/8/layout/cycle4"/>
    <dgm:cxn modelId="{7B02A4D2-CEA6-4BEB-92C3-7A9D1FEBF079}" type="presParOf" srcId="{8E8244DC-4332-4739-8458-A2B9351A9B52}" destId="{F9C78FD0-C713-4240-9B8A-986FF8D4CD28}" srcOrd="0" destOrd="0" presId="urn:microsoft.com/office/officeart/2005/8/layout/cycle4"/>
    <dgm:cxn modelId="{92ABCE9B-FC77-4B79-AC78-4599A2A11AF3}" type="presParOf" srcId="{8E8244DC-4332-4739-8458-A2B9351A9B52}" destId="{01B7D05D-51AA-49D3-81E7-00139566AF57}" srcOrd="1" destOrd="0" presId="urn:microsoft.com/office/officeart/2005/8/layout/cycle4"/>
    <dgm:cxn modelId="{3A90B955-7773-48E9-93DA-C00CBF8C38D5}" type="presParOf" srcId="{8E8244DC-4332-4739-8458-A2B9351A9B52}" destId="{0186D231-002A-4E96-9CDE-84C2BC4C9921}" srcOrd="2" destOrd="0" presId="urn:microsoft.com/office/officeart/2005/8/layout/cycle4"/>
    <dgm:cxn modelId="{3E7F1049-F6BE-4712-A621-6174D4ACF167}" type="presParOf" srcId="{8E8244DC-4332-4739-8458-A2B9351A9B52}" destId="{19404079-3423-4F16-8503-F4FDDCA2C908}" srcOrd="3" destOrd="0" presId="urn:microsoft.com/office/officeart/2005/8/layout/cycle4"/>
    <dgm:cxn modelId="{85272B62-040F-4EFD-B835-8D55AF5E55A4}" type="presParOf" srcId="{8E8244DC-4332-4739-8458-A2B9351A9B52}" destId="{EE5B596F-66CC-4FB6-92A8-01F61A7984D0}" srcOrd="4" destOrd="0" presId="urn:microsoft.com/office/officeart/2005/8/layout/cycle4"/>
    <dgm:cxn modelId="{E4B7085E-4E19-483E-B499-343866DCAD9A}" type="presParOf" srcId="{A145DE14-AA11-4DF7-8A6E-29137E355132}" destId="{7BD3A9C9-DF12-4067-BB2B-3FF79CFB24BD}" srcOrd="2" destOrd="0" presId="urn:microsoft.com/office/officeart/2005/8/layout/cycle4"/>
    <dgm:cxn modelId="{D87610D4-D7B5-43BF-8C57-C4B1DFEF4076}" type="presParOf" srcId="{A145DE14-AA11-4DF7-8A6E-29137E355132}" destId="{3B539D7E-8BAD-4F5F-AD6A-4675B0A61044}" srcOrd="3" destOrd="0" presId="urn:microsoft.com/office/officeart/2005/8/layout/cycle4"/>
  </dgm:cxnLst>
  <dgm:bg>
    <a:solidFill>
      <a:schemeClr val="lt1">
        <a:hueOff val="0"/>
        <a:satOff val="0"/>
        <a:lumOff val="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4AAB89-BF7E-4D83-BD02-43A649313381}" type="doc">
      <dgm:prSet loTypeId="urn:microsoft.com/office/officeart/2005/8/layout/cycle4" loCatId="matrix" qsTypeId="urn:microsoft.com/office/officeart/2005/8/quickstyle/simple1" qsCatId="simple" csTypeId="urn:microsoft.com/office/officeart/2005/8/colors/colorful5" csCatId="colorful" phldr="1"/>
      <dgm:spPr/>
      <dgm:t>
        <a:bodyPr/>
        <a:lstStyle/>
        <a:p>
          <a:endParaRPr lang="fr-FR"/>
        </a:p>
      </dgm:t>
    </dgm:pt>
    <dgm:pt modelId="{9EC88FF4-38B0-4FB2-B4A3-B7CC0FDC357D}">
      <dgm:prSet phldrT="[Texte]"/>
      <dgm:spPr>
        <a:solidFill>
          <a:srgbClr val="660066"/>
        </a:solidFill>
      </dgm:spPr>
      <dgm:t>
        <a:bodyPr/>
        <a:lstStyle/>
        <a:p>
          <a:r>
            <a:rPr lang="fr-FR" dirty="0" smtClean="0"/>
            <a:t>Pédagogique</a:t>
          </a:r>
          <a:endParaRPr lang="fr-FR" dirty="0"/>
        </a:p>
      </dgm:t>
    </dgm:pt>
    <dgm:pt modelId="{CE161F12-D89F-4861-937C-C495AC0DBD1C}" type="parTrans" cxnId="{54991C75-C1AE-4B55-8020-F79DD09A83E0}">
      <dgm:prSet/>
      <dgm:spPr/>
      <dgm:t>
        <a:bodyPr/>
        <a:lstStyle/>
        <a:p>
          <a:endParaRPr lang="fr-FR"/>
        </a:p>
      </dgm:t>
    </dgm:pt>
    <dgm:pt modelId="{021AC159-57DC-43FC-AA3A-64FAB8FD6DC7}" type="sibTrans" cxnId="{54991C75-C1AE-4B55-8020-F79DD09A83E0}">
      <dgm:prSet/>
      <dgm:spPr/>
      <dgm:t>
        <a:bodyPr/>
        <a:lstStyle/>
        <a:p>
          <a:endParaRPr lang="fr-FR"/>
        </a:p>
      </dgm:t>
    </dgm:pt>
    <dgm:pt modelId="{59321363-78EB-46FF-8206-7872E2AF3925}">
      <dgm:prSet phldrT="[Texte]"/>
      <dgm:spPr>
        <a:blipFill rotWithShape="0">
          <a:blip xmlns:r="http://schemas.openxmlformats.org/officeDocument/2006/relationships" r:embed="rId1"/>
          <a:stretch>
            <a:fillRect/>
          </a:stretch>
        </a:blipFill>
      </dgm:spPr>
      <dgm:t>
        <a:bodyPr/>
        <a:lstStyle/>
        <a:p>
          <a:endParaRPr lang="fr-FR" dirty="0"/>
        </a:p>
      </dgm:t>
    </dgm:pt>
    <dgm:pt modelId="{59DE241F-3CC0-4933-BE93-74714275268B}" type="parTrans" cxnId="{60B72EC6-31F6-41D4-9509-07174F427A02}">
      <dgm:prSet/>
      <dgm:spPr/>
      <dgm:t>
        <a:bodyPr/>
        <a:lstStyle/>
        <a:p>
          <a:endParaRPr lang="fr-FR"/>
        </a:p>
      </dgm:t>
    </dgm:pt>
    <dgm:pt modelId="{8FD7D2D8-7910-4247-BC1C-6443B79D8BC1}" type="sibTrans" cxnId="{60B72EC6-31F6-41D4-9509-07174F427A02}">
      <dgm:prSet/>
      <dgm:spPr/>
      <dgm:t>
        <a:bodyPr/>
        <a:lstStyle/>
        <a:p>
          <a:endParaRPr lang="fr-FR"/>
        </a:p>
      </dgm:t>
    </dgm:pt>
    <dgm:pt modelId="{5FB479C0-290B-417B-8251-18222D694387}">
      <dgm:prSet phldrT="[Texte]"/>
      <dgm:spPr>
        <a:solidFill>
          <a:srgbClr val="990099"/>
        </a:solidFill>
      </dgm:spPr>
      <dgm:t>
        <a:bodyPr/>
        <a:lstStyle/>
        <a:p>
          <a:r>
            <a:rPr lang="fr-FR" dirty="0" smtClean="0"/>
            <a:t>Technologique</a:t>
          </a:r>
        </a:p>
      </dgm:t>
    </dgm:pt>
    <dgm:pt modelId="{03F7F8A9-7507-443C-947D-8EAD3DD0D8D0}" type="parTrans" cxnId="{7F61581C-F6D6-4A3D-A05A-7D3305974C68}">
      <dgm:prSet/>
      <dgm:spPr/>
      <dgm:t>
        <a:bodyPr/>
        <a:lstStyle/>
        <a:p>
          <a:endParaRPr lang="fr-FR"/>
        </a:p>
      </dgm:t>
    </dgm:pt>
    <dgm:pt modelId="{E315733E-BA29-4263-866E-E9EE6145F6FB}" type="sibTrans" cxnId="{7F61581C-F6D6-4A3D-A05A-7D3305974C68}">
      <dgm:prSet/>
      <dgm:spPr/>
      <dgm:t>
        <a:bodyPr/>
        <a:lstStyle/>
        <a:p>
          <a:endParaRPr lang="fr-FR"/>
        </a:p>
      </dgm:t>
    </dgm:pt>
    <dgm:pt modelId="{F1800AC7-5981-4BE1-BDAB-766BB7CC789D}">
      <dgm:prSet phldrT="[Texte]"/>
      <dgm:spPr>
        <a:blipFill rotWithShape="0">
          <a:blip xmlns:r="http://schemas.openxmlformats.org/officeDocument/2006/relationships" r:embed="rId2"/>
          <a:stretch>
            <a:fillRect/>
          </a:stretch>
        </a:blipFill>
      </dgm:spPr>
      <dgm:t>
        <a:bodyPr/>
        <a:lstStyle/>
        <a:p>
          <a:endParaRPr lang="fr-FR" dirty="0"/>
        </a:p>
      </dgm:t>
    </dgm:pt>
    <dgm:pt modelId="{6A2A0A76-E991-4859-BC7E-F8C7653458E3}" type="parTrans" cxnId="{825E17B4-8DF5-4F6D-9B1D-86FE69BD780A}">
      <dgm:prSet/>
      <dgm:spPr/>
      <dgm:t>
        <a:bodyPr/>
        <a:lstStyle/>
        <a:p>
          <a:endParaRPr lang="fr-FR"/>
        </a:p>
      </dgm:t>
    </dgm:pt>
    <dgm:pt modelId="{E7E8096C-6E97-4ABE-837E-B1C371973FAF}" type="sibTrans" cxnId="{825E17B4-8DF5-4F6D-9B1D-86FE69BD780A}">
      <dgm:prSet/>
      <dgm:spPr/>
      <dgm:t>
        <a:bodyPr/>
        <a:lstStyle/>
        <a:p>
          <a:endParaRPr lang="fr-FR"/>
        </a:p>
      </dgm:t>
    </dgm:pt>
    <dgm:pt modelId="{BCCF8AAF-2F45-4184-A51D-B5ECABC7C10E}">
      <dgm:prSet phldrT="[Texte]"/>
      <dgm:spPr>
        <a:solidFill>
          <a:srgbClr val="CC00FF"/>
        </a:solidFill>
      </dgm:spPr>
      <dgm:t>
        <a:bodyPr/>
        <a:lstStyle/>
        <a:p>
          <a:r>
            <a:rPr lang="fr-FR" dirty="0" smtClean="0"/>
            <a:t>Patrimonial</a:t>
          </a:r>
          <a:endParaRPr lang="fr-FR" dirty="0"/>
        </a:p>
      </dgm:t>
    </dgm:pt>
    <dgm:pt modelId="{BB2C5CE9-783B-4C73-914B-BEFDC4725293}" type="parTrans" cxnId="{5E6F8155-89C8-4470-B689-906DE19C6D05}">
      <dgm:prSet/>
      <dgm:spPr/>
      <dgm:t>
        <a:bodyPr/>
        <a:lstStyle/>
        <a:p>
          <a:endParaRPr lang="fr-FR"/>
        </a:p>
      </dgm:t>
    </dgm:pt>
    <dgm:pt modelId="{31FBCEA7-E188-410C-A5B6-A15CA0725989}" type="sibTrans" cxnId="{5E6F8155-89C8-4470-B689-906DE19C6D05}">
      <dgm:prSet/>
      <dgm:spPr/>
      <dgm:t>
        <a:bodyPr/>
        <a:lstStyle/>
        <a:p>
          <a:endParaRPr lang="fr-FR"/>
        </a:p>
      </dgm:t>
    </dgm:pt>
    <dgm:pt modelId="{39535476-B1A1-4AB6-8052-6920E33307B1}">
      <dgm:prSet phldrT="[Texte]"/>
      <dgm:spPr>
        <a:solidFill>
          <a:srgbClr val="CC99FF"/>
        </a:solidFill>
      </dgm:spPr>
      <dgm:t>
        <a:bodyPr/>
        <a:lstStyle/>
        <a:p>
          <a:r>
            <a:rPr lang="fr-FR" dirty="0" smtClean="0"/>
            <a:t>Economique</a:t>
          </a:r>
          <a:endParaRPr lang="fr-FR" dirty="0"/>
        </a:p>
      </dgm:t>
    </dgm:pt>
    <dgm:pt modelId="{9C8C037E-4DA3-4344-8B53-FE73E8763CE3}" type="parTrans" cxnId="{8232F267-F4FF-4BC2-8439-BA75AD7C862D}">
      <dgm:prSet/>
      <dgm:spPr/>
      <dgm:t>
        <a:bodyPr/>
        <a:lstStyle/>
        <a:p>
          <a:endParaRPr lang="fr-FR"/>
        </a:p>
      </dgm:t>
    </dgm:pt>
    <dgm:pt modelId="{43548128-39D3-4B0A-9350-F2A8A2722149}" type="sibTrans" cxnId="{8232F267-F4FF-4BC2-8439-BA75AD7C862D}">
      <dgm:prSet/>
      <dgm:spPr/>
      <dgm:t>
        <a:bodyPr/>
        <a:lstStyle/>
        <a:p>
          <a:endParaRPr lang="fr-FR"/>
        </a:p>
      </dgm:t>
    </dgm:pt>
    <dgm:pt modelId="{63E07B37-E346-4508-80D5-72178CFDEEFC}">
      <dgm:prSet phldrT="[Texte]"/>
      <dgm:spPr>
        <a:blipFill rotWithShape="0">
          <a:blip xmlns:r="http://schemas.openxmlformats.org/officeDocument/2006/relationships" r:embed="rId3"/>
          <a:stretch>
            <a:fillRect/>
          </a:stretch>
        </a:blipFill>
      </dgm:spPr>
      <dgm:t>
        <a:bodyPr/>
        <a:lstStyle/>
        <a:p>
          <a:endParaRPr lang="fr-FR" dirty="0"/>
        </a:p>
      </dgm:t>
    </dgm:pt>
    <dgm:pt modelId="{B1B9BCA7-0048-494E-87FE-B3A2F29A2858}" type="parTrans" cxnId="{D7081C53-711E-4D76-9A37-1EB146052CA9}">
      <dgm:prSet/>
      <dgm:spPr/>
      <dgm:t>
        <a:bodyPr/>
        <a:lstStyle/>
        <a:p>
          <a:endParaRPr lang="fr-FR"/>
        </a:p>
      </dgm:t>
    </dgm:pt>
    <dgm:pt modelId="{7B11B375-9222-44CB-84A7-4B2BD16B4106}" type="sibTrans" cxnId="{D7081C53-711E-4D76-9A37-1EB146052CA9}">
      <dgm:prSet/>
      <dgm:spPr/>
      <dgm:t>
        <a:bodyPr/>
        <a:lstStyle/>
        <a:p>
          <a:endParaRPr lang="fr-FR"/>
        </a:p>
      </dgm:t>
    </dgm:pt>
    <dgm:pt modelId="{551439C7-1F20-428F-89B5-47A014D361A9}">
      <dgm:prSet phldrT="[Texte]"/>
      <dgm:spPr>
        <a:blipFill rotWithShape="0">
          <a:blip xmlns:r="http://schemas.openxmlformats.org/officeDocument/2006/relationships" r:embed="rId4"/>
          <a:stretch>
            <a:fillRect/>
          </a:stretch>
        </a:blipFill>
      </dgm:spPr>
      <dgm:t>
        <a:bodyPr/>
        <a:lstStyle/>
        <a:p>
          <a:endParaRPr lang="fr-FR" dirty="0"/>
        </a:p>
      </dgm:t>
    </dgm:pt>
    <dgm:pt modelId="{B417B10C-7060-40C0-A700-98E1342D1F9F}" type="parTrans" cxnId="{BF6C6C08-B61E-4DD1-ABC7-13626E796AC5}">
      <dgm:prSet/>
      <dgm:spPr/>
      <dgm:t>
        <a:bodyPr/>
        <a:lstStyle/>
        <a:p>
          <a:endParaRPr lang="fr-FR"/>
        </a:p>
      </dgm:t>
    </dgm:pt>
    <dgm:pt modelId="{446E0827-DC71-4A0A-9582-E8F8F2C7F866}" type="sibTrans" cxnId="{BF6C6C08-B61E-4DD1-ABC7-13626E796AC5}">
      <dgm:prSet/>
      <dgm:spPr/>
      <dgm:t>
        <a:bodyPr/>
        <a:lstStyle/>
        <a:p>
          <a:endParaRPr lang="fr-FR"/>
        </a:p>
      </dgm:t>
    </dgm:pt>
    <dgm:pt modelId="{516D83C2-5127-4FE1-9E01-F54EC545224D}">
      <dgm:prSet phldrT="[Texte]" custScaleX="97802" custLinFactNeighborX="-6675" custLinFactNeighborY="3634"/>
      <dgm:spPr/>
      <dgm:t>
        <a:bodyPr/>
        <a:lstStyle/>
        <a:p>
          <a:endParaRPr lang="fr-FR"/>
        </a:p>
      </dgm:t>
    </dgm:pt>
    <dgm:pt modelId="{CF28787D-87FC-43A1-B6B0-0CC69CB0F45B}" type="parTrans" cxnId="{6FFBB807-620F-47D7-AE74-3BDFB8566198}">
      <dgm:prSet/>
      <dgm:spPr/>
      <dgm:t>
        <a:bodyPr/>
        <a:lstStyle/>
        <a:p>
          <a:endParaRPr lang="fr-FR"/>
        </a:p>
      </dgm:t>
    </dgm:pt>
    <dgm:pt modelId="{CD7EB0F4-7BEE-4C65-B4F3-7DA09CD84918}" type="sibTrans" cxnId="{6FFBB807-620F-47D7-AE74-3BDFB8566198}">
      <dgm:prSet/>
      <dgm:spPr/>
      <dgm:t>
        <a:bodyPr/>
        <a:lstStyle/>
        <a:p>
          <a:endParaRPr lang="fr-FR"/>
        </a:p>
      </dgm:t>
    </dgm:pt>
    <dgm:pt modelId="{D9271324-6C78-4CE2-9507-8C6686B99C3F}">
      <dgm:prSet phldrT="[Texte]" custScaleX="97802" custLinFactNeighborX="-6675" custLinFactNeighborY="3634"/>
      <dgm:spPr/>
      <dgm:t>
        <a:bodyPr/>
        <a:lstStyle/>
        <a:p>
          <a:endParaRPr lang="fr-FR"/>
        </a:p>
      </dgm:t>
    </dgm:pt>
    <dgm:pt modelId="{812F4476-6DB0-4C9D-86C9-4A48AFD5CD26}" type="parTrans" cxnId="{DA261EB7-9532-47A0-BA5C-ABD37C5E6C9D}">
      <dgm:prSet/>
      <dgm:spPr/>
      <dgm:t>
        <a:bodyPr/>
        <a:lstStyle/>
        <a:p>
          <a:endParaRPr lang="fr-FR"/>
        </a:p>
      </dgm:t>
    </dgm:pt>
    <dgm:pt modelId="{5EDA4AD7-2BA0-45B8-A03F-4811F3193681}" type="sibTrans" cxnId="{DA261EB7-9532-47A0-BA5C-ABD37C5E6C9D}">
      <dgm:prSet/>
      <dgm:spPr/>
      <dgm:t>
        <a:bodyPr/>
        <a:lstStyle/>
        <a:p>
          <a:endParaRPr lang="fr-FR"/>
        </a:p>
      </dgm:t>
    </dgm:pt>
    <dgm:pt modelId="{75BC58AB-82B4-4C55-ACE5-C3CF59C395F7}">
      <dgm:prSet phldrT="[Texte]"/>
      <dgm:spPr/>
      <dgm:t>
        <a:bodyPr/>
        <a:lstStyle/>
        <a:p>
          <a:endParaRPr lang="fr-FR" dirty="0"/>
        </a:p>
      </dgm:t>
    </dgm:pt>
    <dgm:pt modelId="{2F8AB43C-5555-4B5F-B103-55B4FB7D61EC}" type="parTrans" cxnId="{35B8A44C-0FF7-45EA-BB80-50BF2E7BF93F}">
      <dgm:prSet/>
      <dgm:spPr/>
      <dgm:t>
        <a:bodyPr/>
        <a:lstStyle/>
        <a:p>
          <a:endParaRPr lang="fr-FR"/>
        </a:p>
      </dgm:t>
    </dgm:pt>
    <dgm:pt modelId="{C6E9A7E3-D4B7-4F2F-BFF3-2F71A9586C59}" type="sibTrans" cxnId="{35B8A44C-0FF7-45EA-BB80-50BF2E7BF93F}">
      <dgm:prSet/>
      <dgm:spPr/>
      <dgm:t>
        <a:bodyPr/>
        <a:lstStyle/>
        <a:p>
          <a:endParaRPr lang="fr-FR"/>
        </a:p>
      </dgm:t>
    </dgm:pt>
    <dgm:pt modelId="{9F2019C5-D9A4-4D40-923F-66E0FE1BB49F}">
      <dgm:prSet phldrT="[Texte]"/>
      <dgm:spPr/>
      <dgm:t>
        <a:bodyPr/>
        <a:lstStyle/>
        <a:p>
          <a:endParaRPr lang="fr-FR" dirty="0"/>
        </a:p>
      </dgm:t>
    </dgm:pt>
    <dgm:pt modelId="{A562D474-A01D-493F-A9DA-6BC6C8E30A0F}" type="parTrans" cxnId="{E4ED5AFE-691D-4A58-94B4-0375DC31A134}">
      <dgm:prSet/>
      <dgm:spPr/>
      <dgm:t>
        <a:bodyPr/>
        <a:lstStyle/>
        <a:p>
          <a:endParaRPr lang="fr-FR"/>
        </a:p>
      </dgm:t>
    </dgm:pt>
    <dgm:pt modelId="{DD0C6BC2-4912-4745-9A3E-8F520AEF027E}" type="sibTrans" cxnId="{E4ED5AFE-691D-4A58-94B4-0375DC31A134}">
      <dgm:prSet/>
      <dgm:spPr/>
      <dgm:t>
        <a:bodyPr/>
        <a:lstStyle/>
        <a:p>
          <a:endParaRPr lang="fr-FR"/>
        </a:p>
      </dgm:t>
    </dgm:pt>
    <dgm:pt modelId="{A145DE14-AA11-4DF7-8A6E-29137E355132}" type="pres">
      <dgm:prSet presAssocID="{FB4AAB89-BF7E-4D83-BD02-43A649313381}" presName="cycleMatrixDiagram" presStyleCnt="0">
        <dgm:presLayoutVars>
          <dgm:chMax val="1"/>
          <dgm:dir/>
          <dgm:animLvl val="lvl"/>
          <dgm:resizeHandles val="exact"/>
        </dgm:presLayoutVars>
      </dgm:prSet>
      <dgm:spPr/>
      <dgm:t>
        <a:bodyPr/>
        <a:lstStyle/>
        <a:p>
          <a:endParaRPr lang="fr-FR"/>
        </a:p>
      </dgm:t>
    </dgm:pt>
    <dgm:pt modelId="{27549B49-A50B-4C50-A614-3E7840B03CEC}" type="pres">
      <dgm:prSet presAssocID="{FB4AAB89-BF7E-4D83-BD02-43A649313381}" presName="children" presStyleCnt="0"/>
      <dgm:spPr/>
      <dgm:t>
        <a:bodyPr/>
        <a:lstStyle/>
        <a:p>
          <a:endParaRPr lang="fr-FR"/>
        </a:p>
      </dgm:t>
    </dgm:pt>
    <dgm:pt modelId="{D02405AC-3393-4DBE-8A58-3B81C72C051A}" type="pres">
      <dgm:prSet presAssocID="{FB4AAB89-BF7E-4D83-BD02-43A649313381}" presName="child1group" presStyleCnt="0"/>
      <dgm:spPr/>
      <dgm:t>
        <a:bodyPr/>
        <a:lstStyle/>
        <a:p>
          <a:endParaRPr lang="fr-FR"/>
        </a:p>
      </dgm:t>
    </dgm:pt>
    <dgm:pt modelId="{E1B210DC-3E17-4B83-8F7A-FFAE72FC6491}" type="pres">
      <dgm:prSet presAssocID="{FB4AAB89-BF7E-4D83-BD02-43A649313381}" presName="child1" presStyleLbl="bgAcc1" presStyleIdx="0" presStyleCnt="4" custScaleX="97802" custScaleY="107892" custLinFactNeighborX="-6675" custLinFactNeighborY="3634"/>
      <dgm:spPr/>
      <dgm:t>
        <a:bodyPr/>
        <a:lstStyle/>
        <a:p>
          <a:endParaRPr lang="fr-FR"/>
        </a:p>
      </dgm:t>
    </dgm:pt>
    <dgm:pt modelId="{BD57CBA8-F976-4DF1-B5F8-F3258F974C10}" type="pres">
      <dgm:prSet presAssocID="{FB4AAB89-BF7E-4D83-BD02-43A649313381}" presName="child1Text" presStyleLbl="bgAcc1" presStyleIdx="0" presStyleCnt="4">
        <dgm:presLayoutVars>
          <dgm:bulletEnabled val="1"/>
        </dgm:presLayoutVars>
      </dgm:prSet>
      <dgm:spPr/>
      <dgm:t>
        <a:bodyPr/>
        <a:lstStyle/>
        <a:p>
          <a:endParaRPr lang="fr-FR"/>
        </a:p>
      </dgm:t>
    </dgm:pt>
    <dgm:pt modelId="{6490B513-704F-47B8-BDB4-0124DE738AD7}" type="pres">
      <dgm:prSet presAssocID="{FB4AAB89-BF7E-4D83-BD02-43A649313381}" presName="child2group" presStyleCnt="0"/>
      <dgm:spPr/>
      <dgm:t>
        <a:bodyPr/>
        <a:lstStyle/>
        <a:p>
          <a:endParaRPr lang="fr-FR"/>
        </a:p>
      </dgm:t>
    </dgm:pt>
    <dgm:pt modelId="{D6E2BA4D-BE8B-4CED-9011-48BB7A83F0FB}" type="pres">
      <dgm:prSet presAssocID="{FB4AAB89-BF7E-4D83-BD02-43A649313381}" presName="child2" presStyleLbl="bgAcc1" presStyleIdx="1" presStyleCnt="4" custScaleX="121264" custScaleY="118017" custLinFactNeighborX="-5246" custLinFactNeighborY="4063"/>
      <dgm:spPr/>
      <dgm:t>
        <a:bodyPr/>
        <a:lstStyle/>
        <a:p>
          <a:endParaRPr lang="fr-FR"/>
        </a:p>
      </dgm:t>
    </dgm:pt>
    <dgm:pt modelId="{6812604F-0058-474C-ABAA-6F6FE182EC22}" type="pres">
      <dgm:prSet presAssocID="{FB4AAB89-BF7E-4D83-BD02-43A649313381}" presName="child2Text" presStyleLbl="bgAcc1" presStyleIdx="1" presStyleCnt="4">
        <dgm:presLayoutVars>
          <dgm:bulletEnabled val="1"/>
        </dgm:presLayoutVars>
      </dgm:prSet>
      <dgm:spPr/>
      <dgm:t>
        <a:bodyPr/>
        <a:lstStyle/>
        <a:p>
          <a:endParaRPr lang="fr-FR"/>
        </a:p>
      </dgm:t>
    </dgm:pt>
    <dgm:pt modelId="{530008C1-7309-4B05-8CA2-A2BBBECEDD26}" type="pres">
      <dgm:prSet presAssocID="{FB4AAB89-BF7E-4D83-BD02-43A649313381}" presName="child3group" presStyleCnt="0"/>
      <dgm:spPr/>
      <dgm:t>
        <a:bodyPr/>
        <a:lstStyle/>
        <a:p>
          <a:endParaRPr lang="fr-FR"/>
        </a:p>
      </dgm:t>
    </dgm:pt>
    <dgm:pt modelId="{310D1CAB-5D4D-48A2-AD0C-958D0FE65017}" type="pres">
      <dgm:prSet presAssocID="{FB4AAB89-BF7E-4D83-BD02-43A649313381}" presName="child3" presStyleLbl="bgAcc1" presStyleIdx="2" presStyleCnt="4" custScaleX="107094" custScaleY="113988" custLinFactNeighborX="2250" custLinFactNeighborY="-5561"/>
      <dgm:spPr/>
      <dgm:t>
        <a:bodyPr/>
        <a:lstStyle/>
        <a:p>
          <a:endParaRPr lang="fr-FR"/>
        </a:p>
      </dgm:t>
    </dgm:pt>
    <dgm:pt modelId="{8FA24FC2-05D3-453E-B889-0D92699841F2}" type="pres">
      <dgm:prSet presAssocID="{FB4AAB89-BF7E-4D83-BD02-43A649313381}" presName="child3Text" presStyleLbl="bgAcc1" presStyleIdx="2" presStyleCnt="4">
        <dgm:presLayoutVars>
          <dgm:bulletEnabled val="1"/>
        </dgm:presLayoutVars>
      </dgm:prSet>
      <dgm:spPr/>
      <dgm:t>
        <a:bodyPr/>
        <a:lstStyle/>
        <a:p>
          <a:endParaRPr lang="fr-FR"/>
        </a:p>
      </dgm:t>
    </dgm:pt>
    <dgm:pt modelId="{32795FCA-1C2C-4BAF-A438-4CE5AF0EF76F}" type="pres">
      <dgm:prSet presAssocID="{FB4AAB89-BF7E-4D83-BD02-43A649313381}" presName="child4group" presStyleCnt="0"/>
      <dgm:spPr/>
      <dgm:t>
        <a:bodyPr/>
        <a:lstStyle/>
        <a:p>
          <a:endParaRPr lang="fr-FR"/>
        </a:p>
      </dgm:t>
    </dgm:pt>
    <dgm:pt modelId="{1DAD6703-078C-47D8-AA72-6415E65CC1F2}" type="pres">
      <dgm:prSet presAssocID="{FB4AAB89-BF7E-4D83-BD02-43A649313381}" presName="child4" presStyleLbl="bgAcc1" presStyleIdx="3" presStyleCnt="4" custScaleX="110108" custScaleY="121838" custLinFactNeighborX="6873" custLinFactNeighborY="-12425"/>
      <dgm:spPr/>
      <dgm:t>
        <a:bodyPr/>
        <a:lstStyle/>
        <a:p>
          <a:endParaRPr lang="fr-FR"/>
        </a:p>
      </dgm:t>
    </dgm:pt>
    <dgm:pt modelId="{F756B212-8568-4A2C-B662-8612A823A3AF}" type="pres">
      <dgm:prSet presAssocID="{FB4AAB89-BF7E-4D83-BD02-43A649313381}" presName="child4Text" presStyleLbl="bgAcc1" presStyleIdx="3" presStyleCnt="4">
        <dgm:presLayoutVars>
          <dgm:bulletEnabled val="1"/>
        </dgm:presLayoutVars>
      </dgm:prSet>
      <dgm:spPr/>
      <dgm:t>
        <a:bodyPr/>
        <a:lstStyle/>
        <a:p>
          <a:endParaRPr lang="fr-FR"/>
        </a:p>
      </dgm:t>
    </dgm:pt>
    <dgm:pt modelId="{883C95CF-7102-42F7-9720-3B47A876DC26}" type="pres">
      <dgm:prSet presAssocID="{FB4AAB89-BF7E-4D83-BD02-43A649313381}" presName="childPlaceholder" presStyleCnt="0"/>
      <dgm:spPr/>
      <dgm:t>
        <a:bodyPr/>
        <a:lstStyle/>
        <a:p>
          <a:endParaRPr lang="fr-FR"/>
        </a:p>
      </dgm:t>
    </dgm:pt>
    <dgm:pt modelId="{8E8244DC-4332-4739-8458-A2B9351A9B52}" type="pres">
      <dgm:prSet presAssocID="{FB4AAB89-BF7E-4D83-BD02-43A649313381}" presName="circle" presStyleCnt="0"/>
      <dgm:spPr/>
      <dgm:t>
        <a:bodyPr/>
        <a:lstStyle/>
        <a:p>
          <a:endParaRPr lang="fr-FR"/>
        </a:p>
      </dgm:t>
    </dgm:pt>
    <dgm:pt modelId="{F9C78FD0-C713-4240-9B8A-986FF8D4CD28}" type="pres">
      <dgm:prSet presAssocID="{FB4AAB89-BF7E-4D83-BD02-43A649313381}" presName="quadrant1" presStyleLbl="node1" presStyleIdx="0" presStyleCnt="4">
        <dgm:presLayoutVars>
          <dgm:chMax val="1"/>
          <dgm:bulletEnabled val="1"/>
        </dgm:presLayoutVars>
      </dgm:prSet>
      <dgm:spPr/>
      <dgm:t>
        <a:bodyPr/>
        <a:lstStyle/>
        <a:p>
          <a:endParaRPr lang="fr-FR"/>
        </a:p>
      </dgm:t>
    </dgm:pt>
    <dgm:pt modelId="{01B7D05D-51AA-49D3-81E7-00139566AF57}" type="pres">
      <dgm:prSet presAssocID="{FB4AAB89-BF7E-4D83-BD02-43A649313381}" presName="quadrant2" presStyleLbl="node1" presStyleIdx="1" presStyleCnt="4">
        <dgm:presLayoutVars>
          <dgm:chMax val="1"/>
          <dgm:bulletEnabled val="1"/>
        </dgm:presLayoutVars>
      </dgm:prSet>
      <dgm:spPr/>
      <dgm:t>
        <a:bodyPr/>
        <a:lstStyle/>
        <a:p>
          <a:endParaRPr lang="fr-FR"/>
        </a:p>
      </dgm:t>
    </dgm:pt>
    <dgm:pt modelId="{0186D231-002A-4E96-9CDE-84C2BC4C9921}" type="pres">
      <dgm:prSet presAssocID="{FB4AAB89-BF7E-4D83-BD02-43A649313381}" presName="quadrant3" presStyleLbl="node1" presStyleIdx="2" presStyleCnt="4">
        <dgm:presLayoutVars>
          <dgm:chMax val="1"/>
          <dgm:bulletEnabled val="1"/>
        </dgm:presLayoutVars>
      </dgm:prSet>
      <dgm:spPr/>
      <dgm:t>
        <a:bodyPr/>
        <a:lstStyle/>
        <a:p>
          <a:endParaRPr lang="fr-FR"/>
        </a:p>
      </dgm:t>
    </dgm:pt>
    <dgm:pt modelId="{19404079-3423-4F16-8503-F4FDDCA2C908}" type="pres">
      <dgm:prSet presAssocID="{FB4AAB89-BF7E-4D83-BD02-43A649313381}" presName="quadrant4" presStyleLbl="node1" presStyleIdx="3" presStyleCnt="4">
        <dgm:presLayoutVars>
          <dgm:chMax val="1"/>
          <dgm:bulletEnabled val="1"/>
        </dgm:presLayoutVars>
      </dgm:prSet>
      <dgm:spPr/>
      <dgm:t>
        <a:bodyPr/>
        <a:lstStyle/>
        <a:p>
          <a:endParaRPr lang="fr-FR"/>
        </a:p>
      </dgm:t>
    </dgm:pt>
    <dgm:pt modelId="{EE5B596F-66CC-4FB6-92A8-01F61A7984D0}" type="pres">
      <dgm:prSet presAssocID="{FB4AAB89-BF7E-4D83-BD02-43A649313381}" presName="quadrantPlaceholder" presStyleCnt="0"/>
      <dgm:spPr/>
      <dgm:t>
        <a:bodyPr/>
        <a:lstStyle/>
        <a:p>
          <a:endParaRPr lang="fr-FR"/>
        </a:p>
      </dgm:t>
    </dgm:pt>
    <dgm:pt modelId="{7BD3A9C9-DF12-4067-BB2B-3FF79CFB24BD}" type="pres">
      <dgm:prSet presAssocID="{FB4AAB89-BF7E-4D83-BD02-43A649313381}" presName="center1" presStyleLbl="fgShp" presStyleIdx="0" presStyleCnt="2"/>
      <dgm:spPr/>
      <dgm:t>
        <a:bodyPr/>
        <a:lstStyle/>
        <a:p>
          <a:endParaRPr lang="fr-FR"/>
        </a:p>
      </dgm:t>
    </dgm:pt>
    <dgm:pt modelId="{3B539D7E-8BAD-4F5F-AD6A-4675B0A61044}" type="pres">
      <dgm:prSet presAssocID="{FB4AAB89-BF7E-4D83-BD02-43A649313381}" presName="center2" presStyleLbl="fgShp" presStyleIdx="1" presStyleCnt="2"/>
      <dgm:spPr/>
      <dgm:t>
        <a:bodyPr/>
        <a:lstStyle/>
        <a:p>
          <a:endParaRPr lang="fr-FR"/>
        </a:p>
      </dgm:t>
    </dgm:pt>
  </dgm:ptLst>
  <dgm:cxnLst>
    <dgm:cxn modelId="{2CC12D78-7E0B-43AB-AD3B-E58C4AD27401}" type="presOf" srcId="{9F2019C5-D9A4-4D40-923F-66E0FE1BB49F}" destId="{E1B210DC-3E17-4B83-8F7A-FFAE72FC6491}" srcOrd="0" destOrd="1" presId="urn:microsoft.com/office/officeart/2005/8/layout/cycle4"/>
    <dgm:cxn modelId="{D7081C53-711E-4D76-9A37-1EB146052CA9}" srcId="{39535476-B1A1-4AB6-8052-6920E33307B1}" destId="{63E07B37-E346-4508-80D5-72178CFDEEFC}" srcOrd="0" destOrd="0" parTransId="{B1B9BCA7-0048-494E-87FE-B3A2F29A2858}" sibTransId="{7B11B375-9222-44CB-84A7-4B2BD16B4106}"/>
    <dgm:cxn modelId="{BF6C6C08-B61E-4DD1-ABC7-13626E796AC5}" srcId="{BCCF8AAF-2F45-4184-A51D-B5ECABC7C10E}" destId="{551439C7-1F20-428F-89B5-47A014D361A9}" srcOrd="0" destOrd="0" parTransId="{B417B10C-7060-40C0-A700-98E1342D1F9F}" sibTransId="{446E0827-DC71-4A0A-9582-E8F8F2C7F866}"/>
    <dgm:cxn modelId="{7C9CDD68-2AF4-40ED-B2EE-2F6A061CF82D}" type="presOf" srcId="{39535476-B1A1-4AB6-8052-6920E33307B1}" destId="{19404079-3423-4F16-8503-F4FDDCA2C908}" srcOrd="0" destOrd="0" presId="urn:microsoft.com/office/officeart/2005/8/layout/cycle4"/>
    <dgm:cxn modelId="{AC6C3620-B95C-4959-8D5C-07CCBF3C44AA}" type="presOf" srcId="{551439C7-1F20-428F-89B5-47A014D361A9}" destId="{8FA24FC2-05D3-453E-B889-0D92699841F2}" srcOrd="1" destOrd="0" presId="urn:microsoft.com/office/officeart/2005/8/layout/cycle4"/>
    <dgm:cxn modelId="{C8136BA1-5AC2-4645-B68A-68ACD635AAB2}" type="presOf" srcId="{BCCF8AAF-2F45-4184-A51D-B5ECABC7C10E}" destId="{0186D231-002A-4E96-9CDE-84C2BC4C9921}" srcOrd="0" destOrd="0" presId="urn:microsoft.com/office/officeart/2005/8/layout/cycle4"/>
    <dgm:cxn modelId="{8232F267-F4FF-4BC2-8439-BA75AD7C862D}" srcId="{FB4AAB89-BF7E-4D83-BD02-43A649313381}" destId="{39535476-B1A1-4AB6-8052-6920E33307B1}" srcOrd="3" destOrd="0" parTransId="{9C8C037E-4DA3-4344-8B53-FE73E8763CE3}" sibTransId="{43548128-39D3-4B0A-9350-F2A8A2722149}"/>
    <dgm:cxn modelId="{C9F6DA7A-3E6B-4929-A2B4-87E0EB03C145}" type="presOf" srcId="{75BC58AB-82B4-4C55-ACE5-C3CF59C395F7}" destId="{F756B212-8568-4A2C-B662-8612A823A3AF}" srcOrd="1" destOrd="1" presId="urn:microsoft.com/office/officeart/2005/8/layout/cycle4"/>
    <dgm:cxn modelId="{E4ED5AFE-691D-4A58-94B4-0375DC31A134}" srcId="{9EC88FF4-38B0-4FB2-B4A3-B7CC0FDC357D}" destId="{9F2019C5-D9A4-4D40-923F-66E0FE1BB49F}" srcOrd="1" destOrd="0" parTransId="{A562D474-A01D-493F-A9DA-6BC6C8E30A0F}" sibTransId="{DD0C6BC2-4912-4745-9A3E-8F520AEF027E}"/>
    <dgm:cxn modelId="{F25D0C6E-4ECE-4148-A68C-8560BB52FA7E}" type="presOf" srcId="{F1800AC7-5981-4BE1-BDAB-766BB7CC789D}" destId="{6812604F-0058-474C-ABAA-6F6FE182EC22}" srcOrd="1" destOrd="0" presId="urn:microsoft.com/office/officeart/2005/8/layout/cycle4"/>
    <dgm:cxn modelId="{DA261EB7-9532-47A0-BA5C-ABD37C5E6C9D}" srcId="{FB4AAB89-BF7E-4D83-BD02-43A649313381}" destId="{D9271324-6C78-4CE2-9507-8C6686B99C3F}" srcOrd="5" destOrd="0" parTransId="{812F4476-6DB0-4C9D-86C9-4A48AFD5CD26}" sibTransId="{5EDA4AD7-2BA0-45B8-A03F-4811F3193681}"/>
    <dgm:cxn modelId="{35B8A44C-0FF7-45EA-BB80-50BF2E7BF93F}" srcId="{39535476-B1A1-4AB6-8052-6920E33307B1}" destId="{75BC58AB-82B4-4C55-ACE5-C3CF59C395F7}" srcOrd="1" destOrd="0" parTransId="{2F8AB43C-5555-4B5F-B103-55B4FB7D61EC}" sibTransId="{C6E9A7E3-D4B7-4F2F-BFF3-2F71A9586C59}"/>
    <dgm:cxn modelId="{7F61581C-F6D6-4A3D-A05A-7D3305974C68}" srcId="{FB4AAB89-BF7E-4D83-BD02-43A649313381}" destId="{5FB479C0-290B-417B-8251-18222D694387}" srcOrd="1" destOrd="0" parTransId="{03F7F8A9-7507-443C-947D-8EAD3DD0D8D0}" sibTransId="{E315733E-BA29-4263-866E-E9EE6145F6FB}"/>
    <dgm:cxn modelId="{F0884852-C919-4CF9-A5DB-6EE9CFCA218C}" type="presOf" srcId="{59321363-78EB-46FF-8206-7872E2AF3925}" destId="{BD57CBA8-F976-4DF1-B5F8-F3258F974C10}" srcOrd="1" destOrd="0" presId="urn:microsoft.com/office/officeart/2005/8/layout/cycle4"/>
    <dgm:cxn modelId="{74403664-4E24-4B91-BC4A-61FBAB19BF01}" type="presOf" srcId="{75BC58AB-82B4-4C55-ACE5-C3CF59C395F7}" destId="{1DAD6703-078C-47D8-AA72-6415E65CC1F2}" srcOrd="0" destOrd="1" presId="urn:microsoft.com/office/officeart/2005/8/layout/cycle4"/>
    <dgm:cxn modelId="{2F6A7BE7-0F53-46A1-9117-E85A71DED40D}" type="presOf" srcId="{63E07B37-E346-4508-80D5-72178CFDEEFC}" destId="{F756B212-8568-4A2C-B662-8612A823A3AF}" srcOrd="1" destOrd="0" presId="urn:microsoft.com/office/officeart/2005/8/layout/cycle4"/>
    <dgm:cxn modelId="{825E17B4-8DF5-4F6D-9B1D-86FE69BD780A}" srcId="{5FB479C0-290B-417B-8251-18222D694387}" destId="{F1800AC7-5981-4BE1-BDAB-766BB7CC789D}" srcOrd="0" destOrd="0" parTransId="{6A2A0A76-E991-4859-BC7E-F8C7653458E3}" sibTransId="{E7E8096C-6E97-4ABE-837E-B1C371973FAF}"/>
    <dgm:cxn modelId="{54991C75-C1AE-4B55-8020-F79DD09A83E0}" srcId="{FB4AAB89-BF7E-4D83-BD02-43A649313381}" destId="{9EC88FF4-38B0-4FB2-B4A3-B7CC0FDC357D}" srcOrd="0" destOrd="0" parTransId="{CE161F12-D89F-4861-937C-C495AC0DBD1C}" sibTransId="{021AC159-57DC-43FC-AA3A-64FAB8FD6DC7}"/>
    <dgm:cxn modelId="{0895BA58-FBFE-40B2-888C-D84096D2CAA0}" type="presOf" srcId="{59321363-78EB-46FF-8206-7872E2AF3925}" destId="{E1B210DC-3E17-4B83-8F7A-FFAE72FC6491}" srcOrd="0" destOrd="0" presId="urn:microsoft.com/office/officeart/2005/8/layout/cycle4"/>
    <dgm:cxn modelId="{7886214B-FC25-40EE-9695-4CD24D1E94D2}" type="presOf" srcId="{9F2019C5-D9A4-4D40-923F-66E0FE1BB49F}" destId="{BD57CBA8-F976-4DF1-B5F8-F3258F974C10}" srcOrd="1" destOrd="1" presId="urn:microsoft.com/office/officeart/2005/8/layout/cycle4"/>
    <dgm:cxn modelId="{5E6F8155-89C8-4470-B689-906DE19C6D05}" srcId="{FB4AAB89-BF7E-4D83-BD02-43A649313381}" destId="{BCCF8AAF-2F45-4184-A51D-B5ECABC7C10E}" srcOrd="2" destOrd="0" parTransId="{BB2C5CE9-783B-4C73-914B-BEFDC4725293}" sibTransId="{31FBCEA7-E188-410C-A5B6-A15CA0725989}"/>
    <dgm:cxn modelId="{60B72EC6-31F6-41D4-9509-07174F427A02}" srcId="{9EC88FF4-38B0-4FB2-B4A3-B7CC0FDC357D}" destId="{59321363-78EB-46FF-8206-7872E2AF3925}" srcOrd="0" destOrd="0" parTransId="{59DE241F-3CC0-4933-BE93-74714275268B}" sibTransId="{8FD7D2D8-7910-4247-BC1C-6443B79D8BC1}"/>
    <dgm:cxn modelId="{6FFBB807-620F-47D7-AE74-3BDFB8566198}" srcId="{FB4AAB89-BF7E-4D83-BD02-43A649313381}" destId="{516D83C2-5127-4FE1-9E01-F54EC545224D}" srcOrd="4" destOrd="0" parTransId="{CF28787D-87FC-43A1-B6B0-0CC69CB0F45B}" sibTransId="{CD7EB0F4-7BEE-4C65-B4F3-7DA09CD84918}"/>
    <dgm:cxn modelId="{C8F792BA-CDF4-48E2-854F-13503B4D27D5}" type="presOf" srcId="{5FB479C0-290B-417B-8251-18222D694387}" destId="{01B7D05D-51AA-49D3-81E7-00139566AF57}" srcOrd="0" destOrd="0" presId="urn:microsoft.com/office/officeart/2005/8/layout/cycle4"/>
    <dgm:cxn modelId="{8F0FE9A6-A801-4403-8873-033306E1E178}" type="presOf" srcId="{551439C7-1F20-428F-89B5-47A014D361A9}" destId="{310D1CAB-5D4D-48A2-AD0C-958D0FE65017}" srcOrd="0" destOrd="0" presId="urn:microsoft.com/office/officeart/2005/8/layout/cycle4"/>
    <dgm:cxn modelId="{9A769586-EEF8-44EC-85B8-03C7A625A480}" type="presOf" srcId="{F1800AC7-5981-4BE1-BDAB-766BB7CC789D}" destId="{D6E2BA4D-BE8B-4CED-9011-48BB7A83F0FB}" srcOrd="0" destOrd="0" presId="urn:microsoft.com/office/officeart/2005/8/layout/cycle4"/>
    <dgm:cxn modelId="{5351A9A7-237A-4B78-8C91-A1DA61EE934F}" type="presOf" srcId="{63E07B37-E346-4508-80D5-72178CFDEEFC}" destId="{1DAD6703-078C-47D8-AA72-6415E65CC1F2}" srcOrd="0" destOrd="0" presId="urn:microsoft.com/office/officeart/2005/8/layout/cycle4"/>
    <dgm:cxn modelId="{7AA29555-4A19-4DA3-A42A-3F48F3E76F43}" type="presOf" srcId="{9EC88FF4-38B0-4FB2-B4A3-B7CC0FDC357D}" destId="{F9C78FD0-C713-4240-9B8A-986FF8D4CD28}" srcOrd="0" destOrd="0" presId="urn:microsoft.com/office/officeart/2005/8/layout/cycle4"/>
    <dgm:cxn modelId="{8588422B-4294-46A8-A377-D8AEF6526A56}" type="presOf" srcId="{FB4AAB89-BF7E-4D83-BD02-43A649313381}" destId="{A145DE14-AA11-4DF7-8A6E-29137E355132}" srcOrd="0" destOrd="0" presId="urn:microsoft.com/office/officeart/2005/8/layout/cycle4"/>
    <dgm:cxn modelId="{F54298F0-E2E6-41CC-A844-DF132AE284DB}" type="presParOf" srcId="{A145DE14-AA11-4DF7-8A6E-29137E355132}" destId="{27549B49-A50B-4C50-A614-3E7840B03CEC}" srcOrd="0" destOrd="0" presId="urn:microsoft.com/office/officeart/2005/8/layout/cycle4"/>
    <dgm:cxn modelId="{D4F1D9A1-19CD-4F9A-952B-625E8226364E}" type="presParOf" srcId="{27549B49-A50B-4C50-A614-3E7840B03CEC}" destId="{D02405AC-3393-4DBE-8A58-3B81C72C051A}" srcOrd="0" destOrd="0" presId="urn:microsoft.com/office/officeart/2005/8/layout/cycle4"/>
    <dgm:cxn modelId="{DA315657-214F-4E57-ABFC-B599E0AB7CDD}" type="presParOf" srcId="{D02405AC-3393-4DBE-8A58-3B81C72C051A}" destId="{E1B210DC-3E17-4B83-8F7A-FFAE72FC6491}" srcOrd="0" destOrd="0" presId="urn:microsoft.com/office/officeart/2005/8/layout/cycle4"/>
    <dgm:cxn modelId="{336CFEC8-9C52-4C25-838E-2B6795627F37}" type="presParOf" srcId="{D02405AC-3393-4DBE-8A58-3B81C72C051A}" destId="{BD57CBA8-F976-4DF1-B5F8-F3258F974C10}" srcOrd="1" destOrd="0" presId="urn:microsoft.com/office/officeart/2005/8/layout/cycle4"/>
    <dgm:cxn modelId="{9C382389-6370-47CE-9E38-9A234D7ADDE7}" type="presParOf" srcId="{27549B49-A50B-4C50-A614-3E7840B03CEC}" destId="{6490B513-704F-47B8-BDB4-0124DE738AD7}" srcOrd="1" destOrd="0" presId="urn:microsoft.com/office/officeart/2005/8/layout/cycle4"/>
    <dgm:cxn modelId="{FEF3844E-6906-447A-8C9B-64E2707AA8E4}" type="presParOf" srcId="{6490B513-704F-47B8-BDB4-0124DE738AD7}" destId="{D6E2BA4D-BE8B-4CED-9011-48BB7A83F0FB}" srcOrd="0" destOrd="0" presId="urn:microsoft.com/office/officeart/2005/8/layout/cycle4"/>
    <dgm:cxn modelId="{E3967D9A-A58C-42DE-80B2-8BC54C1D4B69}" type="presParOf" srcId="{6490B513-704F-47B8-BDB4-0124DE738AD7}" destId="{6812604F-0058-474C-ABAA-6F6FE182EC22}" srcOrd="1" destOrd="0" presId="urn:microsoft.com/office/officeart/2005/8/layout/cycle4"/>
    <dgm:cxn modelId="{5CDDF3EB-96CC-444B-85FA-2894D15FF4A5}" type="presParOf" srcId="{27549B49-A50B-4C50-A614-3E7840B03CEC}" destId="{530008C1-7309-4B05-8CA2-A2BBBECEDD26}" srcOrd="2" destOrd="0" presId="urn:microsoft.com/office/officeart/2005/8/layout/cycle4"/>
    <dgm:cxn modelId="{7A7A927D-A309-499D-A433-B3C546F3769A}" type="presParOf" srcId="{530008C1-7309-4B05-8CA2-A2BBBECEDD26}" destId="{310D1CAB-5D4D-48A2-AD0C-958D0FE65017}" srcOrd="0" destOrd="0" presId="urn:microsoft.com/office/officeart/2005/8/layout/cycle4"/>
    <dgm:cxn modelId="{83C58C3D-7010-48F2-88F2-EB3E7FD2BE08}" type="presParOf" srcId="{530008C1-7309-4B05-8CA2-A2BBBECEDD26}" destId="{8FA24FC2-05D3-453E-B889-0D92699841F2}" srcOrd="1" destOrd="0" presId="urn:microsoft.com/office/officeart/2005/8/layout/cycle4"/>
    <dgm:cxn modelId="{F359DF80-AA0C-4D05-8357-316AE6D8BB9A}" type="presParOf" srcId="{27549B49-A50B-4C50-A614-3E7840B03CEC}" destId="{32795FCA-1C2C-4BAF-A438-4CE5AF0EF76F}" srcOrd="3" destOrd="0" presId="urn:microsoft.com/office/officeart/2005/8/layout/cycle4"/>
    <dgm:cxn modelId="{2993AE40-67FD-4C20-8076-60E09EAADD59}" type="presParOf" srcId="{32795FCA-1C2C-4BAF-A438-4CE5AF0EF76F}" destId="{1DAD6703-078C-47D8-AA72-6415E65CC1F2}" srcOrd="0" destOrd="0" presId="urn:microsoft.com/office/officeart/2005/8/layout/cycle4"/>
    <dgm:cxn modelId="{39A84E3C-E599-4D6D-A8B2-998EF223F6E8}" type="presParOf" srcId="{32795FCA-1C2C-4BAF-A438-4CE5AF0EF76F}" destId="{F756B212-8568-4A2C-B662-8612A823A3AF}" srcOrd="1" destOrd="0" presId="urn:microsoft.com/office/officeart/2005/8/layout/cycle4"/>
    <dgm:cxn modelId="{65F5A6B7-C82B-44FC-AC0E-1EEE5010E3B8}" type="presParOf" srcId="{27549B49-A50B-4C50-A614-3E7840B03CEC}" destId="{883C95CF-7102-42F7-9720-3B47A876DC26}" srcOrd="4" destOrd="0" presId="urn:microsoft.com/office/officeart/2005/8/layout/cycle4"/>
    <dgm:cxn modelId="{54B1060F-379A-47CB-A0D7-18DCBF109E79}" type="presParOf" srcId="{A145DE14-AA11-4DF7-8A6E-29137E355132}" destId="{8E8244DC-4332-4739-8458-A2B9351A9B52}" srcOrd="1" destOrd="0" presId="urn:microsoft.com/office/officeart/2005/8/layout/cycle4"/>
    <dgm:cxn modelId="{70FF0F4A-2A59-4384-ADD0-CAED729CAA15}" type="presParOf" srcId="{8E8244DC-4332-4739-8458-A2B9351A9B52}" destId="{F9C78FD0-C713-4240-9B8A-986FF8D4CD28}" srcOrd="0" destOrd="0" presId="urn:microsoft.com/office/officeart/2005/8/layout/cycle4"/>
    <dgm:cxn modelId="{BAEDFC28-FEF0-4BA4-BC4D-56F47EF5B717}" type="presParOf" srcId="{8E8244DC-4332-4739-8458-A2B9351A9B52}" destId="{01B7D05D-51AA-49D3-81E7-00139566AF57}" srcOrd="1" destOrd="0" presId="urn:microsoft.com/office/officeart/2005/8/layout/cycle4"/>
    <dgm:cxn modelId="{FFA8177C-7799-4508-B1DC-73C1B52A749E}" type="presParOf" srcId="{8E8244DC-4332-4739-8458-A2B9351A9B52}" destId="{0186D231-002A-4E96-9CDE-84C2BC4C9921}" srcOrd="2" destOrd="0" presId="urn:microsoft.com/office/officeart/2005/8/layout/cycle4"/>
    <dgm:cxn modelId="{BED2290E-F9CB-46F4-8390-3F9230B1BF82}" type="presParOf" srcId="{8E8244DC-4332-4739-8458-A2B9351A9B52}" destId="{19404079-3423-4F16-8503-F4FDDCA2C908}" srcOrd="3" destOrd="0" presId="urn:microsoft.com/office/officeart/2005/8/layout/cycle4"/>
    <dgm:cxn modelId="{57B803AE-67AC-49F5-9088-85EAAA531697}" type="presParOf" srcId="{8E8244DC-4332-4739-8458-A2B9351A9B52}" destId="{EE5B596F-66CC-4FB6-92A8-01F61A7984D0}" srcOrd="4" destOrd="0" presId="urn:microsoft.com/office/officeart/2005/8/layout/cycle4"/>
    <dgm:cxn modelId="{A8E76DA5-EBAF-41C9-814B-CB59298146D7}" type="presParOf" srcId="{A145DE14-AA11-4DF7-8A6E-29137E355132}" destId="{7BD3A9C9-DF12-4067-BB2B-3FF79CFB24BD}" srcOrd="2" destOrd="0" presId="urn:microsoft.com/office/officeart/2005/8/layout/cycle4"/>
    <dgm:cxn modelId="{71B6489E-A634-4A2E-8AAD-9A064801CDB6}" type="presParOf" srcId="{A145DE14-AA11-4DF7-8A6E-29137E355132}" destId="{3B539D7E-8BAD-4F5F-AD6A-4675B0A61044}" srcOrd="3" destOrd="0" presId="urn:microsoft.com/office/officeart/2005/8/layout/cycle4"/>
  </dgm:cxnLst>
  <dgm:bg>
    <a:solidFill>
      <a:schemeClr val="lt1">
        <a:hueOff val="0"/>
        <a:satOff val="0"/>
        <a:lumOff val="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B4EA5-D6F7-4D21-8E29-5CB98A5E8F2D}">
      <dsp:nvSpPr>
        <dsp:cNvPr id="0" name=""/>
        <dsp:cNvSpPr/>
      </dsp:nvSpPr>
      <dsp:spPr>
        <a:xfrm>
          <a:off x="0" y="975133"/>
          <a:ext cx="9144000" cy="1331228"/>
        </a:xfrm>
        <a:prstGeom prst="rightArrow">
          <a:avLst>
            <a:gd name="adj1" fmla="val 50000"/>
            <a:gd name="adj2" fmla="val 50000"/>
          </a:avLst>
        </a:prstGeom>
        <a:solidFill>
          <a:srgbClr val="66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211333" numCol="1" spcCol="1270" anchor="ctr" anchorCtr="0">
          <a:noAutofit/>
        </a:bodyPr>
        <a:lstStyle/>
        <a:p>
          <a:pPr lvl="0" algn="l" defTabSz="1111250">
            <a:lnSpc>
              <a:spcPct val="90000"/>
            </a:lnSpc>
            <a:spcBef>
              <a:spcPct val="0"/>
            </a:spcBef>
            <a:spcAft>
              <a:spcPct val="35000"/>
            </a:spcAft>
          </a:pPr>
          <a:r>
            <a:rPr lang="fr-FR" sz="2500" kern="1200" dirty="0" smtClean="0"/>
            <a:t>Pédagogique</a:t>
          </a:r>
          <a:endParaRPr lang="fr-FR" sz="2500" kern="1200" dirty="0"/>
        </a:p>
      </dsp:txBody>
      <dsp:txXfrm>
        <a:off x="0" y="1307940"/>
        <a:ext cx="8811193" cy="665614"/>
      </dsp:txXfrm>
    </dsp:sp>
    <dsp:sp modelId="{1AB353C7-7D98-49DD-8AA1-DA89B0B0B089}">
      <dsp:nvSpPr>
        <dsp:cNvPr id="0" name=""/>
        <dsp:cNvSpPr/>
      </dsp:nvSpPr>
      <dsp:spPr>
        <a:xfrm>
          <a:off x="82937" y="2069817"/>
          <a:ext cx="2050657" cy="3789197"/>
        </a:xfrm>
        <a:prstGeom prst="rect">
          <a:avLst/>
        </a:prstGeom>
        <a:solidFill>
          <a:schemeClr val="lt1">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fr-FR" sz="1100" b="1" kern="1200" dirty="0" smtClean="0"/>
            <a:t>P</a:t>
          </a:r>
          <a:r>
            <a:rPr lang="fr-FR" sz="1200" b="1" kern="1200" dirty="0" smtClean="0"/>
            <a:t>ersonnalisation</a:t>
          </a:r>
          <a:r>
            <a:rPr lang="fr-FR" sz="1200" kern="1200" dirty="0" smtClean="0"/>
            <a:t> des parcours de formation au travers du réseau Campus.</a:t>
          </a:r>
        </a:p>
        <a:p>
          <a:pPr lvl="0" algn="l" defTabSz="488950">
            <a:lnSpc>
              <a:spcPct val="90000"/>
            </a:lnSpc>
            <a:spcBef>
              <a:spcPct val="0"/>
            </a:spcBef>
            <a:spcAft>
              <a:spcPct val="35000"/>
            </a:spcAft>
          </a:pPr>
          <a:r>
            <a:rPr lang="fr-FR" sz="1200" b="1" kern="1200" dirty="0" smtClean="0"/>
            <a:t>Collaboration</a:t>
          </a:r>
          <a:r>
            <a:rPr lang="fr-FR" sz="1200" kern="1200" dirty="0" smtClean="0"/>
            <a:t> entre et avec les structures partenaires.</a:t>
          </a:r>
        </a:p>
        <a:p>
          <a:pPr lvl="0" algn="l" defTabSz="488950">
            <a:lnSpc>
              <a:spcPct val="90000"/>
            </a:lnSpc>
            <a:spcBef>
              <a:spcPct val="0"/>
            </a:spcBef>
            <a:spcAft>
              <a:spcPct val="35000"/>
            </a:spcAft>
          </a:pPr>
          <a:r>
            <a:rPr lang="fr-FR" sz="1200" b="1" kern="1200" dirty="0" smtClean="0"/>
            <a:t>Liaison</a:t>
          </a:r>
          <a:r>
            <a:rPr lang="fr-FR" sz="1200" kern="1200" dirty="0" smtClean="0"/>
            <a:t> avec l’enseignement supérieur.</a:t>
          </a:r>
        </a:p>
        <a:p>
          <a:pPr lvl="0" algn="l" defTabSz="488950">
            <a:lnSpc>
              <a:spcPct val="90000"/>
            </a:lnSpc>
            <a:spcBef>
              <a:spcPct val="0"/>
            </a:spcBef>
            <a:spcAft>
              <a:spcPct val="35000"/>
            </a:spcAft>
          </a:pPr>
          <a:endParaRPr lang="fr-FR" sz="1200" kern="1200" dirty="0" smtClean="0"/>
        </a:p>
        <a:p>
          <a:pPr lvl="0" algn="l" defTabSz="488950">
            <a:lnSpc>
              <a:spcPct val="90000"/>
            </a:lnSpc>
            <a:spcBef>
              <a:spcPct val="0"/>
            </a:spcBef>
            <a:spcAft>
              <a:spcPct val="35000"/>
            </a:spcAft>
          </a:pPr>
          <a:r>
            <a:rPr lang="fr-FR" sz="1200" b="1" kern="1200" dirty="0" smtClean="0"/>
            <a:t>Appropriation</a:t>
          </a:r>
          <a:r>
            <a:rPr lang="fr-FR" sz="1200" kern="1200" dirty="0" smtClean="0"/>
            <a:t> des thématiques du Campus par les enseignants. « Coloration des formations »</a:t>
          </a:r>
        </a:p>
        <a:p>
          <a:pPr lvl="0" algn="l" defTabSz="488950">
            <a:lnSpc>
              <a:spcPct val="90000"/>
            </a:lnSpc>
            <a:spcBef>
              <a:spcPct val="0"/>
            </a:spcBef>
            <a:spcAft>
              <a:spcPct val="35000"/>
            </a:spcAft>
          </a:pPr>
          <a:endParaRPr lang="fr-FR" sz="1200" kern="1200" dirty="0" smtClean="0"/>
        </a:p>
        <a:p>
          <a:pPr lvl="0" algn="l" defTabSz="488950">
            <a:lnSpc>
              <a:spcPct val="90000"/>
            </a:lnSpc>
            <a:spcBef>
              <a:spcPct val="0"/>
            </a:spcBef>
            <a:spcAft>
              <a:spcPct val="35000"/>
            </a:spcAft>
          </a:pPr>
          <a:r>
            <a:rPr lang="fr-FR" sz="1200" b="1" kern="1200" dirty="0" smtClean="0"/>
            <a:t>Formation hybride</a:t>
          </a:r>
          <a:r>
            <a:rPr lang="fr-FR" sz="1200" kern="1200" dirty="0" smtClean="0"/>
            <a:t>. (</a:t>
          </a:r>
          <a:r>
            <a:rPr lang="fr-FR" sz="1200" kern="1200" dirty="0" err="1" smtClean="0"/>
            <a:t>moodle</a:t>
          </a:r>
          <a:r>
            <a:rPr lang="fr-FR" sz="1200" kern="1200" dirty="0" smtClean="0"/>
            <a:t>)</a:t>
          </a:r>
        </a:p>
        <a:p>
          <a:pPr lvl="0" algn="l" defTabSz="488950">
            <a:lnSpc>
              <a:spcPct val="90000"/>
            </a:lnSpc>
            <a:spcBef>
              <a:spcPct val="0"/>
            </a:spcBef>
            <a:spcAft>
              <a:spcPct val="35000"/>
            </a:spcAft>
          </a:pPr>
          <a:endParaRPr lang="fr-FR" sz="1100" kern="1200" dirty="0" smtClean="0"/>
        </a:p>
      </dsp:txBody>
      <dsp:txXfrm>
        <a:off x="82937" y="2069817"/>
        <a:ext cx="2050657" cy="3789197"/>
      </dsp:txXfrm>
    </dsp:sp>
    <dsp:sp modelId="{802C7576-71F7-43C3-B565-FF945EBC5E30}">
      <dsp:nvSpPr>
        <dsp:cNvPr id="0" name=""/>
        <dsp:cNvSpPr/>
      </dsp:nvSpPr>
      <dsp:spPr>
        <a:xfrm>
          <a:off x="2107691" y="1696599"/>
          <a:ext cx="7036308" cy="1331228"/>
        </a:xfrm>
        <a:prstGeom prst="rightArrow">
          <a:avLst>
            <a:gd name="adj1" fmla="val 50000"/>
            <a:gd name="adj2" fmla="val 50000"/>
          </a:avLst>
        </a:prstGeom>
        <a:solidFill>
          <a:srgbClr val="99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211333" numCol="1" spcCol="1270" anchor="ctr" anchorCtr="0">
          <a:noAutofit/>
        </a:bodyPr>
        <a:lstStyle/>
        <a:p>
          <a:pPr lvl="0" algn="l" defTabSz="1111250">
            <a:lnSpc>
              <a:spcPct val="90000"/>
            </a:lnSpc>
            <a:spcBef>
              <a:spcPct val="0"/>
            </a:spcBef>
            <a:spcAft>
              <a:spcPct val="35000"/>
            </a:spcAft>
          </a:pPr>
          <a:r>
            <a:rPr lang="fr-FR" sz="2500" kern="1200" dirty="0" smtClean="0"/>
            <a:t>Technologique</a:t>
          </a:r>
          <a:endParaRPr lang="fr-FR" sz="2500" kern="1200" dirty="0"/>
        </a:p>
      </dsp:txBody>
      <dsp:txXfrm>
        <a:off x="2107691" y="2029406"/>
        <a:ext cx="6703501" cy="665614"/>
      </dsp:txXfrm>
    </dsp:sp>
    <dsp:sp modelId="{BB1CB576-8E65-4E08-BB76-E06D40CCC2F3}">
      <dsp:nvSpPr>
        <dsp:cNvPr id="0" name=""/>
        <dsp:cNvSpPr/>
      </dsp:nvSpPr>
      <dsp:spPr>
        <a:xfrm>
          <a:off x="2183126" y="2775511"/>
          <a:ext cx="1956823" cy="2399609"/>
        </a:xfrm>
        <a:prstGeom prst="rect">
          <a:avLst/>
        </a:prstGeom>
        <a:solidFill>
          <a:schemeClr val="lt1">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fr-FR" sz="1300" b="1" kern="1200" dirty="0" smtClean="0"/>
            <a:t>Assurer </a:t>
          </a:r>
          <a:r>
            <a:rPr lang="fr-FR" sz="1300" kern="1200" dirty="0" smtClean="0"/>
            <a:t>la veille technologique.</a:t>
          </a:r>
        </a:p>
        <a:p>
          <a:pPr lvl="0" algn="l" defTabSz="577850">
            <a:lnSpc>
              <a:spcPct val="90000"/>
            </a:lnSpc>
            <a:spcBef>
              <a:spcPct val="0"/>
            </a:spcBef>
            <a:spcAft>
              <a:spcPct val="35000"/>
            </a:spcAft>
          </a:pPr>
          <a:r>
            <a:rPr lang="fr-FR" sz="1300" b="1" kern="1200" dirty="0" smtClean="0"/>
            <a:t>Anticiper</a:t>
          </a:r>
          <a:r>
            <a:rPr lang="fr-FR" sz="1300" kern="1200" dirty="0" smtClean="0"/>
            <a:t> les grandes évolutions (BIM, performance énergétique, qualité de l’air, RVA, etc.).</a:t>
          </a:r>
        </a:p>
        <a:p>
          <a:pPr lvl="0" algn="l" defTabSz="577850">
            <a:lnSpc>
              <a:spcPct val="90000"/>
            </a:lnSpc>
            <a:spcBef>
              <a:spcPct val="0"/>
            </a:spcBef>
            <a:spcAft>
              <a:spcPct val="35000"/>
            </a:spcAft>
          </a:pPr>
          <a:r>
            <a:rPr lang="fr-FR" sz="1300" b="1" kern="1200" dirty="0" smtClean="0"/>
            <a:t>Apporter </a:t>
          </a:r>
          <a:r>
            <a:rPr lang="fr-FR" sz="1300" kern="1200" dirty="0" smtClean="0"/>
            <a:t>un appui technique aux structure de recherche.</a:t>
          </a:r>
        </a:p>
        <a:p>
          <a:pPr lvl="0" algn="l" defTabSz="577850">
            <a:lnSpc>
              <a:spcPct val="90000"/>
            </a:lnSpc>
            <a:spcBef>
              <a:spcPct val="0"/>
            </a:spcBef>
            <a:spcAft>
              <a:spcPct val="35000"/>
            </a:spcAft>
          </a:pPr>
          <a:endParaRPr lang="fr-FR" sz="1300" kern="1200" dirty="0" smtClean="0"/>
        </a:p>
        <a:p>
          <a:pPr lvl="0" algn="l" defTabSz="577850">
            <a:lnSpc>
              <a:spcPct val="90000"/>
            </a:lnSpc>
            <a:spcBef>
              <a:spcPct val="0"/>
            </a:spcBef>
            <a:spcAft>
              <a:spcPct val="35000"/>
            </a:spcAft>
          </a:pPr>
          <a:endParaRPr lang="fr-FR" sz="1300" kern="1200" dirty="0" smtClean="0"/>
        </a:p>
      </dsp:txBody>
      <dsp:txXfrm>
        <a:off x="2183126" y="2775511"/>
        <a:ext cx="1956823" cy="2399609"/>
      </dsp:txXfrm>
    </dsp:sp>
    <dsp:sp modelId="{2B96EF5A-F1F1-4453-B011-AAB2142411F9}">
      <dsp:nvSpPr>
        <dsp:cNvPr id="0" name=""/>
        <dsp:cNvSpPr/>
      </dsp:nvSpPr>
      <dsp:spPr>
        <a:xfrm>
          <a:off x="4215383" y="2437036"/>
          <a:ext cx="4928616" cy="1331228"/>
        </a:xfrm>
        <a:prstGeom prst="rightArrow">
          <a:avLst>
            <a:gd name="adj1" fmla="val 50000"/>
            <a:gd name="adj2" fmla="val 50000"/>
          </a:avLst>
        </a:prstGeom>
        <a:solidFill>
          <a:srgbClr val="CC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211333" numCol="1" spcCol="1270" anchor="ctr" anchorCtr="0">
          <a:noAutofit/>
        </a:bodyPr>
        <a:lstStyle/>
        <a:p>
          <a:pPr lvl="0" algn="l" defTabSz="1111250">
            <a:lnSpc>
              <a:spcPct val="90000"/>
            </a:lnSpc>
            <a:spcBef>
              <a:spcPct val="0"/>
            </a:spcBef>
            <a:spcAft>
              <a:spcPct val="35000"/>
            </a:spcAft>
          </a:pPr>
          <a:r>
            <a:rPr lang="fr-FR" sz="2500" kern="1200" dirty="0" smtClean="0"/>
            <a:t>Patrimonial</a:t>
          </a:r>
          <a:endParaRPr lang="fr-FR" sz="2500" kern="1200" dirty="0"/>
        </a:p>
      </dsp:txBody>
      <dsp:txXfrm>
        <a:off x="4215383" y="2769843"/>
        <a:ext cx="4595809" cy="665614"/>
      </dsp:txXfrm>
    </dsp:sp>
    <dsp:sp modelId="{0BF345CC-B269-417F-894F-D12171699442}">
      <dsp:nvSpPr>
        <dsp:cNvPr id="0" name=""/>
        <dsp:cNvSpPr/>
      </dsp:nvSpPr>
      <dsp:spPr>
        <a:xfrm>
          <a:off x="4223667" y="3488449"/>
          <a:ext cx="1758405" cy="2902674"/>
        </a:xfrm>
        <a:prstGeom prst="rect">
          <a:avLst/>
        </a:prstGeom>
        <a:solidFill>
          <a:schemeClr val="accent4">
            <a:lumMod val="20000"/>
            <a:lumOff val="8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fr-FR" sz="1200" b="1" kern="1200" dirty="0" smtClean="0"/>
            <a:t>Sensibiliser</a:t>
          </a:r>
          <a:r>
            <a:rPr lang="fr-FR" sz="1200" kern="1200" dirty="0" smtClean="0"/>
            <a:t> les apprenants.</a:t>
          </a:r>
        </a:p>
        <a:p>
          <a:pPr lvl="0" algn="l" defTabSz="533400">
            <a:lnSpc>
              <a:spcPct val="90000"/>
            </a:lnSpc>
            <a:spcBef>
              <a:spcPct val="0"/>
            </a:spcBef>
            <a:spcAft>
              <a:spcPct val="35000"/>
            </a:spcAft>
          </a:pPr>
          <a:endParaRPr lang="fr-FR" sz="1200" kern="1200" dirty="0" smtClean="0"/>
        </a:p>
        <a:p>
          <a:pPr lvl="0" algn="l" defTabSz="533400">
            <a:lnSpc>
              <a:spcPct val="90000"/>
            </a:lnSpc>
            <a:spcBef>
              <a:spcPct val="0"/>
            </a:spcBef>
            <a:spcAft>
              <a:spcPct val="35000"/>
            </a:spcAft>
          </a:pPr>
          <a:r>
            <a:rPr lang="fr-FR" sz="1200" b="1" kern="1200" dirty="0" smtClean="0"/>
            <a:t>Conserver</a:t>
          </a:r>
          <a:r>
            <a:rPr lang="fr-FR" sz="1200" kern="1200" dirty="0" smtClean="0"/>
            <a:t> les savoirs Faire.</a:t>
          </a:r>
        </a:p>
        <a:p>
          <a:pPr lvl="0" algn="l" defTabSz="533400">
            <a:lnSpc>
              <a:spcPct val="90000"/>
            </a:lnSpc>
            <a:spcBef>
              <a:spcPct val="0"/>
            </a:spcBef>
            <a:spcAft>
              <a:spcPct val="35000"/>
            </a:spcAft>
          </a:pPr>
          <a:endParaRPr lang="fr-FR" sz="1200" kern="1200" dirty="0" smtClean="0"/>
        </a:p>
        <a:p>
          <a:pPr lvl="0" algn="l" defTabSz="533400">
            <a:lnSpc>
              <a:spcPct val="90000"/>
            </a:lnSpc>
            <a:spcBef>
              <a:spcPct val="0"/>
            </a:spcBef>
            <a:spcAft>
              <a:spcPct val="35000"/>
            </a:spcAft>
          </a:pPr>
          <a:r>
            <a:rPr lang="fr-FR" sz="1200" b="1" kern="1200" dirty="0" smtClean="0"/>
            <a:t>Valoriser</a:t>
          </a:r>
          <a:r>
            <a:rPr lang="fr-FR" sz="1200" kern="1200" dirty="0" smtClean="0"/>
            <a:t> le patrimoine Bâti.</a:t>
          </a:r>
        </a:p>
        <a:p>
          <a:pPr lvl="0" algn="l" defTabSz="533400">
            <a:lnSpc>
              <a:spcPct val="90000"/>
            </a:lnSpc>
            <a:spcBef>
              <a:spcPct val="0"/>
            </a:spcBef>
            <a:spcAft>
              <a:spcPct val="35000"/>
            </a:spcAft>
          </a:pPr>
          <a:endParaRPr lang="fr-FR" sz="1200" kern="1200" dirty="0" smtClean="0"/>
        </a:p>
        <a:p>
          <a:pPr lvl="0" algn="l" defTabSz="533400">
            <a:lnSpc>
              <a:spcPct val="90000"/>
            </a:lnSpc>
            <a:spcBef>
              <a:spcPct val="0"/>
            </a:spcBef>
            <a:spcAft>
              <a:spcPct val="35000"/>
            </a:spcAft>
          </a:pPr>
          <a:r>
            <a:rPr lang="fr-FR" sz="1200" b="1" kern="1200" dirty="0" smtClean="0"/>
            <a:t>Développer </a:t>
          </a:r>
          <a:r>
            <a:rPr lang="fr-FR" sz="1200" kern="1200" dirty="0" smtClean="0"/>
            <a:t>des partenariats sur le territoire.</a:t>
          </a:r>
        </a:p>
        <a:p>
          <a:pPr lvl="0" algn="l" defTabSz="533400">
            <a:lnSpc>
              <a:spcPct val="90000"/>
            </a:lnSpc>
            <a:spcBef>
              <a:spcPct val="0"/>
            </a:spcBef>
            <a:spcAft>
              <a:spcPct val="35000"/>
            </a:spcAft>
          </a:pPr>
          <a:r>
            <a:rPr lang="fr-FR" sz="1100" kern="1200" dirty="0" smtClean="0"/>
            <a:t> </a:t>
          </a:r>
          <a:endParaRPr lang="fr-FR" sz="1100" kern="1200" dirty="0"/>
        </a:p>
      </dsp:txBody>
      <dsp:txXfrm>
        <a:off x="4223667" y="3488449"/>
        <a:ext cx="1758405" cy="2902674"/>
      </dsp:txXfrm>
    </dsp:sp>
    <dsp:sp modelId="{2ABF3FF2-A69E-4DD5-9DD5-8A440479C348}">
      <dsp:nvSpPr>
        <dsp:cNvPr id="0" name=""/>
        <dsp:cNvSpPr/>
      </dsp:nvSpPr>
      <dsp:spPr>
        <a:xfrm>
          <a:off x="6323075" y="3177486"/>
          <a:ext cx="2820924" cy="1331228"/>
        </a:xfrm>
        <a:prstGeom prst="rightArrow">
          <a:avLst>
            <a:gd name="adj1" fmla="val 50000"/>
            <a:gd name="adj2" fmla="val 50000"/>
          </a:avLst>
        </a:prstGeom>
        <a:solidFill>
          <a:srgbClr val="CC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211333" numCol="1" spcCol="1270" anchor="ctr" anchorCtr="0">
          <a:noAutofit/>
        </a:bodyPr>
        <a:lstStyle/>
        <a:p>
          <a:pPr lvl="0" algn="l" defTabSz="1111250">
            <a:lnSpc>
              <a:spcPct val="90000"/>
            </a:lnSpc>
            <a:spcBef>
              <a:spcPct val="0"/>
            </a:spcBef>
            <a:spcAft>
              <a:spcPct val="35000"/>
            </a:spcAft>
          </a:pPr>
          <a:r>
            <a:rPr lang="fr-FR" sz="2500" kern="1200" dirty="0" smtClean="0"/>
            <a:t>Economique</a:t>
          </a:r>
          <a:endParaRPr lang="fr-FR" sz="2500" kern="1200" dirty="0"/>
        </a:p>
      </dsp:txBody>
      <dsp:txXfrm>
        <a:off x="6323075" y="3510293"/>
        <a:ext cx="2488117" cy="6656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0D1CAB-5D4D-48A2-AD0C-958D0FE65017}">
      <dsp:nvSpPr>
        <dsp:cNvPr id="0" name=""/>
        <dsp:cNvSpPr/>
      </dsp:nvSpPr>
      <dsp:spPr>
        <a:xfrm>
          <a:off x="6218282" y="3519888"/>
          <a:ext cx="2818213" cy="2964531"/>
        </a:xfrm>
        <a:prstGeom prst="roundRect">
          <a:avLst>
            <a:gd name="adj" fmla="val 10000"/>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533400">
            <a:lnSpc>
              <a:spcPct val="90000"/>
            </a:lnSpc>
            <a:spcBef>
              <a:spcPct val="0"/>
            </a:spcBef>
            <a:spcAft>
              <a:spcPct val="15000"/>
            </a:spcAft>
            <a:buChar char="••"/>
          </a:pPr>
          <a:endParaRPr lang="fr-FR" sz="1200" kern="1200" dirty="0"/>
        </a:p>
        <a:p>
          <a:pPr marL="114300" lvl="1" indent="-114300" algn="l" defTabSz="622300">
            <a:lnSpc>
              <a:spcPct val="90000"/>
            </a:lnSpc>
            <a:spcBef>
              <a:spcPct val="0"/>
            </a:spcBef>
            <a:spcAft>
              <a:spcPct val="15000"/>
            </a:spcAft>
            <a:buChar char="••"/>
          </a:pPr>
          <a:r>
            <a:rPr lang="fr-FR" sz="1400" kern="1200" dirty="0" smtClean="0"/>
            <a:t>Partenariat pour la promotion des </a:t>
          </a:r>
          <a:r>
            <a:rPr lang="fr-FR" sz="1400" b="1" kern="1200" dirty="0" smtClean="0"/>
            <a:t>savoir-faire liés au Bâti Ancien </a:t>
          </a:r>
          <a:r>
            <a:rPr lang="fr-FR" sz="1400" kern="1200" dirty="0" smtClean="0"/>
            <a:t>avec le PNR Millevaches.</a:t>
          </a:r>
          <a:r>
            <a:rPr lang="fr-FR" sz="1000" b="1" kern="1200" baseline="0" dirty="0" smtClean="0">
              <a:solidFill>
                <a:srgbClr val="FF0000"/>
              </a:solidFill>
            </a:rPr>
            <a:t>(Fiche Projet n°7)</a:t>
          </a:r>
          <a:endParaRPr lang="fr-FR" sz="1000" kern="1200" dirty="0"/>
        </a:p>
        <a:p>
          <a:pPr marL="114300" lvl="1" indent="-114300" algn="l" defTabSz="533400">
            <a:lnSpc>
              <a:spcPct val="90000"/>
            </a:lnSpc>
            <a:spcBef>
              <a:spcPct val="0"/>
            </a:spcBef>
            <a:spcAft>
              <a:spcPct val="15000"/>
            </a:spcAft>
            <a:buChar char="••"/>
          </a:pPr>
          <a:r>
            <a:rPr lang="fr-FR" sz="1200" kern="1200" dirty="0" smtClean="0"/>
            <a:t>Formation spécifiques (Pierres sèches, limousinerie, etc.) </a:t>
          </a:r>
          <a:endParaRPr lang="fr-FR" sz="1200" kern="1200" dirty="0"/>
        </a:p>
      </dsp:txBody>
      <dsp:txXfrm>
        <a:off x="7121526" y="4318801"/>
        <a:ext cx="1857189" cy="2107838"/>
      </dsp:txXfrm>
    </dsp:sp>
    <dsp:sp modelId="{1DAD6703-078C-47D8-AA72-6415E65CC1F2}">
      <dsp:nvSpPr>
        <dsp:cNvPr id="0" name=""/>
        <dsp:cNvSpPr/>
      </dsp:nvSpPr>
      <dsp:spPr>
        <a:xfrm>
          <a:off x="164510" y="4304499"/>
          <a:ext cx="3580626" cy="2566527"/>
        </a:xfrm>
        <a:prstGeom prst="roundRect">
          <a:avLst>
            <a:gd name="adj" fmla="val 10000"/>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533400">
            <a:lnSpc>
              <a:spcPct val="90000"/>
            </a:lnSpc>
            <a:spcBef>
              <a:spcPct val="0"/>
            </a:spcBef>
            <a:spcAft>
              <a:spcPct val="15000"/>
            </a:spcAft>
            <a:buChar char="••"/>
          </a:pPr>
          <a:endParaRPr lang="fr-FR" sz="1200" kern="1200" dirty="0"/>
        </a:p>
        <a:p>
          <a:pPr marL="114300" lvl="1" indent="-114300" algn="l" defTabSz="622300">
            <a:lnSpc>
              <a:spcPct val="90000"/>
            </a:lnSpc>
            <a:spcBef>
              <a:spcPct val="0"/>
            </a:spcBef>
            <a:spcAft>
              <a:spcPct val="15000"/>
            </a:spcAft>
            <a:buChar char="••"/>
          </a:pPr>
          <a:r>
            <a:rPr lang="fr-FR" sz="1400" kern="1200" dirty="0" smtClean="0"/>
            <a:t>Plateforme </a:t>
          </a:r>
          <a:r>
            <a:rPr lang="fr-FR" sz="1400" b="1" kern="1200" dirty="0" smtClean="0"/>
            <a:t>PRAXIBAT</a:t>
          </a:r>
          <a:r>
            <a:rPr lang="fr-FR" sz="1400" b="1" kern="1200" baseline="0" dirty="0" smtClean="0"/>
            <a:t>.</a:t>
          </a:r>
          <a:r>
            <a:rPr lang="fr-FR" sz="1100" b="1" kern="1200" baseline="0" dirty="0" smtClean="0"/>
            <a:t> </a:t>
          </a:r>
          <a:r>
            <a:rPr lang="fr-FR" sz="1000" b="1" kern="1200" baseline="0" dirty="0" smtClean="0">
              <a:solidFill>
                <a:srgbClr val="FF0000"/>
              </a:solidFill>
            </a:rPr>
            <a:t>(Fiche Projet n°8)</a:t>
          </a:r>
          <a:endParaRPr lang="fr-FR" sz="1000" b="1" kern="1200" dirty="0"/>
        </a:p>
        <a:p>
          <a:pPr marL="114300" lvl="1" indent="-114300" algn="l" defTabSz="622300">
            <a:lnSpc>
              <a:spcPct val="90000"/>
            </a:lnSpc>
            <a:spcBef>
              <a:spcPct val="0"/>
            </a:spcBef>
            <a:spcAft>
              <a:spcPct val="15000"/>
            </a:spcAft>
            <a:buChar char="••"/>
          </a:pPr>
          <a:r>
            <a:rPr lang="fr-FR" sz="1400" kern="1200" dirty="0" smtClean="0"/>
            <a:t>Qualité de l’air: (Projet IRSN)</a:t>
          </a:r>
          <a:endParaRPr lang="fr-FR" sz="1400" kern="1200" dirty="0"/>
        </a:p>
        <a:p>
          <a:pPr marL="114300" lvl="1" indent="-114300" algn="l" defTabSz="622300">
            <a:lnSpc>
              <a:spcPct val="90000"/>
            </a:lnSpc>
            <a:spcBef>
              <a:spcPct val="0"/>
            </a:spcBef>
            <a:spcAft>
              <a:spcPct val="15000"/>
            </a:spcAft>
            <a:buChar char="••"/>
          </a:pPr>
          <a:r>
            <a:rPr lang="fr-FR" sz="1400" kern="1200" dirty="0" smtClean="0"/>
            <a:t>Projet « </a:t>
          </a:r>
          <a:r>
            <a:rPr lang="fr-FR" sz="1400" b="1" kern="1200" dirty="0" smtClean="0"/>
            <a:t>Construction Paille</a:t>
          </a:r>
          <a:r>
            <a:rPr lang="fr-FR" sz="1400" kern="1200" dirty="0" smtClean="0"/>
            <a:t> ».</a:t>
          </a:r>
          <a:endParaRPr lang="fr-FR" sz="1400" kern="1200" dirty="0"/>
        </a:p>
        <a:p>
          <a:pPr marL="114300" lvl="1" indent="-114300" algn="l" defTabSz="622300">
            <a:lnSpc>
              <a:spcPct val="90000"/>
            </a:lnSpc>
            <a:spcBef>
              <a:spcPct val="0"/>
            </a:spcBef>
            <a:spcAft>
              <a:spcPct val="15000"/>
            </a:spcAft>
            <a:buChar char="••"/>
          </a:pPr>
          <a:r>
            <a:rPr lang="fr-FR" sz="1400" kern="1200" dirty="0" smtClean="0"/>
            <a:t>Transfert de technologie.</a:t>
          </a:r>
          <a:endParaRPr lang="fr-FR" sz="1400" kern="1200" dirty="0"/>
        </a:p>
        <a:p>
          <a:pPr marL="114300" lvl="1" indent="-114300" algn="l" defTabSz="533400">
            <a:lnSpc>
              <a:spcPct val="90000"/>
            </a:lnSpc>
            <a:spcBef>
              <a:spcPct val="0"/>
            </a:spcBef>
            <a:spcAft>
              <a:spcPct val="15000"/>
            </a:spcAft>
            <a:buChar char="••"/>
          </a:pPr>
          <a:endParaRPr lang="fr-FR" sz="1200" kern="1200" dirty="0"/>
        </a:p>
      </dsp:txBody>
      <dsp:txXfrm>
        <a:off x="220888" y="5002509"/>
        <a:ext cx="2393682" cy="1812139"/>
      </dsp:txXfrm>
    </dsp:sp>
    <dsp:sp modelId="{D6E2BA4D-BE8B-4CED-9011-48BB7A83F0FB}">
      <dsp:nvSpPr>
        <dsp:cNvPr id="0" name=""/>
        <dsp:cNvSpPr/>
      </dsp:nvSpPr>
      <dsp:spPr>
        <a:xfrm>
          <a:off x="6250834" y="-72729"/>
          <a:ext cx="2785661" cy="3119675"/>
        </a:xfrm>
        <a:prstGeom prst="roundRect">
          <a:avLst>
            <a:gd name="adj" fmla="val 10000"/>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fr-FR" sz="1400" b="1" kern="1200" dirty="0" smtClean="0"/>
            <a:t>Séminaire BIM </a:t>
          </a:r>
          <a:r>
            <a:rPr lang="fr-FR" sz="1400" kern="1200" dirty="0" smtClean="0"/>
            <a:t>en collaboration avec le CAMPUS d’Egletons Mercredi 14 Octobre 2015</a:t>
          </a:r>
          <a:r>
            <a:rPr lang="fr-FR" sz="1400" b="1" kern="1200" baseline="0" dirty="0" smtClean="0"/>
            <a:t>. </a:t>
          </a:r>
          <a:r>
            <a:rPr lang="fr-FR" sz="1000" b="1" kern="1200" baseline="0" dirty="0" smtClean="0">
              <a:solidFill>
                <a:srgbClr val="FF0000"/>
              </a:solidFill>
            </a:rPr>
            <a:t>(Fiche Projet n°2)</a:t>
          </a:r>
          <a:endParaRPr lang="fr-FR" sz="1000" kern="1200" dirty="0"/>
        </a:p>
        <a:p>
          <a:pPr marL="114300" lvl="1" indent="-114300" algn="l" defTabSz="622300">
            <a:lnSpc>
              <a:spcPct val="90000"/>
            </a:lnSpc>
            <a:spcBef>
              <a:spcPct val="0"/>
            </a:spcBef>
            <a:spcAft>
              <a:spcPct val="15000"/>
            </a:spcAft>
            <a:buChar char="••"/>
          </a:pPr>
          <a:r>
            <a:rPr lang="fr-FR" sz="1400" kern="1200" dirty="0" smtClean="0"/>
            <a:t>Plateforme PRAXIBAT</a:t>
          </a:r>
          <a:endParaRPr lang="fr-FR" sz="1400" kern="1200" dirty="0"/>
        </a:p>
        <a:p>
          <a:pPr marL="114300" lvl="1" indent="-114300" algn="l" defTabSz="622300">
            <a:lnSpc>
              <a:spcPct val="90000"/>
            </a:lnSpc>
            <a:spcBef>
              <a:spcPct val="0"/>
            </a:spcBef>
            <a:spcAft>
              <a:spcPct val="15000"/>
            </a:spcAft>
            <a:buChar char="••"/>
          </a:pPr>
          <a:r>
            <a:rPr lang="fr-FR" sz="1400" kern="1200" dirty="0" smtClean="0"/>
            <a:t>Journée RVA </a:t>
          </a:r>
          <a:r>
            <a:rPr lang="fr-FR" sz="1000" b="1" kern="1200" baseline="0" dirty="0" smtClean="0">
              <a:solidFill>
                <a:srgbClr val="FF0000"/>
              </a:solidFill>
            </a:rPr>
            <a:t>(Fiche Projet n°1)</a:t>
          </a:r>
          <a:endParaRPr lang="fr-FR" sz="1000" kern="1200" dirty="0"/>
        </a:p>
        <a:p>
          <a:pPr marL="114300" lvl="1" indent="-114300" algn="l" defTabSz="622300">
            <a:lnSpc>
              <a:spcPct val="90000"/>
            </a:lnSpc>
            <a:spcBef>
              <a:spcPct val="0"/>
            </a:spcBef>
            <a:spcAft>
              <a:spcPct val="15000"/>
            </a:spcAft>
            <a:buChar char="••"/>
          </a:pPr>
          <a:r>
            <a:rPr lang="fr-FR" sz="1400" kern="1200" dirty="0" smtClean="0"/>
            <a:t>Journée technique « </a:t>
          </a:r>
          <a:r>
            <a:rPr lang="fr-FR" sz="1400" b="1" kern="1200" dirty="0" smtClean="0"/>
            <a:t>Matériaux Bio-</a:t>
          </a:r>
          <a:r>
            <a:rPr lang="fr-FR" sz="1400" b="1" kern="1200" dirty="0" err="1" smtClean="0"/>
            <a:t>sourcés</a:t>
          </a:r>
          <a:r>
            <a:rPr lang="fr-FR" sz="1400" kern="1200" dirty="0" smtClean="0"/>
            <a:t> » Jeudi 15 Octobre 2015.</a:t>
          </a:r>
          <a:r>
            <a:rPr lang="fr-FR" sz="1100" b="1" kern="1200" baseline="0" dirty="0" smtClean="0"/>
            <a:t> </a:t>
          </a:r>
          <a:r>
            <a:rPr lang="fr-FR" sz="1000" b="1" kern="1200" baseline="0" dirty="0" smtClean="0">
              <a:solidFill>
                <a:srgbClr val="FF0000"/>
              </a:solidFill>
            </a:rPr>
            <a:t>(Fiche Projet n°7)</a:t>
          </a:r>
          <a:endParaRPr lang="fr-FR" sz="1000" kern="1200" dirty="0"/>
        </a:p>
      </dsp:txBody>
      <dsp:txXfrm>
        <a:off x="7143644" y="-15617"/>
        <a:ext cx="1835739" cy="2225532"/>
      </dsp:txXfrm>
    </dsp:sp>
    <dsp:sp modelId="{E1B210DC-3E17-4B83-8F7A-FFAE72FC6491}">
      <dsp:nvSpPr>
        <dsp:cNvPr id="0" name=""/>
        <dsp:cNvSpPr/>
      </dsp:nvSpPr>
      <dsp:spPr>
        <a:xfrm>
          <a:off x="0" y="51606"/>
          <a:ext cx="3609763" cy="2272754"/>
        </a:xfrm>
        <a:prstGeom prst="roundRect">
          <a:avLst>
            <a:gd name="adj" fmla="val 10000"/>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fr-FR" sz="1400" kern="1200" baseline="0" dirty="0" smtClean="0"/>
            <a:t>Parcours de </a:t>
          </a:r>
          <a:r>
            <a:rPr lang="fr-FR" sz="1400" b="1" kern="1200" baseline="0" dirty="0" smtClean="0"/>
            <a:t>l’éco-réhabilitation</a:t>
          </a:r>
          <a:r>
            <a:rPr lang="fr-FR" sz="1600" b="1" kern="1200" baseline="0" dirty="0" smtClean="0"/>
            <a:t>. </a:t>
          </a:r>
          <a:r>
            <a:rPr lang="fr-FR" sz="1000" b="1" kern="1200" baseline="0" dirty="0" smtClean="0">
              <a:solidFill>
                <a:srgbClr val="FF0000"/>
              </a:solidFill>
            </a:rPr>
            <a:t>(Fiche Projet n°6)</a:t>
          </a:r>
          <a:endParaRPr lang="fr-FR" sz="1000" b="1" kern="1200" baseline="0" dirty="0">
            <a:solidFill>
              <a:srgbClr val="FF0000"/>
            </a:solidFill>
          </a:endParaRPr>
        </a:p>
        <a:p>
          <a:pPr marL="57150" lvl="1" indent="-57150" algn="l" defTabSz="488950">
            <a:lnSpc>
              <a:spcPct val="90000"/>
            </a:lnSpc>
            <a:spcBef>
              <a:spcPct val="0"/>
            </a:spcBef>
            <a:spcAft>
              <a:spcPct val="15000"/>
            </a:spcAft>
            <a:buChar char="••"/>
          </a:pPr>
          <a:endParaRPr lang="fr-FR" sz="1100" b="1" kern="1200" dirty="0"/>
        </a:p>
        <a:p>
          <a:pPr marL="57150" lvl="1" indent="-57150" algn="l" defTabSz="488950">
            <a:lnSpc>
              <a:spcPct val="90000"/>
            </a:lnSpc>
            <a:spcBef>
              <a:spcPct val="0"/>
            </a:spcBef>
            <a:spcAft>
              <a:spcPct val="15000"/>
            </a:spcAft>
            <a:buChar char="••"/>
          </a:pPr>
          <a:r>
            <a:rPr lang="fr-FR" sz="1100" kern="1200" dirty="0" smtClean="0"/>
            <a:t>Partenariat avec EDF.</a:t>
          </a:r>
          <a:endParaRPr lang="fr-FR" sz="1100" kern="1200" dirty="0"/>
        </a:p>
        <a:p>
          <a:pPr marL="57150" lvl="1" indent="-57150" algn="l" defTabSz="488950">
            <a:lnSpc>
              <a:spcPct val="90000"/>
            </a:lnSpc>
            <a:spcBef>
              <a:spcPct val="0"/>
            </a:spcBef>
            <a:spcAft>
              <a:spcPct val="15000"/>
            </a:spcAft>
            <a:buChar char="••"/>
          </a:pPr>
          <a:endParaRPr lang="fr-FR" sz="1100" kern="1200" dirty="0"/>
        </a:p>
        <a:p>
          <a:pPr marL="57150" lvl="1" indent="-57150" algn="l" defTabSz="488950">
            <a:lnSpc>
              <a:spcPct val="90000"/>
            </a:lnSpc>
            <a:spcBef>
              <a:spcPct val="0"/>
            </a:spcBef>
            <a:spcAft>
              <a:spcPct val="15000"/>
            </a:spcAft>
            <a:buChar char="••"/>
          </a:pPr>
          <a:r>
            <a:rPr lang="fr-FR" sz="1100" kern="1200" dirty="0" smtClean="0"/>
            <a:t>PRAXIBAT et la Formation hybride.</a:t>
          </a:r>
          <a:endParaRPr lang="fr-FR" sz="1100" kern="1200" dirty="0"/>
        </a:p>
        <a:p>
          <a:pPr marL="57150" lvl="1" indent="-57150" algn="l" defTabSz="488950">
            <a:lnSpc>
              <a:spcPct val="90000"/>
            </a:lnSpc>
            <a:spcBef>
              <a:spcPct val="0"/>
            </a:spcBef>
            <a:spcAft>
              <a:spcPct val="15000"/>
            </a:spcAft>
            <a:buChar char="••"/>
          </a:pPr>
          <a:endParaRPr lang="fr-FR" sz="1100" kern="1200" dirty="0"/>
        </a:p>
      </dsp:txBody>
      <dsp:txXfrm>
        <a:off x="49925" y="101531"/>
        <a:ext cx="2426984" cy="1604715"/>
      </dsp:txXfrm>
    </dsp:sp>
    <dsp:sp modelId="{F9C78FD0-C713-4240-9B8A-986FF8D4CD28}">
      <dsp:nvSpPr>
        <dsp:cNvPr id="0" name=""/>
        <dsp:cNvSpPr/>
      </dsp:nvSpPr>
      <dsp:spPr>
        <a:xfrm>
          <a:off x="1602050" y="394614"/>
          <a:ext cx="2850369" cy="2850369"/>
        </a:xfrm>
        <a:prstGeom prst="pieWedge">
          <a:avLst/>
        </a:prstGeom>
        <a:solidFill>
          <a:srgbClr val="66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fr-FR" sz="2200" kern="1200" dirty="0" smtClean="0"/>
            <a:t>Pédagogique</a:t>
          </a:r>
          <a:endParaRPr lang="fr-FR" sz="2200" kern="1200" dirty="0"/>
        </a:p>
      </dsp:txBody>
      <dsp:txXfrm>
        <a:off x="2436904" y="1229468"/>
        <a:ext cx="2015515" cy="2015515"/>
      </dsp:txXfrm>
    </dsp:sp>
    <dsp:sp modelId="{01B7D05D-51AA-49D3-81E7-00139566AF57}">
      <dsp:nvSpPr>
        <dsp:cNvPr id="0" name=""/>
        <dsp:cNvSpPr/>
      </dsp:nvSpPr>
      <dsp:spPr>
        <a:xfrm rot="5400000">
          <a:off x="4584076" y="394614"/>
          <a:ext cx="2850369" cy="2850369"/>
        </a:xfrm>
        <a:prstGeom prst="pieWedge">
          <a:avLst/>
        </a:prstGeom>
        <a:solidFill>
          <a:srgbClr val="99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fr-FR" sz="2200" kern="1200" dirty="0" smtClean="0"/>
            <a:t>Technologique</a:t>
          </a:r>
        </a:p>
      </dsp:txBody>
      <dsp:txXfrm rot="-5400000">
        <a:off x="4584076" y="1229468"/>
        <a:ext cx="2015515" cy="2015515"/>
      </dsp:txXfrm>
    </dsp:sp>
    <dsp:sp modelId="{0186D231-002A-4E96-9CDE-84C2BC4C9921}">
      <dsp:nvSpPr>
        <dsp:cNvPr id="0" name=""/>
        <dsp:cNvSpPr/>
      </dsp:nvSpPr>
      <dsp:spPr>
        <a:xfrm rot="10800000">
          <a:off x="4584076" y="3376640"/>
          <a:ext cx="2850369" cy="2850369"/>
        </a:xfrm>
        <a:prstGeom prst="pieWedge">
          <a:avLst/>
        </a:prstGeom>
        <a:solidFill>
          <a:srgbClr val="CC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fr-FR" sz="2200" kern="1200" dirty="0" smtClean="0"/>
            <a:t>Patrimonial</a:t>
          </a:r>
          <a:endParaRPr lang="fr-FR" sz="2200" kern="1200" dirty="0"/>
        </a:p>
      </dsp:txBody>
      <dsp:txXfrm rot="10800000">
        <a:off x="4584076" y="3376640"/>
        <a:ext cx="2015515" cy="2015515"/>
      </dsp:txXfrm>
    </dsp:sp>
    <dsp:sp modelId="{19404079-3423-4F16-8503-F4FDDCA2C908}">
      <dsp:nvSpPr>
        <dsp:cNvPr id="0" name=""/>
        <dsp:cNvSpPr/>
      </dsp:nvSpPr>
      <dsp:spPr>
        <a:xfrm rot="16200000">
          <a:off x="1602050" y="3376640"/>
          <a:ext cx="2850369" cy="2850369"/>
        </a:xfrm>
        <a:prstGeom prst="pieWedge">
          <a:avLst/>
        </a:prstGeom>
        <a:solidFill>
          <a:srgbClr val="CC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fr-FR" sz="2200" kern="1200" dirty="0" smtClean="0"/>
            <a:t>Economique</a:t>
          </a:r>
          <a:endParaRPr lang="fr-FR" sz="2200" kern="1200" dirty="0"/>
        </a:p>
      </dsp:txBody>
      <dsp:txXfrm rot="5400000">
        <a:off x="2436904" y="3376640"/>
        <a:ext cx="2015515" cy="2015515"/>
      </dsp:txXfrm>
    </dsp:sp>
    <dsp:sp modelId="{7BD3A9C9-DF12-4067-BB2B-3FF79CFB24BD}">
      <dsp:nvSpPr>
        <dsp:cNvPr id="0" name=""/>
        <dsp:cNvSpPr/>
      </dsp:nvSpPr>
      <dsp:spPr>
        <a:xfrm>
          <a:off x="4026180" y="2718356"/>
          <a:ext cx="984134" cy="855769"/>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539D7E-8BAD-4F5F-AD6A-4675B0A61044}">
      <dsp:nvSpPr>
        <dsp:cNvPr id="0" name=""/>
        <dsp:cNvSpPr/>
      </dsp:nvSpPr>
      <dsp:spPr>
        <a:xfrm rot="10800000">
          <a:off x="4026180" y="3047498"/>
          <a:ext cx="984134" cy="855769"/>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0D1CAB-5D4D-48A2-AD0C-958D0FE65017}">
      <dsp:nvSpPr>
        <dsp:cNvPr id="0" name=""/>
        <dsp:cNvSpPr/>
      </dsp:nvSpPr>
      <dsp:spPr>
        <a:xfrm>
          <a:off x="5373378" y="4289872"/>
          <a:ext cx="3555613" cy="2451498"/>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285750" lvl="1" indent="-285750" algn="l" defTabSz="1733550">
            <a:lnSpc>
              <a:spcPct val="90000"/>
            </a:lnSpc>
            <a:spcBef>
              <a:spcPct val="0"/>
            </a:spcBef>
            <a:spcAft>
              <a:spcPct val="15000"/>
            </a:spcAft>
            <a:buChar char="••"/>
          </a:pPr>
          <a:endParaRPr lang="fr-FR" sz="3900" kern="1200" dirty="0"/>
        </a:p>
      </dsp:txBody>
      <dsp:txXfrm>
        <a:off x="6493913" y="4956597"/>
        <a:ext cx="2381227" cy="1730921"/>
      </dsp:txXfrm>
    </dsp:sp>
    <dsp:sp modelId="{1DAD6703-078C-47D8-AA72-6415E65CC1F2}">
      <dsp:nvSpPr>
        <dsp:cNvPr id="0" name=""/>
        <dsp:cNvSpPr/>
      </dsp:nvSpPr>
      <dsp:spPr>
        <a:xfrm>
          <a:off x="63755" y="4057837"/>
          <a:ext cx="3655681" cy="2620325"/>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285750" lvl="1" indent="-285750" algn="l" defTabSz="1733550">
            <a:lnSpc>
              <a:spcPct val="90000"/>
            </a:lnSpc>
            <a:spcBef>
              <a:spcPct val="0"/>
            </a:spcBef>
            <a:spcAft>
              <a:spcPct val="15000"/>
            </a:spcAft>
            <a:buChar char="••"/>
          </a:pPr>
          <a:endParaRPr lang="fr-FR" sz="3900" kern="1200" dirty="0"/>
        </a:p>
        <a:p>
          <a:pPr marL="285750" lvl="1" indent="-285750" algn="l" defTabSz="1733550">
            <a:lnSpc>
              <a:spcPct val="90000"/>
            </a:lnSpc>
            <a:spcBef>
              <a:spcPct val="0"/>
            </a:spcBef>
            <a:spcAft>
              <a:spcPct val="15000"/>
            </a:spcAft>
            <a:buChar char="••"/>
          </a:pPr>
          <a:endParaRPr lang="fr-FR" sz="3900" kern="1200" dirty="0"/>
        </a:p>
      </dsp:txBody>
      <dsp:txXfrm>
        <a:off x="121315" y="4770478"/>
        <a:ext cx="2443856" cy="1850124"/>
      </dsp:txXfrm>
    </dsp:sp>
    <dsp:sp modelId="{D6E2BA4D-BE8B-4CED-9011-48BB7A83F0FB}">
      <dsp:nvSpPr>
        <dsp:cNvPr id="0" name=""/>
        <dsp:cNvSpPr/>
      </dsp:nvSpPr>
      <dsp:spPr>
        <a:xfrm>
          <a:off x="4893183" y="-116633"/>
          <a:ext cx="4026070" cy="2538148"/>
        </a:xfrm>
        <a:prstGeom prst="roundRect">
          <a:avLst>
            <a:gd name="adj" fmla="val 10000"/>
          </a:avLst>
        </a:prstGeom>
        <a:blipFill rotWithShape="0">
          <a:blip xmlns:r="http://schemas.openxmlformats.org/officeDocument/2006/relationships" r:embed="rId3"/>
          <a:stretch>
            <a:fillRect/>
          </a:stretch>
        </a:blip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285750" lvl="1" indent="-285750" algn="l" defTabSz="1733550">
            <a:lnSpc>
              <a:spcPct val="90000"/>
            </a:lnSpc>
            <a:spcBef>
              <a:spcPct val="0"/>
            </a:spcBef>
            <a:spcAft>
              <a:spcPct val="15000"/>
            </a:spcAft>
            <a:buChar char="••"/>
          </a:pPr>
          <a:endParaRPr lang="fr-FR" sz="3900" kern="1200" dirty="0"/>
        </a:p>
      </dsp:txBody>
      <dsp:txXfrm>
        <a:off x="6156759" y="-60878"/>
        <a:ext cx="2706739" cy="1792101"/>
      </dsp:txXfrm>
    </dsp:sp>
    <dsp:sp modelId="{E1B210DC-3E17-4B83-8F7A-FFAE72FC6491}">
      <dsp:nvSpPr>
        <dsp:cNvPr id="0" name=""/>
        <dsp:cNvSpPr/>
      </dsp:nvSpPr>
      <dsp:spPr>
        <a:xfrm>
          <a:off x="0" y="-16982"/>
          <a:ext cx="3247111" cy="2320393"/>
        </a:xfrm>
        <a:prstGeom prst="roundRect">
          <a:avLst>
            <a:gd name="adj" fmla="val 10000"/>
          </a:avLst>
        </a:prstGeom>
        <a:blipFill rotWithShape="0">
          <a:blip xmlns:r="http://schemas.openxmlformats.org/officeDocument/2006/relationships" r:embed="rId4"/>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t" anchorCtr="0">
          <a:noAutofit/>
        </a:bodyPr>
        <a:lstStyle/>
        <a:p>
          <a:pPr marL="285750" lvl="1" indent="-285750" algn="l" defTabSz="1733550">
            <a:lnSpc>
              <a:spcPct val="90000"/>
            </a:lnSpc>
            <a:spcBef>
              <a:spcPct val="0"/>
            </a:spcBef>
            <a:spcAft>
              <a:spcPct val="15000"/>
            </a:spcAft>
            <a:buChar char="••"/>
          </a:pPr>
          <a:endParaRPr lang="fr-FR" sz="3900" kern="1200" dirty="0"/>
        </a:p>
        <a:p>
          <a:pPr marL="285750" lvl="1" indent="-285750" algn="l" defTabSz="1733550">
            <a:lnSpc>
              <a:spcPct val="90000"/>
            </a:lnSpc>
            <a:spcBef>
              <a:spcPct val="0"/>
            </a:spcBef>
            <a:spcAft>
              <a:spcPct val="15000"/>
            </a:spcAft>
            <a:buChar char="••"/>
          </a:pPr>
          <a:endParaRPr lang="fr-FR" sz="3900" kern="1200" dirty="0"/>
        </a:p>
      </dsp:txBody>
      <dsp:txXfrm>
        <a:off x="50972" y="33990"/>
        <a:ext cx="2171034" cy="1638351"/>
      </dsp:txXfrm>
    </dsp:sp>
    <dsp:sp modelId="{F9C78FD0-C713-4240-9B8A-986FF8D4CD28}">
      <dsp:nvSpPr>
        <dsp:cNvPr id="0" name=""/>
        <dsp:cNvSpPr/>
      </dsp:nvSpPr>
      <dsp:spPr>
        <a:xfrm>
          <a:off x="1487171" y="393359"/>
          <a:ext cx="2910116" cy="2910116"/>
        </a:xfrm>
        <a:prstGeom prst="pieWedge">
          <a:avLst/>
        </a:prstGeom>
        <a:solidFill>
          <a:srgbClr val="66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fr-FR" sz="2300" kern="1200" dirty="0" smtClean="0"/>
            <a:t>Pédagogique</a:t>
          </a:r>
          <a:endParaRPr lang="fr-FR" sz="2300" kern="1200" dirty="0"/>
        </a:p>
      </dsp:txBody>
      <dsp:txXfrm>
        <a:off x="2339524" y="1245712"/>
        <a:ext cx="2057763" cy="2057763"/>
      </dsp:txXfrm>
    </dsp:sp>
    <dsp:sp modelId="{01B7D05D-51AA-49D3-81E7-00139566AF57}">
      <dsp:nvSpPr>
        <dsp:cNvPr id="0" name=""/>
        <dsp:cNvSpPr/>
      </dsp:nvSpPr>
      <dsp:spPr>
        <a:xfrm rot="5400000">
          <a:off x="4531704" y="393359"/>
          <a:ext cx="2910116" cy="2910116"/>
        </a:xfrm>
        <a:prstGeom prst="pieWedge">
          <a:avLst/>
        </a:prstGeom>
        <a:solidFill>
          <a:srgbClr val="99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fr-FR" sz="2300" kern="1200" dirty="0" smtClean="0"/>
            <a:t>Technologique</a:t>
          </a:r>
        </a:p>
      </dsp:txBody>
      <dsp:txXfrm rot="-5400000">
        <a:off x="4531704" y="1245712"/>
        <a:ext cx="2057763" cy="2057763"/>
      </dsp:txXfrm>
    </dsp:sp>
    <dsp:sp modelId="{0186D231-002A-4E96-9CDE-84C2BC4C9921}">
      <dsp:nvSpPr>
        <dsp:cNvPr id="0" name=""/>
        <dsp:cNvSpPr/>
      </dsp:nvSpPr>
      <dsp:spPr>
        <a:xfrm rot="10800000">
          <a:off x="4531704" y="3437892"/>
          <a:ext cx="2910116" cy="2910116"/>
        </a:xfrm>
        <a:prstGeom prst="pieWedge">
          <a:avLst/>
        </a:prstGeom>
        <a:solidFill>
          <a:srgbClr val="CC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fr-FR" sz="2300" kern="1200" dirty="0" smtClean="0"/>
            <a:t>Patrimonial</a:t>
          </a:r>
          <a:endParaRPr lang="fr-FR" sz="2300" kern="1200" dirty="0"/>
        </a:p>
      </dsp:txBody>
      <dsp:txXfrm rot="10800000">
        <a:off x="4531704" y="3437892"/>
        <a:ext cx="2057763" cy="2057763"/>
      </dsp:txXfrm>
    </dsp:sp>
    <dsp:sp modelId="{19404079-3423-4F16-8503-F4FDDCA2C908}">
      <dsp:nvSpPr>
        <dsp:cNvPr id="0" name=""/>
        <dsp:cNvSpPr/>
      </dsp:nvSpPr>
      <dsp:spPr>
        <a:xfrm rot="16200000">
          <a:off x="1487171" y="3437892"/>
          <a:ext cx="2910116" cy="2910116"/>
        </a:xfrm>
        <a:prstGeom prst="pieWedge">
          <a:avLst/>
        </a:prstGeom>
        <a:solidFill>
          <a:srgbClr val="CC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fr-FR" sz="2300" kern="1200" dirty="0" smtClean="0"/>
            <a:t>Economique</a:t>
          </a:r>
          <a:endParaRPr lang="fr-FR" sz="2300" kern="1200" dirty="0"/>
        </a:p>
      </dsp:txBody>
      <dsp:txXfrm rot="5400000">
        <a:off x="2339524" y="3437892"/>
        <a:ext cx="2057763" cy="2057763"/>
      </dsp:txXfrm>
    </dsp:sp>
    <dsp:sp modelId="{7BD3A9C9-DF12-4067-BB2B-3FF79CFB24BD}">
      <dsp:nvSpPr>
        <dsp:cNvPr id="0" name=""/>
        <dsp:cNvSpPr/>
      </dsp:nvSpPr>
      <dsp:spPr>
        <a:xfrm>
          <a:off x="3962114" y="2765809"/>
          <a:ext cx="1004763" cy="873707"/>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539D7E-8BAD-4F5F-AD6A-4675B0A61044}">
      <dsp:nvSpPr>
        <dsp:cNvPr id="0" name=""/>
        <dsp:cNvSpPr/>
      </dsp:nvSpPr>
      <dsp:spPr>
        <a:xfrm rot="10800000">
          <a:off x="3962114" y="3101851"/>
          <a:ext cx="1004763" cy="873707"/>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5F9131-7C1C-4A83-BCE5-2127A29ACAE0}" type="datetimeFigureOut">
              <a:rPr lang="fr-FR" smtClean="0"/>
              <a:t>24/11/2016</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ACD26F-8314-41C9-B988-D2F6C2CA6AEF}" type="slidenum">
              <a:rPr lang="fr-FR" smtClean="0"/>
              <a:t>‹N°›</a:t>
            </a:fld>
            <a:endParaRPr lang="fr-FR"/>
          </a:p>
        </p:txBody>
      </p:sp>
    </p:spTree>
    <p:extLst>
      <p:ext uri="{BB962C8B-B14F-4D97-AF65-F5344CB8AC3E}">
        <p14:creationId xmlns:p14="http://schemas.microsoft.com/office/powerpoint/2010/main" val="3803230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r>
              <a:rPr lang="fr-FR" dirty="0" smtClean="0"/>
              <a:t>Laurent LHERITIER DDFPT LMB Felletin</a:t>
            </a:r>
            <a:endParaRPr lang="fr-FR" dirty="0"/>
          </a:p>
        </p:txBody>
      </p:sp>
      <p:sp>
        <p:nvSpPr>
          <p:cNvPr id="6" name="Slide Number Placeholder 5"/>
          <p:cNvSpPr>
            <a:spLocks noGrp="1"/>
          </p:cNvSpPr>
          <p:nvPr>
            <p:ph type="sldNum" sz="quarter" idx="12"/>
          </p:nvPr>
        </p:nvSpPr>
        <p:spPr/>
        <p:txBody>
          <a:bodyPr/>
          <a:lstStyle/>
          <a:p>
            <a:fld id="{4B38F57F-A2AF-405E-BA6A-F5369461BBF2}" type="slidenum">
              <a:rPr lang="fr-FR" smtClean="0"/>
              <a:t>‹N°›</a:t>
            </a:fld>
            <a:endParaRPr lang="fr-FR"/>
          </a:p>
        </p:txBody>
      </p:sp>
    </p:spTree>
    <p:extLst>
      <p:ext uri="{BB962C8B-B14F-4D97-AF65-F5344CB8AC3E}">
        <p14:creationId xmlns:p14="http://schemas.microsoft.com/office/powerpoint/2010/main" val="169764858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r>
              <a:rPr lang="fr-FR" smtClean="0"/>
              <a:t>Laurent LHERITIER DDFPT LMB Felletin</a:t>
            </a:r>
            <a:endParaRPr lang="fr-FR"/>
          </a:p>
        </p:txBody>
      </p:sp>
      <p:sp>
        <p:nvSpPr>
          <p:cNvPr id="6" name="Slide Number Placeholder 5"/>
          <p:cNvSpPr>
            <a:spLocks noGrp="1"/>
          </p:cNvSpPr>
          <p:nvPr>
            <p:ph type="sldNum" sz="quarter" idx="12"/>
          </p:nvPr>
        </p:nvSpPr>
        <p:spPr/>
        <p:txBody>
          <a:bodyPr/>
          <a:lstStyle/>
          <a:p>
            <a:fld id="{4B38F57F-A2AF-405E-BA6A-F5369461BBF2}" type="slidenum">
              <a:rPr lang="fr-FR" smtClean="0"/>
              <a:t>‹N°›</a:t>
            </a:fld>
            <a:endParaRPr lang="fr-FR"/>
          </a:p>
        </p:txBody>
      </p:sp>
    </p:spTree>
    <p:extLst>
      <p:ext uri="{BB962C8B-B14F-4D97-AF65-F5344CB8AC3E}">
        <p14:creationId xmlns:p14="http://schemas.microsoft.com/office/powerpoint/2010/main" val="153760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r>
              <a:rPr lang="fr-FR" smtClean="0"/>
              <a:t>Laurent LHERITIER DDFPT LMB Felletin</a:t>
            </a:r>
            <a:endParaRPr lang="fr-FR"/>
          </a:p>
        </p:txBody>
      </p:sp>
      <p:sp>
        <p:nvSpPr>
          <p:cNvPr id="6" name="Slide Number Placeholder 5"/>
          <p:cNvSpPr>
            <a:spLocks noGrp="1"/>
          </p:cNvSpPr>
          <p:nvPr>
            <p:ph type="sldNum" sz="quarter" idx="12"/>
          </p:nvPr>
        </p:nvSpPr>
        <p:spPr/>
        <p:txBody>
          <a:bodyPr/>
          <a:lstStyle/>
          <a:p>
            <a:fld id="{4B38F57F-A2AF-405E-BA6A-F5369461BBF2}" type="slidenum">
              <a:rPr lang="fr-FR" smtClean="0"/>
              <a:t>‹N°›</a:t>
            </a:fld>
            <a:endParaRPr lang="fr-FR"/>
          </a:p>
        </p:txBody>
      </p:sp>
    </p:spTree>
    <p:extLst>
      <p:ext uri="{BB962C8B-B14F-4D97-AF65-F5344CB8AC3E}">
        <p14:creationId xmlns:p14="http://schemas.microsoft.com/office/powerpoint/2010/main" val="721756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re et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2"/>
          <p:cNvSpPr>
            <a:spLocks noGrp="1"/>
          </p:cNvSpPr>
          <p:nvPr>
            <p:ph type="body"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pPr>
              <a:defRPr/>
            </a:pPr>
            <a:endParaRPr lang="en-US"/>
          </a:p>
        </p:txBody>
      </p:sp>
      <p:sp>
        <p:nvSpPr>
          <p:cNvPr id="5" name="Espace réservé du pied de page 4"/>
          <p:cNvSpPr>
            <a:spLocks noGrp="1"/>
          </p:cNvSpPr>
          <p:nvPr>
            <p:ph type="ftr" sz="quarter" idx="11"/>
          </p:nvPr>
        </p:nvSpPr>
        <p:spPr/>
        <p:txBody>
          <a:bodyPr/>
          <a:lstStyle/>
          <a:p>
            <a:pPr>
              <a:defRPr/>
            </a:pPr>
            <a:r>
              <a:rPr lang="en-US" smtClean="0"/>
              <a:t>Laurent LHERITIER DDFPT LMB Felletin</a:t>
            </a:r>
            <a:endParaRPr lang="en-US"/>
          </a:p>
        </p:txBody>
      </p:sp>
      <p:sp>
        <p:nvSpPr>
          <p:cNvPr id="6" name="Espace réservé du numéro de diapositive 5"/>
          <p:cNvSpPr>
            <a:spLocks noGrp="1"/>
          </p:cNvSpPr>
          <p:nvPr>
            <p:ph type="sldNum" sz="quarter" idx="12"/>
          </p:nvPr>
        </p:nvSpPr>
        <p:spPr/>
        <p:txBody>
          <a:bodyPr/>
          <a:lstStyle/>
          <a:p>
            <a:fld id="{C7BC83F6-ED78-6545-8B5D-57248FB9140E}" type="slidenum">
              <a:rPr lang="en-US" smtClean="0"/>
              <a:pPr/>
              <a:t>‹N°›</a:t>
            </a:fld>
            <a:endParaRPr lang="en-US"/>
          </a:p>
        </p:txBody>
      </p:sp>
      <p:pic>
        <p:nvPicPr>
          <p:cNvPr id="1027" name="Picture 3"/>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 y="0"/>
            <a:ext cx="1739619" cy="109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510850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r>
              <a:rPr lang="fr-FR" smtClean="0"/>
              <a:t>Laurent LHERITIER DDFPT LMB Felletin</a:t>
            </a:r>
            <a:endParaRPr lang="fr-FR"/>
          </a:p>
        </p:txBody>
      </p:sp>
      <p:sp>
        <p:nvSpPr>
          <p:cNvPr id="6" name="Slide Number Placeholder 5"/>
          <p:cNvSpPr>
            <a:spLocks noGrp="1"/>
          </p:cNvSpPr>
          <p:nvPr>
            <p:ph type="sldNum" sz="quarter" idx="12"/>
          </p:nvPr>
        </p:nvSpPr>
        <p:spPr/>
        <p:txBody>
          <a:bodyPr/>
          <a:lstStyle/>
          <a:p>
            <a:fld id="{4B38F57F-A2AF-405E-BA6A-F5369461BBF2}" type="slidenum">
              <a:rPr lang="fr-FR" smtClean="0"/>
              <a:t>‹N°›</a:t>
            </a:fld>
            <a:endParaRPr lang="fr-FR"/>
          </a:p>
        </p:txBody>
      </p:sp>
    </p:spTree>
    <p:extLst>
      <p:ext uri="{BB962C8B-B14F-4D97-AF65-F5344CB8AC3E}">
        <p14:creationId xmlns:p14="http://schemas.microsoft.com/office/powerpoint/2010/main" val="1028959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r>
              <a:rPr lang="fr-FR" smtClean="0"/>
              <a:t>Laurent LHERITIER DDFPT LMB Felletin</a:t>
            </a:r>
            <a:endParaRPr lang="fr-FR"/>
          </a:p>
        </p:txBody>
      </p:sp>
      <p:sp>
        <p:nvSpPr>
          <p:cNvPr id="6" name="Slide Number Placeholder 5"/>
          <p:cNvSpPr>
            <a:spLocks noGrp="1"/>
          </p:cNvSpPr>
          <p:nvPr>
            <p:ph type="sldNum" sz="quarter" idx="12"/>
          </p:nvPr>
        </p:nvSpPr>
        <p:spPr/>
        <p:txBody>
          <a:bodyPr/>
          <a:lstStyle/>
          <a:p>
            <a:fld id="{4B38F57F-A2AF-405E-BA6A-F5369461BBF2}" type="slidenum">
              <a:rPr lang="fr-FR" smtClean="0"/>
              <a:t>‹N°›</a:t>
            </a:fld>
            <a:endParaRPr lang="fr-FR"/>
          </a:p>
        </p:txBody>
      </p:sp>
    </p:spTree>
    <p:extLst>
      <p:ext uri="{BB962C8B-B14F-4D97-AF65-F5344CB8AC3E}">
        <p14:creationId xmlns:p14="http://schemas.microsoft.com/office/powerpoint/2010/main" val="4265984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r>
              <a:rPr lang="fr-FR" smtClean="0"/>
              <a:t>Laurent LHERITIER DDFPT LMB Felletin</a:t>
            </a:r>
            <a:endParaRPr lang="fr-FR"/>
          </a:p>
        </p:txBody>
      </p:sp>
      <p:sp>
        <p:nvSpPr>
          <p:cNvPr id="7" name="Slide Number Placeholder 6"/>
          <p:cNvSpPr>
            <a:spLocks noGrp="1"/>
          </p:cNvSpPr>
          <p:nvPr>
            <p:ph type="sldNum" sz="quarter" idx="12"/>
          </p:nvPr>
        </p:nvSpPr>
        <p:spPr/>
        <p:txBody>
          <a:bodyPr/>
          <a:lstStyle/>
          <a:p>
            <a:fld id="{4B38F57F-A2AF-405E-BA6A-F5369461BBF2}" type="slidenum">
              <a:rPr lang="fr-FR" smtClean="0"/>
              <a:t>‹N°›</a:t>
            </a:fld>
            <a:endParaRPr lang="fr-FR"/>
          </a:p>
        </p:txBody>
      </p:sp>
    </p:spTree>
    <p:extLst>
      <p:ext uri="{BB962C8B-B14F-4D97-AF65-F5344CB8AC3E}">
        <p14:creationId xmlns:p14="http://schemas.microsoft.com/office/powerpoint/2010/main" val="3786738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endParaRPr lang="fr-FR"/>
          </a:p>
        </p:txBody>
      </p:sp>
      <p:sp>
        <p:nvSpPr>
          <p:cNvPr id="8" name="Footer Placeholder 7"/>
          <p:cNvSpPr>
            <a:spLocks noGrp="1"/>
          </p:cNvSpPr>
          <p:nvPr>
            <p:ph type="ftr" sz="quarter" idx="11"/>
          </p:nvPr>
        </p:nvSpPr>
        <p:spPr/>
        <p:txBody>
          <a:bodyPr/>
          <a:lstStyle/>
          <a:p>
            <a:r>
              <a:rPr lang="fr-FR" smtClean="0"/>
              <a:t>Laurent LHERITIER DDFPT LMB Felletin</a:t>
            </a:r>
            <a:endParaRPr lang="fr-FR"/>
          </a:p>
        </p:txBody>
      </p:sp>
      <p:sp>
        <p:nvSpPr>
          <p:cNvPr id="9" name="Slide Number Placeholder 8"/>
          <p:cNvSpPr>
            <a:spLocks noGrp="1"/>
          </p:cNvSpPr>
          <p:nvPr>
            <p:ph type="sldNum" sz="quarter" idx="12"/>
          </p:nvPr>
        </p:nvSpPr>
        <p:spPr/>
        <p:txBody>
          <a:bodyPr/>
          <a:lstStyle/>
          <a:p>
            <a:fld id="{4B38F57F-A2AF-405E-BA6A-F5369461BBF2}" type="slidenum">
              <a:rPr lang="fr-FR" smtClean="0"/>
              <a:t>‹N°›</a:t>
            </a:fld>
            <a:endParaRPr lang="fr-FR"/>
          </a:p>
        </p:txBody>
      </p:sp>
    </p:spTree>
    <p:extLst>
      <p:ext uri="{BB962C8B-B14F-4D97-AF65-F5344CB8AC3E}">
        <p14:creationId xmlns:p14="http://schemas.microsoft.com/office/powerpoint/2010/main" val="430465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endParaRPr lang="fr-FR"/>
          </a:p>
        </p:txBody>
      </p:sp>
      <p:sp>
        <p:nvSpPr>
          <p:cNvPr id="4" name="Footer Placeholder 3"/>
          <p:cNvSpPr>
            <a:spLocks noGrp="1"/>
          </p:cNvSpPr>
          <p:nvPr>
            <p:ph type="ftr" sz="quarter" idx="11"/>
          </p:nvPr>
        </p:nvSpPr>
        <p:spPr/>
        <p:txBody>
          <a:bodyPr/>
          <a:lstStyle/>
          <a:p>
            <a:r>
              <a:rPr lang="fr-FR" smtClean="0"/>
              <a:t>Laurent LHERITIER DDFPT LMB Felletin</a:t>
            </a:r>
            <a:endParaRPr lang="fr-FR"/>
          </a:p>
        </p:txBody>
      </p:sp>
      <p:sp>
        <p:nvSpPr>
          <p:cNvPr id="5" name="Slide Number Placeholder 4"/>
          <p:cNvSpPr>
            <a:spLocks noGrp="1"/>
          </p:cNvSpPr>
          <p:nvPr>
            <p:ph type="sldNum" sz="quarter" idx="12"/>
          </p:nvPr>
        </p:nvSpPr>
        <p:spPr/>
        <p:txBody>
          <a:bodyPr/>
          <a:lstStyle/>
          <a:p>
            <a:fld id="{4B38F57F-A2AF-405E-BA6A-F5369461BBF2}" type="slidenum">
              <a:rPr lang="fr-FR" smtClean="0"/>
              <a:t>‹N°›</a:t>
            </a:fld>
            <a:endParaRPr lang="fr-FR"/>
          </a:p>
        </p:txBody>
      </p:sp>
    </p:spTree>
    <p:extLst>
      <p:ext uri="{BB962C8B-B14F-4D97-AF65-F5344CB8AC3E}">
        <p14:creationId xmlns:p14="http://schemas.microsoft.com/office/powerpoint/2010/main" val="186948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r-FR"/>
          </a:p>
        </p:txBody>
      </p:sp>
      <p:sp>
        <p:nvSpPr>
          <p:cNvPr id="3" name="Footer Placeholder 2"/>
          <p:cNvSpPr>
            <a:spLocks noGrp="1"/>
          </p:cNvSpPr>
          <p:nvPr>
            <p:ph type="ftr" sz="quarter" idx="11"/>
          </p:nvPr>
        </p:nvSpPr>
        <p:spPr/>
        <p:txBody>
          <a:bodyPr/>
          <a:lstStyle/>
          <a:p>
            <a:r>
              <a:rPr lang="fr-FR" smtClean="0"/>
              <a:t>Laurent LHERITIER DDFPT LMB Felletin</a:t>
            </a:r>
            <a:endParaRPr lang="fr-FR"/>
          </a:p>
        </p:txBody>
      </p:sp>
      <p:sp>
        <p:nvSpPr>
          <p:cNvPr id="4" name="Slide Number Placeholder 3"/>
          <p:cNvSpPr>
            <a:spLocks noGrp="1"/>
          </p:cNvSpPr>
          <p:nvPr>
            <p:ph type="sldNum" sz="quarter" idx="12"/>
          </p:nvPr>
        </p:nvSpPr>
        <p:spPr/>
        <p:txBody>
          <a:bodyPr/>
          <a:lstStyle/>
          <a:p>
            <a:fld id="{4B38F57F-A2AF-405E-BA6A-F5369461BBF2}" type="slidenum">
              <a:rPr lang="fr-FR" smtClean="0"/>
              <a:t>‹N°›</a:t>
            </a:fld>
            <a:endParaRPr lang="fr-FR"/>
          </a:p>
        </p:txBody>
      </p:sp>
    </p:spTree>
    <p:extLst>
      <p:ext uri="{BB962C8B-B14F-4D97-AF65-F5344CB8AC3E}">
        <p14:creationId xmlns:p14="http://schemas.microsoft.com/office/powerpoint/2010/main" val="1626863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r>
              <a:rPr lang="fr-FR" smtClean="0"/>
              <a:t>Laurent LHERITIER DDFPT LMB Felletin</a:t>
            </a:r>
            <a:endParaRPr lang="fr-FR"/>
          </a:p>
        </p:txBody>
      </p:sp>
      <p:sp>
        <p:nvSpPr>
          <p:cNvPr id="7" name="Slide Number Placeholder 6"/>
          <p:cNvSpPr>
            <a:spLocks noGrp="1"/>
          </p:cNvSpPr>
          <p:nvPr>
            <p:ph type="sldNum" sz="quarter" idx="12"/>
          </p:nvPr>
        </p:nvSpPr>
        <p:spPr/>
        <p:txBody>
          <a:bodyPr/>
          <a:lstStyle/>
          <a:p>
            <a:fld id="{4B38F57F-A2AF-405E-BA6A-F5369461BBF2}" type="slidenum">
              <a:rPr lang="fr-FR" smtClean="0"/>
              <a:t>‹N°›</a:t>
            </a:fld>
            <a:endParaRPr lang="fr-FR"/>
          </a:p>
        </p:txBody>
      </p:sp>
    </p:spTree>
    <p:extLst>
      <p:ext uri="{BB962C8B-B14F-4D97-AF65-F5344CB8AC3E}">
        <p14:creationId xmlns:p14="http://schemas.microsoft.com/office/powerpoint/2010/main" val="2744213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r>
              <a:rPr lang="fr-FR" smtClean="0"/>
              <a:t>Laurent LHERITIER DDFPT LMB Felletin</a:t>
            </a:r>
            <a:endParaRPr lang="fr-FR"/>
          </a:p>
        </p:txBody>
      </p:sp>
      <p:sp>
        <p:nvSpPr>
          <p:cNvPr id="7" name="Slide Number Placeholder 6"/>
          <p:cNvSpPr>
            <a:spLocks noGrp="1"/>
          </p:cNvSpPr>
          <p:nvPr>
            <p:ph type="sldNum" sz="quarter" idx="12"/>
          </p:nvPr>
        </p:nvSpPr>
        <p:spPr/>
        <p:txBody>
          <a:bodyPr/>
          <a:lstStyle/>
          <a:p>
            <a:fld id="{4B38F57F-A2AF-405E-BA6A-F5369461BBF2}" type="slidenum">
              <a:rPr lang="fr-FR" smtClean="0"/>
              <a:t>‹N°›</a:t>
            </a:fld>
            <a:endParaRPr lang="fr-FR"/>
          </a:p>
        </p:txBody>
      </p:sp>
    </p:spTree>
    <p:extLst>
      <p:ext uri="{BB962C8B-B14F-4D97-AF65-F5344CB8AC3E}">
        <p14:creationId xmlns:p14="http://schemas.microsoft.com/office/powerpoint/2010/main" val="3916695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Laurent LHERITIER DDFPT LMB Felletin</a:t>
            </a:r>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38F57F-A2AF-405E-BA6A-F5369461BBF2}" type="slidenum">
              <a:rPr lang="fr-FR" smtClean="0"/>
              <a:t>‹N°›</a:t>
            </a:fld>
            <a:endParaRPr lang="fr-FR"/>
          </a:p>
        </p:txBody>
      </p:sp>
    </p:spTree>
    <p:extLst>
      <p:ext uri="{BB962C8B-B14F-4D97-AF65-F5344CB8AC3E}">
        <p14:creationId xmlns:p14="http://schemas.microsoft.com/office/powerpoint/2010/main" val="4019119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7.jpeg"/><Relationship Id="rId7" Type="http://schemas.microsoft.com/office/2007/relationships/hdphoto" Target="../media/hdphoto3.wdp"/><Relationship Id="rId12" Type="http://schemas.openxmlformats.org/officeDocument/2006/relationships/image" Target="../media/image24.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jpeg"/><Relationship Id="rId5" Type="http://schemas.microsoft.com/office/2007/relationships/hdphoto" Target="../media/hdphoto2.wdp"/><Relationship Id="rId10" Type="http://schemas.openxmlformats.org/officeDocument/2006/relationships/image" Target="../media/image22.emf"/><Relationship Id="rId4" Type="http://schemas.openxmlformats.org/officeDocument/2006/relationships/image" Target="../media/image18.png"/><Relationship Id="rId9" Type="http://schemas.openxmlformats.org/officeDocument/2006/relationships/image" Target="../media/image21.jpeg"/><Relationship Id="rId1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diagramLayout" Target="../diagrams/layout3.xml"/><Relationship Id="rId7" Type="http://schemas.openxmlformats.org/officeDocument/2006/relationships/image" Target="../media/image3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38.png"/><Relationship Id="rId5" Type="http://schemas.openxmlformats.org/officeDocument/2006/relationships/diagramColors" Target="../diagrams/colors3.xml"/><Relationship Id="rId10" Type="http://schemas.openxmlformats.org/officeDocument/2006/relationships/image" Target="../media/image37.jpeg"/><Relationship Id="rId4" Type="http://schemas.openxmlformats.org/officeDocument/2006/relationships/diagramQuickStyle" Target="../diagrams/quickStyle3.xml"/><Relationship Id="rId9"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file:///C:\Users\Chef%20travaux\AppData\Local\MatchWare\MindView%206.0\%7b04369C7B-83EF-4152-BB37-1483721D7411%7d\Resources\Logo%20lyc&#233;e-m&#233;tiers-2.jpg" TargetMode="External"/><Relationship Id="rId7"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hyperlink" Target="file:///C:\Users\Chef%20travaux\AppData\Local\MatchWare\MindView%206.0\%7b04369C7B-83EF-4152-BB37-1483721D7411%7d\Resources\Logos%20partenaires.jpg" TargetMode="External"/><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6438" r="64405" b="18085"/>
          <a:stretch/>
        </p:blipFill>
        <p:spPr>
          <a:xfrm>
            <a:off x="-26120" y="1890603"/>
            <a:ext cx="5604325" cy="4830873"/>
          </a:xfrm>
          <a:prstGeom prst="rect">
            <a:avLst/>
          </a:prstGeom>
        </p:spPr>
      </p:pic>
      <p:pic>
        <p:nvPicPr>
          <p:cNvPr id="1026" name="Picture 2" descr="http://cache.media.education.gouv.fr/image/Campus_new/12/3/2016_web_logosCMQ_genie_civil_Nouvelle_Aquitaine_655123.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2936" y="5105921"/>
            <a:ext cx="3015703" cy="1615555"/>
          </a:xfrm>
          <a:prstGeom prst="rect">
            <a:avLst/>
          </a:prstGeom>
          <a:noFill/>
          <a:ln w="38100">
            <a:solidFill>
              <a:schemeClr val="accent2">
                <a:lumMod val="75000"/>
              </a:schemeClr>
            </a:solidFill>
          </a:ln>
          <a:extLst>
            <a:ext uri="{909E8E84-426E-40DD-AFC4-6F175D3DCCD1}">
              <a14:hiddenFill xmlns:a14="http://schemas.microsoft.com/office/drawing/2010/main">
                <a:solidFill>
                  <a:srgbClr val="FFFFFF"/>
                </a:solidFill>
              </a14:hiddenFill>
            </a:ext>
          </a:extLst>
        </p:spPr>
      </p:pic>
      <p:cxnSp>
        <p:nvCxnSpPr>
          <p:cNvPr id="7" name="Connecteur droit 6"/>
          <p:cNvCxnSpPr/>
          <p:nvPr/>
        </p:nvCxnSpPr>
        <p:spPr>
          <a:xfrm flipH="1" flipV="1">
            <a:off x="4708634" y="4151586"/>
            <a:ext cx="1324302" cy="91256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8" name="Picture 4" descr="http://cache.media.education.gouv.fr/image/Campus_new/03/7/2016_web_logosCMQ_construction_durable_Nouvelle_Aquitaine_655037.4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3726" y="1538396"/>
            <a:ext cx="2857500" cy="1533526"/>
          </a:xfrm>
          <a:prstGeom prst="rect">
            <a:avLst/>
          </a:prstGeom>
          <a:noFill/>
          <a:ln w="38100">
            <a:solidFill>
              <a:srgbClr val="9900CC"/>
            </a:solidFill>
          </a:ln>
          <a:extLst>
            <a:ext uri="{909E8E84-426E-40DD-AFC4-6F175D3DCCD1}">
              <a14:hiddenFill xmlns:a14="http://schemas.microsoft.com/office/drawing/2010/main">
                <a:solidFill>
                  <a:srgbClr val="FFFFFF"/>
                </a:solidFill>
              </a14:hiddenFill>
            </a:ext>
          </a:extLst>
        </p:spPr>
      </p:pic>
      <p:cxnSp>
        <p:nvCxnSpPr>
          <p:cNvPr id="10" name="Connecteur droit 9"/>
          <p:cNvCxnSpPr/>
          <p:nvPr/>
        </p:nvCxnSpPr>
        <p:spPr>
          <a:xfrm flipV="1">
            <a:off x="4708634" y="2620800"/>
            <a:ext cx="1437946" cy="795062"/>
          </a:xfrm>
          <a:prstGeom prst="line">
            <a:avLst/>
          </a:prstGeom>
          <a:ln>
            <a:solidFill>
              <a:srgbClr val="9900CC"/>
            </a:solidFill>
          </a:ln>
        </p:spPr>
        <p:style>
          <a:lnRef idx="1">
            <a:schemeClr val="accent1"/>
          </a:lnRef>
          <a:fillRef idx="0">
            <a:schemeClr val="accent1"/>
          </a:fillRef>
          <a:effectRef idx="0">
            <a:schemeClr val="accent1"/>
          </a:effectRef>
          <a:fontRef idx="minor">
            <a:schemeClr val="tx1"/>
          </a:fontRef>
        </p:style>
      </p:cxnSp>
      <p:sp>
        <p:nvSpPr>
          <p:cNvPr id="17" name="Espace réservé du pied de page 16"/>
          <p:cNvSpPr>
            <a:spLocks noGrp="1"/>
          </p:cNvSpPr>
          <p:nvPr>
            <p:ph type="ftr" sz="quarter" idx="11"/>
          </p:nvPr>
        </p:nvSpPr>
        <p:spPr/>
        <p:txBody>
          <a:bodyPr/>
          <a:lstStyle/>
          <a:p>
            <a:r>
              <a:rPr lang="fr-FR" smtClean="0"/>
              <a:t>Laurent LHERITIER DDFPT LMB Felletin</a:t>
            </a:r>
            <a:endParaRPr lang="fr-FR" dirty="0"/>
          </a:p>
        </p:txBody>
      </p:sp>
      <p:sp>
        <p:nvSpPr>
          <p:cNvPr id="6" name="ZoneTexte 5"/>
          <p:cNvSpPr txBox="1"/>
          <p:nvPr/>
        </p:nvSpPr>
        <p:spPr>
          <a:xfrm>
            <a:off x="1114097" y="132517"/>
            <a:ext cx="7357242" cy="1200329"/>
          </a:xfrm>
          <a:prstGeom prst="rect">
            <a:avLst/>
          </a:prstGeom>
          <a:noFill/>
        </p:spPr>
        <p:txBody>
          <a:bodyPr wrap="square" rtlCol="0">
            <a:spAutoFit/>
          </a:bodyPr>
          <a:lstStyle/>
          <a:p>
            <a:pPr algn="ctr"/>
            <a:r>
              <a:rPr lang="fr-FR" sz="2800" dirty="0" smtClean="0"/>
              <a:t>Présentation des 2 Campus du BTP </a:t>
            </a:r>
          </a:p>
          <a:p>
            <a:pPr algn="ctr"/>
            <a:r>
              <a:rPr lang="fr-FR" sz="2800" dirty="0" smtClean="0"/>
              <a:t>du territoire Limousin</a:t>
            </a:r>
          </a:p>
          <a:p>
            <a:pPr algn="ctr"/>
            <a:r>
              <a:rPr lang="fr-FR" sz="1600" i="1" dirty="0" smtClean="0"/>
              <a:t>Laurent LHERITIER DDFPT LMB Felletin</a:t>
            </a:r>
            <a:endParaRPr lang="fr-FR" sz="1600" i="1" dirty="0"/>
          </a:p>
        </p:txBody>
      </p:sp>
    </p:spTree>
    <p:extLst>
      <p:ext uri="{BB962C8B-B14F-4D97-AF65-F5344CB8AC3E}">
        <p14:creationId xmlns:p14="http://schemas.microsoft.com/office/powerpoint/2010/main" val="8208145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5762" y="2295953"/>
            <a:ext cx="3986642" cy="2553956"/>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21905" r="36428"/>
          <a:stretch/>
        </p:blipFill>
        <p:spPr>
          <a:xfrm>
            <a:off x="5572899" y="-198399"/>
            <a:ext cx="1832429" cy="3298371"/>
          </a:xfrm>
          <a:prstGeom prst="ellipse">
            <a:avLst/>
          </a:prstGeom>
          <a:ln>
            <a:noFill/>
          </a:ln>
          <a:effectLst>
            <a:softEdge rad="112500"/>
          </a:effectLst>
        </p:spPr>
      </p:pic>
      <p:pic>
        <p:nvPicPr>
          <p:cNvPr id="4" name="Espace réservé du contenu 3"/>
          <p:cNvPicPr>
            <a:picLocks noGrp="1" noChangeAspect="1"/>
          </p:cNvPicPr>
          <p:nvPr>
            <p:ph idx="1"/>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841418" y="-198399"/>
            <a:ext cx="3251083" cy="2176345"/>
          </a:xfrm>
          <a:prstGeom prst="ellipse">
            <a:avLst/>
          </a:prstGeom>
          <a:ln>
            <a:noFill/>
          </a:ln>
          <a:effectLst>
            <a:softEdge rad="112500"/>
          </a:effectLst>
        </p:spPr>
      </p:pic>
      <p:pic>
        <p:nvPicPr>
          <p:cNvPr id="5" name="Image 4"/>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262835" y="5228832"/>
            <a:ext cx="2642389" cy="1768872"/>
          </a:xfrm>
          <a:prstGeom prst="ellipse">
            <a:avLst/>
          </a:prstGeom>
          <a:ln>
            <a:noFill/>
          </a:ln>
          <a:effectLst>
            <a:softEdge rad="112500"/>
          </a:effectLst>
        </p:spPr>
      </p:pic>
      <p:pic>
        <p:nvPicPr>
          <p:cNvPr id="6" name="Imag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497" y="4057052"/>
            <a:ext cx="1902278" cy="2536371"/>
          </a:xfrm>
          <a:prstGeom prst="ellipse">
            <a:avLst/>
          </a:prstGeom>
          <a:ln>
            <a:noFill/>
          </a:ln>
          <a:effectLst>
            <a:softEdge rad="112500"/>
          </a:effectLst>
        </p:spPr>
      </p:pic>
      <p:pic>
        <p:nvPicPr>
          <p:cNvPr id="8" name="Imag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034824"/>
            <a:ext cx="2905429" cy="2179072"/>
          </a:xfrm>
          <a:prstGeom prst="ellipse">
            <a:avLst/>
          </a:prstGeom>
          <a:ln>
            <a:noFill/>
          </a:ln>
          <a:effectLst>
            <a:softEdge rad="112500"/>
          </a:effectLst>
        </p:spPr>
      </p:pic>
      <p:pic>
        <p:nvPicPr>
          <p:cNvPr id="9" name="Image 8"/>
          <p:cNvPicPr>
            <a:picLocks noChangeAspect="1"/>
          </p:cNvPicPr>
          <p:nvPr/>
        </p:nvPicPr>
        <p:blipFill>
          <a:blip r:embed="rId10">
            <a:lum bright="20000" contrast="20000"/>
          </a:blip>
          <a:stretch>
            <a:fillRect/>
          </a:stretch>
        </p:blipFill>
        <p:spPr>
          <a:xfrm>
            <a:off x="6532697" y="1752306"/>
            <a:ext cx="2681968" cy="3572931"/>
          </a:xfrm>
          <a:prstGeom prst="ellipse">
            <a:avLst/>
          </a:prstGeom>
          <a:ln>
            <a:noFill/>
          </a:ln>
          <a:effectLst>
            <a:softEdge rad="112500"/>
          </a:effectLst>
        </p:spPr>
      </p:pic>
      <p:pic>
        <p:nvPicPr>
          <p:cNvPr id="11" name="Image 10" descr="D:\CFA\année 2014-2015\chantier moutier rozeille\DSC00589.JPG"/>
          <p:cNvPicPr/>
          <p:nvPr/>
        </p:nvPicPr>
        <p:blipFill>
          <a:blip r:embed="rId11" cstate="email">
            <a:extLst>
              <a:ext uri="{28A0092B-C50C-407E-A947-70E740481C1C}">
                <a14:useLocalDpi xmlns:a14="http://schemas.microsoft.com/office/drawing/2010/main"/>
              </a:ext>
            </a:extLst>
          </a:blip>
          <a:srcRect/>
          <a:stretch>
            <a:fillRect/>
          </a:stretch>
        </p:blipFill>
        <p:spPr bwMode="auto">
          <a:xfrm>
            <a:off x="2119232" y="4873322"/>
            <a:ext cx="2938238" cy="1929408"/>
          </a:xfrm>
          <a:prstGeom prst="ellipse">
            <a:avLst/>
          </a:prstGeom>
          <a:ln>
            <a:noFill/>
          </a:ln>
          <a:effectLst>
            <a:softEdge rad="112500"/>
          </a:effectLst>
        </p:spPr>
      </p:pic>
      <p:pic>
        <p:nvPicPr>
          <p:cNvPr id="1026" name="Picture 2" descr="dsc0575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249" y="140189"/>
            <a:ext cx="3289300" cy="18494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Afficher l'image d'origin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57057" y="5035342"/>
            <a:ext cx="1631684" cy="160536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Afficher l'image d'origin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99479" y="130163"/>
            <a:ext cx="2155537" cy="18357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Espace réservé du pied de page 1"/>
          <p:cNvSpPr>
            <a:spLocks noGrp="1"/>
          </p:cNvSpPr>
          <p:nvPr>
            <p:ph type="ftr" sz="quarter" idx="11"/>
          </p:nvPr>
        </p:nvSpPr>
        <p:spPr/>
        <p:txBody>
          <a:bodyPr/>
          <a:lstStyle/>
          <a:p>
            <a:r>
              <a:rPr lang="fr-FR" smtClean="0"/>
              <a:t>Laurent LHERITIER DDFPT LMB Felletin</a:t>
            </a:r>
            <a:endParaRPr lang="fr-FR"/>
          </a:p>
        </p:txBody>
      </p:sp>
    </p:spTree>
    <p:extLst>
      <p:ext uri="{BB962C8B-B14F-4D97-AF65-F5344CB8AC3E}">
        <p14:creationId xmlns:p14="http://schemas.microsoft.com/office/powerpoint/2010/main" val="39071405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355" y="0"/>
            <a:ext cx="4850376" cy="685800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1286" y="202064"/>
            <a:ext cx="1876583" cy="1202192"/>
          </a:xfrm>
          <a:prstGeom prst="rect">
            <a:avLst/>
          </a:prstGeom>
        </p:spPr>
      </p:pic>
      <p:sp>
        <p:nvSpPr>
          <p:cNvPr id="2" name="Espace réservé du pied de page 1"/>
          <p:cNvSpPr>
            <a:spLocks noGrp="1"/>
          </p:cNvSpPr>
          <p:nvPr>
            <p:ph type="ftr" sz="quarter" idx="11"/>
          </p:nvPr>
        </p:nvSpPr>
        <p:spPr/>
        <p:txBody>
          <a:bodyPr/>
          <a:lstStyle/>
          <a:p>
            <a:r>
              <a:rPr lang="fr-FR" smtClean="0"/>
              <a:t>Laurent LHERITIER DDFPT LMB Felletin</a:t>
            </a:r>
            <a:endParaRPr lang="fr-FR"/>
          </a:p>
        </p:txBody>
      </p:sp>
    </p:spTree>
    <p:extLst>
      <p:ext uri="{BB962C8B-B14F-4D97-AF65-F5344CB8AC3E}">
        <p14:creationId xmlns:p14="http://schemas.microsoft.com/office/powerpoint/2010/main" val="3928958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39484"/>
            <a:ext cx="9146423" cy="6466116"/>
          </a:xfrm>
        </p:spPr>
      </p:pic>
      <p:sp>
        <p:nvSpPr>
          <p:cNvPr id="2" name="Espace réservé du pied de page 1"/>
          <p:cNvSpPr>
            <a:spLocks noGrp="1"/>
          </p:cNvSpPr>
          <p:nvPr>
            <p:ph type="ftr" sz="quarter" idx="11"/>
          </p:nvPr>
        </p:nvSpPr>
        <p:spPr/>
        <p:txBody>
          <a:bodyPr/>
          <a:lstStyle/>
          <a:p>
            <a:r>
              <a:rPr lang="fr-FR" smtClean="0"/>
              <a:t>Laurent LHERITIER DDFPT LMB Felletin</a:t>
            </a:r>
            <a:endParaRPr lang="fr-FR"/>
          </a:p>
        </p:txBody>
      </p:sp>
    </p:spTree>
    <p:extLst>
      <p:ext uri="{BB962C8B-B14F-4D97-AF65-F5344CB8AC3E}">
        <p14:creationId xmlns:p14="http://schemas.microsoft.com/office/powerpoint/2010/main" val="9955473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nvPr>
        </p:nvGraphicFramePr>
        <p:xfrm>
          <a:off x="0" y="0"/>
          <a:ext cx="9144000" cy="6525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oneTexte 4"/>
          <p:cNvSpPr txBox="1"/>
          <p:nvPr/>
        </p:nvSpPr>
        <p:spPr>
          <a:xfrm>
            <a:off x="269100" y="177754"/>
            <a:ext cx="6552728" cy="923330"/>
          </a:xfrm>
          <a:prstGeom prst="rect">
            <a:avLst/>
          </a:prstGeom>
          <a:noFill/>
        </p:spPr>
        <p:txBody>
          <a:bodyPr wrap="square" rtlCol="0">
            <a:spAutoFit/>
          </a:bodyPr>
          <a:lstStyle/>
          <a:p>
            <a:r>
              <a:rPr lang="fr-FR" sz="5400" b="1" dirty="0" smtClean="0">
                <a:solidFill>
                  <a:srgbClr val="660066"/>
                </a:solidFill>
              </a:rPr>
              <a:t>Les axes de travail</a:t>
            </a:r>
            <a:endParaRPr lang="fr-FR" sz="5400" b="1" dirty="0">
              <a:solidFill>
                <a:srgbClr val="660066"/>
              </a:solidFill>
            </a:endParaRPr>
          </a:p>
        </p:txBody>
      </p:sp>
      <p:sp>
        <p:nvSpPr>
          <p:cNvPr id="2" name="Rectangle 1"/>
          <p:cNvSpPr/>
          <p:nvPr/>
        </p:nvSpPr>
        <p:spPr>
          <a:xfrm>
            <a:off x="6372200" y="4359809"/>
            <a:ext cx="2016224" cy="2031325"/>
          </a:xfrm>
          <a:prstGeom prst="rect">
            <a:avLst/>
          </a:prstGeom>
          <a:ln>
            <a:solidFill>
              <a:schemeClr val="bg1"/>
            </a:solidFill>
          </a:ln>
        </p:spPr>
        <p:txBody>
          <a:bodyPr wrap="square">
            <a:spAutoFit/>
          </a:bodyPr>
          <a:lstStyle/>
          <a:p>
            <a:r>
              <a:rPr lang="fr-FR" sz="1400" b="1" dirty="0"/>
              <a:t>Participer</a:t>
            </a:r>
            <a:r>
              <a:rPr lang="fr-FR" sz="1400" dirty="0"/>
              <a:t> au développement des filières de matériaux bio-</a:t>
            </a:r>
            <a:r>
              <a:rPr lang="fr-FR" sz="1400" dirty="0" err="1"/>
              <a:t>sourcés</a:t>
            </a:r>
            <a:r>
              <a:rPr lang="fr-FR" sz="1400" dirty="0" smtClean="0"/>
              <a:t>.</a:t>
            </a:r>
          </a:p>
          <a:p>
            <a:endParaRPr lang="fr-FR" sz="1400" dirty="0"/>
          </a:p>
          <a:p>
            <a:r>
              <a:rPr lang="fr-FR" sz="1400" b="1" dirty="0"/>
              <a:t>Aider</a:t>
            </a:r>
            <a:r>
              <a:rPr lang="fr-FR" sz="1400" dirty="0"/>
              <a:t> les acteurs du territoire et les entreprises a monter en compétence.</a:t>
            </a:r>
          </a:p>
        </p:txBody>
      </p:sp>
      <p:sp>
        <p:nvSpPr>
          <p:cNvPr id="3" name="Espace réservé du pied de page 2"/>
          <p:cNvSpPr>
            <a:spLocks noGrp="1"/>
          </p:cNvSpPr>
          <p:nvPr>
            <p:ph type="ftr" sz="quarter" idx="11"/>
          </p:nvPr>
        </p:nvSpPr>
        <p:spPr/>
        <p:txBody>
          <a:bodyPr/>
          <a:lstStyle/>
          <a:p>
            <a:r>
              <a:rPr lang="fr-FR" smtClean="0"/>
              <a:t>Laurent LHERITIER DDFPT LMB Felletin</a:t>
            </a:r>
            <a:endParaRPr lang="fr-FR"/>
          </a:p>
        </p:txBody>
      </p:sp>
    </p:spTree>
    <p:extLst>
      <p:ext uri="{BB962C8B-B14F-4D97-AF65-F5344CB8AC3E}">
        <p14:creationId xmlns:p14="http://schemas.microsoft.com/office/powerpoint/2010/main" val="28266083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nvPr>
        </p:nvGraphicFramePr>
        <p:xfrm>
          <a:off x="0" y="116631"/>
          <a:ext cx="9036496" cy="6621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Espace réservé du pied de page 1"/>
          <p:cNvSpPr>
            <a:spLocks noGrp="1"/>
          </p:cNvSpPr>
          <p:nvPr>
            <p:ph type="ftr" sz="quarter" idx="11"/>
          </p:nvPr>
        </p:nvSpPr>
        <p:spPr/>
        <p:txBody>
          <a:bodyPr/>
          <a:lstStyle/>
          <a:p>
            <a:r>
              <a:rPr lang="fr-FR" smtClean="0"/>
              <a:t>Laurent LHERITIER DDFPT LMB Felletin</a:t>
            </a:r>
            <a:endParaRPr lang="fr-FR"/>
          </a:p>
        </p:txBody>
      </p:sp>
    </p:spTree>
    <p:extLst>
      <p:ext uri="{BB962C8B-B14F-4D97-AF65-F5344CB8AC3E}">
        <p14:creationId xmlns:p14="http://schemas.microsoft.com/office/powerpoint/2010/main" val="12455374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nvPr>
        </p:nvGraphicFramePr>
        <p:xfrm>
          <a:off x="107504" y="116632"/>
          <a:ext cx="8928992" cy="6741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12924" y="951671"/>
            <a:ext cx="1343737" cy="11727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 2"/>
          <p:cNvPicPr>
            <a:picLocks noChangeAspect="1"/>
          </p:cNvPicPr>
          <p:nvPr/>
        </p:nvPicPr>
        <p:blipFill>
          <a:blip r:embed="rId8"/>
          <a:stretch>
            <a:fillRect/>
          </a:stretch>
        </p:blipFill>
        <p:spPr>
          <a:xfrm>
            <a:off x="2741071" y="1196752"/>
            <a:ext cx="1575238" cy="6825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 4"/>
          <p:cNvPicPr>
            <a:picLocks noChangeAspect="1"/>
          </p:cNvPicPr>
          <p:nvPr/>
        </p:nvPicPr>
        <p:blipFill rotWithShape="1">
          <a:blip r:embed="rId9" cstate="print">
            <a:extLst>
              <a:ext uri="{28A0092B-C50C-407E-A947-70E740481C1C}">
                <a14:useLocalDpi xmlns:a14="http://schemas.microsoft.com/office/drawing/2010/main" val="0"/>
              </a:ext>
            </a:extLst>
          </a:blip>
          <a:srcRect l="21268" t="17026" r="21741" b="20586"/>
          <a:stretch/>
        </p:blipFill>
        <p:spPr>
          <a:xfrm>
            <a:off x="4860032" y="4797163"/>
            <a:ext cx="1453427" cy="11924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Espace réservé du contenu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20785" y="4809759"/>
            <a:ext cx="1012299" cy="13497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descr="http://www.jeanjacquesurvoy.com/wp-content/uploads/2012/10/image-environnement-247x250.pn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5662" y="2398988"/>
            <a:ext cx="2352675" cy="2381250"/>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pied de page 6"/>
          <p:cNvSpPr>
            <a:spLocks noGrp="1"/>
          </p:cNvSpPr>
          <p:nvPr>
            <p:ph type="ftr" sz="quarter" idx="11"/>
          </p:nvPr>
        </p:nvSpPr>
        <p:spPr/>
        <p:txBody>
          <a:bodyPr/>
          <a:lstStyle/>
          <a:p>
            <a:r>
              <a:rPr lang="fr-FR" smtClean="0"/>
              <a:t>Laurent LHERITIER DDFPT LMB Felletin</a:t>
            </a:r>
            <a:endParaRPr lang="fr-FR"/>
          </a:p>
        </p:txBody>
      </p:sp>
    </p:spTree>
    <p:extLst>
      <p:ext uri="{BB962C8B-B14F-4D97-AF65-F5344CB8AC3E}">
        <p14:creationId xmlns:p14="http://schemas.microsoft.com/office/powerpoint/2010/main" val="259573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322119" y="384490"/>
            <a:ext cx="5575703" cy="4716106"/>
          </a:xfrm>
          <a:prstGeom prst="rect">
            <a:avLst/>
          </a:prstGeom>
          <a:ln>
            <a:noFill/>
          </a:ln>
          <a:effectLst>
            <a:outerShdw blurRad="190500" algn="tl" rotWithShape="0">
              <a:srgbClr val="000000">
                <a:alpha val="70000"/>
              </a:srgbClr>
            </a:outerShdw>
          </a:effectLst>
        </p:spPr>
      </p:pic>
      <p:pic>
        <p:nvPicPr>
          <p:cNvPr id="17" name="Image 16"/>
          <p:cNvPicPr/>
          <p:nvPr/>
        </p:nvPicPr>
        <p:blipFill>
          <a:blip r:embed="rId3" cstate="print">
            <a:extLst>
              <a:ext uri="{28A0092B-C50C-407E-A947-70E740481C1C}">
                <a14:useLocalDpi xmlns:a14="http://schemas.microsoft.com/office/drawing/2010/main" val="0"/>
              </a:ext>
            </a:extLst>
          </a:blip>
          <a:stretch>
            <a:fillRect/>
          </a:stretch>
        </p:blipFill>
        <p:spPr>
          <a:xfrm>
            <a:off x="5980949" y="4324004"/>
            <a:ext cx="3001010" cy="2251075"/>
          </a:xfrm>
          <a:prstGeom prst="rect">
            <a:avLst/>
          </a:prstGeom>
        </p:spPr>
      </p:pic>
      <p:sp>
        <p:nvSpPr>
          <p:cNvPr id="10" name="Rectangle 9"/>
          <p:cNvSpPr/>
          <p:nvPr/>
        </p:nvSpPr>
        <p:spPr>
          <a:xfrm>
            <a:off x="2157095" y="6348845"/>
            <a:ext cx="3740727" cy="433132"/>
          </a:xfrm>
          <a:prstGeom prst="rect">
            <a:avLst/>
          </a:prstGeom>
        </p:spPr>
        <p:txBody>
          <a:bodyPr wrap="square">
            <a:spAutoFit/>
          </a:bodyPr>
          <a:lstStyle/>
          <a:p>
            <a:pPr algn="just">
              <a:lnSpc>
                <a:spcPct val="107000"/>
              </a:lnSpc>
              <a:spcAft>
                <a:spcPts val="800"/>
              </a:spcAft>
            </a:pPr>
            <a:r>
              <a:rPr lang="fr-FR" sz="700" b="1" i="1" dirty="0">
                <a:solidFill>
                  <a:srgbClr val="2E74B5"/>
                </a:solidFill>
                <a:latin typeface="Calibri" panose="020F0502020204030204" pitchFamily="34" charset="0"/>
                <a:ea typeface="Calibri" panose="020F0502020204030204" pitchFamily="34" charset="0"/>
                <a:cs typeface="Times New Roman" panose="02020603050405020304" pitchFamily="18" charset="0"/>
              </a:rPr>
              <a:t>Sur la photo de gauche à droite au premier plan</a:t>
            </a:r>
            <a:r>
              <a:rPr lang="fr-FR" sz="700" i="1" dirty="0">
                <a:solidFill>
                  <a:srgbClr val="2E74B5"/>
                </a:solidFill>
                <a:latin typeface="Calibri" panose="020F0502020204030204" pitchFamily="34" charset="0"/>
                <a:ea typeface="Calibri" panose="020F0502020204030204" pitchFamily="34" charset="0"/>
                <a:cs typeface="Times New Roman" panose="02020603050405020304" pitchFamily="18" charset="0"/>
              </a:rPr>
              <a:t> : MM Patrick VALTON – Société LEGRAND, Christophe LABORDE Proviseur du Lycée P CARAMINOT d’Egletons, Pierre CARAVANO Proviseur du Lycée des Métiers du Bâtiment de Felletin et Didier DESCOMPS Inspecteur Education Nationale.</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546503" y="5100596"/>
            <a:ext cx="5351319" cy="915635"/>
          </a:xfrm>
          <a:prstGeom prst="rect">
            <a:avLst/>
          </a:prstGeom>
        </p:spPr>
        <p:txBody>
          <a:bodyPr wrap="square">
            <a:spAutoFit/>
          </a:bodyPr>
          <a:lstStyle/>
          <a:p>
            <a:pPr algn="just">
              <a:lnSpc>
                <a:spcPct val="107000"/>
              </a:lnSpc>
              <a:spcAft>
                <a:spcPts val="800"/>
              </a:spcAft>
            </a:pPr>
            <a:r>
              <a:rPr lang="fr-FR" sz="1000" b="1" dirty="0">
                <a:solidFill>
                  <a:srgbClr val="833C0B"/>
                </a:solidFill>
                <a:latin typeface="Calibri" panose="020F0502020204030204" pitchFamily="34" charset="0"/>
                <a:ea typeface="Calibri" panose="020F0502020204030204" pitchFamily="34" charset="0"/>
                <a:cs typeface="Times New Roman" panose="02020603050405020304" pitchFamily="18" charset="0"/>
              </a:rPr>
              <a:t>Mercredi 14 Octobre 2015 de 9h à 17h</a:t>
            </a:r>
            <a:r>
              <a:rPr lang="fr-FR" sz="1000" dirty="0">
                <a:solidFill>
                  <a:srgbClr val="833C0B"/>
                </a:solidFill>
                <a:latin typeface="Calibri" panose="020F0502020204030204" pitchFamily="34" charset="0"/>
                <a:ea typeface="Calibri" panose="020F0502020204030204" pitchFamily="34" charset="0"/>
                <a:cs typeface="Times New Roman" panose="02020603050405020304" pitchFamily="18" charset="0"/>
              </a:rPr>
              <a:t> ce sont donc 160 enseignants de l’éducation nationale, professeurs d’université, formateurs des CFA du réseau CCCA BTP ou des centres de formation continue qui se sont retrouvés au lycée Pierre CARAMINOT d’Egletons pour une journée consacrée au BIM. Des représentants des organisations professionnelles (</a:t>
            </a:r>
            <a:r>
              <a:rPr lang="fr-FR" sz="1000" b="1" dirty="0">
                <a:solidFill>
                  <a:srgbClr val="833C0B"/>
                </a:solidFill>
                <a:latin typeface="Calibri" panose="020F0502020204030204" pitchFamily="34" charset="0"/>
                <a:ea typeface="Calibri" panose="020F0502020204030204" pitchFamily="34" charset="0"/>
                <a:cs typeface="Times New Roman" panose="02020603050405020304" pitchFamily="18" charset="0"/>
              </a:rPr>
              <a:t>FFB, CAPEB, SCOPBTP</a:t>
            </a:r>
            <a:r>
              <a:rPr lang="fr-FR" sz="1000" dirty="0">
                <a:solidFill>
                  <a:srgbClr val="833C0B"/>
                </a:solidFill>
                <a:latin typeface="Calibri" panose="020F0502020204030204" pitchFamily="34" charset="0"/>
                <a:ea typeface="Calibri" panose="020F0502020204030204" pitchFamily="34" charset="0"/>
                <a:cs typeface="Times New Roman" panose="02020603050405020304" pitchFamily="18" charset="0"/>
              </a:rPr>
              <a:t>) et des collectivités territoriales étaient également présents.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Espace réservé du pied de page 1"/>
          <p:cNvSpPr>
            <a:spLocks noGrp="1"/>
          </p:cNvSpPr>
          <p:nvPr>
            <p:ph type="ftr" sz="quarter" idx="11"/>
          </p:nvPr>
        </p:nvSpPr>
        <p:spPr/>
        <p:txBody>
          <a:bodyPr/>
          <a:lstStyle/>
          <a:p>
            <a:r>
              <a:rPr lang="fr-FR" smtClean="0"/>
              <a:t>Laurent LHERITIER DDFPT LMB Felletin</a:t>
            </a:r>
            <a:endParaRPr lang="fr-FR"/>
          </a:p>
        </p:txBody>
      </p:sp>
    </p:spTree>
    <p:extLst>
      <p:ext uri="{BB962C8B-B14F-4D97-AF65-F5344CB8AC3E}">
        <p14:creationId xmlns:p14="http://schemas.microsoft.com/office/powerpoint/2010/main" val="42919623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stretch>
            <a:fillRect/>
          </a:stretch>
        </p:blipFill>
        <p:spPr>
          <a:xfrm>
            <a:off x="4707081" y="249381"/>
            <a:ext cx="4436919" cy="6155147"/>
          </a:xfrm>
          <a:prstGeom prst="rect">
            <a:avLst/>
          </a:prstGeom>
        </p:spPr>
      </p:pic>
      <p:pic>
        <p:nvPicPr>
          <p:cNvPr id="4" name="Image 3"/>
          <p:cNvPicPr>
            <a:picLocks noChangeAspect="1"/>
          </p:cNvPicPr>
          <p:nvPr/>
        </p:nvPicPr>
        <p:blipFill>
          <a:blip r:embed="rId3"/>
          <a:stretch>
            <a:fillRect/>
          </a:stretch>
        </p:blipFill>
        <p:spPr>
          <a:xfrm>
            <a:off x="280553" y="249381"/>
            <a:ext cx="4378198" cy="6155147"/>
          </a:xfrm>
          <a:prstGeom prst="rect">
            <a:avLst/>
          </a:prstGeom>
        </p:spPr>
      </p:pic>
      <p:sp>
        <p:nvSpPr>
          <p:cNvPr id="2" name="Espace réservé du pied de page 1"/>
          <p:cNvSpPr>
            <a:spLocks noGrp="1"/>
          </p:cNvSpPr>
          <p:nvPr>
            <p:ph type="ftr" sz="quarter" idx="11"/>
          </p:nvPr>
        </p:nvSpPr>
        <p:spPr/>
        <p:txBody>
          <a:bodyPr/>
          <a:lstStyle/>
          <a:p>
            <a:r>
              <a:rPr lang="fr-FR" smtClean="0"/>
              <a:t>Laurent LHERITIER DDFPT LMB Felletin</a:t>
            </a:r>
            <a:endParaRPr lang="fr-FR"/>
          </a:p>
        </p:txBody>
      </p:sp>
    </p:spTree>
    <p:extLst>
      <p:ext uri="{BB962C8B-B14F-4D97-AF65-F5344CB8AC3E}">
        <p14:creationId xmlns:p14="http://schemas.microsoft.com/office/powerpoint/2010/main" val="40854468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Réalité Virtuelle – La </a:t>
            </a:r>
            <a:r>
              <a:rPr lang="fr-FR" dirty="0"/>
              <a:t>R</a:t>
            </a:r>
            <a:r>
              <a:rPr lang="fr-FR" dirty="0" smtClean="0"/>
              <a:t>éalité Augmentée</a:t>
            </a:r>
            <a:endParaRPr lang="fr-FR" dirty="0"/>
          </a:p>
        </p:txBody>
      </p:sp>
      <p:pic>
        <p:nvPicPr>
          <p:cNvPr id="4" name="Espace réservé du contenu 3"/>
          <p:cNvPicPr>
            <a:picLocks noGrp="1" noChangeAspect="1"/>
          </p:cNvPicPr>
          <p:nvPr>
            <p:ph idx="1"/>
          </p:nvPr>
        </p:nvPicPr>
        <p:blipFill rotWithShape="1">
          <a:blip r:embed="rId2"/>
          <a:srcRect l="27165" t="16550" r="20449" b="23034"/>
          <a:stretch/>
        </p:blipFill>
        <p:spPr>
          <a:xfrm>
            <a:off x="519545" y="1797628"/>
            <a:ext cx="4623955" cy="2999642"/>
          </a:xfrm>
          <a:prstGeom prst="rect">
            <a:avLst/>
          </a:prstGeom>
        </p:spPr>
      </p:pic>
      <p:pic>
        <p:nvPicPr>
          <p:cNvPr id="1026"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1025" y="1690689"/>
            <a:ext cx="2521239" cy="1112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8154" y="3261423"/>
            <a:ext cx="4821381" cy="347553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pied de page 2"/>
          <p:cNvSpPr>
            <a:spLocks noGrp="1"/>
          </p:cNvSpPr>
          <p:nvPr>
            <p:ph type="ftr" sz="quarter" idx="11"/>
          </p:nvPr>
        </p:nvSpPr>
        <p:spPr/>
        <p:txBody>
          <a:bodyPr/>
          <a:lstStyle/>
          <a:p>
            <a:r>
              <a:rPr lang="fr-FR" smtClean="0"/>
              <a:t>Laurent LHERITIER DDFPT LMB Felletin</a:t>
            </a:r>
            <a:endParaRPr lang="fr-FR"/>
          </a:p>
        </p:txBody>
      </p:sp>
    </p:spTree>
    <p:extLst>
      <p:ext uri="{BB962C8B-B14F-4D97-AF65-F5344CB8AC3E}">
        <p14:creationId xmlns:p14="http://schemas.microsoft.com/office/powerpoint/2010/main" val="30657310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4130564" y="4114993"/>
            <a:ext cx="3511600" cy="1670449"/>
          </a:xfrm>
          <a:prstGeom prst="rect">
            <a:avLst/>
          </a:prstGeom>
        </p:spPr>
      </p:pic>
      <p:pic>
        <p:nvPicPr>
          <p:cNvPr id="4" name="Imag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74" y="168166"/>
            <a:ext cx="4697553" cy="3069020"/>
          </a:xfrm>
          <a:prstGeom prst="rect">
            <a:avLst/>
          </a:prstGeom>
          <a:noFill/>
        </p:spPr>
      </p:pic>
      <p:sp>
        <p:nvSpPr>
          <p:cNvPr id="6" name="Rectangle 5"/>
          <p:cNvSpPr/>
          <p:nvPr/>
        </p:nvSpPr>
        <p:spPr>
          <a:xfrm>
            <a:off x="3369137" y="5785442"/>
            <a:ext cx="5034455" cy="646331"/>
          </a:xfrm>
          <a:prstGeom prst="rect">
            <a:avLst/>
          </a:prstGeom>
        </p:spPr>
        <p:txBody>
          <a:bodyPr wrap="square">
            <a:spAutoFit/>
          </a:bodyPr>
          <a:lstStyle/>
          <a:p>
            <a:pPr algn="ctr"/>
            <a:r>
              <a:rPr lang="fr-FR" b="1" dirty="0" smtClean="0"/>
              <a:t>Programme </a:t>
            </a:r>
            <a:r>
              <a:rPr lang="fr-FR" b="1" dirty="0"/>
              <a:t>d’action pour la qualité de la construction et la transition énergétique </a:t>
            </a:r>
          </a:p>
        </p:txBody>
      </p:sp>
      <p:sp>
        <p:nvSpPr>
          <p:cNvPr id="5" name="Flèche courbée vers la droite 4"/>
          <p:cNvSpPr/>
          <p:nvPr/>
        </p:nvSpPr>
        <p:spPr>
          <a:xfrm>
            <a:off x="2207744" y="4815835"/>
            <a:ext cx="1161392" cy="129277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7297" y="168166"/>
            <a:ext cx="1816495" cy="1271751"/>
          </a:xfrm>
          <a:prstGeom prst="rect">
            <a:avLst/>
          </a:prstGeom>
        </p:spPr>
      </p:pic>
      <p:sp>
        <p:nvSpPr>
          <p:cNvPr id="7" name="Espace réservé du pied de page 6"/>
          <p:cNvSpPr>
            <a:spLocks noGrp="1"/>
          </p:cNvSpPr>
          <p:nvPr>
            <p:ph type="ftr" sz="quarter" idx="11"/>
          </p:nvPr>
        </p:nvSpPr>
        <p:spPr/>
        <p:txBody>
          <a:bodyPr/>
          <a:lstStyle/>
          <a:p>
            <a:r>
              <a:rPr lang="fr-FR" smtClean="0"/>
              <a:t>Laurent LHERITIER DDFPT LMB Felletin</a:t>
            </a:r>
            <a:endParaRPr lang="fr-FR"/>
          </a:p>
        </p:txBody>
      </p:sp>
    </p:spTree>
    <p:extLst>
      <p:ext uri="{BB962C8B-B14F-4D97-AF65-F5344CB8AC3E}">
        <p14:creationId xmlns:p14="http://schemas.microsoft.com/office/powerpoint/2010/main" val="3306529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00466" y="0"/>
            <a:ext cx="3643533" cy="1098000"/>
          </a:xfrm>
        </p:spPr>
        <p:txBody>
          <a:bodyPr/>
          <a:lstStyle/>
          <a:p>
            <a:r>
              <a:rPr lang="fr-FR" sz="4800" b="1" dirty="0" smtClean="0">
                <a:solidFill>
                  <a:schemeClr val="tx1"/>
                </a:solidFill>
              </a:rPr>
              <a:t>ÉGLETONS</a:t>
            </a:r>
            <a:r>
              <a:rPr lang="fr-FR" dirty="0" smtClean="0"/>
              <a:t>  </a:t>
            </a:r>
            <a:endParaRPr lang="fr-FR" dirty="0"/>
          </a:p>
        </p:txBody>
      </p:sp>
      <p:pic>
        <p:nvPicPr>
          <p:cNvPr id="5" name="_OM_2_floating_8_-139_49_4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38800" y="0"/>
            <a:ext cx="1098000" cy="1098000"/>
          </a:xfrm>
          <a:prstGeom prst="rect">
            <a:avLst/>
          </a:prstGeom>
        </p:spPr>
      </p:pic>
      <p:pic>
        <p:nvPicPr>
          <p:cNvPr id="7" name="Imag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36800" y="0"/>
            <a:ext cx="2663667" cy="1098000"/>
          </a:xfrm>
          <a:prstGeom prst="rect">
            <a:avLst/>
          </a:prstGeom>
        </p:spPr>
      </p:pic>
      <p:sp>
        <p:nvSpPr>
          <p:cNvPr id="8" name="Espace réservé du texte 7"/>
          <p:cNvSpPr>
            <a:spLocks noGrp="1"/>
          </p:cNvSpPr>
          <p:nvPr>
            <p:ph type="body" idx="1"/>
          </p:nvPr>
        </p:nvSpPr>
        <p:spPr>
          <a:xfrm>
            <a:off x="251520" y="1341438"/>
            <a:ext cx="8640960" cy="5255914"/>
          </a:xfrm>
        </p:spPr>
        <p:txBody>
          <a:bodyPr lIns="36000" rIns="36000"/>
          <a:lstStyle/>
          <a:p>
            <a:pPr marL="0" indent="0">
              <a:buNone/>
            </a:pPr>
            <a:r>
              <a:rPr lang="fr-FR" sz="3600" b="1" dirty="0" smtClean="0">
                <a:solidFill>
                  <a:srgbClr val="FF6600"/>
                </a:solidFill>
                <a:latin typeface="Arial"/>
              </a:rPr>
              <a:t>CAMPUS</a:t>
            </a:r>
            <a:br>
              <a:rPr lang="fr-FR" sz="3600" b="1" dirty="0" smtClean="0">
                <a:solidFill>
                  <a:srgbClr val="FF6600"/>
                </a:solidFill>
                <a:latin typeface="Arial"/>
              </a:rPr>
            </a:br>
            <a:r>
              <a:rPr lang="fr-FR" sz="3600" b="1" dirty="0" smtClean="0">
                <a:solidFill>
                  <a:srgbClr val="FF6600"/>
                </a:solidFill>
                <a:latin typeface="Arial"/>
              </a:rPr>
              <a:t>DES MÉTIERS</a:t>
            </a:r>
            <a:br>
              <a:rPr lang="fr-FR" sz="3600" b="1" dirty="0" smtClean="0">
                <a:solidFill>
                  <a:srgbClr val="FF6600"/>
                </a:solidFill>
                <a:latin typeface="Arial"/>
              </a:rPr>
            </a:br>
            <a:r>
              <a:rPr lang="fr-FR" sz="3600" b="1" dirty="0" smtClean="0">
                <a:solidFill>
                  <a:srgbClr val="FF6600"/>
                </a:solidFill>
                <a:latin typeface="Arial"/>
              </a:rPr>
              <a:t>ET </a:t>
            </a:r>
            <a:r>
              <a:rPr lang="fr-FR" sz="3600" b="1" dirty="0">
                <a:solidFill>
                  <a:srgbClr val="FF6600"/>
                </a:solidFill>
                <a:latin typeface="Arial"/>
              </a:rPr>
              <a:t>DES </a:t>
            </a:r>
            <a:r>
              <a:rPr lang="fr-FR" sz="3600" b="1" dirty="0" smtClean="0">
                <a:solidFill>
                  <a:srgbClr val="FF6600"/>
                </a:solidFill>
                <a:latin typeface="Arial"/>
              </a:rPr>
              <a:t>QUALIFICATIONS</a:t>
            </a:r>
            <a:br>
              <a:rPr lang="fr-FR" sz="3600" b="1" dirty="0" smtClean="0">
                <a:solidFill>
                  <a:srgbClr val="FF6600"/>
                </a:solidFill>
                <a:latin typeface="Arial"/>
              </a:rPr>
            </a:br>
            <a:endParaRPr lang="fr-FR" sz="3600" b="1" dirty="0">
              <a:solidFill>
                <a:srgbClr val="FF6600"/>
              </a:solidFill>
              <a:latin typeface="Arial"/>
            </a:endParaRPr>
          </a:p>
          <a:p>
            <a:pPr marL="0" indent="0">
              <a:buNone/>
            </a:pPr>
            <a:r>
              <a:rPr lang="fr-FR" sz="3600" b="1" dirty="0">
                <a:solidFill>
                  <a:srgbClr val="FF6600"/>
                </a:solidFill>
                <a:latin typeface="Arial"/>
              </a:rPr>
              <a:t>GÉNIE CIVIL </a:t>
            </a:r>
            <a:r>
              <a:rPr lang="fr-FR" sz="3600" b="1" dirty="0" smtClean="0">
                <a:solidFill>
                  <a:srgbClr val="FF6600"/>
                </a:solidFill>
                <a:latin typeface="Arial"/>
              </a:rPr>
              <a:t>ET</a:t>
            </a:r>
            <a:br>
              <a:rPr lang="fr-FR" sz="3600" b="1" dirty="0" smtClean="0">
                <a:solidFill>
                  <a:srgbClr val="FF6600"/>
                </a:solidFill>
                <a:latin typeface="Arial"/>
              </a:rPr>
            </a:br>
            <a:r>
              <a:rPr lang="fr-FR" sz="3600" b="1" dirty="0" smtClean="0">
                <a:solidFill>
                  <a:srgbClr val="FF6600"/>
                </a:solidFill>
                <a:latin typeface="Arial"/>
              </a:rPr>
              <a:t>INFRASTRUCTURES INTELLIGENTES</a:t>
            </a:r>
            <a:br>
              <a:rPr lang="fr-FR" sz="3600" b="1" dirty="0" smtClean="0">
                <a:solidFill>
                  <a:srgbClr val="FF6600"/>
                </a:solidFill>
                <a:latin typeface="Arial"/>
              </a:rPr>
            </a:br>
            <a:endParaRPr lang="fr-FR" sz="3600" b="1" dirty="0" smtClean="0">
              <a:solidFill>
                <a:srgbClr val="FF6600"/>
              </a:solidFill>
              <a:latin typeface="Arial"/>
            </a:endParaRPr>
          </a:p>
          <a:p>
            <a:pPr marL="0" indent="0">
              <a:buNone/>
            </a:pPr>
            <a:r>
              <a:rPr lang="fr-FR" sz="3600" b="1" smtClean="0">
                <a:solidFill>
                  <a:srgbClr val="FF6600"/>
                </a:solidFill>
                <a:latin typeface="Arial"/>
              </a:rPr>
              <a:t>LIMOUSIN</a:t>
            </a:r>
            <a:endParaRPr lang="fr-FR" sz="3600" b="1" dirty="0">
              <a:solidFill>
                <a:srgbClr val="FF6600"/>
              </a:solidFill>
              <a:latin typeface="Arial"/>
            </a:endParaRPr>
          </a:p>
        </p:txBody>
      </p:sp>
      <p:sp>
        <p:nvSpPr>
          <p:cNvPr id="3" name="Espace réservé du pied de page 2"/>
          <p:cNvSpPr>
            <a:spLocks noGrp="1"/>
          </p:cNvSpPr>
          <p:nvPr>
            <p:ph type="ftr" sz="quarter" idx="11"/>
          </p:nvPr>
        </p:nvSpPr>
        <p:spPr/>
        <p:txBody>
          <a:bodyPr/>
          <a:lstStyle/>
          <a:p>
            <a:pPr>
              <a:defRPr/>
            </a:pPr>
            <a:r>
              <a:rPr lang="en-US" smtClean="0"/>
              <a:t>Laurent LHERITIER DDFPT LMB Felletin</a:t>
            </a:r>
            <a:endParaRPr lang="en-US"/>
          </a:p>
        </p:txBody>
      </p:sp>
    </p:spTree>
    <p:extLst>
      <p:ext uri="{BB962C8B-B14F-4D97-AF65-F5344CB8AC3E}">
        <p14:creationId xmlns:p14="http://schemas.microsoft.com/office/powerpoint/2010/main" val="31288156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7462" y="0"/>
            <a:ext cx="8830413" cy="1325563"/>
          </a:xfrm>
        </p:spPr>
        <p:txBody>
          <a:bodyPr>
            <a:normAutofit/>
          </a:bodyPr>
          <a:lstStyle/>
          <a:p>
            <a:r>
              <a:rPr lang="fr-FR" sz="3200" b="1" dirty="0" smtClean="0"/>
              <a:t>Association des 2 CAMPUS Limousin afin de couvrir l’ensemble des domaines du BTP</a:t>
            </a:r>
            <a:endParaRPr lang="fr-FR" sz="3200" b="1" dirty="0"/>
          </a:p>
        </p:txBody>
      </p:sp>
      <p:pic>
        <p:nvPicPr>
          <p:cNvPr id="20" name="Image 19"/>
          <p:cNvPicPr>
            <a:picLocks noChangeAspect="1"/>
          </p:cNvPicPr>
          <p:nvPr/>
        </p:nvPicPr>
        <p:blipFill>
          <a:blip r:embed="rId2"/>
          <a:stretch>
            <a:fillRect/>
          </a:stretch>
        </p:blipFill>
        <p:spPr>
          <a:xfrm>
            <a:off x="187463" y="1325563"/>
            <a:ext cx="8441530" cy="5397824"/>
          </a:xfrm>
          <a:prstGeom prst="rect">
            <a:avLst/>
          </a:prstGeom>
        </p:spPr>
      </p:pic>
      <p:sp>
        <p:nvSpPr>
          <p:cNvPr id="3" name="Espace réservé du pied de page 2"/>
          <p:cNvSpPr>
            <a:spLocks noGrp="1"/>
          </p:cNvSpPr>
          <p:nvPr>
            <p:ph type="ftr" sz="quarter" idx="11"/>
          </p:nvPr>
        </p:nvSpPr>
        <p:spPr/>
        <p:txBody>
          <a:bodyPr/>
          <a:lstStyle/>
          <a:p>
            <a:r>
              <a:rPr lang="fr-FR" smtClean="0"/>
              <a:t>Laurent LHERITIER DDFPT LMB Felletin</a:t>
            </a:r>
            <a:endParaRPr lang="fr-FR"/>
          </a:p>
        </p:txBody>
      </p:sp>
    </p:spTree>
    <p:extLst>
      <p:ext uri="{BB962C8B-B14F-4D97-AF65-F5344CB8AC3E}">
        <p14:creationId xmlns:p14="http://schemas.microsoft.com/office/powerpoint/2010/main" val="8601339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37035" y="-242369"/>
            <a:ext cx="5131019" cy="1041155"/>
          </a:xfrm>
        </p:spPr>
        <p:txBody>
          <a:bodyPr>
            <a:normAutofit/>
          </a:bodyPr>
          <a:lstStyle/>
          <a:p>
            <a:r>
              <a:rPr lang="fr-FR" sz="2800" b="1" dirty="0" smtClean="0"/>
              <a:t>Constitution d’un réseau d’experts</a:t>
            </a:r>
            <a:endParaRPr lang="fr-FR" sz="2800" b="1" dirty="0"/>
          </a:p>
        </p:txBody>
      </p:sp>
      <p:pic>
        <p:nvPicPr>
          <p:cNvPr id="3" name="Image 2"/>
          <p:cNvPicPr/>
          <p:nvPr/>
        </p:nvPicPr>
        <p:blipFill>
          <a:blip r:embed="rId2" cstate="print">
            <a:extLst>
              <a:ext uri="{28A0092B-C50C-407E-A947-70E740481C1C}">
                <a14:useLocalDpi xmlns:a14="http://schemas.microsoft.com/office/drawing/2010/main" val="0"/>
              </a:ext>
            </a:extLst>
          </a:blip>
          <a:stretch>
            <a:fillRect/>
          </a:stretch>
        </p:blipFill>
        <p:spPr>
          <a:xfrm>
            <a:off x="273269" y="798786"/>
            <a:ext cx="8639504" cy="6172091"/>
          </a:xfrm>
          <a:prstGeom prst="rect">
            <a:avLst/>
          </a:prstGeom>
        </p:spPr>
      </p:pic>
      <p:sp>
        <p:nvSpPr>
          <p:cNvPr id="4" name="Espace réservé du pied de page 3"/>
          <p:cNvSpPr>
            <a:spLocks noGrp="1"/>
          </p:cNvSpPr>
          <p:nvPr>
            <p:ph type="ftr" sz="quarter" idx="11"/>
          </p:nvPr>
        </p:nvSpPr>
        <p:spPr/>
        <p:txBody>
          <a:bodyPr/>
          <a:lstStyle/>
          <a:p>
            <a:r>
              <a:rPr lang="fr-FR" smtClean="0"/>
              <a:t>Laurent LHERITIER DDFPT LMB Felletin</a:t>
            </a:r>
            <a:endParaRPr lang="fr-FR"/>
          </a:p>
        </p:txBody>
      </p:sp>
    </p:spTree>
    <p:extLst>
      <p:ext uri="{BB962C8B-B14F-4D97-AF65-F5344CB8AC3E}">
        <p14:creationId xmlns:p14="http://schemas.microsoft.com/office/powerpoint/2010/main" val="8727645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2318" y="0"/>
            <a:ext cx="7886700" cy="612336"/>
          </a:xfrm>
        </p:spPr>
        <p:txBody>
          <a:bodyPr>
            <a:normAutofit/>
          </a:bodyPr>
          <a:lstStyle/>
          <a:p>
            <a:r>
              <a:rPr lang="fr-FR" sz="1800" i="1" dirty="0" smtClean="0"/>
              <a:t>Le projet</a:t>
            </a:r>
            <a:endParaRPr lang="fr-FR" sz="1800" i="1" dirty="0"/>
          </a:p>
        </p:txBody>
      </p:sp>
      <p:pic>
        <p:nvPicPr>
          <p:cNvPr id="8" name="Image 7"/>
          <p:cNvPicPr>
            <a:picLocks noChangeAspect="1"/>
          </p:cNvPicPr>
          <p:nvPr/>
        </p:nvPicPr>
        <p:blipFill>
          <a:blip r:embed="rId2"/>
          <a:stretch>
            <a:fillRect/>
          </a:stretch>
        </p:blipFill>
        <p:spPr>
          <a:xfrm>
            <a:off x="-1" y="2680138"/>
            <a:ext cx="9228083" cy="2385847"/>
          </a:xfrm>
          <a:prstGeom prst="rect">
            <a:avLst/>
          </a:prstGeom>
        </p:spPr>
      </p:pic>
      <p:sp>
        <p:nvSpPr>
          <p:cNvPr id="3" name="Rectangle 2"/>
          <p:cNvSpPr/>
          <p:nvPr/>
        </p:nvSpPr>
        <p:spPr>
          <a:xfrm>
            <a:off x="2175642" y="612336"/>
            <a:ext cx="5202621" cy="1569660"/>
          </a:xfrm>
          <a:prstGeom prst="rect">
            <a:avLst/>
          </a:prstGeom>
          <a:effectLst>
            <a:softEdge rad="63500"/>
          </a:effectLst>
          <a:scene3d>
            <a:camera prst="orthographicFront"/>
            <a:lightRig rig="threePt" dir="t"/>
          </a:scene3d>
          <a:sp3d>
            <a:bevelT/>
            <a:bevelB w="25400"/>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fr-FR" sz="3200" dirty="0"/>
              <a:t>Numérique dans la construction </a:t>
            </a:r>
            <a:endParaRPr lang="fr-FR" sz="3200" dirty="0" smtClean="0"/>
          </a:p>
          <a:p>
            <a:pPr algn="ctr"/>
            <a:r>
              <a:rPr lang="fr-FR" sz="3200" dirty="0" smtClean="0"/>
              <a:t>et </a:t>
            </a:r>
            <a:r>
              <a:rPr lang="fr-FR" sz="3200" dirty="0"/>
              <a:t>Qualité globale</a:t>
            </a:r>
          </a:p>
        </p:txBody>
      </p:sp>
      <p:sp>
        <p:nvSpPr>
          <p:cNvPr id="4" name="Espace réservé du pied de page 3"/>
          <p:cNvSpPr>
            <a:spLocks noGrp="1"/>
          </p:cNvSpPr>
          <p:nvPr>
            <p:ph type="ftr" sz="quarter" idx="11"/>
          </p:nvPr>
        </p:nvSpPr>
        <p:spPr/>
        <p:txBody>
          <a:bodyPr/>
          <a:lstStyle/>
          <a:p>
            <a:r>
              <a:rPr lang="fr-FR" smtClean="0"/>
              <a:t>Laurent LHERITIER DDFPT LMB Felletin</a:t>
            </a:r>
            <a:endParaRPr lang="fr-FR"/>
          </a:p>
        </p:txBody>
      </p:sp>
    </p:spTree>
    <p:extLst>
      <p:ext uri="{BB962C8B-B14F-4D97-AF65-F5344CB8AC3E}">
        <p14:creationId xmlns:p14="http://schemas.microsoft.com/office/powerpoint/2010/main" val="1022846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493386" y="-472964"/>
            <a:ext cx="8326322" cy="7330964"/>
          </a:xfrm>
          <a:prstGeom prst="rect">
            <a:avLst/>
          </a:prstGeom>
        </p:spPr>
      </p:pic>
      <p:sp>
        <p:nvSpPr>
          <p:cNvPr id="2" name="Espace réservé du pied de page 1"/>
          <p:cNvSpPr>
            <a:spLocks noGrp="1"/>
          </p:cNvSpPr>
          <p:nvPr>
            <p:ph type="ftr" sz="quarter" idx="11"/>
          </p:nvPr>
        </p:nvSpPr>
        <p:spPr/>
        <p:txBody>
          <a:bodyPr/>
          <a:lstStyle/>
          <a:p>
            <a:r>
              <a:rPr lang="fr-FR" smtClean="0"/>
              <a:t>Laurent LHERITIER DDFPT LMB Felletin</a:t>
            </a:r>
            <a:endParaRPr lang="fr-FR"/>
          </a:p>
        </p:txBody>
      </p:sp>
    </p:spTree>
    <p:extLst>
      <p:ext uri="{BB962C8B-B14F-4D97-AF65-F5344CB8AC3E}">
        <p14:creationId xmlns:p14="http://schemas.microsoft.com/office/powerpoint/2010/main" val="340511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684" y="2046781"/>
            <a:ext cx="2892316" cy="2325522"/>
          </a:xfrm>
        </p:spPr>
        <p:txBody>
          <a:bodyPr>
            <a:normAutofit fontScale="90000"/>
          </a:bodyPr>
          <a:lstStyle/>
          <a:p>
            <a:r>
              <a:rPr lang="fr-FR" dirty="0" smtClean="0"/>
              <a:t>Le calendrier prévisionnel</a:t>
            </a:r>
            <a:endParaRPr lang="fr-FR" dirty="0"/>
          </a:p>
        </p:txBody>
      </p:sp>
      <p:pic>
        <p:nvPicPr>
          <p:cNvPr id="3" name="Image 2"/>
          <p:cNvPicPr>
            <a:picLocks noChangeAspect="1"/>
          </p:cNvPicPr>
          <p:nvPr/>
        </p:nvPicPr>
        <p:blipFill>
          <a:blip r:embed="rId2"/>
          <a:stretch>
            <a:fillRect/>
          </a:stretch>
        </p:blipFill>
        <p:spPr>
          <a:xfrm>
            <a:off x="3489434" y="0"/>
            <a:ext cx="5300633" cy="6858000"/>
          </a:xfrm>
          <a:prstGeom prst="rect">
            <a:avLst/>
          </a:prstGeom>
        </p:spPr>
      </p:pic>
      <p:sp>
        <p:nvSpPr>
          <p:cNvPr id="4" name="Espace réservé du pied de page 3"/>
          <p:cNvSpPr>
            <a:spLocks noGrp="1"/>
          </p:cNvSpPr>
          <p:nvPr>
            <p:ph type="ftr" sz="quarter" idx="11"/>
          </p:nvPr>
        </p:nvSpPr>
        <p:spPr/>
        <p:txBody>
          <a:bodyPr/>
          <a:lstStyle/>
          <a:p>
            <a:r>
              <a:rPr lang="fr-FR" smtClean="0"/>
              <a:t>Laurent LHERITIER DDFPT LMB Felletin</a:t>
            </a:r>
            <a:endParaRPr lang="fr-FR"/>
          </a:p>
        </p:txBody>
      </p:sp>
    </p:spTree>
    <p:extLst>
      <p:ext uri="{BB962C8B-B14F-4D97-AF65-F5344CB8AC3E}">
        <p14:creationId xmlns:p14="http://schemas.microsoft.com/office/powerpoint/2010/main" val="17152832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676" y="365125"/>
            <a:ext cx="8797158" cy="6350985"/>
          </a:xfrm>
        </p:spPr>
        <p:txBody>
          <a:bodyPr>
            <a:normAutofit fontScale="90000"/>
          </a:bodyPr>
          <a:lstStyle/>
          <a:p>
            <a:r>
              <a:rPr lang="fr-FR" sz="4000" b="1" u="sng" dirty="0" smtClean="0">
                <a:sym typeface="Wingdings" panose="05000000000000000000" pitchFamily="2" charset="2"/>
              </a:rPr>
              <a:t>Les perspectives :</a:t>
            </a:r>
            <a:r>
              <a:rPr lang="fr-FR" sz="3600" dirty="0" smtClean="0">
                <a:sym typeface="Wingdings" panose="05000000000000000000" pitchFamily="2" charset="2"/>
              </a:rPr>
              <a:t/>
            </a:r>
            <a:br>
              <a:rPr lang="fr-FR" sz="3600" dirty="0" smtClean="0">
                <a:sym typeface="Wingdings" panose="05000000000000000000" pitchFamily="2" charset="2"/>
              </a:rPr>
            </a:br>
            <a:r>
              <a:rPr lang="fr-FR" sz="3600" dirty="0" smtClean="0">
                <a:sym typeface="Wingdings" panose="05000000000000000000" pitchFamily="2" charset="2"/>
              </a:rPr>
              <a:t/>
            </a:r>
            <a:br>
              <a:rPr lang="fr-FR" sz="3600" dirty="0" smtClean="0">
                <a:sym typeface="Wingdings" panose="05000000000000000000" pitchFamily="2" charset="2"/>
              </a:rPr>
            </a:br>
            <a:r>
              <a:rPr lang="fr-FR" sz="3600" dirty="0" smtClean="0">
                <a:sym typeface="Wingdings" panose="05000000000000000000" pitchFamily="2" charset="2"/>
              </a:rPr>
              <a:t> Donne de la légitimité au CAMPUS.</a:t>
            </a:r>
            <a:br>
              <a:rPr lang="fr-FR" sz="3600" dirty="0" smtClean="0">
                <a:sym typeface="Wingdings" panose="05000000000000000000" pitchFamily="2" charset="2"/>
              </a:rPr>
            </a:br>
            <a:r>
              <a:rPr lang="fr-FR" sz="3600" dirty="0" smtClean="0">
                <a:sym typeface="Wingdings" panose="05000000000000000000" pitchFamily="2" charset="2"/>
              </a:rPr>
              <a:t/>
            </a:r>
            <a:br>
              <a:rPr lang="fr-FR" sz="3600" dirty="0" smtClean="0">
                <a:sym typeface="Wingdings" panose="05000000000000000000" pitchFamily="2" charset="2"/>
              </a:rPr>
            </a:br>
            <a:r>
              <a:rPr lang="fr-FR" sz="3600" dirty="0">
                <a:sym typeface="Wingdings" panose="05000000000000000000" pitchFamily="2" charset="2"/>
              </a:rPr>
              <a:t> </a:t>
            </a:r>
            <a:r>
              <a:rPr lang="fr-FR" sz="3600" dirty="0" smtClean="0">
                <a:sym typeface="Wingdings" panose="05000000000000000000" pitchFamily="2" charset="2"/>
              </a:rPr>
              <a:t>Favorable à tous les établissements du réseau.</a:t>
            </a:r>
            <a:br>
              <a:rPr lang="fr-FR" sz="3600" dirty="0" smtClean="0">
                <a:sym typeface="Wingdings" panose="05000000000000000000" pitchFamily="2" charset="2"/>
              </a:rPr>
            </a:br>
            <a:r>
              <a:rPr lang="fr-FR" sz="3600" dirty="0">
                <a:sym typeface="Wingdings" panose="05000000000000000000" pitchFamily="2" charset="2"/>
              </a:rPr>
              <a:t/>
            </a:r>
            <a:br>
              <a:rPr lang="fr-FR" sz="3600" dirty="0">
                <a:sym typeface="Wingdings" panose="05000000000000000000" pitchFamily="2" charset="2"/>
              </a:rPr>
            </a:br>
            <a:r>
              <a:rPr lang="fr-FR" sz="3600" dirty="0" smtClean="0">
                <a:sym typeface="Wingdings" panose="05000000000000000000" pitchFamily="2" charset="2"/>
              </a:rPr>
              <a:t> Accélérateur de m</a:t>
            </a:r>
            <a:r>
              <a:rPr lang="fr-FR" sz="3600" dirty="0" smtClean="0"/>
              <a:t>ontée en compétence des collègues enseignants</a:t>
            </a:r>
            <a:r>
              <a:rPr lang="fr-FR" sz="3600" dirty="0"/>
              <a:t> </a:t>
            </a:r>
            <a:r>
              <a:rPr lang="fr-FR" sz="3600" dirty="0" smtClean="0"/>
              <a:t>et formateurs.</a:t>
            </a:r>
            <a:br>
              <a:rPr lang="fr-FR" sz="3600" dirty="0" smtClean="0"/>
            </a:br>
            <a:r>
              <a:rPr lang="fr-FR" sz="3600" dirty="0" smtClean="0"/>
              <a:t/>
            </a:r>
            <a:br>
              <a:rPr lang="fr-FR" sz="3600" dirty="0" smtClean="0"/>
            </a:br>
            <a:r>
              <a:rPr lang="fr-FR" sz="3600" dirty="0">
                <a:sym typeface="Wingdings" panose="05000000000000000000" pitchFamily="2" charset="2"/>
              </a:rPr>
              <a:t> </a:t>
            </a:r>
            <a:r>
              <a:rPr lang="fr-FR" sz="3600" dirty="0" smtClean="0">
                <a:sym typeface="Wingdings" panose="05000000000000000000" pitchFamily="2" charset="2"/>
              </a:rPr>
              <a:t>F</a:t>
            </a:r>
            <a:r>
              <a:rPr lang="fr-FR" sz="3600" dirty="0" smtClean="0"/>
              <a:t>ormation des apprenants sur ces outils.</a:t>
            </a:r>
            <a:br>
              <a:rPr lang="fr-FR" sz="3600" dirty="0" smtClean="0"/>
            </a:br>
            <a:r>
              <a:rPr lang="fr-FR" sz="3600" dirty="0" smtClean="0"/>
              <a:t/>
            </a:r>
            <a:br>
              <a:rPr lang="fr-FR" sz="3600" dirty="0" smtClean="0"/>
            </a:br>
            <a:r>
              <a:rPr lang="fr-FR" sz="3600" dirty="0" smtClean="0">
                <a:sym typeface="Wingdings" panose="05000000000000000000" pitchFamily="2" charset="2"/>
              </a:rPr>
              <a:t> Projet de </a:t>
            </a:r>
            <a:r>
              <a:rPr lang="fr-FR" sz="3600" dirty="0" smtClean="0"/>
              <a:t>Création d’une </a:t>
            </a:r>
            <a:r>
              <a:rPr lang="fr-FR" sz="3600" b="1" dirty="0" smtClean="0">
                <a:solidFill>
                  <a:srgbClr val="FF0000"/>
                </a:solidFill>
              </a:rPr>
              <a:t>FCIL </a:t>
            </a:r>
            <a:r>
              <a:rPr lang="fr-FR" sz="3600" b="1" dirty="0">
                <a:solidFill>
                  <a:srgbClr val="FF0000"/>
                </a:solidFill>
              </a:rPr>
              <a:t>post BTS</a:t>
            </a:r>
            <a:r>
              <a:rPr lang="fr-FR" sz="3600" dirty="0"/>
              <a:t>: </a:t>
            </a:r>
            <a:r>
              <a:rPr lang="fr-FR" sz="3600" dirty="0" smtClean="0"/>
              <a:t/>
            </a:r>
            <a:br>
              <a:rPr lang="fr-FR" sz="3600" dirty="0" smtClean="0"/>
            </a:br>
            <a:r>
              <a:rPr lang="fr-FR" sz="3600" dirty="0" smtClean="0"/>
              <a:t>		</a:t>
            </a:r>
            <a:r>
              <a:rPr lang="fr-FR" sz="3600" b="1" i="1" dirty="0" smtClean="0"/>
              <a:t>« Référent </a:t>
            </a:r>
            <a:r>
              <a:rPr lang="fr-FR" sz="3600" b="1" i="1" dirty="0"/>
              <a:t>BIM et outils numériques dans </a:t>
            </a:r>
            <a:r>
              <a:rPr lang="fr-FR" sz="3600" b="1" i="1" dirty="0" smtClean="0"/>
              <a:t>			les </a:t>
            </a:r>
            <a:r>
              <a:rPr lang="fr-FR" sz="3600" b="1" i="1" dirty="0"/>
              <a:t>PME de construction</a:t>
            </a:r>
            <a:r>
              <a:rPr lang="fr-FR" sz="3600" b="1" i="1" dirty="0" smtClean="0"/>
              <a:t>. »</a:t>
            </a:r>
            <a:r>
              <a:rPr lang="fr-FR" sz="3600" dirty="0"/>
              <a:t/>
            </a:r>
            <a:br>
              <a:rPr lang="fr-FR" sz="3600" dirty="0"/>
            </a:br>
            <a:r>
              <a:rPr lang="fr-FR" sz="1300" dirty="0" smtClean="0"/>
              <a:t/>
            </a:r>
            <a:br>
              <a:rPr lang="fr-FR" sz="1300" dirty="0" smtClean="0"/>
            </a:br>
            <a:endParaRPr lang="fr-FR" sz="2200" i="1" dirty="0">
              <a:solidFill>
                <a:srgbClr val="FF0000"/>
              </a:solidFill>
            </a:endParaRPr>
          </a:p>
        </p:txBody>
      </p:sp>
      <p:pic>
        <p:nvPicPr>
          <p:cNvPr id="3" name="Picture 2" descr="logo pac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0869" y="273674"/>
            <a:ext cx="1963531" cy="935016"/>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p:cNvSpPr>
            <a:spLocks noGrp="1"/>
          </p:cNvSpPr>
          <p:nvPr>
            <p:ph type="ftr" sz="quarter" idx="11"/>
          </p:nvPr>
        </p:nvSpPr>
        <p:spPr/>
        <p:txBody>
          <a:bodyPr/>
          <a:lstStyle/>
          <a:p>
            <a:r>
              <a:rPr lang="fr-FR" smtClean="0"/>
              <a:t>Laurent LHERITIER DDFPT LMB Felletin</a:t>
            </a:r>
            <a:endParaRPr lang="fr-FR"/>
          </a:p>
        </p:txBody>
      </p:sp>
    </p:spTree>
    <p:extLst>
      <p:ext uri="{BB962C8B-B14F-4D97-AF65-F5344CB8AC3E}">
        <p14:creationId xmlns:p14="http://schemas.microsoft.com/office/powerpoint/2010/main" val="2986512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hef travaux\AppData\Local\MatchWare\MindView 6.0\{04369C7B-83EF-4152-BB37-1483721D7411}\Resources\Le reseau.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58" t="7363" r="3251"/>
          <a:stretch/>
        </p:blipFill>
        <p:spPr bwMode="auto">
          <a:xfrm>
            <a:off x="4227908" y="1728000"/>
            <a:ext cx="4924426" cy="5069099"/>
          </a:xfrm>
          <a:prstGeom prst="rect">
            <a:avLst/>
          </a:prstGeom>
          <a:noFill/>
          <a:extLst>
            <a:ext uri="{909E8E84-426E-40DD-AFC4-6F175D3DCCD1}">
              <a14:hiddenFill xmlns:a14="http://schemas.microsoft.com/office/drawing/2010/main">
                <a:solidFill>
                  <a:srgbClr val="FFFFFF"/>
                </a:solidFill>
              </a14:hiddenFill>
            </a:ext>
          </a:extLst>
        </p:spPr>
      </p:pic>
      <p:sp>
        <p:nvSpPr>
          <p:cNvPr id="3" name="_OM_BulletList_"/>
          <p:cNvSpPr>
            <a:spLocks noGrp="1"/>
          </p:cNvSpPr>
          <p:nvPr>
            <p:ph type="body" idx="1"/>
          </p:nvPr>
        </p:nvSpPr>
        <p:spPr>
          <a:xfrm>
            <a:off x="0" y="1260000"/>
            <a:ext cx="4067944" cy="492443"/>
          </a:xfrm>
        </p:spPr>
        <p:txBody>
          <a:bodyPr wrap="square">
            <a:spAutoFit/>
          </a:bodyPr>
          <a:lstStyle/>
          <a:p>
            <a:pPr marL="180000" indent="-180000"/>
            <a:r>
              <a:rPr lang="fr-FR" dirty="0" smtClean="0"/>
              <a:t>L’établissement support</a:t>
            </a:r>
          </a:p>
        </p:txBody>
      </p:sp>
      <p:pic>
        <p:nvPicPr>
          <p:cNvPr id="9" name="Image 8">
            <a:hlinkClick r:id="rId3" action="ppaction://hlinkfile"/>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0000" y="1728000"/>
            <a:ext cx="1699025" cy="900000"/>
          </a:xfrm>
          <a:prstGeom prst="rect">
            <a:avLst/>
          </a:prstGeom>
          <a:ln>
            <a:solidFill>
              <a:schemeClr val="tx1"/>
            </a:solidFill>
          </a:ln>
        </p:spPr>
      </p:pic>
      <p:pic>
        <p:nvPicPr>
          <p:cNvPr id="3075"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70000" y="3082143"/>
            <a:ext cx="3267075" cy="23225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_OM_BulletList_"/>
          <p:cNvSpPr txBox="1">
            <a:spLocks/>
          </p:cNvSpPr>
          <p:nvPr/>
        </p:nvSpPr>
        <p:spPr bwMode="auto">
          <a:xfrm>
            <a:off x="0" y="2621657"/>
            <a:ext cx="31009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2600" baseline="0">
                <a:solidFill>
                  <a:schemeClr val="tx1"/>
                </a:solidFill>
                <a:latin typeface="Arial" panose="020B0604020202020204" pitchFamily="34" charset="0"/>
                <a:ea typeface="ＭＳ Ｐゴシック" charset="0"/>
                <a:cs typeface="+mn-cs"/>
              </a:defRPr>
            </a:lvl1pPr>
            <a:lvl2pPr marL="742950" indent="-285750" algn="l" rtl="0" eaLnBrk="0" fontAlgn="base" hangingPunct="0">
              <a:spcBef>
                <a:spcPct val="20000"/>
              </a:spcBef>
              <a:spcAft>
                <a:spcPct val="0"/>
              </a:spcAft>
              <a:buChar char="–"/>
              <a:defRPr sz="2300" baseline="0">
                <a:solidFill>
                  <a:schemeClr val="tx1"/>
                </a:solidFill>
                <a:latin typeface="Arial" panose="020B0604020202020204" pitchFamily="34" charset="0"/>
                <a:ea typeface="ＭＳ Ｐゴシック" charset="0"/>
              </a:defRPr>
            </a:lvl2pPr>
            <a:lvl3pPr marL="1143000" indent="-228600" algn="l" rtl="0" eaLnBrk="0" fontAlgn="base" hangingPunct="0">
              <a:spcBef>
                <a:spcPct val="20000"/>
              </a:spcBef>
              <a:spcAft>
                <a:spcPct val="0"/>
              </a:spcAft>
              <a:buChar char="•"/>
              <a:defRPr sz="2000" baseline="0">
                <a:solidFill>
                  <a:schemeClr val="tx1"/>
                </a:solidFill>
                <a:latin typeface="Arial" panose="020B0604020202020204" pitchFamily="34" charset="0"/>
                <a:ea typeface="ＭＳ Ｐゴシック" charset="0"/>
              </a:defRPr>
            </a:lvl3pPr>
            <a:lvl4pPr marL="1600200" indent="-228600" algn="l" rtl="0" eaLnBrk="0" fontAlgn="base" hangingPunct="0">
              <a:spcBef>
                <a:spcPct val="20000"/>
              </a:spcBef>
              <a:spcAft>
                <a:spcPct val="0"/>
              </a:spcAft>
              <a:buChar char="–"/>
              <a:defRPr sz="2000" baseline="0">
                <a:solidFill>
                  <a:schemeClr val="tx1"/>
                </a:solidFill>
                <a:latin typeface="Arial" panose="020B0604020202020204" pitchFamily="34" charset="0"/>
                <a:ea typeface="ＭＳ Ｐゴシック" charset="0"/>
              </a:defRPr>
            </a:lvl4pPr>
            <a:lvl5pPr marL="2057400" indent="-228600" algn="l" rtl="0" eaLnBrk="0" fontAlgn="base" hangingPunct="0">
              <a:spcBef>
                <a:spcPct val="20000"/>
              </a:spcBef>
              <a:spcAft>
                <a:spcPct val="0"/>
              </a:spcAft>
              <a:buChar char="»"/>
              <a:defRPr sz="1600" baseline="0">
                <a:solidFill>
                  <a:schemeClr val="tx1"/>
                </a:solidFill>
                <a:latin typeface="Arial" panose="020B0604020202020204" pitchFamily="34" charset="0"/>
                <a:ea typeface="ＭＳ Ｐゴシック" charset="0"/>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180000" indent="-180000"/>
            <a:r>
              <a:rPr lang="fr-FR" kern="0" dirty="0" smtClean="0"/>
              <a:t>Les </a:t>
            </a:r>
            <a:r>
              <a:rPr lang="fr-FR" dirty="0"/>
              <a:t>membres</a:t>
            </a:r>
          </a:p>
        </p:txBody>
      </p:sp>
      <p:pic>
        <p:nvPicPr>
          <p:cNvPr id="12" name="Image 11">
            <a:hlinkClick r:id="rId6" action="ppaction://hlinkfile"/>
          </p:cNvPr>
          <p:cNvPicPr>
            <a:picLocks/>
          </p:cNvPicPr>
          <p:nvPr/>
        </p:nvPicPr>
        <p:blipFill>
          <a:blip r:embed="rId7" cstate="email">
            <a:extLst>
              <a:ext uri="{28A0092B-C50C-407E-A947-70E740481C1C}">
                <a14:useLocalDpi xmlns:a14="http://schemas.microsoft.com/office/drawing/2010/main" val="0"/>
              </a:ext>
            </a:extLst>
          </a:blip>
          <a:stretch>
            <a:fillRect/>
          </a:stretch>
        </p:blipFill>
        <p:spPr>
          <a:xfrm>
            <a:off x="270000" y="5897099"/>
            <a:ext cx="3266281" cy="900000"/>
          </a:xfrm>
          <a:prstGeom prst="rect">
            <a:avLst/>
          </a:prstGeom>
          <a:ln>
            <a:solidFill>
              <a:schemeClr val="tx1"/>
            </a:solidFill>
          </a:ln>
        </p:spPr>
      </p:pic>
      <p:sp>
        <p:nvSpPr>
          <p:cNvPr id="13" name="_OM_BulletList_"/>
          <p:cNvSpPr txBox="1">
            <a:spLocks/>
          </p:cNvSpPr>
          <p:nvPr/>
        </p:nvSpPr>
        <p:spPr bwMode="auto">
          <a:xfrm>
            <a:off x="0" y="5404656"/>
            <a:ext cx="40679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2600" baseline="0">
                <a:solidFill>
                  <a:schemeClr val="tx1"/>
                </a:solidFill>
                <a:latin typeface="Arial" panose="020B0604020202020204" pitchFamily="34" charset="0"/>
                <a:ea typeface="ＭＳ Ｐゴシック" charset="0"/>
                <a:cs typeface="+mn-cs"/>
              </a:defRPr>
            </a:lvl1pPr>
            <a:lvl2pPr marL="742950" indent="-285750" algn="l" rtl="0" eaLnBrk="0" fontAlgn="base" hangingPunct="0">
              <a:spcBef>
                <a:spcPct val="20000"/>
              </a:spcBef>
              <a:spcAft>
                <a:spcPct val="0"/>
              </a:spcAft>
              <a:buChar char="–"/>
              <a:defRPr sz="2300" baseline="0">
                <a:solidFill>
                  <a:schemeClr val="tx1"/>
                </a:solidFill>
                <a:latin typeface="Arial" panose="020B0604020202020204" pitchFamily="34" charset="0"/>
                <a:ea typeface="ＭＳ Ｐゴシック" charset="0"/>
              </a:defRPr>
            </a:lvl2pPr>
            <a:lvl3pPr marL="1143000" indent="-228600" algn="l" rtl="0" eaLnBrk="0" fontAlgn="base" hangingPunct="0">
              <a:spcBef>
                <a:spcPct val="20000"/>
              </a:spcBef>
              <a:spcAft>
                <a:spcPct val="0"/>
              </a:spcAft>
              <a:buChar char="•"/>
              <a:defRPr sz="2000" baseline="0">
                <a:solidFill>
                  <a:schemeClr val="tx1"/>
                </a:solidFill>
                <a:latin typeface="Arial" panose="020B0604020202020204" pitchFamily="34" charset="0"/>
                <a:ea typeface="ＭＳ Ｐゴシック" charset="0"/>
              </a:defRPr>
            </a:lvl3pPr>
            <a:lvl4pPr marL="1600200" indent="-228600" algn="l" rtl="0" eaLnBrk="0" fontAlgn="base" hangingPunct="0">
              <a:spcBef>
                <a:spcPct val="20000"/>
              </a:spcBef>
              <a:spcAft>
                <a:spcPct val="0"/>
              </a:spcAft>
              <a:buChar char="–"/>
              <a:defRPr sz="2000" baseline="0">
                <a:solidFill>
                  <a:schemeClr val="tx1"/>
                </a:solidFill>
                <a:latin typeface="Arial" panose="020B0604020202020204" pitchFamily="34" charset="0"/>
                <a:ea typeface="ＭＳ Ｐゴシック" charset="0"/>
              </a:defRPr>
            </a:lvl4pPr>
            <a:lvl5pPr marL="2057400" indent="-228600" algn="l" rtl="0" eaLnBrk="0" fontAlgn="base" hangingPunct="0">
              <a:spcBef>
                <a:spcPct val="20000"/>
              </a:spcBef>
              <a:spcAft>
                <a:spcPct val="0"/>
              </a:spcAft>
              <a:buChar char="»"/>
              <a:defRPr sz="1600" baseline="0">
                <a:solidFill>
                  <a:schemeClr val="tx1"/>
                </a:solidFill>
                <a:latin typeface="Arial" panose="020B0604020202020204" pitchFamily="34" charset="0"/>
                <a:ea typeface="ＭＳ Ｐゴシック" charset="0"/>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180000" indent="-180000"/>
            <a:r>
              <a:rPr lang="fr-FR" kern="0" dirty="0" smtClean="0"/>
              <a:t>Les partenaires</a:t>
            </a:r>
          </a:p>
        </p:txBody>
      </p:sp>
      <p:sp>
        <p:nvSpPr>
          <p:cNvPr id="14" name="_OM_BulletList_"/>
          <p:cNvSpPr txBox="1">
            <a:spLocks/>
          </p:cNvSpPr>
          <p:nvPr/>
        </p:nvSpPr>
        <p:spPr bwMode="auto">
          <a:xfrm>
            <a:off x="4788024" y="1260000"/>
            <a:ext cx="40679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2600" baseline="0">
                <a:solidFill>
                  <a:schemeClr val="tx1"/>
                </a:solidFill>
                <a:latin typeface="Arial" panose="020B0604020202020204" pitchFamily="34" charset="0"/>
                <a:ea typeface="ＭＳ Ｐゴシック" charset="0"/>
                <a:cs typeface="+mn-cs"/>
              </a:defRPr>
            </a:lvl1pPr>
            <a:lvl2pPr marL="742950" indent="-285750" algn="l" rtl="0" eaLnBrk="0" fontAlgn="base" hangingPunct="0">
              <a:spcBef>
                <a:spcPct val="20000"/>
              </a:spcBef>
              <a:spcAft>
                <a:spcPct val="0"/>
              </a:spcAft>
              <a:buChar char="–"/>
              <a:defRPr sz="2300" baseline="0">
                <a:solidFill>
                  <a:schemeClr val="tx1"/>
                </a:solidFill>
                <a:latin typeface="Arial" panose="020B0604020202020204" pitchFamily="34" charset="0"/>
                <a:ea typeface="ＭＳ Ｐゴシック" charset="0"/>
              </a:defRPr>
            </a:lvl2pPr>
            <a:lvl3pPr marL="1143000" indent="-228600" algn="l" rtl="0" eaLnBrk="0" fontAlgn="base" hangingPunct="0">
              <a:spcBef>
                <a:spcPct val="20000"/>
              </a:spcBef>
              <a:spcAft>
                <a:spcPct val="0"/>
              </a:spcAft>
              <a:buChar char="•"/>
              <a:defRPr sz="2000" baseline="0">
                <a:solidFill>
                  <a:schemeClr val="tx1"/>
                </a:solidFill>
                <a:latin typeface="Arial" panose="020B0604020202020204" pitchFamily="34" charset="0"/>
                <a:ea typeface="ＭＳ Ｐゴシック" charset="0"/>
              </a:defRPr>
            </a:lvl3pPr>
            <a:lvl4pPr marL="1600200" indent="-228600" algn="l" rtl="0" eaLnBrk="0" fontAlgn="base" hangingPunct="0">
              <a:spcBef>
                <a:spcPct val="20000"/>
              </a:spcBef>
              <a:spcAft>
                <a:spcPct val="0"/>
              </a:spcAft>
              <a:buChar char="–"/>
              <a:defRPr sz="2000" baseline="0">
                <a:solidFill>
                  <a:schemeClr val="tx1"/>
                </a:solidFill>
                <a:latin typeface="Arial" panose="020B0604020202020204" pitchFamily="34" charset="0"/>
                <a:ea typeface="ＭＳ Ｐゴシック" charset="0"/>
              </a:defRPr>
            </a:lvl4pPr>
            <a:lvl5pPr marL="2057400" indent="-228600" algn="l" rtl="0" eaLnBrk="0" fontAlgn="base" hangingPunct="0">
              <a:spcBef>
                <a:spcPct val="20000"/>
              </a:spcBef>
              <a:spcAft>
                <a:spcPct val="0"/>
              </a:spcAft>
              <a:buChar char="»"/>
              <a:defRPr sz="1600" baseline="0">
                <a:solidFill>
                  <a:schemeClr val="tx1"/>
                </a:solidFill>
                <a:latin typeface="Arial" panose="020B0604020202020204" pitchFamily="34" charset="0"/>
                <a:ea typeface="ＭＳ Ｐゴシック" charset="0"/>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r>
              <a:rPr lang="fr-FR" kern="0" dirty="0" smtClean="0"/>
              <a:t>Structure du réseau</a:t>
            </a:r>
          </a:p>
        </p:txBody>
      </p:sp>
      <p:sp>
        <p:nvSpPr>
          <p:cNvPr id="4" name="Titre 3"/>
          <p:cNvSpPr>
            <a:spLocks noGrp="1"/>
          </p:cNvSpPr>
          <p:nvPr>
            <p:ph type="title"/>
          </p:nvPr>
        </p:nvSpPr>
        <p:spPr/>
        <p:txBody>
          <a:bodyPr/>
          <a:lstStyle/>
          <a:p>
            <a:endParaRPr lang="fr-FR"/>
          </a:p>
        </p:txBody>
      </p:sp>
      <p:sp>
        <p:nvSpPr>
          <p:cNvPr id="2" name="Espace réservé du pied de page 1"/>
          <p:cNvSpPr>
            <a:spLocks noGrp="1"/>
          </p:cNvSpPr>
          <p:nvPr>
            <p:ph type="ftr" sz="quarter" idx="11"/>
          </p:nvPr>
        </p:nvSpPr>
        <p:spPr/>
        <p:txBody>
          <a:bodyPr/>
          <a:lstStyle/>
          <a:p>
            <a:pPr>
              <a:defRPr/>
            </a:pPr>
            <a:r>
              <a:rPr lang="en-US" smtClean="0"/>
              <a:t>Laurent LHERITIER DDFPT LMB Felletin</a:t>
            </a:r>
            <a:endParaRPr lang="en-US"/>
          </a:p>
        </p:txBody>
      </p:sp>
    </p:spTree>
    <p:extLst>
      <p:ext uri="{BB962C8B-B14F-4D97-AF65-F5344CB8AC3E}">
        <p14:creationId xmlns:p14="http://schemas.microsoft.com/office/powerpoint/2010/main" val="13589839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268760"/>
            <a:ext cx="8640960" cy="720000"/>
          </a:xfrm>
        </p:spPr>
        <p:txBody>
          <a:bodyPr/>
          <a:lstStyle/>
          <a:p>
            <a:r>
              <a:rPr lang="fr-FR" dirty="0" smtClean="0"/>
              <a:t> </a:t>
            </a:r>
            <a:r>
              <a:rPr lang="fr-FR" b="1" dirty="0" smtClean="0"/>
              <a:t>Les quatre projets principaux</a:t>
            </a:r>
            <a:endParaRPr lang="fr-FR" b="1" dirty="0"/>
          </a:p>
        </p:txBody>
      </p:sp>
      <p:sp>
        <p:nvSpPr>
          <p:cNvPr id="7" name="Espace réservé du texte 6"/>
          <p:cNvSpPr>
            <a:spLocks noGrp="1"/>
          </p:cNvSpPr>
          <p:nvPr>
            <p:ph type="body" idx="1"/>
          </p:nvPr>
        </p:nvSpPr>
        <p:spPr>
          <a:xfrm>
            <a:off x="251520" y="2060848"/>
            <a:ext cx="8640960" cy="4797152"/>
          </a:xfrm>
        </p:spPr>
        <p:txBody>
          <a:bodyPr lIns="36000" tIns="0" rIns="36000" bIns="0"/>
          <a:lstStyle/>
          <a:p>
            <a:pPr indent="-288000">
              <a:spcBef>
                <a:spcPts val="0"/>
              </a:spcBef>
              <a:spcAft>
                <a:spcPts val="1800"/>
              </a:spcAft>
              <a:buFont typeface="Wingdings" panose="05000000000000000000" pitchFamily="2" charset="2"/>
              <a:buChar char="Ø"/>
            </a:pPr>
            <a:r>
              <a:rPr lang="fr-FR" b="1" dirty="0" smtClean="0">
                <a:solidFill>
                  <a:srgbClr val="FF6600"/>
                </a:solidFill>
              </a:rPr>
              <a:t>RÉALITÉ </a:t>
            </a:r>
            <a:r>
              <a:rPr lang="fr-FR" b="1" dirty="0">
                <a:solidFill>
                  <a:srgbClr val="FF6600"/>
                </a:solidFill>
              </a:rPr>
              <a:t>VIRTUELLE AUGMENTÉE : </a:t>
            </a:r>
            <a:r>
              <a:rPr lang="fr-FR" b="1" dirty="0" smtClean="0">
                <a:solidFill>
                  <a:srgbClr val="FF6600"/>
                </a:solidFill>
              </a:rPr>
              <a:t/>
            </a:r>
            <a:br>
              <a:rPr lang="fr-FR" b="1" dirty="0" smtClean="0">
                <a:solidFill>
                  <a:srgbClr val="FF6600"/>
                </a:solidFill>
              </a:rPr>
            </a:br>
            <a:r>
              <a:rPr lang="fr-FR" b="1" dirty="0" smtClean="0">
                <a:solidFill>
                  <a:srgbClr val="FF6600"/>
                </a:solidFill>
              </a:rPr>
              <a:t>APPRENDRE </a:t>
            </a:r>
            <a:r>
              <a:rPr lang="fr-FR" b="1" dirty="0">
                <a:solidFill>
                  <a:srgbClr val="FF6600"/>
                </a:solidFill>
              </a:rPr>
              <a:t>LE GESTE PAR LE </a:t>
            </a:r>
            <a:r>
              <a:rPr lang="fr-FR" b="1" dirty="0" smtClean="0">
                <a:solidFill>
                  <a:srgbClr val="FF6600"/>
                </a:solidFill>
              </a:rPr>
              <a:t>VIRTUEL ET FACILITER LE TRAVAIL DE D</a:t>
            </a:r>
            <a:r>
              <a:rPr lang="fr-FR" b="1" dirty="0">
                <a:solidFill>
                  <a:srgbClr val="FF6600"/>
                </a:solidFill>
              </a:rPr>
              <a:t>É</a:t>
            </a:r>
            <a:r>
              <a:rPr lang="fr-FR" b="1" dirty="0" smtClean="0">
                <a:solidFill>
                  <a:srgbClr val="FF6600"/>
                </a:solidFill>
              </a:rPr>
              <a:t>TECTION DES R</a:t>
            </a:r>
            <a:r>
              <a:rPr lang="fr-FR" b="1" dirty="0">
                <a:solidFill>
                  <a:srgbClr val="FF6600"/>
                </a:solidFill>
              </a:rPr>
              <a:t>É</a:t>
            </a:r>
            <a:r>
              <a:rPr lang="fr-FR" b="1" dirty="0" smtClean="0">
                <a:solidFill>
                  <a:srgbClr val="FF6600"/>
                </a:solidFill>
              </a:rPr>
              <a:t>SEAUX ENTERR</a:t>
            </a:r>
            <a:r>
              <a:rPr lang="fr-FR" b="1" dirty="0">
                <a:solidFill>
                  <a:srgbClr val="FF6600"/>
                </a:solidFill>
              </a:rPr>
              <a:t>É</a:t>
            </a:r>
            <a:r>
              <a:rPr lang="fr-FR" b="1" dirty="0" smtClean="0">
                <a:solidFill>
                  <a:srgbClr val="FF6600"/>
                </a:solidFill>
              </a:rPr>
              <a:t>S</a:t>
            </a:r>
            <a:endParaRPr lang="fr-FR" dirty="0">
              <a:solidFill>
                <a:srgbClr val="FF6600"/>
              </a:solidFill>
            </a:endParaRPr>
          </a:p>
          <a:p>
            <a:pPr indent="-288000">
              <a:spcBef>
                <a:spcPts val="0"/>
              </a:spcBef>
              <a:spcAft>
                <a:spcPts val="1800"/>
              </a:spcAft>
              <a:buFont typeface="Wingdings" panose="05000000000000000000" pitchFamily="2" charset="2"/>
              <a:buChar char="Ø"/>
            </a:pPr>
            <a:r>
              <a:rPr lang="en-US" b="1" dirty="0" smtClean="0">
                <a:solidFill>
                  <a:srgbClr val="FF6600"/>
                </a:solidFill>
              </a:rPr>
              <a:t>LE </a:t>
            </a:r>
            <a:r>
              <a:rPr lang="en-US" b="1" dirty="0">
                <a:solidFill>
                  <a:srgbClr val="FF6600"/>
                </a:solidFill>
              </a:rPr>
              <a:t>BIM (BUILDING INFORMATION MODELING) </a:t>
            </a:r>
            <a:endParaRPr lang="fr-FR" dirty="0">
              <a:solidFill>
                <a:srgbClr val="FF6600"/>
              </a:solidFill>
            </a:endParaRPr>
          </a:p>
          <a:p>
            <a:pPr indent="-288000">
              <a:spcBef>
                <a:spcPts val="0"/>
              </a:spcBef>
              <a:spcAft>
                <a:spcPts val="1800"/>
              </a:spcAft>
              <a:buFont typeface="Wingdings" panose="05000000000000000000" pitchFamily="2" charset="2"/>
              <a:buChar char="Ø"/>
            </a:pPr>
            <a:r>
              <a:rPr lang="fr-FR" b="1" dirty="0" smtClean="0">
                <a:solidFill>
                  <a:srgbClr val="FF6600"/>
                </a:solidFill>
              </a:rPr>
              <a:t>CRÉATION D’UNE </a:t>
            </a:r>
            <a:r>
              <a:rPr lang="fr-FR" b="1" dirty="0">
                <a:solidFill>
                  <a:srgbClr val="FF6600"/>
                </a:solidFill>
              </a:rPr>
              <a:t>MAISON DES MÉTIERS ET DES </a:t>
            </a:r>
            <a:r>
              <a:rPr lang="fr-FR" b="1" dirty="0" smtClean="0">
                <a:solidFill>
                  <a:srgbClr val="FF6600"/>
                </a:solidFill>
              </a:rPr>
              <a:t>SAVOIRS</a:t>
            </a:r>
            <a:endParaRPr lang="fr-FR" dirty="0">
              <a:solidFill>
                <a:srgbClr val="FF6600"/>
              </a:solidFill>
            </a:endParaRPr>
          </a:p>
          <a:p>
            <a:pPr indent="-288000">
              <a:spcBef>
                <a:spcPts val="0"/>
              </a:spcBef>
              <a:spcAft>
                <a:spcPts val="1800"/>
              </a:spcAft>
              <a:buFont typeface="Wingdings" panose="05000000000000000000" pitchFamily="2" charset="2"/>
              <a:buChar char="Ø"/>
            </a:pPr>
            <a:r>
              <a:rPr lang="fr-FR" b="1" dirty="0" smtClean="0">
                <a:solidFill>
                  <a:srgbClr val="FF6600"/>
                </a:solidFill>
              </a:rPr>
              <a:t>CRÉATION </a:t>
            </a:r>
            <a:r>
              <a:rPr lang="fr-FR" b="1" dirty="0">
                <a:solidFill>
                  <a:srgbClr val="FF6600"/>
                </a:solidFill>
              </a:rPr>
              <a:t>D’UNE FILIÈRE DE FORMATION À LA DÉTECTION ET AU </a:t>
            </a:r>
            <a:r>
              <a:rPr lang="fr-FR" b="1" dirty="0" smtClean="0">
                <a:solidFill>
                  <a:srgbClr val="FF6600"/>
                </a:solidFill>
              </a:rPr>
              <a:t>GÉO-RÉFÉRENCEMENT </a:t>
            </a:r>
            <a:r>
              <a:rPr lang="fr-FR" b="1" dirty="0">
                <a:solidFill>
                  <a:srgbClr val="FF6600"/>
                </a:solidFill>
              </a:rPr>
              <a:t>DES RÉSEAUX ET OUVRAGES </a:t>
            </a:r>
            <a:r>
              <a:rPr lang="fr-FR" b="1" dirty="0" smtClean="0">
                <a:solidFill>
                  <a:srgbClr val="FF6600"/>
                </a:solidFill>
              </a:rPr>
              <a:t>ENTERRÉS</a:t>
            </a:r>
            <a:endParaRPr lang="fr-FR" b="1" dirty="0">
              <a:solidFill>
                <a:srgbClr val="FF6600"/>
              </a:solidFill>
            </a:endParaRPr>
          </a:p>
        </p:txBody>
      </p:sp>
      <p:sp>
        <p:nvSpPr>
          <p:cNvPr id="3" name="Espace réservé du pied de page 2"/>
          <p:cNvSpPr>
            <a:spLocks noGrp="1"/>
          </p:cNvSpPr>
          <p:nvPr>
            <p:ph type="ftr" sz="quarter" idx="11"/>
          </p:nvPr>
        </p:nvSpPr>
        <p:spPr/>
        <p:txBody>
          <a:bodyPr/>
          <a:lstStyle/>
          <a:p>
            <a:pPr>
              <a:defRPr/>
            </a:pPr>
            <a:r>
              <a:rPr lang="en-US" smtClean="0"/>
              <a:t>Laurent LHERITIER DDFPT LMB Felletin</a:t>
            </a:r>
            <a:endParaRPr lang="en-US"/>
          </a:p>
        </p:txBody>
      </p:sp>
    </p:spTree>
    <p:extLst>
      <p:ext uri="{BB962C8B-B14F-4D97-AF65-F5344CB8AC3E}">
        <p14:creationId xmlns:p14="http://schemas.microsoft.com/office/powerpoint/2010/main" val="14136718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idx="1"/>
          </p:nvPr>
        </p:nvSpPr>
        <p:spPr>
          <a:xfrm>
            <a:off x="16091" y="1844744"/>
            <a:ext cx="9144000" cy="4752608"/>
          </a:xfrm>
        </p:spPr>
        <p:txBody>
          <a:bodyPr/>
          <a:lstStyle/>
          <a:p>
            <a:pPr marL="180000" indent="-180000"/>
            <a:r>
              <a:rPr lang="fr-FR" sz="2400" dirty="0"/>
              <a:t>Participation au Salon de la prescription UNTEC à </a:t>
            </a:r>
            <a:r>
              <a:rPr lang="fr-FR" sz="2400" dirty="0" smtClean="0"/>
              <a:t>Tours</a:t>
            </a:r>
          </a:p>
          <a:p>
            <a:pPr marL="180000" indent="-180000"/>
            <a:r>
              <a:rPr lang="fr-FR" sz="2400" dirty="0"/>
              <a:t>Organisation de la Journée de sensibilisation au BIM (Building Information </a:t>
            </a:r>
            <a:r>
              <a:rPr lang="fr-FR" sz="2400" dirty="0" err="1"/>
              <a:t>Modeling</a:t>
            </a:r>
            <a:r>
              <a:rPr lang="fr-FR" sz="2400" dirty="0" smtClean="0"/>
              <a:t>)</a:t>
            </a:r>
          </a:p>
          <a:p>
            <a:pPr marL="180000" indent="-180000"/>
            <a:r>
              <a:rPr lang="fr-FR" sz="2400" dirty="0"/>
              <a:t>Accueil de la journée pro entreprise GRDF Limousin </a:t>
            </a:r>
            <a:r>
              <a:rPr lang="fr-FR" sz="2400" dirty="0" smtClean="0"/>
              <a:t>Auvergne</a:t>
            </a:r>
          </a:p>
          <a:p>
            <a:pPr marL="180000" indent="-180000"/>
            <a:r>
              <a:rPr lang="fr-FR" sz="2400" dirty="0"/>
              <a:t>Organisation du 1</a:t>
            </a:r>
            <a:r>
              <a:rPr lang="fr-FR" sz="2400" baseline="30000" dirty="0"/>
              <a:t>er</a:t>
            </a:r>
            <a:r>
              <a:rPr lang="fr-FR" sz="2400" dirty="0"/>
              <a:t> Tour de France de la FNEDRE (Fédération Nationale des Entreprises de Détection des Réseaux Enterrés</a:t>
            </a:r>
            <a:r>
              <a:rPr lang="fr-FR" sz="2400" dirty="0" smtClean="0"/>
              <a:t>)</a:t>
            </a:r>
          </a:p>
          <a:p>
            <a:pPr marL="180000" indent="-180000"/>
            <a:r>
              <a:rPr lang="fr-FR" sz="2400" dirty="0"/>
              <a:t>Formation </a:t>
            </a:r>
            <a:r>
              <a:rPr lang="fr-FR" sz="2400" dirty="0" smtClean="0"/>
              <a:t>d’alternants </a:t>
            </a:r>
            <a:r>
              <a:rPr lang="fr-FR" sz="2400" dirty="0"/>
              <a:t>de licence professionnelle </a:t>
            </a:r>
            <a:r>
              <a:rPr lang="fr-FR" sz="2400" dirty="0" smtClean="0"/>
              <a:t>T-P</a:t>
            </a:r>
            <a:endParaRPr lang="fr-FR" sz="2400" dirty="0"/>
          </a:p>
          <a:p>
            <a:pPr marL="180000" indent="0">
              <a:buNone/>
            </a:pPr>
            <a:r>
              <a:rPr lang="fr-FR" sz="2400" dirty="0" smtClean="0"/>
              <a:t>- mise </a:t>
            </a:r>
            <a:r>
              <a:rPr lang="fr-FR" sz="2400" dirty="0"/>
              <a:t>en place de la réforme </a:t>
            </a:r>
            <a:r>
              <a:rPr lang="fr-FR" sz="2400" dirty="0" smtClean="0"/>
              <a:t>anti-endommagement</a:t>
            </a:r>
            <a:br>
              <a:rPr lang="fr-FR" sz="2400" dirty="0" smtClean="0"/>
            </a:br>
            <a:r>
              <a:rPr lang="fr-FR" sz="2400" dirty="0" smtClean="0"/>
              <a:t>- formation </a:t>
            </a:r>
            <a:r>
              <a:rPr lang="fr-FR" sz="2400" dirty="0"/>
              <a:t>détection </a:t>
            </a:r>
            <a:r>
              <a:rPr lang="fr-FR" sz="2400" dirty="0" smtClean="0"/>
              <a:t>géo-radar et électromagnétique </a:t>
            </a:r>
            <a:r>
              <a:rPr lang="fr-FR" sz="2400" dirty="0"/>
              <a:t>de réseaux </a:t>
            </a:r>
            <a:r>
              <a:rPr lang="fr-FR" sz="2400" dirty="0" smtClean="0"/>
              <a:t>enterrés</a:t>
            </a:r>
          </a:p>
          <a:p>
            <a:pPr marL="180000" indent="-180000"/>
            <a:r>
              <a:rPr lang="fr-FR" sz="2400" dirty="0"/>
              <a:t>Conférence inter-établissements </a:t>
            </a:r>
            <a:r>
              <a:rPr lang="fr-FR" sz="2400" dirty="0" smtClean="0"/>
              <a:t>CIMBETON</a:t>
            </a:r>
            <a:endParaRPr lang="fr-FR" sz="2400" dirty="0"/>
          </a:p>
        </p:txBody>
      </p:sp>
      <p:sp>
        <p:nvSpPr>
          <p:cNvPr id="5" name="Titre 1"/>
          <p:cNvSpPr txBox="1">
            <a:spLocks/>
          </p:cNvSpPr>
          <p:nvPr/>
        </p:nvSpPr>
        <p:spPr bwMode="auto">
          <a:xfrm>
            <a:off x="251520" y="1124744"/>
            <a:ext cx="864096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aseline="0">
                <a:solidFill>
                  <a:schemeClr val="tx2"/>
                </a:solidFill>
                <a:latin typeface="Arial" panose="020B0604020202020204" pitchFamily="34" charset="0"/>
                <a:ea typeface="ＭＳ Ｐゴシック" charset="0"/>
                <a:cs typeface="+mj-cs"/>
              </a:defRPr>
            </a:lvl1pPr>
            <a:lvl2pPr algn="l" rtl="0" eaLnBrk="0" fontAlgn="base" hangingPunct="0">
              <a:spcBef>
                <a:spcPct val="0"/>
              </a:spcBef>
              <a:spcAft>
                <a:spcPct val="0"/>
              </a:spcAft>
              <a:defRPr sz="4000">
                <a:solidFill>
                  <a:schemeClr val="tx2"/>
                </a:solidFill>
                <a:latin typeface="Arial" charset="0"/>
                <a:ea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r>
              <a:rPr lang="fr-FR" kern="0" dirty="0" smtClean="0"/>
              <a:t> </a:t>
            </a:r>
            <a:r>
              <a:rPr lang="fr-FR" b="1" kern="0" dirty="0" smtClean="0"/>
              <a:t>Suivi des actions</a:t>
            </a:r>
            <a:endParaRPr lang="fr-FR" b="1" kern="0" dirty="0"/>
          </a:p>
        </p:txBody>
      </p:sp>
      <p:sp>
        <p:nvSpPr>
          <p:cNvPr id="2" name="Espace réservé du pied de page 1"/>
          <p:cNvSpPr>
            <a:spLocks noGrp="1"/>
          </p:cNvSpPr>
          <p:nvPr>
            <p:ph type="ftr" sz="quarter" idx="11"/>
          </p:nvPr>
        </p:nvSpPr>
        <p:spPr/>
        <p:txBody>
          <a:bodyPr/>
          <a:lstStyle/>
          <a:p>
            <a:pPr>
              <a:defRPr/>
            </a:pPr>
            <a:r>
              <a:rPr lang="en-US" smtClean="0"/>
              <a:t>Laurent LHERITIER DDFPT LMB Felletin</a:t>
            </a:r>
            <a:endParaRPr lang="en-US"/>
          </a:p>
        </p:txBody>
      </p:sp>
    </p:spTree>
    <p:extLst>
      <p:ext uri="{BB962C8B-B14F-4D97-AF65-F5344CB8AC3E}">
        <p14:creationId xmlns:p14="http://schemas.microsoft.com/office/powerpoint/2010/main" val="7680603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idx="1"/>
          </p:nvPr>
        </p:nvSpPr>
        <p:spPr>
          <a:xfrm>
            <a:off x="0" y="1844744"/>
            <a:ext cx="9144000" cy="5013256"/>
          </a:xfrm>
        </p:spPr>
        <p:txBody>
          <a:bodyPr/>
          <a:lstStyle/>
          <a:p>
            <a:pPr marL="180000" indent="-180000"/>
            <a:r>
              <a:rPr lang="fr-FR" sz="2400" dirty="0"/>
              <a:t>Formation de formateurs  </a:t>
            </a:r>
            <a:r>
              <a:rPr lang="fr-FR" sz="2400" dirty="0" smtClean="0"/>
              <a:t>inter-établissements Travaux </a:t>
            </a:r>
            <a:r>
              <a:rPr lang="fr-FR" sz="2400" dirty="0"/>
              <a:t>à proximité des </a:t>
            </a:r>
            <a:r>
              <a:rPr lang="fr-FR" sz="2400" dirty="0" smtClean="0"/>
              <a:t>réseaux</a:t>
            </a:r>
          </a:p>
          <a:p>
            <a:pPr marL="180000" indent="-180000"/>
            <a:r>
              <a:rPr lang="fr-FR" sz="2400" dirty="0"/>
              <a:t>ERASMUS+ Séminaire consacré à l’ouverture </a:t>
            </a:r>
            <a:r>
              <a:rPr lang="fr-FR" sz="2400" dirty="0" smtClean="0"/>
              <a:t>internationale </a:t>
            </a:r>
            <a:r>
              <a:rPr lang="fr-FR" sz="2400" dirty="0"/>
              <a:t>des campus des métiers et des </a:t>
            </a:r>
            <a:r>
              <a:rPr lang="fr-FR" sz="2400" dirty="0" smtClean="0"/>
              <a:t>qualifications.</a:t>
            </a:r>
          </a:p>
          <a:p>
            <a:pPr marL="180000" indent="-180000"/>
            <a:r>
              <a:rPr lang="fr-FR" sz="2400" dirty="0" smtClean="0"/>
              <a:t>Intervention du groupe BOUYGUES auprès des BAC+2 TP</a:t>
            </a:r>
            <a:br>
              <a:rPr lang="fr-FR" sz="2400" dirty="0" smtClean="0"/>
            </a:br>
            <a:r>
              <a:rPr lang="fr-FR" sz="2400" dirty="0" smtClean="0"/>
              <a:t>- Présentation des métiers des TP</a:t>
            </a:r>
            <a:br>
              <a:rPr lang="fr-FR" sz="2400" dirty="0" smtClean="0"/>
            </a:br>
            <a:r>
              <a:rPr lang="fr-FR" sz="2400" dirty="0" smtClean="0"/>
              <a:t>- Entretiens individuels pour recrutement</a:t>
            </a:r>
          </a:p>
          <a:p>
            <a:r>
              <a:rPr lang="fr-FR" sz="2400" dirty="0" smtClean="0"/>
              <a:t>Projet PACTE « Numérique </a:t>
            </a:r>
            <a:r>
              <a:rPr lang="fr-FR" sz="2400" dirty="0"/>
              <a:t>dans le bâtiment et qualité </a:t>
            </a:r>
            <a:r>
              <a:rPr lang="fr-FR" sz="2400" dirty="0" smtClean="0"/>
              <a:t>globale» </a:t>
            </a:r>
            <a:endParaRPr lang="fr-FR" sz="2400" dirty="0"/>
          </a:p>
          <a:p>
            <a:r>
              <a:rPr lang="fr-FR" sz="2400" dirty="0" smtClean="0"/>
              <a:t>Conférence inter-établissements </a:t>
            </a:r>
            <a:r>
              <a:rPr lang="fr-FR" sz="2400" dirty="0"/>
              <a:t>évolutions normatives, innovations et nouvelles solutions constructives </a:t>
            </a:r>
            <a:r>
              <a:rPr lang="fr-FR" sz="2400" dirty="0" smtClean="0"/>
              <a:t>ciments </a:t>
            </a:r>
            <a:r>
              <a:rPr lang="fr-FR" sz="2400" dirty="0"/>
              <a:t>et </a:t>
            </a:r>
            <a:r>
              <a:rPr lang="fr-FR" sz="2400" dirty="0" smtClean="0"/>
              <a:t> </a:t>
            </a:r>
            <a:r>
              <a:rPr lang="fr-FR" sz="2400" dirty="0"/>
              <a:t>bétons</a:t>
            </a:r>
            <a:r>
              <a:rPr lang="fr-FR" sz="2400" dirty="0" smtClean="0"/>
              <a:t/>
            </a:r>
            <a:br>
              <a:rPr lang="fr-FR" sz="2400" dirty="0" smtClean="0"/>
            </a:br>
            <a:r>
              <a:rPr lang="fr-FR" sz="2400" dirty="0" smtClean="0"/>
              <a:t>Intervenants de SNBPE</a:t>
            </a:r>
            <a:r>
              <a:rPr lang="fr-FR" sz="2400" dirty="0"/>
              <a:t>, SYNAD,AFCAB, </a:t>
            </a:r>
            <a:r>
              <a:rPr lang="fr-FR" sz="2400" dirty="0" smtClean="0"/>
              <a:t>SNPB, CIMBETON</a:t>
            </a:r>
            <a:endParaRPr lang="fr-FR" sz="2400" dirty="0"/>
          </a:p>
        </p:txBody>
      </p:sp>
      <p:sp>
        <p:nvSpPr>
          <p:cNvPr id="5" name="Titre 1"/>
          <p:cNvSpPr txBox="1">
            <a:spLocks/>
          </p:cNvSpPr>
          <p:nvPr/>
        </p:nvSpPr>
        <p:spPr bwMode="auto">
          <a:xfrm>
            <a:off x="280864" y="1124744"/>
            <a:ext cx="864096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aseline="0">
                <a:solidFill>
                  <a:schemeClr val="tx2"/>
                </a:solidFill>
                <a:latin typeface="Arial" panose="020B0604020202020204" pitchFamily="34" charset="0"/>
                <a:ea typeface="ＭＳ Ｐゴシック" charset="0"/>
                <a:cs typeface="+mj-cs"/>
              </a:defRPr>
            </a:lvl1pPr>
            <a:lvl2pPr algn="l" rtl="0" eaLnBrk="0" fontAlgn="base" hangingPunct="0">
              <a:spcBef>
                <a:spcPct val="0"/>
              </a:spcBef>
              <a:spcAft>
                <a:spcPct val="0"/>
              </a:spcAft>
              <a:defRPr sz="4000">
                <a:solidFill>
                  <a:schemeClr val="tx2"/>
                </a:solidFill>
                <a:latin typeface="Arial" charset="0"/>
                <a:ea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a:lstStyle>
          <a:p>
            <a:r>
              <a:rPr lang="fr-FR" kern="0" dirty="0" smtClean="0"/>
              <a:t> </a:t>
            </a:r>
            <a:r>
              <a:rPr lang="fr-FR" b="1" kern="0" dirty="0" smtClean="0"/>
              <a:t>Suivi des actions</a:t>
            </a:r>
            <a:endParaRPr lang="fr-FR" b="1" kern="0" dirty="0"/>
          </a:p>
        </p:txBody>
      </p:sp>
      <p:sp>
        <p:nvSpPr>
          <p:cNvPr id="2" name="Espace réservé du pied de page 1"/>
          <p:cNvSpPr>
            <a:spLocks noGrp="1"/>
          </p:cNvSpPr>
          <p:nvPr>
            <p:ph type="ftr" sz="quarter" idx="11"/>
          </p:nvPr>
        </p:nvSpPr>
        <p:spPr/>
        <p:txBody>
          <a:bodyPr/>
          <a:lstStyle/>
          <a:p>
            <a:pPr>
              <a:defRPr/>
            </a:pPr>
            <a:r>
              <a:rPr lang="en-US" smtClean="0"/>
              <a:t>Laurent LHERITIER DDFPT LMB Felletin</a:t>
            </a:r>
            <a:endParaRPr lang="en-US"/>
          </a:p>
        </p:txBody>
      </p:sp>
    </p:spTree>
    <p:extLst>
      <p:ext uri="{BB962C8B-B14F-4D97-AF65-F5344CB8AC3E}">
        <p14:creationId xmlns:p14="http://schemas.microsoft.com/office/powerpoint/2010/main" val="4691926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r>
              <a:rPr lang="fr-FR" smtClean="0"/>
              <a:t>Laurent LHERITIER DDFPT LMB Felletin</a:t>
            </a:r>
            <a:endParaRPr lang="fr-FR" dirty="0"/>
          </a:p>
        </p:txBody>
      </p:sp>
      <p:pic>
        <p:nvPicPr>
          <p:cNvPr id="6" name="Picture 4" descr="http://cache.media.education.gouv.fr/image/Campus_new/03/7/2016_web_logosCMQ_construction_durable_Nouvelle_Aquitaine_655037.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159" y="1734206"/>
            <a:ext cx="5953682" cy="3195145"/>
          </a:xfrm>
          <a:prstGeom prst="rect">
            <a:avLst/>
          </a:prstGeom>
          <a:noFill/>
          <a:ln w="38100">
            <a:solidFill>
              <a:srgbClr val="9900C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5120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0" y="0"/>
            <a:ext cx="6115050" cy="4393324"/>
          </a:xfrm>
          <a:prstGeom prst="rect">
            <a:avLst/>
          </a:prstGeom>
          <a:ln w="19050">
            <a:solidFill>
              <a:schemeClr val="accent3">
                <a:lumMod val="75000"/>
              </a:schemeClr>
            </a:solidFill>
          </a:ln>
        </p:spPr>
      </p:pic>
      <p:pic>
        <p:nvPicPr>
          <p:cNvPr id="4" name="Image 3"/>
          <p:cNvPicPr>
            <a:picLocks noChangeAspect="1"/>
          </p:cNvPicPr>
          <p:nvPr/>
        </p:nvPicPr>
        <p:blipFill>
          <a:blip r:embed="rId3"/>
          <a:stretch>
            <a:fillRect/>
          </a:stretch>
        </p:blipFill>
        <p:spPr>
          <a:xfrm>
            <a:off x="5183947" y="1795890"/>
            <a:ext cx="4044790" cy="4743023"/>
          </a:xfrm>
          <a:prstGeom prst="rect">
            <a:avLst/>
          </a:prstGeom>
          <a:ln>
            <a:noFill/>
          </a:ln>
          <a:effectLst>
            <a:softEdge rad="112500"/>
          </a:effectLst>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6342" y="0"/>
            <a:ext cx="1861457" cy="1192501"/>
          </a:xfrm>
          <a:prstGeom prst="rect">
            <a:avLst/>
          </a:prstGeom>
        </p:spPr>
      </p:pic>
      <p:sp>
        <p:nvSpPr>
          <p:cNvPr id="8" name="Titre 1"/>
          <p:cNvSpPr>
            <a:spLocks noGrp="1"/>
          </p:cNvSpPr>
          <p:nvPr>
            <p:ph type="title"/>
          </p:nvPr>
        </p:nvSpPr>
        <p:spPr>
          <a:xfrm>
            <a:off x="158312" y="4670437"/>
            <a:ext cx="3409951" cy="1868476"/>
          </a:xfrm>
        </p:spPr>
        <p:txBody>
          <a:bodyPr>
            <a:normAutofit/>
          </a:bodyPr>
          <a:lstStyle/>
          <a:p>
            <a:r>
              <a:rPr lang="fr-FR" sz="2400" dirty="0" smtClean="0"/>
              <a:t>Un CAMPUS sur un vaste territoire.</a:t>
            </a:r>
            <a:br>
              <a:rPr lang="fr-FR" sz="2400" dirty="0" smtClean="0"/>
            </a:br>
            <a:r>
              <a:rPr lang="fr-FR" sz="2400" dirty="0" smtClean="0"/>
              <a:t/>
            </a:r>
            <a:br>
              <a:rPr lang="fr-FR" sz="2400" dirty="0" smtClean="0"/>
            </a:br>
            <a:r>
              <a:rPr lang="fr-FR" sz="1800" dirty="0" smtClean="0"/>
              <a:t>Etablissement porteur: </a:t>
            </a:r>
            <a:br>
              <a:rPr lang="fr-FR" sz="1800" dirty="0" smtClean="0"/>
            </a:br>
            <a:r>
              <a:rPr lang="fr-FR" sz="1800" b="1" dirty="0" smtClean="0"/>
              <a:t>Lycée des Métiers du Bâtiment de Felletin.</a:t>
            </a:r>
            <a:endParaRPr lang="fr-FR" sz="1800" b="1" dirty="0"/>
          </a:p>
        </p:txBody>
      </p:sp>
      <p:sp>
        <p:nvSpPr>
          <p:cNvPr id="2" name="Espace réservé du pied de page 1"/>
          <p:cNvSpPr>
            <a:spLocks noGrp="1"/>
          </p:cNvSpPr>
          <p:nvPr>
            <p:ph type="ftr" sz="quarter" idx="11"/>
          </p:nvPr>
        </p:nvSpPr>
        <p:spPr/>
        <p:txBody>
          <a:bodyPr/>
          <a:lstStyle/>
          <a:p>
            <a:r>
              <a:rPr lang="fr-FR" smtClean="0"/>
              <a:t>Laurent LHERITIER DDFPT LMB Felletin</a:t>
            </a:r>
            <a:endParaRPr lang="fr-FR"/>
          </a:p>
        </p:txBody>
      </p:sp>
    </p:spTree>
    <p:extLst>
      <p:ext uri="{BB962C8B-B14F-4D97-AF65-F5344CB8AC3E}">
        <p14:creationId xmlns:p14="http://schemas.microsoft.com/office/powerpoint/2010/main" val="4125838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41355" y="2776567"/>
            <a:ext cx="5411700" cy="3665797"/>
          </a:xfrm>
        </p:spPr>
        <p:txBody>
          <a:bodyPr>
            <a:noAutofit/>
          </a:bodyPr>
          <a:lstStyle/>
          <a:p>
            <a:r>
              <a:rPr lang="fr-FR" sz="2000" dirty="0" smtClean="0"/>
              <a:t>Le Lycée des Métiers du Bâtiment de Felletin l’établissement porteur du Campus</a:t>
            </a:r>
            <a:br>
              <a:rPr lang="fr-FR" sz="2000" dirty="0" smtClean="0"/>
            </a:br>
            <a:r>
              <a:rPr lang="fr-FR" sz="2000" dirty="0"/>
              <a:t/>
            </a:r>
            <a:br>
              <a:rPr lang="fr-FR" sz="2000" dirty="0"/>
            </a:br>
            <a:r>
              <a:rPr lang="fr-FR" sz="2000" b="1" u="sng" dirty="0" smtClean="0"/>
              <a:t>5 filières de formation:</a:t>
            </a:r>
            <a:br>
              <a:rPr lang="fr-FR" sz="2000" b="1" u="sng" dirty="0" smtClean="0"/>
            </a:br>
            <a:r>
              <a:rPr lang="fr-FR" sz="2000" dirty="0" smtClean="0"/>
              <a:t/>
            </a:r>
            <a:br>
              <a:rPr lang="fr-FR" sz="2000" dirty="0" smtClean="0"/>
            </a:br>
            <a:r>
              <a:rPr lang="fr-FR" sz="2000" b="1" dirty="0" smtClean="0"/>
              <a:t>Aménagement et Finition</a:t>
            </a:r>
            <a:r>
              <a:rPr lang="fr-FR" sz="2000" dirty="0" smtClean="0"/>
              <a:t/>
            </a:r>
            <a:br>
              <a:rPr lang="fr-FR" sz="2000" dirty="0" smtClean="0"/>
            </a:br>
            <a:r>
              <a:rPr lang="fr-FR" sz="2000" b="1" dirty="0" smtClean="0"/>
              <a:t>Bois</a:t>
            </a:r>
            <a:r>
              <a:rPr lang="fr-FR" sz="2000" dirty="0" smtClean="0"/>
              <a:t> </a:t>
            </a:r>
            <a:r>
              <a:rPr lang="fr-FR" sz="1800" i="1" dirty="0" smtClean="0"/>
              <a:t>(Construction bois et Menuiserie Agencement)</a:t>
            </a:r>
            <a:r>
              <a:rPr lang="fr-FR" sz="2000" dirty="0" smtClean="0"/>
              <a:t/>
            </a:r>
            <a:br>
              <a:rPr lang="fr-FR" sz="2000" dirty="0" smtClean="0"/>
            </a:br>
            <a:r>
              <a:rPr lang="fr-FR" sz="2000" b="1" dirty="0" smtClean="0"/>
              <a:t>Construction Métallique</a:t>
            </a:r>
            <a:r>
              <a:rPr lang="fr-FR" sz="2000" dirty="0" smtClean="0"/>
              <a:t/>
            </a:r>
            <a:br>
              <a:rPr lang="fr-FR" sz="2000" dirty="0" smtClean="0"/>
            </a:br>
            <a:r>
              <a:rPr lang="fr-FR" sz="2000" b="1" dirty="0" smtClean="0"/>
              <a:t>Gros Œuvre – Maçonnerie</a:t>
            </a:r>
            <a:r>
              <a:rPr lang="fr-FR" sz="2000" dirty="0" smtClean="0"/>
              <a:t/>
            </a:r>
            <a:br>
              <a:rPr lang="fr-FR" sz="2000" dirty="0" smtClean="0"/>
            </a:br>
            <a:r>
              <a:rPr lang="fr-FR" sz="2000" b="1" dirty="0" smtClean="0"/>
              <a:t>Taille de Pierre</a:t>
            </a:r>
            <a:endParaRPr lang="fr-FR" sz="2000" b="1"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856" y="140217"/>
            <a:ext cx="8870134" cy="2540637"/>
          </a:xfr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56" y="2776567"/>
            <a:ext cx="3325499" cy="2328223"/>
          </a:xfrm>
          <a:prstGeom prst="rect">
            <a:avLst/>
          </a:prstGeom>
        </p:spPr>
      </p:pic>
      <p:sp>
        <p:nvSpPr>
          <p:cNvPr id="3" name="Espace réservé du pied de page 2"/>
          <p:cNvSpPr>
            <a:spLocks noGrp="1"/>
          </p:cNvSpPr>
          <p:nvPr>
            <p:ph type="ftr" sz="quarter" idx="11"/>
          </p:nvPr>
        </p:nvSpPr>
        <p:spPr/>
        <p:txBody>
          <a:bodyPr/>
          <a:lstStyle/>
          <a:p>
            <a:r>
              <a:rPr lang="fr-FR" smtClean="0"/>
              <a:t>Laurent LHERITIER DDFPT LMB Felletin</a:t>
            </a:r>
            <a:endParaRPr lang="fr-FR"/>
          </a:p>
        </p:txBody>
      </p:sp>
    </p:spTree>
    <p:extLst>
      <p:ext uri="{BB962C8B-B14F-4D97-AF65-F5344CB8AC3E}">
        <p14:creationId xmlns:p14="http://schemas.microsoft.com/office/powerpoint/2010/main" val="1543200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1058</TotalTime>
  <Words>632</Words>
  <Application>Microsoft Office PowerPoint</Application>
  <PresentationFormat>Affichage à l'écran (4:3)</PresentationFormat>
  <Paragraphs>115</Paragraphs>
  <Slides>25</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25</vt:i4>
      </vt:variant>
    </vt:vector>
  </HeadingPairs>
  <TitlesOfParts>
    <vt:vector size="32" baseType="lpstr">
      <vt:lpstr>ＭＳ Ｐゴシック</vt:lpstr>
      <vt:lpstr>Arial</vt:lpstr>
      <vt:lpstr>Calibri</vt:lpstr>
      <vt:lpstr>Calibri Light</vt:lpstr>
      <vt:lpstr>Times New Roman</vt:lpstr>
      <vt:lpstr>Wingdings</vt:lpstr>
      <vt:lpstr>Thème Office</vt:lpstr>
      <vt:lpstr>Présentation PowerPoint</vt:lpstr>
      <vt:lpstr>ÉGLETONS  </vt:lpstr>
      <vt:lpstr>Présentation PowerPoint</vt:lpstr>
      <vt:lpstr> Les quatre projets principaux</vt:lpstr>
      <vt:lpstr>Présentation PowerPoint</vt:lpstr>
      <vt:lpstr>Présentation PowerPoint</vt:lpstr>
      <vt:lpstr>Présentation PowerPoint</vt:lpstr>
      <vt:lpstr>Un CAMPUS sur un vaste territoire.  Etablissement porteur:  Lycée des Métiers du Bâtiment de Felletin.</vt:lpstr>
      <vt:lpstr>Le Lycée des Métiers du Bâtiment de Felletin l’établissement porteur du Campus  5 filières de formation:  Aménagement et Finition Bois (Construction bois et Menuiserie Agencement) Construction Métallique Gros Œuvre – Maçonnerie Taille de Pierre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Réalité Virtuelle – La Réalité Augmentée</vt:lpstr>
      <vt:lpstr>Présentation PowerPoint</vt:lpstr>
      <vt:lpstr>Association des 2 CAMPUS Limousin afin de couvrir l’ensemble des domaines du BTP</vt:lpstr>
      <vt:lpstr>Constitution d’un réseau d’experts</vt:lpstr>
      <vt:lpstr>Le projet</vt:lpstr>
      <vt:lpstr>Présentation PowerPoint</vt:lpstr>
      <vt:lpstr>Le calendrier prévisionnel</vt:lpstr>
      <vt:lpstr>Les perspectives :   Donne de la légitimité au CAMPUS.   Favorable à tous les établissements du réseau.   Accélérateur de montée en compétence des collègues enseignants et formateurs.   Formation des apprenants sur ces outils.   Projet de Création d’une FCIL post BTS:    « Référent BIM et outils numériques dans    les PME de construction.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Laurent LHERITIERCDTX</dc:creator>
  <cp:lastModifiedBy>Laurent LHERITIERCDTX</cp:lastModifiedBy>
  <cp:revision>56</cp:revision>
  <dcterms:created xsi:type="dcterms:W3CDTF">2016-08-30T07:53:17Z</dcterms:created>
  <dcterms:modified xsi:type="dcterms:W3CDTF">2016-11-24T15:45:31Z</dcterms:modified>
</cp:coreProperties>
</file>