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684" r:id="rId1"/>
    <p:sldMasterId id="2147483697" r:id="rId2"/>
    <p:sldMasterId id="2147483710" r:id="rId3"/>
  </p:sldMasterIdLst>
  <p:notesMasterIdLst>
    <p:notesMasterId r:id="rId24"/>
  </p:notesMasterIdLst>
  <p:sldIdLst>
    <p:sldId id="302" r:id="rId4"/>
    <p:sldId id="305" r:id="rId5"/>
    <p:sldId id="303" r:id="rId6"/>
    <p:sldId id="304" r:id="rId7"/>
    <p:sldId id="272" r:id="rId8"/>
    <p:sldId id="270" r:id="rId9"/>
    <p:sldId id="289" r:id="rId10"/>
    <p:sldId id="288" r:id="rId11"/>
    <p:sldId id="290" r:id="rId12"/>
    <p:sldId id="291" r:id="rId13"/>
    <p:sldId id="297" r:id="rId14"/>
    <p:sldId id="279" r:id="rId15"/>
    <p:sldId id="286" r:id="rId16"/>
    <p:sldId id="287" r:id="rId17"/>
    <p:sldId id="280" r:id="rId18"/>
    <p:sldId id="295" r:id="rId19"/>
    <p:sldId id="296" r:id="rId20"/>
    <p:sldId id="301" r:id="rId21"/>
    <p:sldId id="292" r:id="rId22"/>
    <p:sldId id="282" r:id="rId23"/>
  </p:sldIdLst>
  <p:sldSz cx="9906000" cy="6858000" type="A4"/>
  <p:notesSz cx="7099300" cy="10234613"/>
  <p:defaultTextStyle>
    <a:defPPr>
      <a:defRPr lang="fr-FR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CC"/>
    <a:srgbClr val="FF0000"/>
    <a:srgbClr val="000000"/>
    <a:srgbClr val="BDFFFF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Aucun style, grille du tableau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616DA210-FB5B-4158-B5E0-FEB733F419BA}" styleName="Style clair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6923" autoAdjust="0"/>
  </p:normalViewPr>
  <p:slideViewPr>
    <p:cSldViewPr>
      <p:cViewPr>
        <p:scale>
          <a:sx n="80" d="100"/>
          <a:sy n="80" d="100"/>
        </p:scale>
        <p:origin x="-810" y="0"/>
      </p:cViewPr>
      <p:guideLst>
        <p:guide orient="horz" pos="2160"/>
        <p:guide pos="312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>
            <a:lvl1pPr>
              <a:defRPr sz="1300"/>
            </a:lvl1pPr>
          </a:lstStyle>
          <a:p>
            <a:pPr>
              <a:defRPr/>
            </a:pPr>
            <a:endParaRPr lang="fr-FR" dirty="0"/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1138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>
            <a:lvl1pPr algn="r">
              <a:defRPr sz="1300"/>
            </a:lvl1pPr>
          </a:lstStyle>
          <a:p>
            <a:pPr>
              <a:defRPr/>
            </a:pPr>
            <a:fld id="{D4ED9803-F7FC-49AE-8E27-727C8E0A8CD3}" type="datetimeFigureOut">
              <a:rPr lang="fr-FR"/>
              <a:pPr>
                <a:defRPr/>
              </a:pPr>
              <a:t>30/03/2016</a:t>
            </a:fld>
            <a:endParaRPr lang="fr-FR" dirty="0"/>
          </a:p>
        </p:txBody>
      </p:sp>
      <p:sp>
        <p:nvSpPr>
          <p:cNvPr id="1331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779463" y="768350"/>
            <a:ext cx="5540375" cy="383698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43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9613" y="4860925"/>
            <a:ext cx="5680075" cy="4605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noProof="0" smtClean="0"/>
              <a:t>Cliquez pour modifier les styles du texte du masque</a:t>
            </a:r>
          </a:p>
          <a:p>
            <a:pPr lvl="1"/>
            <a:r>
              <a:rPr lang="fr-FR" noProof="0" smtClean="0"/>
              <a:t>Deuxième niveau</a:t>
            </a:r>
          </a:p>
          <a:p>
            <a:pPr lvl="2"/>
            <a:r>
              <a:rPr lang="fr-FR" noProof="0" smtClean="0"/>
              <a:t>Troisième niveau</a:t>
            </a:r>
          </a:p>
          <a:p>
            <a:pPr lvl="3"/>
            <a:r>
              <a:rPr lang="fr-FR" noProof="0" smtClean="0"/>
              <a:t>Quatrième niveau</a:t>
            </a:r>
          </a:p>
          <a:p>
            <a:pPr lvl="4"/>
            <a:r>
              <a:rPr lang="fr-FR" noProof="0" smtClean="0"/>
              <a:t>Cinquième niveau</a:t>
            </a:r>
          </a:p>
        </p:txBody>
      </p:sp>
      <p:sp>
        <p:nvSpPr>
          <p:cNvPr id="1843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b" anchorCtr="0" compatLnSpc="1">
            <a:prstTxWarp prst="textNoShape">
              <a:avLst/>
            </a:prstTxWarp>
          </a:bodyPr>
          <a:lstStyle>
            <a:lvl1pPr>
              <a:defRPr sz="1300"/>
            </a:lvl1pPr>
          </a:lstStyle>
          <a:p>
            <a:pPr>
              <a:defRPr/>
            </a:pPr>
            <a:endParaRPr lang="fr-FR" dirty="0"/>
          </a:p>
        </p:txBody>
      </p:sp>
      <p:sp>
        <p:nvSpPr>
          <p:cNvPr id="1843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1138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b" anchorCtr="0" compatLnSpc="1">
            <a:prstTxWarp prst="textNoShape">
              <a:avLst/>
            </a:prstTxWarp>
          </a:bodyPr>
          <a:lstStyle>
            <a:lvl1pPr algn="r">
              <a:defRPr sz="1300"/>
            </a:lvl1pPr>
          </a:lstStyle>
          <a:p>
            <a:pPr>
              <a:defRPr/>
            </a:pPr>
            <a:fld id="{C72F64FB-B452-42B2-AD96-88A12F613B93}" type="slidenum">
              <a:rPr lang="fr-FR"/>
              <a:pPr>
                <a:defRPr/>
              </a:pPr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39210470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804763" indent="-309524">
              <a:defRPr sz="2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238098" indent="-247620">
              <a:defRPr sz="2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733337" indent="-247620">
              <a:defRPr sz="2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228576" indent="-247620">
              <a:defRPr sz="2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723815" indent="-24762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3219054" indent="-24762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714293" indent="-24762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4209532" indent="-24762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fld id="{EE040CFB-879C-4B10-A1D7-03AAE4D8A008}" type="slidenum">
              <a:rPr lang="fr-FR" altLang="fr-FR" sz="1300">
                <a:solidFill>
                  <a:srgbClr val="000000"/>
                </a:solidFill>
              </a:rPr>
              <a:pPr/>
              <a:t>2</a:t>
            </a:fld>
            <a:endParaRPr lang="fr-FR" altLang="fr-FR" sz="1300" dirty="0">
              <a:solidFill>
                <a:srgbClr val="000000"/>
              </a:solidFill>
            </a:endParaRPr>
          </a:p>
        </p:txBody>
      </p:sp>
      <p:sp>
        <p:nvSpPr>
          <p:cNvPr id="51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779463" y="768350"/>
            <a:ext cx="5540375" cy="3836988"/>
          </a:xfrm>
          <a:ln/>
        </p:spPr>
      </p:sp>
      <p:sp>
        <p:nvSpPr>
          <p:cNvPr id="51204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r-FR" altLang="fr-FR" dirty="0" smtClean="0">
              <a:latin typeface="Arial" pitchFamily="34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7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7.png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er 13"/>
          <p:cNvGrpSpPr>
            <a:grpSpLocks/>
          </p:cNvGrpSpPr>
          <p:nvPr/>
        </p:nvGrpSpPr>
        <p:grpSpPr bwMode="auto">
          <a:xfrm>
            <a:off x="624285" y="5976938"/>
            <a:ext cx="8853488" cy="881062"/>
            <a:chOff x="971600" y="5976730"/>
            <a:chExt cx="8172400" cy="881270"/>
          </a:xfrm>
        </p:grpSpPr>
        <p:pic>
          <p:nvPicPr>
            <p:cNvPr id="5" name="Image 1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83968" y="5976730"/>
              <a:ext cx="4860032" cy="8812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Image 15" descr="logo ASDM.jpg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43808" y="6093296"/>
              <a:ext cx="1278012" cy="5783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Image 1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1600" y="6020832"/>
              <a:ext cx="1828057" cy="7925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8" name="Rectangle 7"/>
          <p:cNvSpPr/>
          <p:nvPr/>
        </p:nvSpPr>
        <p:spPr bwMode="auto">
          <a:xfrm rot="16200000">
            <a:off x="4462468" y="1414463"/>
            <a:ext cx="981075" cy="9906000"/>
          </a:xfrm>
          <a:prstGeom prst="rect">
            <a:avLst/>
          </a:prstGeom>
          <a:solidFill>
            <a:schemeClr val="accent6">
              <a:lumMod val="20000"/>
              <a:lumOff val="80000"/>
              <a:alpha val="43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/>
          <a:lstStyle/>
          <a:p>
            <a:pPr>
              <a:defRPr/>
            </a:pPr>
            <a:endParaRPr lang="fr-FR" dirty="0">
              <a:solidFill>
                <a:srgbClr val="000000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3074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</p:spPr>
        <p:txBody>
          <a:bodyPr/>
          <a:lstStyle>
            <a:lvl1pPr marL="0" indent="0" algn="ctr">
              <a:buFont typeface="Zapf Dingbats" charset="0"/>
              <a:buNone/>
              <a:defRPr b="1">
                <a:solidFill>
                  <a:srgbClr val="800000"/>
                </a:solidFill>
              </a:defRPr>
            </a:lvl1pPr>
          </a:lstStyle>
          <a:p>
            <a:pPr lvl="0"/>
            <a:r>
              <a:rPr lang="fr-FR" noProof="0" smtClean="0"/>
              <a:t>Modifiez le style des sous-titres du masque</a:t>
            </a:r>
            <a:endParaRPr lang="fr-FR" noProof="0" dirty="0" smtClean="0"/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ctrTitle"/>
          </p:nvPr>
        </p:nvSpPr>
        <p:spPr>
          <a:xfrm>
            <a:off x="1442610" y="1219200"/>
            <a:ext cx="8463390" cy="1143000"/>
          </a:xfrm>
          <a:effectLst>
            <a:outerShdw blurRad="12700" dist="39613" dir="1174489" algn="ctr" rotWithShape="0">
              <a:srgbClr val="000000"/>
            </a:outerShdw>
          </a:effectLst>
        </p:spPr>
        <p:txBody>
          <a:bodyPr/>
          <a:lstStyle>
            <a:lvl1pPr>
              <a:defRPr sz="6000"/>
            </a:lvl1pPr>
          </a:lstStyle>
          <a:p>
            <a:pPr lvl="0"/>
            <a:r>
              <a:rPr lang="fr-FR" noProof="0" smtClean="0"/>
              <a:t>Modifiez le style du titre</a:t>
            </a:r>
            <a:endParaRPr lang="fr-FR" noProof="0" dirty="0" smtClean="0"/>
          </a:p>
        </p:txBody>
      </p:sp>
    </p:spTree>
    <p:extLst>
      <p:ext uri="{BB962C8B-B14F-4D97-AF65-F5344CB8AC3E}">
        <p14:creationId xmlns:p14="http://schemas.microsoft.com/office/powerpoint/2010/main" val="3493352531"/>
      </p:ext>
    </p:extLst>
  </p:cSld>
  <p:clrMapOvr>
    <a:masterClrMapping/>
  </p:clrMapOvr>
  <p:hf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941645" y="4800600"/>
            <a:ext cx="59436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1941645" y="612775"/>
            <a:ext cx="59436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fr-FR" noProof="0" dirty="0" smtClean="0"/>
              <a:t>Cliquez sur l'icône pour ajouter une image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941645" y="5367338"/>
            <a:ext cx="59436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3706253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6111135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7761312" y="645368"/>
            <a:ext cx="2144688" cy="6023992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1676636" y="645368"/>
            <a:ext cx="5850650" cy="6023992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3089974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er 13"/>
          <p:cNvGrpSpPr>
            <a:grpSpLocks/>
          </p:cNvGrpSpPr>
          <p:nvPr userDrawn="1"/>
        </p:nvGrpSpPr>
        <p:grpSpPr bwMode="auto">
          <a:xfrm>
            <a:off x="624285" y="5976938"/>
            <a:ext cx="8853488" cy="881062"/>
            <a:chOff x="971600" y="5976730"/>
            <a:chExt cx="8172400" cy="881270"/>
          </a:xfrm>
        </p:grpSpPr>
        <p:pic>
          <p:nvPicPr>
            <p:cNvPr id="5" name="Image 1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83968" y="5976730"/>
              <a:ext cx="4860032" cy="8812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Image 15" descr="logo ASDM.jpg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43808" y="6093296"/>
              <a:ext cx="1278012" cy="5783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Image 1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1600" y="6020832"/>
              <a:ext cx="1828057" cy="7925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8" name="Rectangle 7"/>
          <p:cNvSpPr/>
          <p:nvPr userDrawn="1"/>
        </p:nvSpPr>
        <p:spPr bwMode="auto">
          <a:xfrm rot="16200000">
            <a:off x="4462466" y="1414463"/>
            <a:ext cx="981075" cy="9906000"/>
          </a:xfrm>
          <a:prstGeom prst="rect">
            <a:avLst/>
          </a:prstGeom>
          <a:solidFill>
            <a:schemeClr val="accent6">
              <a:lumMod val="20000"/>
              <a:lumOff val="80000"/>
              <a:alpha val="43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/>
          <a:lstStyle/>
          <a:p>
            <a:pPr eaLnBrk="0" hangingPunct="0">
              <a:defRPr/>
            </a:pPr>
            <a:endParaRPr lang="fr-FR" sz="2400" dirty="0">
              <a:solidFill>
                <a:srgbClr val="000000"/>
              </a:solidFill>
            </a:endParaRPr>
          </a:p>
        </p:txBody>
      </p:sp>
      <p:sp>
        <p:nvSpPr>
          <p:cNvPr id="3074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</p:spPr>
        <p:txBody>
          <a:bodyPr/>
          <a:lstStyle>
            <a:lvl1pPr marL="0" indent="0" algn="ctr">
              <a:buFont typeface="Zapf Dingbats" charset="0"/>
              <a:buNone/>
              <a:defRPr b="1">
                <a:solidFill>
                  <a:srgbClr val="800000"/>
                </a:solidFill>
              </a:defRPr>
            </a:lvl1pPr>
          </a:lstStyle>
          <a:p>
            <a:pPr lvl="0"/>
            <a:r>
              <a:rPr lang="fr-FR" noProof="0" dirty="0" smtClean="0"/>
              <a:t>Cliquez pour modifier le style des sous-titres du masque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ctrTitle"/>
          </p:nvPr>
        </p:nvSpPr>
        <p:spPr>
          <a:xfrm>
            <a:off x="1442610" y="1219200"/>
            <a:ext cx="8463390" cy="1143000"/>
          </a:xfrm>
          <a:effectLst>
            <a:outerShdw blurRad="12700" dist="39613" dir="1174489" algn="ctr" rotWithShape="0">
              <a:srgbClr val="000000"/>
            </a:outerShdw>
          </a:effectLst>
        </p:spPr>
        <p:txBody>
          <a:bodyPr/>
          <a:lstStyle>
            <a:lvl1pPr>
              <a:defRPr sz="6000"/>
            </a:lvl1pPr>
          </a:lstStyle>
          <a:p>
            <a:pPr lvl="0"/>
            <a:r>
              <a:rPr lang="fr-FR" noProof="0" dirty="0" smtClean="0"/>
              <a:t>Cliquez et modifiez le titre</a:t>
            </a:r>
          </a:p>
        </p:txBody>
      </p:sp>
    </p:spTree>
    <p:extLst>
      <p:ext uri="{BB962C8B-B14F-4D97-AF65-F5344CB8AC3E}">
        <p14:creationId xmlns:p14="http://schemas.microsoft.com/office/powerpoint/2010/main" val="915785955"/>
      </p:ext>
    </p:extLst>
  </p:cSld>
  <p:clrMapOvr>
    <a:masterClrMapping/>
  </p:clrMapOvr>
  <p:transition spd="slow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</p:spPr>
        <p:txBody>
          <a:bodyPr/>
          <a:lstStyle>
            <a:lvl1pPr marL="0" indent="0" algn="ctr">
              <a:buFont typeface="Zapf Dingbats" charset="0"/>
              <a:buNone/>
              <a:defRPr b="1">
                <a:solidFill>
                  <a:srgbClr val="800000"/>
                </a:solidFill>
              </a:defRPr>
            </a:lvl1pPr>
          </a:lstStyle>
          <a:p>
            <a:pPr lvl="0"/>
            <a:r>
              <a:rPr lang="fr-FR" noProof="0" dirty="0" smtClean="0"/>
              <a:t>Cliquez pour modifier le style des sous-titres du masque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ctrTitle"/>
          </p:nvPr>
        </p:nvSpPr>
        <p:spPr>
          <a:xfrm>
            <a:off x="1442610" y="1219200"/>
            <a:ext cx="8463390" cy="1143000"/>
          </a:xfrm>
          <a:effectLst>
            <a:outerShdw blurRad="12700" dist="39613" dir="1174489" algn="ctr" rotWithShape="0">
              <a:srgbClr val="000000"/>
            </a:outerShdw>
          </a:effectLst>
        </p:spPr>
        <p:txBody>
          <a:bodyPr/>
          <a:lstStyle>
            <a:lvl1pPr>
              <a:defRPr sz="6000"/>
            </a:lvl1pPr>
          </a:lstStyle>
          <a:p>
            <a:pPr lvl="0"/>
            <a:r>
              <a:rPr lang="fr-FR" noProof="0" smtClean="0"/>
              <a:t>Cliquez et modifiez le titre</a:t>
            </a:r>
          </a:p>
        </p:txBody>
      </p:sp>
    </p:spTree>
    <p:extLst>
      <p:ext uri="{BB962C8B-B14F-4D97-AF65-F5344CB8AC3E}">
        <p14:creationId xmlns:p14="http://schemas.microsoft.com/office/powerpoint/2010/main" val="3974285952"/>
      </p:ext>
    </p:extLst>
  </p:cSld>
  <p:clrMapOvr>
    <a:masterClrMapping/>
  </p:clrMapOvr>
  <p:transition spd="slow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442610" y="0"/>
            <a:ext cx="8463390" cy="1143000"/>
          </a:xfrm>
        </p:spPr>
        <p:txBody>
          <a:bodyPr/>
          <a:lstStyle/>
          <a:p>
            <a:r>
              <a:rPr lang="fr-FR" dirty="0" smtClean="0"/>
              <a:t>Cliquez et modifiez le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33208781"/>
      </p:ext>
    </p:extLst>
  </p:cSld>
  <p:clrMapOvr>
    <a:masterClrMapping/>
  </p:clrMapOvr>
  <p:transition spd="slow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676635" y="4406907"/>
            <a:ext cx="752597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1676635" y="2906713"/>
            <a:ext cx="752597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r-FR" dirty="0" smtClean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420164136"/>
      </p:ext>
    </p:extLst>
  </p:cSld>
  <p:clrMapOvr>
    <a:masterClrMapping/>
  </p:clrMapOvr>
  <p:transition spd="slow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Cliquez et modifiez le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1676636" y="1524000"/>
            <a:ext cx="3510390" cy="4572000"/>
          </a:xfrm>
        </p:spPr>
        <p:txBody>
          <a:bodyPr/>
          <a:lstStyle>
            <a:lvl1pPr marL="342900" marR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2084CE"/>
              </a:buClr>
              <a:buSzPct val="65000"/>
              <a:buFont typeface="Zapf Dingbats" charset="0"/>
              <a:buChar char=""/>
              <a:tabLst/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5421052" y="1524000"/>
            <a:ext cx="3741998" cy="4572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013256289"/>
      </p:ext>
    </p:extLst>
  </p:cSld>
  <p:clrMapOvr>
    <a:masterClrMapping/>
  </p:clrMapOvr>
  <p:transition spd="slow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442610" y="274638"/>
            <a:ext cx="796809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fr-FR" dirty="0" smtClean="0"/>
              <a:t>Cliquez et modifiez le titre</a:t>
            </a:r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1520619" y="1535113"/>
            <a:ext cx="367479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1507913" y="2174875"/>
            <a:ext cx="367911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5421052" y="1535113"/>
            <a:ext cx="398964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5421052" y="2174875"/>
            <a:ext cx="397844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228512379"/>
      </p:ext>
    </p:extLst>
  </p:cSld>
  <p:clrMapOvr>
    <a:masterClrMapping/>
  </p:clrMapOvr>
  <p:transition spd="slow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442610" y="0"/>
            <a:ext cx="8463390" cy="1143000"/>
          </a:xfrm>
        </p:spPr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35819658"/>
      </p:ext>
    </p:extLst>
  </p:cSld>
  <p:clrMapOvr>
    <a:masterClrMapping/>
  </p:clrMapOvr>
  <p:transition spd="slow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</p:spPr>
        <p:txBody>
          <a:bodyPr/>
          <a:lstStyle>
            <a:lvl1pPr marL="0" indent="0" algn="ctr">
              <a:buFont typeface="Zapf Dingbats" charset="0"/>
              <a:buNone/>
              <a:defRPr b="1">
                <a:solidFill>
                  <a:srgbClr val="800000"/>
                </a:solidFill>
              </a:defRPr>
            </a:lvl1pPr>
          </a:lstStyle>
          <a:p>
            <a:pPr lvl="0"/>
            <a:r>
              <a:rPr lang="fr-FR" noProof="0" smtClean="0"/>
              <a:t>Modifiez le style des sous-titres du masque</a:t>
            </a:r>
            <a:endParaRPr lang="fr-FR" noProof="0" dirty="0" smtClean="0"/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ctrTitle"/>
          </p:nvPr>
        </p:nvSpPr>
        <p:spPr>
          <a:xfrm>
            <a:off x="1442610" y="1219200"/>
            <a:ext cx="8463390" cy="1143000"/>
          </a:xfrm>
          <a:effectLst>
            <a:outerShdw blurRad="12700" dist="39613" dir="1174489" algn="ctr" rotWithShape="0">
              <a:srgbClr val="000000"/>
            </a:outerShdw>
          </a:effectLst>
        </p:spPr>
        <p:txBody>
          <a:bodyPr/>
          <a:lstStyle>
            <a:lvl1pPr>
              <a:defRPr sz="6000"/>
            </a:lvl1pPr>
          </a:lstStyle>
          <a:p>
            <a:pPr lvl="0"/>
            <a:r>
              <a:rPr lang="fr-FR" noProof="0" smtClean="0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110533192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55353289"/>
      </p:ext>
    </p:extLst>
  </p:cSld>
  <p:clrMapOvr>
    <a:masterClrMapping/>
  </p:clrMapOvr>
  <p:transition spd="slow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442610" y="273050"/>
            <a:ext cx="2311696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dirty="0" smtClean="0"/>
              <a:t>Cliquez et modifiez le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872972" y="273057"/>
            <a:ext cx="5537729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442610" y="1435103"/>
            <a:ext cx="2311696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dirty="0" smtClean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3747910959"/>
      </p:ext>
    </p:extLst>
  </p:cSld>
  <p:clrMapOvr>
    <a:masterClrMapping/>
  </p:clrMapOvr>
  <p:transition spd="slow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941645" y="4800600"/>
            <a:ext cx="59436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1941645" y="612775"/>
            <a:ext cx="59436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FR" noProof="0" dirty="0" smtClean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941645" y="5367338"/>
            <a:ext cx="59436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014849273"/>
      </p:ext>
    </p:extLst>
  </p:cSld>
  <p:clrMapOvr>
    <a:masterClrMapping/>
  </p:clrMapOvr>
  <p:transition spd="slow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69520587"/>
      </p:ext>
    </p:extLst>
  </p:cSld>
  <p:clrMapOvr>
    <a:masterClrMapping/>
  </p:clrMapOvr>
  <p:transition spd="slow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7761312" y="645368"/>
            <a:ext cx="2144688" cy="6023992"/>
          </a:xfrm>
        </p:spPr>
        <p:txBody>
          <a:bodyPr vert="eaVert"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1676636" y="645368"/>
            <a:ext cx="5850650" cy="6023992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81085246"/>
      </p:ext>
    </p:extLst>
  </p:cSld>
  <p:clrMapOvr>
    <a:masterClrMapping/>
  </p:clrMapOvr>
  <p:transition spd="slow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er 13"/>
          <p:cNvGrpSpPr>
            <a:grpSpLocks/>
          </p:cNvGrpSpPr>
          <p:nvPr userDrawn="1"/>
        </p:nvGrpSpPr>
        <p:grpSpPr bwMode="auto">
          <a:xfrm>
            <a:off x="624285" y="5976938"/>
            <a:ext cx="8853488" cy="881062"/>
            <a:chOff x="971600" y="5976730"/>
            <a:chExt cx="8172400" cy="881270"/>
          </a:xfrm>
        </p:grpSpPr>
        <p:pic>
          <p:nvPicPr>
            <p:cNvPr id="5" name="Image 1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83968" y="5976730"/>
              <a:ext cx="4860032" cy="8812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Image 15" descr="logo ASDM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43808" y="6093296"/>
              <a:ext cx="1278012" cy="5783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Image 16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1600" y="6020832"/>
              <a:ext cx="1828057" cy="7925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8" name="Rectangle 7"/>
          <p:cNvSpPr/>
          <p:nvPr userDrawn="1"/>
        </p:nvSpPr>
        <p:spPr bwMode="auto">
          <a:xfrm rot="16200000">
            <a:off x="4462463" y="1414463"/>
            <a:ext cx="981075" cy="9906000"/>
          </a:xfrm>
          <a:prstGeom prst="rect">
            <a:avLst/>
          </a:prstGeom>
          <a:solidFill>
            <a:schemeClr val="accent6">
              <a:lumMod val="20000"/>
              <a:lumOff val="80000"/>
              <a:alpha val="43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/>
          <a:lstStyle/>
          <a:p>
            <a:pPr eaLnBrk="0" hangingPunct="0">
              <a:defRPr/>
            </a:pPr>
            <a:endParaRPr lang="fr-FR" sz="2400" dirty="0">
              <a:solidFill>
                <a:srgbClr val="000000"/>
              </a:solidFill>
            </a:endParaRPr>
          </a:p>
        </p:txBody>
      </p:sp>
      <p:sp>
        <p:nvSpPr>
          <p:cNvPr id="3074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</p:spPr>
        <p:txBody>
          <a:bodyPr/>
          <a:lstStyle>
            <a:lvl1pPr marL="0" indent="0" algn="ctr">
              <a:buFont typeface="Zapf Dingbats" charset="0"/>
              <a:buNone/>
              <a:defRPr b="1">
                <a:solidFill>
                  <a:srgbClr val="800000"/>
                </a:solidFill>
              </a:defRPr>
            </a:lvl1pPr>
          </a:lstStyle>
          <a:p>
            <a:pPr lvl="0"/>
            <a:r>
              <a:rPr lang="fr-FR" noProof="0" dirty="0" smtClean="0"/>
              <a:t>Cliquez pour modifier le style des sous-titres du masque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ctrTitle"/>
          </p:nvPr>
        </p:nvSpPr>
        <p:spPr>
          <a:xfrm>
            <a:off x="1442610" y="1219200"/>
            <a:ext cx="8463390" cy="1143000"/>
          </a:xfrm>
          <a:effectLst>
            <a:outerShdw blurRad="12700" dist="39613" dir="1174489" algn="ctr" rotWithShape="0">
              <a:srgbClr val="000000"/>
            </a:outerShdw>
          </a:effectLst>
        </p:spPr>
        <p:txBody>
          <a:bodyPr/>
          <a:lstStyle>
            <a:lvl1pPr>
              <a:defRPr sz="6000"/>
            </a:lvl1pPr>
          </a:lstStyle>
          <a:p>
            <a:pPr lvl="0"/>
            <a:r>
              <a:rPr lang="fr-FR" noProof="0" dirty="0" smtClean="0"/>
              <a:t>Cliquez et modifiez le titre</a:t>
            </a:r>
          </a:p>
        </p:txBody>
      </p:sp>
    </p:spTree>
    <p:extLst>
      <p:ext uri="{BB962C8B-B14F-4D97-AF65-F5344CB8AC3E}">
        <p14:creationId xmlns:p14="http://schemas.microsoft.com/office/powerpoint/2010/main" val="306922605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</p:spPr>
        <p:txBody>
          <a:bodyPr/>
          <a:lstStyle>
            <a:lvl1pPr marL="0" indent="0" algn="ctr">
              <a:buFont typeface="Zapf Dingbats" charset="0"/>
              <a:buNone/>
              <a:defRPr b="1">
                <a:solidFill>
                  <a:srgbClr val="800000"/>
                </a:solidFill>
              </a:defRPr>
            </a:lvl1pPr>
          </a:lstStyle>
          <a:p>
            <a:pPr lvl="0"/>
            <a:r>
              <a:rPr lang="fr-FR" noProof="0" dirty="0" smtClean="0"/>
              <a:t>Cliquez pour modifier le style des sous-titres du masque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ctrTitle"/>
          </p:nvPr>
        </p:nvSpPr>
        <p:spPr>
          <a:xfrm>
            <a:off x="1442610" y="1219200"/>
            <a:ext cx="8463390" cy="1143000"/>
          </a:xfrm>
          <a:effectLst>
            <a:outerShdw blurRad="12700" dist="39613" dir="1174489" algn="ctr" rotWithShape="0">
              <a:srgbClr val="000000"/>
            </a:outerShdw>
          </a:effectLst>
        </p:spPr>
        <p:txBody>
          <a:bodyPr/>
          <a:lstStyle>
            <a:lvl1pPr>
              <a:defRPr sz="6000"/>
            </a:lvl1pPr>
          </a:lstStyle>
          <a:p>
            <a:pPr lvl="0"/>
            <a:r>
              <a:rPr lang="fr-FR" noProof="0" smtClean="0"/>
              <a:t>Cliquez et modifiez le titre</a:t>
            </a:r>
          </a:p>
        </p:txBody>
      </p:sp>
    </p:spTree>
    <p:extLst>
      <p:ext uri="{BB962C8B-B14F-4D97-AF65-F5344CB8AC3E}">
        <p14:creationId xmlns:p14="http://schemas.microsoft.com/office/powerpoint/2010/main" val="112347550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442610" y="0"/>
            <a:ext cx="8463390" cy="1143000"/>
          </a:xfrm>
        </p:spPr>
        <p:txBody>
          <a:bodyPr/>
          <a:lstStyle/>
          <a:p>
            <a:r>
              <a:rPr lang="fr-FR" dirty="0" smtClean="0"/>
              <a:t>Cliquez et modifiez le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2316653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676635" y="4406901"/>
            <a:ext cx="752597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1676635" y="2906713"/>
            <a:ext cx="752597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r-FR" dirty="0" smtClean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393541354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Cliquez et modifiez le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1676636" y="1524000"/>
            <a:ext cx="3510390" cy="4572000"/>
          </a:xfrm>
        </p:spPr>
        <p:txBody>
          <a:bodyPr/>
          <a:lstStyle>
            <a:lvl1pPr marL="342900" marR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2084CE"/>
              </a:buClr>
              <a:buSzPct val="65000"/>
              <a:buFont typeface="Zapf Dingbats" charset="0"/>
              <a:buChar char=""/>
              <a:tabLst/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5421052" y="1524000"/>
            <a:ext cx="3741998" cy="4572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8325213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442610" y="0"/>
            <a:ext cx="8463390" cy="1143000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9363451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442610" y="274638"/>
            <a:ext cx="796809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fr-FR" dirty="0" smtClean="0"/>
              <a:t>Cliquez et modifiez le titre</a:t>
            </a:r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1520619" y="1535113"/>
            <a:ext cx="367479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1507913" y="2174875"/>
            <a:ext cx="367911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5421052" y="1535113"/>
            <a:ext cx="398964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5421052" y="2174875"/>
            <a:ext cx="397844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54533427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442610" y="0"/>
            <a:ext cx="8463390" cy="1143000"/>
          </a:xfrm>
        </p:spPr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3443871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2412977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442610" y="273050"/>
            <a:ext cx="2311696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dirty="0" smtClean="0"/>
              <a:t>Cliquez et modifiez le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872971" y="273051"/>
            <a:ext cx="5537729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442610" y="1435101"/>
            <a:ext cx="2311696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dirty="0" smtClean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01882223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941645" y="4800600"/>
            <a:ext cx="59436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1941645" y="612775"/>
            <a:ext cx="59436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FR" noProof="0" dirty="0" smtClean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941645" y="5367338"/>
            <a:ext cx="59436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13097955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7666183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7761312" y="645368"/>
            <a:ext cx="2144688" cy="6023992"/>
          </a:xfrm>
        </p:spPr>
        <p:txBody>
          <a:bodyPr vert="eaVert"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1676636" y="645368"/>
            <a:ext cx="5850650" cy="6023992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630802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676635" y="4406911"/>
            <a:ext cx="752597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1676635" y="2906713"/>
            <a:ext cx="752597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3807744410"/>
      </p:ext>
    </p:extLst>
  </p:cSld>
  <p:clrMapOvr>
    <a:masterClrMapping/>
  </p:clrMapOvr>
  <p:hf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1676636" y="1524000"/>
            <a:ext cx="3510390" cy="4572000"/>
          </a:xfrm>
        </p:spPr>
        <p:txBody>
          <a:bodyPr/>
          <a:lstStyle>
            <a:lvl1pPr marL="342900" marR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2084CE"/>
              </a:buClr>
              <a:buSzPct val="65000"/>
              <a:buFont typeface="Zapf Dingbats" charset="0"/>
              <a:buChar char=""/>
              <a:tabLst/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5421052" y="1524000"/>
            <a:ext cx="3741998" cy="4572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6425763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442610" y="274638"/>
            <a:ext cx="796809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1520619" y="1535113"/>
            <a:ext cx="367479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1507913" y="2174875"/>
            <a:ext cx="367911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5421052" y="1535113"/>
            <a:ext cx="398964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5421052" y="2174875"/>
            <a:ext cx="397844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5703201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442610" y="0"/>
            <a:ext cx="8463390" cy="1143000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603696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084278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442610" y="273050"/>
            <a:ext cx="2311696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872972" y="273061"/>
            <a:ext cx="5537729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442610" y="1435103"/>
            <a:ext cx="2311696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30672300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17" Type="http://schemas.openxmlformats.org/officeDocument/2006/relationships/image" Target="../media/image4.png"/><Relationship Id="rId2" Type="http://schemas.openxmlformats.org/officeDocument/2006/relationships/slideLayout" Target="../slideLayouts/slideLayout14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17" Type="http://schemas.openxmlformats.org/officeDocument/2006/relationships/image" Target="../media/image4.png"/><Relationship Id="rId2" Type="http://schemas.openxmlformats.org/officeDocument/2006/relationships/slideLayout" Target="../slideLayouts/slideLayout26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599412" y="1524000"/>
            <a:ext cx="7563644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 smtClean="0"/>
              <a:t>Cliquez pour modifier les styles du texte du masque</a:t>
            </a:r>
          </a:p>
          <a:p>
            <a:pPr lvl="1"/>
            <a:r>
              <a:rPr lang="fr-FR" altLang="fr-FR" smtClean="0"/>
              <a:t>Deuxième niveau</a:t>
            </a:r>
          </a:p>
          <a:p>
            <a:pPr lvl="2"/>
            <a:r>
              <a:rPr lang="fr-FR" altLang="fr-FR" smtClean="0"/>
              <a:t>Troisième niveau</a:t>
            </a:r>
          </a:p>
          <a:p>
            <a:pPr lvl="3"/>
            <a:r>
              <a:rPr lang="fr-FR" altLang="fr-FR" smtClean="0"/>
              <a:t>Quatrième niveau</a:t>
            </a:r>
          </a:p>
          <a:p>
            <a:pPr lvl="4"/>
            <a:r>
              <a:rPr lang="fr-FR" altLang="fr-FR" smtClean="0"/>
              <a:t>Cinquième niveau</a:t>
            </a:r>
          </a:p>
        </p:txBody>
      </p:sp>
      <p:sp>
        <p:nvSpPr>
          <p:cNvPr id="1031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1442912" y="0"/>
            <a:ext cx="7721865" cy="1143000"/>
          </a:xfrm>
          <a:prstGeom prst="rect">
            <a:avLst/>
          </a:prstGeom>
          <a:noFill/>
          <a:ln>
            <a:noFill/>
          </a:ln>
          <a:effectLst>
            <a:outerShdw blurRad="12700" dist="38099" dir="1199927" algn="ctr" rotWithShape="0">
              <a:srgbClr val="80808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dirty="0"/>
              <a:t>Cliquez et modifiez le titre</a:t>
            </a:r>
          </a:p>
        </p:txBody>
      </p:sp>
      <p:pic>
        <p:nvPicPr>
          <p:cNvPr id="1028" name="Image 2" descr="picto3.psd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946" y="2060575"/>
            <a:ext cx="779066" cy="687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Image 3" descr="picto 3.psd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952" y="3429001"/>
            <a:ext cx="837539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Image 4" descr="picto1.psd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50" y="4508511"/>
            <a:ext cx="808302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Image 5" descr="picto4.psd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948" y="5799138"/>
            <a:ext cx="701675" cy="65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2" name="ZoneTexte 6"/>
          <p:cNvSpPr txBox="1">
            <a:spLocks noChangeArrowheads="1"/>
          </p:cNvSpPr>
          <p:nvPr/>
        </p:nvSpPr>
        <p:spPr bwMode="auto">
          <a:xfrm>
            <a:off x="-127263" y="188913"/>
            <a:ext cx="1325960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>
              <a:defRPr/>
            </a:pPr>
            <a:r>
              <a:rPr lang="fr-FR" altLang="fr-FR" sz="1600" b="1" dirty="0" smtClean="0">
                <a:solidFill>
                  <a:srgbClr val="800000"/>
                </a:solidFill>
              </a:rPr>
              <a:t>PNF</a:t>
            </a:r>
          </a:p>
          <a:p>
            <a:pPr algn="ctr">
              <a:defRPr/>
            </a:pPr>
            <a:r>
              <a:rPr lang="fr-FR" altLang="fr-FR" sz="1200" dirty="0" smtClean="0">
                <a:solidFill>
                  <a:srgbClr val="800000"/>
                </a:solidFill>
              </a:rPr>
              <a:t>CAP</a:t>
            </a:r>
          </a:p>
          <a:p>
            <a:pPr algn="ctr">
              <a:defRPr/>
            </a:pPr>
            <a:r>
              <a:rPr lang="fr-FR" altLang="fr-FR" sz="1200" dirty="0" smtClean="0">
                <a:solidFill>
                  <a:srgbClr val="800000"/>
                </a:solidFill>
              </a:rPr>
              <a:t>BAC PRO</a:t>
            </a:r>
          </a:p>
          <a:p>
            <a:pPr algn="ctr">
              <a:defRPr/>
            </a:pPr>
            <a:r>
              <a:rPr lang="fr-FR" altLang="fr-FR" sz="1200" dirty="0" smtClean="0">
                <a:solidFill>
                  <a:srgbClr val="800000"/>
                </a:solidFill>
              </a:rPr>
              <a:t>Maintenance</a:t>
            </a:r>
          </a:p>
          <a:p>
            <a:pPr algn="ctr">
              <a:defRPr/>
            </a:pPr>
            <a:r>
              <a:rPr lang="fr-FR" altLang="fr-FR" sz="1200" dirty="0" smtClean="0">
                <a:solidFill>
                  <a:srgbClr val="800000"/>
                </a:solidFill>
              </a:rPr>
              <a:t>des matériels</a:t>
            </a:r>
          </a:p>
          <a:p>
            <a:pPr algn="ctr">
              <a:defRPr/>
            </a:pPr>
            <a:endParaRPr lang="fr-FR" altLang="fr-FR" sz="800" dirty="0" smtClean="0">
              <a:solidFill>
                <a:srgbClr val="800000"/>
              </a:solidFill>
            </a:endParaRPr>
          </a:p>
          <a:p>
            <a:pPr algn="ctr">
              <a:defRPr/>
            </a:pPr>
            <a:r>
              <a:rPr lang="fr-FR" altLang="fr-FR" sz="1000" dirty="0" smtClean="0">
                <a:solidFill>
                  <a:srgbClr val="800000"/>
                </a:solidFill>
              </a:rPr>
              <a:t>22-23 mars 2016</a:t>
            </a:r>
          </a:p>
          <a:p>
            <a:pPr algn="ctr">
              <a:defRPr/>
            </a:pPr>
            <a:r>
              <a:rPr lang="fr-FR" altLang="fr-FR" sz="800" dirty="0" smtClean="0">
                <a:solidFill>
                  <a:srgbClr val="800000"/>
                </a:solidFill>
              </a:rPr>
              <a:t>Lycée Raspail Paris</a:t>
            </a:r>
          </a:p>
        </p:txBody>
      </p:sp>
      <p:sp>
        <p:nvSpPr>
          <p:cNvPr id="1033" name="Ellipse 8"/>
          <p:cNvSpPr>
            <a:spLocks noChangeArrowheads="1"/>
          </p:cNvSpPr>
          <p:nvPr/>
        </p:nvSpPr>
        <p:spPr bwMode="auto">
          <a:xfrm>
            <a:off x="37835" y="1989138"/>
            <a:ext cx="937287" cy="863600"/>
          </a:xfrm>
          <a:prstGeom prst="ellipse">
            <a:avLst/>
          </a:prstGeom>
          <a:noFill/>
          <a:ln w="19050">
            <a:solidFill>
              <a:srgbClr val="008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defRPr/>
            </a:pPr>
            <a:endParaRPr lang="fr-FR" altLang="fr-FR" dirty="0" smtClean="0">
              <a:solidFill>
                <a:srgbClr val="000000"/>
              </a:solidFill>
            </a:endParaRPr>
          </a:p>
        </p:txBody>
      </p:sp>
      <p:sp>
        <p:nvSpPr>
          <p:cNvPr id="1034" name="Ellipse 15"/>
          <p:cNvSpPr>
            <a:spLocks noChangeArrowheads="1"/>
          </p:cNvSpPr>
          <p:nvPr/>
        </p:nvSpPr>
        <p:spPr bwMode="auto">
          <a:xfrm>
            <a:off x="37835" y="3213100"/>
            <a:ext cx="937287" cy="863600"/>
          </a:xfrm>
          <a:prstGeom prst="ellipse">
            <a:avLst/>
          </a:prstGeom>
          <a:noFill/>
          <a:ln w="19050">
            <a:solidFill>
              <a:srgbClr val="FF8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defRPr/>
            </a:pPr>
            <a:endParaRPr lang="fr-FR" altLang="fr-FR" dirty="0" smtClean="0">
              <a:solidFill>
                <a:srgbClr val="000000"/>
              </a:solidFill>
            </a:endParaRPr>
          </a:p>
        </p:txBody>
      </p:sp>
      <p:sp>
        <p:nvSpPr>
          <p:cNvPr id="1035" name="Ellipse 16"/>
          <p:cNvSpPr>
            <a:spLocks noChangeArrowheads="1"/>
          </p:cNvSpPr>
          <p:nvPr/>
        </p:nvSpPr>
        <p:spPr bwMode="auto">
          <a:xfrm>
            <a:off x="37835" y="4437063"/>
            <a:ext cx="937287" cy="863600"/>
          </a:xfrm>
          <a:prstGeom prst="ellips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defRPr/>
            </a:pPr>
            <a:endParaRPr lang="fr-FR" altLang="fr-FR" dirty="0" smtClean="0">
              <a:solidFill>
                <a:srgbClr val="000000"/>
              </a:solidFill>
            </a:endParaRPr>
          </a:p>
        </p:txBody>
      </p:sp>
      <p:sp>
        <p:nvSpPr>
          <p:cNvPr id="1036" name="Ellipse 17"/>
          <p:cNvSpPr>
            <a:spLocks noChangeArrowheads="1"/>
          </p:cNvSpPr>
          <p:nvPr/>
        </p:nvSpPr>
        <p:spPr bwMode="auto">
          <a:xfrm>
            <a:off x="37835" y="5661025"/>
            <a:ext cx="937287" cy="863600"/>
          </a:xfrm>
          <a:prstGeom prst="ellipse">
            <a:avLst/>
          </a:prstGeom>
          <a:noFill/>
          <a:ln w="19050">
            <a:solidFill>
              <a:srgbClr val="008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defRPr/>
            </a:pPr>
            <a:endParaRPr lang="fr-FR" altLang="fr-FR" dirty="0" smtClean="0">
              <a:solidFill>
                <a:srgbClr val="000000"/>
              </a:solidFill>
            </a:endParaRPr>
          </a:p>
        </p:txBody>
      </p:sp>
      <p:sp>
        <p:nvSpPr>
          <p:cNvPr id="13" name="Rectangle 12"/>
          <p:cNvSpPr/>
          <p:nvPr/>
        </p:nvSpPr>
        <p:spPr bwMode="auto">
          <a:xfrm>
            <a:off x="3" y="0"/>
            <a:ext cx="1052513" cy="6858000"/>
          </a:xfrm>
          <a:prstGeom prst="rect">
            <a:avLst/>
          </a:prstGeom>
          <a:solidFill>
            <a:schemeClr val="accent6">
              <a:lumMod val="20000"/>
              <a:lumOff val="80000"/>
              <a:alpha val="43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/>
          <a:lstStyle/>
          <a:p>
            <a:pPr>
              <a:defRPr/>
            </a:pPr>
            <a:endParaRPr lang="fr-FR" dirty="0">
              <a:solidFill>
                <a:srgbClr val="000000"/>
              </a:solidFill>
              <a:latin typeface="Arial" charset="0"/>
              <a:ea typeface="ＭＳ Ｐゴシック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</p:sldLayoutIdLst>
  <p:hf hdr="0" ft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800000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800000"/>
          </a:solidFill>
          <a:latin typeface="Calibri" charset="0"/>
          <a:ea typeface="ＭＳ Ｐゴシック" charset="0"/>
          <a:cs typeface="ＭＳ Ｐゴシック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800000"/>
          </a:solidFill>
          <a:latin typeface="Calibri" charset="0"/>
          <a:ea typeface="ＭＳ Ｐゴシック" charset="0"/>
          <a:cs typeface="ＭＳ Ｐゴシック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800000"/>
          </a:solidFill>
          <a:latin typeface="Calibri" charset="0"/>
          <a:ea typeface="ＭＳ Ｐゴシック" charset="0"/>
          <a:cs typeface="ＭＳ Ｐゴシック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800000"/>
          </a:solidFill>
          <a:latin typeface="Calibri" charset="0"/>
          <a:ea typeface="ＭＳ Ｐゴシック" charset="0"/>
          <a:cs typeface="ＭＳ Ｐゴシック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CB066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CB066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CB066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CB066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rgbClr val="2084CE"/>
        </a:buClr>
        <a:buSzPct val="65000"/>
        <a:buFont typeface="Zapf Dingbats" charset="2"/>
        <a:buChar char="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rgbClr val="FF8000"/>
        </a:buClr>
        <a:buSzPct val="65000"/>
        <a:buFont typeface="Wingdings" pitchFamily="2" charset="2"/>
        <a:buChar char="u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rgbClr val="FF0000"/>
        </a:buClr>
        <a:buFont typeface="Times" charset="0"/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rgbClr val="2F9F38"/>
        </a:buClr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rgbClr val="800000"/>
        </a:buClr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599410" y="1524000"/>
            <a:ext cx="7563644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 smtClean="0"/>
              <a:t>Cliquez pour modifier les styles du texte du masque</a:t>
            </a:r>
          </a:p>
          <a:p>
            <a:pPr lvl="1"/>
            <a:r>
              <a:rPr lang="fr-FR" altLang="fr-FR" smtClean="0"/>
              <a:t>Deuxième niveau</a:t>
            </a:r>
          </a:p>
          <a:p>
            <a:pPr lvl="2"/>
            <a:r>
              <a:rPr lang="fr-FR" altLang="fr-FR" smtClean="0"/>
              <a:t>Troisième niveau</a:t>
            </a:r>
          </a:p>
          <a:p>
            <a:pPr lvl="3"/>
            <a:r>
              <a:rPr lang="fr-FR" altLang="fr-FR" smtClean="0"/>
              <a:t>Quatrième niveau</a:t>
            </a:r>
          </a:p>
          <a:p>
            <a:pPr lvl="4"/>
            <a:r>
              <a:rPr lang="fr-FR" altLang="fr-FR" smtClean="0"/>
              <a:t>Cinquième niveau</a:t>
            </a:r>
          </a:p>
        </p:txBody>
      </p:sp>
      <p:sp>
        <p:nvSpPr>
          <p:cNvPr id="1027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1442909" y="0"/>
            <a:ext cx="7721865" cy="1143000"/>
          </a:xfrm>
          <a:prstGeom prst="rect">
            <a:avLst/>
          </a:prstGeom>
          <a:noFill/>
          <a:ln>
            <a:noFill/>
          </a:ln>
          <a:effectLst>
            <a:outerShdw dist="38099" dir="1199927" algn="ctr" rotWithShape="0">
              <a:srgbClr val="80808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 smtClean="0"/>
              <a:t>Cliquez et modifiez le titre</a:t>
            </a:r>
          </a:p>
        </p:txBody>
      </p:sp>
      <p:pic>
        <p:nvPicPr>
          <p:cNvPr id="1028" name="Image 2" descr="picto3.psd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946" y="2060575"/>
            <a:ext cx="779066" cy="687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Image 3" descr="picto 3.psd"/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950" y="3429001"/>
            <a:ext cx="837539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Image 4" descr="picto1.psd"/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50" y="4508507"/>
            <a:ext cx="808302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Image 5" descr="picto4.psd"/>
          <p:cNvPicPr>
            <a:picLocks noChangeAspect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948" y="5799138"/>
            <a:ext cx="701675" cy="65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2" name="ZoneTexte 6"/>
          <p:cNvSpPr txBox="1">
            <a:spLocks noChangeArrowheads="1"/>
          </p:cNvSpPr>
          <p:nvPr userDrawn="1"/>
        </p:nvSpPr>
        <p:spPr bwMode="auto">
          <a:xfrm>
            <a:off x="-127263" y="188913"/>
            <a:ext cx="1325960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0" hangingPunct="0">
              <a:defRPr/>
            </a:pPr>
            <a:r>
              <a:rPr lang="fr-FR" altLang="fr-FR" sz="1600" b="1" dirty="0" smtClean="0">
                <a:solidFill>
                  <a:srgbClr val="800000"/>
                </a:solidFill>
              </a:rPr>
              <a:t>PNF</a:t>
            </a:r>
          </a:p>
          <a:p>
            <a:pPr algn="ctr" eaLnBrk="0" hangingPunct="0">
              <a:defRPr/>
            </a:pPr>
            <a:r>
              <a:rPr lang="fr-FR" altLang="fr-FR" sz="1200" dirty="0" smtClean="0">
                <a:solidFill>
                  <a:srgbClr val="800000"/>
                </a:solidFill>
              </a:rPr>
              <a:t>CAP</a:t>
            </a:r>
          </a:p>
          <a:p>
            <a:pPr algn="ctr" eaLnBrk="0" hangingPunct="0">
              <a:defRPr/>
            </a:pPr>
            <a:r>
              <a:rPr lang="fr-FR" altLang="fr-FR" sz="1200" dirty="0" smtClean="0">
                <a:solidFill>
                  <a:srgbClr val="800000"/>
                </a:solidFill>
              </a:rPr>
              <a:t>BAC PRO</a:t>
            </a:r>
          </a:p>
          <a:p>
            <a:pPr algn="ctr" eaLnBrk="0" hangingPunct="0">
              <a:defRPr/>
            </a:pPr>
            <a:r>
              <a:rPr lang="fr-FR" altLang="fr-FR" sz="1200" dirty="0" smtClean="0">
                <a:solidFill>
                  <a:srgbClr val="800000"/>
                </a:solidFill>
              </a:rPr>
              <a:t>Maintenance</a:t>
            </a:r>
          </a:p>
          <a:p>
            <a:pPr algn="ctr" eaLnBrk="0" hangingPunct="0">
              <a:defRPr/>
            </a:pPr>
            <a:r>
              <a:rPr lang="fr-FR" altLang="fr-FR" sz="1200" dirty="0" smtClean="0">
                <a:solidFill>
                  <a:srgbClr val="800000"/>
                </a:solidFill>
              </a:rPr>
              <a:t>des matériels</a:t>
            </a:r>
          </a:p>
          <a:p>
            <a:pPr algn="ctr" eaLnBrk="0" hangingPunct="0">
              <a:defRPr/>
            </a:pPr>
            <a:endParaRPr lang="fr-FR" altLang="fr-FR" sz="800" dirty="0" smtClean="0">
              <a:solidFill>
                <a:srgbClr val="800000"/>
              </a:solidFill>
            </a:endParaRPr>
          </a:p>
          <a:p>
            <a:pPr algn="ctr" eaLnBrk="0" hangingPunct="0">
              <a:defRPr/>
            </a:pPr>
            <a:r>
              <a:rPr lang="fr-FR" altLang="fr-FR" sz="1000" dirty="0" smtClean="0">
                <a:solidFill>
                  <a:srgbClr val="800000"/>
                </a:solidFill>
              </a:rPr>
              <a:t>22-23 mars 2016</a:t>
            </a:r>
          </a:p>
          <a:p>
            <a:pPr algn="ctr" eaLnBrk="0" hangingPunct="0">
              <a:defRPr/>
            </a:pPr>
            <a:r>
              <a:rPr lang="fr-FR" altLang="fr-FR" sz="800" dirty="0" smtClean="0">
                <a:solidFill>
                  <a:srgbClr val="800000"/>
                </a:solidFill>
              </a:rPr>
              <a:t>Lycée Raspail Paris</a:t>
            </a:r>
          </a:p>
        </p:txBody>
      </p:sp>
      <p:sp>
        <p:nvSpPr>
          <p:cNvPr id="1033" name="Ellipse 8"/>
          <p:cNvSpPr>
            <a:spLocks noChangeArrowheads="1"/>
          </p:cNvSpPr>
          <p:nvPr userDrawn="1"/>
        </p:nvSpPr>
        <p:spPr bwMode="auto">
          <a:xfrm>
            <a:off x="37835" y="1989138"/>
            <a:ext cx="937287" cy="863600"/>
          </a:xfrm>
          <a:prstGeom prst="ellipse">
            <a:avLst/>
          </a:prstGeom>
          <a:noFill/>
          <a:ln w="19050">
            <a:solidFill>
              <a:srgbClr val="008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0" hangingPunct="0">
              <a:defRPr/>
            </a:pPr>
            <a:endParaRPr lang="fr-FR" altLang="fr-FR" dirty="0" smtClean="0">
              <a:solidFill>
                <a:srgbClr val="000000"/>
              </a:solidFill>
            </a:endParaRPr>
          </a:p>
        </p:txBody>
      </p:sp>
      <p:sp>
        <p:nvSpPr>
          <p:cNvPr id="1034" name="Ellipse 15"/>
          <p:cNvSpPr>
            <a:spLocks noChangeArrowheads="1"/>
          </p:cNvSpPr>
          <p:nvPr userDrawn="1"/>
        </p:nvSpPr>
        <p:spPr bwMode="auto">
          <a:xfrm>
            <a:off x="37835" y="3213100"/>
            <a:ext cx="937287" cy="863600"/>
          </a:xfrm>
          <a:prstGeom prst="ellipse">
            <a:avLst/>
          </a:prstGeom>
          <a:noFill/>
          <a:ln w="19050">
            <a:solidFill>
              <a:srgbClr val="FF8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0" hangingPunct="0">
              <a:defRPr/>
            </a:pPr>
            <a:endParaRPr lang="fr-FR" altLang="fr-FR" dirty="0" smtClean="0">
              <a:solidFill>
                <a:srgbClr val="000000"/>
              </a:solidFill>
            </a:endParaRPr>
          </a:p>
        </p:txBody>
      </p:sp>
      <p:sp>
        <p:nvSpPr>
          <p:cNvPr id="1035" name="Ellipse 16"/>
          <p:cNvSpPr>
            <a:spLocks noChangeArrowheads="1"/>
          </p:cNvSpPr>
          <p:nvPr userDrawn="1"/>
        </p:nvSpPr>
        <p:spPr bwMode="auto">
          <a:xfrm>
            <a:off x="37835" y="4437063"/>
            <a:ext cx="937287" cy="863600"/>
          </a:xfrm>
          <a:prstGeom prst="ellips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0" hangingPunct="0">
              <a:defRPr/>
            </a:pPr>
            <a:endParaRPr lang="fr-FR" altLang="fr-FR" dirty="0" smtClean="0">
              <a:solidFill>
                <a:srgbClr val="000000"/>
              </a:solidFill>
            </a:endParaRPr>
          </a:p>
        </p:txBody>
      </p:sp>
      <p:sp>
        <p:nvSpPr>
          <p:cNvPr id="1036" name="Ellipse 17"/>
          <p:cNvSpPr>
            <a:spLocks noChangeArrowheads="1"/>
          </p:cNvSpPr>
          <p:nvPr userDrawn="1"/>
        </p:nvSpPr>
        <p:spPr bwMode="auto">
          <a:xfrm>
            <a:off x="37835" y="5661025"/>
            <a:ext cx="937287" cy="863600"/>
          </a:xfrm>
          <a:prstGeom prst="ellipse">
            <a:avLst/>
          </a:prstGeom>
          <a:noFill/>
          <a:ln w="19050">
            <a:solidFill>
              <a:srgbClr val="008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0" hangingPunct="0">
              <a:defRPr/>
            </a:pPr>
            <a:endParaRPr lang="fr-FR" altLang="fr-FR" dirty="0" smtClean="0">
              <a:solidFill>
                <a:srgbClr val="000000"/>
              </a:solidFill>
            </a:endParaRPr>
          </a:p>
        </p:txBody>
      </p:sp>
      <p:sp>
        <p:nvSpPr>
          <p:cNvPr id="13" name="Rectangle 12"/>
          <p:cNvSpPr/>
          <p:nvPr userDrawn="1"/>
        </p:nvSpPr>
        <p:spPr bwMode="auto">
          <a:xfrm>
            <a:off x="3" y="0"/>
            <a:ext cx="1052513" cy="6858000"/>
          </a:xfrm>
          <a:prstGeom prst="rect">
            <a:avLst/>
          </a:prstGeom>
          <a:solidFill>
            <a:schemeClr val="accent6">
              <a:lumMod val="20000"/>
              <a:lumOff val="80000"/>
              <a:alpha val="43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/>
          <a:lstStyle/>
          <a:p>
            <a:pPr eaLnBrk="0" hangingPunct="0">
              <a:defRPr/>
            </a:pPr>
            <a:endParaRPr lang="fr-FR" sz="24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85509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  <p:sldLayoutId id="2147483709" r:id="rId12"/>
  </p:sldLayoutIdLst>
  <p:transition spd="slow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800000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800000"/>
          </a:solidFill>
          <a:latin typeface="Calibri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800000"/>
          </a:solidFill>
          <a:latin typeface="Calibri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800000"/>
          </a:solidFill>
          <a:latin typeface="Calibri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800000"/>
          </a:solidFill>
          <a:latin typeface="Calibri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rgbClr val="CB066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rgbClr val="CB066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rgbClr val="CB066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rgbClr val="CB066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2084CE"/>
        </a:buClr>
        <a:buSzPct val="65000"/>
        <a:buFont typeface="Zapf Dingbats" charset="2"/>
        <a:buChar char="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FF8000"/>
        </a:buClr>
        <a:buSzPct val="65000"/>
        <a:buFont typeface="Wingdings" pitchFamily="2" charset="2"/>
        <a:buChar char="u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FF0000"/>
        </a:buClr>
        <a:buFont typeface="Times" charset="0"/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rgbClr val="2F9F38"/>
        </a:buClr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rgbClr val="800000"/>
        </a:buClr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599407" y="1524000"/>
            <a:ext cx="7563644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 smtClean="0"/>
              <a:t>Cliquez pour modifier les styles du texte du masque</a:t>
            </a:r>
          </a:p>
          <a:p>
            <a:pPr lvl="1"/>
            <a:r>
              <a:rPr lang="fr-FR" altLang="fr-FR" smtClean="0"/>
              <a:t>Deuxième niveau</a:t>
            </a:r>
          </a:p>
          <a:p>
            <a:pPr lvl="2"/>
            <a:r>
              <a:rPr lang="fr-FR" altLang="fr-FR" smtClean="0"/>
              <a:t>Troisième niveau</a:t>
            </a:r>
          </a:p>
          <a:p>
            <a:pPr lvl="3"/>
            <a:r>
              <a:rPr lang="fr-FR" altLang="fr-FR" smtClean="0"/>
              <a:t>Quatrième niveau</a:t>
            </a:r>
          </a:p>
          <a:p>
            <a:pPr lvl="4"/>
            <a:r>
              <a:rPr lang="fr-FR" altLang="fr-FR" smtClean="0"/>
              <a:t>Cinquième niveau</a:t>
            </a:r>
          </a:p>
        </p:txBody>
      </p:sp>
      <p:sp>
        <p:nvSpPr>
          <p:cNvPr id="1031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1442906" y="0"/>
            <a:ext cx="7721865" cy="1143000"/>
          </a:xfrm>
          <a:prstGeom prst="rect">
            <a:avLst/>
          </a:prstGeom>
          <a:noFill/>
          <a:ln>
            <a:noFill/>
          </a:ln>
          <a:effectLst>
            <a:outerShdw blurRad="12700" dist="38099" dir="1199927" algn="ctr" rotWithShape="0">
              <a:srgbClr val="80808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dirty="0"/>
              <a:t>Cliquez et modifiez le titre</a:t>
            </a:r>
          </a:p>
        </p:txBody>
      </p:sp>
      <p:pic>
        <p:nvPicPr>
          <p:cNvPr id="2052" name="Image 2" descr="picto3.psd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946" y="2060575"/>
            <a:ext cx="779066" cy="687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Image 3" descr="picto 3.psd"/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946" y="3429001"/>
            <a:ext cx="837539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Image 4" descr="picto1.psd"/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50" y="4508501"/>
            <a:ext cx="808302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Image 5" descr="picto4.psd"/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946" y="5799138"/>
            <a:ext cx="701675" cy="65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2" name="ZoneTexte 6"/>
          <p:cNvSpPr txBox="1">
            <a:spLocks noChangeArrowheads="1"/>
          </p:cNvSpPr>
          <p:nvPr userDrawn="1"/>
        </p:nvSpPr>
        <p:spPr bwMode="auto">
          <a:xfrm>
            <a:off x="-127264" y="188913"/>
            <a:ext cx="1325960" cy="1476375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0" hangingPunct="0">
              <a:defRPr/>
            </a:pPr>
            <a:r>
              <a:rPr lang="fr-FR" altLang="fr-FR" sz="1600" b="1" dirty="0" smtClean="0">
                <a:solidFill>
                  <a:srgbClr val="800000"/>
                </a:solidFill>
              </a:rPr>
              <a:t>PNF</a:t>
            </a:r>
          </a:p>
          <a:p>
            <a:pPr algn="ctr" eaLnBrk="0" hangingPunct="0">
              <a:defRPr/>
            </a:pPr>
            <a:r>
              <a:rPr lang="fr-FR" altLang="fr-FR" sz="1200" dirty="0" smtClean="0">
                <a:solidFill>
                  <a:srgbClr val="800000"/>
                </a:solidFill>
              </a:rPr>
              <a:t>CAP</a:t>
            </a:r>
          </a:p>
          <a:p>
            <a:pPr algn="ctr" eaLnBrk="0" hangingPunct="0">
              <a:defRPr/>
            </a:pPr>
            <a:r>
              <a:rPr lang="fr-FR" altLang="fr-FR" sz="1200" dirty="0" smtClean="0">
                <a:solidFill>
                  <a:srgbClr val="800000"/>
                </a:solidFill>
              </a:rPr>
              <a:t>BAC PRO</a:t>
            </a:r>
          </a:p>
          <a:p>
            <a:pPr algn="ctr" eaLnBrk="0" hangingPunct="0">
              <a:defRPr/>
            </a:pPr>
            <a:r>
              <a:rPr lang="fr-FR" altLang="fr-FR" sz="1200" dirty="0" smtClean="0">
                <a:solidFill>
                  <a:srgbClr val="800000"/>
                </a:solidFill>
              </a:rPr>
              <a:t>Maintenance</a:t>
            </a:r>
          </a:p>
          <a:p>
            <a:pPr algn="ctr" eaLnBrk="0" hangingPunct="0">
              <a:defRPr/>
            </a:pPr>
            <a:r>
              <a:rPr lang="fr-FR" altLang="fr-FR" sz="1200" dirty="0" smtClean="0">
                <a:solidFill>
                  <a:srgbClr val="800000"/>
                </a:solidFill>
              </a:rPr>
              <a:t>des matériels</a:t>
            </a:r>
          </a:p>
          <a:p>
            <a:pPr algn="ctr" eaLnBrk="0" hangingPunct="0">
              <a:defRPr/>
            </a:pPr>
            <a:endParaRPr lang="fr-FR" altLang="fr-FR" sz="800" dirty="0" smtClean="0">
              <a:solidFill>
                <a:srgbClr val="800000"/>
              </a:solidFill>
            </a:endParaRPr>
          </a:p>
          <a:p>
            <a:pPr algn="ctr" eaLnBrk="0" hangingPunct="0">
              <a:defRPr/>
            </a:pPr>
            <a:r>
              <a:rPr lang="fr-FR" altLang="fr-FR" sz="1000" dirty="0" smtClean="0">
                <a:solidFill>
                  <a:srgbClr val="800000"/>
                </a:solidFill>
              </a:rPr>
              <a:t>22-23 mars 2016</a:t>
            </a:r>
          </a:p>
          <a:p>
            <a:pPr algn="ctr" eaLnBrk="0" hangingPunct="0">
              <a:defRPr/>
            </a:pPr>
            <a:r>
              <a:rPr lang="fr-FR" altLang="fr-FR" sz="800" dirty="0" smtClean="0">
                <a:solidFill>
                  <a:srgbClr val="800000"/>
                </a:solidFill>
              </a:rPr>
              <a:t>Lycée Raspail Paris</a:t>
            </a:r>
          </a:p>
        </p:txBody>
      </p:sp>
      <p:sp>
        <p:nvSpPr>
          <p:cNvPr id="1033" name="Ellipse 8"/>
          <p:cNvSpPr>
            <a:spLocks noChangeArrowheads="1"/>
          </p:cNvSpPr>
          <p:nvPr userDrawn="1"/>
        </p:nvSpPr>
        <p:spPr bwMode="auto">
          <a:xfrm>
            <a:off x="37835" y="1989138"/>
            <a:ext cx="937287" cy="863600"/>
          </a:xfrm>
          <a:prstGeom prst="ellipse">
            <a:avLst/>
          </a:prstGeom>
          <a:noFill/>
          <a:ln w="19050">
            <a:solidFill>
              <a:srgbClr val="008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0" hangingPunct="0">
              <a:defRPr/>
            </a:pPr>
            <a:endParaRPr lang="fr-FR" altLang="fr-FR" dirty="0" smtClean="0">
              <a:solidFill>
                <a:srgbClr val="000000"/>
              </a:solidFill>
            </a:endParaRPr>
          </a:p>
        </p:txBody>
      </p:sp>
      <p:sp>
        <p:nvSpPr>
          <p:cNvPr id="1034" name="Ellipse 15"/>
          <p:cNvSpPr>
            <a:spLocks noChangeArrowheads="1"/>
          </p:cNvSpPr>
          <p:nvPr userDrawn="1"/>
        </p:nvSpPr>
        <p:spPr bwMode="auto">
          <a:xfrm>
            <a:off x="37835" y="3213100"/>
            <a:ext cx="937287" cy="863600"/>
          </a:xfrm>
          <a:prstGeom prst="ellipse">
            <a:avLst/>
          </a:prstGeom>
          <a:noFill/>
          <a:ln w="19050">
            <a:solidFill>
              <a:srgbClr val="FF8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0" hangingPunct="0">
              <a:defRPr/>
            </a:pPr>
            <a:endParaRPr lang="fr-FR" altLang="fr-FR" dirty="0" smtClean="0">
              <a:solidFill>
                <a:srgbClr val="000000"/>
              </a:solidFill>
            </a:endParaRPr>
          </a:p>
        </p:txBody>
      </p:sp>
      <p:sp>
        <p:nvSpPr>
          <p:cNvPr id="1035" name="Ellipse 16"/>
          <p:cNvSpPr>
            <a:spLocks noChangeArrowheads="1"/>
          </p:cNvSpPr>
          <p:nvPr userDrawn="1"/>
        </p:nvSpPr>
        <p:spPr bwMode="auto">
          <a:xfrm>
            <a:off x="37835" y="4437063"/>
            <a:ext cx="937287" cy="863600"/>
          </a:xfrm>
          <a:prstGeom prst="ellips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0" hangingPunct="0">
              <a:defRPr/>
            </a:pPr>
            <a:endParaRPr lang="fr-FR" altLang="fr-FR" dirty="0" smtClean="0">
              <a:solidFill>
                <a:srgbClr val="000000"/>
              </a:solidFill>
            </a:endParaRPr>
          </a:p>
        </p:txBody>
      </p:sp>
      <p:sp>
        <p:nvSpPr>
          <p:cNvPr id="1036" name="Ellipse 17"/>
          <p:cNvSpPr>
            <a:spLocks noChangeArrowheads="1"/>
          </p:cNvSpPr>
          <p:nvPr userDrawn="1"/>
        </p:nvSpPr>
        <p:spPr bwMode="auto">
          <a:xfrm>
            <a:off x="37835" y="5661025"/>
            <a:ext cx="937287" cy="863600"/>
          </a:xfrm>
          <a:prstGeom prst="ellipse">
            <a:avLst/>
          </a:prstGeom>
          <a:noFill/>
          <a:ln w="19050">
            <a:solidFill>
              <a:srgbClr val="008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0" hangingPunct="0">
              <a:defRPr/>
            </a:pPr>
            <a:endParaRPr lang="fr-FR" altLang="fr-FR" dirty="0" smtClean="0">
              <a:solidFill>
                <a:srgbClr val="000000"/>
              </a:solidFill>
            </a:endParaRPr>
          </a:p>
        </p:txBody>
      </p:sp>
      <p:sp>
        <p:nvSpPr>
          <p:cNvPr id="13" name="Rectangle 12"/>
          <p:cNvSpPr/>
          <p:nvPr userDrawn="1"/>
        </p:nvSpPr>
        <p:spPr bwMode="auto">
          <a:xfrm>
            <a:off x="0" y="0"/>
            <a:ext cx="1052513" cy="6858000"/>
          </a:xfrm>
          <a:prstGeom prst="rect">
            <a:avLst/>
          </a:prstGeom>
          <a:solidFill>
            <a:schemeClr val="accent6">
              <a:lumMod val="20000"/>
              <a:lumOff val="80000"/>
              <a:alpha val="43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/>
          <a:lstStyle/>
          <a:p>
            <a:pPr eaLnBrk="0" hangingPunct="0">
              <a:defRPr/>
            </a:pPr>
            <a:endParaRPr lang="fr-FR" sz="24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5703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  <p:sldLayoutId id="2147483722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800000"/>
          </a:solidFill>
          <a:latin typeface="+mj-lt"/>
          <a:ea typeface="ＭＳ Ｐゴシック" pitchFamily="34" charset="-128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800000"/>
          </a:solidFill>
          <a:latin typeface="Calibri" charset="0"/>
          <a:ea typeface="ＭＳ Ｐゴシック" pitchFamily="34" charset="-128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800000"/>
          </a:solidFill>
          <a:latin typeface="Calibri" charset="0"/>
          <a:ea typeface="ＭＳ Ｐゴシック" pitchFamily="34" charset="-128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800000"/>
          </a:solidFill>
          <a:latin typeface="Calibri" charset="0"/>
          <a:ea typeface="ＭＳ Ｐゴシック" pitchFamily="34" charset="-128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800000"/>
          </a:solidFill>
          <a:latin typeface="Calibri" charset="0"/>
          <a:ea typeface="ＭＳ Ｐゴシック" pitchFamily="34" charset="-128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rgbClr val="CB066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rgbClr val="CB066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rgbClr val="CB066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rgbClr val="CB066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2084CE"/>
        </a:buClr>
        <a:buSzPct val="65000"/>
        <a:buFont typeface="Zapf Dingbats" charset="2"/>
        <a:buChar char=""/>
        <a:defRPr sz="3200">
          <a:solidFill>
            <a:schemeClr val="tx1"/>
          </a:solidFill>
          <a:latin typeface="+mn-lt"/>
          <a:ea typeface="ＭＳ Ｐゴシック" pitchFamily="34" charset="-128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FF8000"/>
        </a:buClr>
        <a:buSzPct val="65000"/>
        <a:buFont typeface="Wingdings" pitchFamily="2" charset="2"/>
        <a:buChar char="u"/>
        <a:defRPr sz="2800">
          <a:solidFill>
            <a:schemeClr val="tx1"/>
          </a:solidFill>
          <a:latin typeface="+mn-lt"/>
          <a:ea typeface="ＭＳ Ｐゴシック" pitchFamily="34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FF0000"/>
        </a:buClr>
        <a:buFont typeface="Times" charset="0"/>
        <a:buChar char="•"/>
        <a:defRPr sz="2400">
          <a:solidFill>
            <a:schemeClr val="tx1"/>
          </a:solidFill>
          <a:latin typeface="+mn-lt"/>
          <a:ea typeface="ＭＳ Ｐゴシック" pitchFamily="34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rgbClr val="2F9F38"/>
        </a:buClr>
        <a:buChar char="–"/>
        <a:defRPr sz="2000">
          <a:solidFill>
            <a:schemeClr val="tx1"/>
          </a:solidFill>
          <a:latin typeface="+mn-lt"/>
          <a:ea typeface="ＭＳ Ｐゴシック" pitchFamily="34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rgbClr val="800000"/>
        </a:buClr>
        <a:buChar char="»"/>
        <a:defRPr sz="2000">
          <a:solidFill>
            <a:schemeClr val="tx1"/>
          </a:solidFill>
          <a:latin typeface="+mn-lt"/>
          <a:ea typeface="ＭＳ Ｐゴシック" pitchFamily="34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9.gif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hyperlink" Target="film%20clim%20ARION%2016.03.mp4" TargetMode="Externa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5.png"/><Relationship Id="rId7" Type="http://schemas.openxmlformats.org/officeDocument/2006/relationships/image" Target="../media/image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8.jpeg"/><Relationship Id="rId5" Type="http://schemas.openxmlformats.org/officeDocument/2006/relationships/image" Target="../media/image7.png"/><Relationship Id="rId10" Type="http://schemas.openxmlformats.org/officeDocument/2006/relationships/image" Target="../media/image13.png"/><Relationship Id="rId4" Type="http://schemas.openxmlformats.org/officeDocument/2006/relationships/image" Target="../media/image6.jpeg"/><Relationship Id="rId9" Type="http://schemas.openxmlformats.org/officeDocument/2006/relationships/image" Target="../media/image11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er 4"/>
          <p:cNvGrpSpPr>
            <a:grpSpLocks/>
          </p:cNvGrpSpPr>
          <p:nvPr/>
        </p:nvGrpSpPr>
        <p:grpSpPr bwMode="auto">
          <a:xfrm>
            <a:off x="34930" y="165110"/>
            <a:ext cx="1425575" cy="5572125"/>
            <a:chOff x="0" y="165100"/>
            <a:chExt cx="1425575" cy="5571604"/>
          </a:xfrm>
        </p:grpSpPr>
        <p:pic>
          <p:nvPicPr>
            <p:cNvPr id="11" name="Image 3" descr="picto_agroequipement.jpg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1600" y="165100"/>
              <a:ext cx="1231900" cy="1358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Image 4" descr="picto_tr_publics.jpg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531938"/>
              <a:ext cx="1425575" cy="14255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Image 5" descr="picto_manutention.jpg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936875"/>
              <a:ext cx="1409700" cy="1409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Image 6" descr="picto_parcs_jardins.jpg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365104"/>
              <a:ext cx="1371600" cy="1371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" name="Rectangle à coins arrondis 2"/>
            <p:cNvSpPr>
              <a:spLocks noChangeArrowheads="1"/>
            </p:cNvSpPr>
            <p:nvPr/>
          </p:nvSpPr>
          <p:spPr bwMode="auto">
            <a:xfrm>
              <a:off x="251520" y="1268760"/>
              <a:ext cx="914400" cy="72008"/>
            </a:xfrm>
            <a:prstGeom prst="roundRect">
              <a:avLst>
                <a:gd name="adj" fmla="val 16667"/>
              </a:avLst>
            </a:prstGeom>
            <a:solidFill>
              <a:srgbClr val="0080FF"/>
            </a:solidFill>
            <a:ln w="57150">
              <a:solidFill>
                <a:srgbClr val="0080FF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lr>
                  <a:srgbClr val="2084CE"/>
                </a:buClr>
                <a:buSzPct val="65000"/>
                <a:buFont typeface="Zapf Dingbats" charset="2"/>
                <a:buChar char=""/>
                <a:defRPr sz="3200">
                  <a:solidFill>
                    <a:schemeClr val="tx1"/>
                  </a:solidFill>
                  <a:latin typeface="Calibri" pitchFamily="34" charset="0"/>
                  <a:ea typeface="ＭＳ Ｐゴシック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rgbClr val="FF8000"/>
                </a:buClr>
                <a:buSzPct val="65000"/>
                <a:buFont typeface="Wingdings" pitchFamily="2" charset="2"/>
                <a:buChar char="u"/>
                <a:defRPr sz="2800">
                  <a:solidFill>
                    <a:schemeClr val="tx1"/>
                  </a:solidFill>
                  <a:latin typeface="Calibri" pitchFamily="34" charset="0"/>
                  <a:ea typeface="ＭＳ Ｐゴシック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rgbClr val="FF0000"/>
                </a:buClr>
                <a:buFont typeface="Times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  <a:ea typeface="ＭＳ Ｐゴシック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rgbClr val="2F9F38"/>
                </a:buClr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  <a:ea typeface="ＭＳ Ｐゴシック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rgbClr val="800000"/>
                </a:buClr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ＭＳ Ｐゴシック" pitchFamily="34" charset="-128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endParaRPr lang="fr-FR" altLang="fr-FR" sz="800" dirty="0">
                <a:solidFill>
                  <a:srgbClr val="FFFFFF"/>
                </a:solidFill>
                <a:latin typeface="Arial" pitchFamily="34" charset="0"/>
              </a:endParaRPr>
            </a:p>
          </p:txBody>
        </p:sp>
        <p:sp>
          <p:nvSpPr>
            <p:cNvPr id="16" name="ZoneTexte 3"/>
            <p:cNvSpPr txBox="1">
              <a:spLocks noChangeArrowheads="1"/>
            </p:cNvSpPr>
            <p:nvPr/>
          </p:nvSpPr>
          <p:spPr bwMode="auto">
            <a:xfrm>
              <a:off x="179512" y="1196752"/>
              <a:ext cx="1116632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rgbClr val="2084CE"/>
                </a:buClr>
                <a:buSzPct val="65000"/>
                <a:buFont typeface="Zapf Dingbats" charset="2"/>
                <a:buChar char=""/>
                <a:defRPr sz="3200">
                  <a:solidFill>
                    <a:schemeClr val="tx1"/>
                  </a:solidFill>
                  <a:latin typeface="Calibri" pitchFamily="34" charset="0"/>
                  <a:ea typeface="ＭＳ Ｐゴシック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rgbClr val="FF8000"/>
                </a:buClr>
                <a:buSzPct val="65000"/>
                <a:buFont typeface="Wingdings" pitchFamily="2" charset="2"/>
                <a:buChar char="u"/>
                <a:defRPr sz="2800">
                  <a:solidFill>
                    <a:schemeClr val="tx1"/>
                  </a:solidFill>
                  <a:latin typeface="Calibri" pitchFamily="34" charset="0"/>
                  <a:ea typeface="ＭＳ Ｐゴシック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rgbClr val="FF0000"/>
                </a:buClr>
                <a:buFont typeface="Times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  <a:ea typeface="ＭＳ Ｐゴシック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rgbClr val="2F9F38"/>
                </a:buClr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  <a:ea typeface="ＭＳ Ｐゴシック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rgbClr val="800000"/>
                </a:buClr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ＭＳ Ｐゴシック" pitchFamily="34" charset="-128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fr-FR" altLang="fr-FR" sz="800" b="1" dirty="0">
                  <a:solidFill>
                    <a:srgbClr val="FFFFFF"/>
                  </a:solidFill>
                  <a:latin typeface="Arial" pitchFamily="34" charset="0"/>
                </a:rPr>
                <a:t>matériel agricole</a:t>
              </a:r>
            </a:p>
          </p:txBody>
        </p:sp>
        <p:sp>
          <p:nvSpPr>
            <p:cNvPr id="17" name="Rectangle à coins arrondis 17"/>
            <p:cNvSpPr>
              <a:spLocks noChangeArrowheads="1"/>
            </p:cNvSpPr>
            <p:nvPr/>
          </p:nvSpPr>
          <p:spPr bwMode="auto">
            <a:xfrm>
              <a:off x="251520" y="5445804"/>
              <a:ext cx="914400" cy="72008"/>
            </a:xfrm>
            <a:prstGeom prst="roundRect">
              <a:avLst>
                <a:gd name="adj" fmla="val 16667"/>
              </a:avLst>
            </a:prstGeom>
            <a:solidFill>
              <a:srgbClr val="008000"/>
            </a:solidFill>
            <a:ln w="57150">
              <a:solidFill>
                <a:srgbClr val="008000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lr>
                  <a:srgbClr val="2084CE"/>
                </a:buClr>
                <a:buSzPct val="65000"/>
                <a:buFont typeface="Zapf Dingbats" charset="2"/>
                <a:buChar char=""/>
                <a:defRPr sz="3200">
                  <a:solidFill>
                    <a:schemeClr val="tx1"/>
                  </a:solidFill>
                  <a:latin typeface="Calibri" pitchFamily="34" charset="0"/>
                  <a:ea typeface="ＭＳ Ｐゴシック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rgbClr val="FF8000"/>
                </a:buClr>
                <a:buSzPct val="65000"/>
                <a:buFont typeface="Wingdings" pitchFamily="2" charset="2"/>
                <a:buChar char="u"/>
                <a:defRPr sz="2800">
                  <a:solidFill>
                    <a:schemeClr val="tx1"/>
                  </a:solidFill>
                  <a:latin typeface="Calibri" pitchFamily="34" charset="0"/>
                  <a:ea typeface="ＭＳ Ｐゴシック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rgbClr val="FF0000"/>
                </a:buClr>
                <a:buFont typeface="Times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  <a:ea typeface="ＭＳ Ｐゴシック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rgbClr val="2F9F38"/>
                </a:buClr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  <a:ea typeface="ＭＳ Ｐゴシック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rgbClr val="800000"/>
                </a:buClr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ＭＳ Ｐゴシック" pitchFamily="34" charset="-128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endParaRPr lang="fr-FR" altLang="fr-FR" sz="800" dirty="0">
                <a:solidFill>
                  <a:srgbClr val="FFFFFF"/>
                </a:solidFill>
                <a:latin typeface="Arial" pitchFamily="34" charset="0"/>
              </a:endParaRPr>
            </a:p>
          </p:txBody>
        </p:sp>
        <p:sp>
          <p:nvSpPr>
            <p:cNvPr id="18" name="ZoneTexte 18"/>
            <p:cNvSpPr txBox="1">
              <a:spLocks noChangeArrowheads="1"/>
            </p:cNvSpPr>
            <p:nvPr/>
          </p:nvSpPr>
          <p:spPr bwMode="auto">
            <a:xfrm>
              <a:off x="251520" y="5373796"/>
              <a:ext cx="1008112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rgbClr val="2084CE"/>
                </a:buClr>
                <a:buSzPct val="65000"/>
                <a:buFont typeface="Zapf Dingbats" charset="2"/>
                <a:buChar char=""/>
                <a:defRPr sz="3200">
                  <a:solidFill>
                    <a:schemeClr val="tx1"/>
                  </a:solidFill>
                  <a:latin typeface="Calibri" pitchFamily="34" charset="0"/>
                  <a:ea typeface="ＭＳ Ｐゴシック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rgbClr val="FF8000"/>
                </a:buClr>
                <a:buSzPct val="65000"/>
                <a:buFont typeface="Wingdings" pitchFamily="2" charset="2"/>
                <a:buChar char="u"/>
                <a:defRPr sz="2800">
                  <a:solidFill>
                    <a:schemeClr val="tx1"/>
                  </a:solidFill>
                  <a:latin typeface="Calibri" pitchFamily="34" charset="0"/>
                  <a:ea typeface="ＭＳ Ｐゴシック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rgbClr val="FF0000"/>
                </a:buClr>
                <a:buFont typeface="Times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  <a:ea typeface="ＭＳ Ｐゴシック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rgbClr val="2F9F38"/>
                </a:buClr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  <a:ea typeface="ＭＳ Ｐゴシック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rgbClr val="800000"/>
                </a:buClr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ＭＳ Ｐゴシック" pitchFamily="34" charset="-128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fr-FR" altLang="fr-FR" sz="800" dirty="0">
                  <a:solidFill>
                    <a:srgbClr val="FFFFFF"/>
                  </a:solidFill>
                  <a:latin typeface="Arial" pitchFamily="34" charset="0"/>
                </a:rPr>
                <a:t> </a:t>
              </a:r>
              <a:r>
                <a:rPr lang="fr-FR" altLang="fr-FR" sz="800" b="1" dirty="0">
                  <a:solidFill>
                    <a:srgbClr val="FFFFFF"/>
                  </a:solidFill>
                  <a:latin typeface="Arial" pitchFamily="34" charset="0"/>
                </a:rPr>
                <a:t>espaces verts</a:t>
              </a:r>
            </a:p>
          </p:txBody>
        </p:sp>
      </p:grpSp>
      <p:sp>
        <p:nvSpPr>
          <p:cNvPr id="8" name="Rectangle 7"/>
          <p:cNvSpPr/>
          <p:nvPr/>
        </p:nvSpPr>
        <p:spPr bwMode="auto">
          <a:xfrm>
            <a:off x="1" y="7938"/>
            <a:ext cx="1331913" cy="5869334"/>
          </a:xfrm>
          <a:prstGeom prst="rect">
            <a:avLst/>
          </a:prstGeom>
          <a:solidFill>
            <a:schemeClr val="accent6">
              <a:lumMod val="20000"/>
              <a:lumOff val="80000"/>
              <a:alpha val="43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/>
          <a:lstStyle/>
          <a:p>
            <a:pPr>
              <a:defRPr/>
            </a:pPr>
            <a:endParaRPr lang="fr-FR" dirty="0">
              <a:solidFill>
                <a:srgbClr val="000000"/>
              </a:solidFill>
            </a:endParaRPr>
          </a:p>
        </p:txBody>
      </p:sp>
      <p:sp>
        <p:nvSpPr>
          <p:cNvPr id="4" name="Sous-titre 1"/>
          <p:cNvSpPr txBox="1">
            <a:spLocks/>
          </p:cNvSpPr>
          <p:nvPr/>
        </p:nvSpPr>
        <p:spPr bwMode="auto">
          <a:xfrm>
            <a:off x="1331919" y="908050"/>
            <a:ext cx="7812087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2084CE"/>
              </a:buClr>
              <a:buSzPct val="65000"/>
              <a:buFont typeface="Zapf Dingbats" charset="0"/>
              <a:buNone/>
              <a:defRPr sz="3200" b="1">
                <a:solidFill>
                  <a:srgbClr val="8000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8000"/>
              </a:buClr>
              <a:buSzPct val="65000"/>
              <a:buFont typeface="Wingdings" pitchFamily="2" charset="2"/>
              <a:buChar char="u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Times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2F9F38"/>
              </a:buClr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>
              <a:buFont typeface="Zapf Dingbats" charset="2"/>
              <a:buNone/>
            </a:pPr>
            <a:r>
              <a:rPr lang="fr-FR" altLang="fr-FR" sz="1600" kern="0" dirty="0" smtClean="0"/>
              <a:t>Lycée Raspail - Paris</a:t>
            </a:r>
          </a:p>
          <a:p>
            <a:pPr>
              <a:buFont typeface="Zapf Dingbats" charset="2"/>
              <a:buNone/>
            </a:pPr>
            <a:r>
              <a:rPr lang="fr-FR" altLang="fr-FR" sz="1600" kern="0" dirty="0" smtClean="0"/>
              <a:t>22 &amp; 23 mars 2016</a:t>
            </a:r>
          </a:p>
        </p:txBody>
      </p:sp>
      <p:sp>
        <p:nvSpPr>
          <p:cNvPr id="5" name="Sous-titre 1"/>
          <p:cNvSpPr txBox="1">
            <a:spLocks/>
          </p:cNvSpPr>
          <p:nvPr/>
        </p:nvSpPr>
        <p:spPr bwMode="auto">
          <a:xfrm>
            <a:off x="1331919" y="115898"/>
            <a:ext cx="7812087" cy="43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2084CE"/>
              </a:buClr>
              <a:buSzPct val="65000"/>
              <a:buFont typeface="Zapf Dingbats" charset="2"/>
              <a:buChar char=""/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FF8000"/>
              </a:buClr>
              <a:buSzPct val="65000"/>
              <a:buFont typeface="Wingdings" pitchFamily="2" charset="2"/>
              <a:buChar char="u"/>
              <a:defRPr sz="2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Clr>
                <a:srgbClr val="FF0000"/>
              </a:buClr>
              <a:buFont typeface="Times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2F9F38"/>
              </a:buClr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800000"/>
              </a:buClr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algn="ctr">
              <a:buClr>
                <a:srgbClr val="800000"/>
              </a:buClr>
              <a:buFont typeface="Zapf Dingbats" charset="2"/>
              <a:buNone/>
            </a:pPr>
            <a:r>
              <a:rPr lang="fr-FR" altLang="fr-FR" sz="1600" b="1" dirty="0">
                <a:solidFill>
                  <a:srgbClr val="800000"/>
                </a:solidFill>
              </a:rPr>
              <a:t>Rencontre nationale rénovation CAP – BAC PRO</a:t>
            </a:r>
          </a:p>
        </p:txBody>
      </p:sp>
      <p:sp>
        <p:nvSpPr>
          <p:cNvPr id="6" name="Titre 1"/>
          <p:cNvSpPr txBox="1">
            <a:spLocks/>
          </p:cNvSpPr>
          <p:nvPr/>
        </p:nvSpPr>
        <p:spPr bwMode="auto">
          <a:xfrm>
            <a:off x="1331919" y="1556792"/>
            <a:ext cx="8229599" cy="1801242"/>
          </a:xfrm>
          <a:prstGeom prst="rect">
            <a:avLst/>
          </a:prstGeom>
          <a:noFill/>
          <a:ln>
            <a:noFill/>
          </a:ln>
          <a:effectLst>
            <a:outerShdw blurRad="12700" dist="39613" dir="1174489" algn="ctr" rotWithShape="0">
              <a:srgbClr val="80808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>
              <a:defRPr/>
            </a:pPr>
            <a:r>
              <a:rPr lang="fr-FR" altLang="fr-FR" sz="4800" b="1" dirty="0" smtClean="0">
                <a:solidFill>
                  <a:srgbClr val="0066CC"/>
                </a:solidFill>
                <a:latin typeface="Calibri" pitchFamily="34" charset="0"/>
              </a:rPr>
              <a:t>Formation à la manipulation des fluides frigorigènes</a:t>
            </a:r>
          </a:p>
        </p:txBody>
      </p:sp>
      <p:sp>
        <p:nvSpPr>
          <p:cNvPr id="7" name="Titre 1"/>
          <p:cNvSpPr txBox="1">
            <a:spLocks/>
          </p:cNvSpPr>
          <p:nvPr/>
        </p:nvSpPr>
        <p:spPr bwMode="auto">
          <a:xfrm>
            <a:off x="1331919" y="333385"/>
            <a:ext cx="7812087" cy="574675"/>
          </a:xfrm>
          <a:prstGeom prst="rect">
            <a:avLst/>
          </a:prstGeom>
          <a:noFill/>
          <a:ln>
            <a:noFill/>
          </a:ln>
          <a:effectLst>
            <a:outerShdw blurRad="12700" dist="39613" dir="1174489" algn="ctr" rotWithShape="0">
              <a:srgbClr val="80808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>
              <a:defRPr/>
            </a:pPr>
            <a:r>
              <a:rPr lang="fr-FR" altLang="fr-FR" sz="3600" b="1" dirty="0" smtClean="0">
                <a:solidFill>
                  <a:srgbClr val="800000"/>
                </a:solidFill>
                <a:latin typeface="Calibri" pitchFamily="34" charset="0"/>
              </a:rPr>
              <a:t>Maintenance des matériels</a:t>
            </a: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1263" y="3159224"/>
            <a:ext cx="2375926" cy="1781944"/>
          </a:xfrm>
          <a:prstGeom prst="rect">
            <a:avLst/>
          </a:prstGeom>
        </p:spPr>
      </p:pic>
      <p:sp>
        <p:nvSpPr>
          <p:cNvPr id="19" name="Rectangle 18"/>
          <p:cNvSpPr>
            <a:spLocks noChangeArrowheads="1"/>
          </p:cNvSpPr>
          <p:nvPr/>
        </p:nvSpPr>
        <p:spPr bwMode="auto">
          <a:xfrm>
            <a:off x="2863998" y="5075341"/>
            <a:ext cx="511333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fr-FR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 typeface="Zapf Dingbats" charset="2"/>
              <a:buNone/>
            </a:pPr>
            <a:r>
              <a:rPr lang="fr-FR" altLang="fr-FR" sz="1800" b="1" dirty="0">
                <a:solidFill>
                  <a:srgbClr val="800000"/>
                </a:solidFill>
                <a:latin typeface="Arial" pitchFamily="34" charset="0"/>
              </a:rPr>
              <a:t>Jean-Luc Lorrain, IEN ET académie de Reims</a:t>
            </a:r>
          </a:p>
        </p:txBody>
      </p:sp>
      <p:sp>
        <p:nvSpPr>
          <p:cNvPr id="20" name="Rectangle 19"/>
          <p:cNvSpPr>
            <a:spLocks noChangeArrowheads="1"/>
          </p:cNvSpPr>
          <p:nvPr/>
        </p:nvSpPr>
        <p:spPr bwMode="auto">
          <a:xfrm>
            <a:off x="2000575" y="5435381"/>
            <a:ext cx="72009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fr-FR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 typeface="Zapf Dingbats" charset="2"/>
              <a:buNone/>
            </a:pPr>
            <a:r>
              <a:rPr lang="fr-FR" altLang="fr-FR" sz="1800" b="1" dirty="0" smtClean="0">
                <a:solidFill>
                  <a:srgbClr val="800000"/>
                </a:solidFill>
              </a:rPr>
              <a:t>François Guyot</a:t>
            </a:r>
            <a:r>
              <a:rPr lang="fr-FR" altLang="fr-FR" sz="1800" b="1" dirty="0" smtClean="0">
                <a:solidFill>
                  <a:srgbClr val="800000"/>
                </a:solidFill>
                <a:latin typeface="Arial" pitchFamily="34" charset="0"/>
              </a:rPr>
              <a:t>, </a:t>
            </a:r>
            <a:r>
              <a:rPr lang="fr-FR" altLang="fr-FR" sz="1800" b="1" dirty="0">
                <a:solidFill>
                  <a:srgbClr val="800000"/>
                </a:solidFill>
                <a:latin typeface="Arial" pitchFamily="34" charset="0"/>
              </a:rPr>
              <a:t>PLP, LP Val Moré Bar/Seine, académie de Reims</a:t>
            </a:r>
          </a:p>
        </p:txBody>
      </p:sp>
    </p:spTree>
    <p:extLst>
      <p:ext uri="{BB962C8B-B14F-4D97-AF65-F5344CB8AC3E}">
        <p14:creationId xmlns:p14="http://schemas.microsoft.com/office/powerpoint/2010/main" val="32569429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numéro de diapositive 5"/>
          <p:cNvSpPr>
            <a:spLocks noGrp="1"/>
          </p:cNvSpPr>
          <p:nvPr>
            <p:ph type="sldNum" sz="quarter" idx="4294967295"/>
          </p:nvPr>
        </p:nvSpPr>
        <p:spPr>
          <a:xfrm>
            <a:off x="7594600" y="6356360"/>
            <a:ext cx="2311400" cy="365125"/>
          </a:xfrm>
          <a:prstGeom prst="rect">
            <a:avLst/>
          </a:prstGeom>
        </p:spPr>
        <p:txBody>
          <a:bodyPr/>
          <a:lstStyle/>
          <a:p>
            <a:pPr algn="r">
              <a:defRPr/>
            </a:pPr>
            <a:fld id="{C80130EC-06BF-4F8C-9527-37C10879183D}" type="slidenum">
              <a:rPr lang="fr-FR"/>
              <a:pPr algn="r">
                <a:defRPr/>
              </a:pPr>
              <a:t>10</a:t>
            </a:fld>
            <a:endParaRPr lang="fr-FR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96821" y="188640"/>
            <a:ext cx="4608512" cy="6510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35213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numéro de diapositive 5"/>
          <p:cNvSpPr>
            <a:spLocks noGrp="1"/>
          </p:cNvSpPr>
          <p:nvPr>
            <p:ph type="sldNum" sz="quarter" idx="4294967295"/>
          </p:nvPr>
        </p:nvSpPr>
        <p:spPr>
          <a:xfrm>
            <a:off x="7594600" y="6356360"/>
            <a:ext cx="2311400" cy="365125"/>
          </a:xfrm>
          <a:prstGeom prst="rect">
            <a:avLst/>
          </a:prstGeom>
        </p:spPr>
        <p:txBody>
          <a:bodyPr/>
          <a:lstStyle/>
          <a:p>
            <a:pPr algn="r">
              <a:defRPr/>
            </a:pPr>
            <a:fld id="{C80130EC-06BF-4F8C-9527-37C10879183D}" type="slidenum">
              <a:rPr lang="fr-FR"/>
              <a:pPr algn="r">
                <a:defRPr/>
              </a:pPr>
              <a:t>11</a:t>
            </a:fld>
            <a:endParaRPr lang="fr-FR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67050" y="785794"/>
            <a:ext cx="4167846" cy="57864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Espace réservé du contenu 2"/>
          <p:cNvSpPr>
            <a:spLocks noGrp="1"/>
          </p:cNvSpPr>
          <p:nvPr>
            <p:ph idx="1"/>
          </p:nvPr>
        </p:nvSpPr>
        <p:spPr>
          <a:xfrm>
            <a:off x="1381103" y="0"/>
            <a:ext cx="8208912" cy="1080120"/>
          </a:xfrm>
        </p:spPr>
        <p:txBody>
          <a:bodyPr/>
          <a:lstStyle/>
          <a:p>
            <a:pPr marL="800100" lvl="1" indent="-342900">
              <a:lnSpc>
                <a:spcPct val="150000"/>
              </a:lnSpc>
              <a:buClr>
                <a:srgbClr val="2084CE"/>
              </a:buClr>
              <a:buFont typeface="Zapf Dingbats" charset="2"/>
              <a:buChar char=""/>
            </a:pPr>
            <a:r>
              <a:rPr lang="fr-FR" dirty="0" smtClean="0"/>
              <a:t>Une fiche d’activité permettant d’être évaluée</a:t>
            </a:r>
            <a:endParaRPr lang="fr-FR" dirty="0"/>
          </a:p>
        </p:txBody>
      </p:sp>
      <p:sp>
        <p:nvSpPr>
          <p:cNvPr id="5" name="Ellipse 4"/>
          <p:cNvSpPr/>
          <p:nvPr/>
        </p:nvSpPr>
        <p:spPr bwMode="auto">
          <a:xfrm>
            <a:off x="2504731" y="4725144"/>
            <a:ext cx="5544616" cy="1368152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8" name="Ellipse 7"/>
          <p:cNvSpPr/>
          <p:nvPr/>
        </p:nvSpPr>
        <p:spPr bwMode="auto">
          <a:xfrm>
            <a:off x="3008784" y="4221088"/>
            <a:ext cx="4392488" cy="936104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0492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  <p:bldP spid="8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numéro de diapositive 5"/>
          <p:cNvSpPr>
            <a:spLocks noGrp="1"/>
          </p:cNvSpPr>
          <p:nvPr>
            <p:ph type="sldNum" sz="quarter" idx="4294967295"/>
          </p:nvPr>
        </p:nvSpPr>
        <p:spPr>
          <a:xfrm>
            <a:off x="7594600" y="6356360"/>
            <a:ext cx="2311400" cy="365125"/>
          </a:xfrm>
          <a:prstGeom prst="rect">
            <a:avLst/>
          </a:prstGeom>
        </p:spPr>
        <p:txBody>
          <a:bodyPr/>
          <a:lstStyle/>
          <a:p>
            <a:pPr algn="r">
              <a:defRPr/>
            </a:pPr>
            <a:fld id="{C80130EC-06BF-4F8C-9527-37C10879183D}" type="slidenum">
              <a:rPr lang="fr-FR"/>
              <a:pPr algn="r">
                <a:defRPr/>
              </a:pPr>
              <a:t>12</a:t>
            </a:fld>
            <a:endParaRPr lang="fr-FR"/>
          </a:p>
        </p:txBody>
      </p:sp>
      <p:sp>
        <p:nvSpPr>
          <p:cNvPr id="7" name="Espace réservé du contenu 2"/>
          <p:cNvSpPr>
            <a:spLocks noGrp="1"/>
          </p:cNvSpPr>
          <p:nvPr>
            <p:ph idx="1"/>
          </p:nvPr>
        </p:nvSpPr>
        <p:spPr>
          <a:xfrm>
            <a:off x="1352605" y="332657"/>
            <a:ext cx="8208912" cy="1080120"/>
          </a:xfrm>
        </p:spPr>
        <p:txBody>
          <a:bodyPr/>
          <a:lstStyle/>
          <a:p>
            <a:pPr marL="800100" lvl="1" indent="-342900">
              <a:lnSpc>
                <a:spcPct val="150000"/>
              </a:lnSpc>
              <a:buClr>
                <a:srgbClr val="2084CE"/>
              </a:buClr>
              <a:buFont typeface="Zapf Dingbats" charset="2"/>
              <a:buChar char=""/>
            </a:pPr>
            <a:r>
              <a:rPr lang="fr-FR" dirty="0"/>
              <a:t>Un dossier ressource CLIMATISATION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4728" y="980728"/>
            <a:ext cx="3398976" cy="4896544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76736" y="1052736"/>
            <a:ext cx="3544342" cy="496855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48745" y="1124744"/>
            <a:ext cx="3600400" cy="501775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720752" y="1196754"/>
            <a:ext cx="3672408" cy="514137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792760" y="1268761"/>
            <a:ext cx="3672408" cy="525822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889635" y="1340768"/>
            <a:ext cx="3719555" cy="535752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702741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numéro de diapositive 5"/>
          <p:cNvSpPr>
            <a:spLocks noGrp="1"/>
          </p:cNvSpPr>
          <p:nvPr>
            <p:ph type="sldNum" sz="quarter" idx="4294967295"/>
          </p:nvPr>
        </p:nvSpPr>
        <p:spPr>
          <a:xfrm>
            <a:off x="7594600" y="6356360"/>
            <a:ext cx="2311400" cy="365125"/>
          </a:xfrm>
          <a:prstGeom prst="rect">
            <a:avLst/>
          </a:prstGeom>
        </p:spPr>
        <p:txBody>
          <a:bodyPr/>
          <a:lstStyle/>
          <a:p>
            <a:pPr algn="r">
              <a:defRPr/>
            </a:pPr>
            <a:fld id="{C80130EC-06BF-4F8C-9527-37C10879183D}" type="slidenum">
              <a:rPr lang="fr-FR"/>
              <a:pPr algn="r">
                <a:defRPr/>
              </a:pPr>
              <a:t>13</a:t>
            </a:fld>
            <a:endParaRPr lang="fr-FR"/>
          </a:p>
        </p:txBody>
      </p:sp>
      <p:sp>
        <p:nvSpPr>
          <p:cNvPr id="7" name="Espace réservé du contenu 2"/>
          <p:cNvSpPr>
            <a:spLocks noGrp="1"/>
          </p:cNvSpPr>
          <p:nvPr>
            <p:ph idx="1"/>
          </p:nvPr>
        </p:nvSpPr>
        <p:spPr>
          <a:xfrm>
            <a:off x="1352605" y="332666"/>
            <a:ext cx="8208912" cy="1440159"/>
          </a:xfrm>
        </p:spPr>
        <p:txBody>
          <a:bodyPr/>
          <a:lstStyle/>
          <a:p>
            <a:pPr marL="800100" lvl="1" indent="-342900">
              <a:lnSpc>
                <a:spcPct val="150000"/>
              </a:lnSpc>
              <a:buClr>
                <a:srgbClr val="2084CE"/>
              </a:buClr>
              <a:buFont typeface="Zapf Dingbats" charset="2"/>
              <a:buChar char=""/>
            </a:pPr>
            <a:r>
              <a:rPr lang="fr-FR" dirty="0"/>
              <a:t>L’atelier avec le matériel, </a:t>
            </a:r>
            <a:r>
              <a:rPr lang="fr-FR" dirty="0" smtClean="0"/>
              <a:t>un </a:t>
            </a:r>
            <a:r>
              <a:rPr lang="fr-FR" dirty="0"/>
              <a:t>tracteur et la documentation pour réaliser son intervention</a:t>
            </a: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8626" y="1916832"/>
            <a:ext cx="3587598" cy="2736304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0104" y="4803668"/>
            <a:ext cx="2391591" cy="1793693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1152" y="1793540"/>
            <a:ext cx="2265131" cy="2982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2109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numéro de diapositive 5"/>
          <p:cNvSpPr>
            <a:spLocks noGrp="1"/>
          </p:cNvSpPr>
          <p:nvPr>
            <p:ph type="sldNum" sz="quarter" idx="4294967295"/>
          </p:nvPr>
        </p:nvSpPr>
        <p:spPr>
          <a:xfrm>
            <a:off x="7594600" y="6356360"/>
            <a:ext cx="2311400" cy="365125"/>
          </a:xfrm>
          <a:prstGeom prst="rect">
            <a:avLst/>
          </a:prstGeom>
        </p:spPr>
        <p:txBody>
          <a:bodyPr/>
          <a:lstStyle/>
          <a:p>
            <a:pPr algn="r">
              <a:defRPr/>
            </a:pPr>
            <a:fld id="{C80130EC-06BF-4F8C-9527-37C10879183D}" type="slidenum">
              <a:rPr lang="fr-FR"/>
              <a:pPr algn="r">
                <a:defRPr/>
              </a:pPr>
              <a:t>14</a:t>
            </a:fld>
            <a:endParaRPr lang="fr-FR"/>
          </a:p>
        </p:txBody>
      </p:sp>
      <p:sp>
        <p:nvSpPr>
          <p:cNvPr id="7" name="Espace réservé du contenu 2"/>
          <p:cNvSpPr>
            <a:spLocks noGrp="1"/>
          </p:cNvSpPr>
          <p:nvPr>
            <p:ph idx="1"/>
          </p:nvPr>
        </p:nvSpPr>
        <p:spPr>
          <a:xfrm>
            <a:off x="1208589" y="332662"/>
            <a:ext cx="8352928" cy="1368151"/>
          </a:xfrm>
        </p:spPr>
        <p:txBody>
          <a:bodyPr/>
          <a:lstStyle/>
          <a:p>
            <a:pPr marL="800100" lvl="1" indent="-342900">
              <a:lnSpc>
                <a:spcPct val="150000"/>
              </a:lnSpc>
              <a:buClr>
                <a:srgbClr val="2084CE"/>
              </a:buClr>
              <a:buFont typeface="Zapf Dingbats" charset="2"/>
              <a:buChar char=""/>
            </a:pPr>
            <a:r>
              <a:rPr lang="fr-FR" dirty="0"/>
              <a:t>Une station de </a:t>
            </a:r>
            <a:r>
              <a:rPr lang="fr-FR" dirty="0" smtClean="0"/>
              <a:t>climatisation, sa notice d’utilisation et les EPI.</a:t>
            </a:r>
            <a:endParaRPr lang="fr-FR" dirty="0"/>
          </a:p>
        </p:txBody>
      </p:sp>
      <p:pic>
        <p:nvPicPr>
          <p:cNvPr id="4" name="il_fi" descr="Afficher l'image d'origine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0592" y="1772816"/>
            <a:ext cx="2664296" cy="38164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3124" y="1556792"/>
            <a:ext cx="2345060" cy="2345060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0918" y="4653146"/>
            <a:ext cx="3882913" cy="1829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4135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numéro de diapositive 5"/>
          <p:cNvSpPr>
            <a:spLocks noGrp="1"/>
          </p:cNvSpPr>
          <p:nvPr>
            <p:ph type="sldNum" sz="quarter" idx="4294967295"/>
          </p:nvPr>
        </p:nvSpPr>
        <p:spPr>
          <a:xfrm>
            <a:off x="7594600" y="6356360"/>
            <a:ext cx="2311400" cy="365125"/>
          </a:xfrm>
          <a:prstGeom prst="rect">
            <a:avLst/>
          </a:prstGeom>
        </p:spPr>
        <p:txBody>
          <a:bodyPr/>
          <a:lstStyle/>
          <a:p>
            <a:pPr algn="r">
              <a:defRPr/>
            </a:pPr>
            <a:fld id="{C80130EC-06BF-4F8C-9527-37C10879183D}" type="slidenum">
              <a:rPr lang="fr-FR"/>
              <a:pPr algn="r">
                <a:defRPr/>
              </a:pPr>
              <a:t>15</a:t>
            </a:fld>
            <a:endParaRPr lang="fr-FR"/>
          </a:p>
        </p:txBody>
      </p:sp>
      <p:sp>
        <p:nvSpPr>
          <p:cNvPr id="12" name="Titre 1"/>
          <p:cNvSpPr txBox="1">
            <a:spLocks/>
          </p:cNvSpPr>
          <p:nvPr/>
        </p:nvSpPr>
        <p:spPr bwMode="auto">
          <a:xfrm>
            <a:off x="1242972" y="428606"/>
            <a:ext cx="8424936" cy="1225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342900" lvl="0" indent="-342900" algn="just" eaLnBrk="1" hangingPunct="1">
              <a:lnSpc>
                <a:spcPct val="150000"/>
              </a:lnSpc>
              <a:spcBef>
                <a:spcPct val="20000"/>
              </a:spcBef>
              <a:buClr>
                <a:srgbClr val="2084CE"/>
              </a:buClr>
              <a:buSzPct val="65000"/>
              <a:buFont typeface="Zapf Dingbats" charset="2"/>
              <a:buChar char=""/>
            </a:pPr>
            <a:r>
              <a:rPr lang="fr-FR" sz="2800" dirty="0" smtClean="0">
                <a:latin typeface="+mn-lt"/>
                <a:ea typeface="+mn-ea"/>
                <a:cs typeface="+mn-cs"/>
              </a:rPr>
              <a:t>Pendant le déroulement de son activité, l’élève </a:t>
            </a:r>
            <a:r>
              <a:rPr lang="fr-FR" sz="2800" dirty="0" smtClean="0">
                <a:latin typeface="+mn-lt"/>
                <a:ea typeface="+mn-ea"/>
                <a:cs typeface="+mn-cs"/>
              </a:rPr>
              <a:t>appellera </a:t>
            </a:r>
            <a:r>
              <a:rPr lang="fr-FR" sz="2800" dirty="0" smtClean="0">
                <a:latin typeface="+mn-lt"/>
                <a:ea typeface="+mn-ea"/>
                <a:cs typeface="+mn-cs"/>
              </a:rPr>
              <a:t>le professeur pour que celui-ci valide le travail réalisé et autorise le passage à l’étape suivante.</a:t>
            </a:r>
            <a:endParaRPr lang="fr-FR" sz="2800" dirty="0">
              <a:latin typeface="+mn-lt"/>
              <a:ea typeface="+mn-ea"/>
              <a:cs typeface="+mn-cs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16701" y="2060848"/>
            <a:ext cx="6572296" cy="447970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675402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numéro de diapositive 5"/>
          <p:cNvSpPr>
            <a:spLocks noGrp="1"/>
          </p:cNvSpPr>
          <p:nvPr>
            <p:ph type="sldNum" sz="quarter" idx="4294967295"/>
          </p:nvPr>
        </p:nvSpPr>
        <p:spPr>
          <a:xfrm>
            <a:off x="7594600" y="6356360"/>
            <a:ext cx="2311400" cy="365125"/>
          </a:xfrm>
          <a:prstGeom prst="rect">
            <a:avLst/>
          </a:prstGeom>
        </p:spPr>
        <p:txBody>
          <a:bodyPr/>
          <a:lstStyle/>
          <a:p>
            <a:pPr algn="r">
              <a:defRPr/>
            </a:pPr>
            <a:fld id="{C80130EC-06BF-4F8C-9527-37C10879183D}" type="slidenum">
              <a:rPr lang="fr-FR"/>
              <a:pPr algn="r">
                <a:defRPr/>
              </a:pPr>
              <a:t>16</a:t>
            </a:fld>
            <a:endParaRPr lang="fr-FR" dirty="0"/>
          </a:p>
        </p:txBody>
      </p:sp>
      <p:sp>
        <p:nvSpPr>
          <p:cNvPr id="12" name="Titre 1"/>
          <p:cNvSpPr txBox="1">
            <a:spLocks/>
          </p:cNvSpPr>
          <p:nvPr/>
        </p:nvSpPr>
        <p:spPr bwMode="auto">
          <a:xfrm>
            <a:off x="1280592" y="404664"/>
            <a:ext cx="8424936" cy="1225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342900" lvl="0" indent="-342900" algn="l" eaLnBrk="1" hangingPunct="1">
              <a:lnSpc>
                <a:spcPct val="150000"/>
              </a:lnSpc>
              <a:spcBef>
                <a:spcPct val="20000"/>
              </a:spcBef>
              <a:buClr>
                <a:srgbClr val="2084CE"/>
              </a:buClr>
              <a:buSzPct val="65000"/>
              <a:buFont typeface="Zapf Dingbats" charset="2"/>
              <a:buChar char=""/>
            </a:pPr>
            <a:r>
              <a:rPr lang="fr-FR" sz="2800" dirty="0" smtClean="0">
                <a:latin typeface="+mn-lt"/>
                <a:ea typeface="+mn-ea"/>
                <a:cs typeface="+mn-cs"/>
              </a:rPr>
              <a:t>A la fin du TP, l’élève valide son intervention et en fait un bilan</a:t>
            </a:r>
            <a:endParaRPr lang="fr-FR" sz="2800" dirty="0">
              <a:latin typeface="+mn-lt"/>
              <a:ea typeface="+mn-ea"/>
              <a:cs typeface="+mn-cs"/>
            </a:endParaRPr>
          </a:p>
        </p:txBody>
      </p:sp>
      <p:pic>
        <p:nvPicPr>
          <p:cNvPr id="8194" name="Picture 2" descr="C:\Users\Guyot\Desktop\Travail JL LORRAIN\Travail séminaire  22 et 23 JLL\photos clim\IMG_011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5612" y="2000240"/>
            <a:ext cx="5143064" cy="3857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53212" y="1709072"/>
            <a:ext cx="6816212" cy="49166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230679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numéro de diapositive 5"/>
          <p:cNvSpPr>
            <a:spLocks noGrp="1"/>
          </p:cNvSpPr>
          <p:nvPr>
            <p:ph type="sldNum" sz="quarter" idx="4294967295"/>
          </p:nvPr>
        </p:nvSpPr>
        <p:spPr>
          <a:xfrm>
            <a:off x="7594600" y="6356360"/>
            <a:ext cx="2311400" cy="365125"/>
          </a:xfrm>
          <a:prstGeom prst="rect">
            <a:avLst/>
          </a:prstGeom>
        </p:spPr>
        <p:txBody>
          <a:bodyPr/>
          <a:lstStyle/>
          <a:p>
            <a:pPr algn="r">
              <a:defRPr/>
            </a:pPr>
            <a:fld id="{C80130EC-06BF-4F8C-9527-37C10879183D}" type="slidenum">
              <a:rPr lang="fr-FR"/>
              <a:pPr algn="r">
                <a:defRPr/>
              </a:pPr>
              <a:t>17</a:t>
            </a:fld>
            <a:endParaRPr lang="fr-FR" dirty="0"/>
          </a:p>
        </p:txBody>
      </p:sp>
      <p:sp>
        <p:nvSpPr>
          <p:cNvPr id="12" name="Titre 1"/>
          <p:cNvSpPr txBox="1">
            <a:spLocks/>
          </p:cNvSpPr>
          <p:nvPr/>
        </p:nvSpPr>
        <p:spPr bwMode="auto">
          <a:xfrm>
            <a:off x="1316609" y="332659"/>
            <a:ext cx="8424936" cy="1225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342900" lvl="0" indent="-342900" algn="l" eaLnBrk="1" hangingPunct="1">
              <a:lnSpc>
                <a:spcPct val="150000"/>
              </a:lnSpc>
              <a:spcBef>
                <a:spcPct val="20000"/>
              </a:spcBef>
              <a:buClr>
                <a:srgbClr val="2084CE"/>
              </a:buClr>
              <a:buSzPct val="65000"/>
              <a:buFont typeface="Zapf Dingbats" charset="2"/>
              <a:buChar char=""/>
            </a:pPr>
            <a:r>
              <a:rPr lang="fr-FR" sz="2800" dirty="0" smtClean="0">
                <a:latin typeface="+mn-lt"/>
                <a:ea typeface="+mn-ea"/>
                <a:cs typeface="+mn-cs"/>
              </a:rPr>
              <a:t>Il complète les documents d’enregistrement des mouvements de fluide frigorigène</a:t>
            </a:r>
            <a:endParaRPr lang="fr-FR" sz="2800" dirty="0">
              <a:latin typeface="+mn-lt"/>
              <a:ea typeface="+mn-ea"/>
              <a:cs typeface="+mn-cs"/>
            </a:endParaRP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2640" y="1700813"/>
            <a:ext cx="3456384" cy="4697721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7102" y="1700808"/>
            <a:ext cx="3335977" cy="4697722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377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hlinkClick r:id="rId2" action="ppaction://hlinkfile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4768" y="620688"/>
            <a:ext cx="5544616" cy="554461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re 1"/>
          <p:cNvSpPr>
            <a:spLocks noGrp="1"/>
          </p:cNvSpPr>
          <p:nvPr>
            <p:ph type="title"/>
          </p:nvPr>
        </p:nvSpPr>
        <p:spPr>
          <a:xfrm>
            <a:off x="488949" y="22225"/>
            <a:ext cx="9417051" cy="886495"/>
          </a:xfrm>
        </p:spPr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fr-FR" sz="3200" dirty="0" smtClean="0"/>
              <a:t>Conclusion</a:t>
            </a:r>
            <a:endParaRPr lang="fr-FR" sz="3200" b="1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294967295"/>
          </p:nvPr>
        </p:nvSpPr>
        <p:spPr>
          <a:xfrm>
            <a:off x="7594600" y="6356360"/>
            <a:ext cx="2311400" cy="365125"/>
          </a:xfrm>
          <a:prstGeom prst="rect">
            <a:avLst/>
          </a:prstGeom>
        </p:spPr>
        <p:txBody>
          <a:bodyPr/>
          <a:lstStyle/>
          <a:p>
            <a:pPr algn="r">
              <a:defRPr/>
            </a:pPr>
            <a:fld id="{C80130EC-06BF-4F8C-9527-37C10879183D}" type="slidenum">
              <a:rPr lang="fr-FR"/>
              <a:pPr algn="r">
                <a:defRPr/>
              </a:pPr>
              <a:t>19</a:t>
            </a:fld>
            <a:endParaRPr lang="fr-FR" dirty="0"/>
          </a:p>
        </p:txBody>
      </p:sp>
      <p:sp>
        <p:nvSpPr>
          <p:cNvPr id="12" name="Titre 1"/>
          <p:cNvSpPr txBox="1">
            <a:spLocks/>
          </p:cNvSpPr>
          <p:nvPr/>
        </p:nvSpPr>
        <p:spPr bwMode="auto">
          <a:xfrm>
            <a:off x="1192534" y="2060848"/>
            <a:ext cx="8424936" cy="282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342900" lvl="0" indent="-342900" algn="just" eaLnBrk="1" hangingPunct="1">
              <a:lnSpc>
                <a:spcPct val="150000"/>
              </a:lnSpc>
              <a:spcBef>
                <a:spcPct val="20000"/>
              </a:spcBef>
              <a:buClr>
                <a:srgbClr val="2084CE"/>
              </a:buClr>
              <a:buSzPct val="65000"/>
              <a:buFont typeface="Zapf Dingbats" charset="2"/>
              <a:buChar char=""/>
            </a:pPr>
            <a:r>
              <a:rPr lang="fr-FR" sz="2800" dirty="0" smtClean="0">
                <a:latin typeface="+mn-lt"/>
                <a:ea typeface="+mn-ea"/>
                <a:cs typeface="+mn-cs"/>
              </a:rPr>
              <a:t>Ce TP permet de valider des compétences, mais également les savoirs associés relatifs à:</a:t>
            </a:r>
          </a:p>
          <a:p>
            <a:pPr marL="342900" lvl="0" indent="-342900" algn="just" eaLnBrk="1" hangingPunct="1">
              <a:lnSpc>
                <a:spcPct val="150000"/>
              </a:lnSpc>
              <a:spcBef>
                <a:spcPct val="20000"/>
              </a:spcBef>
              <a:buClr>
                <a:srgbClr val="2084CE"/>
              </a:buClr>
              <a:buSzPct val="65000"/>
              <a:buFont typeface="Zapf Dingbats" charset="2"/>
              <a:buChar char=""/>
            </a:pPr>
            <a:endParaRPr lang="fr-FR" sz="2800" dirty="0" smtClean="0">
              <a:latin typeface="+mn-lt"/>
              <a:ea typeface="+mn-ea"/>
              <a:cs typeface="+mn-cs"/>
            </a:endParaRPr>
          </a:p>
          <a:p>
            <a:pPr marL="800100" lvl="1" indent="-342900" algn="l" eaLnBrk="1" hangingPunct="1">
              <a:lnSpc>
                <a:spcPct val="150000"/>
              </a:lnSpc>
              <a:spcBef>
                <a:spcPct val="20000"/>
              </a:spcBef>
              <a:buClr>
                <a:srgbClr val="2084CE"/>
              </a:buClr>
              <a:buSzPct val="65000"/>
              <a:buFont typeface="Zapf Dingbats" charset="2"/>
              <a:buChar char=""/>
            </a:pPr>
            <a:r>
              <a:rPr lang="fr-FR" sz="2800" dirty="0">
                <a:latin typeface="+mn-lt"/>
              </a:rPr>
              <a:t>L</a:t>
            </a:r>
            <a:r>
              <a:rPr lang="fr-FR" sz="2800" dirty="0" smtClean="0">
                <a:latin typeface="+mn-lt"/>
                <a:ea typeface="+mn-ea"/>
                <a:cs typeface="+mn-cs"/>
              </a:rPr>
              <a:t>a règlementation des fluides frigorigènes.</a:t>
            </a:r>
          </a:p>
          <a:p>
            <a:pPr marL="800100" lvl="1" indent="-342900" algn="l" eaLnBrk="1" hangingPunct="1">
              <a:lnSpc>
                <a:spcPct val="150000"/>
              </a:lnSpc>
              <a:spcBef>
                <a:spcPct val="20000"/>
              </a:spcBef>
              <a:buClr>
                <a:srgbClr val="2084CE"/>
              </a:buClr>
              <a:buSzPct val="65000"/>
              <a:buFont typeface="Zapf Dingbats" charset="2"/>
              <a:buChar char=""/>
            </a:pPr>
            <a:r>
              <a:rPr lang="fr-FR" sz="2800" dirty="0" smtClean="0">
                <a:latin typeface="+mn-lt"/>
              </a:rPr>
              <a:t>Le respect des règles d’hygiène et de sécurité.</a:t>
            </a:r>
          </a:p>
          <a:p>
            <a:pPr marL="800100" lvl="1" indent="-342900" algn="l" eaLnBrk="1" hangingPunct="1">
              <a:lnSpc>
                <a:spcPct val="150000"/>
              </a:lnSpc>
              <a:spcBef>
                <a:spcPct val="20000"/>
              </a:spcBef>
              <a:buClr>
                <a:srgbClr val="2084CE"/>
              </a:buClr>
              <a:buSzPct val="65000"/>
              <a:buFont typeface="Zapf Dingbats" charset="2"/>
              <a:buChar char=""/>
            </a:pPr>
            <a:r>
              <a:rPr lang="fr-FR" sz="2800" dirty="0" smtClean="0">
                <a:latin typeface="+mn-lt"/>
              </a:rPr>
              <a:t>La prise en charge des déchets.</a:t>
            </a:r>
            <a:endParaRPr lang="fr-FR" sz="2800" dirty="0" smtClean="0">
              <a:latin typeface="+mn-lt"/>
              <a:ea typeface="+mn-ea"/>
              <a:cs typeface="+mn-cs"/>
            </a:endParaRPr>
          </a:p>
          <a:p>
            <a:pPr marL="342900" lvl="0" indent="-342900" algn="l" eaLnBrk="1" hangingPunct="1">
              <a:lnSpc>
                <a:spcPct val="150000"/>
              </a:lnSpc>
              <a:spcBef>
                <a:spcPct val="20000"/>
              </a:spcBef>
              <a:buClr>
                <a:srgbClr val="2084CE"/>
              </a:buClr>
              <a:buSzPct val="65000"/>
              <a:buFont typeface="Zapf Dingbats" charset="2"/>
              <a:buChar char=""/>
            </a:pPr>
            <a:endParaRPr lang="fr-FR" sz="2800" dirty="0"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47372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ous-titre 1"/>
          <p:cNvSpPr>
            <a:spLocks noGrp="1"/>
          </p:cNvSpPr>
          <p:nvPr>
            <p:ph type="subTitle" idx="1"/>
          </p:nvPr>
        </p:nvSpPr>
        <p:spPr>
          <a:xfrm>
            <a:off x="1442906" y="908050"/>
            <a:ext cx="8463094" cy="647700"/>
          </a:xfrm>
        </p:spPr>
        <p:txBody>
          <a:bodyPr/>
          <a:lstStyle/>
          <a:p>
            <a:pPr>
              <a:buFont typeface="Zapf Dingbats" charset="2"/>
              <a:buNone/>
            </a:pPr>
            <a:r>
              <a:rPr lang="fr-FR" altLang="fr-FR" sz="1600" dirty="0" smtClean="0"/>
              <a:t>Lycée Raspail - Paris</a:t>
            </a:r>
          </a:p>
          <a:p>
            <a:pPr>
              <a:buFont typeface="Zapf Dingbats" charset="2"/>
              <a:buNone/>
            </a:pPr>
            <a:r>
              <a:rPr lang="fr-FR" altLang="fr-FR" sz="1600" dirty="0" smtClean="0"/>
              <a:t>22 &amp; 23 mars 2016</a:t>
            </a:r>
          </a:p>
        </p:txBody>
      </p:sp>
      <p:sp>
        <p:nvSpPr>
          <p:cNvPr id="8195" name="Sous-titre 1"/>
          <p:cNvSpPr txBox="1">
            <a:spLocks/>
          </p:cNvSpPr>
          <p:nvPr/>
        </p:nvSpPr>
        <p:spPr bwMode="auto">
          <a:xfrm>
            <a:off x="1442906" y="115891"/>
            <a:ext cx="8463094" cy="43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2084CE"/>
              </a:buClr>
              <a:buSzPct val="65000"/>
              <a:buFont typeface="Zapf Dingbats" charset="2"/>
              <a:buChar char=""/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FF8000"/>
              </a:buClr>
              <a:buSzPct val="65000"/>
              <a:buFont typeface="Wingdings" pitchFamily="2" charset="2"/>
              <a:buChar char="u"/>
              <a:defRPr sz="2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Clr>
                <a:srgbClr val="FF0000"/>
              </a:buClr>
              <a:buFont typeface="Times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2F9F38"/>
              </a:buClr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800000"/>
              </a:buClr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algn="ctr" eaLnBrk="0" hangingPunct="0">
              <a:buClr>
                <a:srgbClr val="800000"/>
              </a:buClr>
              <a:buFont typeface="Zapf Dingbats" charset="2"/>
              <a:buNone/>
            </a:pPr>
            <a:r>
              <a:rPr lang="fr-FR" altLang="fr-FR" sz="1600" b="1" dirty="0">
                <a:solidFill>
                  <a:srgbClr val="800000"/>
                </a:solidFill>
              </a:rPr>
              <a:t>Rencontre nationale rénovation CAP – BAC PRO</a:t>
            </a:r>
          </a:p>
        </p:txBody>
      </p:sp>
      <p:grpSp>
        <p:nvGrpSpPr>
          <p:cNvPr id="8196" name="Grouper 13"/>
          <p:cNvGrpSpPr>
            <a:grpSpLocks/>
          </p:cNvGrpSpPr>
          <p:nvPr/>
        </p:nvGrpSpPr>
        <p:grpSpPr bwMode="auto">
          <a:xfrm>
            <a:off x="1052512" y="5976938"/>
            <a:ext cx="8853488" cy="881062"/>
            <a:chOff x="971600" y="5976730"/>
            <a:chExt cx="8172400" cy="881270"/>
          </a:xfrm>
        </p:grpSpPr>
        <p:pic>
          <p:nvPicPr>
            <p:cNvPr id="8212" name="Image 1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83968" y="5976730"/>
              <a:ext cx="4860032" cy="8812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213" name="Image 1" descr="logo ASDM.jp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43808" y="6093296"/>
              <a:ext cx="1278012" cy="5783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214" name="Image 9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1600" y="6020832"/>
              <a:ext cx="1828057" cy="7925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7" name="Rectangle 16"/>
          <p:cNvSpPr/>
          <p:nvPr/>
        </p:nvSpPr>
        <p:spPr bwMode="auto">
          <a:xfrm rot="16200000">
            <a:off x="5183917" y="2135917"/>
            <a:ext cx="981075" cy="8463094"/>
          </a:xfrm>
          <a:prstGeom prst="rect">
            <a:avLst/>
          </a:prstGeom>
          <a:solidFill>
            <a:schemeClr val="accent6">
              <a:lumMod val="20000"/>
              <a:lumOff val="80000"/>
              <a:alpha val="43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/>
          <a:lstStyle/>
          <a:p>
            <a:pPr eaLnBrk="0" hangingPunct="0">
              <a:defRPr/>
            </a:pPr>
            <a:endParaRPr lang="fr-FR" sz="2400" dirty="0">
              <a:solidFill>
                <a:srgbClr val="000000"/>
              </a:solidFill>
            </a:endParaRPr>
          </a:p>
        </p:txBody>
      </p:sp>
      <p:grpSp>
        <p:nvGrpSpPr>
          <p:cNvPr id="8198" name="Grouper 4"/>
          <p:cNvGrpSpPr>
            <a:grpSpLocks/>
          </p:cNvGrpSpPr>
          <p:nvPr/>
        </p:nvGrpSpPr>
        <p:grpSpPr bwMode="auto">
          <a:xfrm>
            <a:off x="37837" y="165103"/>
            <a:ext cx="1544373" cy="5572125"/>
            <a:chOff x="0" y="165100"/>
            <a:chExt cx="1425575" cy="5571604"/>
          </a:xfrm>
        </p:grpSpPr>
        <p:pic>
          <p:nvPicPr>
            <p:cNvPr id="8204" name="Image 3" descr="picto_agroequipement.jp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1600" y="165100"/>
              <a:ext cx="1231900" cy="1358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205" name="Image 4" descr="picto_tr_publics.jpg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531938"/>
              <a:ext cx="1425575" cy="14255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206" name="Image 5" descr="picto_manutention.jpg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936875"/>
              <a:ext cx="1409700" cy="1409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207" name="Image 6" descr="picto_parcs_jardins.jpg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365104"/>
              <a:ext cx="1371600" cy="1371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208" name="Rectangle à coins arrondis 2"/>
            <p:cNvSpPr>
              <a:spLocks noChangeArrowheads="1"/>
            </p:cNvSpPr>
            <p:nvPr/>
          </p:nvSpPr>
          <p:spPr bwMode="auto">
            <a:xfrm>
              <a:off x="251520" y="1268760"/>
              <a:ext cx="914400" cy="72008"/>
            </a:xfrm>
            <a:prstGeom prst="roundRect">
              <a:avLst>
                <a:gd name="adj" fmla="val 16667"/>
              </a:avLst>
            </a:prstGeom>
            <a:solidFill>
              <a:srgbClr val="0080FF"/>
            </a:solidFill>
            <a:ln w="57150">
              <a:solidFill>
                <a:srgbClr val="0080FF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lr>
                  <a:srgbClr val="2084CE"/>
                </a:buClr>
                <a:buSzPct val="65000"/>
                <a:buFont typeface="Zapf Dingbats" charset="2"/>
                <a:buChar char=""/>
                <a:defRPr sz="3200">
                  <a:solidFill>
                    <a:schemeClr val="tx1"/>
                  </a:solidFill>
                  <a:latin typeface="Calibri" pitchFamily="34" charset="0"/>
                  <a:ea typeface="ＭＳ Ｐゴシック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rgbClr val="FF8000"/>
                </a:buClr>
                <a:buSzPct val="65000"/>
                <a:buFont typeface="Wingdings" pitchFamily="2" charset="2"/>
                <a:buChar char="u"/>
                <a:defRPr sz="2800">
                  <a:solidFill>
                    <a:schemeClr val="tx1"/>
                  </a:solidFill>
                  <a:latin typeface="Calibri" pitchFamily="34" charset="0"/>
                  <a:ea typeface="ＭＳ Ｐゴシック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rgbClr val="FF0000"/>
                </a:buClr>
                <a:buFont typeface="Times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  <a:ea typeface="ＭＳ Ｐゴシック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rgbClr val="2F9F38"/>
                </a:buClr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  <a:ea typeface="ＭＳ Ｐゴシック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rgbClr val="800000"/>
                </a:buClr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ＭＳ Ｐゴシック" pitchFamily="34" charset="-128"/>
                </a:defRPr>
              </a:lvl9pPr>
            </a:lstStyle>
            <a:p>
              <a:pPr eaLnBrk="0" hangingPunct="0">
                <a:spcBef>
                  <a:spcPct val="0"/>
                </a:spcBef>
                <a:buClrTx/>
                <a:buSzTx/>
                <a:buFontTx/>
                <a:buNone/>
              </a:pPr>
              <a:endParaRPr lang="fr-FR" altLang="fr-FR" sz="800" dirty="0">
                <a:solidFill>
                  <a:srgbClr val="FFFFFF"/>
                </a:solidFill>
                <a:latin typeface="Arial" pitchFamily="34" charset="0"/>
              </a:endParaRPr>
            </a:p>
          </p:txBody>
        </p:sp>
        <p:sp>
          <p:nvSpPr>
            <p:cNvPr id="8209" name="ZoneTexte 3"/>
            <p:cNvSpPr txBox="1">
              <a:spLocks noChangeArrowheads="1"/>
            </p:cNvSpPr>
            <p:nvPr/>
          </p:nvSpPr>
          <p:spPr bwMode="auto">
            <a:xfrm>
              <a:off x="179512" y="1196752"/>
              <a:ext cx="1116632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rgbClr val="2084CE"/>
                </a:buClr>
                <a:buSzPct val="65000"/>
                <a:buFont typeface="Zapf Dingbats" charset="2"/>
                <a:buChar char=""/>
                <a:defRPr sz="3200">
                  <a:solidFill>
                    <a:schemeClr val="tx1"/>
                  </a:solidFill>
                  <a:latin typeface="Calibri" pitchFamily="34" charset="0"/>
                  <a:ea typeface="ＭＳ Ｐゴシック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rgbClr val="FF8000"/>
                </a:buClr>
                <a:buSzPct val="65000"/>
                <a:buFont typeface="Wingdings" pitchFamily="2" charset="2"/>
                <a:buChar char="u"/>
                <a:defRPr sz="2800">
                  <a:solidFill>
                    <a:schemeClr val="tx1"/>
                  </a:solidFill>
                  <a:latin typeface="Calibri" pitchFamily="34" charset="0"/>
                  <a:ea typeface="ＭＳ Ｐゴシック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rgbClr val="FF0000"/>
                </a:buClr>
                <a:buFont typeface="Times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  <a:ea typeface="ＭＳ Ｐゴシック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rgbClr val="2F9F38"/>
                </a:buClr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  <a:ea typeface="ＭＳ Ｐゴシック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rgbClr val="800000"/>
                </a:buClr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ＭＳ Ｐゴシック" pitchFamily="34" charset="-128"/>
                </a:defRPr>
              </a:lvl9pPr>
            </a:lstStyle>
            <a:p>
              <a:pPr eaLnBrk="0" hangingPunct="0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fr-FR" altLang="fr-FR" sz="800" b="1" dirty="0">
                  <a:solidFill>
                    <a:srgbClr val="FFFFFF"/>
                  </a:solidFill>
                  <a:latin typeface="Arial" pitchFamily="34" charset="0"/>
                </a:rPr>
                <a:t>matériel agricole</a:t>
              </a:r>
            </a:p>
          </p:txBody>
        </p:sp>
        <p:sp>
          <p:nvSpPr>
            <p:cNvPr id="8210" name="Rectangle à coins arrondis 17"/>
            <p:cNvSpPr>
              <a:spLocks noChangeArrowheads="1"/>
            </p:cNvSpPr>
            <p:nvPr/>
          </p:nvSpPr>
          <p:spPr bwMode="auto">
            <a:xfrm>
              <a:off x="251520" y="5445804"/>
              <a:ext cx="914400" cy="72008"/>
            </a:xfrm>
            <a:prstGeom prst="roundRect">
              <a:avLst>
                <a:gd name="adj" fmla="val 16667"/>
              </a:avLst>
            </a:prstGeom>
            <a:solidFill>
              <a:srgbClr val="008000"/>
            </a:solidFill>
            <a:ln w="57150">
              <a:solidFill>
                <a:srgbClr val="008000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lr>
                  <a:srgbClr val="2084CE"/>
                </a:buClr>
                <a:buSzPct val="65000"/>
                <a:buFont typeface="Zapf Dingbats" charset="2"/>
                <a:buChar char=""/>
                <a:defRPr sz="3200">
                  <a:solidFill>
                    <a:schemeClr val="tx1"/>
                  </a:solidFill>
                  <a:latin typeface="Calibri" pitchFamily="34" charset="0"/>
                  <a:ea typeface="ＭＳ Ｐゴシック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rgbClr val="FF8000"/>
                </a:buClr>
                <a:buSzPct val="65000"/>
                <a:buFont typeface="Wingdings" pitchFamily="2" charset="2"/>
                <a:buChar char="u"/>
                <a:defRPr sz="2800">
                  <a:solidFill>
                    <a:schemeClr val="tx1"/>
                  </a:solidFill>
                  <a:latin typeface="Calibri" pitchFamily="34" charset="0"/>
                  <a:ea typeface="ＭＳ Ｐゴシック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rgbClr val="FF0000"/>
                </a:buClr>
                <a:buFont typeface="Times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  <a:ea typeface="ＭＳ Ｐゴシック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rgbClr val="2F9F38"/>
                </a:buClr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  <a:ea typeface="ＭＳ Ｐゴシック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rgbClr val="800000"/>
                </a:buClr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ＭＳ Ｐゴシック" pitchFamily="34" charset="-128"/>
                </a:defRPr>
              </a:lvl9pPr>
            </a:lstStyle>
            <a:p>
              <a:pPr eaLnBrk="0" hangingPunct="0">
                <a:spcBef>
                  <a:spcPct val="0"/>
                </a:spcBef>
                <a:buClrTx/>
                <a:buSzTx/>
                <a:buFontTx/>
                <a:buNone/>
              </a:pPr>
              <a:endParaRPr lang="fr-FR" altLang="fr-FR" sz="800" dirty="0">
                <a:solidFill>
                  <a:srgbClr val="FFFFFF"/>
                </a:solidFill>
                <a:latin typeface="Arial" pitchFamily="34" charset="0"/>
              </a:endParaRPr>
            </a:p>
          </p:txBody>
        </p:sp>
        <p:sp>
          <p:nvSpPr>
            <p:cNvPr id="8211" name="ZoneTexte 18"/>
            <p:cNvSpPr txBox="1">
              <a:spLocks noChangeArrowheads="1"/>
            </p:cNvSpPr>
            <p:nvPr/>
          </p:nvSpPr>
          <p:spPr bwMode="auto">
            <a:xfrm>
              <a:off x="251520" y="5373796"/>
              <a:ext cx="1008112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rgbClr val="2084CE"/>
                </a:buClr>
                <a:buSzPct val="65000"/>
                <a:buFont typeface="Zapf Dingbats" charset="2"/>
                <a:buChar char=""/>
                <a:defRPr sz="3200">
                  <a:solidFill>
                    <a:schemeClr val="tx1"/>
                  </a:solidFill>
                  <a:latin typeface="Calibri" pitchFamily="34" charset="0"/>
                  <a:ea typeface="ＭＳ Ｐゴシック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rgbClr val="FF8000"/>
                </a:buClr>
                <a:buSzPct val="65000"/>
                <a:buFont typeface="Wingdings" pitchFamily="2" charset="2"/>
                <a:buChar char="u"/>
                <a:defRPr sz="2800">
                  <a:solidFill>
                    <a:schemeClr val="tx1"/>
                  </a:solidFill>
                  <a:latin typeface="Calibri" pitchFamily="34" charset="0"/>
                  <a:ea typeface="ＭＳ Ｐゴシック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rgbClr val="FF0000"/>
                </a:buClr>
                <a:buFont typeface="Times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  <a:ea typeface="ＭＳ Ｐゴシック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rgbClr val="2F9F38"/>
                </a:buClr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  <a:ea typeface="ＭＳ Ｐゴシック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rgbClr val="800000"/>
                </a:buClr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ＭＳ Ｐゴシック" pitchFamily="34" charset="-128"/>
                </a:defRPr>
              </a:lvl9pPr>
            </a:lstStyle>
            <a:p>
              <a:pPr eaLnBrk="0" hangingPunct="0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fr-FR" altLang="fr-FR" sz="800" dirty="0">
                  <a:solidFill>
                    <a:srgbClr val="FFFFFF"/>
                  </a:solidFill>
                  <a:latin typeface="Arial" pitchFamily="34" charset="0"/>
                </a:rPr>
                <a:t> </a:t>
              </a:r>
              <a:r>
                <a:rPr lang="fr-FR" altLang="fr-FR" sz="800" b="1" dirty="0">
                  <a:solidFill>
                    <a:srgbClr val="FFFFFF"/>
                  </a:solidFill>
                  <a:latin typeface="Arial" pitchFamily="34" charset="0"/>
                </a:rPr>
                <a:t>espaces verts</a:t>
              </a:r>
            </a:p>
          </p:txBody>
        </p:sp>
      </p:grpSp>
      <p:sp>
        <p:nvSpPr>
          <p:cNvPr id="13" name="Rectangle 12"/>
          <p:cNvSpPr/>
          <p:nvPr/>
        </p:nvSpPr>
        <p:spPr bwMode="auto">
          <a:xfrm>
            <a:off x="0" y="7938"/>
            <a:ext cx="1442906" cy="6858000"/>
          </a:xfrm>
          <a:prstGeom prst="rect">
            <a:avLst/>
          </a:prstGeom>
          <a:solidFill>
            <a:schemeClr val="accent6">
              <a:lumMod val="20000"/>
              <a:lumOff val="80000"/>
              <a:alpha val="43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/>
          <a:lstStyle/>
          <a:p>
            <a:pPr eaLnBrk="0" hangingPunct="0">
              <a:defRPr/>
            </a:pPr>
            <a:endParaRPr lang="fr-FR" sz="2400" dirty="0">
              <a:solidFill>
                <a:srgbClr val="000000"/>
              </a:solidFill>
            </a:endParaRPr>
          </a:p>
        </p:txBody>
      </p:sp>
      <p:sp>
        <p:nvSpPr>
          <p:cNvPr id="21" name="Titre 1"/>
          <p:cNvSpPr txBox="1">
            <a:spLocks/>
          </p:cNvSpPr>
          <p:nvPr/>
        </p:nvSpPr>
        <p:spPr bwMode="auto">
          <a:xfrm>
            <a:off x="1442906" y="1555431"/>
            <a:ext cx="8463094" cy="2593649"/>
          </a:xfrm>
          <a:prstGeom prst="rect">
            <a:avLst/>
          </a:prstGeom>
          <a:noFill/>
          <a:ln>
            <a:noFill/>
          </a:ln>
          <a:effectLst>
            <a:outerShdw blurRad="12700" dist="39613" dir="1174489" algn="ctr" rotWithShape="0">
              <a:srgbClr val="80808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0" hangingPunct="0">
              <a:defRPr/>
            </a:pPr>
            <a:r>
              <a:rPr lang="fr-FR" altLang="fr-FR" sz="4800" b="1" dirty="0" smtClean="0">
                <a:solidFill>
                  <a:srgbClr val="800000"/>
                </a:solidFill>
                <a:latin typeface="Calibri" panose="020F0502020204030204" pitchFamily="34" charset="0"/>
              </a:rPr>
              <a:t>Bloc de compétences</a:t>
            </a:r>
          </a:p>
          <a:p>
            <a:pPr algn="ctr" eaLnBrk="0" hangingPunct="0">
              <a:defRPr/>
            </a:pPr>
            <a:r>
              <a:rPr lang="fr-FR" altLang="fr-FR" sz="4800" b="1" dirty="0" smtClean="0">
                <a:solidFill>
                  <a:srgbClr val="800000"/>
                </a:solidFill>
                <a:latin typeface="Calibri" panose="020F0502020204030204" pitchFamily="34" charset="0"/>
              </a:rPr>
              <a:t>ORGANISER</a:t>
            </a:r>
          </a:p>
          <a:p>
            <a:pPr algn="ctr" eaLnBrk="0" hangingPunct="0">
              <a:defRPr/>
            </a:pPr>
            <a:r>
              <a:rPr lang="fr-FR" altLang="fr-FR" sz="3000" b="1" dirty="0" smtClean="0">
                <a:solidFill>
                  <a:srgbClr val="800000"/>
                </a:solidFill>
                <a:latin typeface="Calibri" panose="020F0502020204030204" pitchFamily="34" charset="0"/>
              </a:rPr>
              <a:t>Gérer le poste de travail</a:t>
            </a:r>
          </a:p>
          <a:p>
            <a:pPr algn="ctr" eaLnBrk="0" hangingPunct="0">
              <a:defRPr/>
            </a:pPr>
            <a:endParaRPr lang="fr-FR" altLang="fr-FR" sz="3000" b="1" dirty="0" smtClean="0">
              <a:solidFill>
                <a:srgbClr val="800000"/>
              </a:solidFill>
              <a:latin typeface="Calibri" panose="020F0502020204030204" pitchFamily="34" charset="0"/>
            </a:endParaRPr>
          </a:p>
        </p:txBody>
      </p:sp>
      <p:sp>
        <p:nvSpPr>
          <p:cNvPr id="23" name="Titre 1"/>
          <p:cNvSpPr txBox="1">
            <a:spLocks/>
          </p:cNvSpPr>
          <p:nvPr/>
        </p:nvSpPr>
        <p:spPr bwMode="auto">
          <a:xfrm>
            <a:off x="1442906" y="333378"/>
            <a:ext cx="8463094" cy="574675"/>
          </a:xfrm>
          <a:prstGeom prst="rect">
            <a:avLst/>
          </a:prstGeom>
          <a:noFill/>
          <a:ln>
            <a:noFill/>
          </a:ln>
          <a:effectLst>
            <a:outerShdw blurRad="12700" dist="39613" dir="1174489" algn="ctr" rotWithShape="0">
              <a:srgbClr val="80808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0" hangingPunct="0">
              <a:defRPr/>
            </a:pPr>
            <a:r>
              <a:rPr lang="fr-FR" altLang="fr-FR" sz="3600" b="1" dirty="0" smtClean="0">
                <a:solidFill>
                  <a:srgbClr val="800000"/>
                </a:solidFill>
                <a:latin typeface="Calibri" panose="020F0502020204030204" pitchFamily="34" charset="0"/>
              </a:rPr>
              <a:t>Maintenance des matériels</a:t>
            </a:r>
          </a:p>
        </p:txBody>
      </p:sp>
      <p:pic>
        <p:nvPicPr>
          <p:cNvPr id="8202" name="Picture 21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8533" y="4149725"/>
            <a:ext cx="6911843" cy="1741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03" name="Rectangle à coins arrondis 1"/>
          <p:cNvSpPr>
            <a:spLocks noChangeArrowheads="1"/>
          </p:cNvSpPr>
          <p:nvPr/>
        </p:nvSpPr>
        <p:spPr bwMode="auto">
          <a:xfrm>
            <a:off x="5264285" y="5118323"/>
            <a:ext cx="1405069" cy="542925"/>
          </a:xfrm>
          <a:prstGeom prst="roundRect">
            <a:avLst>
              <a:gd name="adj" fmla="val 16667"/>
            </a:avLst>
          </a:prstGeom>
          <a:noFill/>
          <a:ln w="3810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2084CE"/>
              </a:buClr>
              <a:buSzPct val="65000"/>
              <a:buFont typeface="Zapf Dingbats" charset="2"/>
              <a:buChar char=""/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FF8000"/>
              </a:buClr>
              <a:buSzPct val="65000"/>
              <a:buFont typeface="Wingdings" pitchFamily="2" charset="2"/>
              <a:buChar char="u"/>
              <a:defRPr sz="2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Clr>
                <a:srgbClr val="FF0000"/>
              </a:buClr>
              <a:buFont typeface="Times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2F9F38"/>
              </a:buClr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800000"/>
              </a:buClr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eaLnBrk="0" hangingPunct="0">
              <a:spcBef>
                <a:spcPct val="0"/>
              </a:spcBef>
              <a:buClrTx/>
              <a:buSzTx/>
              <a:buFontTx/>
              <a:buNone/>
            </a:pPr>
            <a:endParaRPr lang="fr-FR" altLang="fr-FR" sz="2400" dirty="0">
              <a:solidFill>
                <a:srgbClr val="000000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941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/>
          <p:cNvSpPr txBox="1">
            <a:spLocks/>
          </p:cNvSpPr>
          <p:nvPr/>
        </p:nvSpPr>
        <p:spPr bwMode="auto">
          <a:xfrm>
            <a:off x="1064568" y="2305728"/>
            <a:ext cx="8841432" cy="886495"/>
          </a:xfrm>
          <a:prstGeom prst="rect">
            <a:avLst/>
          </a:prstGeom>
          <a:noFill/>
          <a:ln>
            <a:noFill/>
          </a:ln>
          <a:effectLst>
            <a:outerShdw blurRad="12700" dist="38099" dir="1199927" algn="ctr" rotWithShape="0">
              <a:srgbClr val="80808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800000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800000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800000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800000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800000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CB066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CB066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CB066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CB066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fr-FR" sz="5400" kern="0" dirty="0" smtClean="0"/>
              <a:t>Merci de votre attention</a:t>
            </a:r>
            <a:endParaRPr lang="fr-FR" sz="5400" kern="0" dirty="0"/>
          </a:p>
        </p:txBody>
      </p:sp>
    </p:spTree>
    <p:extLst>
      <p:ext uri="{BB962C8B-B14F-4D97-AF65-F5344CB8AC3E}">
        <p14:creationId xmlns:p14="http://schemas.microsoft.com/office/powerpoint/2010/main" val="1003504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re 1"/>
          <p:cNvSpPr txBox="1">
            <a:spLocks/>
          </p:cNvSpPr>
          <p:nvPr/>
        </p:nvSpPr>
        <p:spPr bwMode="auto">
          <a:xfrm>
            <a:off x="1208587" y="188641"/>
            <a:ext cx="8463094" cy="574675"/>
          </a:xfrm>
          <a:prstGeom prst="rect">
            <a:avLst/>
          </a:prstGeom>
          <a:noFill/>
          <a:ln>
            <a:noFill/>
          </a:ln>
          <a:effectLst>
            <a:outerShdw dist="39613" dir="1174489" algn="ctr" rotWithShape="0">
              <a:srgbClr val="80808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lr>
                <a:srgbClr val="2084CE"/>
              </a:buClr>
              <a:buSzPct val="65000"/>
              <a:buFont typeface="Zapf Dingbats" charset="2"/>
              <a:buChar char=""/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FF8000"/>
              </a:buClr>
              <a:buSzPct val="65000"/>
              <a:buFont typeface="Wingdings" pitchFamily="2" charset="2"/>
              <a:buChar char="u"/>
              <a:defRPr sz="2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Clr>
                <a:srgbClr val="FF0000"/>
              </a:buClr>
              <a:buFont typeface="Times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2F9F38"/>
              </a:buClr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800000"/>
              </a:buClr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algn="ctr" eaLnBrk="0" hangingPunct="0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3600" b="1" dirty="0" smtClean="0">
                <a:solidFill>
                  <a:srgbClr val="0066CC"/>
                </a:solidFill>
              </a:rPr>
              <a:t>Manipulation des fluides frigorigènes</a:t>
            </a:r>
          </a:p>
        </p:txBody>
      </p:sp>
      <p:sp>
        <p:nvSpPr>
          <p:cNvPr id="9" name="ZoneTexte 5"/>
          <p:cNvSpPr txBox="1">
            <a:spLocks noChangeArrowheads="1"/>
          </p:cNvSpPr>
          <p:nvPr/>
        </p:nvSpPr>
        <p:spPr bwMode="auto">
          <a:xfrm>
            <a:off x="1208587" y="973183"/>
            <a:ext cx="8463094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rgbClr val="2084CE"/>
              </a:buClr>
              <a:buSzPct val="65000"/>
              <a:buFont typeface="Zapf Dingbats" charset="2"/>
              <a:buChar char=""/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FF8000"/>
              </a:buClr>
              <a:buSzPct val="65000"/>
              <a:buFont typeface="Wingdings" pitchFamily="2" charset="2"/>
              <a:buChar char="u"/>
              <a:defRPr sz="2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Clr>
                <a:srgbClr val="FF0000"/>
              </a:buClr>
              <a:buFont typeface="Times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2F9F38"/>
              </a:buClr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800000"/>
              </a:buClr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algn="just" eaLnBrk="0" hangingPunct="0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2000" dirty="0" smtClean="0">
                <a:solidFill>
                  <a:srgbClr val="000000"/>
                </a:solidFill>
                <a:latin typeface="Arial" pitchFamily="34" charset="0"/>
              </a:rPr>
              <a:t>La mise en œuvre des dispositions réglementaires relatives à la manipulation des fluides frigorigènes est précisée dans le code de l’environnement des articles R543-75 à R543-107.</a:t>
            </a:r>
          </a:p>
        </p:txBody>
      </p:sp>
      <p:sp>
        <p:nvSpPr>
          <p:cNvPr id="10" name="ZoneTexte 5"/>
          <p:cNvSpPr txBox="1">
            <a:spLocks noChangeArrowheads="1"/>
          </p:cNvSpPr>
          <p:nvPr/>
        </p:nvSpPr>
        <p:spPr bwMode="auto">
          <a:xfrm>
            <a:off x="1208587" y="2073045"/>
            <a:ext cx="8463094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rgbClr val="2084CE"/>
              </a:buClr>
              <a:buSzPct val="65000"/>
              <a:buFont typeface="Zapf Dingbats" charset="2"/>
              <a:buChar char=""/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FF8000"/>
              </a:buClr>
              <a:buSzPct val="65000"/>
              <a:buFont typeface="Wingdings" pitchFamily="2" charset="2"/>
              <a:buChar char="u"/>
              <a:defRPr sz="2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Clr>
                <a:srgbClr val="FF0000"/>
              </a:buClr>
              <a:buFont typeface="Times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2F9F38"/>
              </a:buClr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800000"/>
              </a:buClr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algn="just" eaLnBrk="0" hangingPunct="0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2000" dirty="0" smtClean="0">
                <a:solidFill>
                  <a:srgbClr val="000000"/>
                </a:solidFill>
                <a:latin typeface="Arial" pitchFamily="34" charset="0"/>
              </a:rPr>
              <a:t>L’article R543-106 définit les conditions d’aptitude des personnes ainsi que la capacité des établissements à manipuler des fluides frigorigènes</a:t>
            </a:r>
          </a:p>
        </p:txBody>
      </p:sp>
      <p:sp>
        <p:nvSpPr>
          <p:cNvPr id="11" name="ZoneTexte 7"/>
          <p:cNvSpPr txBox="1">
            <a:spLocks noChangeArrowheads="1"/>
          </p:cNvSpPr>
          <p:nvPr/>
        </p:nvSpPr>
        <p:spPr bwMode="auto">
          <a:xfrm>
            <a:off x="1352603" y="2982433"/>
            <a:ext cx="7955756" cy="2246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2084CE"/>
              </a:buClr>
              <a:buSzPct val="65000"/>
              <a:buFont typeface="Zapf Dingbats" charset="2"/>
              <a:buChar char=""/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FF8000"/>
              </a:buClr>
              <a:buSzPct val="65000"/>
              <a:buFont typeface="Wingdings" pitchFamily="2" charset="2"/>
              <a:buChar char="u"/>
              <a:defRPr sz="2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Clr>
                <a:srgbClr val="FF0000"/>
              </a:buClr>
              <a:buFont typeface="Times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2F9F38"/>
              </a:buClr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800000"/>
              </a:buClr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algn="just" eaLnBrk="0" hangingPunct="0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2000" dirty="0" smtClean="0">
                <a:solidFill>
                  <a:srgbClr val="000000"/>
                </a:solidFill>
                <a:latin typeface="Arial" pitchFamily="34" charset="0"/>
              </a:rPr>
              <a:t>Les compétences du Bac pro :</a:t>
            </a:r>
          </a:p>
          <a:p>
            <a:pPr algn="just" eaLnBrk="0" hangingPunct="0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2000" i="1" dirty="0" smtClean="0">
                <a:solidFill>
                  <a:srgbClr val="000000"/>
                </a:solidFill>
                <a:latin typeface="Arial" pitchFamily="34" charset="0"/>
              </a:rPr>
              <a:t>C1.1.4 Collecter les données techniques et réglementaires</a:t>
            </a:r>
          </a:p>
          <a:p>
            <a:pPr algn="just" eaLnBrk="0" hangingPunct="0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2000" i="1" dirty="0" smtClean="0">
                <a:solidFill>
                  <a:srgbClr val="000000"/>
                </a:solidFill>
                <a:latin typeface="Arial" pitchFamily="34" charset="0"/>
              </a:rPr>
              <a:t>C2.2.3 Identifier et caractériser les éléments de la chaîne d’énergie et de la chaîne d’information</a:t>
            </a:r>
          </a:p>
          <a:p>
            <a:pPr algn="just" eaLnBrk="0" hangingPunct="0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2000" b="1" i="1" dirty="0" smtClean="0">
                <a:solidFill>
                  <a:srgbClr val="000000"/>
                </a:solidFill>
                <a:latin typeface="Arial" pitchFamily="34" charset="0"/>
              </a:rPr>
              <a:t>C3.1.1 Définir, organiser et sécuriser l’aire de travail</a:t>
            </a:r>
          </a:p>
          <a:p>
            <a:pPr algn="just" eaLnBrk="0" hangingPunct="0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2000" b="1" i="1" dirty="0" smtClean="0">
                <a:solidFill>
                  <a:srgbClr val="000000"/>
                </a:solidFill>
                <a:latin typeface="Arial" pitchFamily="34" charset="0"/>
              </a:rPr>
              <a:t>C3.1.6 Appliquer et respecter les règles d’hygiène, de santé, de sécurité et de respect de l’environnement</a:t>
            </a:r>
          </a:p>
        </p:txBody>
      </p:sp>
      <p:sp>
        <p:nvSpPr>
          <p:cNvPr id="2" name="ZoneTexte 1"/>
          <p:cNvSpPr txBox="1"/>
          <p:nvPr/>
        </p:nvSpPr>
        <p:spPr>
          <a:xfrm>
            <a:off x="1354240" y="5242561"/>
            <a:ext cx="817178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 eaLnBrk="0" hangingPunct="0"/>
            <a:r>
              <a:rPr lang="fr-FR" altLang="fr-FR" sz="2000" dirty="0">
                <a:solidFill>
                  <a:srgbClr val="000000"/>
                </a:solidFill>
                <a:latin typeface="Arial" pitchFamily="34" charset="0"/>
              </a:rPr>
              <a:t>e</a:t>
            </a:r>
            <a:r>
              <a:rPr lang="fr-FR" altLang="fr-FR" sz="2000" dirty="0" smtClean="0">
                <a:solidFill>
                  <a:srgbClr val="000000"/>
                </a:solidFill>
                <a:latin typeface="Arial" pitchFamily="34" charset="0"/>
              </a:rPr>
              <a:t>t le </a:t>
            </a:r>
            <a:r>
              <a:rPr lang="fr-FR" altLang="fr-FR" sz="2000" dirty="0">
                <a:solidFill>
                  <a:srgbClr val="000000"/>
                </a:solidFill>
                <a:latin typeface="Arial" pitchFamily="34" charset="0"/>
              </a:rPr>
              <a:t>savoir </a:t>
            </a:r>
            <a:r>
              <a:rPr lang="fr-FR" altLang="fr-FR" sz="2000" i="1" dirty="0">
                <a:solidFill>
                  <a:srgbClr val="000000"/>
                </a:solidFill>
                <a:latin typeface="Arial" pitchFamily="34" charset="0"/>
              </a:rPr>
              <a:t>S5.2 Santé et sécurité au travail. </a:t>
            </a:r>
            <a:r>
              <a:rPr lang="fr-FR" altLang="fr-FR" sz="2000" b="1" i="1" dirty="0">
                <a:solidFill>
                  <a:srgbClr val="000000"/>
                </a:solidFill>
                <a:latin typeface="Arial" pitchFamily="34" charset="0"/>
              </a:rPr>
              <a:t>Protection de l’environnement. Le développement </a:t>
            </a:r>
            <a:r>
              <a:rPr lang="fr-FR" altLang="fr-FR" sz="2000" b="1" i="1" dirty="0" smtClean="0">
                <a:solidFill>
                  <a:srgbClr val="000000"/>
                </a:solidFill>
                <a:latin typeface="Arial" pitchFamily="34" charset="0"/>
              </a:rPr>
              <a:t>durable</a:t>
            </a:r>
          </a:p>
          <a:p>
            <a:pPr lvl="0" algn="just" eaLnBrk="0" hangingPunct="0"/>
            <a:endParaRPr lang="fr-FR" altLang="fr-FR" sz="800" i="1" dirty="0">
              <a:solidFill>
                <a:srgbClr val="000000"/>
              </a:solidFill>
              <a:latin typeface="Arial" pitchFamily="34" charset="0"/>
            </a:endParaRPr>
          </a:p>
          <a:p>
            <a:pPr lvl="0" algn="just" eaLnBrk="0" hangingPunct="0"/>
            <a:r>
              <a:rPr lang="fr-FR" altLang="fr-FR" sz="2000" dirty="0">
                <a:solidFill>
                  <a:srgbClr val="000000"/>
                </a:solidFill>
                <a:latin typeface="Arial" pitchFamily="34" charset="0"/>
              </a:rPr>
              <a:t>font référence à la manipulation des fluides frigorigènes</a:t>
            </a:r>
          </a:p>
        </p:txBody>
      </p:sp>
    </p:spTree>
    <p:extLst>
      <p:ext uri="{BB962C8B-B14F-4D97-AF65-F5344CB8AC3E}">
        <p14:creationId xmlns:p14="http://schemas.microsoft.com/office/powerpoint/2010/main" val="3235853144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re 1"/>
          <p:cNvSpPr txBox="1">
            <a:spLocks/>
          </p:cNvSpPr>
          <p:nvPr/>
        </p:nvSpPr>
        <p:spPr bwMode="auto">
          <a:xfrm>
            <a:off x="1208587" y="188641"/>
            <a:ext cx="8463094" cy="574675"/>
          </a:xfrm>
          <a:prstGeom prst="rect">
            <a:avLst/>
          </a:prstGeom>
          <a:noFill/>
          <a:ln>
            <a:noFill/>
          </a:ln>
          <a:effectLst>
            <a:outerShdw dist="39613" dir="1174489" algn="ctr" rotWithShape="0">
              <a:srgbClr val="80808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lr>
                <a:srgbClr val="2084CE"/>
              </a:buClr>
              <a:buSzPct val="65000"/>
              <a:buFont typeface="Zapf Dingbats" charset="2"/>
              <a:buChar char=""/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FF8000"/>
              </a:buClr>
              <a:buSzPct val="65000"/>
              <a:buFont typeface="Wingdings" pitchFamily="2" charset="2"/>
              <a:buChar char="u"/>
              <a:defRPr sz="2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Clr>
                <a:srgbClr val="FF0000"/>
              </a:buClr>
              <a:buFont typeface="Times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2F9F38"/>
              </a:buClr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800000"/>
              </a:buClr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algn="ctr" eaLnBrk="0" hangingPunct="0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3600" b="1" dirty="0" smtClean="0">
                <a:solidFill>
                  <a:srgbClr val="0066CC"/>
                </a:solidFill>
              </a:rPr>
              <a:t>Manipulation des fluides frigorigènes</a:t>
            </a:r>
          </a:p>
        </p:txBody>
      </p:sp>
      <p:sp>
        <p:nvSpPr>
          <p:cNvPr id="4" name="ZoneTexte 5"/>
          <p:cNvSpPr txBox="1">
            <a:spLocks noChangeArrowheads="1"/>
          </p:cNvSpPr>
          <p:nvPr/>
        </p:nvSpPr>
        <p:spPr bwMode="auto">
          <a:xfrm>
            <a:off x="1264880" y="836718"/>
            <a:ext cx="8463094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rgbClr val="2084CE"/>
              </a:buClr>
              <a:buSzPct val="65000"/>
              <a:buFont typeface="Zapf Dingbats" charset="2"/>
              <a:buChar char=""/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FF8000"/>
              </a:buClr>
              <a:buSzPct val="65000"/>
              <a:buFont typeface="Wingdings" pitchFamily="2" charset="2"/>
              <a:buChar char="u"/>
              <a:defRPr sz="2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Clr>
                <a:srgbClr val="FF0000"/>
              </a:buClr>
              <a:buFont typeface="Times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2F9F38"/>
              </a:buClr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800000"/>
              </a:buClr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algn="just" eaLnBrk="0" hangingPunct="0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2000" dirty="0" smtClean="0">
                <a:solidFill>
                  <a:srgbClr val="000000"/>
                </a:solidFill>
                <a:latin typeface="Arial" pitchFamily="34" charset="0"/>
              </a:rPr>
              <a:t>La formation à la manipulation des fluides frigorigènes a pour objet de permettre aux apprenants d’être préparés à intervenir sur des circuits de climatisation et par la suite en entreprise obtenir une attestation d’aptitude.</a:t>
            </a:r>
          </a:p>
        </p:txBody>
      </p:sp>
      <p:sp>
        <p:nvSpPr>
          <p:cNvPr id="5" name="ZoneTexte 4"/>
          <p:cNvSpPr txBox="1">
            <a:spLocks noChangeArrowheads="1"/>
          </p:cNvSpPr>
          <p:nvPr/>
        </p:nvSpPr>
        <p:spPr bwMode="auto">
          <a:xfrm>
            <a:off x="1677764" y="3578240"/>
            <a:ext cx="7955756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2084CE"/>
              </a:buClr>
              <a:buSzPct val="65000"/>
              <a:buFont typeface="Zapf Dingbats" charset="2"/>
              <a:buChar char=""/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FF8000"/>
              </a:buClr>
              <a:buSzPct val="65000"/>
              <a:buFont typeface="Wingdings" pitchFamily="2" charset="2"/>
              <a:buChar char="u"/>
              <a:defRPr sz="2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Clr>
                <a:srgbClr val="FF0000"/>
              </a:buClr>
              <a:buFont typeface="Times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2F9F38"/>
              </a:buClr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800000"/>
              </a:buClr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marL="342900" indent="-342900" algn="just" eaLnBrk="0" hangingPunct="0">
              <a:spcBef>
                <a:spcPct val="0"/>
              </a:spcBef>
              <a:buClrTx/>
              <a:buSzTx/>
              <a:buFont typeface="Wingdings" panose="05000000000000000000" pitchFamily="2" charset="2"/>
              <a:buChar char="q"/>
            </a:pPr>
            <a:r>
              <a:rPr lang="fr-FR" altLang="fr-FR" sz="2000" dirty="0" smtClean="0">
                <a:solidFill>
                  <a:srgbClr val="000000"/>
                </a:solidFill>
                <a:latin typeface="Arial" pitchFamily="34" charset="0"/>
              </a:rPr>
              <a:t>Appropriation du système de climatisation sur maquette didactique</a:t>
            </a:r>
          </a:p>
          <a:p>
            <a:pPr marL="342900" indent="-342900" algn="just" eaLnBrk="0" hangingPunct="0">
              <a:spcBef>
                <a:spcPct val="0"/>
              </a:spcBef>
              <a:buClrTx/>
              <a:buSzTx/>
              <a:buFont typeface="Wingdings" panose="05000000000000000000" pitchFamily="2" charset="2"/>
              <a:buChar char="q"/>
            </a:pPr>
            <a:r>
              <a:rPr lang="fr-FR" altLang="fr-FR" sz="2000" dirty="0" smtClean="0">
                <a:solidFill>
                  <a:srgbClr val="000000"/>
                </a:solidFill>
                <a:latin typeface="Arial" pitchFamily="34" charset="0"/>
              </a:rPr>
              <a:t>Charge d’un circuit de climatisation</a:t>
            </a:r>
          </a:p>
          <a:p>
            <a:pPr marL="342900" indent="-342900" algn="just" eaLnBrk="0" hangingPunct="0">
              <a:spcBef>
                <a:spcPct val="0"/>
              </a:spcBef>
              <a:buClrTx/>
              <a:buSzTx/>
              <a:buFont typeface="Wingdings" panose="05000000000000000000" pitchFamily="2" charset="2"/>
              <a:buChar char="q"/>
            </a:pPr>
            <a:r>
              <a:rPr lang="fr-FR" altLang="fr-FR" sz="2000" dirty="0" smtClean="0">
                <a:solidFill>
                  <a:srgbClr val="000000"/>
                </a:solidFill>
                <a:latin typeface="Arial" pitchFamily="34" charset="0"/>
              </a:rPr>
              <a:t>Echange d’un composant (filtre </a:t>
            </a:r>
            <a:r>
              <a:rPr lang="fr-FR" altLang="fr-FR" sz="2000" dirty="0" err="1" smtClean="0">
                <a:solidFill>
                  <a:srgbClr val="000000"/>
                </a:solidFill>
                <a:latin typeface="Arial" pitchFamily="34" charset="0"/>
              </a:rPr>
              <a:t>déshydrateur</a:t>
            </a:r>
            <a:r>
              <a:rPr lang="fr-FR" altLang="fr-FR" sz="2000" dirty="0" smtClean="0">
                <a:solidFill>
                  <a:srgbClr val="000000"/>
                </a:solidFill>
                <a:latin typeface="Arial" pitchFamily="34" charset="0"/>
              </a:rPr>
              <a:t>, évaporateur, condenseur, flexible,…)</a:t>
            </a:r>
          </a:p>
          <a:p>
            <a:pPr marL="342900" indent="-342900" algn="just" eaLnBrk="0" hangingPunct="0">
              <a:spcBef>
                <a:spcPct val="0"/>
              </a:spcBef>
              <a:buClrTx/>
              <a:buSzTx/>
              <a:buFont typeface="Wingdings" panose="05000000000000000000" pitchFamily="2" charset="2"/>
              <a:buChar char="q"/>
            </a:pPr>
            <a:r>
              <a:rPr lang="fr-FR" altLang="fr-FR" sz="2000" dirty="0" smtClean="0">
                <a:solidFill>
                  <a:srgbClr val="000000"/>
                </a:solidFill>
                <a:latin typeface="Arial" pitchFamily="34" charset="0"/>
              </a:rPr>
              <a:t>Diagnostic sur circuit de climatisation</a:t>
            </a:r>
          </a:p>
        </p:txBody>
      </p:sp>
      <p:sp>
        <p:nvSpPr>
          <p:cNvPr id="8" name="ZoneTexte 7"/>
          <p:cNvSpPr txBox="1">
            <a:spLocks noChangeArrowheads="1"/>
          </p:cNvSpPr>
          <p:nvPr/>
        </p:nvSpPr>
        <p:spPr bwMode="auto">
          <a:xfrm>
            <a:off x="1280595" y="3068960"/>
            <a:ext cx="820942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rgbClr val="2084CE"/>
              </a:buClr>
              <a:buSzPct val="65000"/>
              <a:buFont typeface="Zapf Dingbats" charset="2"/>
              <a:buChar char=""/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FF8000"/>
              </a:buClr>
              <a:buSzPct val="65000"/>
              <a:buFont typeface="Wingdings" pitchFamily="2" charset="2"/>
              <a:buChar char="u"/>
              <a:defRPr sz="2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Clr>
                <a:srgbClr val="FF0000"/>
              </a:buClr>
              <a:buFont typeface="Times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2F9F38"/>
              </a:buClr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800000"/>
              </a:buClr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marL="342900" indent="-342900" algn="just" eaLnBrk="0" hangingPunct="0">
              <a:spcBef>
                <a:spcPct val="0"/>
              </a:spcBef>
              <a:buClrTx/>
              <a:buSzTx/>
              <a:buFont typeface="Wingdings" panose="05000000000000000000" pitchFamily="2" charset="2"/>
              <a:buChar char="Ø"/>
            </a:pPr>
            <a:r>
              <a:rPr lang="fr-FR" altLang="fr-FR" sz="2000" dirty="0" smtClean="0">
                <a:solidFill>
                  <a:srgbClr val="000000"/>
                </a:solidFill>
                <a:latin typeface="Arial" pitchFamily="34" charset="0"/>
              </a:rPr>
              <a:t>Une formation pratique de 4 T.P. pour une durée totale de 12 heures</a:t>
            </a:r>
          </a:p>
        </p:txBody>
      </p:sp>
      <p:sp>
        <p:nvSpPr>
          <p:cNvPr id="9" name="ZoneTexte 7"/>
          <p:cNvSpPr txBox="1">
            <a:spLocks noChangeArrowheads="1"/>
          </p:cNvSpPr>
          <p:nvPr/>
        </p:nvSpPr>
        <p:spPr bwMode="auto">
          <a:xfrm>
            <a:off x="1280595" y="2636912"/>
            <a:ext cx="795575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2084CE"/>
              </a:buClr>
              <a:buSzPct val="65000"/>
              <a:buFont typeface="Zapf Dingbats" charset="2"/>
              <a:buChar char=""/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FF8000"/>
              </a:buClr>
              <a:buSzPct val="65000"/>
              <a:buFont typeface="Wingdings" pitchFamily="2" charset="2"/>
              <a:buChar char="u"/>
              <a:defRPr sz="2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Clr>
                <a:srgbClr val="FF0000"/>
              </a:buClr>
              <a:buFont typeface="Times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2F9F38"/>
              </a:buClr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800000"/>
              </a:buClr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marL="342900" indent="-342900" algn="just" eaLnBrk="0" hangingPunct="0">
              <a:spcBef>
                <a:spcPct val="0"/>
              </a:spcBef>
              <a:buClrTx/>
              <a:buSzTx/>
              <a:buFont typeface="Wingdings" panose="05000000000000000000" pitchFamily="2" charset="2"/>
              <a:buChar char="Ø"/>
            </a:pPr>
            <a:r>
              <a:rPr lang="fr-FR" altLang="fr-FR" sz="2000" dirty="0" smtClean="0">
                <a:solidFill>
                  <a:srgbClr val="000000"/>
                </a:solidFill>
                <a:latin typeface="Arial" pitchFamily="34" charset="0"/>
              </a:rPr>
              <a:t>Une formation théorique de 8 heures</a:t>
            </a:r>
          </a:p>
        </p:txBody>
      </p:sp>
      <p:sp>
        <p:nvSpPr>
          <p:cNvPr id="10" name="ZoneTexte 6"/>
          <p:cNvSpPr txBox="1">
            <a:spLocks noChangeArrowheads="1"/>
          </p:cNvSpPr>
          <p:nvPr/>
        </p:nvSpPr>
        <p:spPr bwMode="auto">
          <a:xfrm>
            <a:off x="1136576" y="2204864"/>
            <a:ext cx="446449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rgbClr val="2084CE"/>
              </a:buClr>
              <a:buSzPct val="65000"/>
              <a:buFont typeface="Zapf Dingbats" charset="2"/>
              <a:buChar char=""/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FF8000"/>
              </a:buClr>
              <a:buSzPct val="65000"/>
              <a:buFont typeface="Wingdings" pitchFamily="2" charset="2"/>
              <a:buChar char="u"/>
              <a:defRPr sz="2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Clr>
                <a:srgbClr val="FF0000"/>
              </a:buClr>
              <a:buFont typeface="Times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2F9F38"/>
              </a:buClr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800000"/>
              </a:buClr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algn="just" eaLnBrk="0" hangingPunct="0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2000" u="sng" dirty="0" smtClean="0">
                <a:solidFill>
                  <a:srgbClr val="000000"/>
                </a:solidFill>
                <a:latin typeface="Arial" pitchFamily="34" charset="0"/>
              </a:rPr>
              <a:t>Proposition de formation en Bac pro </a:t>
            </a:r>
            <a:r>
              <a:rPr lang="fr-FR" altLang="fr-FR" sz="2000" dirty="0" smtClean="0">
                <a:solidFill>
                  <a:srgbClr val="000000"/>
                </a:solidFill>
                <a:latin typeface="Arial" pitchFamily="34" charset="0"/>
              </a:rPr>
              <a:t>: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7259" y="5085184"/>
            <a:ext cx="1656184" cy="13911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39342411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8" grpId="0"/>
      <p:bldP spid="9" grpId="0"/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re 1"/>
          <p:cNvSpPr>
            <a:spLocks noGrp="1"/>
          </p:cNvSpPr>
          <p:nvPr>
            <p:ph type="title"/>
          </p:nvPr>
        </p:nvSpPr>
        <p:spPr>
          <a:xfrm>
            <a:off x="1208584" y="22225"/>
            <a:ext cx="8697416" cy="886495"/>
          </a:xfrm>
        </p:spPr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571500" lvl="0" indent="-571500"/>
            <a:r>
              <a:rPr lang="fr-FR" sz="3200" b="1" dirty="0" smtClean="0"/>
              <a:t>Intervention sur le circuit de climatisation d’un tracteur</a:t>
            </a:r>
            <a:endParaRPr lang="fr-FR" sz="3200" b="1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294967295"/>
          </p:nvPr>
        </p:nvSpPr>
        <p:spPr>
          <a:xfrm>
            <a:off x="7594600" y="6356360"/>
            <a:ext cx="2311400" cy="365125"/>
          </a:xfrm>
          <a:prstGeom prst="rect">
            <a:avLst/>
          </a:prstGeom>
        </p:spPr>
        <p:txBody>
          <a:bodyPr/>
          <a:lstStyle/>
          <a:p>
            <a:pPr algn="r">
              <a:defRPr/>
            </a:pPr>
            <a:fld id="{C80130EC-06BF-4F8C-9527-37C10879183D}" type="slidenum">
              <a:rPr lang="fr-FR"/>
              <a:pPr algn="r">
                <a:defRPr/>
              </a:pPr>
              <a:t>5</a:t>
            </a:fld>
            <a:endParaRPr lang="fr-FR"/>
          </a:p>
        </p:txBody>
      </p:sp>
      <p:grpSp>
        <p:nvGrpSpPr>
          <p:cNvPr id="4" name="Groupe 3"/>
          <p:cNvGrpSpPr/>
          <p:nvPr/>
        </p:nvGrpSpPr>
        <p:grpSpPr>
          <a:xfrm>
            <a:off x="1640633" y="1064196"/>
            <a:ext cx="8103616" cy="1944216"/>
            <a:chOff x="1640632" y="1064196"/>
            <a:chExt cx="8103616" cy="1944216"/>
          </a:xfrm>
        </p:grpSpPr>
        <p:sp>
          <p:nvSpPr>
            <p:cNvPr id="5" name="Titre 1"/>
            <p:cNvSpPr txBox="1">
              <a:spLocks/>
            </p:cNvSpPr>
            <p:nvPr/>
          </p:nvSpPr>
          <p:spPr bwMode="auto">
            <a:xfrm>
              <a:off x="1640632" y="1496244"/>
              <a:ext cx="8103616" cy="15121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>
              <a:lvl1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  <a:lvl2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" pitchFamily="34" charset="0"/>
                </a:defRPr>
              </a:lvl2pPr>
              <a:lvl3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" pitchFamily="34" charset="0"/>
                </a:defRPr>
              </a:lvl3pPr>
              <a:lvl4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" pitchFamily="34" charset="0"/>
                </a:defRPr>
              </a:lvl4pPr>
              <a:lvl5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" pitchFamily="34" charset="0"/>
                </a:defRPr>
              </a:lvl5pPr>
              <a:lvl6pPr marL="4572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" pitchFamily="34" charset="0"/>
                </a:defRPr>
              </a:lvl6pPr>
              <a:lvl7pPr marL="9144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" pitchFamily="34" charset="0"/>
                </a:defRPr>
              </a:lvl7pPr>
              <a:lvl8pPr marL="13716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" pitchFamily="34" charset="0"/>
                </a:defRPr>
              </a:lvl8pPr>
              <a:lvl9pPr marL="18288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lvl="0" algn="just"/>
              <a:r>
                <a:rPr lang="fr-FR" sz="2000" dirty="0" smtClean="0"/>
                <a:t>Suite </a:t>
              </a:r>
              <a:r>
                <a:rPr lang="fr-FR" sz="2000" dirty="0"/>
                <a:t>à une intervention lourde sur la </a:t>
              </a:r>
              <a:r>
                <a:rPr lang="fr-FR" sz="2000" dirty="0" smtClean="0"/>
                <a:t>boîte </a:t>
              </a:r>
              <a:r>
                <a:rPr lang="fr-FR" sz="2000" dirty="0"/>
                <a:t>de vitesses du tracteur ARION 640, on vous demande de remettre en conformité le circuit de climatisation. En </a:t>
              </a:r>
              <a:r>
                <a:rPr lang="fr-FR" sz="2000" dirty="0" smtClean="0"/>
                <a:t>effet, </a:t>
              </a:r>
              <a:r>
                <a:rPr lang="fr-FR" sz="2000" dirty="0"/>
                <a:t>l’intervention sur la </a:t>
              </a:r>
              <a:r>
                <a:rPr lang="fr-FR" sz="2000" dirty="0" smtClean="0"/>
                <a:t>boîte </a:t>
              </a:r>
              <a:r>
                <a:rPr lang="fr-FR" sz="2000" dirty="0"/>
                <a:t>de vitesses a nécessité une ouverture prolongée du circuit. </a:t>
              </a:r>
            </a:p>
          </p:txBody>
        </p:sp>
        <p:sp>
          <p:nvSpPr>
            <p:cNvPr id="9" name="Titre 1"/>
            <p:cNvSpPr txBox="1">
              <a:spLocks/>
            </p:cNvSpPr>
            <p:nvPr/>
          </p:nvSpPr>
          <p:spPr bwMode="auto">
            <a:xfrm>
              <a:off x="1652444" y="1064196"/>
              <a:ext cx="3468960" cy="4320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>
              <a:lvl1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  <a:lvl2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" pitchFamily="34" charset="0"/>
                </a:defRPr>
              </a:lvl2pPr>
              <a:lvl3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" pitchFamily="34" charset="0"/>
                </a:defRPr>
              </a:lvl3pPr>
              <a:lvl4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" pitchFamily="34" charset="0"/>
                </a:defRPr>
              </a:lvl4pPr>
              <a:lvl5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" pitchFamily="34" charset="0"/>
                </a:defRPr>
              </a:lvl5pPr>
              <a:lvl6pPr marL="4572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" pitchFamily="34" charset="0"/>
                </a:defRPr>
              </a:lvl6pPr>
              <a:lvl7pPr marL="9144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" pitchFamily="34" charset="0"/>
                </a:defRPr>
              </a:lvl7pPr>
              <a:lvl8pPr marL="13716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" pitchFamily="34" charset="0"/>
                </a:defRPr>
              </a:lvl8pPr>
              <a:lvl9pPr marL="18288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lvl="0" algn="l"/>
              <a:r>
                <a:rPr lang="fr-FR" sz="2800" dirty="0" smtClean="0"/>
                <a:t>Mise en situation:</a:t>
              </a:r>
              <a:endParaRPr lang="fr-FR" sz="2800" dirty="0"/>
            </a:p>
          </p:txBody>
        </p:sp>
      </p:grpSp>
      <p:pic>
        <p:nvPicPr>
          <p:cNvPr id="10" name="Image 9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8064" y="2852936"/>
            <a:ext cx="3947264" cy="388843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94363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contenu 2"/>
          <p:cNvSpPr>
            <a:spLocks noGrp="1"/>
          </p:cNvSpPr>
          <p:nvPr>
            <p:ph idx="1"/>
          </p:nvPr>
        </p:nvSpPr>
        <p:spPr>
          <a:xfrm>
            <a:off x="1352605" y="4509130"/>
            <a:ext cx="8208912" cy="1617047"/>
          </a:xfrm>
        </p:spPr>
        <p:txBody>
          <a:bodyPr/>
          <a:lstStyle/>
          <a:p>
            <a:pPr algn="just"/>
            <a:r>
              <a:rPr lang="fr-FR" dirty="0" smtClean="0"/>
              <a:t>Il est donc demandé à l’élève de prendre en charge le tracteur pour remettre en conformité le circuit de climatisation.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294967295"/>
          </p:nvPr>
        </p:nvSpPr>
        <p:spPr>
          <a:xfrm>
            <a:off x="7594600" y="6356360"/>
            <a:ext cx="2311400" cy="365125"/>
          </a:xfrm>
          <a:prstGeom prst="rect">
            <a:avLst/>
          </a:prstGeom>
        </p:spPr>
        <p:txBody>
          <a:bodyPr/>
          <a:lstStyle/>
          <a:p>
            <a:pPr algn="r">
              <a:defRPr/>
            </a:pPr>
            <a:fld id="{C80130EC-06BF-4F8C-9527-37C10879183D}" type="slidenum">
              <a:rPr lang="fr-FR"/>
              <a:pPr algn="r">
                <a:defRPr/>
              </a:pPr>
              <a:t>6</a:t>
            </a:fld>
            <a:endParaRPr lang="fr-FR"/>
          </a:p>
        </p:txBody>
      </p:sp>
      <p:sp>
        <p:nvSpPr>
          <p:cNvPr id="5" name="Titre 1"/>
          <p:cNvSpPr txBox="1">
            <a:spLocks/>
          </p:cNvSpPr>
          <p:nvPr/>
        </p:nvSpPr>
        <p:spPr bwMode="auto">
          <a:xfrm>
            <a:off x="1352600" y="908720"/>
            <a:ext cx="8424936" cy="2160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lvl="0" algn="l">
              <a:lnSpc>
                <a:spcPct val="150000"/>
              </a:lnSpc>
            </a:pPr>
            <a:endParaRPr lang="fr-FR" sz="2800" dirty="0" smtClean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445950" y="-392535"/>
            <a:ext cx="3745065" cy="51954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72660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re 1"/>
          <p:cNvSpPr>
            <a:spLocks noGrp="1"/>
          </p:cNvSpPr>
          <p:nvPr>
            <p:ph type="title"/>
          </p:nvPr>
        </p:nvSpPr>
        <p:spPr>
          <a:xfrm>
            <a:off x="488949" y="980738"/>
            <a:ext cx="9417051" cy="886495"/>
          </a:xfrm>
        </p:spPr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fr-FR" sz="3200" b="1" dirty="0" smtClean="0"/>
              <a:t>Centre d’intérêt de ce TP: les énergies fluidiques</a:t>
            </a:r>
            <a:endParaRPr lang="fr-FR" sz="3200" b="1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294967295"/>
          </p:nvPr>
        </p:nvSpPr>
        <p:spPr>
          <a:xfrm>
            <a:off x="7594600" y="6356360"/>
            <a:ext cx="2311400" cy="365125"/>
          </a:xfrm>
          <a:prstGeom prst="rect">
            <a:avLst/>
          </a:prstGeom>
        </p:spPr>
        <p:txBody>
          <a:bodyPr/>
          <a:lstStyle/>
          <a:p>
            <a:pPr algn="r">
              <a:defRPr/>
            </a:pPr>
            <a:fld id="{C80130EC-06BF-4F8C-9527-37C10879183D}" type="slidenum">
              <a:rPr lang="fr-FR"/>
              <a:pPr algn="r">
                <a:defRPr/>
              </a:pPr>
              <a:t>7</a:t>
            </a:fld>
            <a:endParaRPr lang="fr-FR"/>
          </a:p>
        </p:txBody>
      </p:sp>
      <p:sp>
        <p:nvSpPr>
          <p:cNvPr id="12" name="Titre 1"/>
          <p:cNvSpPr txBox="1">
            <a:spLocks/>
          </p:cNvSpPr>
          <p:nvPr/>
        </p:nvSpPr>
        <p:spPr bwMode="auto">
          <a:xfrm>
            <a:off x="1450082" y="3284984"/>
            <a:ext cx="8424936" cy="1872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342900" lvl="0" indent="-342900" algn="l" eaLnBrk="1" hangingPunct="1">
              <a:lnSpc>
                <a:spcPct val="150000"/>
              </a:lnSpc>
              <a:spcBef>
                <a:spcPct val="20000"/>
              </a:spcBef>
              <a:buClr>
                <a:srgbClr val="2084CE"/>
              </a:buClr>
              <a:buSzPct val="65000"/>
              <a:buFont typeface="Zapf Dingbats" charset="2"/>
              <a:buChar char=""/>
            </a:pPr>
            <a:r>
              <a:rPr lang="fr-FR" sz="2800" dirty="0" smtClean="0">
                <a:latin typeface="+mn-lt"/>
                <a:ea typeface="+mn-ea"/>
                <a:cs typeface="+mn-cs"/>
              </a:rPr>
              <a:t>Pour mener à bien ce TP l’élève aura:</a:t>
            </a:r>
          </a:p>
          <a:p>
            <a:pPr lvl="0" algn="l" eaLnBrk="1" hangingPunct="1">
              <a:lnSpc>
                <a:spcPct val="150000"/>
              </a:lnSpc>
              <a:spcBef>
                <a:spcPct val="20000"/>
              </a:spcBef>
              <a:buClr>
                <a:srgbClr val="2084CE"/>
              </a:buClr>
              <a:buSzPct val="65000"/>
            </a:pPr>
            <a:r>
              <a:rPr lang="fr-FR" sz="2800" dirty="0" smtClean="0">
                <a:latin typeface="+mn-lt"/>
                <a:ea typeface="+mn-ea"/>
                <a:cs typeface="+mn-cs"/>
              </a:rPr>
              <a:t>   </a:t>
            </a:r>
          </a:p>
          <a:p>
            <a:pPr marL="342900" lvl="0" indent="-342900" algn="l" eaLnBrk="1" hangingPunct="1">
              <a:lnSpc>
                <a:spcPct val="150000"/>
              </a:lnSpc>
              <a:spcBef>
                <a:spcPct val="20000"/>
              </a:spcBef>
              <a:buClr>
                <a:srgbClr val="2084CE"/>
              </a:buClr>
              <a:buSzPct val="65000"/>
              <a:buFont typeface="Zapf Dingbats" charset="2"/>
              <a:buChar char=""/>
            </a:pPr>
            <a:endParaRPr lang="fr-FR" sz="2800" dirty="0">
              <a:latin typeface="+mn-lt"/>
              <a:ea typeface="+mn-ea"/>
              <a:cs typeface="+mn-cs"/>
            </a:endParaRPr>
          </a:p>
          <a:p>
            <a:pPr marL="342900" lvl="0" indent="-342900" algn="l" eaLnBrk="1" hangingPunct="1">
              <a:lnSpc>
                <a:spcPct val="150000"/>
              </a:lnSpc>
              <a:spcBef>
                <a:spcPct val="20000"/>
              </a:spcBef>
              <a:buClr>
                <a:srgbClr val="2084CE"/>
              </a:buClr>
              <a:buSzPct val="65000"/>
              <a:buFont typeface="Zapf Dingbats" charset="2"/>
              <a:buChar char=""/>
            </a:pPr>
            <a:endParaRPr lang="fr-FR" sz="2800" dirty="0"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9972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numéro de diapositive 5"/>
          <p:cNvSpPr>
            <a:spLocks noGrp="1"/>
          </p:cNvSpPr>
          <p:nvPr>
            <p:ph type="sldNum" sz="quarter" idx="4294967295"/>
          </p:nvPr>
        </p:nvSpPr>
        <p:spPr>
          <a:xfrm>
            <a:off x="7594600" y="6356360"/>
            <a:ext cx="2311400" cy="365125"/>
          </a:xfrm>
          <a:prstGeom prst="rect">
            <a:avLst/>
          </a:prstGeom>
        </p:spPr>
        <p:txBody>
          <a:bodyPr/>
          <a:lstStyle/>
          <a:p>
            <a:pPr algn="r">
              <a:defRPr/>
            </a:pPr>
            <a:fld id="{C80130EC-06BF-4F8C-9527-37C10879183D}" type="slidenum">
              <a:rPr lang="fr-FR"/>
              <a:pPr algn="r">
                <a:defRPr/>
              </a:pPr>
              <a:t>8</a:t>
            </a:fld>
            <a:endParaRPr lang="fr-FR"/>
          </a:p>
        </p:txBody>
      </p:sp>
      <p:sp>
        <p:nvSpPr>
          <p:cNvPr id="7" name="Espace réservé du contenu 2"/>
          <p:cNvSpPr>
            <a:spLocks noGrp="1"/>
          </p:cNvSpPr>
          <p:nvPr>
            <p:ph idx="1"/>
          </p:nvPr>
        </p:nvSpPr>
        <p:spPr>
          <a:xfrm>
            <a:off x="1309667" y="0"/>
            <a:ext cx="8208912" cy="1285884"/>
          </a:xfrm>
        </p:spPr>
        <p:txBody>
          <a:bodyPr/>
          <a:lstStyle/>
          <a:p>
            <a:pPr marL="800100" lvl="1" indent="-342900" algn="just">
              <a:lnSpc>
                <a:spcPct val="150000"/>
              </a:lnSpc>
              <a:buClr>
                <a:srgbClr val="2084CE"/>
              </a:buClr>
              <a:buFont typeface="Zapf Dingbats" charset="2"/>
              <a:buChar char=""/>
            </a:pPr>
            <a:r>
              <a:rPr lang="fr-FR" dirty="0" smtClean="0"/>
              <a:t>Un TP avec une partie théorique pour valider des savoirs et une partie guidance pour son activité</a:t>
            </a:r>
            <a:endParaRPr lang="fr-FR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12640" y="692696"/>
            <a:ext cx="3786214" cy="525658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00677" y="980731"/>
            <a:ext cx="3786335" cy="540059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88704" y="1268760"/>
            <a:ext cx="3915795" cy="5400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00875" y="692696"/>
            <a:ext cx="3697915" cy="532859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016897" y="836712"/>
            <a:ext cx="3786105" cy="532859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232920" y="1052736"/>
            <a:ext cx="3755132" cy="533534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448945" y="1268760"/>
            <a:ext cx="3744416" cy="528772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664968" y="1484784"/>
            <a:ext cx="3744416" cy="531302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217296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numéro de diapositive 5"/>
          <p:cNvSpPr>
            <a:spLocks noGrp="1"/>
          </p:cNvSpPr>
          <p:nvPr>
            <p:ph type="sldNum" sz="quarter" idx="4294967295"/>
          </p:nvPr>
        </p:nvSpPr>
        <p:spPr>
          <a:xfrm>
            <a:off x="7594600" y="6356360"/>
            <a:ext cx="2311400" cy="365125"/>
          </a:xfrm>
          <a:prstGeom prst="rect">
            <a:avLst/>
          </a:prstGeom>
        </p:spPr>
        <p:txBody>
          <a:bodyPr/>
          <a:lstStyle/>
          <a:p>
            <a:pPr algn="r">
              <a:defRPr/>
            </a:pPr>
            <a:fld id="{C80130EC-06BF-4F8C-9527-37C10879183D}" type="slidenum">
              <a:rPr lang="fr-FR"/>
              <a:pPr algn="r">
                <a:defRPr/>
              </a:pPr>
              <a:t>9</a:t>
            </a:fld>
            <a:endParaRPr lang="fr-FR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8616" y="571481"/>
            <a:ext cx="8043540" cy="564360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27661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Nouvelle présentation">
  <a:themeElements>
    <a:clrScheme name="Nouvelle pré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Nouvelle présentation">
      <a:majorFont>
        <a:latin typeface="Calibri"/>
        <a:ea typeface="ＭＳ Ｐゴシック"/>
        <a:cs typeface="ＭＳ Ｐゴシック"/>
      </a:majorFont>
      <a:minorFont>
        <a:latin typeface="Calibri"/>
        <a:ea typeface="ＭＳ Ｐゴシック"/>
        <a:cs typeface="ＭＳ Ｐゴシック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fr-FR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fr-FR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lnDef>
  </a:objectDefaults>
  <a:extraClrSchemeLst>
    <a:extraClrScheme>
      <a:clrScheme name="Nouvelle pré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uvelle pré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uvelle pré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uvelle pré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uvelle pré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uvelle pré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ouvelle pré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ouvelle pré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ouvelle pré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ouvelle pré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ouvelle pré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ouvelle pré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Nouvelle présentation">
  <a:themeElements>
    <a:clrScheme name="Nouvelle pré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Nouvelle présentation">
      <a:majorFont>
        <a:latin typeface="Calibri"/>
        <a:ea typeface="ＭＳ Ｐゴシック"/>
        <a:cs typeface="ＭＳ Ｐゴシック"/>
      </a:majorFont>
      <a:minorFont>
        <a:latin typeface="Calibri"/>
        <a:ea typeface="ＭＳ Ｐゴシック"/>
        <a:cs typeface="ＭＳ Ｐゴシック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fr-FR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fr-FR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lnDef>
  </a:objectDefaults>
  <a:extraClrSchemeLst>
    <a:extraClrScheme>
      <a:clrScheme name="Nouvelle pré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uvelle pré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uvelle pré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uvelle pré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uvelle pré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uvelle pré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ouvelle pré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ouvelle pré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ouvelle pré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ouvelle pré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ouvelle pré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ouvelle pré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2_Nouvelle présentation">
  <a:themeElements>
    <a:clrScheme name="Nouvelle pré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Nouvelle présentation">
      <a:majorFont>
        <a:latin typeface="Calibri"/>
        <a:ea typeface="ＭＳ Ｐゴシック"/>
        <a:cs typeface="ＭＳ Ｐゴシック"/>
      </a:majorFont>
      <a:minorFont>
        <a:latin typeface="Calibri"/>
        <a:ea typeface="ＭＳ Ｐゴシック"/>
        <a:cs typeface="ＭＳ Ｐゴシック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fr-FR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fr-FR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lnDef>
  </a:objectDefaults>
  <a:extraClrSchemeLst>
    <a:extraClrScheme>
      <a:clrScheme name="Nouvelle pré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uvelle pré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uvelle pré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uvelle pré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uvelle pré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uvelle pré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ouvelle pré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ouvelle pré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ouvelle pré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ouvelle pré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ouvelle pré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ouvelle pré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masque diapo PNF MM 22-23 mars 2016</Template>
  <TotalTime>3270</TotalTime>
  <Words>570</Words>
  <Application>Microsoft Office PowerPoint</Application>
  <PresentationFormat>Format A4 (210 x 297 mm)</PresentationFormat>
  <Paragraphs>75</Paragraphs>
  <Slides>20</Slides>
  <Notes>1</Notes>
  <HiddenSlides>0</HiddenSlides>
  <MMClips>0</MMClips>
  <ScaleCrop>false</ScaleCrop>
  <HeadingPairs>
    <vt:vector size="4" baseType="variant">
      <vt:variant>
        <vt:lpstr>Thème</vt:lpstr>
      </vt:variant>
      <vt:variant>
        <vt:i4>3</vt:i4>
      </vt:variant>
      <vt:variant>
        <vt:lpstr>Titres des diapositives</vt:lpstr>
      </vt:variant>
      <vt:variant>
        <vt:i4>20</vt:i4>
      </vt:variant>
    </vt:vector>
  </HeadingPairs>
  <TitlesOfParts>
    <vt:vector size="23" baseType="lpstr">
      <vt:lpstr>Nouvelle présentation</vt:lpstr>
      <vt:lpstr>1_Nouvelle présentation</vt:lpstr>
      <vt:lpstr>2_Nouvelle présentation</vt:lpstr>
      <vt:lpstr>Présentation PowerPoint</vt:lpstr>
      <vt:lpstr>Présentation PowerPoint</vt:lpstr>
      <vt:lpstr>Présentation PowerPoint</vt:lpstr>
      <vt:lpstr>Présentation PowerPoint</vt:lpstr>
      <vt:lpstr>Intervention sur le circuit de climatisation d’un tracteur</vt:lpstr>
      <vt:lpstr>Présentation PowerPoint</vt:lpstr>
      <vt:lpstr>Centre d’intérêt de ce TP: les énergies fluidiques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Conclusion</vt:lpstr>
      <vt:lpstr>Présentation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Rénovation du BTS maintenance industrielle</dc:title>
  <dc:creator>Dominique Petrella</dc:creator>
  <cp:lastModifiedBy>jean-luc lorrain</cp:lastModifiedBy>
  <cp:revision>216</cp:revision>
  <cp:lastPrinted>2013-12-07T08:24:26Z</cp:lastPrinted>
  <dcterms:created xsi:type="dcterms:W3CDTF">2013-06-06T06:04:00Z</dcterms:created>
  <dcterms:modified xsi:type="dcterms:W3CDTF">2016-03-30T20:37:36Z</dcterms:modified>
</cp:coreProperties>
</file>