
<file path=[Content_Types].xml><?xml version="1.0" encoding="utf-8"?>
<Types xmlns="http://schemas.openxmlformats.org/package/2006/content-types">
  <Override PartName="/_rels/.rels" ContentType="application/vnd.openxmlformats-package.relationships+xml"/>
  <Override PartName="/ppt/notesSlides/_rels/notesSlide1.xml.rels" ContentType="application/vnd.openxmlformats-package.relationships+xml"/>
  <Override PartName="/ppt/notesSlides/_rels/notesSlide19.xml.rels" ContentType="application/vnd.openxmlformats-package.relationships+xml"/>
  <Override PartName="/ppt/notesSlides/_rels/notesSlide17.xml.rels" ContentType="application/vnd.openxmlformats-package.relationships+xml"/>
  <Override PartName="/ppt/notesSlides/notesSlide19.xml" ContentType="application/vnd.openxmlformats-officedocument.presentationml.notesSlide+xml"/>
  <Override PartName="/ppt/notesSlides/notesSlide1.xml" ContentType="application/vnd.openxmlformats-officedocument.presentationml.notesSlide+xml"/>
  <Override PartName="/ppt/notesSlides/notesSlide17.xml" ContentType="application/vnd.openxmlformats-officedocument.presentationml.notesSlide+xml"/>
  <Override PartName="/ppt/_rels/presentation.xml.rels" ContentType="application/vnd.openxmlformats-package.relationships+xml"/>
  <Override PartName="/ppt/media/image5.jpeg" ContentType="image/jpeg"/>
  <Override PartName="/ppt/media/image27.jpeg" ContentType="image/jpeg"/>
  <Override PartName="/ppt/media/image33.jpeg" ContentType="image/jpeg"/>
  <Override PartName="/ppt/media/image39.jpeg" ContentType="image/jpeg"/>
  <Override PartName="/ppt/media/image1.png" ContentType="image/png"/>
  <Override PartName="/ppt/media/image40.jpeg" ContentType="image/jpeg"/>
  <Override PartName="/ppt/media/image12.jpeg" ContentType="image/jpeg"/>
  <Override PartName="/ppt/media/image45.jpeg" ContentType="image/jpeg"/>
  <Override PartName="/ppt/media/image52.jpeg" ContentType="image/jpeg"/>
  <Override PartName="/ppt/media/image17.jpeg" ContentType="image/jpeg"/>
  <Override PartName="/ppt/media/image57.jpeg" ContentType="image/jpeg"/>
  <Override PartName="/ppt/media/image3.png" ContentType="image/png"/>
  <Override PartName="/ppt/media/image24.jpeg" ContentType="image/jpeg"/>
  <Override PartName="/ppt/media/image7.jpeg" ContentType="image/jpeg"/>
  <Override PartName="/ppt/media/image29.jpeg" ContentType="image/jpeg"/>
  <Override PartName="/ppt/media/image30.jpeg" ContentType="image/jpeg"/>
  <Override PartName="/ppt/media/image35.jpeg" ContentType="image/jpeg"/>
  <Override PartName="/ppt/media/image42.jpeg" ContentType="image/jpeg"/>
  <Override PartName="/ppt/media/image14.jpeg" ContentType="image/jpeg"/>
  <Override PartName="/ppt/media/image47.jpeg" ContentType="image/jpeg"/>
  <Override PartName="/ppt/media/image54.jpeg" ContentType="image/jpeg"/>
  <Override PartName="/ppt/media/image21.jpeg" ContentType="image/jpeg"/>
  <Override PartName="/ppt/media/image19.jpeg" ContentType="image/jpeg"/>
  <Override PartName="/ppt/media/image26.jpeg" ContentType="image/jpeg"/>
  <Override PartName="/ppt/media/image60.jpeg" ContentType="image/jpeg"/>
  <Override PartName="/ppt/media/image9.jpeg" ContentType="image/jpeg"/>
  <Override PartName="/ppt/media/image32.jpeg" ContentType="image/jpeg"/>
  <Override PartName="/ppt/media/image38.jpeg" ContentType="image/jpeg"/>
  <Override PartName="/ppt/media/image37.jpeg" ContentType="image/jpeg"/>
  <Override PartName="/ppt/media/image44.jpeg" ContentType="image/jpeg"/>
  <Override PartName="/ppt/media/image11.jpeg" ContentType="image/jpeg"/>
  <Override PartName="/ppt/media/image59.wmf" ContentType="image/x-wmf"/>
  <Override PartName="/ppt/media/image51.jpeg" ContentType="image/jpeg"/>
  <Override PartName="/ppt/media/image16.jpeg" ContentType="image/jpeg"/>
  <Override PartName="/ppt/media/image49.jpeg" ContentType="image/jpeg"/>
  <Override PartName="/ppt/media/image56.jpeg" ContentType="image/jpeg"/>
  <Override PartName="/ppt/media/image23.jpeg" ContentType="image/jpeg"/>
  <Override PartName="/ppt/media/image6.jpeg" ContentType="image/jpeg"/>
  <Override PartName="/ppt/media/image28.jpeg" ContentType="image/jpeg"/>
  <Override PartName="/ppt/media/image62.jpeg" ContentType="image/jpeg"/>
  <Override PartName="/ppt/media/image2.png" ContentType="image/png"/>
  <Override PartName="/ppt/media/image34.jpeg" ContentType="image/jpeg"/>
  <Override PartName="/ppt/media/image61.wmf" ContentType="image/x-wmf"/>
  <Override PartName="/ppt/media/image41.jpeg" ContentType="image/jpeg"/>
  <Override PartName="/ppt/media/image13.jpeg" ContentType="image/jpeg"/>
  <Override PartName="/ppt/media/image46.jpeg" ContentType="image/jpeg"/>
  <Override PartName="/ppt/media/image4.png" ContentType="image/png"/>
  <Override PartName="/ppt/media/image53.jpeg" ContentType="image/jpeg"/>
  <Override PartName="/ppt/media/image43.png" ContentType="image/png"/>
  <Override PartName="/ppt/media/image20.jpeg" ContentType="image/jpeg"/>
  <Override PartName="/ppt/media/image18.jpeg" ContentType="image/jpeg"/>
  <Override PartName="/ppt/media/image58.jpeg" ContentType="image/jpeg"/>
  <Override PartName="/ppt/media/image25.jpeg" ContentType="image/jpeg"/>
  <Override PartName="/ppt/media/image8.jpeg" ContentType="image/jpeg"/>
  <Override PartName="/ppt/media/image31.jpeg" ContentType="image/jpeg"/>
  <Override PartName="/ppt/media/image36.jpeg" ContentType="image/jpeg"/>
  <Override PartName="/ppt/media/image10.jpeg" ContentType="image/jpeg"/>
  <Override PartName="/ppt/media/image50.jpeg" ContentType="image/jpeg"/>
  <Override PartName="/ppt/media/image15.jpeg" ContentType="image/jpeg"/>
  <Override PartName="/ppt/media/image48.jpeg" ContentType="image/jpeg"/>
  <Override PartName="/ppt/media/image55.jpeg" ContentType="image/jpeg"/>
  <Override PartName="/ppt/media/image22.jpeg" ContentType="image/jpeg"/>
  <Override PartName="/ppt/slideLayouts/slideLayout14.xml" ContentType="application/vnd.openxmlformats-officedocument.presentationml.slideLayout+xml"/>
  <Override PartName="/ppt/slideLayouts/slideLayout10.xml" ContentType="application/vnd.openxmlformats-officedocument.presentationml.slideLayout+xml"/>
  <Override PartName="/ppt/slideLayouts/slideLayout8.xml" ContentType="application/vnd.openxmlformats-officedocument.presentationml.slideLayout+xml"/>
  <Override PartName="/ppt/slideLayouts/slideLayout4.xml" ContentType="application/vnd.openxmlformats-officedocument.presentationml.slideLayout+xml"/>
  <Override PartName="/ppt/slideLayouts/slideLayout21.xml" ContentType="application/vnd.openxmlformats-officedocument.presentationml.slideLayout+xml"/>
  <Override PartName="/ppt/slideLayouts/slideLayout19.xml" ContentType="application/vnd.openxmlformats-officedocument.presentationml.slideLayout+xml"/>
  <Override PartName="/ppt/slideLayouts/slideLayout15.xml" ContentType="application/vnd.openxmlformats-officedocument.presentationml.slideLayout+xml"/>
  <Override PartName="/ppt/slideLayouts/slideLayout11.xml" ContentType="application/vnd.openxmlformats-officedocument.presentationml.slideLayout+xml"/>
  <Override PartName="/ppt/slideLayouts/slideLayout9.xml" ContentType="application/vnd.openxmlformats-officedocument.presentationml.slideLayout+xml"/>
  <Override PartName="/ppt/slideLayouts/slideLayout5.xml" ContentType="application/vnd.openxmlformats-officedocument.presentationml.slideLayout+xml"/>
  <Override PartName="/ppt/slideLayouts/slideLayout22.xml" ContentType="application/vnd.openxmlformats-officedocument.presentationml.slideLayout+xml"/>
  <Override PartName="/ppt/slideLayouts/slideLayout1.xml" ContentType="application/vnd.openxmlformats-officedocument.presentationml.slideLayout+xml"/>
  <Override PartName="/ppt/slideLayouts/slideLayout16.xml" ContentType="application/vnd.openxmlformats-officedocument.presentationml.slideLayout+xml"/>
  <Override PartName="/ppt/slideLayouts/slideLayout12.xml" ContentType="application/vnd.openxmlformats-officedocument.presentationml.slideLayout+xml"/>
  <Override PartName="/ppt/slideLayouts/slideLayout6.xml" ContentType="application/vnd.openxmlformats-officedocument.presentationml.slideLayout+xml"/>
  <Override PartName="/ppt/slideLayouts/slideLayout23.xml" ContentType="application/vnd.openxmlformats-officedocument.presentationml.slideLayout+xml"/>
  <Override PartName="/ppt/slideLayouts/slideLayout2.xml" ContentType="application/vnd.openxmlformats-officedocument.presentationml.slideLayout+xml"/>
  <Override PartName="/ppt/slideLayouts/slideLayout17.xml" ContentType="application/vnd.openxmlformats-officedocument.presentationml.slideLayout+xml"/>
  <Override PartName="/ppt/slideLayouts/slideLayout13.xml" ContentType="application/vnd.openxmlformats-officedocument.presentationml.slideLayout+xml"/>
  <Override PartName="/ppt/slideLayouts/slideLayout7.xml" ContentType="application/vnd.openxmlformats-officedocument.presentationml.slideLayout+xml"/>
  <Override PartName="/ppt/slideLayouts/_rels/slideLayout16.xml.rels" ContentType="application/vnd.openxmlformats-package.relationships+xml"/>
  <Override PartName="/ppt/slideLayouts/_rels/slideLayout11.xml.rels" ContentType="application/vnd.openxmlformats-package.relationships+xml"/>
  <Override PartName="/ppt/slideLayouts/_rels/slideLayout15.xml.rels" ContentType="application/vnd.openxmlformats-package.relationships+xml"/>
  <Override PartName="/ppt/slideLayouts/_rels/slideLayout10.xml.rels" ContentType="application/vnd.openxmlformats-package.relationships+xml"/>
  <Override PartName="/ppt/slideLayouts/_rels/slideLayout14.xml.rels" ContentType="application/vnd.openxmlformats-package.relationships+xml"/>
  <Override PartName="/ppt/slideLayouts/_rels/slideLayout24.xml.rels" ContentType="application/vnd.openxmlformats-package.relationships+xml"/>
  <Override PartName="/ppt/slideLayouts/_rels/slideLayout23.xml.rels" ContentType="application/vnd.openxmlformats-package.relationships+xml"/>
  <Override PartName="/ppt/slideLayouts/_rels/slideLayout22.xml.rels" ContentType="application/vnd.openxmlformats-package.relationships+xml"/>
  <Override PartName="/ppt/slideLayouts/_rels/slideLayout5.xml.rels" ContentType="application/vnd.openxmlformats-package.relationships+xml"/>
  <Override PartName="/ppt/slideLayouts/_rels/slideLayout9.xml.rels" ContentType="application/vnd.openxmlformats-package.relationships+xml"/>
  <Override PartName="/ppt/slideLayouts/_rels/slideLayout21.xml.rels" ContentType="application/vnd.openxmlformats-package.relationships+xml"/>
  <Override PartName="/ppt/slideLayouts/_rels/slideLayout4.xml.rels" ContentType="application/vnd.openxmlformats-package.relationships+xml"/>
  <Override PartName="/ppt/slideLayouts/_rels/slideLayout8.xml.rels" ContentType="application/vnd.openxmlformats-package.relationships+xml"/>
  <Override PartName="/ppt/slideLayouts/_rels/slideLayout20.xml.rels" ContentType="application/vnd.openxmlformats-package.relationships+xml"/>
  <Override PartName="/ppt/slideLayouts/_rels/slideLayout19.xml.rels" ContentType="application/vnd.openxmlformats-package.relationships+xml"/>
  <Override PartName="/ppt/slideLayouts/_rels/slideLayout3.xml.rels" ContentType="application/vnd.openxmlformats-package.relationships+xml"/>
  <Override PartName="/ppt/slideLayouts/_rels/slideLayout7.xml.rels" ContentType="application/vnd.openxmlformats-package.relationships+xml"/>
  <Override PartName="/ppt/slideLayouts/_rels/slideLayout18.xml.rels" ContentType="application/vnd.openxmlformats-package.relationships+xml"/>
  <Override PartName="/ppt/slideLayouts/_rels/slideLayout2.xml.rels" ContentType="application/vnd.openxmlformats-package.relationships+xml"/>
  <Override PartName="/ppt/slideLayouts/_rels/slideLayout13.xml.rels" ContentType="application/vnd.openxmlformats-package.relationships+xml"/>
  <Override PartName="/ppt/slideLayouts/_rels/slideLayout6.xml.rels" ContentType="application/vnd.openxmlformats-package.relationships+xml"/>
  <Override PartName="/ppt/slideLayouts/_rels/slideLayout17.xml.rels" ContentType="application/vnd.openxmlformats-package.relationships+xml"/>
  <Override PartName="/ppt/slideLayouts/_rels/slideLayout1.xml.rels" ContentType="application/vnd.openxmlformats-package.relationships+xml"/>
  <Override PartName="/ppt/slideLayouts/_rels/slideLayout12.xml.rels" ContentType="application/vnd.openxmlformats-package.relationships+xml"/>
  <Override PartName="/ppt/slideLayouts/slideLayout24.xml" ContentType="application/vnd.openxmlformats-officedocument.presentationml.slideLayout+xml"/>
  <Override PartName="/ppt/slideLayouts/slideLayout3.xml" ContentType="application/vnd.openxmlformats-officedocument.presentationml.slideLayout+xml"/>
  <Override PartName="/ppt/slideLayouts/slideLayout20.xml" ContentType="application/vnd.openxmlformats-officedocument.presentationml.slideLayout+xml"/>
  <Override PartName="/ppt/slideLayouts/slideLayout18.xml" ContentType="application/vnd.openxmlformats-officedocument.presentationml.slideLayout+xml"/>
  <Override PartName="/ppt/charts/chart4.xml" ContentType="application/vnd.openxmlformats-officedocument.drawingml.chart+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ppt/notesMasters/_rels/notesMaster1.xml.rels" ContentType="application/vnd.openxmlformats-package.relationships+xml"/>
  <Override PartName="/ppt/notesMasters/notesMaster1.xml" ContentType="application/vnd.openxmlformats-officedocument.presentationml.notesMaster+xml"/>
  <Override PartName="/ppt/presentation.xml" ContentType="application/vnd.openxmlformats-officedocument.presentationml.presentation.main+xml"/>
  <Override PartName="/ppt/slides/_rels/slide28.xml.rels" ContentType="application/vnd.openxmlformats-package.relationships+xml"/>
  <Override PartName="/ppt/slides/_rels/slide39.xml.rels" ContentType="application/vnd.openxmlformats-package.relationships+xml"/>
  <Override PartName="/ppt/slides/_rels/slide37.xml.rels" ContentType="application/vnd.openxmlformats-package.relationships+xml"/>
  <Override PartName="/ppt/slides/_rels/slide12.xml.rels" ContentType="application/vnd.openxmlformats-package.relationships+xml"/>
  <Override PartName="/ppt/slides/_rels/slide35.xml.rels" ContentType="application/vnd.openxmlformats-package.relationships+xml"/>
  <Override PartName="/ppt/slides/_rels/slide10.xml.rels" ContentType="application/vnd.openxmlformats-package.relationships+xml"/>
  <Override PartName="/ppt/slides/_rels/slide33.xml.rels" ContentType="application/vnd.openxmlformats-package.relationships+xml"/>
  <Override PartName="/ppt/slides/_rels/slide31.xml.rels" ContentType="application/vnd.openxmlformats-package.relationships+xml"/>
  <Override PartName="/ppt/slides/_rels/slide2.xml.rels" ContentType="application/vnd.openxmlformats-package.relationships+xml"/>
  <Override PartName="/ppt/slides/_rels/slide18.xml.rels" ContentType="application/vnd.openxmlformats-package.relationships+xml"/>
  <Override PartName="/ppt/slides/_rels/slide16.xml.rels" ContentType="application/vnd.openxmlformats-package.relationships+xml"/>
  <Override PartName="/ppt/slides/_rels/slide14.xml.rels" ContentType="application/vnd.openxmlformats-package.relationships+xml"/>
  <Override PartName="/ppt/slides/_rels/slide8.xml.rels" ContentType="application/vnd.openxmlformats-package.relationships+xml"/>
  <Override PartName="/ppt/slides/_rels/slide25.xml.rels" ContentType="application/vnd.openxmlformats-package.relationships+xml"/>
  <Override PartName="/ppt/slides/_rels/slide6.xml.rels" ContentType="application/vnd.openxmlformats-package.relationships+xml"/>
  <Override PartName="/ppt/slides/_rels/slide23.xml.rels" ContentType="application/vnd.openxmlformats-package.relationships+xml"/>
  <Override PartName="/ppt/slides/_rels/slide21.xml.rels" ContentType="application/vnd.openxmlformats-package.relationships+xml"/>
  <Override PartName="/ppt/slides/_rels/slide4.xml.rels" ContentType="application/vnd.openxmlformats-package.relationships+xml"/>
  <Override PartName="/ppt/slides/_rels/slide40.xml.rels" ContentType="application/vnd.openxmlformats-package.relationships+xml"/>
  <Override PartName="/ppt/slides/_rels/slide29.xml.rels" ContentType="application/vnd.openxmlformats-package.relationships+xml"/>
  <Override PartName="/ppt/slides/_rels/slide27.xml.rels" ContentType="application/vnd.openxmlformats-package.relationships+xml"/>
  <Override PartName="/ppt/slides/_rels/slide38.xml.rels" ContentType="application/vnd.openxmlformats-package.relationships+xml"/>
  <Override PartName="/ppt/slides/_rels/slide13.xml.rels" ContentType="application/vnd.openxmlformats-package.relationships+xml"/>
  <Override PartName="/ppt/slides/_rels/slide36.xml.rels" ContentType="application/vnd.openxmlformats-package.relationships+xml"/>
  <Override PartName="/ppt/slides/_rels/slide11.xml.rels" ContentType="application/vnd.openxmlformats-package.relationships+xml"/>
  <Override PartName="/ppt/slides/_rels/slide34.xml.rels" ContentType="application/vnd.openxmlformats-package.relationships+xml"/>
  <Override PartName="/ppt/slides/_rels/slide32.xml.rels" ContentType="application/vnd.openxmlformats-package.relationships+xml"/>
  <Override PartName="/ppt/slides/_rels/slide30.xml.rels" ContentType="application/vnd.openxmlformats-package.relationships+xml"/>
  <Override PartName="/ppt/slides/_rels/slide3.xml.rels" ContentType="application/vnd.openxmlformats-package.relationships+xml"/>
  <Override PartName="/ppt/slides/_rels/slide1.xml.rels" ContentType="application/vnd.openxmlformats-package.relationships+xml"/>
  <Override PartName="/ppt/slides/_rels/slide19.xml.rels" ContentType="application/vnd.openxmlformats-package.relationships+xml"/>
  <Override PartName="/ppt/slides/_rels/slide17.xml.rels" ContentType="application/vnd.openxmlformats-package.relationships+xml"/>
  <Override PartName="/ppt/slides/_rels/slide15.xml.rels" ContentType="application/vnd.openxmlformats-package.relationships+xml"/>
  <Override PartName="/ppt/slides/_rels/slide9.xml.rels" ContentType="application/vnd.openxmlformats-package.relationships+xml"/>
  <Override PartName="/ppt/slides/_rels/slide26.xml.rels" ContentType="application/vnd.openxmlformats-package.relationships+xml"/>
  <Override PartName="/ppt/slides/_rels/slide7.xml.rels" ContentType="application/vnd.openxmlformats-package.relationships+xml"/>
  <Override PartName="/ppt/slides/_rels/slide24.xml.rels" ContentType="application/vnd.openxmlformats-package.relationships+xml"/>
  <Override PartName="/ppt/slides/_rels/slide22.xml.rels" ContentType="application/vnd.openxmlformats-package.relationships+xml"/>
  <Override PartName="/ppt/slides/_rels/slide5.xml.rels" ContentType="application/vnd.openxmlformats-package.relationships+xml"/>
  <Override PartName="/ppt/slides/_rels/slide20.xml.rels" ContentType="application/vnd.openxmlformats-package.relationships+xml"/>
  <Override PartName="/ppt/slides/_rels/slide41.xml.rels" ContentType="application/vnd.openxmlformats-package.relationships+xml"/>
  <Override PartName="/ppt/slides/slide1.xml" ContentType="application/vnd.openxmlformats-officedocument.presentationml.slide+xml"/>
  <Override PartName="/ppt/slides/slide10.xml" ContentType="application/vnd.openxmlformats-officedocument.presentationml.slide+xml"/>
  <Override PartName="/ppt/slides/slide12.xml" ContentType="application/vnd.openxmlformats-officedocument.presentationml.slide+xml"/>
  <Override PartName="/ppt/slides/slide3.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slides/slide5.xml" ContentType="application/vnd.openxmlformats-officedocument.presentationml.slide+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16.xml" ContentType="application/vnd.openxmlformats-officedocument.presentationml.slide+xml"/>
  <Override PartName="/ppt/slides/slide7.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9.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11.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13.xml" ContentType="application/vnd.openxmlformats-officedocument.presentationml.slide+xml"/>
  <Override PartName="/ppt/slides/slide4.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0.xml" ContentType="application/vnd.openxmlformats-officedocument.presentationml.slide+xml"/>
  <Override PartName="/ppt/slides/slide6.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17.xml" ContentType="application/vnd.openxmlformats-officedocument.presentationml.slide+xml"/>
  <Override PartName="/ppt/slides/slide8.xml" ContentType="application/vnd.openxmlformats-officedocument.presentationml.slide+xml"/>
  <Override PartName="/ppt/slides/slide26.xml" ContentType="application/vnd.openxmlformats-officedocument.presentationml.slide+xml"/>
  <Override PartName="/ppt/slides/slide3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7.xml" ContentType="application/vnd.openxmlformats-officedocument.presentationml.slide+xml"/>
  <Override PartName="/ppt/slides/slide39.xml" ContentType="application/vnd.openxmlformats-officedocument.presentationml.slide+xml"/>
  <Override PartName="/ppt/slideMasters/slideMaster1.xml" ContentType="application/vnd.openxmlformats-officedocument.presentationml.slideMaster+xml"/>
  <Override PartName="/ppt/slideMasters/_rels/slideMaster2.xml.rels" ContentType="application/vnd.openxmlformats-package.relationships+xml"/>
  <Override PartName="/ppt/slideMasters/_rels/slideMaster1.xml.rels" ContentType="application/vnd.openxmlformats-package.relationships+xml"/>
  <Override PartName="/ppt/slideMasters/slideMaster2.xml" ContentType="application/vnd.openxmlformats-officedocument.presentationml.slideMaster+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Types>
</file>

<file path=_rels/.rels><?xml version="1.0" encoding="UTF-8"?>
<Relationships xmlns="http://schemas.openxmlformats.org/package/2006/relationships"><Relationship Id="rId1"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p:sldMasterIdLst>
    <p:sldMasterId id="2147483648" r:id="rId2"/>
    <p:sldMasterId id="2147483661" r:id="rId3"/>
  </p:sldMasterIdLst>
  <p:notesMasterIdLst>
    <p:notesMasterId r:id="rId4"/>
  </p:notesMasterIdLst>
  <p:sldIdLst>
    <p:sldId id="256" r:id="rId5"/>
    <p:sldId id="257" r:id="rId6"/>
    <p:sldId id="258" r:id="rId7"/>
    <p:sldId id="259" r:id="rId8"/>
    <p:sldId id="260" r:id="rId9"/>
    <p:sldId id="261" r:id="rId10"/>
    <p:sldId id="262" r:id="rId11"/>
    <p:sldId id="263" r:id="rId12"/>
    <p:sldId id="264" r:id="rId13"/>
    <p:sldId id="265" r:id="rId14"/>
    <p:sldId id="266" r:id="rId15"/>
    <p:sldId id="267" r:id="rId16"/>
    <p:sldId id="268" r:id="rId17"/>
    <p:sldId id="269" r:id="rId18"/>
    <p:sldId id="270" r:id="rId19"/>
    <p:sldId id="271" r:id="rId20"/>
    <p:sldId id="272" r:id="rId21"/>
    <p:sldId id="273" r:id="rId22"/>
    <p:sldId id="274" r:id="rId23"/>
    <p:sldId id="275" r:id="rId24"/>
    <p:sldId id="276" r:id="rId25"/>
    <p:sldId id="277" r:id="rId26"/>
    <p:sldId id="278" r:id="rId27"/>
    <p:sldId id="279" r:id="rId28"/>
    <p:sldId id="280" r:id="rId29"/>
    <p:sldId id="281" r:id="rId30"/>
    <p:sldId id="282" r:id="rId31"/>
    <p:sldId id="283" r:id="rId32"/>
    <p:sldId id="284" r:id="rId33"/>
    <p:sldId id="285" r:id="rId34"/>
    <p:sldId id="286" r:id="rId35"/>
    <p:sldId id="287" r:id="rId36"/>
    <p:sldId id="288" r:id="rId37"/>
    <p:sldId id="289" r:id="rId38"/>
    <p:sldId id="290" r:id="rId39"/>
    <p:sldId id="291" r:id="rId40"/>
    <p:sldId id="292" r:id="rId41"/>
    <p:sldId id="293" r:id="rId42"/>
    <p:sldId id="294" r:id="rId43"/>
    <p:sldId id="295" r:id="rId44"/>
    <p:sldId id="296" r:id="rId45"/>
  </p:sldIdLst>
  <p:sldSz cx="9144000" cy="6858000"/>
  <p:notesSz cx="6858000" cy="9144000"/>
</p:presentation>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Master" Target="slideMasters/slideMaster2.xml"/><Relationship Id="rId4" Type="http://schemas.openxmlformats.org/officeDocument/2006/relationships/notesMaster" Target="notesMasters/notesMaster1.xml"/><Relationship Id="rId5" Type="http://schemas.openxmlformats.org/officeDocument/2006/relationships/slide" Target="slides/slide1.xml"/><Relationship Id="rId6" Type="http://schemas.openxmlformats.org/officeDocument/2006/relationships/slide" Target="slides/slide2.xml"/><Relationship Id="rId7" Type="http://schemas.openxmlformats.org/officeDocument/2006/relationships/slide" Target="slides/slide3.xml"/><Relationship Id="rId8" Type="http://schemas.openxmlformats.org/officeDocument/2006/relationships/slide" Target="slides/slide4.xml"/><Relationship Id="rId9" Type="http://schemas.openxmlformats.org/officeDocument/2006/relationships/slide" Target="slides/slide5.xml"/><Relationship Id="rId10" Type="http://schemas.openxmlformats.org/officeDocument/2006/relationships/slide" Target="slides/slide6.xml"/><Relationship Id="rId11" Type="http://schemas.openxmlformats.org/officeDocument/2006/relationships/slide" Target="slides/slide7.xml"/><Relationship Id="rId12" Type="http://schemas.openxmlformats.org/officeDocument/2006/relationships/slide" Target="slides/slide8.xml"/><Relationship Id="rId13" Type="http://schemas.openxmlformats.org/officeDocument/2006/relationships/slide" Target="slides/slide9.xml"/><Relationship Id="rId14" Type="http://schemas.openxmlformats.org/officeDocument/2006/relationships/slide" Target="slides/slide10.xml"/><Relationship Id="rId15" Type="http://schemas.openxmlformats.org/officeDocument/2006/relationships/slide" Target="slides/slide11.xml"/><Relationship Id="rId16" Type="http://schemas.openxmlformats.org/officeDocument/2006/relationships/slide" Target="slides/slide12.xml"/><Relationship Id="rId17" Type="http://schemas.openxmlformats.org/officeDocument/2006/relationships/slide" Target="slides/slide13.xml"/><Relationship Id="rId18" Type="http://schemas.openxmlformats.org/officeDocument/2006/relationships/slide" Target="slides/slide14.xml"/><Relationship Id="rId19" Type="http://schemas.openxmlformats.org/officeDocument/2006/relationships/slide" Target="slides/slide15.xml"/><Relationship Id="rId20" Type="http://schemas.openxmlformats.org/officeDocument/2006/relationships/slide" Target="slides/slide16.xml"/><Relationship Id="rId21" Type="http://schemas.openxmlformats.org/officeDocument/2006/relationships/slide" Target="slides/slide17.xml"/><Relationship Id="rId22" Type="http://schemas.openxmlformats.org/officeDocument/2006/relationships/slide" Target="slides/slide18.xml"/><Relationship Id="rId23" Type="http://schemas.openxmlformats.org/officeDocument/2006/relationships/slide" Target="slides/slide19.xml"/><Relationship Id="rId24" Type="http://schemas.openxmlformats.org/officeDocument/2006/relationships/slide" Target="slides/slide20.xml"/><Relationship Id="rId25" Type="http://schemas.openxmlformats.org/officeDocument/2006/relationships/slide" Target="slides/slide21.xml"/><Relationship Id="rId26" Type="http://schemas.openxmlformats.org/officeDocument/2006/relationships/slide" Target="slides/slide22.xml"/><Relationship Id="rId27" Type="http://schemas.openxmlformats.org/officeDocument/2006/relationships/slide" Target="slides/slide23.xml"/><Relationship Id="rId28" Type="http://schemas.openxmlformats.org/officeDocument/2006/relationships/slide" Target="slides/slide24.xml"/><Relationship Id="rId29" Type="http://schemas.openxmlformats.org/officeDocument/2006/relationships/slide" Target="slides/slide25.xml"/><Relationship Id="rId30" Type="http://schemas.openxmlformats.org/officeDocument/2006/relationships/slide" Target="slides/slide26.xml"/><Relationship Id="rId31" Type="http://schemas.openxmlformats.org/officeDocument/2006/relationships/slide" Target="slides/slide27.xml"/><Relationship Id="rId32" Type="http://schemas.openxmlformats.org/officeDocument/2006/relationships/slide" Target="slides/slide28.xml"/><Relationship Id="rId33" Type="http://schemas.openxmlformats.org/officeDocument/2006/relationships/slide" Target="slides/slide29.xml"/><Relationship Id="rId34" Type="http://schemas.openxmlformats.org/officeDocument/2006/relationships/slide" Target="slides/slide30.xml"/><Relationship Id="rId35" Type="http://schemas.openxmlformats.org/officeDocument/2006/relationships/slide" Target="slides/slide31.xml"/><Relationship Id="rId36" Type="http://schemas.openxmlformats.org/officeDocument/2006/relationships/slide" Target="slides/slide32.xml"/><Relationship Id="rId37" Type="http://schemas.openxmlformats.org/officeDocument/2006/relationships/slide" Target="slides/slide33.xml"/><Relationship Id="rId38" Type="http://schemas.openxmlformats.org/officeDocument/2006/relationships/slide" Target="slides/slide34.xml"/><Relationship Id="rId39" Type="http://schemas.openxmlformats.org/officeDocument/2006/relationships/slide" Target="slides/slide35.xml"/><Relationship Id="rId40" Type="http://schemas.openxmlformats.org/officeDocument/2006/relationships/slide" Target="slides/slide36.xml"/><Relationship Id="rId41" Type="http://schemas.openxmlformats.org/officeDocument/2006/relationships/slide" Target="slides/slide37.xml"/><Relationship Id="rId42" Type="http://schemas.openxmlformats.org/officeDocument/2006/relationships/slide" Target="slides/slide38.xml"/><Relationship Id="rId43" Type="http://schemas.openxmlformats.org/officeDocument/2006/relationships/slide" Target="slides/slide39.xml"/><Relationship Id="rId44" Type="http://schemas.openxmlformats.org/officeDocument/2006/relationships/slide" Target="slides/slide40.xml"/><Relationship Id="rId45" Type="http://schemas.openxmlformats.org/officeDocument/2006/relationships/slide" Target="slides/slide41.xml"/>
</Relationships>
</file>

<file path=ppt/charts/chart1.xml><?xml version="1.0" encoding="utf-8"?>
<c:chartSpace xmlns:a="http://schemas.openxmlformats.org/drawingml/2006/main" xmlns:c="http://schemas.openxmlformats.org/drawingml/2006/chart" xmlns:r="http://schemas.openxmlformats.org/officeDocument/2006/relationships">
  <c:lang val="en-US"/>
  <c:chart>
    <c:plotArea>
      <c:layout/>
      <c:barChart>
        <c:barDir val="col"/>
        <c:grouping val="clustered"/>
        <c:ser>
          <c:idx val="0"/>
          <c:order val="0"/>
          <c:tx>
            <c:strRef>
              <c:f>label 1</c:f>
              <c:strCache>
                <c:ptCount val="1"/>
                <c:pt idx="0">
                  <c:v>Apprentis</c:v>
                </c:pt>
              </c:strCache>
            </c:strRef>
          </c:tx>
          <c:spPr>
            <a:solidFill>
              <a:srgbClr val="bbe0e3"/>
            </a:solidFill>
            <a:ln>
              <a:noFill/>
            </a:ln>
          </c:spPr>
          <c:cat>
            <c:strRef>
              <c:f>categories</c:f>
              <c:strCache>
                <c:ptCount val="6"/>
                <c:pt idx="0">
                  <c:v>CAP EBENISTE</c:v>
                </c:pt>
                <c:pt idx="1">
                  <c:v>CAP CHARPENTIER BOIS</c:v>
                </c:pt>
                <c:pt idx="2">
                  <c:v>CAP CONSTRUCTEUR BOIS</c:v>
                </c:pt>
                <c:pt idx="3">
                  <c:v>CAP MENUISIER FABRICANT</c:v>
                </c:pt>
                <c:pt idx="4">
                  <c:v>CAP MENUISIER INSTALLATEUR</c:v>
                </c:pt>
                <c:pt idx="5">
                  <c:v>CAP CONDUCTEUR DE SCIERIE</c:v>
                </c:pt>
              </c:strCache>
            </c:strRef>
          </c:cat>
          <c:val>
            <c:numRef>
              <c:f>0</c:f>
              <c:numCache>
                <c:formatCode>General</c:formatCode>
                <c:ptCount val="6"/>
                <c:pt idx="0">
                  <c:v>1078</c:v>
                </c:pt>
                <c:pt idx="1">
                  <c:v>204</c:v>
                </c:pt>
                <c:pt idx="2">
                  <c:v>219</c:v>
                </c:pt>
                <c:pt idx="3">
                  <c:v>1594</c:v>
                </c:pt>
                <c:pt idx="4">
                  <c:v>231</c:v>
                </c:pt>
                <c:pt idx="5">
                  <c:v>10</c:v>
                </c:pt>
              </c:numCache>
            </c:numRef>
          </c:val>
        </c:ser>
        <c:ser>
          <c:idx val="1"/>
          <c:order val="1"/>
          <c:tx>
            <c:strRef>
              <c:f>label 2</c:f>
              <c:strCache>
                <c:ptCount val="1"/>
                <c:pt idx="0">
                  <c:v>FC+Ind</c:v>
                </c:pt>
              </c:strCache>
            </c:strRef>
          </c:tx>
          <c:spPr>
            <a:solidFill>
              <a:srgbClr val="333399"/>
            </a:solidFill>
            <a:ln>
              <a:noFill/>
            </a:ln>
          </c:spPr>
          <c:cat>
            <c:strRef>
              <c:f>categories</c:f>
              <c:strCache>
                <c:ptCount val="6"/>
                <c:pt idx="0">
                  <c:v>CAP EBENISTE</c:v>
                </c:pt>
                <c:pt idx="1">
                  <c:v>CAP CHARPENTIER BOIS</c:v>
                </c:pt>
                <c:pt idx="2">
                  <c:v>CAP CONSTRUCTEUR BOIS</c:v>
                </c:pt>
                <c:pt idx="3">
                  <c:v>CAP MENUISIER FABRICANT</c:v>
                </c:pt>
                <c:pt idx="4">
                  <c:v>CAP MENUISIER INSTALLATEUR</c:v>
                </c:pt>
                <c:pt idx="5">
                  <c:v>CAP CONDUCTEUR DE SCIERIE</c:v>
                </c:pt>
              </c:strCache>
            </c:strRef>
          </c:cat>
          <c:val>
            <c:numRef>
              <c:f>1</c:f>
              <c:numCache>
                <c:formatCode>General</c:formatCode>
                <c:ptCount val="6"/>
                <c:pt idx="0">
                  <c:v>205</c:v>
                </c:pt>
                <c:pt idx="1">
                  <c:v>1349</c:v>
                </c:pt>
                <c:pt idx="2">
                  <c:v>236</c:v>
                </c:pt>
                <c:pt idx="3">
                  <c:v>2115</c:v>
                </c:pt>
                <c:pt idx="4">
                  <c:v>1039</c:v>
                </c:pt>
                <c:pt idx="5">
                  <c:v>11</c:v>
                </c:pt>
              </c:numCache>
            </c:numRef>
          </c:val>
        </c:ser>
        <c:ser>
          <c:idx val="2"/>
          <c:order val="2"/>
          <c:tx>
            <c:strRef>
              <c:f>label 3</c:f>
              <c:strCache>
                <c:ptCount val="1"/>
                <c:pt idx="0">
                  <c:v/>
                </c:pt>
              </c:strCache>
            </c:strRef>
          </c:tx>
          <c:spPr>
            <a:solidFill>
              <a:srgbClr val="ffffff"/>
            </a:solidFill>
            <a:ln>
              <a:noFill/>
            </a:ln>
          </c:spPr>
          <c:cat>
            <c:strRef>
              <c:f>categories</c:f>
              <c:strCache>
                <c:ptCount val="6"/>
                <c:pt idx="0">
                  <c:v>CAP EBENISTE</c:v>
                </c:pt>
                <c:pt idx="1">
                  <c:v>CAP CHARPENTIER BOIS</c:v>
                </c:pt>
                <c:pt idx="2">
                  <c:v>CAP CONSTRUCTEUR BOIS</c:v>
                </c:pt>
                <c:pt idx="3">
                  <c:v>CAP MENUISIER FABRICANT</c:v>
                </c:pt>
                <c:pt idx="4">
                  <c:v>CAP MENUISIER INSTALLATEUR</c:v>
                </c:pt>
                <c:pt idx="5">
                  <c:v>CAP CONDUCTEUR DE SCIERIE</c:v>
                </c:pt>
              </c:strCache>
            </c:strRef>
          </c:cat>
          <c:val>
            <c:numRef>
              <c:f>2</c:f>
              <c:numCache>
                <c:formatCode>General</c:formatCode>
                <c:ptCount val="6"/>
                <c:pt idx="0">
                  <c:v>397</c:v>
                </c:pt>
                <c:pt idx="1">
                  <c:v>422</c:v>
                </c:pt>
                <c:pt idx="2">
                  <c:v>167</c:v>
                </c:pt>
                <c:pt idx="3">
                  <c:v>619</c:v>
                </c:pt>
                <c:pt idx="4">
                  <c:v>107</c:v>
                </c:pt>
                <c:pt idx="5">
                  <c:v>0</c:v>
                </c:pt>
              </c:numCache>
            </c:numRef>
          </c:val>
        </c:ser>
        <c:gapWidth val="150"/>
        <c:axId val="24608"/>
        <c:axId val="31043"/>
      </c:barChart>
      <c:catAx>
        <c:axId val="24608"/>
        <c:scaling>
          <c:orientation val="minMax"/>
        </c:scaling>
        <c:delete val="0"/>
        <c:axPos val="b"/>
        <c:majorTickMark val="out"/>
        <c:minorTickMark val="none"/>
        <c:tickLblPos val="nextTo"/>
        <c:spPr>
          <a:ln w="9360">
            <a:solidFill>
              <a:srgbClr val="878787"/>
            </a:solidFill>
            <a:round/>
          </a:ln>
        </c:spPr>
        <c:crossAx val="31043"/>
        <c:crossesAt val="0"/>
        <c:auto val="1"/>
        <c:lblAlgn val="ctr"/>
        <c:lblOffset val="100"/>
      </c:catAx>
      <c:valAx>
        <c:axId val="31043"/>
        <c:scaling>
          <c:orientation val="minMax"/>
        </c:scaling>
        <c:delete val="0"/>
        <c:axPos val="l"/>
        <c:majorGridlines>
          <c:spPr>
            <a:ln w="9360">
              <a:solidFill>
                <a:srgbClr val="878787"/>
              </a:solidFill>
              <a:round/>
            </a:ln>
          </c:spPr>
        </c:majorGridlines>
        <c:majorTickMark val="out"/>
        <c:minorTickMark val="none"/>
        <c:tickLblPos val="nextTo"/>
        <c:spPr>
          <a:ln w="9360">
            <a:solidFill>
              <a:srgbClr val="878787"/>
            </a:solidFill>
            <a:round/>
          </a:ln>
        </c:spPr>
        <c:crossAx val="24608"/>
        <c:crossesAt val="0"/>
      </c:valAx>
      <c:spPr>
        <a:solidFill>
          <a:srgbClr val="ffffff"/>
        </a:solidFill>
        <a:ln>
          <a:noFill/>
        </a:ln>
      </c:spPr>
    </c:plotArea>
    <c:legend>
      <c:legendPos val="t"/>
      <c:overlay val="0"/>
      <c:spPr>
        <a:noFill/>
        <a:ln>
          <a:noFill/>
        </a:ln>
      </c:spPr>
    </c:legend>
    <c:plotVisOnly val="1"/>
  </c:chart>
  <c:spPr>
    <a:noFill/>
    <a:ln>
      <a:noFill/>
    </a:ln>
  </c:spPr>
</c:chartSpace>
</file>

<file path=ppt/charts/chart2.xml><?xml version="1.0" encoding="utf-8"?>
<c:chartSpace xmlns:a="http://schemas.openxmlformats.org/drawingml/2006/main" xmlns:c="http://schemas.openxmlformats.org/drawingml/2006/chart" xmlns:r="http://schemas.openxmlformats.org/officeDocument/2006/relationships">
  <c:lang val="en-US"/>
  <c:chart>
    <c:plotArea>
      <c:layout/>
      <c:barChart>
        <c:barDir val="col"/>
        <c:grouping val="clustered"/>
        <c:ser>
          <c:idx val="0"/>
          <c:order val="0"/>
          <c:tx>
            <c:strRef>
              <c:f>label 1</c:f>
              <c:strCache>
                <c:ptCount val="1"/>
                <c:pt idx="0">
                  <c:v>2_Apprentis</c:v>
                </c:pt>
              </c:strCache>
            </c:strRef>
          </c:tx>
          <c:spPr>
            <a:solidFill>
              <a:srgbClr val="bbe0e3"/>
            </a:solidFill>
            <a:ln>
              <a:noFill/>
            </a:ln>
          </c:spPr>
          <c:cat>
            <c:strRef>
              <c:f>categories</c:f>
              <c:strCache>
                <c:ptCount val="6"/>
                <c:pt idx="0">
                  <c:v>BACPRO AMA : EBENISTE</c:v>
                </c:pt>
                <c:pt idx="1">
                  <c:v>BACPRO TECHNICIEN CONSTRUCTEUR BOIS</c:v>
                </c:pt>
                <c:pt idx="2">
                  <c:v>BACPRO TECHNICIEN MENUISIER AGENCEUR</c:v>
                </c:pt>
                <c:pt idx="3">
                  <c:v>BACPRO TECHNICIEN DE SCIERIE</c:v>
                </c:pt>
                <c:pt idx="4">
                  <c:v>BACPRO TECHNICIEN DE FABRICATION</c:v>
                </c:pt>
                <c:pt idx="5">
                  <c:v>BACPRO AGENCEMENT ESPACE ARCHITECTURAL</c:v>
                </c:pt>
              </c:strCache>
            </c:strRef>
          </c:cat>
          <c:val>
            <c:numRef>
              <c:f>0</c:f>
              <c:numCache>
                <c:formatCode>General</c:formatCode>
                <c:ptCount val="6"/>
                <c:pt idx="0">
                  <c:v>406</c:v>
                </c:pt>
                <c:pt idx="1">
                  <c:v>787</c:v>
                </c:pt>
                <c:pt idx="2">
                  <c:v>2415</c:v>
                </c:pt>
                <c:pt idx="3">
                  <c:v>12</c:v>
                </c:pt>
                <c:pt idx="4">
                  <c:v>416</c:v>
                </c:pt>
                <c:pt idx="5">
                  <c:v>146</c:v>
                </c:pt>
              </c:numCache>
            </c:numRef>
          </c:val>
        </c:ser>
        <c:ser>
          <c:idx val="1"/>
          <c:order val="1"/>
          <c:tx>
            <c:strRef>
              <c:f>label 2</c:f>
              <c:strCache>
                <c:ptCount val="1"/>
                <c:pt idx="0">
                  <c:v>3_FC+Ind</c:v>
                </c:pt>
              </c:strCache>
            </c:strRef>
          </c:tx>
          <c:spPr>
            <a:solidFill>
              <a:srgbClr val="333399"/>
            </a:solidFill>
            <a:ln>
              <a:noFill/>
            </a:ln>
          </c:spPr>
          <c:cat>
            <c:strRef>
              <c:f>categories</c:f>
              <c:strCache>
                <c:ptCount val="6"/>
                <c:pt idx="0">
                  <c:v>BACPRO AMA : EBENISTE</c:v>
                </c:pt>
                <c:pt idx="1">
                  <c:v>BACPRO TECHNICIEN CONSTRUCTEUR BOIS</c:v>
                </c:pt>
                <c:pt idx="2">
                  <c:v>BACPRO TECHNICIEN MENUISIER AGENCEUR</c:v>
                </c:pt>
                <c:pt idx="3">
                  <c:v>BACPRO TECHNICIEN DE SCIERIE</c:v>
                </c:pt>
                <c:pt idx="4">
                  <c:v>BACPRO TECHNICIEN DE FABRICATION</c:v>
                </c:pt>
                <c:pt idx="5">
                  <c:v>BACPRO AGENCEMENT ESPACE ARCHITECTURAL</c:v>
                </c:pt>
              </c:strCache>
            </c:strRef>
          </c:cat>
          <c:val>
            <c:numRef>
              <c:f>1</c:f>
              <c:numCache>
                <c:formatCode>General</c:formatCode>
                <c:ptCount val="6"/>
                <c:pt idx="0">
                  <c:v>3</c:v>
                </c:pt>
                <c:pt idx="1">
                  <c:v>116</c:v>
                </c:pt>
                <c:pt idx="2">
                  <c:v>219</c:v>
                </c:pt>
                <c:pt idx="3">
                  <c:v>17</c:v>
                </c:pt>
                <c:pt idx="4">
                  <c:v>32</c:v>
                </c:pt>
                <c:pt idx="5">
                  <c:v>6</c:v>
                </c:pt>
              </c:numCache>
            </c:numRef>
          </c:val>
        </c:ser>
        <c:ser>
          <c:idx val="2"/>
          <c:order val="2"/>
          <c:tx>
            <c:strRef>
              <c:f>label 3</c:f>
              <c:strCache>
                <c:ptCount val="1"/>
                <c:pt idx="0">
                  <c:v/>
                </c:pt>
              </c:strCache>
            </c:strRef>
          </c:tx>
          <c:spPr>
            <a:solidFill>
              <a:srgbClr val="ffffff"/>
            </a:solidFill>
            <a:ln>
              <a:noFill/>
            </a:ln>
          </c:spPr>
          <c:cat>
            <c:strRef>
              <c:f>categories</c:f>
              <c:strCache>
                <c:ptCount val="6"/>
                <c:pt idx="0">
                  <c:v>BACPRO AMA : EBENISTE</c:v>
                </c:pt>
                <c:pt idx="1">
                  <c:v>BACPRO TECHNICIEN CONSTRUCTEUR BOIS</c:v>
                </c:pt>
                <c:pt idx="2">
                  <c:v>BACPRO TECHNICIEN MENUISIER AGENCEUR</c:v>
                </c:pt>
                <c:pt idx="3">
                  <c:v>BACPRO TECHNICIEN DE SCIERIE</c:v>
                </c:pt>
                <c:pt idx="4">
                  <c:v>BACPRO TECHNICIEN DE FABRICATION</c:v>
                </c:pt>
                <c:pt idx="5">
                  <c:v>BACPRO AGENCEMENT ESPACE ARCHITECTURAL</c:v>
                </c:pt>
              </c:strCache>
            </c:strRef>
          </c:cat>
          <c:val>
            <c:numRef>
              <c:f>2</c:f>
              <c:numCache>
                <c:formatCode>General</c:formatCode>
                <c:ptCount val="6"/>
                <c:pt idx="0">
                  <c:v>5</c:v>
                </c:pt>
                <c:pt idx="1">
                  <c:v>25</c:v>
                </c:pt>
                <c:pt idx="2">
                  <c:v>43</c:v>
                </c:pt>
                <c:pt idx="3">
                  <c:v>1</c:v>
                </c:pt>
                <c:pt idx="4">
                  <c:v>11</c:v>
                </c:pt>
                <c:pt idx="5">
                  <c:v>0</c:v>
                </c:pt>
              </c:numCache>
            </c:numRef>
          </c:val>
        </c:ser>
        <c:gapWidth val="150"/>
        <c:axId val="24608"/>
        <c:axId val="31043"/>
      </c:barChart>
      <c:catAx>
        <c:axId val="24608"/>
        <c:scaling>
          <c:orientation val="minMax"/>
        </c:scaling>
        <c:delete val="0"/>
        <c:axPos val="b"/>
        <c:majorTickMark val="out"/>
        <c:minorTickMark val="none"/>
        <c:tickLblPos val="nextTo"/>
        <c:spPr>
          <a:ln w="9360">
            <a:solidFill>
              <a:srgbClr val="878787"/>
            </a:solidFill>
            <a:round/>
          </a:ln>
        </c:spPr>
        <c:crossAx val="31043"/>
        <c:crossesAt val="0"/>
        <c:auto val="1"/>
        <c:lblAlgn val="ctr"/>
        <c:lblOffset val="100"/>
      </c:catAx>
      <c:valAx>
        <c:axId val="31043"/>
        <c:scaling>
          <c:orientation val="minMax"/>
        </c:scaling>
        <c:delete val="0"/>
        <c:axPos val="l"/>
        <c:majorGridlines>
          <c:spPr>
            <a:ln w="9360">
              <a:solidFill>
                <a:srgbClr val="878787"/>
              </a:solidFill>
              <a:round/>
            </a:ln>
          </c:spPr>
        </c:majorGridlines>
        <c:majorTickMark val="out"/>
        <c:minorTickMark val="none"/>
        <c:tickLblPos val="nextTo"/>
        <c:spPr>
          <a:ln w="9360">
            <a:solidFill>
              <a:srgbClr val="878787"/>
            </a:solidFill>
            <a:round/>
          </a:ln>
        </c:spPr>
        <c:crossAx val="24608"/>
        <c:crossesAt val="0"/>
      </c:valAx>
      <c:spPr>
        <a:solidFill>
          <a:srgbClr val="ffffff"/>
        </a:solidFill>
        <a:ln>
          <a:noFill/>
        </a:ln>
      </c:spPr>
    </c:plotArea>
    <c:legend>
      <c:legendPos val="t"/>
      <c:overlay val="0"/>
      <c:spPr>
        <a:noFill/>
        <a:ln>
          <a:noFill/>
        </a:ln>
      </c:spPr>
    </c:legend>
    <c:plotVisOnly val="1"/>
  </c:chart>
  <c:spPr>
    <a:noFill/>
    <a:ln>
      <a:noFill/>
    </a:ln>
  </c:spPr>
</c:chartSpace>
</file>

<file path=ppt/charts/chart3.xml><?xml version="1.0" encoding="utf-8"?>
<c:chartSpace xmlns:a="http://schemas.openxmlformats.org/drawingml/2006/main" xmlns:c="http://schemas.openxmlformats.org/drawingml/2006/chart" xmlns:r="http://schemas.openxmlformats.org/officeDocument/2006/relationships">
  <c:lang val="en-US"/>
  <c:chart>
    <c:plotArea>
      <c:layout/>
      <c:barChart>
        <c:barDir val="col"/>
        <c:grouping val="clustered"/>
        <c:ser>
          <c:idx val="0"/>
          <c:order val="0"/>
          <c:tx>
            <c:strRef>
              <c:f>label 1</c:f>
              <c:strCache>
                <c:ptCount val="1"/>
                <c:pt idx="0">
                  <c:v>2_Apprentis</c:v>
                </c:pt>
              </c:strCache>
            </c:strRef>
          </c:tx>
          <c:spPr>
            <a:solidFill>
              <a:srgbClr val="bbe0e3"/>
            </a:solidFill>
            <a:ln>
              <a:noFill/>
            </a:ln>
          </c:spPr>
          <c:cat>
            <c:strRef>
              <c:f>categories</c:f>
              <c:strCache>
                <c:ptCount val="2"/>
                <c:pt idx="0">
                  <c:v>Niveau 5</c:v>
                </c:pt>
                <c:pt idx="1">
                  <c:v>Niveau 4</c:v>
                </c:pt>
              </c:strCache>
            </c:strRef>
          </c:cat>
          <c:val>
            <c:numRef>
              <c:f>0</c:f>
              <c:numCache>
                <c:formatCode>General</c:formatCode>
                <c:ptCount val="2"/>
                <c:pt idx="0">
                  <c:v>414</c:v>
                </c:pt>
                <c:pt idx="1">
                  <c:v>780</c:v>
                </c:pt>
              </c:numCache>
            </c:numRef>
          </c:val>
        </c:ser>
        <c:ser>
          <c:idx val="1"/>
          <c:order val="1"/>
          <c:tx>
            <c:strRef>
              <c:f>label 2</c:f>
              <c:strCache>
                <c:ptCount val="1"/>
                <c:pt idx="0">
                  <c:v>FC+Ind</c:v>
                </c:pt>
              </c:strCache>
            </c:strRef>
          </c:tx>
          <c:spPr>
            <a:solidFill>
              <a:srgbClr val="333399"/>
            </a:solidFill>
            <a:ln>
              <a:noFill/>
            </a:ln>
          </c:spPr>
          <c:cat>
            <c:strRef>
              <c:f>categories</c:f>
              <c:strCache>
                <c:ptCount val="2"/>
                <c:pt idx="0">
                  <c:v>Niveau 5</c:v>
                </c:pt>
                <c:pt idx="1">
                  <c:v>Niveau 4</c:v>
                </c:pt>
              </c:strCache>
            </c:strRef>
          </c:cat>
          <c:val>
            <c:numRef>
              <c:f>1</c:f>
              <c:numCache>
                <c:formatCode>General</c:formatCode>
                <c:ptCount val="2"/>
                <c:pt idx="0">
                  <c:v>1699</c:v>
                </c:pt>
                <c:pt idx="1">
                  <c:v>412</c:v>
                </c:pt>
              </c:numCache>
            </c:numRef>
          </c:val>
        </c:ser>
        <c:ser>
          <c:idx val="2"/>
          <c:order val="2"/>
          <c:tx>
            <c:strRef>
              <c:f>label 3</c:f>
              <c:strCache>
                <c:ptCount val="1"/>
                <c:pt idx="0">
                  <c:v/>
                </c:pt>
              </c:strCache>
            </c:strRef>
          </c:tx>
          <c:spPr>
            <a:solidFill>
              <a:srgbClr val="ffffff"/>
            </a:solidFill>
            <a:ln>
              <a:noFill/>
            </a:ln>
          </c:spPr>
          <c:cat>
            <c:strRef>
              <c:f>categories</c:f>
              <c:strCache>
                <c:ptCount val="2"/>
                <c:pt idx="0">
                  <c:v>Niveau 5</c:v>
                </c:pt>
                <c:pt idx="1">
                  <c:v>Niveau 4</c:v>
                </c:pt>
              </c:strCache>
            </c:strRef>
          </c:cat>
          <c:val>
            <c:numRef>
              <c:f>2</c:f>
              <c:numCache>
                <c:formatCode>General</c:formatCode>
                <c:ptCount val="2"/>
                <c:pt idx="0">
                  <c:v>643</c:v>
                </c:pt>
                <c:pt idx="1">
                  <c:v>184</c:v>
                </c:pt>
              </c:numCache>
            </c:numRef>
          </c:val>
        </c:ser>
        <c:gapWidth val="150"/>
        <c:axId val="24608"/>
        <c:axId val="31043"/>
      </c:barChart>
      <c:catAx>
        <c:axId val="24608"/>
        <c:scaling>
          <c:orientation val="minMax"/>
        </c:scaling>
        <c:delete val="0"/>
        <c:axPos val="b"/>
        <c:majorTickMark val="out"/>
        <c:minorTickMark val="none"/>
        <c:tickLblPos val="nextTo"/>
        <c:spPr>
          <a:ln w="9360">
            <a:solidFill>
              <a:srgbClr val="878787"/>
            </a:solidFill>
            <a:round/>
          </a:ln>
        </c:spPr>
        <c:crossAx val="31043"/>
        <c:crossesAt val="0"/>
        <c:auto val="1"/>
        <c:lblAlgn val="ctr"/>
        <c:lblOffset val="100"/>
      </c:catAx>
      <c:valAx>
        <c:axId val="31043"/>
        <c:scaling>
          <c:orientation val="minMax"/>
        </c:scaling>
        <c:delete val="0"/>
        <c:axPos val="l"/>
        <c:majorGridlines>
          <c:spPr>
            <a:ln w="9360">
              <a:solidFill>
                <a:srgbClr val="878787"/>
              </a:solidFill>
              <a:round/>
            </a:ln>
          </c:spPr>
        </c:majorGridlines>
        <c:majorTickMark val="out"/>
        <c:minorTickMark val="none"/>
        <c:tickLblPos val="nextTo"/>
        <c:spPr>
          <a:ln w="9360">
            <a:solidFill>
              <a:srgbClr val="878787"/>
            </a:solidFill>
            <a:round/>
          </a:ln>
        </c:spPr>
        <c:crossAx val="24608"/>
        <c:crossesAt val="0"/>
      </c:valAx>
      <c:spPr>
        <a:solidFill>
          <a:srgbClr val="ffffff"/>
        </a:solidFill>
        <a:ln>
          <a:noFill/>
        </a:ln>
      </c:spPr>
    </c:plotArea>
    <c:legend>
      <c:legendPos val="t"/>
      <c:overlay val="0"/>
      <c:spPr>
        <a:noFill/>
        <a:ln>
          <a:noFill/>
        </a:ln>
      </c:spPr>
    </c:legend>
    <c:plotVisOnly val="1"/>
  </c:chart>
  <c:spPr>
    <a:noFill/>
    <a:ln>
      <a:noFill/>
    </a:ln>
  </c:spPr>
</c:chartSpace>
</file>

<file path=ppt/charts/chart4.xml><?xml version="1.0" encoding="utf-8"?>
<c:chartSpace xmlns:a="http://schemas.openxmlformats.org/drawingml/2006/main" xmlns:c="http://schemas.openxmlformats.org/drawingml/2006/chart" xmlns:r="http://schemas.openxmlformats.org/officeDocument/2006/relationships">
  <c:lang val="en-US"/>
  <c:chart>
    <c:plotArea>
      <c:layout/>
      <c:barChart>
        <c:barDir val="col"/>
        <c:grouping val="clustered"/>
        <c:ser>
          <c:idx val="0"/>
          <c:order val="0"/>
          <c:tx>
            <c:strRef>
              <c:f>label 1</c:f>
              <c:strCache>
                <c:ptCount val="1"/>
                <c:pt idx="0">
                  <c:v>Apprentis</c:v>
                </c:pt>
              </c:strCache>
            </c:strRef>
          </c:tx>
          <c:spPr>
            <a:solidFill>
              <a:srgbClr val="bbe0e3"/>
            </a:solidFill>
            <a:ln>
              <a:noFill/>
            </a:ln>
          </c:spPr>
          <c:cat>
            <c:strRef>
              <c:f>categories</c:f>
              <c:strCache>
                <c:ptCount val="2"/>
                <c:pt idx="0">
                  <c:v>Niveau 5</c:v>
                </c:pt>
                <c:pt idx="1">
                  <c:v>Niveau 4</c:v>
                </c:pt>
              </c:strCache>
            </c:strRef>
          </c:cat>
          <c:val>
            <c:numRef>
              <c:f>0</c:f>
              <c:numCache>
                <c:formatCode>General</c:formatCode>
                <c:ptCount val="2"/>
                <c:pt idx="0">
                  <c:v>1863</c:v>
                </c:pt>
                <c:pt idx="1">
                  <c:v>2338</c:v>
                </c:pt>
              </c:numCache>
            </c:numRef>
          </c:val>
        </c:ser>
        <c:ser>
          <c:idx val="1"/>
          <c:order val="1"/>
          <c:tx>
            <c:strRef>
              <c:f>label 2</c:f>
              <c:strCache>
                <c:ptCount val="1"/>
                <c:pt idx="0">
                  <c:v>FC+Ind</c:v>
                </c:pt>
              </c:strCache>
            </c:strRef>
          </c:tx>
          <c:spPr>
            <a:solidFill>
              <a:srgbClr val="333399"/>
            </a:solidFill>
            <a:ln>
              <a:noFill/>
            </a:ln>
          </c:spPr>
          <c:cat>
            <c:strRef>
              <c:f>categories</c:f>
              <c:strCache>
                <c:ptCount val="2"/>
                <c:pt idx="0">
                  <c:v>Niveau 5</c:v>
                </c:pt>
                <c:pt idx="1">
                  <c:v>Niveau 4</c:v>
                </c:pt>
              </c:strCache>
            </c:strRef>
          </c:cat>
          <c:val>
            <c:numRef>
              <c:f>1</c:f>
              <c:numCache>
                <c:formatCode>General</c:formatCode>
                <c:ptCount val="2"/>
                <c:pt idx="0">
                  <c:v>3431</c:v>
                </c:pt>
                <c:pt idx="1">
                  <c:v>1075</c:v>
                </c:pt>
              </c:numCache>
            </c:numRef>
          </c:val>
        </c:ser>
        <c:ser>
          <c:idx val="2"/>
          <c:order val="2"/>
          <c:tx>
            <c:strRef>
              <c:f>label 3</c:f>
              <c:strCache>
                <c:ptCount val="1"/>
                <c:pt idx="0">
                  <c:v/>
                </c:pt>
              </c:strCache>
            </c:strRef>
          </c:tx>
          <c:spPr>
            <a:solidFill>
              <a:srgbClr val="ffffff"/>
            </a:solidFill>
            <a:ln>
              <a:noFill/>
            </a:ln>
          </c:spPr>
          <c:cat>
            <c:strRef>
              <c:f>categories</c:f>
              <c:strCache>
                <c:ptCount val="2"/>
                <c:pt idx="0">
                  <c:v>Niveau 5</c:v>
                </c:pt>
                <c:pt idx="1">
                  <c:v>Niveau 4</c:v>
                </c:pt>
              </c:strCache>
            </c:strRef>
          </c:cat>
          <c:val>
            <c:numRef>
              <c:f>2</c:f>
              <c:numCache>
                <c:formatCode>General</c:formatCode>
                <c:ptCount val="2"/>
                <c:pt idx="0">
                  <c:v>720</c:v>
                </c:pt>
                <c:pt idx="1">
                  <c:v>224</c:v>
                </c:pt>
              </c:numCache>
            </c:numRef>
          </c:val>
        </c:ser>
        <c:gapWidth val="150"/>
        <c:axId val="24608"/>
        <c:axId val="31043"/>
      </c:barChart>
      <c:catAx>
        <c:axId val="24608"/>
        <c:scaling>
          <c:orientation val="minMax"/>
        </c:scaling>
        <c:delete val="0"/>
        <c:axPos val="b"/>
        <c:majorTickMark val="out"/>
        <c:minorTickMark val="none"/>
        <c:tickLblPos val="nextTo"/>
        <c:spPr>
          <a:ln w="9360">
            <a:solidFill>
              <a:srgbClr val="878787"/>
            </a:solidFill>
            <a:round/>
          </a:ln>
        </c:spPr>
        <c:crossAx val="31043"/>
        <c:crossesAt val="0"/>
        <c:auto val="1"/>
        <c:lblAlgn val="ctr"/>
        <c:lblOffset val="100"/>
      </c:catAx>
      <c:valAx>
        <c:axId val="31043"/>
        <c:scaling>
          <c:orientation val="minMax"/>
        </c:scaling>
        <c:delete val="0"/>
        <c:axPos val="l"/>
        <c:majorGridlines>
          <c:spPr>
            <a:ln w="9360">
              <a:solidFill>
                <a:srgbClr val="878787"/>
              </a:solidFill>
              <a:round/>
            </a:ln>
          </c:spPr>
        </c:majorGridlines>
        <c:majorTickMark val="out"/>
        <c:minorTickMark val="none"/>
        <c:tickLblPos val="nextTo"/>
        <c:spPr>
          <a:ln w="9360">
            <a:solidFill>
              <a:srgbClr val="878787"/>
            </a:solidFill>
            <a:round/>
          </a:ln>
        </c:spPr>
        <c:crossAx val="24608"/>
        <c:crossesAt val="0"/>
      </c:valAx>
      <c:spPr>
        <a:solidFill>
          <a:srgbClr val="ffffff"/>
        </a:solidFill>
        <a:ln>
          <a:noFill/>
        </a:ln>
      </c:spPr>
    </c:plotArea>
    <c:legend>
      <c:legendPos val="t"/>
      <c:overlay val="0"/>
      <c:spPr>
        <a:noFill/>
        <a:ln>
          <a:noFill/>
        </a:ln>
      </c:spPr>
    </c:legend>
    <c:plotVisOnly val="1"/>
  </c:chart>
  <c:spPr>
    <a:noFill/>
    <a:ln>
      <a:noFill/>
    </a:ln>
  </c:spPr>
</c:chartSpace>
</file>

<file path=ppt/notesMasters/_rels/notesMaster1.xml.rels><?xml version="1.0" encoding="UTF-8"?>
<Relationships xmlns="http://schemas.openxmlformats.org/package/2006/relationships"><Relationship Id="rId1" Type="http://schemas.openxmlformats.org/officeDocument/2006/relationships/theme" Target="../theme/theme3.xml"/>
</Relationships>
</file>

<file path=ppt/notesMasters/notesMaster1.xml><?xml version="1.0" encoding="utf-8"?>
<p:notesMaster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84" name="PlaceHolder 1"/>
          <p:cNvSpPr>
            <a:spLocks noGrp="1"/>
          </p:cNvSpPr>
          <p:nvPr>
            <p:ph type="body"/>
          </p:nvPr>
        </p:nvSpPr>
        <p:spPr>
          <a:xfrm>
            <a:off x="756000" y="5078520"/>
            <a:ext cx="6047640" cy="4811040"/>
          </a:xfrm>
          <a:prstGeom prst="rect">
            <a:avLst/>
          </a:prstGeom>
        </p:spPr>
        <p:txBody>
          <a:bodyPr bIns="0" lIns="0" rIns="0" tIns="0" wrap="none"/>
          <a:p>
            <a:r>
              <a:rPr lang="fr-FR"/>
              <a:t>Cliquez pour modifier le format des notes</a:t>
            </a:r>
            <a:endParaRPr/>
          </a:p>
        </p:txBody>
      </p:sp>
      <p:sp>
        <p:nvSpPr>
          <p:cNvPr id="85" name="PlaceHolder 2"/>
          <p:cNvSpPr>
            <a:spLocks noGrp="1"/>
          </p:cNvSpPr>
          <p:nvPr>
            <p:ph type="hdr"/>
          </p:nvPr>
        </p:nvSpPr>
        <p:spPr>
          <a:xfrm>
            <a:off x="0" y="0"/>
            <a:ext cx="3280680" cy="534240"/>
          </a:xfrm>
          <a:prstGeom prst="rect">
            <a:avLst/>
          </a:prstGeom>
        </p:spPr>
        <p:txBody>
          <a:bodyPr bIns="0" lIns="0" rIns="0" tIns="0" wrap="none"/>
          <a:p>
            <a:r>
              <a:rPr lang="fr-FR" sz="1400"/>
              <a:t>&lt;en-tête&gt;</a:t>
            </a:r>
            <a:endParaRPr/>
          </a:p>
        </p:txBody>
      </p:sp>
      <p:sp>
        <p:nvSpPr>
          <p:cNvPr id="86" name="PlaceHolder 3"/>
          <p:cNvSpPr>
            <a:spLocks noGrp="1"/>
          </p:cNvSpPr>
          <p:nvPr>
            <p:ph type="dt"/>
          </p:nvPr>
        </p:nvSpPr>
        <p:spPr>
          <a:xfrm>
            <a:off x="4278960" y="0"/>
            <a:ext cx="3280680" cy="534240"/>
          </a:xfrm>
          <a:prstGeom prst="rect">
            <a:avLst/>
          </a:prstGeom>
        </p:spPr>
        <p:txBody>
          <a:bodyPr bIns="0" lIns="0" rIns="0" tIns="0" wrap="none"/>
          <a:p>
            <a:pPr algn="r"/>
            <a:r>
              <a:rPr lang="fr-FR" sz="1400"/>
              <a:t>&lt;date/heure&gt;</a:t>
            </a:r>
            <a:endParaRPr/>
          </a:p>
        </p:txBody>
      </p:sp>
      <p:sp>
        <p:nvSpPr>
          <p:cNvPr id="87" name="PlaceHolder 4"/>
          <p:cNvSpPr>
            <a:spLocks noGrp="1"/>
          </p:cNvSpPr>
          <p:nvPr>
            <p:ph type="ftr"/>
          </p:nvPr>
        </p:nvSpPr>
        <p:spPr>
          <a:xfrm>
            <a:off x="0" y="10157400"/>
            <a:ext cx="3280680" cy="534240"/>
          </a:xfrm>
          <a:prstGeom prst="rect">
            <a:avLst/>
          </a:prstGeom>
        </p:spPr>
        <p:txBody>
          <a:bodyPr anchor="b" bIns="0" lIns="0" rIns="0" tIns="0" wrap="none"/>
          <a:p>
            <a:r>
              <a:rPr lang="fr-FR" sz="1400"/>
              <a:t>&lt;pied de page&gt;</a:t>
            </a:r>
            <a:endParaRPr/>
          </a:p>
        </p:txBody>
      </p:sp>
      <p:sp>
        <p:nvSpPr>
          <p:cNvPr id="88" name="PlaceHolder 5"/>
          <p:cNvSpPr>
            <a:spLocks noGrp="1"/>
          </p:cNvSpPr>
          <p:nvPr>
            <p:ph type="sldNum"/>
          </p:nvPr>
        </p:nvSpPr>
        <p:spPr>
          <a:xfrm>
            <a:off x="4278960" y="10157400"/>
            <a:ext cx="3280680" cy="534240"/>
          </a:xfrm>
          <a:prstGeom prst="rect">
            <a:avLst/>
          </a:prstGeom>
        </p:spPr>
        <p:txBody>
          <a:bodyPr anchor="b" bIns="0" lIns="0" rIns="0" tIns="0" wrap="none"/>
          <a:p>
            <a:pPr algn="r"/>
            <a:fld id="{4C482036-9A1E-4513-8CA6-C4CAB36D8435}" type="slidenum">
              <a:rPr lang="fr-FR" sz="1400"/>
              <a:t>&lt;numéro&gt;</a:t>
            </a:fld>
            <a:endParaRPr/>
          </a:p>
        </p:txBody>
      </p:sp>
    </p:spTree>
  </p:cSld>
  <p:clrMap accent1="accent1" accent2="accent2" accent3="accent3" accent4="accent4" accent5="accent5" accent6="accent6" bg1="lt1" bg2="lt2" folHlink="folHlink" hlink="hlink" tx1="dk1" tx2="dk2"/>
</p:notesMaster>
</file>

<file path=ppt/notesSlides/_rels/notesSlide1.xml.rels><?xml version="1.0" encoding="UTF-8"?>
<Relationships xmlns="http://schemas.openxmlformats.org/package/2006/relationships"><Relationship Id="rId1" Type="http://schemas.openxmlformats.org/officeDocument/2006/relationships/slide" Target="../slides/slide1.xml"/><Relationship Id="rId2" Type="http://schemas.openxmlformats.org/officeDocument/2006/relationships/notesMaster" Target="../notesMasters/notesMaster1.xml"/>
</Relationships>
</file>

<file path=ppt/notesSlides/_rels/notesSlide17.xml.rels><?xml version="1.0" encoding="UTF-8"?>
<Relationships xmlns="http://schemas.openxmlformats.org/package/2006/relationships"><Relationship Id="rId1" Type="http://schemas.openxmlformats.org/officeDocument/2006/relationships/slide" Target="../slides/slide17.xml"/><Relationship Id="rId2" Type="http://schemas.openxmlformats.org/officeDocument/2006/relationships/notesMaster" Target="../notesMasters/notesMaster1.xml"/>
</Relationships>
</file>

<file path=ppt/notesSlides/_rels/notesSlide19.xml.rels><?xml version="1.0" encoding="UTF-8"?>
<Relationships xmlns="http://schemas.openxmlformats.org/package/2006/relationships"><Relationship Id="rId1" Type="http://schemas.openxmlformats.org/officeDocument/2006/relationships/slide" Target="../slides/slide19.xml"/><Relationship Id="rId2" Type="http://schemas.openxmlformats.org/officeDocument/2006/relationships/notesMaster" Target="../notesMasters/notesMaster1.xml"/>
</Relationships>
</file>

<file path=ppt/notesSlides/notesSlide1.xml><?xml version="1.0" encoding="utf-8"?>
<p:notes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489" name="TextShape 1"/>
          <p:cNvSpPr txBox="1"/>
          <p:nvPr/>
        </p:nvSpPr>
        <p:spPr>
          <a:xfrm>
            <a:off x="3884760" y="8685360"/>
            <a:ext cx="2971440" cy="456840"/>
          </a:xfrm>
          <a:prstGeom prst="rect">
            <a:avLst/>
          </a:prstGeom>
        </p:spPr>
        <p:txBody>
          <a:bodyPr anchor="b"/>
          <a:p>
            <a:pPr algn="r">
              <a:lnSpc>
                <a:spcPct val="100000"/>
              </a:lnSpc>
            </a:pPr>
            <a:fld id="{DBD021CB-E14D-4267-869D-E6F13FD79CCB}" type="slidenum">
              <a:rPr lang="fr-FR" sz="1200"/>
              <a:t>&lt;numéro&gt;</a:t>
            </a:fld>
            <a:endParaRPr/>
          </a:p>
        </p:txBody>
      </p:sp>
      <p:sp>
        <p:nvSpPr>
          <p:cNvPr id="490" name="PlaceHolder 2"/>
          <p:cNvSpPr>
            <a:spLocks noGrp="1"/>
          </p:cNvSpPr>
          <p:nvPr>
            <p:ph type="body"/>
          </p:nvPr>
        </p:nvSpPr>
        <p:spPr>
          <a:xfrm>
            <a:off x="685800" y="4343400"/>
            <a:ext cx="5486040" cy="4114440"/>
          </a:xfrm>
          <a:prstGeom prst="rect">
            <a:avLst/>
          </a:prstGeom>
        </p:spPr>
        <p:txBody>
          <a:bodyPr/>
          <a:p>
            <a:endParaRPr/>
          </a:p>
        </p:txBody>
      </p:sp>
      <p:sp>
        <p:nvSpPr>
          <p:cNvPr id="491" name="TextShape 3"/>
          <p:cNvSpPr txBox="1"/>
          <p:nvPr/>
        </p:nvSpPr>
        <p:spPr>
          <a:xfrm>
            <a:off x="3884760" y="0"/>
            <a:ext cx="2971440" cy="456840"/>
          </a:xfrm>
          <a:prstGeom prst="rect">
            <a:avLst/>
          </a:prstGeom>
        </p:spPr>
        <p:txBody>
          <a:bodyPr/>
          <a:p>
            <a:endParaRPr/>
          </a:p>
        </p:txBody>
      </p:sp>
    </p:spTree>
  </p:cSld>
</p:notes>
</file>

<file path=ppt/notesSlides/notesSlide17.xml><?xml version="1.0" encoding="utf-8"?>
<p:notes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492" name="PlaceHolder 1"/>
          <p:cNvSpPr>
            <a:spLocks noGrp="1"/>
          </p:cNvSpPr>
          <p:nvPr>
            <p:ph type="body"/>
          </p:nvPr>
        </p:nvSpPr>
        <p:spPr>
          <a:xfrm>
            <a:off x="685800" y="4343400"/>
            <a:ext cx="5486040" cy="4114440"/>
          </a:xfrm>
          <a:prstGeom prst="rect">
            <a:avLst/>
          </a:prstGeom>
        </p:spPr>
        <p:txBody>
          <a:bodyPr/>
          <a:p>
            <a:endParaRPr/>
          </a:p>
        </p:txBody>
      </p:sp>
      <p:sp>
        <p:nvSpPr>
          <p:cNvPr id="493" name="TextShape 2"/>
          <p:cNvSpPr txBox="1"/>
          <p:nvPr/>
        </p:nvSpPr>
        <p:spPr>
          <a:xfrm>
            <a:off x="3884760" y="0"/>
            <a:ext cx="2971440" cy="456840"/>
          </a:xfrm>
          <a:prstGeom prst="rect">
            <a:avLst/>
          </a:prstGeom>
        </p:spPr>
        <p:txBody>
          <a:bodyPr/>
          <a:p>
            <a:endParaRPr/>
          </a:p>
        </p:txBody>
      </p:sp>
      <p:sp>
        <p:nvSpPr>
          <p:cNvPr id="494" name="TextShape 3"/>
          <p:cNvSpPr txBox="1"/>
          <p:nvPr/>
        </p:nvSpPr>
        <p:spPr>
          <a:xfrm>
            <a:off x="3884760" y="8685360"/>
            <a:ext cx="2971440" cy="456840"/>
          </a:xfrm>
          <a:prstGeom prst="rect">
            <a:avLst/>
          </a:prstGeom>
        </p:spPr>
        <p:txBody>
          <a:bodyPr anchor="b"/>
          <a:p>
            <a:pPr algn="r">
              <a:lnSpc>
                <a:spcPct val="100000"/>
              </a:lnSpc>
            </a:pPr>
            <a:fld id="{01DF2016-7DC8-406B-96C6-50DC72084698}" type="slidenum">
              <a:rPr lang="fr-FR" sz="1200">
                <a:solidFill>
                  <a:srgbClr val="000000"/>
                </a:solidFill>
                <a:latin typeface="Arial"/>
                <a:ea typeface="+mn-ea"/>
              </a:rPr>
              <a:t>&lt;numéro&gt;</a:t>
            </a:fld>
            <a:endParaRPr/>
          </a:p>
        </p:txBody>
      </p:sp>
    </p:spTree>
  </p:cSld>
</p:notes>
</file>

<file path=ppt/notesSlides/notesSlide19.xml><?xml version="1.0" encoding="utf-8"?>
<p:notes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495" name="PlaceHolder 1"/>
          <p:cNvSpPr>
            <a:spLocks noGrp="1"/>
          </p:cNvSpPr>
          <p:nvPr>
            <p:ph type="body"/>
          </p:nvPr>
        </p:nvSpPr>
        <p:spPr>
          <a:xfrm>
            <a:off x="685800" y="4343400"/>
            <a:ext cx="5486040" cy="4114440"/>
          </a:xfrm>
          <a:prstGeom prst="rect">
            <a:avLst/>
          </a:prstGeom>
        </p:spPr>
        <p:txBody>
          <a:bodyPr/>
          <a:p>
            <a:endParaRPr/>
          </a:p>
        </p:txBody>
      </p:sp>
      <p:sp>
        <p:nvSpPr>
          <p:cNvPr id="496" name="TextShape 2"/>
          <p:cNvSpPr txBox="1"/>
          <p:nvPr/>
        </p:nvSpPr>
        <p:spPr>
          <a:xfrm>
            <a:off x="3884760" y="0"/>
            <a:ext cx="2971440" cy="456840"/>
          </a:xfrm>
          <a:prstGeom prst="rect">
            <a:avLst/>
          </a:prstGeom>
        </p:spPr>
        <p:txBody>
          <a:bodyPr/>
          <a:p>
            <a:endParaRPr/>
          </a:p>
        </p:txBody>
      </p:sp>
      <p:sp>
        <p:nvSpPr>
          <p:cNvPr id="497" name="TextShape 3"/>
          <p:cNvSpPr txBox="1"/>
          <p:nvPr/>
        </p:nvSpPr>
        <p:spPr>
          <a:xfrm>
            <a:off x="3884760" y="8685360"/>
            <a:ext cx="2971440" cy="456840"/>
          </a:xfrm>
          <a:prstGeom prst="rect">
            <a:avLst/>
          </a:prstGeom>
        </p:spPr>
        <p:txBody>
          <a:bodyPr anchor="b"/>
          <a:p>
            <a:pPr algn="r">
              <a:lnSpc>
                <a:spcPct val="100000"/>
              </a:lnSpc>
            </a:pPr>
            <a:fld id="{FC5EED42-7DC7-4DF6-98DA-7F3698FF8EE5}" type="slidenum">
              <a:rPr lang="fr-FR" sz="1200">
                <a:solidFill>
                  <a:srgbClr val="000000"/>
                </a:solidFill>
                <a:latin typeface="Arial"/>
                <a:ea typeface="+mn-ea"/>
              </a:rPr>
              <a:t>&lt;numéro&gt;</a:t>
            </a:fld>
            <a:endParaRPr/>
          </a:p>
        </p:txBody>
      </p:sp>
    </p:spTree>
  </p:cSld>
</p:note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 Id="rId3" Type="http://schemas.openxmlformats.org/officeDocument/2006/relationships/image" Target="../media/image2.png"/>
</Relationships>
</file>

<file path=ppt/slideLayouts/_rels/slideLayout1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5.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6.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7.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8.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9.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0.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1.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2.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4.xml.rels><?xml version="1.0" encoding="UTF-8"?>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3.png"/><Relationship Id="rId3" Type="http://schemas.openxmlformats.org/officeDocument/2006/relationships/image" Target="../media/image4.png"/>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preserve="1" type="blank">
  <p:cSld name="Blank Slide">
    <p:spTree>
      <p:nvGrpSpPr>
        <p:cNvPr id="1" name=""/>
        <p:cNvGrpSpPr/>
        <p:nvPr/>
      </p:nvGrpSpPr>
      <p:grpSpPr>
        <a:xfrm>
          <a:off x="0" y="0"/>
          <a:ext cx="0" cy="0"/>
          <a:chOff x="0" y="0"/>
          <a:chExt cx="0" cy="0"/>
        </a:xfrm>
      </p:grpSpPr>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preserve="1" type="objOverTx">
  <p:cSld name="Title, Content over Content">
    <p:spTree>
      <p:nvGrpSpPr>
        <p:cNvPr id="1" name=""/>
        <p:cNvGrpSpPr/>
        <p:nvPr/>
      </p:nvGrpSpPr>
      <p:grpSpPr>
        <a:xfrm>
          <a:off x="0" y="0"/>
          <a:ext cx="0" cy="0"/>
          <a:chOff x="0" y="0"/>
          <a:chExt cx="0" cy="0"/>
        </a:xfrm>
      </p:grpSpPr>
      <p:sp>
        <p:nvSpPr>
          <p:cNvPr id="29" name="PlaceHolder 1"/>
          <p:cNvSpPr>
            <a:spLocks noGrp="1"/>
          </p:cNvSpPr>
          <p:nvPr>
            <p:ph type="title"/>
          </p:nvPr>
        </p:nvSpPr>
        <p:spPr>
          <a:xfrm>
            <a:off x="457200" y="273600"/>
            <a:ext cx="8229240" cy="1145160"/>
          </a:xfrm>
          <a:prstGeom prst="rect">
            <a:avLst/>
          </a:prstGeom>
        </p:spPr>
        <p:txBody>
          <a:bodyPr anchor="ctr" bIns="0" lIns="0" rIns="0" tIns="0" wrap="none"/>
          <a:p>
            <a:endParaRPr/>
          </a:p>
        </p:txBody>
      </p:sp>
      <p:sp>
        <p:nvSpPr>
          <p:cNvPr id="30" name="PlaceHolder 2"/>
          <p:cNvSpPr>
            <a:spLocks noGrp="1"/>
          </p:cNvSpPr>
          <p:nvPr>
            <p:ph type="body"/>
          </p:nvPr>
        </p:nvSpPr>
        <p:spPr>
          <a:xfrm>
            <a:off x="457200" y="1604520"/>
            <a:ext cx="8229240" cy="1896840"/>
          </a:xfrm>
          <a:prstGeom prst="rect">
            <a:avLst/>
          </a:prstGeom>
        </p:spPr>
        <p:txBody>
          <a:bodyPr bIns="0" lIns="0" rIns="0" tIns="0" wrap="none"/>
          <a:p>
            <a:endParaRPr/>
          </a:p>
        </p:txBody>
      </p:sp>
      <p:sp>
        <p:nvSpPr>
          <p:cNvPr id="31" name="PlaceHolder 3"/>
          <p:cNvSpPr>
            <a:spLocks noGrp="1"/>
          </p:cNvSpPr>
          <p:nvPr>
            <p:ph type="body"/>
          </p:nvPr>
        </p:nvSpPr>
        <p:spPr>
          <a:xfrm>
            <a:off x="457200" y="3681720"/>
            <a:ext cx="8229240" cy="1896840"/>
          </a:xfrm>
          <a:prstGeom prst="rect">
            <a:avLst/>
          </a:prstGeom>
        </p:spPr>
        <p:txBody>
          <a:bodyPr bIns="0" lIns="0" rIns="0" tIns="0" wrap="none"/>
          <a:p>
            <a:endParaRP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preserve="1" type="fourObj">
  <p:cSld name="Title, 4 Content">
    <p:spTree>
      <p:nvGrpSpPr>
        <p:cNvPr id="1" name=""/>
        <p:cNvGrpSpPr/>
        <p:nvPr/>
      </p:nvGrpSpPr>
      <p:grpSpPr>
        <a:xfrm>
          <a:off x="0" y="0"/>
          <a:ext cx="0" cy="0"/>
          <a:chOff x="0" y="0"/>
          <a:chExt cx="0" cy="0"/>
        </a:xfrm>
      </p:grpSpPr>
      <p:sp>
        <p:nvSpPr>
          <p:cNvPr id="32" name="PlaceHolder 1"/>
          <p:cNvSpPr>
            <a:spLocks noGrp="1"/>
          </p:cNvSpPr>
          <p:nvPr>
            <p:ph type="title"/>
          </p:nvPr>
        </p:nvSpPr>
        <p:spPr>
          <a:xfrm>
            <a:off x="457200" y="273600"/>
            <a:ext cx="8229240" cy="1145160"/>
          </a:xfrm>
          <a:prstGeom prst="rect">
            <a:avLst/>
          </a:prstGeom>
        </p:spPr>
        <p:txBody>
          <a:bodyPr anchor="ctr" bIns="0" lIns="0" rIns="0" tIns="0" wrap="none"/>
          <a:p>
            <a:endParaRPr/>
          </a:p>
        </p:txBody>
      </p:sp>
      <p:sp>
        <p:nvSpPr>
          <p:cNvPr id="33" name="PlaceHolder 2"/>
          <p:cNvSpPr>
            <a:spLocks noGrp="1"/>
          </p:cNvSpPr>
          <p:nvPr>
            <p:ph type="body"/>
          </p:nvPr>
        </p:nvSpPr>
        <p:spPr>
          <a:xfrm>
            <a:off x="457200" y="1604520"/>
            <a:ext cx="4015440" cy="1896840"/>
          </a:xfrm>
          <a:prstGeom prst="rect">
            <a:avLst/>
          </a:prstGeom>
        </p:spPr>
        <p:txBody>
          <a:bodyPr bIns="0" lIns="0" rIns="0" tIns="0" wrap="none"/>
          <a:p>
            <a:endParaRPr/>
          </a:p>
        </p:txBody>
      </p:sp>
      <p:sp>
        <p:nvSpPr>
          <p:cNvPr id="34" name="PlaceHolder 3"/>
          <p:cNvSpPr>
            <a:spLocks noGrp="1"/>
          </p:cNvSpPr>
          <p:nvPr>
            <p:ph type="body"/>
          </p:nvPr>
        </p:nvSpPr>
        <p:spPr>
          <a:xfrm>
            <a:off x="4673520" y="1604520"/>
            <a:ext cx="4015440" cy="1896840"/>
          </a:xfrm>
          <a:prstGeom prst="rect">
            <a:avLst/>
          </a:prstGeom>
        </p:spPr>
        <p:txBody>
          <a:bodyPr bIns="0" lIns="0" rIns="0" tIns="0" wrap="none"/>
          <a:p>
            <a:endParaRPr/>
          </a:p>
        </p:txBody>
      </p:sp>
      <p:sp>
        <p:nvSpPr>
          <p:cNvPr id="35" name="PlaceHolder 4"/>
          <p:cNvSpPr>
            <a:spLocks noGrp="1"/>
          </p:cNvSpPr>
          <p:nvPr>
            <p:ph type="body"/>
          </p:nvPr>
        </p:nvSpPr>
        <p:spPr>
          <a:xfrm>
            <a:off x="4673520" y="3681720"/>
            <a:ext cx="4015440" cy="1896840"/>
          </a:xfrm>
          <a:prstGeom prst="rect">
            <a:avLst/>
          </a:prstGeom>
        </p:spPr>
        <p:txBody>
          <a:bodyPr bIns="0" lIns="0" rIns="0" tIns="0" wrap="none"/>
          <a:p>
            <a:endParaRPr/>
          </a:p>
        </p:txBody>
      </p:sp>
      <p:sp>
        <p:nvSpPr>
          <p:cNvPr id="36" name="PlaceHolder 5"/>
          <p:cNvSpPr>
            <a:spLocks noGrp="1"/>
          </p:cNvSpPr>
          <p:nvPr>
            <p:ph type="body"/>
          </p:nvPr>
        </p:nvSpPr>
        <p:spPr>
          <a:xfrm>
            <a:off x="457200" y="3681720"/>
            <a:ext cx="4015440" cy="1896840"/>
          </a:xfrm>
          <a:prstGeom prst="rect">
            <a:avLst/>
          </a:prstGeom>
        </p:spPr>
        <p:txBody>
          <a:bodyPr bIns="0" lIns="0" rIns="0" tIns="0" wrap="none"/>
          <a:p>
            <a:endParaRP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preserve="1" type="blank">
  <p:cSld name="Title, 6 Content">
    <p:spTree>
      <p:nvGrpSpPr>
        <p:cNvPr id="1" name=""/>
        <p:cNvGrpSpPr/>
        <p:nvPr/>
      </p:nvGrpSpPr>
      <p:grpSpPr>
        <a:xfrm>
          <a:off x="0" y="0"/>
          <a:ext cx="0" cy="0"/>
          <a:chOff x="0" y="0"/>
          <a:chExt cx="0" cy="0"/>
        </a:xfrm>
      </p:grpSpPr>
      <p:sp>
        <p:nvSpPr>
          <p:cNvPr id="37" name="PlaceHolder 1"/>
          <p:cNvSpPr>
            <a:spLocks noGrp="1"/>
          </p:cNvSpPr>
          <p:nvPr>
            <p:ph type="title"/>
          </p:nvPr>
        </p:nvSpPr>
        <p:spPr>
          <a:xfrm>
            <a:off x="457200" y="273600"/>
            <a:ext cx="8229240" cy="1145160"/>
          </a:xfrm>
          <a:prstGeom prst="rect">
            <a:avLst/>
          </a:prstGeom>
        </p:spPr>
        <p:txBody>
          <a:bodyPr anchor="ctr" bIns="0" lIns="0" rIns="0" tIns="0" wrap="none"/>
          <a:p>
            <a:endParaRPr/>
          </a:p>
        </p:txBody>
      </p:sp>
      <p:sp>
        <p:nvSpPr>
          <p:cNvPr id="38" name="PlaceHolder 2"/>
          <p:cNvSpPr>
            <a:spLocks noGrp="1"/>
          </p:cNvSpPr>
          <p:nvPr>
            <p:ph type="body"/>
          </p:nvPr>
        </p:nvSpPr>
        <p:spPr>
          <a:xfrm>
            <a:off x="457200" y="1604520"/>
            <a:ext cx="4015440" cy="1896840"/>
          </a:xfrm>
          <a:prstGeom prst="rect">
            <a:avLst/>
          </a:prstGeom>
        </p:spPr>
        <p:txBody>
          <a:bodyPr bIns="0" lIns="0" rIns="0" tIns="0" wrap="none"/>
          <a:p>
            <a:endParaRPr/>
          </a:p>
        </p:txBody>
      </p:sp>
      <p:sp>
        <p:nvSpPr>
          <p:cNvPr id="39" name="PlaceHolder 3"/>
          <p:cNvSpPr>
            <a:spLocks noGrp="1"/>
          </p:cNvSpPr>
          <p:nvPr>
            <p:ph type="body"/>
          </p:nvPr>
        </p:nvSpPr>
        <p:spPr>
          <a:xfrm>
            <a:off x="4673520" y="1604520"/>
            <a:ext cx="4015440" cy="1896840"/>
          </a:xfrm>
          <a:prstGeom prst="rect">
            <a:avLst/>
          </a:prstGeom>
        </p:spPr>
        <p:txBody>
          <a:bodyPr bIns="0" lIns="0" rIns="0" tIns="0" wrap="none"/>
          <a:p>
            <a:endParaRPr/>
          </a:p>
        </p:txBody>
      </p:sp>
      <p:pic>
        <p:nvPicPr>
          <p:cNvPr descr="" id="40" name=""/>
          <p:cNvPicPr/>
          <p:nvPr/>
        </p:nvPicPr>
        <p:blipFill>
          <a:blip r:embed="rId2"/>
          <a:stretch>
            <a:fillRect/>
          </a:stretch>
        </p:blipFill>
        <p:spPr>
          <a:xfrm>
            <a:off x="5492520" y="3681360"/>
            <a:ext cx="2377440" cy="1896840"/>
          </a:xfrm>
          <a:prstGeom prst="rect">
            <a:avLst/>
          </a:prstGeom>
          <a:ln>
            <a:noFill/>
          </a:ln>
        </p:spPr>
      </p:pic>
      <p:pic>
        <p:nvPicPr>
          <p:cNvPr descr="" id="41" name=""/>
          <p:cNvPicPr/>
          <p:nvPr/>
        </p:nvPicPr>
        <p:blipFill>
          <a:blip r:embed="rId3"/>
          <a:stretch>
            <a:fillRect/>
          </a:stretch>
        </p:blipFill>
        <p:spPr>
          <a:xfrm>
            <a:off x="1276200" y="3681360"/>
            <a:ext cx="2377440" cy="1896840"/>
          </a:xfrm>
          <a:prstGeom prst="rect">
            <a:avLst/>
          </a:prstGeom>
          <a:ln>
            <a:noFill/>
          </a:ln>
        </p:spPr>
      </p:pic>
    </p:spTree>
  </p:cSld>
</p:sldLayout>
</file>

<file path=ppt/slideLayouts/slideLayout13.xml><?xml version="1.0" encoding="utf-8"?>
<p:sldLayout xmlns:a="http://schemas.openxmlformats.org/drawingml/2006/main" xmlns:p="http://schemas.openxmlformats.org/presentationml/2006/main" xmlns:r="http://schemas.openxmlformats.org/officeDocument/2006/relationships" preserve="1" type="blank">
  <p:cSld name="Blank Slide">
    <p:spTree>
      <p:nvGrpSpPr>
        <p:cNvPr id="1" name=""/>
        <p:cNvGrpSpPr/>
        <p:nvPr/>
      </p:nvGrpSpPr>
      <p:grpSpPr>
        <a:xfrm>
          <a:off x="0" y="0"/>
          <a:ext cx="0" cy="0"/>
          <a:chOff x="0" y="0"/>
          <a:chExt cx="0" cy="0"/>
        </a:xfrm>
      </p:grpSpPr>
    </p:spTree>
  </p:cSld>
</p:sldLayout>
</file>

<file path=ppt/slideLayouts/slideLayout14.xml><?xml version="1.0" encoding="utf-8"?>
<p:sldLayout xmlns:a="http://schemas.openxmlformats.org/drawingml/2006/main" xmlns:p="http://schemas.openxmlformats.org/presentationml/2006/main" xmlns:r="http://schemas.openxmlformats.org/officeDocument/2006/relationships" preserve="1" type="tx">
  <p:cSld name="Title Slide">
    <p:spTree>
      <p:nvGrpSpPr>
        <p:cNvPr id="1" name=""/>
        <p:cNvGrpSpPr/>
        <p:nvPr/>
      </p:nvGrpSpPr>
      <p:grpSpPr>
        <a:xfrm>
          <a:off x="0" y="0"/>
          <a:ext cx="0" cy="0"/>
          <a:chOff x="0" y="0"/>
          <a:chExt cx="0" cy="0"/>
        </a:xfrm>
      </p:grpSpPr>
      <p:sp>
        <p:nvSpPr>
          <p:cNvPr id="50" name="PlaceHolder 1"/>
          <p:cNvSpPr>
            <a:spLocks noGrp="1"/>
          </p:cNvSpPr>
          <p:nvPr>
            <p:ph type="title"/>
          </p:nvPr>
        </p:nvSpPr>
        <p:spPr>
          <a:xfrm>
            <a:off x="457200" y="273600"/>
            <a:ext cx="8229240" cy="1145160"/>
          </a:xfrm>
          <a:prstGeom prst="rect">
            <a:avLst/>
          </a:prstGeom>
        </p:spPr>
        <p:txBody>
          <a:bodyPr anchor="ctr" bIns="0" lIns="0" rIns="0" tIns="0" wrap="none"/>
          <a:p>
            <a:endParaRPr/>
          </a:p>
        </p:txBody>
      </p:sp>
      <p:sp>
        <p:nvSpPr>
          <p:cNvPr id="51" name="PlaceHolder 2"/>
          <p:cNvSpPr>
            <a:spLocks noGrp="1"/>
          </p:cNvSpPr>
          <p:nvPr>
            <p:ph type="subTitle"/>
          </p:nvPr>
        </p:nvSpPr>
        <p:spPr>
          <a:xfrm>
            <a:off x="457200" y="1604520"/>
            <a:ext cx="8229240" cy="3977640"/>
          </a:xfrm>
          <a:prstGeom prst="rect">
            <a:avLst/>
          </a:prstGeom>
        </p:spPr>
        <p:txBody>
          <a:bodyPr anchor="ctr" bIns="0" lIns="0" rIns="0" tIns="0" wrap="none"/>
          <a:p>
            <a:pPr algn="ctr"/>
            <a:endParaRPr/>
          </a:p>
        </p:txBody>
      </p:sp>
    </p:spTree>
  </p:cSld>
</p:sldLayout>
</file>

<file path=ppt/slideLayouts/slideLayout15.xml><?xml version="1.0" encoding="utf-8"?>
<p:sldLayout xmlns:a="http://schemas.openxmlformats.org/drawingml/2006/main" xmlns:p="http://schemas.openxmlformats.org/presentationml/2006/main" xmlns:r="http://schemas.openxmlformats.org/officeDocument/2006/relationships" preserve="1" type="obj">
  <p:cSld name="Title, Content">
    <p:spTree>
      <p:nvGrpSpPr>
        <p:cNvPr id="1" name=""/>
        <p:cNvGrpSpPr/>
        <p:nvPr/>
      </p:nvGrpSpPr>
      <p:grpSpPr>
        <a:xfrm>
          <a:off x="0" y="0"/>
          <a:ext cx="0" cy="0"/>
          <a:chOff x="0" y="0"/>
          <a:chExt cx="0" cy="0"/>
        </a:xfrm>
      </p:grpSpPr>
      <p:sp>
        <p:nvSpPr>
          <p:cNvPr id="52" name="PlaceHolder 1"/>
          <p:cNvSpPr>
            <a:spLocks noGrp="1"/>
          </p:cNvSpPr>
          <p:nvPr>
            <p:ph type="title"/>
          </p:nvPr>
        </p:nvSpPr>
        <p:spPr>
          <a:xfrm>
            <a:off x="457200" y="273600"/>
            <a:ext cx="8229240" cy="1145160"/>
          </a:xfrm>
          <a:prstGeom prst="rect">
            <a:avLst/>
          </a:prstGeom>
        </p:spPr>
        <p:txBody>
          <a:bodyPr anchor="ctr" bIns="0" lIns="0" rIns="0" tIns="0" wrap="none"/>
          <a:p>
            <a:endParaRPr/>
          </a:p>
        </p:txBody>
      </p:sp>
      <p:sp>
        <p:nvSpPr>
          <p:cNvPr id="53" name="PlaceHolder 2"/>
          <p:cNvSpPr>
            <a:spLocks noGrp="1"/>
          </p:cNvSpPr>
          <p:nvPr>
            <p:ph type="body"/>
          </p:nvPr>
        </p:nvSpPr>
        <p:spPr>
          <a:xfrm>
            <a:off x="457200" y="1604520"/>
            <a:ext cx="8229240" cy="3977280"/>
          </a:xfrm>
          <a:prstGeom prst="rect">
            <a:avLst/>
          </a:prstGeom>
        </p:spPr>
        <p:txBody>
          <a:bodyPr bIns="0" lIns="0" rIns="0" tIns="0" wrap="none"/>
          <a:p>
            <a:endParaRPr/>
          </a:p>
        </p:txBody>
      </p:sp>
    </p:spTree>
  </p:cSld>
</p:sldLayout>
</file>

<file path=ppt/slideLayouts/slideLayout16.xml><?xml version="1.0" encoding="utf-8"?>
<p:sldLayout xmlns:a="http://schemas.openxmlformats.org/drawingml/2006/main" xmlns:p="http://schemas.openxmlformats.org/presentationml/2006/main" xmlns:r="http://schemas.openxmlformats.org/officeDocument/2006/relationships" preserve="1" type="twoObj">
  <p:cSld name="Title, 2 Content">
    <p:spTree>
      <p:nvGrpSpPr>
        <p:cNvPr id="1" name=""/>
        <p:cNvGrpSpPr/>
        <p:nvPr/>
      </p:nvGrpSpPr>
      <p:grpSpPr>
        <a:xfrm>
          <a:off x="0" y="0"/>
          <a:ext cx="0" cy="0"/>
          <a:chOff x="0" y="0"/>
          <a:chExt cx="0" cy="0"/>
        </a:xfrm>
      </p:grpSpPr>
      <p:sp>
        <p:nvSpPr>
          <p:cNvPr id="54" name="PlaceHolder 1"/>
          <p:cNvSpPr>
            <a:spLocks noGrp="1"/>
          </p:cNvSpPr>
          <p:nvPr>
            <p:ph type="title"/>
          </p:nvPr>
        </p:nvSpPr>
        <p:spPr>
          <a:xfrm>
            <a:off x="457200" y="273600"/>
            <a:ext cx="8229240" cy="1145160"/>
          </a:xfrm>
          <a:prstGeom prst="rect">
            <a:avLst/>
          </a:prstGeom>
        </p:spPr>
        <p:txBody>
          <a:bodyPr anchor="ctr" bIns="0" lIns="0" rIns="0" tIns="0" wrap="none"/>
          <a:p>
            <a:endParaRPr/>
          </a:p>
        </p:txBody>
      </p:sp>
      <p:sp>
        <p:nvSpPr>
          <p:cNvPr id="55" name="PlaceHolder 2"/>
          <p:cNvSpPr>
            <a:spLocks noGrp="1"/>
          </p:cNvSpPr>
          <p:nvPr>
            <p:ph type="body"/>
          </p:nvPr>
        </p:nvSpPr>
        <p:spPr>
          <a:xfrm>
            <a:off x="457200" y="1604520"/>
            <a:ext cx="4015440" cy="3977280"/>
          </a:xfrm>
          <a:prstGeom prst="rect">
            <a:avLst/>
          </a:prstGeom>
        </p:spPr>
        <p:txBody>
          <a:bodyPr bIns="0" lIns="0" rIns="0" tIns="0" wrap="none"/>
          <a:p>
            <a:endParaRPr/>
          </a:p>
        </p:txBody>
      </p:sp>
      <p:sp>
        <p:nvSpPr>
          <p:cNvPr id="56" name="PlaceHolder 3"/>
          <p:cNvSpPr>
            <a:spLocks noGrp="1"/>
          </p:cNvSpPr>
          <p:nvPr>
            <p:ph type="body"/>
          </p:nvPr>
        </p:nvSpPr>
        <p:spPr>
          <a:xfrm>
            <a:off x="4673520" y="1604520"/>
            <a:ext cx="4015440" cy="3977280"/>
          </a:xfrm>
          <a:prstGeom prst="rect">
            <a:avLst/>
          </a:prstGeom>
        </p:spPr>
        <p:txBody>
          <a:bodyPr bIns="0" lIns="0" rIns="0" tIns="0" wrap="none"/>
          <a:p>
            <a:endParaRPr/>
          </a:p>
        </p:txBody>
      </p:sp>
    </p:spTree>
  </p:cSld>
</p:sldLayout>
</file>

<file path=ppt/slideLayouts/slideLayout17.xml><?xml version="1.0" encoding="utf-8"?>
<p:sldLayout xmlns:a="http://schemas.openxmlformats.org/drawingml/2006/main" xmlns:p="http://schemas.openxmlformats.org/presentationml/2006/main" xmlns:r="http://schemas.openxmlformats.org/officeDocument/2006/relationships" preserve="1" type="titleOnly">
  <p:cSld name="Title Only">
    <p:spTree>
      <p:nvGrpSpPr>
        <p:cNvPr id="1" name=""/>
        <p:cNvGrpSpPr/>
        <p:nvPr/>
      </p:nvGrpSpPr>
      <p:grpSpPr>
        <a:xfrm>
          <a:off x="0" y="0"/>
          <a:ext cx="0" cy="0"/>
          <a:chOff x="0" y="0"/>
          <a:chExt cx="0" cy="0"/>
        </a:xfrm>
      </p:grpSpPr>
      <p:sp>
        <p:nvSpPr>
          <p:cNvPr id="57" name="PlaceHolder 1"/>
          <p:cNvSpPr>
            <a:spLocks noGrp="1"/>
          </p:cNvSpPr>
          <p:nvPr>
            <p:ph type="title"/>
          </p:nvPr>
        </p:nvSpPr>
        <p:spPr>
          <a:xfrm>
            <a:off x="457200" y="273600"/>
            <a:ext cx="8229240" cy="1145160"/>
          </a:xfrm>
          <a:prstGeom prst="rect">
            <a:avLst/>
          </a:prstGeom>
        </p:spPr>
        <p:txBody>
          <a:bodyPr anchor="ctr" bIns="0" lIns="0" rIns="0" tIns="0" wrap="none"/>
          <a:p>
            <a:endParaRPr/>
          </a:p>
        </p:txBody>
      </p:sp>
    </p:spTree>
  </p:cSld>
</p:sldLayout>
</file>

<file path=ppt/slideLayouts/slideLayout18.xml><?xml version="1.0" encoding="utf-8"?>
<p:sldLayout xmlns:a="http://schemas.openxmlformats.org/drawingml/2006/main" xmlns:p="http://schemas.openxmlformats.org/presentationml/2006/main" xmlns:r="http://schemas.openxmlformats.org/officeDocument/2006/relationships" preserve="1" type="objOnly">
  <p:cSld name="Centered Text">
    <p:spTree>
      <p:nvGrpSpPr>
        <p:cNvPr id="1" name=""/>
        <p:cNvGrpSpPr/>
        <p:nvPr/>
      </p:nvGrpSpPr>
      <p:grpSpPr>
        <a:xfrm>
          <a:off x="0" y="0"/>
          <a:ext cx="0" cy="0"/>
          <a:chOff x="0" y="0"/>
          <a:chExt cx="0" cy="0"/>
        </a:xfrm>
      </p:grpSpPr>
      <p:sp>
        <p:nvSpPr>
          <p:cNvPr id="58" name="PlaceHolder 1"/>
          <p:cNvSpPr>
            <a:spLocks noGrp="1"/>
          </p:cNvSpPr>
          <p:nvPr>
            <p:ph type="subTitle"/>
          </p:nvPr>
        </p:nvSpPr>
        <p:spPr>
          <a:xfrm>
            <a:off x="457200" y="273600"/>
            <a:ext cx="8229240" cy="5308200"/>
          </a:xfrm>
          <a:prstGeom prst="rect">
            <a:avLst/>
          </a:prstGeom>
        </p:spPr>
        <p:txBody>
          <a:bodyPr anchor="ctr" bIns="0" lIns="0" rIns="0" tIns="0" wrap="none"/>
          <a:p>
            <a:pPr algn="ctr"/>
            <a:endParaRPr/>
          </a:p>
        </p:txBody>
      </p:sp>
    </p:spTree>
  </p:cSld>
</p:sldLayout>
</file>

<file path=ppt/slideLayouts/slideLayout19.xml><?xml version="1.0" encoding="utf-8"?>
<p:sldLayout xmlns:a="http://schemas.openxmlformats.org/drawingml/2006/main" xmlns:p="http://schemas.openxmlformats.org/presentationml/2006/main" xmlns:r="http://schemas.openxmlformats.org/officeDocument/2006/relationships" preserve="1" type="twoObjAndObj">
  <p:cSld name="Title, 2 Content and Content">
    <p:spTree>
      <p:nvGrpSpPr>
        <p:cNvPr id="1" name=""/>
        <p:cNvGrpSpPr/>
        <p:nvPr/>
      </p:nvGrpSpPr>
      <p:grpSpPr>
        <a:xfrm>
          <a:off x="0" y="0"/>
          <a:ext cx="0" cy="0"/>
          <a:chOff x="0" y="0"/>
          <a:chExt cx="0" cy="0"/>
        </a:xfrm>
      </p:grpSpPr>
      <p:sp>
        <p:nvSpPr>
          <p:cNvPr id="59" name="PlaceHolder 1"/>
          <p:cNvSpPr>
            <a:spLocks noGrp="1"/>
          </p:cNvSpPr>
          <p:nvPr>
            <p:ph type="title"/>
          </p:nvPr>
        </p:nvSpPr>
        <p:spPr>
          <a:xfrm>
            <a:off x="457200" y="273600"/>
            <a:ext cx="8229240" cy="1145160"/>
          </a:xfrm>
          <a:prstGeom prst="rect">
            <a:avLst/>
          </a:prstGeom>
        </p:spPr>
        <p:txBody>
          <a:bodyPr anchor="ctr" bIns="0" lIns="0" rIns="0" tIns="0" wrap="none"/>
          <a:p>
            <a:endParaRPr/>
          </a:p>
        </p:txBody>
      </p:sp>
      <p:sp>
        <p:nvSpPr>
          <p:cNvPr id="60" name="PlaceHolder 2"/>
          <p:cNvSpPr>
            <a:spLocks noGrp="1"/>
          </p:cNvSpPr>
          <p:nvPr>
            <p:ph type="body"/>
          </p:nvPr>
        </p:nvSpPr>
        <p:spPr>
          <a:xfrm>
            <a:off x="457200" y="1604520"/>
            <a:ext cx="4015440" cy="1896840"/>
          </a:xfrm>
          <a:prstGeom prst="rect">
            <a:avLst/>
          </a:prstGeom>
        </p:spPr>
        <p:txBody>
          <a:bodyPr bIns="0" lIns="0" rIns="0" tIns="0" wrap="none"/>
          <a:p>
            <a:endParaRPr/>
          </a:p>
        </p:txBody>
      </p:sp>
      <p:sp>
        <p:nvSpPr>
          <p:cNvPr id="61" name="PlaceHolder 3"/>
          <p:cNvSpPr>
            <a:spLocks noGrp="1"/>
          </p:cNvSpPr>
          <p:nvPr>
            <p:ph type="body"/>
          </p:nvPr>
        </p:nvSpPr>
        <p:spPr>
          <a:xfrm>
            <a:off x="457200" y="3681720"/>
            <a:ext cx="4015440" cy="1896840"/>
          </a:xfrm>
          <a:prstGeom prst="rect">
            <a:avLst/>
          </a:prstGeom>
        </p:spPr>
        <p:txBody>
          <a:bodyPr bIns="0" lIns="0" rIns="0" tIns="0" wrap="none"/>
          <a:p>
            <a:endParaRPr/>
          </a:p>
        </p:txBody>
      </p:sp>
      <p:sp>
        <p:nvSpPr>
          <p:cNvPr id="62" name="PlaceHolder 4"/>
          <p:cNvSpPr>
            <a:spLocks noGrp="1"/>
          </p:cNvSpPr>
          <p:nvPr>
            <p:ph type="body"/>
          </p:nvPr>
        </p:nvSpPr>
        <p:spPr>
          <a:xfrm>
            <a:off x="4673520" y="1604520"/>
            <a:ext cx="4015440" cy="3977280"/>
          </a:xfrm>
          <a:prstGeom prst="rect">
            <a:avLst/>
          </a:prstGeom>
        </p:spPr>
        <p:txBody>
          <a:bodyPr bIns="0" lIns="0" rIns="0" tIns="0" wrap="none"/>
          <a:p>
            <a:endParaRP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preserve="1" type="tx">
  <p:cSld name="Title Slide">
    <p:spTree>
      <p:nvGrpSpPr>
        <p:cNvPr id="1" name=""/>
        <p:cNvGrpSpPr/>
        <p:nvPr/>
      </p:nvGrpSpPr>
      <p:grpSpPr>
        <a:xfrm>
          <a:off x="0" y="0"/>
          <a:ext cx="0" cy="0"/>
          <a:chOff x="0" y="0"/>
          <a:chExt cx="0" cy="0"/>
        </a:xfrm>
      </p:grpSpPr>
      <p:sp>
        <p:nvSpPr>
          <p:cNvPr id="8" name="PlaceHolder 1"/>
          <p:cNvSpPr>
            <a:spLocks noGrp="1"/>
          </p:cNvSpPr>
          <p:nvPr>
            <p:ph type="title"/>
          </p:nvPr>
        </p:nvSpPr>
        <p:spPr>
          <a:xfrm>
            <a:off x="457200" y="273600"/>
            <a:ext cx="8229240" cy="1145160"/>
          </a:xfrm>
          <a:prstGeom prst="rect">
            <a:avLst/>
          </a:prstGeom>
        </p:spPr>
        <p:txBody>
          <a:bodyPr anchor="ctr" bIns="0" lIns="0" rIns="0" tIns="0" wrap="none"/>
          <a:p>
            <a:endParaRPr/>
          </a:p>
        </p:txBody>
      </p:sp>
      <p:sp>
        <p:nvSpPr>
          <p:cNvPr id="9" name="PlaceHolder 2"/>
          <p:cNvSpPr>
            <a:spLocks noGrp="1"/>
          </p:cNvSpPr>
          <p:nvPr>
            <p:ph type="subTitle"/>
          </p:nvPr>
        </p:nvSpPr>
        <p:spPr>
          <a:xfrm>
            <a:off x="457200" y="1604520"/>
            <a:ext cx="8229240" cy="3977640"/>
          </a:xfrm>
          <a:prstGeom prst="rect">
            <a:avLst/>
          </a:prstGeom>
        </p:spPr>
        <p:txBody>
          <a:bodyPr anchor="ctr" bIns="0" lIns="0" rIns="0" tIns="0" wrap="none"/>
          <a:p>
            <a:pPr algn="ctr"/>
            <a:endParaRPr/>
          </a:p>
        </p:txBody>
      </p:sp>
    </p:spTree>
  </p:cSld>
</p:sldLayout>
</file>

<file path=ppt/slideLayouts/slideLayout20.xml><?xml version="1.0" encoding="utf-8"?>
<p:sldLayout xmlns:a="http://schemas.openxmlformats.org/drawingml/2006/main" xmlns:p="http://schemas.openxmlformats.org/presentationml/2006/main" xmlns:r="http://schemas.openxmlformats.org/officeDocument/2006/relationships" preserve="1" type="objAndTwoObj">
  <p:cSld name="Title Content and 2 Content">
    <p:spTree>
      <p:nvGrpSpPr>
        <p:cNvPr id="1" name=""/>
        <p:cNvGrpSpPr/>
        <p:nvPr/>
      </p:nvGrpSpPr>
      <p:grpSpPr>
        <a:xfrm>
          <a:off x="0" y="0"/>
          <a:ext cx="0" cy="0"/>
          <a:chOff x="0" y="0"/>
          <a:chExt cx="0" cy="0"/>
        </a:xfrm>
      </p:grpSpPr>
      <p:sp>
        <p:nvSpPr>
          <p:cNvPr id="63" name="PlaceHolder 1"/>
          <p:cNvSpPr>
            <a:spLocks noGrp="1"/>
          </p:cNvSpPr>
          <p:nvPr>
            <p:ph type="title"/>
          </p:nvPr>
        </p:nvSpPr>
        <p:spPr>
          <a:xfrm>
            <a:off x="457200" y="273600"/>
            <a:ext cx="8229240" cy="1145160"/>
          </a:xfrm>
          <a:prstGeom prst="rect">
            <a:avLst/>
          </a:prstGeom>
        </p:spPr>
        <p:txBody>
          <a:bodyPr anchor="ctr" bIns="0" lIns="0" rIns="0" tIns="0" wrap="none"/>
          <a:p>
            <a:endParaRPr/>
          </a:p>
        </p:txBody>
      </p:sp>
      <p:sp>
        <p:nvSpPr>
          <p:cNvPr id="64" name="PlaceHolder 2"/>
          <p:cNvSpPr>
            <a:spLocks noGrp="1"/>
          </p:cNvSpPr>
          <p:nvPr>
            <p:ph type="body"/>
          </p:nvPr>
        </p:nvSpPr>
        <p:spPr>
          <a:xfrm>
            <a:off x="457200" y="1604520"/>
            <a:ext cx="4015440" cy="3977280"/>
          </a:xfrm>
          <a:prstGeom prst="rect">
            <a:avLst/>
          </a:prstGeom>
        </p:spPr>
        <p:txBody>
          <a:bodyPr bIns="0" lIns="0" rIns="0" tIns="0" wrap="none"/>
          <a:p>
            <a:endParaRPr/>
          </a:p>
        </p:txBody>
      </p:sp>
      <p:sp>
        <p:nvSpPr>
          <p:cNvPr id="65" name="PlaceHolder 3"/>
          <p:cNvSpPr>
            <a:spLocks noGrp="1"/>
          </p:cNvSpPr>
          <p:nvPr>
            <p:ph type="body"/>
          </p:nvPr>
        </p:nvSpPr>
        <p:spPr>
          <a:xfrm>
            <a:off x="4673520" y="1604520"/>
            <a:ext cx="4015440" cy="1896840"/>
          </a:xfrm>
          <a:prstGeom prst="rect">
            <a:avLst/>
          </a:prstGeom>
        </p:spPr>
        <p:txBody>
          <a:bodyPr bIns="0" lIns="0" rIns="0" tIns="0" wrap="none"/>
          <a:p>
            <a:endParaRPr/>
          </a:p>
        </p:txBody>
      </p:sp>
      <p:sp>
        <p:nvSpPr>
          <p:cNvPr id="66" name="PlaceHolder 4"/>
          <p:cNvSpPr>
            <a:spLocks noGrp="1"/>
          </p:cNvSpPr>
          <p:nvPr>
            <p:ph type="body"/>
          </p:nvPr>
        </p:nvSpPr>
        <p:spPr>
          <a:xfrm>
            <a:off x="4673520" y="3681720"/>
            <a:ext cx="4015440" cy="1896840"/>
          </a:xfrm>
          <a:prstGeom prst="rect">
            <a:avLst/>
          </a:prstGeom>
        </p:spPr>
        <p:txBody>
          <a:bodyPr bIns="0" lIns="0" rIns="0" tIns="0" wrap="none"/>
          <a:p>
            <a:endParaRPr/>
          </a:p>
        </p:txBody>
      </p:sp>
    </p:spTree>
  </p:cSld>
</p:sldLayout>
</file>

<file path=ppt/slideLayouts/slideLayout21.xml><?xml version="1.0" encoding="utf-8"?>
<p:sldLayout xmlns:a="http://schemas.openxmlformats.org/drawingml/2006/main" xmlns:p="http://schemas.openxmlformats.org/presentationml/2006/main" xmlns:r="http://schemas.openxmlformats.org/officeDocument/2006/relationships" preserve="1" type="twoObjOverTx">
  <p:cSld name="Title, 2 Content over Content">
    <p:spTree>
      <p:nvGrpSpPr>
        <p:cNvPr id="1" name=""/>
        <p:cNvGrpSpPr/>
        <p:nvPr/>
      </p:nvGrpSpPr>
      <p:grpSpPr>
        <a:xfrm>
          <a:off x="0" y="0"/>
          <a:ext cx="0" cy="0"/>
          <a:chOff x="0" y="0"/>
          <a:chExt cx="0" cy="0"/>
        </a:xfrm>
      </p:grpSpPr>
      <p:sp>
        <p:nvSpPr>
          <p:cNvPr id="67" name="PlaceHolder 1"/>
          <p:cNvSpPr>
            <a:spLocks noGrp="1"/>
          </p:cNvSpPr>
          <p:nvPr>
            <p:ph type="title"/>
          </p:nvPr>
        </p:nvSpPr>
        <p:spPr>
          <a:xfrm>
            <a:off x="457200" y="273600"/>
            <a:ext cx="8229240" cy="1145160"/>
          </a:xfrm>
          <a:prstGeom prst="rect">
            <a:avLst/>
          </a:prstGeom>
        </p:spPr>
        <p:txBody>
          <a:bodyPr anchor="ctr" bIns="0" lIns="0" rIns="0" tIns="0" wrap="none"/>
          <a:p>
            <a:endParaRPr/>
          </a:p>
        </p:txBody>
      </p:sp>
      <p:sp>
        <p:nvSpPr>
          <p:cNvPr id="68" name="PlaceHolder 2"/>
          <p:cNvSpPr>
            <a:spLocks noGrp="1"/>
          </p:cNvSpPr>
          <p:nvPr>
            <p:ph type="body"/>
          </p:nvPr>
        </p:nvSpPr>
        <p:spPr>
          <a:xfrm>
            <a:off x="457200" y="1604520"/>
            <a:ext cx="4015440" cy="1896840"/>
          </a:xfrm>
          <a:prstGeom prst="rect">
            <a:avLst/>
          </a:prstGeom>
        </p:spPr>
        <p:txBody>
          <a:bodyPr bIns="0" lIns="0" rIns="0" tIns="0" wrap="none"/>
          <a:p>
            <a:endParaRPr/>
          </a:p>
        </p:txBody>
      </p:sp>
      <p:sp>
        <p:nvSpPr>
          <p:cNvPr id="69" name="PlaceHolder 3"/>
          <p:cNvSpPr>
            <a:spLocks noGrp="1"/>
          </p:cNvSpPr>
          <p:nvPr>
            <p:ph type="body"/>
          </p:nvPr>
        </p:nvSpPr>
        <p:spPr>
          <a:xfrm>
            <a:off x="4673520" y="1604520"/>
            <a:ext cx="4015440" cy="1896840"/>
          </a:xfrm>
          <a:prstGeom prst="rect">
            <a:avLst/>
          </a:prstGeom>
        </p:spPr>
        <p:txBody>
          <a:bodyPr bIns="0" lIns="0" rIns="0" tIns="0" wrap="none"/>
          <a:p>
            <a:endParaRPr/>
          </a:p>
        </p:txBody>
      </p:sp>
      <p:sp>
        <p:nvSpPr>
          <p:cNvPr id="70" name="PlaceHolder 4"/>
          <p:cNvSpPr>
            <a:spLocks noGrp="1"/>
          </p:cNvSpPr>
          <p:nvPr>
            <p:ph type="body"/>
          </p:nvPr>
        </p:nvSpPr>
        <p:spPr>
          <a:xfrm>
            <a:off x="457200" y="3681720"/>
            <a:ext cx="8228520" cy="1896840"/>
          </a:xfrm>
          <a:prstGeom prst="rect">
            <a:avLst/>
          </a:prstGeom>
        </p:spPr>
        <p:txBody>
          <a:bodyPr bIns="0" lIns="0" rIns="0" tIns="0" wrap="none"/>
          <a:p>
            <a:endParaRPr/>
          </a:p>
        </p:txBody>
      </p:sp>
    </p:spTree>
  </p:cSld>
</p:sldLayout>
</file>

<file path=ppt/slideLayouts/slideLayout22.xml><?xml version="1.0" encoding="utf-8"?>
<p:sldLayout xmlns:a="http://schemas.openxmlformats.org/drawingml/2006/main" xmlns:p="http://schemas.openxmlformats.org/presentationml/2006/main" xmlns:r="http://schemas.openxmlformats.org/officeDocument/2006/relationships" preserve="1" type="objOverTx">
  <p:cSld name="Title, Content over Content">
    <p:spTree>
      <p:nvGrpSpPr>
        <p:cNvPr id="1" name=""/>
        <p:cNvGrpSpPr/>
        <p:nvPr/>
      </p:nvGrpSpPr>
      <p:grpSpPr>
        <a:xfrm>
          <a:off x="0" y="0"/>
          <a:ext cx="0" cy="0"/>
          <a:chOff x="0" y="0"/>
          <a:chExt cx="0" cy="0"/>
        </a:xfrm>
      </p:grpSpPr>
      <p:sp>
        <p:nvSpPr>
          <p:cNvPr id="71" name="PlaceHolder 1"/>
          <p:cNvSpPr>
            <a:spLocks noGrp="1"/>
          </p:cNvSpPr>
          <p:nvPr>
            <p:ph type="title"/>
          </p:nvPr>
        </p:nvSpPr>
        <p:spPr>
          <a:xfrm>
            <a:off x="457200" y="273600"/>
            <a:ext cx="8229240" cy="1145160"/>
          </a:xfrm>
          <a:prstGeom prst="rect">
            <a:avLst/>
          </a:prstGeom>
        </p:spPr>
        <p:txBody>
          <a:bodyPr anchor="ctr" bIns="0" lIns="0" rIns="0" tIns="0" wrap="none"/>
          <a:p>
            <a:endParaRPr/>
          </a:p>
        </p:txBody>
      </p:sp>
      <p:sp>
        <p:nvSpPr>
          <p:cNvPr id="72" name="PlaceHolder 2"/>
          <p:cNvSpPr>
            <a:spLocks noGrp="1"/>
          </p:cNvSpPr>
          <p:nvPr>
            <p:ph type="body"/>
          </p:nvPr>
        </p:nvSpPr>
        <p:spPr>
          <a:xfrm>
            <a:off x="457200" y="1604520"/>
            <a:ext cx="8229240" cy="1896840"/>
          </a:xfrm>
          <a:prstGeom prst="rect">
            <a:avLst/>
          </a:prstGeom>
        </p:spPr>
        <p:txBody>
          <a:bodyPr bIns="0" lIns="0" rIns="0" tIns="0" wrap="none"/>
          <a:p>
            <a:endParaRPr/>
          </a:p>
        </p:txBody>
      </p:sp>
      <p:sp>
        <p:nvSpPr>
          <p:cNvPr id="73" name="PlaceHolder 3"/>
          <p:cNvSpPr>
            <a:spLocks noGrp="1"/>
          </p:cNvSpPr>
          <p:nvPr>
            <p:ph type="body"/>
          </p:nvPr>
        </p:nvSpPr>
        <p:spPr>
          <a:xfrm>
            <a:off x="457200" y="3681720"/>
            <a:ext cx="8229240" cy="1896840"/>
          </a:xfrm>
          <a:prstGeom prst="rect">
            <a:avLst/>
          </a:prstGeom>
        </p:spPr>
        <p:txBody>
          <a:bodyPr bIns="0" lIns="0" rIns="0" tIns="0" wrap="none"/>
          <a:p>
            <a:endParaRPr/>
          </a:p>
        </p:txBody>
      </p:sp>
    </p:spTree>
  </p:cSld>
</p:sldLayout>
</file>

<file path=ppt/slideLayouts/slideLayout23.xml><?xml version="1.0" encoding="utf-8"?>
<p:sldLayout xmlns:a="http://schemas.openxmlformats.org/drawingml/2006/main" xmlns:p="http://schemas.openxmlformats.org/presentationml/2006/main" xmlns:r="http://schemas.openxmlformats.org/officeDocument/2006/relationships" preserve="1" type="fourObj">
  <p:cSld name="Title, 4 Content">
    <p:spTree>
      <p:nvGrpSpPr>
        <p:cNvPr id="1" name=""/>
        <p:cNvGrpSpPr/>
        <p:nvPr/>
      </p:nvGrpSpPr>
      <p:grpSpPr>
        <a:xfrm>
          <a:off x="0" y="0"/>
          <a:ext cx="0" cy="0"/>
          <a:chOff x="0" y="0"/>
          <a:chExt cx="0" cy="0"/>
        </a:xfrm>
      </p:grpSpPr>
      <p:sp>
        <p:nvSpPr>
          <p:cNvPr id="74" name="PlaceHolder 1"/>
          <p:cNvSpPr>
            <a:spLocks noGrp="1"/>
          </p:cNvSpPr>
          <p:nvPr>
            <p:ph type="title"/>
          </p:nvPr>
        </p:nvSpPr>
        <p:spPr>
          <a:xfrm>
            <a:off x="457200" y="273600"/>
            <a:ext cx="8229240" cy="1145160"/>
          </a:xfrm>
          <a:prstGeom prst="rect">
            <a:avLst/>
          </a:prstGeom>
        </p:spPr>
        <p:txBody>
          <a:bodyPr anchor="ctr" bIns="0" lIns="0" rIns="0" tIns="0" wrap="none"/>
          <a:p>
            <a:endParaRPr/>
          </a:p>
        </p:txBody>
      </p:sp>
      <p:sp>
        <p:nvSpPr>
          <p:cNvPr id="75" name="PlaceHolder 2"/>
          <p:cNvSpPr>
            <a:spLocks noGrp="1"/>
          </p:cNvSpPr>
          <p:nvPr>
            <p:ph type="body"/>
          </p:nvPr>
        </p:nvSpPr>
        <p:spPr>
          <a:xfrm>
            <a:off x="457200" y="1604520"/>
            <a:ext cx="4015440" cy="1896840"/>
          </a:xfrm>
          <a:prstGeom prst="rect">
            <a:avLst/>
          </a:prstGeom>
        </p:spPr>
        <p:txBody>
          <a:bodyPr bIns="0" lIns="0" rIns="0" tIns="0" wrap="none"/>
          <a:p>
            <a:endParaRPr/>
          </a:p>
        </p:txBody>
      </p:sp>
      <p:sp>
        <p:nvSpPr>
          <p:cNvPr id="76" name="PlaceHolder 3"/>
          <p:cNvSpPr>
            <a:spLocks noGrp="1"/>
          </p:cNvSpPr>
          <p:nvPr>
            <p:ph type="body"/>
          </p:nvPr>
        </p:nvSpPr>
        <p:spPr>
          <a:xfrm>
            <a:off x="4673520" y="1604520"/>
            <a:ext cx="4015440" cy="1896840"/>
          </a:xfrm>
          <a:prstGeom prst="rect">
            <a:avLst/>
          </a:prstGeom>
        </p:spPr>
        <p:txBody>
          <a:bodyPr bIns="0" lIns="0" rIns="0" tIns="0" wrap="none"/>
          <a:p>
            <a:endParaRPr/>
          </a:p>
        </p:txBody>
      </p:sp>
      <p:sp>
        <p:nvSpPr>
          <p:cNvPr id="77" name="PlaceHolder 4"/>
          <p:cNvSpPr>
            <a:spLocks noGrp="1"/>
          </p:cNvSpPr>
          <p:nvPr>
            <p:ph type="body"/>
          </p:nvPr>
        </p:nvSpPr>
        <p:spPr>
          <a:xfrm>
            <a:off x="4673520" y="3681720"/>
            <a:ext cx="4015440" cy="1896840"/>
          </a:xfrm>
          <a:prstGeom prst="rect">
            <a:avLst/>
          </a:prstGeom>
        </p:spPr>
        <p:txBody>
          <a:bodyPr bIns="0" lIns="0" rIns="0" tIns="0" wrap="none"/>
          <a:p>
            <a:endParaRPr/>
          </a:p>
        </p:txBody>
      </p:sp>
      <p:sp>
        <p:nvSpPr>
          <p:cNvPr id="78" name="PlaceHolder 5"/>
          <p:cNvSpPr>
            <a:spLocks noGrp="1"/>
          </p:cNvSpPr>
          <p:nvPr>
            <p:ph type="body"/>
          </p:nvPr>
        </p:nvSpPr>
        <p:spPr>
          <a:xfrm>
            <a:off x="457200" y="3681720"/>
            <a:ext cx="4015440" cy="1896840"/>
          </a:xfrm>
          <a:prstGeom prst="rect">
            <a:avLst/>
          </a:prstGeom>
        </p:spPr>
        <p:txBody>
          <a:bodyPr bIns="0" lIns="0" rIns="0" tIns="0" wrap="none"/>
          <a:p>
            <a:endParaRPr/>
          </a:p>
        </p:txBody>
      </p:sp>
    </p:spTree>
  </p:cSld>
</p:sldLayout>
</file>

<file path=ppt/slideLayouts/slideLayout24.xml><?xml version="1.0" encoding="utf-8"?>
<p:sldLayout xmlns:a="http://schemas.openxmlformats.org/drawingml/2006/main" xmlns:p="http://schemas.openxmlformats.org/presentationml/2006/main" xmlns:r="http://schemas.openxmlformats.org/officeDocument/2006/relationships" preserve="1" type="blank">
  <p:cSld name="Title, 6 Content">
    <p:spTree>
      <p:nvGrpSpPr>
        <p:cNvPr id="1" name=""/>
        <p:cNvGrpSpPr/>
        <p:nvPr/>
      </p:nvGrpSpPr>
      <p:grpSpPr>
        <a:xfrm>
          <a:off x="0" y="0"/>
          <a:ext cx="0" cy="0"/>
          <a:chOff x="0" y="0"/>
          <a:chExt cx="0" cy="0"/>
        </a:xfrm>
      </p:grpSpPr>
      <p:sp>
        <p:nvSpPr>
          <p:cNvPr id="79" name="PlaceHolder 1"/>
          <p:cNvSpPr>
            <a:spLocks noGrp="1"/>
          </p:cNvSpPr>
          <p:nvPr>
            <p:ph type="title"/>
          </p:nvPr>
        </p:nvSpPr>
        <p:spPr>
          <a:xfrm>
            <a:off x="457200" y="273600"/>
            <a:ext cx="8229240" cy="1145160"/>
          </a:xfrm>
          <a:prstGeom prst="rect">
            <a:avLst/>
          </a:prstGeom>
        </p:spPr>
        <p:txBody>
          <a:bodyPr anchor="ctr" bIns="0" lIns="0" rIns="0" tIns="0" wrap="none"/>
          <a:p>
            <a:endParaRPr/>
          </a:p>
        </p:txBody>
      </p:sp>
      <p:sp>
        <p:nvSpPr>
          <p:cNvPr id="80" name="PlaceHolder 2"/>
          <p:cNvSpPr>
            <a:spLocks noGrp="1"/>
          </p:cNvSpPr>
          <p:nvPr>
            <p:ph type="body"/>
          </p:nvPr>
        </p:nvSpPr>
        <p:spPr>
          <a:xfrm>
            <a:off x="457200" y="1604520"/>
            <a:ext cx="4015440" cy="1896840"/>
          </a:xfrm>
          <a:prstGeom prst="rect">
            <a:avLst/>
          </a:prstGeom>
        </p:spPr>
        <p:txBody>
          <a:bodyPr bIns="0" lIns="0" rIns="0" tIns="0" wrap="none"/>
          <a:p>
            <a:endParaRPr/>
          </a:p>
        </p:txBody>
      </p:sp>
      <p:sp>
        <p:nvSpPr>
          <p:cNvPr id="81" name="PlaceHolder 3"/>
          <p:cNvSpPr>
            <a:spLocks noGrp="1"/>
          </p:cNvSpPr>
          <p:nvPr>
            <p:ph type="body"/>
          </p:nvPr>
        </p:nvSpPr>
        <p:spPr>
          <a:xfrm>
            <a:off x="4673520" y="1604520"/>
            <a:ext cx="4015440" cy="1896840"/>
          </a:xfrm>
          <a:prstGeom prst="rect">
            <a:avLst/>
          </a:prstGeom>
        </p:spPr>
        <p:txBody>
          <a:bodyPr bIns="0" lIns="0" rIns="0" tIns="0" wrap="none"/>
          <a:p>
            <a:endParaRPr/>
          </a:p>
        </p:txBody>
      </p:sp>
      <p:pic>
        <p:nvPicPr>
          <p:cNvPr descr="" id="82" name=""/>
          <p:cNvPicPr/>
          <p:nvPr/>
        </p:nvPicPr>
        <p:blipFill>
          <a:blip r:embed="rId2"/>
          <a:stretch>
            <a:fillRect/>
          </a:stretch>
        </p:blipFill>
        <p:spPr>
          <a:xfrm>
            <a:off x="5492520" y="3681360"/>
            <a:ext cx="2377440" cy="1896840"/>
          </a:xfrm>
          <a:prstGeom prst="rect">
            <a:avLst/>
          </a:prstGeom>
          <a:ln>
            <a:noFill/>
          </a:ln>
        </p:spPr>
      </p:pic>
      <p:pic>
        <p:nvPicPr>
          <p:cNvPr descr="" id="83" name=""/>
          <p:cNvPicPr/>
          <p:nvPr/>
        </p:nvPicPr>
        <p:blipFill>
          <a:blip r:embed="rId3"/>
          <a:stretch>
            <a:fillRect/>
          </a:stretch>
        </p:blipFill>
        <p:spPr>
          <a:xfrm>
            <a:off x="1276200" y="3681360"/>
            <a:ext cx="2377440" cy="1896840"/>
          </a:xfrm>
          <a:prstGeom prst="rect">
            <a:avLst/>
          </a:prstGeom>
          <a:ln>
            <a:noFill/>
          </a:ln>
        </p:spPr>
      </p:pic>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preserve="1" type="obj">
  <p:cSld name="Title, Content">
    <p:spTree>
      <p:nvGrpSpPr>
        <p:cNvPr id="1" name=""/>
        <p:cNvGrpSpPr/>
        <p:nvPr/>
      </p:nvGrpSpPr>
      <p:grpSpPr>
        <a:xfrm>
          <a:off x="0" y="0"/>
          <a:ext cx="0" cy="0"/>
          <a:chOff x="0" y="0"/>
          <a:chExt cx="0" cy="0"/>
        </a:xfrm>
      </p:grpSpPr>
      <p:sp>
        <p:nvSpPr>
          <p:cNvPr id="10" name="PlaceHolder 1"/>
          <p:cNvSpPr>
            <a:spLocks noGrp="1"/>
          </p:cNvSpPr>
          <p:nvPr>
            <p:ph type="title"/>
          </p:nvPr>
        </p:nvSpPr>
        <p:spPr>
          <a:xfrm>
            <a:off x="457200" y="273600"/>
            <a:ext cx="8229240" cy="1145160"/>
          </a:xfrm>
          <a:prstGeom prst="rect">
            <a:avLst/>
          </a:prstGeom>
        </p:spPr>
        <p:txBody>
          <a:bodyPr anchor="ctr" bIns="0" lIns="0" rIns="0" tIns="0" wrap="none"/>
          <a:p>
            <a:endParaRPr/>
          </a:p>
        </p:txBody>
      </p:sp>
      <p:sp>
        <p:nvSpPr>
          <p:cNvPr id="11" name="PlaceHolder 2"/>
          <p:cNvSpPr>
            <a:spLocks noGrp="1"/>
          </p:cNvSpPr>
          <p:nvPr>
            <p:ph type="body"/>
          </p:nvPr>
        </p:nvSpPr>
        <p:spPr>
          <a:xfrm>
            <a:off x="457200" y="1604520"/>
            <a:ext cx="8229240" cy="3977280"/>
          </a:xfrm>
          <a:prstGeom prst="rect">
            <a:avLst/>
          </a:prstGeom>
        </p:spPr>
        <p:txBody>
          <a:bodyPr bIns="0" lIns="0" rIns="0" tIns="0" wrap="none"/>
          <a:p>
            <a:endParaRP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preserve="1" type="twoObj">
  <p:cSld name="Title, 2 Content">
    <p:spTree>
      <p:nvGrpSpPr>
        <p:cNvPr id="1" name=""/>
        <p:cNvGrpSpPr/>
        <p:nvPr/>
      </p:nvGrpSpPr>
      <p:grpSpPr>
        <a:xfrm>
          <a:off x="0" y="0"/>
          <a:ext cx="0" cy="0"/>
          <a:chOff x="0" y="0"/>
          <a:chExt cx="0" cy="0"/>
        </a:xfrm>
      </p:grpSpPr>
      <p:sp>
        <p:nvSpPr>
          <p:cNvPr id="12" name="PlaceHolder 1"/>
          <p:cNvSpPr>
            <a:spLocks noGrp="1"/>
          </p:cNvSpPr>
          <p:nvPr>
            <p:ph type="title"/>
          </p:nvPr>
        </p:nvSpPr>
        <p:spPr>
          <a:xfrm>
            <a:off x="457200" y="273600"/>
            <a:ext cx="8229240" cy="1145160"/>
          </a:xfrm>
          <a:prstGeom prst="rect">
            <a:avLst/>
          </a:prstGeom>
        </p:spPr>
        <p:txBody>
          <a:bodyPr anchor="ctr" bIns="0" lIns="0" rIns="0" tIns="0" wrap="none"/>
          <a:p>
            <a:endParaRPr/>
          </a:p>
        </p:txBody>
      </p:sp>
      <p:sp>
        <p:nvSpPr>
          <p:cNvPr id="13" name="PlaceHolder 2"/>
          <p:cNvSpPr>
            <a:spLocks noGrp="1"/>
          </p:cNvSpPr>
          <p:nvPr>
            <p:ph type="body"/>
          </p:nvPr>
        </p:nvSpPr>
        <p:spPr>
          <a:xfrm>
            <a:off x="457200" y="1604520"/>
            <a:ext cx="4015440" cy="3977280"/>
          </a:xfrm>
          <a:prstGeom prst="rect">
            <a:avLst/>
          </a:prstGeom>
        </p:spPr>
        <p:txBody>
          <a:bodyPr bIns="0" lIns="0" rIns="0" tIns="0" wrap="none"/>
          <a:p>
            <a:endParaRPr/>
          </a:p>
        </p:txBody>
      </p:sp>
      <p:sp>
        <p:nvSpPr>
          <p:cNvPr id="14" name="PlaceHolder 3"/>
          <p:cNvSpPr>
            <a:spLocks noGrp="1"/>
          </p:cNvSpPr>
          <p:nvPr>
            <p:ph type="body"/>
          </p:nvPr>
        </p:nvSpPr>
        <p:spPr>
          <a:xfrm>
            <a:off x="4673520" y="1604520"/>
            <a:ext cx="4015440" cy="3977280"/>
          </a:xfrm>
          <a:prstGeom prst="rect">
            <a:avLst/>
          </a:prstGeom>
        </p:spPr>
        <p:txBody>
          <a:bodyPr bIns="0" lIns="0" rIns="0" tIns="0" wrap="none"/>
          <a:p>
            <a:endParaRPr/>
          </a:p>
        </p:txBody>
      </p:sp>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preserve="1" type="titleOnly">
  <p:cSld name="Title Only">
    <p:spTree>
      <p:nvGrpSpPr>
        <p:cNvPr id="1" name=""/>
        <p:cNvGrpSpPr/>
        <p:nvPr/>
      </p:nvGrpSpPr>
      <p:grpSpPr>
        <a:xfrm>
          <a:off x="0" y="0"/>
          <a:ext cx="0" cy="0"/>
          <a:chOff x="0" y="0"/>
          <a:chExt cx="0" cy="0"/>
        </a:xfrm>
      </p:grpSpPr>
      <p:sp>
        <p:nvSpPr>
          <p:cNvPr id="15" name="PlaceHolder 1"/>
          <p:cNvSpPr>
            <a:spLocks noGrp="1"/>
          </p:cNvSpPr>
          <p:nvPr>
            <p:ph type="title"/>
          </p:nvPr>
        </p:nvSpPr>
        <p:spPr>
          <a:xfrm>
            <a:off x="457200" y="273600"/>
            <a:ext cx="8229240" cy="1145160"/>
          </a:xfrm>
          <a:prstGeom prst="rect">
            <a:avLst/>
          </a:prstGeom>
        </p:spPr>
        <p:txBody>
          <a:bodyPr anchor="ctr" bIns="0" lIns="0" rIns="0" tIns="0" wrap="none"/>
          <a:p>
            <a:endParaRP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preserve="1" type="objOnly">
  <p:cSld name="Centered Text">
    <p:spTree>
      <p:nvGrpSpPr>
        <p:cNvPr id="1" name=""/>
        <p:cNvGrpSpPr/>
        <p:nvPr/>
      </p:nvGrpSpPr>
      <p:grpSpPr>
        <a:xfrm>
          <a:off x="0" y="0"/>
          <a:ext cx="0" cy="0"/>
          <a:chOff x="0" y="0"/>
          <a:chExt cx="0" cy="0"/>
        </a:xfrm>
      </p:grpSpPr>
      <p:sp>
        <p:nvSpPr>
          <p:cNvPr id="16" name="PlaceHolder 1"/>
          <p:cNvSpPr>
            <a:spLocks noGrp="1"/>
          </p:cNvSpPr>
          <p:nvPr>
            <p:ph type="subTitle"/>
          </p:nvPr>
        </p:nvSpPr>
        <p:spPr>
          <a:xfrm>
            <a:off x="457200" y="273600"/>
            <a:ext cx="8229240" cy="5308200"/>
          </a:xfrm>
          <a:prstGeom prst="rect">
            <a:avLst/>
          </a:prstGeom>
        </p:spPr>
        <p:txBody>
          <a:bodyPr anchor="ctr" bIns="0" lIns="0" rIns="0" tIns="0" wrap="none"/>
          <a:p>
            <a:pPr algn="ctr"/>
            <a:endParaRP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preserve="1" type="twoObjAndObj">
  <p:cSld name="Title, 2 Content and Content">
    <p:spTree>
      <p:nvGrpSpPr>
        <p:cNvPr id="1" name=""/>
        <p:cNvGrpSpPr/>
        <p:nvPr/>
      </p:nvGrpSpPr>
      <p:grpSpPr>
        <a:xfrm>
          <a:off x="0" y="0"/>
          <a:ext cx="0" cy="0"/>
          <a:chOff x="0" y="0"/>
          <a:chExt cx="0" cy="0"/>
        </a:xfrm>
      </p:grpSpPr>
      <p:sp>
        <p:nvSpPr>
          <p:cNvPr id="17" name="PlaceHolder 1"/>
          <p:cNvSpPr>
            <a:spLocks noGrp="1"/>
          </p:cNvSpPr>
          <p:nvPr>
            <p:ph type="title"/>
          </p:nvPr>
        </p:nvSpPr>
        <p:spPr>
          <a:xfrm>
            <a:off x="457200" y="273600"/>
            <a:ext cx="8229240" cy="1145160"/>
          </a:xfrm>
          <a:prstGeom prst="rect">
            <a:avLst/>
          </a:prstGeom>
        </p:spPr>
        <p:txBody>
          <a:bodyPr anchor="ctr" bIns="0" lIns="0" rIns="0" tIns="0" wrap="none"/>
          <a:p>
            <a:endParaRPr/>
          </a:p>
        </p:txBody>
      </p:sp>
      <p:sp>
        <p:nvSpPr>
          <p:cNvPr id="18" name="PlaceHolder 2"/>
          <p:cNvSpPr>
            <a:spLocks noGrp="1"/>
          </p:cNvSpPr>
          <p:nvPr>
            <p:ph type="body"/>
          </p:nvPr>
        </p:nvSpPr>
        <p:spPr>
          <a:xfrm>
            <a:off x="457200" y="1604520"/>
            <a:ext cx="4015440" cy="1896840"/>
          </a:xfrm>
          <a:prstGeom prst="rect">
            <a:avLst/>
          </a:prstGeom>
        </p:spPr>
        <p:txBody>
          <a:bodyPr bIns="0" lIns="0" rIns="0" tIns="0" wrap="none"/>
          <a:p>
            <a:endParaRPr/>
          </a:p>
        </p:txBody>
      </p:sp>
      <p:sp>
        <p:nvSpPr>
          <p:cNvPr id="19" name="PlaceHolder 3"/>
          <p:cNvSpPr>
            <a:spLocks noGrp="1"/>
          </p:cNvSpPr>
          <p:nvPr>
            <p:ph type="body"/>
          </p:nvPr>
        </p:nvSpPr>
        <p:spPr>
          <a:xfrm>
            <a:off x="457200" y="3681720"/>
            <a:ext cx="4015440" cy="1896840"/>
          </a:xfrm>
          <a:prstGeom prst="rect">
            <a:avLst/>
          </a:prstGeom>
        </p:spPr>
        <p:txBody>
          <a:bodyPr bIns="0" lIns="0" rIns="0" tIns="0" wrap="none"/>
          <a:p>
            <a:endParaRPr/>
          </a:p>
        </p:txBody>
      </p:sp>
      <p:sp>
        <p:nvSpPr>
          <p:cNvPr id="20" name="PlaceHolder 4"/>
          <p:cNvSpPr>
            <a:spLocks noGrp="1"/>
          </p:cNvSpPr>
          <p:nvPr>
            <p:ph type="body"/>
          </p:nvPr>
        </p:nvSpPr>
        <p:spPr>
          <a:xfrm>
            <a:off x="4673520" y="1604520"/>
            <a:ext cx="4015440" cy="3977280"/>
          </a:xfrm>
          <a:prstGeom prst="rect">
            <a:avLst/>
          </a:prstGeom>
        </p:spPr>
        <p:txBody>
          <a:bodyPr bIns="0" lIns="0" rIns="0" tIns="0" wrap="none"/>
          <a:p>
            <a:endParaRP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preserve="1" type="objAndTwoObj">
  <p:cSld name="Title Content and 2 Content">
    <p:spTree>
      <p:nvGrpSpPr>
        <p:cNvPr id="1" name=""/>
        <p:cNvGrpSpPr/>
        <p:nvPr/>
      </p:nvGrpSpPr>
      <p:grpSpPr>
        <a:xfrm>
          <a:off x="0" y="0"/>
          <a:ext cx="0" cy="0"/>
          <a:chOff x="0" y="0"/>
          <a:chExt cx="0" cy="0"/>
        </a:xfrm>
      </p:grpSpPr>
      <p:sp>
        <p:nvSpPr>
          <p:cNvPr id="21" name="PlaceHolder 1"/>
          <p:cNvSpPr>
            <a:spLocks noGrp="1"/>
          </p:cNvSpPr>
          <p:nvPr>
            <p:ph type="title"/>
          </p:nvPr>
        </p:nvSpPr>
        <p:spPr>
          <a:xfrm>
            <a:off x="457200" y="273600"/>
            <a:ext cx="8229240" cy="1145160"/>
          </a:xfrm>
          <a:prstGeom prst="rect">
            <a:avLst/>
          </a:prstGeom>
        </p:spPr>
        <p:txBody>
          <a:bodyPr anchor="ctr" bIns="0" lIns="0" rIns="0" tIns="0" wrap="none"/>
          <a:p>
            <a:endParaRPr/>
          </a:p>
        </p:txBody>
      </p:sp>
      <p:sp>
        <p:nvSpPr>
          <p:cNvPr id="22" name="PlaceHolder 2"/>
          <p:cNvSpPr>
            <a:spLocks noGrp="1"/>
          </p:cNvSpPr>
          <p:nvPr>
            <p:ph type="body"/>
          </p:nvPr>
        </p:nvSpPr>
        <p:spPr>
          <a:xfrm>
            <a:off x="457200" y="1604520"/>
            <a:ext cx="4015440" cy="3977280"/>
          </a:xfrm>
          <a:prstGeom prst="rect">
            <a:avLst/>
          </a:prstGeom>
        </p:spPr>
        <p:txBody>
          <a:bodyPr bIns="0" lIns="0" rIns="0" tIns="0" wrap="none"/>
          <a:p>
            <a:endParaRPr/>
          </a:p>
        </p:txBody>
      </p:sp>
      <p:sp>
        <p:nvSpPr>
          <p:cNvPr id="23" name="PlaceHolder 3"/>
          <p:cNvSpPr>
            <a:spLocks noGrp="1"/>
          </p:cNvSpPr>
          <p:nvPr>
            <p:ph type="body"/>
          </p:nvPr>
        </p:nvSpPr>
        <p:spPr>
          <a:xfrm>
            <a:off x="4673520" y="1604520"/>
            <a:ext cx="4015440" cy="1896840"/>
          </a:xfrm>
          <a:prstGeom prst="rect">
            <a:avLst/>
          </a:prstGeom>
        </p:spPr>
        <p:txBody>
          <a:bodyPr bIns="0" lIns="0" rIns="0" tIns="0" wrap="none"/>
          <a:p>
            <a:endParaRPr/>
          </a:p>
        </p:txBody>
      </p:sp>
      <p:sp>
        <p:nvSpPr>
          <p:cNvPr id="24" name="PlaceHolder 4"/>
          <p:cNvSpPr>
            <a:spLocks noGrp="1"/>
          </p:cNvSpPr>
          <p:nvPr>
            <p:ph type="body"/>
          </p:nvPr>
        </p:nvSpPr>
        <p:spPr>
          <a:xfrm>
            <a:off x="4673520" y="3681720"/>
            <a:ext cx="4015440" cy="1896840"/>
          </a:xfrm>
          <a:prstGeom prst="rect">
            <a:avLst/>
          </a:prstGeom>
        </p:spPr>
        <p:txBody>
          <a:bodyPr bIns="0" lIns="0" rIns="0" tIns="0" wrap="none"/>
          <a:p>
            <a:endParaRP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preserve="1" type="twoObjOverTx">
  <p:cSld name="Title, 2 Content over Content">
    <p:spTree>
      <p:nvGrpSpPr>
        <p:cNvPr id="1" name=""/>
        <p:cNvGrpSpPr/>
        <p:nvPr/>
      </p:nvGrpSpPr>
      <p:grpSpPr>
        <a:xfrm>
          <a:off x="0" y="0"/>
          <a:ext cx="0" cy="0"/>
          <a:chOff x="0" y="0"/>
          <a:chExt cx="0" cy="0"/>
        </a:xfrm>
      </p:grpSpPr>
      <p:sp>
        <p:nvSpPr>
          <p:cNvPr id="25" name="PlaceHolder 1"/>
          <p:cNvSpPr>
            <a:spLocks noGrp="1"/>
          </p:cNvSpPr>
          <p:nvPr>
            <p:ph type="title"/>
          </p:nvPr>
        </p:nvSpPr>
        <p:spPr>
          <a:xfrm>
            <a:off x="457200" y="273600"/>
            <a:ext cx="8229240" cy="1145160"/>
          </a:xfrm>
          <a:prstGeom prst="rect">
            <a:avLst/>
          </a:prstGeom>
        </p:spPr>
        <p:txBody>
          <a:bodyPr anchor="ctr" bIns="0" lIns="0" rIns="0" tIns="0" wrap="none"/>
          <a:p>
            <a:endParaRPr/>
          </a:p>
        </p:txBody>
      </p:sp>
      <p:sp>
        <p:nvSpPr>
          <p:cNvPr id="26" name="PlaceHolder 2"/>
          <p:cNvSpPr>
            <a:spLocks noGrp="1"/>
          </p:cNvSpPr>
          <p:nvPr>
            <p:ph type="body"/>
          </p:nvPr>
        </p:nvSpPr>
        <p:spPr>
          <a:xfrm>
            <a:off x="457200" y="1604520"/>
            <a:ext cx="4015440" cy="1896840"/>
          </a:xfrm>
          <a:prstGeom prst="rect">
            <a:avLst/>
          </a:prstGeom>
        </p:spPr>
        <p:txBody>
          <a:bodyPr bIns="0" lIns="0" rIns="0" tIns="0" wrap="none"/>
          <a:p>
            <a:endParaRPr/>
          </a:p>
        </p:txBody>
      </p:sp>
      <p:sp>
        <p:nvSpPr>
          <p:cNvPr id="27" name="PlaceHolder 3"/>
          <p:cNvSpPr>
            <a:spLocks noGrp="1"/>
          </p:cNvSpPr>
          <p:nvPr>
            <p:ph type="body"/>
          </p:nvPr>
        </p:nvSpPr>
        <p:spPr>
          <a:xfrm>
            <a:off x="4673520" y="1604520"/>
            <a:ext cx="4015440" cy="1896840"/>
          </a:xfrm>
          <a:prstGeom prst="rect">
            <a:avLst/>
          </a:prstGeom>
        </p:spPr>
        <p:txBody>
          <a:bodyPr bIns="0" lIns="0" rIns="0" tIns="0" wrap="none"/>
          <a:p>
            <a:endParaRPr/>
          </a:p>
        </p:txBody>
      </p:sp>
      <p:sp>
        <p:nvSpPr>
          <p:cNvPr id="28" name="PlaceHolder 4"/>
          <p:cNvSpPr>
            <a:spLocks noGrp="1"/>
          </p:cNvSpPr>
          <p:nvPr>
            <p:ph type="body"/>
          </p:nvPr>
        </p:nvSpPr>
        <p:spPr>
          <a:xfrm>
            <a:off x="457200" y="3681720"/>
            <a:ext cx="8228520" cy="1896840"/>
          </a:xfrm>
          <a:prstGeom prst="rect">
            <a:avLst/>
          </a:prstGeom>
        </p:spPr>
        <p:txBody>
          <a:bodyPr bIns="0" lIns="0" rIns="0" tIns="0" wrap="none"/>
          <a:p>
            <a:endParaRP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
</Relationships>
</file>

<file path=ppt/slideMasters/_rels/slideMaster2.xml.rels><?xml version="1.0" encoding="UTF-8"?>
<Relationships xmlns="http://schemas.openxmlformats.org/package/2006/relationships"><Relationship Id="rId1" Type="http://schemas.openxmlformats.org/officeDocument/2006/relationships/theme" Target="../theme/theme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 Id="rId9" Type="http://schemas.openxmlformats.org/officeDocument/2006/relationships/slideLayout" Target="../slideLayouts/slideLayout20.xml"/><Relationship Id="rId10" Type="http://schemas.openxmlformats.org/officeDocument/2006/relationships/slideLayout" Target="../slideLayouts/slideLayout21.xml"/><Relationship Id="rId11" Type="http://schemas.openxmlformats.org/officeDocument/2006/relationships/slideLayout" Target="../slideLayouts/slideLayout22.xml"/><Relationship Id="rId12" Type="http://schemas.openxmlformats.org/officeDocument/2006/relationships/slideLayout" Target="../slideLayouts/slideLayout23.xml"/><Relationship Id="rId13" Type="http://schemas.openxmlformats.org/officeDocument/2006/relationships/slideLayout" Target="../slideLayouts/slideLayout24.xml"/>
</Relationships>
</file>

<file path=ppt/slideMasters/slideMaster1.xml><?xml version="1.0" encoding="utf-8"?>
<p:sldMaster xmlns:a="http://schemas.openxmlformats.org/drawingml/2006/main" xmlns:p="http://schemas.openxmlformats.org/presentationml/2006/main" xmlns:r="http://schemas.openxmlformats.org/officeDocument/2006/relationships">
  <p:cSld>
    <p:bg>
      <p:bgPr>
        <a:solidFill>
          <a:srgbClr val="ffffff"/>
        </a:solidFill>
      </p:bgPr>
    </p:bg>
    <p:spTree>
      <p:nvGrpSpPr>
        <p:cNvPr id="1" name=""/>
        <p:cNvGrpSpPr/>
        <p:nvPr/>
      </p:nvGrpSpPr>
      <p:grpSpPr>
        <a:xfrm>
          <a:off x="0" y="0"/>
          <a:ext cx="0" cy="0"/>
          <a:chOff x="0" y="0"/>
          <a:chExt cx="0" cy="0"/>
        </a:xfrm>
      </p:grpSpPr>
      <p:sp>
        <p:nvSpPr>
          <p:cNvPr id="0" name="CustomShape 1"/>
          <p:cNvSpPr/>
          <p:nvPr/>
        </p:nvSpPr>
        <p:spPr>
          <a:xfrm>
            <a:off x="-2880" y="0"/>
            <a:ext cx="461160" cy="7223400"/>
          </a:xfrm>
          <a:prstGeom prst="rect">
            <a:avLst/>
          </a:prstGeom>
          <a:ln>
            <a:noFill/>
          </a:ln>
        </p:spPr>
        <p:txBody>
          <a:bodyPr/>
          <a:p>
            <a:pPr>
              <a:lnSpc>
                <a:spcPct val="100000"/>
              </a:lnSpc>
            </a:pPr>
            <a:r>
              <a:rPr lang="fr-FR">
                <a:solidFill>
                  <a:srgbClr val="ffffff"/>
                </a:solidFill>
                <a:latin typeface="Arial"/>
              </a:rPr>
              <a:t>  </a:t>
            </a:r>
            <a:r>
              <a:rPr lang="fr-FR">
                <a:solidFill>
                  <a:srgbClr val="ffffff"/>
                </a:solidFill>
                <a:latin typeface="Arial"/>
              </a:rPr>
              <a:t>Séminaire national de la filière bois                   Paris  2015</a:t>
            </a:r>
            <a:endParaRPr/>
          </a:p>
        </p:txBody>
      </p:sp>
      <p:sp>
        <p:nvSpPr>
          <p:cNvPr id="1" name="CustomShape 2"/>
          <p:cNvSpPr/>
          <p:nvPr/>
        </p:nvSpPr>
        <p:spPr>
          <a:xfrm>
            <a:off x="457200" y="981000"/>
            <a:ext cx="8229240" cy="561600"/>
          </a:xfrm>
          <a:prstGeom prst="rect">
            <a:avLst/>
          </a:prstGeom>
          <a:noFill/>
          <a:ln>
            <a:noFill/>
          </a:ln>
        </p:spPr>
      </p:sp>
      <p:sp>
        <p:nvSpPr>
          <p:cNvPr id="2" name="CustomShape 3"/>
          <p:cNvSpPr/>
          <p:nvPr/>
        </p:nvSpPr>
        <p:spPr>
          <a:xfrm>
            <a:off x="7010280" y="7232760"/>
            <a:ext cx="2133360" cy="215640"/>
          </a:xfrm>
          <a:prstGeom prst="rect">
            <a:avLst/>
          </a:prstGeom>
          <a:noFill/>
          <a:ln>
            <a:noFill/>
          </a:ln>
        </p:spPr>
      </p:sp>
      <p:sp>
        <p:nvSpPr>
          <p:cNvPr id="3" name="PlaceHolder 4"/>
          <p:cNvSpPr>
            <a:spLocks noGrp="1"/>
          </p:cNvSpPr>
          <p:nvPr>
            <p:ph type="dt"/>
          </p:nvPr>
        </p:nvSpPr>
        <p:spPr>
          <a:xfrm>
            <a:off x="899640" y="6535440"/>
            <a:ext cx="2017440" cy="259200"/>
          </a:xfrm>
          <a:prstGeom prst="rect">
            <a:avLst/>
          </a:prstGeom>
        </p:spPr>
        <p:txBody>
          <a:bodyPr/>
          <a:p>
            <a:pPr algn="ctr">
              <a:lnSpc>
                <a:spcPct val="100000"/>
              </a:lnSpc>
            </a:pPr>
            <a:r>
              <a:rPr lang="fr-FR" sz="1200">
                <a:solidFill>
                  <a:srgbClr val="996633"/>
                </a:solidFill>
                <a:latin typeface="Arial"/>
              </a:rPr>
              <a:t>Lycée Diderot 9 avril 2015</a:t>
            </a:r>
            <a:endParaRPr/>
          </a:p>
        </p:txBody>
      </p:sp>
      <p:sp>
        <p:nvSpPr>
          <p:cNvPr id="4" name="PlaceHolder 5"/>
          <p:cNvSpPr>
            <a:spLocks noGrp="1"/>
          </p:cNvSpPr>
          <p:nvPr>
            <p:ph type="ftr"/>
          </p:nvPr>
        </p:nvSpPr>
        <p:spPr>
          <a:xfrm>
            <a:off x="3132000" y="6535440"/>
            <a:ext cx="5040360" cy="267840"/>
          </a:xfrm>
          <a:prstGeom prst="rect">
            <a:avLst/>
          </a:prstGeom>
        </p:spPr>
        <p:txBody>
          <a:bodyPr/>
          <a:p>
            <a:pPr algn="ctr">
              <a:lnSpc>
                <a:spcPct val="100000"/>
              </a:lnSpc>
            </a:pPr>
            <a:r>
              <a:rPr lang="fr-FR" sz="1200">
                <a:solidFill>
                  <a:srgbClr val="996633"/>
                </a:solidFill>
                <a:latin typeface="Arial"/>
              </a:rPr>
              <a:t>PNF Filière Bois – Patrick AVELINE, Etienne GAZEAU, IEN</a:t>
            </a:r>
            <a:endParaRPr/>
          </a:p>
        </p:txBody>
      </p:sp>
      <p:sp>
        <p:nvSpPr>
          <p:cNvPr id="5" name="PlaceHolder 6"/>
          <p:cNvSpPr>
            <a:spLocks noGrp="1"/>
          </p:cNvSpPr>
          <p:nvPr>
            <p:ph type="sldNum"/>
          </p:nvPr>
        </p:nvSpPr>
        <p:spPr>
          <a:xfrm>
            <a:off x="8403840" y="6525360"/>
            <a:ext cx="565920" cy="287640"/>
          </a:xfrm>
          <a:prstGeom prst="rect">
            <a:avLst/>
          </a:prstGeom>
        </p:spPr>
        <p:txBody>
          <a:bodyPr anchor="ctr"/>
          <a:p>
            <a:pPr algn="r">
              <a:lnSpc>
                <a:spcPct val="100000"/>
              </a:lnSpc>
            </a:pPr>
            <a:fld id="{64A131EE-F693-4B12-8316-F581456DBDC0}" type="slidenum">
              <a:rPr lang="fr-FR" sz="1200">
                <a:solidFill>
                  <a:srgbClr val="996633"/>
                </a:solidFill>
                <a:latin typeface="Arial"/>
              </a:rPr>
              <a:t>&lt;numéro&gt;</a:t>
            </a:fld>
            <a:endParaRPr/>
          </a:p>
        </p:txBody>
      </p:sp>
      <p:sp>
        <p:nvSpPr>
          <p:cNvPr id="6" name="PlaceHolder 7"/>
          <p:cNvSpPr>
            <a:spLocks noGrp="1"/>
          </p:cNvSpPr>
          <p:nvPr>
            <p:ph type="title"/>
          </p:nvPr>
        </p:nvSpPr>
        <p:spPr>
          <a:xfrm>
            <a:off x="457200" y="273600"/>
            <a:ext cx="8229240" cy="1144800"/>
          </a:xfrm>
          <a:prstGeom prst="rect">
            <a:avLst/>
          </a:prstGeom>
        </p:spPr>
        <p:txBody>
          <a:bodyPr anchor="ctr" bIns="0" lIns="0" rIns="0" tIns="0" wrap="none"/>
          <a:p>
            <a:r>
              <a:rPr lang="fr-FR"/>
              <a:t>Cliquez pour éditer le format du texte-titre</a:t>
            </a:r>
            <a:endParaRPr/>
          </a:p>
        </p:txBody>
      </p:sp>
      <p:sp>
        <p:nvSpPr>
          <p:cNvPr id="7" name="PlaceHolder 8"/>
          <p:cNvSpPr>
            <a:spLocks noGrp="1"/>
          </p:cNvSpPr>
          <p:nvPr>
            <p:ph type="body"/>
          </p:nvPr>
        </p:nvSpPr>
        <p:spPr>
          <a:xfrm>
            <a:off x="457200" y="1604520"/>
            <a:ext cx="8229240" cy="3977280"/>
          </a:xfrm>
          <a:prstGeom prst="rect">
            <a:avLst/>
          </a:prstGeom>
        </p:spPr>
        <p:txBody>
          <a:bodyPr bIns="0" lIns="0" rIns="0" tIns="0" wrap="none"/>
          <a:p>
            <a:pPr>
              <a:buSzPct val="25000"/>
              <a:buFont typeface="StarSymbol"/>
              <a:buChar char=""/>
            </a:pPr>
            <a:r>
              <a:rPr lang="fr-FR"/>
              <a:t>Cliquez pour éditer le format du plan de texte</a:t>
            </a:r>
            <a:endParaRPr/>
          </a:p>
          <a:p>
            <a:pPr lvl="1">
              <a:buSzPct val="25000"/>
              <a:buFont typeface="StarSymbol"/>
              <a:buChar char=""/>
            </a:pPr>
            <a:r>
              <a:rPr lang="fr-FR"/>
              <a:t>Second niveau de plan</a:t>
            </a:r>
            <a:endParaRPr/>
          </a:p>
          <a:p>
            <a:pPr lvl="2">
              <a:buSzPct val="25000"/>
              <a:buFont typeface="StarSymbol"/>
              <a:buChar char=""/>
            </a:pPr>
            <a:r>
              <a:rPr lang="fr-FR"/>
              <a:t>Troisième niveau de plan</a:t>
            </a:r>
            <a:endParaRPr/>
          </a:p>
          <a:p>
            <a:pPr lvl="3">
              <a:buSzPct val="25000"/>
              <a:buFont typeface="StarSymbol"/>
              <a:buChar char=""/>
            </a:pPr>
            <a:r>
              <a:rPr lang="fr-FR"/>
              <a:t>Quatrième niveau de plan</a:t>
            </a:r>
            <a:endParaRPr/>
          </a:p>
          <a:p>
            <a:pPr lvl="4">
              <a:buSzPct val="25000"/>
              <a:buFont typeface="StarSymbol"/>
              <a:buChar char=""/>
            </a:pPr>
            <a:r>
              <a:rPr lang="fr-FR"/>
              <a:t>Cinquième niveau de plan</a:t>
            </a:r>
            <a:endParaRPr/>
          </a:p>
          <a:p>
            <a:pPr lvl="5">
              <a:buSzPct val="25000"/>
              <a:buFont typeface="StarSymbol"/>
              <a:buChar char=""/>
            </a:pPr>
            <a:r>
              <a:rPr lang="fr-FR"/>
              <a:t>Sixième niveau de plan</a:t>
            </a:r>
            <a:endParaRPr/>
          </a:p>
          <a:p>
            <a:pPr lvl="6">
              <a:buSzPct val="25000"/>
              <a:buFont typeface="StarSymbol"/>
              <a:buChar char=""/>
            </a:pPr>
            <a:r>
              <a:rPr lang="fr-FR"/>
              <a:t>Septième niveau de plan</a:t>
            </a:r>
            <a:endParaRPr/>
          </a:p>
        </p:txBody>
      </p:sp>
    </p:spTree>
  </p:cSld>
  <p:clrMap accent1="accent1" accent2="accent2" accent3="accent3" accent4="accent4" accent5="accent5" accent6="accent6" bg1="lt1" bg2="lt2" folHlink="folHlink" hlink="hlink" tx1="dk1" tx2="dk2"/>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sldMaster>
</file>

<file path=ppt/slideMasters/slideMaster2.xml><?xml version="1.0" encoding="utf-8"?>
<p:sldMaster xmlns:a="http://schemas.openxmlformats.org/drawingml/2006/main" xmlns:p="http://schemas.openxmlformats.org/presentationml/2006/main" xmlns:r="http://schemas.openxmlformats.org/officeDocument/2006/relationships">
  <p:cSld>
    <p:bg>
      <p:bgPr>
        <a:solidFill>
          <a:srgbClr val="ffffff"/>
        </a:solidFill>
      </p:bgPr>
    </p:bg>
    <p:spTree>
      <p:nvGrpSpPr>
        <p:cNvPr id="1" name=""/>
        <p:cNvGrpSpPr/>
        <p:nvPr/>
      </p:nvGrpSpPr>
      <p:grpSpPr>
        <a:xfrm>
          <a:off x="0" y="0"/>
          <a:ext cx="0" cy="0"/>
          <a:chOff x="0" y="0"/>
          <a:chExt cx="0" cy="0"/>
        </a:xfrm>
      </p:grpSpPr>
      <p:sp>
        <p:nvSpPr>
          <p:cNvPr id="42" name="CustomShape 1"/>
          <p:cNvSpPr/>
          <p:nvPr/>
        </p:nvSpPr>
        <p:spPr>
          <a:xfrm>
            <a:off x="-2880" y="0"/>
            <a:ext cx="461160" cy="7223400"/>
          </a:xfrm>
          <a:prstGeom prst="rect">
            <a:avLst/>
          </a:prstGeom>
          <a:ln>
            <a:noFill/>
          </a:ln>
        </p:spPr>
        <p:txBody>
          <a:bodyPr/>
          <a:p>
            <a:pPr>
              <a:lnSpc>
                <a:spcPct val="100000"/>
              </a:lnSpc>
            </a:pPr>
            <a:r>
              <a:rPr lang="fr-FR">
                <a:solidFill>
                  <a:srgbClr val="ffffff"/>
                </a:solidFill>
                <a:latin typeface="Arial"/>
              </a:rPr>
              <a:t>  </a:t>
            </a:r>
            <a:r>
              <a:rPr lang="fr-FR">
                <a:solidFill>
                  <a:srgbClr val="ffffff"/>
                </a:solidFill>
                <a:latin typeface="Arial"/>
              </a:rPr>
              <a:t>Séminaire national de la filière bois                   Paris  2015</a:t>
            </a:r>
            <a:endParaRPr/>
          </a:p>
        </p:txBody>
      </p:sp>
      <p:sp>
        <p:nvSpPr>
          <p:cNvPr id="43" name="CustomShape 2"/>
          <p:cNvSpPr/>
          <p:nvPr/>
        </p:nvSpPr>
        <p:spPr>
          <a:xfrm>
            <a:off x="457200" y="981000"/>
            <a:ext cx="8229240" cy="561600"/>
          </a:xfrm>
          <a:prstGeom prst="rect">
            <a:avLst/>
          </a:prstGeom>
          <a:noFill/>
          <a:ln>
            <a:noFill/>
          </a:ln>
        </p:spPr>
      </p:sp>
      <p:sp>
        <p:nvSpPr>
          <p:cNvPr id="44" name="CustomShape 3"/>
          <p:cNvSpPr/>
          <p:nvPr/>
        </p:nvSpPr>
        <p:spPr>
          <a:xfrm>
            <a:off x="7010280" y="7232760"/>
            <a:ext cx="2133360" cy="215640"/>
          </a:xfrm>
          <a:prstGeom prst="rect">
            <a:avLst/>
          </a:prstGeom>
          <a:noFill/>
          <a:ln>
            <a:noFill/>
          </a:ln>
        </p:spPr>
      </p:sp>
      <p:sp>
        <p:nvSpPr>
          <p:cNvPr id="45" name="PlaceHolder 4"/>
          <p:cNvSpPr>
            <a:spLocks noGrp="1"/>
          </p:cNvSpPr>
          <p:nvPr>
            <p:ph type="dt"/>
          </p:nvPr>
        </p:nvSpPr>
        <p:spPr>
          <a:xfrm>
            <a:off x="899640" y="6535440"/>
            <a:ext cx="2017440" cy="259200"/>
          </a:xfrm>
          <a:prstGeom prst="rect">
            <a:avLst/>
          </a:prstGeom>
        </p:spPr>
        <p:txBody>
          <a:bodyPr/>
          <a:p>
            <a:pPr algn="ctr">
              <a:lnSpc>
                <a:spcPct val="100000"/>
              </a:lnSpc>
            </a:pPr>
            <a:r>
              <a:rPr lang="fr-FR" sz="1200">
                <a:solidFill>
                  <a:srgbClr val="996633"/>
                </a:solidFill>
                <a:latin typeface="Arial"/>
              </a:rPr>
              <a:t>Lycée Diderot 9 avril 2015</a:t>
            </a:r>
            <a:endParaRPr/>
          </a:p>
        </p:txBody>
      </p:sp>
      <p:sp>
        <p:nvSpPr>
          <p:cNvPr id="46" name="PlaceHolder 5"/>
          <p:cNvSpPr>
            <a:spLocks noGrp="1"/>
          </p:cNvSpPr>
          <p:nvPr>
            <p:ph type="ftr"/>
          </p:nvPr>
        </p:nvSpPr>
        <p:spPr>
          <a:xfrm>
            <a:off x="3132000" y="6535440"/>
            <a:ext cx="5040360" cy="267840"/>
          </a:xfrm>
          <a:prstGeom prst="rect">
            <a:avLst/>
          </a:prstGeom>
        </p:spPr>
        <p:txBody>
          <a:bodyPr/>
          <a:p>
            <a:pPr algn="ctr">
              <a:lnSpc>
                <a:spcPct val="100000"/>
              </a:lnSpc>
            </a:pPr>
            <a:r>
              <a:rPr lang="fr-FR" sz="1200">
                <a:solidFill>
                  <a:srgbClr val="996633"/>
                </a:solidFill>
                <a:latin typeface="Arial"/>
              </a:rPr>
              <a:t>PNF Filière Bois – Patrick AVELINE, Etienne GAZEAU, IEN</a:t>
            </a:r>
            <a:endParaRPr/>
          </a:p>
        </p:txBody>
      </p:sp>
      <p:sp>
        <p:nvSpPr>
          <p:cNvPr id="47" name="PlaceHolder 6"/>
          <p:cNvSpPr>
            <a:spLocks noGrp="1"/>
          </p:cNvSpPr>
          <p:nvPr>
            <p:ph type="sldNum"/>
          </p:nvPr>
        </p:nvSpPr>
        <p:spPr>
          <a:xfrm>
            <a:off x="8403840" y="6525360"/>
            <a:ext cx="565920" cy="287640"/>
          </a:xfrm>
          <a:prstGeom prst="rect">
            <a:avLst/>
          </a:prstGeom>
        </p:spPr>
        <p:txBody>
          <a:bodyPr anchor="ctr"/>
          <a:p>
            <a:pPr algn="r">
              <a:lnSpc>
                <a:spcPct val="100000"/>
              </a:lnSpc>
            </a:pPr>
            <a:fld id="{533ED67F-5973-40D4-802C-E0F156ED75C9}" type="slidenum">
              <a:rPr lang="fr-FR" sz="1200">
                <a:solidFill>
                  <a:srgbClr val="996633"/>
                </a:solidFill>
                <a:latin typeface="Arial"/>
              </a:rPr>
              <a:t>&lt;numéro&gt;</a:t>
            </a:fld>
            <a:endParaRPr/>
          </a:p>
        </p:txBody>
      </p:sp>
      <p:sp>
        <p:nvSpPr>
          <p:cNvPr id="48" name="PlaceHolder 7"/>
          <p:cNvSpPr>
            <a:spLocks noGrp="1"/>
          </p:cNvSpPr>
          <p:nvPr>
            <p:ph type="body"/>
          </p:nvPr>
        </p:nvSpPr>
        <p:spPr>
          <a:xfrm>
            <a:off x="899640" y="1268640"/>
            <a:ext cx="7992720" cy="5040360"/>
          </a:xfrm>
          <a:prstGeom prst="rect">
            <a:avLst/>
          </a:prstGeom>
        </p:spPr>
        <p:txBody>
          <a:bodyPr bIns="45000" lIns="90000" rIns="90000" tIns="45000"/>
          <a:p>
            <a:pPr>
              <a:buSzPct val="25000"/>
              <a:buFont typeface="StarSymbol"/>
              <a:buChar char=""/>
            </a:pPr>
            <a:r>
              <a:rPr lang="fr-FR" sz="3200">
                <a:solidFill>
                  <a:srgbClr val="000000"/>
                </a:solidFill>
                <a:latin typeface="Calibri"/>
              </a:rPr>
              <a:t>Cliquez pour éditer le format du plan de texte</a:t>
            </a:r>
            <a:endParaRPr/>
          </a:p>
          <a:p>
            <a:pPr lvl="1">
              <a:buSzPct val="25000"/>
              <a:buFont typeface="StarSymbol"/>
              <a:buChar char=""/>
            </a:pPr>
            <a:r>
              <a:rPr lang="fr-FR" sz="3200">
                <a:solidFill>
                  <a:srgbClr val="000000"/>
                </a:solidFill>
                <a:latin typeface="Calibri"/>
              </a:rPr>
              <a:t>Second niveau de plan</a:t>
            </a:r>
            <a:endParaRPr/>
          </a:p>
          <a:p>
            <a:pPr lvl="2">
              <a:buSzPct val="25000"/>
              <a:buFont typeface="StarSymbol"/>
              <a:buChar char=""/>
            </a:pPr>
            <a:r>
              <a:rPr lang="fr-FR" sz="3200">
                <a:solidFill>
                  <a:srgbClr val="000000"/>
                </a:solidFill>
                <a:latin typeface="Calibri"/>
              </a:rPr>
              <a:t>Troisième niveau de plan</a:t>
            </a:r>
            <a:endParaRPr/>
          </a:p>
          <a:p>
            <a:pPr lvl="3">
              <a:buSzPct val="25000"/>
              <a:buFont typeface="StarSymbol"/>
              <a:buChar char=""/>
            </a:pPr>
            <a:r>
              <a:rPr lang="fr-FR" sz="3200">
                <a:solidFill>
                  <a:srgbClr val="000000"/>
                </a:solidFill>
                <a:latin typeface="Calibri"/>
              </a:rPr>
              <a:t>Quatrième niveau de plan</a:t>
            </a:r>
            <a:endParaRPr/>
          </a:p>
          <a:p>
            <a:pPr lvl="4">
              <a:buSzPct val="25000"/>
              <a:buFont typeface="StarSymbol"/>
              <a:buChar char=""/>
            </a:pPr>
            <a:r>
              <a:rPr lang="fr-FR" sz="3200">
                <a:solidFill>
                  <a:srgbClr val="000000"/>
                </a:solidFill>
                <a:latin typeface="Calibri"/>
              </a:rPr>
              <a:t>Cinquième niveau de plan</a:t>
            </a:r>
            <a:endParaRPr/>
          </a:p>
          <a:p>
            <a:pPr lvl="5">
              <a:buSzPct val="25000"/>
              <a:buFont typeface="StarSymbol"/>
              <a:buChar char=""/>
            </a:pPr>
            <a:r>
              <a:rPr lang="fr-FR" sz="3200">
                <a:solidFill>
                  <a:srgbClr val="000000"/>
                </a:solidFill>
                <a:latin typeface="Calibri"/>
              </a:rPr>
              <a:t>Sixième niveau de plan</a:t>
            </a:r>
            <a:endParaRPr/>
          </a:p>
          <a:p>
            <a:pPr>
              <a:lnSpc>
                <a:spcPct val="100000"/>
              </a:lnSpc>
            </a:pPr>
            <a:r>
              <a:rPr lang="fr-FR" sz="3200">
                <a:solidFill>
                  <a:srgbClr val="000000"/>
                </a:solidFill>
                <a:latin typeface="Calibri"/>
              </a:rPr>
              <a:t>Septième niveau de planModifiez les styles du texte du masque</a:t>
            </a:r>
            <a:endParaRPr/>
          </a:p>
          <a:p>
            <a:pPr lvl="1">
              <a:lnSpc>
                <a:spcPct val="100000"/>
              </a:lnSpc>
              <a:buFont typeface="StarSymbol"/>
              <a:buChar char=""/>
            </a:pPr>
            <a:r>
              <a:rPr lang="fr-FR" sz="2800">
                <a:solidFill>
                  <a:srgbClr val="000000"/>
                </a:solidFill>
                <a:latin typeface="Calibri"/>
              </a:rPr>
              <a:t>Deuxième niveau</a:t>
            </a:r>
            <a:endParaRPr/>
          </a:p>
          <a:p>
            <a:pPr lvl="2">
              <a:lnSpc>
                <a:spcPct val="100000"/>
              </a:lnSpc>
              <a:buFont typeface="StarSymbol"/>
              <a:buChar char=""/>
            </a:pPr>
            <a:r>
              <a:rPr lang="fr-FR" sz="2400">
                <a:solidFill>
                  <a:srgbClr val="000000"/>
                </a:solidFill>
                <a:latin typeface="Calibri"/>
              </a:rPr>
              <a:t>Troisième niveau</a:t>
            </a:r>
            <a:endParaRPr/>
          </a:p>
          <a:p>
            <a:pPr lvl="3">
              <a:lnSpc>
                <a:spcPct val="100000"/>
              </a:lnSpc>
              <a:buFont typeface="StarSymbol"/>
              <a:buChar char=""/>
            </a:pPr>
            <a:r>
              <a:rPr lang="fr-FR" sz="2000">
                <a:solidFill>
                  <a:srgbClr val="000000"/>
                </a:solidFill>
                <a:latin typeface="Calibri"/>
              </a:rPr>
              <a:t>Quatrième niveau</a:t>
            </a:r>
            <a:endParaRPr/>
          </a:p>
          <a:p>
            <a:pPr lvl="4">
              <a:lnSpc>
                <a:spcPct val="100000"/>
              </a:lnSpc>
              <a:buFont typeface="StarSymbol"/>
              <a:buChar char="»"/>
            </a:pPr>
            <a:r>
              <a:rPr lang="fr-FR" sz="2000">
                <a:solidFill>
                  <a:srgbClr val="000000"/>
                </a:solidFill>
                <a:latin typeface="Calibri"/>
              </a:rPr>
              <a:t>Cinquième niveau</a:t>
            </a:r>
            <a:endParaRPr/>
          </a:p>
        </p:txBody>
      </p:sp>
      <p:sp>
        <p:nvSpPr>
          <p:cNvPr id="49" name="PlaceHolder 8"/>
          <p:cNvSpPr>
            <a:spLocks noGrp="1"/>
          </p:cNvSpPr>
          <p:nvPr>
            <p:ph type="title"/>
          </p:nvPr>
        </p:nvSpPr>
        <p:spPr>
          <a:xfrm>
            <a:off x="3852000" y="181800"/>
            <a:ext cx="5028120" cy="1236600"/>
          </a:xfrm>
          <a:prstGeom prst="rect">
            <a:avLst/>
          </a:prstGeom>
        </p:spPr>
        <p:txBody>
          <a:bodyPr/>
          <a:p>
            <a:pPr>
              <a:lnSpc>
                <a:spcPct val="100000"/>
              </a:lnSpc>
            </a:pPr>
            <a:r>
              <a:rPr lang="fr-FR" sz="2000">
                <a:solidFill>
                  <a:srgbClr val="ffffff"/>
                </a:solidFill>
                <a:latin typeface="Calibri"/>
              </a:rPr>
              <a:t>Cliquez pour éditer le format du texte-titreModifiez le style du titre</a:t>
            </a:r>
            <a:endParaRPr/>
          </a:p>
        </p:txBody>
      </p:sp>
    </p:spTree>
  </p:cSld>
  <p:clrMap accent1="accent1" accent2="accent2" accent3="accent3" accent4="accent4" accent5="accent5" accent6="accent6" bg1="lt1" bg2="lt2" folHlink="folHlink" hlink="hlink" tx1="dk1" tx2="dk2"/>
  <p:sldLayoutIdLst>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sldMaster>
</file>

<file path=ppt/slides/_rels/slide1.xml.rels><?xml version="1.0" encoding="UTF-8"?>
<Relationships xmlns="http://schemas.openxmlformats.org/package/2006/relationships"><Relationship Id="rId1" Type="http://schemas.openxmlformats.org/officeDocument/2006/relationships/image" Target="../media/image5.jpeg"/><Relationship Id="rId2" Type="http://schemas.openxmlformats.org/officeDocument/2006/relationships/image" Target="../media/image6.jpeg"/><Relationship Id="rId3" Type="http://schemas.openxmlformats.org/officeDocument/2006/relationships/image" Target="../media/image7.jpeg"/><Relationship Id="rId4" Type="http://schemas.openxmlformats.org/officeDocument/2006/relationships/image" Target="../media/image8.jpeg"/><Relationship Id="rId5" Type="http://schemas.openxmlformats.org/officeDocument/2006/relationships/image" Target="../media/image9.jpeg"/><Relationship Id="rId6" Type="http://schemas.openxmlformats.org/officeDocument/2006/relationships/image" Target="../media/image10.jpeg"/><Relationship Id="rId7" Type="http://schemas.openxmlformats.org/officeDocument/2006/relationships/slideLayout" Target="../slideLayouts/slideLayout2.xml"/><Relationship Id="rId8" Type="http://schemas.openxmlformats.org/officeDocument/2006/relationships/notesSlide" Target="../notesSlides/notesSlide1.xml"/>
</Relationships>
</file>

<file path=ppt/slides/_rels/slide10.xml.rels><?xml version="1.0" encoding="UTF-8"?>
<Relationships xmlns="http://schemas.openxmlformats.org/package/2006/relationships"><Relationship Id="rId1" Type="http://schemas.openxmlformats.org/officeDocument/2006/relationships/image" Target="../media/image28.jpeg"/><Relationship Id="rId2" Type="http://schemas.openxmlformats.org/officeDocument/2006/relationships/image" Target="../media/image29.jpeg"/><Relationship Id="rId3" Type="http://schemas.openxmlformats.org/officeDocument/2006/relationships/slideLayout" Target="../slideLayouts/slideLayout1.xml"/>
</Relationships>
</file>

<file path=ppt/slides/_rels/slide11.xml.rels><?xml version="1.0" encoding="UTF-8"?>
<Relationships xmlns="http://schemas.openxmlformats.org/package/2006/relationships"><Relationship Id="rId1" Type="http://schemas.openxmlformats.org/officeDocument/2006/relationships/chart" Target="../charts/chart1.xml"/><Relationship Id="rId2" Type="http://schemas.openxmlformats.org/officeDocument/2006/relationships/image" Target="../media/image30.jpeg"/><Relationship Id="rId3" Type="http://schemas.openxmlformats.org/officeDocument/2006/relationships/image" Target="../media/image31.jpeg"/><Relationship Id="rId4" Type="http://schemas.openxmlformats.org/officeDocument/2006/relationships/slideLayout" Target="../slideLayouts/slideLayout13.xml"/>
</Relationships>
</file>

<file path=ppt/slides/_rels/slide12.xml.rels><?xml version="1.0" encoding="UTF-8"?>
<Relationships xmlns="http://schemas.openxmlformats.org/package/2006/relationships"><Relationship Id="rId1" Type="http://schemas.openxmlformats.org/officeDocument/2006/relationships/chart" Target="../charts/chart2.xml"/><Relationship Id="rId2" Type="http://schemas.openxmlformats.org/officeDocument/2006/relationships/image" Target="../media/image32.jpeg"/><Relationship Id="rId3" Type="http://schemas.openxmlformats.org/officeDocument/2006/relationships/image" Target="../media/image33.jpeg"/><Relationship Id="rId4" Type="http://schemas.openxmlformats.org/officeDocument/2006/relationships/slideLayout" Target="../slideLayouts/slideLayout13.xml"/>
</Relationships>
</file>

<file path=ppt/slides/_rels/slide13.xml.rels><?xml version="1.0" encoding="UTF-8"?>
<Relationships xmlns="http://schemas.openxmlformats.org/package/2006/relationships"><Relationship Id="rId1" Type="http://schemas.openxmlformats.org/officeDocument/2006/relationships/chart" Target="../charts/chart3.xml"/><Relationship Id="rId2" Type="http://schemas.openxmlformats.org/officeDocument/2006/relationships/image" Target="../media/image34.jpeg"/><Relationship Id="rId3" Type="http://schemas.openxmlformats.org/officeDocument/2006/relationships/image" Target="../media/image35.jpeg"/><Relationship Id="rId4" Type="http://schemas.openxmlformats.org/officeDocument/2006/relationships/slideLayout" Target="../slideLayouts/slideLayout13.xml"/>
</Relationships>
</file>

<file path=ppt/slides/_rels/slide14.xml.rels><?xml version="1.0" encoding="UTF-8"?>
<Relationships xmlns="http://schemas.openxmlformats.org/package/2006/relationships"><Relationship Id="rId1" Type="http://schemas.openxmlformats.org/officeDocument/2006/relationships/image" Target="../media/image36.jpeg"/><Relationship Id="rId2" Type="http://schemas.openxmlformats.org/officeDocument/2006/relationships/chart" Target="../charts/chart4.xml"/><Relationship Id="rId3" Type="http://schemas.openxmlformats.org/officeDocument/2006/relationships/image" Target="../media/image37.jpeg"/><Relationship Id="rId4" Type="http://schemas.openxmlformats.org/officeDocument/2006/relationships/slideLayout" Target="../slideLayouts/slideLayout13.xml"/>
</Relationships>
</file>

<file path=ppt/slides/_rels/slide15.xml.rels><?xml version="1.0" encoding="UTF-8"?>
<Relationships xmlns="http://schemas.openxmlformats.org/package/2006/relationships"><Relationship Id="rId1" Type="http://schemas.openxmlformats.org/officeDocument/2006/relationships/image" Target="../media/image38.jpeg"/><Relationship Id="rId2" Type="http://schemas.openxmlformats.org/officeDocument/2006/relationships/image" Target="../media/image39.jpeg"/><Relationship Id="rId3" Type="http://schemas.openxmlformats.org/officeDocument/2006/relationships/slideLayout" Target="../slideLayouts/slideLayout1.xml"/>
</Relationships>
</file>

<file path=ppt/slides/_rels/slide16.xml.rels><?xml version="1.0" encoding="UTF-8"?>
<Relationships xmlns="http://schemas.openxmlformats.org/package/2006/relationships"><Relationship Id="rId1" Type="http://schemas.openxmlformats.org/officeDocument/2006/relationships/image" Target="../media/image40.jpeg"/><Relationship Id="rId2" Type="http://schemas.openxmlformats.org/officeDocument/2006/relationships/image" Target="../media/image41.jpeg"/><Relationship Id="rId3" Type="http://schemas.openxmlformats.org/officeDocument/2006/relationships/image" Target="../media/image42.jpeg"/><Relationship Id="rId4" Type="http://schemas.openxmlformats.org/officeDocument/2006/relationships/image" Target="../media/image43.png"/><Relationship Id="rId5" Type="http://schemas.openxmlformats.org/officeDocument/2006/relationships/slideLayout" Target="../slideLayouts/slideLayout13.xml"/>
</Relationships>
</file>

<file path=ppt/slides/_rels/slide17.xml.rels><?xml version="1.0" encoding="UTF-8"?>
<Relationships xmlns="http://schemas.openxmlformats.org/package/2006/relationships"><Relationship Id="rId1" Type="http://schemas.openxmlformats.org/officeDocument/2006/relationships/image" Target="../media/image44.jpeg"/><Relationship Id="rId2" Type="http://schemas.openxmlformats.org/officeDocument/2006/relationships/image" Target="../media/image45.jpeg"/><Relationship Id="rId3" Type="http://schemas.openxmlformats.org/officeDocument/2006/relationships/image" Target="../media/image46.jpeg"/><Relationship Id="rId4" Type="http://schemas.openxmlformats.org/officeDocument/2006/relationships/slideLayout" Target="../slideLayouts/slideLayout13.xml"/><Relationship Id="rId5" Type="http://schemas.openxmlformats.org/officeDocument/2006/relationships/notesSlide" Target="../notesSlides/notesSlide17.xml"/>
</Relationships>
</file>

<file path=ppt/slides/_rels/slide18.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9.xml.rels><?xml version="1.0" encoding="UTF-8"?>
<Relationships xmlns="http://schemas.openxmlformats.org/package/2006/relationships"><Relationship Id="rId1" Type="http://schemas.openxmlformats.org/officeDocument/2006/relationships/image" Target="../media/image47.jpeg"/><Relationship Id="rId2" Type="http://schemas.openxmlformats.org/officeDocument/2006/relationships/image" Target="../media/image48.jpeg"/><Relationship Id="rId3" Type="http://schemas.openxmlformats.org/officeDocument/2006/relationships/image" Target="../media/image49.jpeg"/><Relationship Id="rId4" Type="http://schemas.openxmlformats.org/officeDocument/2006/relationships/image" Target="../media/image50.jpeg"/><Relationship Id="rId5" Type="http://schemas.openxmlformats.org/officeDocument/2006/relationships/slideLayout" Target="../slideLayouts/slideLayout13.xml"/><Relationship Id="rId6" Type="http://schemas.openxmlformats.org/officeDocument/2006/relationships/notesSlide" Target="../notesSlides/notesSlide19.xml"/>
</Relationships>
</file>

<file path=ppt/slides/_rels/slide2.xml.rels><?xml version="1.0" encoding="UTF-8"?>
<Relationships xmlns="http://schemas.openxmlformats.org/package/2006/relationships"><Relationship Id="rId1" Type="http://schemas.openxmlformats.org/officeDocument/2006/relationships/image" Target="../media/image11.jpeg"/><Relationship Id="rId2" Type="http://schemas.openxmlformats.org/officeDocument/2006/relationships/image" Target="../media/image12.jpeg"/><Relationship Id="rId3" Type="http://schemas.openxmlformats.org/officeDocument/2006/relationships/image" Target="../media/image13.jpeg"/><Relationship Id="rId4" Type="http://schemas.openxmlformats.org/officeDocument/2006/relationships/image" Target="../media/image14.jpeg"/><Relationship Id="rId5" Type="http://schemas.openxmlformats.org/officeDocument/2006/relationships/image" Target="../media/image15.jpeg"/><Relationship Id="rId6" Type="http://schemas.openxmlformats.org/officeDocument/2006/relationships/image" Target="../media/image16.jpeg"/><Relationship Id="rId7" Type="http://schemas.openxmlformats.org/officeDocument/2006/relationships/image" Target="../media/image17.jpeg"/><Relationship Id="rId8" Type="http://schemas.openxmlformats.org/officeDocument/2006/relationships/image" Target="../media/image18.jpeg"/><Relationship Id="rId9" Type="http://schemas.openxmlformats.org/officeDocument/2006/relationships/slideLayout" Target="../slideLayouts/slideLayout1.xml"/>
</Relationships>
</file>

<file path=ppt/slides/_rels/slide20.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1.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2.xml.rels><?xml version="1.0" encoding="UTF-8"?>
<Relationships xmlns="http://schemas.openxmlformats.org/package/2006/relationships"><Relationship Id="rId1" Type="http://schemas.openxmlformats.org/officeDocument/2006/relationships/image" Target="../media/image51.jpeg"/><Relationship Id="rId2" Type="http://schemas.openxmlformats.org/officeDocument/2006/relationships/image" Target="../media/image52.jpeg"/><Relationship Id="rId3" Type="http://schemas.openxmlformats.org/officeDocument/2006/relationships/slideLayout" Target="../slideLayouts/slideLayout1.xml"/>
</Relationships>
</file>

<file path=ppt/slides/_rels/slide23.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4.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5.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6.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7.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8.xml.rels><?xml version="1.0" encoding="UTF-8"?>
<Relationships xmlns="http://schemas.openxmlformats.org/package/2006/relationships"><Relationship Id="rId1" Type="http://schemas.openxmlformats.org/officeDocument/2006/relationships/image" Target="../media/image53.jpeg"/><Relationship Id="rId2" Type="http://schemas.openxmlformats.org/officeDocument/2006/relationships/image" Target="../media/image54.jpeg"/><Relationship Id="rId3" Type="http://schemas.openxmlformats.org/officeDocument/2006/relationships/slideLayout" Target="../slideLayouts/slideLayout1.xml"/>
</Relationships>
</file>

<file path=ppt/slides/_rels/slide29.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3.xml.rels><?xml version="1.0" encoding="UTF-8"?>
<Relationships xmlns="http://schemas.openxmlformats.org/package/2006/relationships"><Relationship Id="rId1" Type="http://schemas.openxmlformats.org/officeDocument/2006/relationships/image" Target="../media/image19.jpeg"/><Relationship Id="rId2" Type="http://schemas.openxmlformats.org/officeDocument/2006/relationships/image" Target="../media/image20.jpeg"/><Relationship Id="rId3" Type="http://schemas.openxmlformats.org/officeDocument/2006/relationships/slideLayout" Target="../slideLayouts/slideLayout1.xml"/>
</Relationships>
</file>

<file path=ppt/slides/_rels/slide30.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31.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32.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33.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34.xml.rels><?xml version="1.0" encoding="UTF-8"?>
<Relationships xmlns="http://schemas.openxmlformats.org/package/2006/relationships"><Relationship Id="rId1" Type="http://schemas.openxmlformats.org/officeDocument/2006/relationships/image" Target="../media/image55.jpeg"/><Relationship Id="rId2" Type="http://schemas.openxmlformats.org/officeDocument/2006/relationships/image" Target="../media/image56.jpeg"/><Relationship Id="rId3" Type="http://schemas.openxmlformats.org/officeDocument/2006/relationships/slideLayout" Target="../slideLayouts/slideLayout1.xml"/>
</Relationships>
</file>

<file path=ppt/slides/_rels/slide35.xml.rels><?xml version="1.0" encoding="UTF-8"?>
<Relationships xmlns="http://schemas.openxmlformats.org/package/2006/relationships"><Relationship Id="rId1" Type="http://schemas.openxmlformats.org/officeDocument/2006/relationships/image" Target="../media/image57.jpeg"/><Relationship Id="rId2" Type="http://schemas.openxmlformats.org/officeDocument/2006/relationships/slideLayout" Target="../slideLayouts/slideLayout13.xml"/>
</Relationships>
</file>

<file path=ppt/slides/_rels/slide36.xml.rels><?xml version="1.0" encoding="UTF-8"?>
<Relationships xmlns="http://schemas.openxmlformats.org/package/2006/relationships"><Relationship Id="rId1" Type="http://schemas.openxmlformats.org/officeDocument/2006/relationships/image" Target="../media/image58.jpeg"/><Relationship Id="rId2" Type="http://schemas.openxmlformats.org/officeDocument/2006/relationships/image" Target="../media/image59.wmf"/><Relationship Id="rId3" Type="http://schemas.openxmlformats.org/officeDocument/2006/relationships/slideLayout" Target="../slideLayouts/slideLayout13.xml"/>
</Relationships>
</file>

<file path=ppt/slides/_rels/slide37.xml.rels><?xml version="1.0" encoding="UTF-8"?>
<Relationships xmlns="http://schemas.openxmlformats.org/package/2006/relationships"><Relationship Id="rId1" Type="http://schemas.openxmlformats.org/officeDocument/2006/relationships/image" Target="../media/image60.jpeg"/><Relationship Id="rId2" Type="http://schemas.openxmlformats.org/officeDocument/2006/relationships/slideLayout" Target="../slideLayouts/slideLayout13.xml"/>
</Relationships>
</file>

<file path=ppt/slides/_rels/slide38.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39.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4.xml.rels><?xml version="1.0" encoding="UTF-8"?>
<Relationships xmlns="http://schemas.openxmlformats.org/package/2006/relationships"><Relationship Id="rId1" Type="http://schemas.openxmlformats.org/officeDocument/2006/relationships/image" Target="../media/image21.jpeg"/><Relationship Id="rId2" Type="http://schemas.openxmlformats.org/officeDocument/2006/relationships/image" Target="../media/image22.jpeg"/><Relationship Id="rId3" Type="http://schemas.openxmlformats.org/officeDocument/2006/relationships/image" Target="../media/image23.jpeg"/><Relationship Id="rId4" Type="http://schemas.openxmlformats.org/officeDocument/2006/relationships/image" Target="../media/image24.jpeg"/><Relationship Id="rId5" Type="http://schemas.openxmlformats.org/officeDocument/2006/relationships/image" Target="../media/image25.jpeg"/><Relationship Id="rId6" Type="http://schemas.openxmlformats.org/officeDocument/2006/relationships/slideLayout" Target="../slideLayouts/slideLayout13.xml"/>
</Relationships>
</file>

<file path=ppt/slides/_rels/slide40.xml.rels><?xml version="1.0" encoding="UTF-8"?>
<Relationships xmlns="http://schemas.openxmlformats.org/package/2006/relationships"><Relationship Id="rId1" Type="http://schemas.openxmlformats.org/officeDocument/2006/relationships/image" Target="../media/image61.wmf"/><Relationship Id="rId2" Type="http://schemas.openxmlformats.org/officeDocument/2006/relationships/slideLayout" Target="../slideLayouts/slideLayout13.xml"/>
</Relationships>
</file>

<file path=ppt/slides/_rels/slide41.xml.rels><?xml version="1.0" encoding="UTF-8"?>
<Relationships xmlns="http://schemas.openxmlformats.org/package/2006/relationships"><Relationship Id="rId1" Type="http://schemas.openxmlformats.org/officeDocument/2006/relationships/image" Target="../media/image62.jpeg"/><Relationship Id="rId2" Type="http://schemas.openxmlformats.org/officeDocument/2006/relationships/slideLayout" Target="../slideLayouts/slideLayout1.xml"/>
</Relationships>
</file>

<file path=ppt/slides/_rels/slide5.xml.rels><?xml version="1.0" encoding="UTF-8"?>
<Relationships xmlns="http://schemas.openxmlformats.org/package/2006/relationships"><Relationship Id="rId1" Type="http://schemas.openxmlformats.org/officeDocument/2006/relationships/image" Target="../media/image26.jpeg"/><Relationship Id="rId2" Type="http://schemas.openxmlformats.org/officeDocument/2006/relationships/image" Target="../media/image27.jpeg"/><Relationship Id="rId3" Type="http://schemas.openxmlformats.org/officeDocument/2006/relationships/slideLayout" Target="../slideLayouts/slideLayout1.xml"/>
</Relationships>
</file>

<file path=ppt/slides/_rels/slide6.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7.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8.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9.xml.rels><?xml version="1.0" encoding="UTF-8"?>
<Relationships xmlns="http://schemas.openxmlformats.org/package/2006/relationships"><Relationship Id="rId1" Type="http://schemas.openxmlformats.org/officeDocument/2006/relationships/slideLayout" Target="../slideLayouts/slideLayout13.xml"/>
</Relationships>
</file>

<file path=ppt/slides/slide1.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89" name="TextShape 1"/>
          <p:cNvSpPr txBox="1"/>
          <p:nvPr/>
        </p:nvSpPr>
        <p:spPr>
          <a:xfrm>
            <a:off x="899640" y="6535440"/>
            <a:ext cx="2017440" cy="259200"/>
          </a:xfrm>
          <a:prstGeom prst="rect">
            <a:avLst/>
          </a:prstGeom>
        </p:spPr>
        <p:txBody>
          <a:bodyPr/>
          <a:p>
            <a:pPr>
              <a:lnSpc>
                <a:spcPct val="100000"/>
              </a:lnSpc>
            </a:pPr>
            <a:r>
              <a:rPr lang="fr-FR" sz="1200">
                <a:solidFill>
                  <a:srgbClr val="996633"/>
                </a:solidFill>
                <a:latin typeface="Arial"/>
              </a:rPr>
              <a:t>Lycée Diderot 9 avril 2015</a:t>
            </a:r>
            <a:endParaRPr/>
          </a:p>
        </p:txBody>
      </p:sp>
      <p:sp>
        <p:nvSpPr>
          <p:cNvPr id="90" name="TextShape 2"/>
          <p:cNvSpPr txBox="1"/>
          <p:nvPr/>
        </p:nvSpPr>
        <p:spPr>
          <a:xfrm>
            <a:off x="3132000" y="6535440"/>
            <a:ext cx="5040360" cy="267840"/>
          </a:xfrm>
          <a:prstGeom prst="rect">
            <a:avLst/>
          </a:prstGeom>
        </p:spPr>
        <p:txBody>
          <a:bodyPr/>
          <a:p>
            <a:pPr algn="ctr">
              <a:lnSpc>
                <a:spcPct val="100000"/>
              </a:lnSpc>
            </a:pPr>
            <a:r>
              <a:rPr lang="fr-FR" sz="1200">
                <a:solidFill>
                  <a:srgbClr val="996633"/>
                </a:solidFill>
                <a:latin typeface="Arial"/>
              </a:rPr>
              <a:t>PNF Filière Bois – Patrick AVELINE, Etienne GAZEAU, IEN</a:t>
            </a:r>
            <a:endParaRPr/>
          </a:p>
        </p:txBody>
      </p:sp>
      <p:sp>
        <p:nvSpPr>
          <p:cNvPr id="91" name="TextShape 3"/>
          <p:cNvSpPr txBox="1"/>
          <p:nvPr/>
        </p:nvSpPr>
        <p:spPr>
          <a:xfrm>
            <a:off x="8403840" y="6525360"/>
            <a:ext cx="565920" cy="287640"/>
          </a:xfrm>
          <a:prstGeom prst="rect">
            <a:avLst/>
          </a:prstGeom>
        </p:spPr>
        <p:txBody>
          <a:bodyPr anchor="ctr"/>
          <a:p>
            <a:pPr algn="r">
              <a:lnSpc>
                <a:spcPct val="100000"/>
              </a:lnSpc>
            </a:pPr>
            <a:fld id="{51DE8F51-7F26-4EC0-9089-4FA6FE6B9EB3}" type="slidenum">
              <a:rPr lang="fr-FR" sz="1200">
                <a:solidFill>
                  <a:srgbClr val="996633"/>
                </a:solidFill>
                <a:latin typeface="Arial"/>
              </a:rPr>
              <a:t>&lt;numéro&gt;</a:t>
            </a:fld>
            <a:endParaRPr/>
          </a:p>
        </p:txBody>
      </p:sp>
      <p:sp>
        <p:nvSpPr>
          <p:cNvPr id="92" name="TextShape 4"/>
          <p:cNvSpPr txBox="1"/>
          <p:nvPr/>
        </p:nvSpPr>
        <p:spPr>
          <a:xfrm>
            <a:off x="5292000" y="3500280"/>
            <a:ext cx="3240000" cy="1512360"/>
          </a:xfrm>
          <a:prstGeom prst="rect">
            <a:avLst/>
          </a:prstGeom>
        </p:spPr>
        <p:txBody>
          <a:bodyPr/>
          <a:p>
            <a:pPr algn="r">
              <a:lnSpc>
                <a:spcPct val="80000"/>
              </a:lnSpc>
            </a:pPr>
            <a:r>
              <a:rPr lang="fr-FR" sz="2800">
                <a:solidFill>
                  <a:srgbClr val="898989"/>
                </a:solidFill>
                <a:latin typeface="Arial"/>
              </a:rPr>
              <a:t>Patrick AVELINE,</a:t>
            </a:r>
            <a:endParaRPr/>
          </a:p>
          <a:p>
            <a:pPr algn="r">
              <a:lnSpc>
                <a:spcPct val="80000"/>
              </a:lnSpc>
            </a:pPr>
            <a:r>
              <a:rPr lang="fr-FR" sz="1500">
                <a:solidFill>
                  <a:srgbClr val="898989"/>
                </a:solidFill>
                <a:latin typeface="Arial"/>
              </a:rPr>
              <a:t>IEN Académie de Nantes</a:t>
            </a:r>
            <a:endParaRPr/>
          </a:p>
          <a:p>
            <a:pPr algn="r">
              <a:lnSpc>
                <a:spcPct val="80000"/>
              </a:lnSpc>
            </a:pPr>
            <a:endParaRPr/>
          </a:p>
          <a:p>
            <a:pPr algn="r">
              <a:lnSpc>
                <a:spcPct val="80000"/>
              </a:lnSpc>
            </a:pPr>
            <a:r>
              <a:rPr lang="fr-FR" sz="2800">
                <a:solidFill>
                  <a:srgbClr val="898989"/>
                </a:solidFill>
                <a:latin typeface="Arial"/>
              </a:rPr>
              <a:t>Etienne GAZEAU, </a:t>
            </a:r>
            <a:endParaRPr/>
          </a:p>
          <a:p>
            <a:pPr algn="r">
              <a:lnSpc>
                <a:spcPct val="80000"/>
              </a:lnSpc>
            </a:pPr>
            <a:r>
              <a:rPr lang="fr-FR" sz="1500">
                <a:solidFill>
                  <a:srgbClr val="898989"/>
                </a:solidFill>
                <a:latin typeface="Arial"/>
              </a:rPr>
              <a:t>IEN Académie d’Orléans-Tours</a:t>
            </a:r>
            <a:endParaRPr/>
          </a:p>
          <a:p>
            <a:pPr algn="r">
              <a:lnSpc>
                <a:spcPct val="80000"/>
              </a:lnSpc>
            </a:pPr>
            <a:endParaRPr/>
          </a:p>
          <a:p>
            <a:pPr>
              <a:lnSpc>
                <a:spcPct val="80000"/>
              </a:lnSpc>
            </a:pPr>
            <a:endParaRPr/>
          </a:p>
        </p:txBody>
      </p:sp>
      <p:sp>
        <p:nvSpPr>
          <p:cNvPr id="93" name="CustomShape 5"/>
          <p:cNvSpPr/>
          <p:nvPr/>
        </p:nvSpPr>
        <p:spPr>
          <a:xfrm>
            <a:off x="971640" y="548640"/>
            <a:ext cx="7920720" cy="518400"/>
          </a:xfrm>
          <a:prstGeom prst="rect">
            <a:avLst/>
          </a:prstGeom>
          <a:blipFill>
            <a:blip r:embed="rId1"/>
            <a:tile/>
          </a:blipFill>
          <a:ln>
            <a:noFill/>
          </a:ln>
        </p:spPr>
        <p:txBody>
          <a:bodyPr/>
          <a:p>
            <a:pPr algn="ctr">
              <a:lnSpc>
                <a:spcPct val="100000"/>
              </a:lnSpc>
            </a:pPr>
            <a:r>
              <a:rPr b="1" lang="fr-FR" sz="2800">
                <a:solidFill>
                  <a:srgbClr val="ffffff"/>
                </a:solidFill>
                <a:latin typeface="Arial"/>
              </a:rPr>
              <a:t>Les formations de niveaux 5 et 4</a:t>
            </a:r>
            <a:endParaRPr/>
          </a:p>
        </p:txBody>
      </p:sp>
      <p:sp>
        <p:nvSpPr>
          <p:cNvPr id="94" name="CustomShape 6"/>
          <p:cNvSpPr/>
          <p:nvPr/>
        </p:nvSpPr>
        <p:spPr>
          <a:xfrm>
            <a:off x="971640" y="5297040"/>
            <a:ext cx="3960360" cy="366120"/>
          </a:xfrm>
          <a:prstGeom prst="rect">
            <a:avLst/>
          </a:prstGeom>
          <a:blipFill>
            <a:blip r:embed="rId2"/>
            <a:tile/>
          </a:blipFill>
          <a:ln>
            <a:noFill/>
          </a:ln>
        </p:spPr>
        <p:txBody>
          <a:bodyPr/>
          <a:p>
            <a:pPr algn="ctr">
              <a:lnSpc>
                <a:spcPct val="100000"/>
              </a:lnSpc>
            </a:pPr>
            <a:r>
              <a:rPr lang="fr-FR">
                <a:solidFill>
                  <a:srgbClr val="000000"/>
                </a:solidFill>
                <a:latin typeface="Arial"/>
              </a:rPr>
              <a:t>Certificat d’Aptitude Professionnelle</a:t>
            </a:r>
            <a:endParaRPr/>
          </a:p>
        </p:txBody>
      </p:sp>
      <p:sp>
        <p:nvSpPr>
          <p:cNvPr id="95" name="CustomShape 7"/>
          <p:cNvSpPr/>
          <p:nvPr/>
        </p:nvSpPr>
        <p:spPr>
          <a:xfrm>
            <a:off x="955800" y="4552200"/>
            <a:ext cx="3960360" cy="366120"/>
          </a:xfrm>
          <a:prstGeom prst="rect">
            <a:avLst/>
          </a:prstGeom>
          <a:blipFill>
            <a:blip r:embed="rId3"/>
            <a:tile/>
          </a:blipFill>
          <a:ln>
            <a:noFill/>
          </a:ln>
        </p:spPr>
        <p:txBody>
          <a:bodyPr/>
          <a:p>
            <a:pPr algn="ctr">
              <a:lnSpc>
                <a:spcPct val="100000"/>
              </a:lnSpc>
            </a:pPr>
            <a:r>
              <a:rPr lang="fr-FR">
                <a:solidFill>
                  <a:srgbClr val="000000"/>
                </a:solidFill>
                <a:latin typeface="Arial"/>
              </a:rPr>
              <a:t>Brevet d’Etudes Professionnelles</a:t>
            </a:r>
            <a:endParaRPr/>
          </a:p>
        </p:txBody>
      </p:sp>
      <p:sp>
        <p:nvSpPr>
          <p:cNvPr id="96" name="CustomShape 8"/>
          <p:cNvSpPr/>
          <p:nvPr/>
        </p:nvSpPr>
        <p:spPr>
          <a:xfrm>
            <a:off x="971640" y="3251160"/>
            <a:ext cx="3960360" cy="366120"/>
          </a:xfrm>
          <a:prstGeom prst="rect">
            <a:avLst/>
          </a:prstGeom>
          <a:blipFill>
            <a:blip r:embed="rId4"/>
            <a:tile/>
          </a:blipFill>
          <a:ln>
            <a:noFill/>
          </a:ln>
        </p:spPr>
        <p:txBody>
          <a:bodyPr/>
          <a:p>
            <a:pPr algn="ctr">
              <a:lnSpc>
                <a:spcPct val="100000"/>
              </a:lnSpc>
            </a:pPr>
            <a:r>
              <a:rPr lang="fr-FR">
                <a:solidFill>
                  <a:srgbClr val="000000"/>
                </a:solidFill>
                <a:latin typeface="Arial"/>
              </a:rPr>
              <a:t>Brevet des Métiers d’Art</a:t>
            </a:r>
            <a:endParaRPr/>
          </a:p>
        </p:txBody>
      </p:sp>
      <p:sp>
        <p:nvSpPr>
          <p:cNvPr id="97" name="CustomShape 9"/>
          <p:cNvSpPr/>
          <p:nvPr/>
        </p:nvSpPr>
        <p:spPr>
          <a:xfrm>
            <a:off x="971640" y="1883160"/>
            <a:ext cx="3960360" cy="366120"/>
          </a:xfrm>
          <a:prstGeom prst="rect">
            <a:avLst/>
          </a:prstGeom>
          <a:blipFill>
            <a:blip r:embed="rId5"/>
            <a:tile/>
          </a:blipFill>
          <a:ln>
            <a:noFill/>
          </a:ln>
        </p:spPr>
        <p:txBody>
          <a:bodyPr/>
          <a:p>
            <a:pPr algn="ctr">
              <a:lnSpc>
                <a:spcPct val="100000"/>
              </a:lnSpc>
            </a:pPr>
            <a:r>
              <a:rPr lang="fr-FR">
                <a:solidFill>
                  <a:srgbClr val="000000"/>
                </a:solidFill>
                <a:latin typeface="Arial"/>
              </a:rPr>
              <a:t>Baccalauréat Professionnel</a:t>
            </a:r>
            <a:endParaRPr/>
          </a:p>
        </p:txBody>
      </p:sp>
      <p:sp>
        <p:nvSpPr>
          <p:cNvPr id="98" name="CustomShape 10"/>
          <p:cNvSpPr/>
          <p:nvPr/>
        </p:nvSpPr>
        <p:spPr>
          <a:xfrm>
            <a:off x="971640" y="2562120"/>
            <a:ext cx="3960360" cy="366120"/>
          </a:xfrm>
          <a:prstGeom prst="rect">
            <a:avLst/>
          </a:prstGeom>
          <a:blipFill>
            <a:blip r:embed="rId6"/>
            <a:tile/>
          </a:blipFill>
          <a:ln>
            <a:noFill/>
          </a:ln>
        </p:spPr>
        <p:txBody>
          <a:bodyPr/>
          <a:p>
            <a:pPr algn="ctr">
              <a:lnSpc>
                <a:spcPct val="100000"/>
              </a:lnSpc>
            </a:pPr>
            <a:r>
              <a:rPr lang="fr-FR">
                <a:solidFill>
                  <a:srgbClr val="000000"/>
                </a:solidFill>
                <a:latin typeface="Arial"/>
              </a:rPr>
              <a:t>Brevet Professionnel</a:t>
            </a:r>
            <a:endParaRPr/>
          </a:p>
        </p:txBody>
      </p:sp>
      <p:sp>
        <p:nvSpPr>
          <p:cNvPr id="99" name="CustomShape 11"/>
          <p:cNvSpPr/>
          <p:nvPr/>
        </p:nvSpPr>
        <p:spPr>
          <a:xfrm>
            <a:off x="824400" y="5131800"/>
            <a:ext cx="294120" cy="283320"/>
          </a:xfrm>
          <a:prstGeom prst="ellipse">
            <a:avLst/>
          </a:prstGeom>
          <a:solidFill>
            <a:srgbClr val="cc9900"/>
          </a:solidFill>
          <a:ln>
            <a:noFill/>
          </a:ln>
        </p:spPr>
        <p:txBody>
          <a:bodyPr anchor="ctr" bIns="36000" lIns="36000" rIns="36000" tIns="36000"/>
          <a:p>
            <a:pPr algn="ctr">
              <a:lnSpc>
                <a:spcPct val="100000"/>
              </a:lnSpc>
            </a:pPr>
            <a:r>
              <a:rPr b="1" lang="fr-FR" sz="2000">
                <a:solidFill>
                  <a:srgbClr val="000000"/>
                </a:solidFill>
                <a:latin typeface="Calibri"/>
              </a:rPr>
              <a:t>5</a:t>
            </a:r>
            <a:endParaRPr/>
          </a:p>
        </p:txBody>
      </p:sp>
      <p:sp>
        <p:nvSpPr>
          <p:cNvPr id="100" name="CustomShape 12"/>
          <p:cNvSpPr/>
          <p:nvPr/>
        </p:nvSpPr>
        <p:spPr>
          <a:xfrm>
            <a:off x="824400" y="4367160"/>
            <a:ext cx="294120" cy="283320"/>
          </a:xfrm>
          <a:prstGeom prst="ellipse">
            <a:avLst/>
          </a:prstGeom>
          <a:solidFill>
            <a:srgbClr val="cc9900"/>
          </a:solidFill>
          <a:ln>
            <a:noFill/>
          </a:ln>
        </p:spPr>
        <p:txBody>
          <a:bodyPr anchor="ctr" bIns="36000" lIns="36000" rIns="36000" tIns="36000"/>
          <a:p>
            <a:pPr algn="ctr">
              <a:lnSpc>
                <a:spcPct val="100000"/>
              </a:lnSpc>
            </a:pPr>
            <a:r>
              <a:rPr b="1" lang="fr-FR" sz="2000">
                <a:solidFill>
                  <a:srgbClr val="000000"/>
                </a:solidFill>
                <a:latin typeface="Calibri"/>
              </a:rPr>
              <a:t>5</a:t>
            </a:r>
            <a:endParaRPr/>
          </a:p>
        </p:txBody>
      </p:sp>
      <p:sp>
        <p:nvSpPr>
          <p:cNvPr id="101" name="CustomShape 13"/>
          <p:cNvSpPr/>
          <p:nvPr/>
        </p:nvSpPr>
        <p:spPr>
          <a:xfrm>
            <a:off x="824400" y="3109320"/>
            <a:ext cx="294120" cy="283320"/>
          </a:xfrm>
          <a:prstGeom prst="ellipse">
            <a:avLst/>
          </a:prstGeom>
          <a:solidFill>
            <a:srgbClr val="cc9900"/>
          </a:solidFill>
          <a:ln>
            <a:noFill/>
          </a:ln>
        </p:spPr>
        <p:txBody>
          <a:bodyPr anchor="ctr" bIns="36000" lIns="36000" rIns="36000" tIns="36000"/>
          <a:p>
            <a:pPr algn="ctr">
              <a:lnSpc>
                <a:spcPct val="100000"/>
              </a:lnSpc>
            </a:pPr>
            <a:r>
              <a:rPr b="1" lang="fr-FR" sz="2000">
                <a:solidFill>
                  <a:srgbClr val="000000"/>
                </a:solidFill>
                <a:latin typeface="Calibri"/>
              </a:rPr>
              <a:t>4</a:t>
            </a:r>
            <a:endParaRPr/>
          </a:p>
        </p:txBody>
      </p:sp>
      <p:sp>
        <p:nvSpPr>
          <p:cNvPr id="102" name="CustomShape 14"/>
          <p:cNvSpPr/>
          <p:nvPr/>
        </p:nvSpPr>
        <p:spPr>
          <a:xfrm>
            <a:off x="808560" y="2420280"/>
            <a:ext cx="294120" cy="283320"/>
          </a:xfrm>
          <a:prstGeom prst="ellipse">
            <a:avLst/>
          </a:prstGeom>
          <a:solidFill>
            <a:srgbClr val="cc9900"/>
          </a:solidFill>
          <a:ln>
            <a:noFill/>
          </a:ln>
        </p:spPr>
        <p:txBody>
          <a:bodyPr anchor="ctr" bIns="36000" lIns="36000" rIns="36000" tIns="36000"/>
          <a:p>
            <a:pPr algn="ctr">
              <a:lnSpc>
                <a:spcPct val="100000"/>
              </a:lnSpc>
            </a:pPr>
            <a:r>
              <a:rPr b="1" lang="fr-FR" sz="2000">
                <a:solidFill>
                  <a:srgbClr val="000000"/>
                </a:solidFill>
                <a:latin typeface="Calibri"/>
              </a:rPr>
              <a:t>4</a:t>
            </a:r>
            <a:endParaRPr/>
          </a:p>
        </p:txBody>
      </p:sp>
      <p:sp>
        <p:nvSpPr>
          <p:cNvPr id="103" name="CustomShape 15"/>
          <p:cNvSpPr/>
          <p:nvPr/>
        </p:nvSpPr>
        <p:spPr>
          <a:xfrm>
            <a:off x="834480" y="1741320"/>
            <a:ext cx="294120" cy="283320"/>
          </a:xfrm>
          <a:prstGeom prst="ellipse">
            <a:avLst/>
          </a:prstGeom>
          <a:solidFill>
            <a:srgbClr val="cc9900"/>
          </a:solidFill>
          <a:ln>
            <a:noFill/>
          </a:ln>
        </p:spPr>
        <p:txBody>
          <a:bodyPr anchor="ctr" bIns="36000" lIns="36000" rIns="36000" tIns="36000"/>
          <a:p>
            <a:pPr algn="ctr">
              <a:lnSpc>
                <a:spcPct val="100000"/>
              </a:lnSpc>
            </a:pPr>
            <a:r>
              <a:rPr b="1" lang="fr-FR" sz="2000">
                <a:solidFill>
                  <a:srgbClr val="000000"/>
                </a:solidFill>
                <a:latin typeface="Calibri"/>
              </a:rPr>
              <a:t>4</a:t>
            </a:r>
            <a:endParaRPr/>
          </a:p>
        </p:txBody>
      </p:sp>
    </p:spTree>
  </p:cSld>
  <p:timing>
    <p:tnLst>
      <p:par>
        <p:cTn dur="indefinite" id="1" nodeType="tmRoot" restart="never">
          <p:childTnLst>
            <p:seq>
              <p:cTn dur="indefinite" id="2" nodeType="mainSeq">
                <p:childTnLst>
                  <p:par>
                    <p:cTn fill="hold" id="3">
                      <p:stCondLst>
                        <p:cond delay="indefinite"/>
                      </p:stCondLst>
                      <p:childTnLst>
                        <p:par>
                          <p:cTn fill="hold" id="4">
                            <p:stCondLst>
                              <p:cond delay="0"/>
                            </p:stCondLst>
                            <p:childTnLst>
                              <p:par>
                                <p:cTn fill="hold" id="5" nodeType="clickEffect" presetClass="entr" presetID="42">
                                  <p:stCondLst>
                                    <p:cond delay="0"/>
                                  </p:stCondLst>
                                  <p:childTnLst>
                                    <p:set>
                                      <p:cBhvr>
                                        <p:cTn dur="1" fill="hold" id="6">
                                          <p:stCondLst>
                                            <p:cond delay="0"/>
                                          </p:stCondLst>
                                        </p:cTn>
                                        <p:tgtEl>
                                          <p:spTgt spid="94"/>
                                        </p:tgtEl>
                                        <p:attrNameLst>
                                          <p:attrName>style.visibility</p:attrName>
                                        </p:attrNameLst>
                                      </p:cBhvr>
                                      <p:to>
                                        <p:strVal val="visible"/>
                                      </p:to>
                                    </p:set>
                                    <p:animEffect filter="fade" transition="in">
                                      <p:cBhvr additive="repl">
                                        <p:cTn dur="1000" id="7"/>
                                        <p:tgtEl>
                                          <p:spTgt spid="94"/>
                                        </p:tgtEl>
                                      </p:cBhvr>
                                    </p:animEffect>
                                    <p:anim calcmode="lin" valueType="num">
                                      <p:cBhvr additive="repl">
                                        <p:cTn dur="1000" fill="hold" id="8"/>
                                        <p:tgtEl>
                                          <p:spTgt spid="94"/>
                                        </p:tgtEl>
                                        <p:attrNameLst>
                                          <p:attrName>ppt_x</p:attrName>
                                        </p:attrNameLst>
                                      </p:cBhvr>
                                      <p:tavLst>
                                        <p:tav tm="0">
                                          <p:val>
                                            <p:strVal val="#ppt_x"/>
                                          </p:val>
                                        </p:tav>
                                        <p:tav tm="100000">
                                          <p:val>
                                            <p:strVal val="#ppt_x"/>
                                          </p:val>
                                        </p:tav>
                                      </p:tavLst>
                                    </p:anim>
                                    <p:anim calcmode="lin" valueType="num">
                                      <p:cBhvr additive="repl">
                                        <p:cTn dur="1000" fill="hold" id="9"/>
                                        <p:tgtEl>
                                          <p:spTgt spid="94"/>
                                        </p:tgtEl>
                                        <p:attrNameLst>
                                          <p:attrName>ppt_y</p:attrName>
                                        </p:attrNameLst>
                                      </p:cBhvr>
                                      <p:tavLst>
                                        <p:tav tm="0">
                                          <p:val>
                                            <p:strVal val="#ppt_y+.1"/>
                                          </p:val>
                                        </p:tav>
                                        <p:tav tm="100000">
                                          <p:val>
                                            <p:strVal val="#ppt_y"/>
                                          </p:val>
                                        </p:tav>
                                      </p:tavLst>
                                    </p:anim>
                                  </p:childTnLst>
                                </p:cTn>
                              </p:par>
                              <p:par>
                                <p:cTn fill="hold" id="10" nodeType="withEffect" presetClass="entr" presetID="42">
                                  <p:stCondLst>
                                    <p:cond delay="0"/>
                                  </p:stCondLst>
                                  <p:childTnLst>
                                    <p:set>
                                      <p:cBhvr>
                                        <p:cTn dur="1" fill="hold" id="11">
                                          <p:stCondLst>
                                            <p:cond delay="0"/>
                                          </p:stCondLst>
                                        </p:cTn>
                                        <p:tgtEl>
                                          <p:spTgt spid="99"/>
                                        </p:tgtEl>
                                        <p:attrNameLst>
                                          <p:attrName>style.visibility</p:attrName>
                                        </p:attrNameLst>
                                      </p:cBhvr>
                                      <p:to>
                                        <p:strVal val="visible"/>
                                      </p:to>
                                    </p:set>
                                    <p:animEffect filter="fade" transition="in">
                                      <p:cBhvr additive="repl">
                                        <p:cTn dur="1000" id="12"/>
                                        <p:tgtEl>
                                          <p:spTgt spid="99"/>
                                        </p:tgtEl>
                                      </p:cBhvr>
                                    </p:animEffect>
                                    <p:anim calcmode="lin" valueType="num">
                                      <p:cBhvr additive="repl">
                                        <p:cTn dur="1000" fill="hold" id="13"/>
                                        <p:tgtEl>
                                          <p:spTgt spid="99"/>
                                        </p:tgtEl>
                                        <p:attrNameLst>
                                          <p:attrName>ppt_x</p:attrName>
                                        </p:attrNameLst>
                                      </p:cBhvr>
                                      <p:tavLst>
                                        <p:tav tm="0">
                                          <p:val>
                                            <p:strVal val="#ppt_x"/>
                                          </p:val>
                                        </p:tav>
                                        <p:tav tm="100000">
                                          <p:val>
                                            <p:strVal val="#ppt_x"/>
                                          </p:val>
                                        </p:tav>
                                      </p:tavLst>
                                    </p:anim>
                                    <p:anim calcmode="lin" valueType="num">
                                      <p:cBhvr additive="repl">
                                        <p:cTn dur="1000" fill="hold" id="14"/>
                                        <p:tgtEl>
                                          <p:spTgt spid="99"/>
                                        </p:tgtEl>
                                        <p:attrNameLst>
                                          <p:attrName>ppt_y</p:attrName>
                                        </p:attrNameLst>
                                      </p:cBhvr>
                                      <p:tavLst>
                                        <p:tav tm="0">
                                          <p:val>
                                            <p:strVal val="#ppt_y+.1"/>
                                          </p:val>
                                        </p:tav>
                                        <p:tav tm="100000">
                                          <p:val>
                                            <p:strVal val="#ppt_y"/>
                                          </p:val>
                                        </p:tav>
                                      </p:tavLst>
                                    </p:anim>
                                  </p:childTnLst>
                                </p:cTn>
                              </p:par>
                            </p:childTnLst>
                          </p:cTn>
                        </p:par>
                        <p:par>
                          <p:cTn fill="hold" id="15">
                            <p:stCondLst>
                              <p:cond delay="1000"/>
                            </p:stCondLst>
                            <p:childTnLst>
                              <p:par>
                                <p:cTn fill="hold" id="16" nodeType="afterEffect" presetClass="entr" presetID="42">
                                  <p:stCondLst>
                                    <p:cond delay="0"/>
                                  </p:stCondLst>
                                  <p:childTnLst>
                                    <p:set>
                                      <p:cBhvr>
                                        <p:cTn dur="1" fill="hold" id="17">
                                          <p:stCondLst>
                                            <p:cond delay="0"/>
                                          </p:stCondLst>
                                        </p:cTn>
                                        <p:tgtEl>
                                          <p:spTgt spid="95"/>
                                        </p:tgtEl>
                                        <p:attrNameLst>
                                          <p:attrName>style.visibility</p:attrName>
                                        </p:attrNameLst>
                                      </p:cBhvr>
                                      <p:to>
                                        <p:strVal val="visible"/>
                                      </p:to>
                                    </p:set>
                                    <p:animEffect filter="fade" transition="in">
                                      <p:cBhvr additive="repl">
                                        <p:cTn dur="1000" id="18"/>
                                        <p:tgtEl>
                                          <p:spTgt spid="95"/>
                                        </p:tgtEl>
                                      </p:cBhvr>
                                    </p:animEffect>
                                    <p:anim calcmode="lin" valueType="num">
                                      <p:cBhvr additive="repl">
                                        <p:cTn dur="1000" fill="hold" id="19"/>
                                        <p:tgtEl>
                                          <p:spTgt spid="95"/>
                                        </p:tgtEl>
                                        <p:attrNameLst>
                                          <p:attrName>ppt_x</p:attrName>
                                        </p:attrNameLst>
                                      </p:cBhvr>
                                      <p:tavLst>
                                        <p:tav tm="0">
                                          <p:val>
                                            <p:strVal val="#ppt_x"/>
                                          </p:val>
                                        </p:tav>
                                        <p:tav tm="100000">
                                          <p:val>
                                            <p:strVal val="#ppt_x"/>
                                          </p:val>
                                        </p:tav>
                                      </p:tavLst>
                                    </p:anim>
                                    <p:anim calcmode="lin" valueType="num">
                                      <p:cBhvr additive="repl">
                                        <p:cTn dur="1000" fill="hold" id="20"/>
                                        <p:tgtEl>
                                          <p:spTgt spid="95"/>
                                        </p:tgtEl>
                                        <p:attrNameLst>
                                          <p:attrName>ppt_y</p:attrName>
                                        </p:attrNameLst>
                                      </p:cBhvr>
                                      <p:tavLst>
                                        <p:tav tm="0">
                                          <p:val>
                                            <p:strVal val="#ppt_y+.1"/>
                                          </p:val>
                                        </p:tav>
                                        <p:tav tm="100000">
                                          <p:val>
                                            <p:strVal val="#ppt_y"/>
                                          </p:val>
                                        </p:tav>
                                      </p:tavLst>
                                    </p:anim>
                                  </p:childTnLst>
                                </p:cTn>
                              </p:par>
                              <p:par>
                                <p:cTn fill="hold" id="21" nodeType="withEffect" presetClass="entr" presetID="42">
                                  <p:stCondLst>
                                    <p:cond delay="0"/>
                                  </p:stCondLst>
                                  <p:childTnLst>
                                    <p:set>
                                      <p:cBhvr>
                                        <p:cTn dur="1" fill="hold" id="22">
                                          <p:stCondLst>
                                            <p:cond delay="0"/>
                                          </p:stCondLst>
                                        </p:cTn>
                                        <p:tgtEl>
                                          <p:spTgt spid="100"/>
                                        </p:tgtEl>
                                        <p:attrNameLst>
                                          <p:attrName>style.visibility</p:attrName>
                                        </p:attrNameLst>
                                      </p:cBhvr>
                                      <p:to>
                                        <p:strVal val="visible"/>
                                      </p:to>
                                    </p:set>
                                    <p:animEffect filter="fade" transition="in">
                                      <p:cBhvr additive="repl">
                                        <p:cTn dur="1000" id="23"/>
                                        <p:tgtEl>
                                          <p:spTgt spid="100"/>
                                        </p:tgtEl>
                                      </p:cBhvr>
                                    </p:animEffect>
                                    <p:anim calcmode="lin" valueType="num">
                                      <p:cBhvr additive="repl">
                                        <p:cTn dur="1000" fill="hold" id="24"/>
                                        <p:tgtEl>
                                          <p:spTgt spid="100"/>
                                        </p:tgtEl>
                                        <p:attrNameLst>
                                          <p:attrName>ppt_x</p:attrName>
                                        </p:attrNameLst>
                                      </p:cBhvr>
                                      <p:tavLst>
                                        <p:tav tm="0">
                                          <p:val>
                                            <p:strVal val="#ppt_x"/>
                                          </p:val>
                                        </p:tav>
                                        <p:tav tm="100000">
                                          <p:val>
                                            <p:strVal val="#ppt_x"/>
                                          </p:val>
                                        </p:tav>
                                      </p:tavLst>
                                    </p:anim>
                                    <p:anim calcmode="lin" valueType="num">
                                      <p:cBhvr additive="repl">
                                        <p:cTn dur="1000" fill="hold" id="25"/>
                                        <p:tgtEl>
                                          <p:spTgt spid="100"/>
                                        </p:tgtEl>
                                        <p:attrNameLst>
                                          <p:attrName>ppt_y</p:attrName>
                                        </p:attrNameLst>
                                      </p:cBhvr>
                                      <p:tavLst>
                                        <p:tav tm="0">
                                          <p:val>
                                            <p:strVal val="#ppt_y+.1"/>
                                          </p:val>
                                        </p:tav>
                                        <p:tav tm="100000">
                                          <p:val>
                                            <p:strVal val="#ppt_y"/>
                                          </p:val>
                                        </p:tav>
                                      </p:tavLst>
                                    </p:anim>
                                  </p:childTnLst>
                                </p:cTn>
                              </p:par>
                            </p:childTnLst>
                          </p:cTn>
                        </p:par>
                        <p:par>
                          <p:cTn fill="hold" id="26">
                            <p:stCondLst>
                              <p:cond delay="2000"/>
                            </p:stCondLst>
                            <p:childTnLst>
                              <p:par>
                                <p:cTn fill="hold" id="27" nodeType="afterEffect" presetClass="entr" presetID="42">
                                  <p:stCondLst>
                                    <p:cond delay="0"/>
                                  </p:stCondLst>
                                  <p:childTnLst>
                                    <p:set>
                                      <p:cBhvr>
                                        <p:cTn dur="1" fill="hold" id="28">
                                          <p:stCondLst>
                                            <p:cond delay="0"/>
                                          </p:stCondLst>
                                        </p:cTn>
                                        <p:tgtEl>
                                          <p:spTgt spid="96"/>
                                        </p:tgtEl>
                                        <p:attrNameLst>
                                          <p:attrName>style.visibility</p:attrName>
                                        </p:attrNameLst>
                                      </p:cBhvr>
                                      <p:to>
                                        <p:strVal val="visible"/>
                                      </p:to>
                                    </p:set>
                                    <p:animEffect filter="fade" transition="in">
                                      <p:cBhvr additive="repl">
                                        <p:cTn dur="1000" id="29"/>
                                        <p:tgtEl>
                                          <p:spTgt spid="96"/>
                                        </p:tgtEl>
                                      </p:cBhvr>
                                    </p:animEffect>
                                    <p:anim calcmode="lin" valueType="num">
                                      <p:cBhvr additive="repl">
                                        <p:cTn dur="1000" fill="hold" id="30"/>
                                        <p:tgtEl>
                                          <p:spTgt spid="96"/>
                                        </p:tgtEl>
                                        <p:attrNameLst>
                                          <p:attrName>ppt_x</p:attrName>
                                        </p:attrNameLst>
                                      </p:cBhvr>
                                      <p:tavLst>
                                        <p:tav tm="0">
                                          <p:val>
                                            <p:strVal val="#ppt_x"/>
                                          </p:val>
                                        </p:tav>
                                        <p:tav tm="100000">
                                          <p:val>
                                            <p:strVal val="#ppt_x"/>
                                          </p:val>
                                        </p:tav>
                                      </p:tavLst>
                                    </p:anim>
                                    <p:anim calcmode="lin" valueType="num">
                                      <p:cBhvr additive="repl">
                                        <p:cTn dur="1000" fill="hold" id="31"/>
                                        <p:tgtEl>
                                          <p:spTgt spid="96"/>
                                        </p:tgtEl>
                                        <p:attrNameLst>
                                          <p:attrName>ppt_y</p:attrName>
                                        </p:attrNameLst>
                                      </p:cBhvr>
                                      <p:tavLst>
                                        <p:tav tm="0">
                                          <p:val>
                                            <p:strVal val="#ppt_y+.1"/>
                                          </p:val>
                                        </p:tav>
                                        <p:tav tm="100000">
                                          <p:val>
                                            <p:strVal val="#ppt_y"/>
                                          </p:val>
                                        </p:tav>
                                      </p:tavLst>
                                    </p:anim>
                                  </p:childTnLst>
                                </p:cTn>
                              </p:par>
                              <p:par>
                                <p:cTn fill="hold" id="32" nodeType="withEffect" presetClass="entr" presetID="42">
                                  <p:stCondLst>
                                    <p:cond delay="0"/>
                                  </p:stCondLst>
                                  <p:childTnLst>
                                    <p:set>
                                      <p:cBhvr>
                                        <p:cTn dur="1" fill="hold" id="33">
                                          <p:stCondLst>
                                            <p:cond delay="0"/>
                                          </p:stCondLst>
                                        </p:cTn>
                                        <p:tgtEl>
                                          <p:spTgt spid="101"/>
                                        </p:tgtEl>
                                        <p:attrNameLst>
                                          <p:attrName>style.visibility</p:attrName>
                                        </p:attrNameLst>
                                      </p:cBhvr>
                                      <p:to>
                                        <p:strVal val="visible"/>
                                      </p:to>
                                    </p:set>
                                    <p:animEffect filter="fade" transition="in">
                                      <p:cBhvr additive="repl">
                                        <p:cTn dur="1000" id="34"/>
                                        <p:tgtEl>
                                          <p:spTgt spid="101"/>
                                        </p:tgtEl>
                                      </p:cBhvr>
                                    </p:animEffect>
                                    <p:anim calcmode="lin" valueType="num">
                                      <p:cBhvr additive="repl">
                                        <p:cTn dur="1000" fill="hold" id="35"/>
                                        <p:tgtEl>
                                          <p:spTgt spid="101"/>
                                        </p:tgtEl>
                                        <p:attrNameLst>
                                          <p:attrName>ppt_x</p:attrName>
                                        </p:attrNameLst>
                                      </p:cBhvr>
                                      <p:tavLst>
                                        <p:tav tm="0">
                                          <p:val>
                                            <p:strVal val="#ppt_x"/>
                                          </p:val>
                                        </p:tav>
                                        <p:tav tm="100000">
                                          <p:val>
                                            <p:strVal val="#ppt_x"/>
                                          </p:val>
                                        </p:tav>
                                      </p:tavLst>
                                    </p:anim>
                                    <p:anim calcmode="lin" valueType="num">
                                      <p:cBhvr additive="repl">
                                        <p:cTn dur="1000" fill="hold" id="36"/>
                                        <p:tgtEl>
                                          <p:spTgt spid="101"/>
                                        </p:tgtEl>
                                        <p:attrNameLst>
                                          <p:attrName>ppt_y</p:attrName>
                                        </p:attrNameLst>
                                      </p:cBhvr>
                                      <p:tavLst>
                                        <p:tav tm="0">
                                          <p:val>
                                            <p:strVal val="#ppt_y+.1"/>
                                          </p:val>
                                        </p:tav>
                                        <p:tav tm="100000">
                                          <p:val>
                                            <p:strVal val="#ppt_y"/>
                                          </p:val>
                                        </p:tav>
                                      </p:tavLst>
                                    </p:anim>
                                  </p:childTnLst>
                                </p:cTn>
                              </p:par>
                            </p:childTnLst>
                          </p:cTn>
                        </p:par>
                        <p:par>
                          <p:cTn fill="hold" id="37">
                            <p:stCondLst>
                              <p:cond delay="3000"/>
                            </p:stCondLst>
                            <p:childTnLst>
                              <p:par>
                                <p:cTn fill="hold" id="38" nodeType="afterEffect" presetClass="entr" presetID="42">
                                  <p:stCondLst>
                                    <p:cond delay="0"/>
                                  </p:stCondLst>
                                  <p:childTnLst>
                                    <p:set>
                                      <p:cBhvr>
                                        <p:cTn dur="1" fill="hold" id="39">
                                          <p:stCondLst>
                                            <p:cond delay="0"/>
                                          </p:stCondLst>
                                        </p:cTn>
                                        <p:tgtEl>
                                          <p:spTgt spid="98"/>
                                        </p:tgtEl>
                                        <p:attrNameLst>
                                          <p:attrName>style.visibility</p:attrName>
                                        </p:attrNameLst>
                                      </p:cBhvr>
                                      <p:to>
                                        <p:strVal val="visible"/>
                                      </p:to>
                                    </p:set>
                                    <p:animEffect filter="fade" transition="in">
                                      <p:cBhvr additive="repl">
                                        <p:cTn dur="1000" id="40"/>
                                        <p:tgtEl>
                                          <p:spTgt spid="98"/>
                                        </p:tgtEl>
                                      </p:cBhvr>
                                    </p:animEffect>
                                    <p:anim calcmode="lin" valueType="num">
                                      <p:cBhvr additive="repl">
                                        <p:cTn dur="1000" fill="hold" id="41"/>
                                        <p:tgtEl>
                                          <p:spTgt spid="98"/>
                                        </p:tgtEl>
                                        <p:attrNameLst>
                                          <p:attrName>ppt_x</p:attrName>
                                        </p:attrNameLst>
                                      </p:cBhvr>
                                      <p:tavLst>
                                        <p:tav tm="0">
                                          <p:val>
                                            <p:strVal val="#ppt_x"/>
                                          </p:val>
                                        </p:tav>
                                        <p:tav tm="100000">
                                          <p:val>
                                            <p:strVal val="#ppt_x"/>
                                          </p:val>
                                        </p:tav>
                                      </p:tavLst>
                                    </p:anim>
                                    <p:anim calcmode="lin" valueType="num">
                                      <p:cBhvr additive="repl">
                                        <p:cTn dur="1000" fill="hold" id="42"/>
                                        <p:tgtEl>
                                          <p:spTgt spid="98"/>
                                        </p:tgtEl>
                                        <p:attrNameLst>
                                          <p:attrName>ppt_y</p:attrName>
                                        </p:attrNameLst>
                                      </p:cBhvr>
                                      <p:tavLst>
                                        <p:tav tm="0">
                                          <p:val>
                                            <p:strVal val="#ppt_y+.1"/>
                                          </p:val>
                                        </p:tav>
                                        <p:tav tm="100000">
                                          <p:val>
                                            <p:strVal val="#ppt_y"/>
                                          </p:val>
                                        </p:tav>
                                      </p:tavLst>
                                    </p:anim>
                                  </p:childTnLst>
                                </p:cTn>
                              </p:par>
                              <p:par>
                                <p:cTn fill="hold" id="43" nodeType="withEffect" presetClass="entr" presetID="42">
                                  <p:stCondLst>
                                    <p:cond delay="0"/>
                                  </p:stCondLst>
                                  <p:childTnLst>
                                    <p:set>
                                      <p:cBhvr>
                                        <p:cTn dur="1" fill="hold" id="44">
                                          <p:stCondLst>
                                            <p:cond delay="0"/>
                                          </p:stCondLst>
                                        </p:cTn>
                                        <p:tgtEl>
                                          <p:spTgt spid="102"/>
                                        </p:tgtEl>
                                        <p:attrNameLst>
                                          <p:attrName>style.visibility</p:attrName>
                                        </p:attrNameLst>
                                      </p:cBhvr>
                                      <p:to>
                                        <p:strVal val="visible"/>
                                      </p:to>
                                    </p:set>
                                    <p:animEffect filter="fade" transition="in">
                                      <p:cBhvr additive="repl">
                                        <p:cTn dur="1000" id="45"/>
                                        <p:tgtEl>
                                          <p:spTgt spid="102"/>
                                        </p:tgtEl>
                                      </p:cBhvr>
                                    </p:animEffect>
                                    <p:anim calcmode="lin" valueType="num">
                                      <p:cBhvr additive="repl">
                                        <p:cTn dur="1000" fill="hold" id="46"/>
                                        <p:tgtEl>
                                          <p:spTgt spid="102"/>
                                        </p:tgtEl>
                                        <p:attrNameLst>
                                          <p:attrName>ppt_x</p:attrName>
                                        </p:attrNameLst>
                                      </p:cBhvr>
                                      <p:tavLst>
                                        <p:tav tm="0">
                                          <p:val>
                                            <p:strVal val="#ppt_x"/>
                                          </p:val>
                                        </p:tav>
                                        <p:tav tm="100000">
                                          <p:val>
                                            <p:strVal val="#ppt_x"/>
                                          </p:val>
                                        </p:tav>
                                      </p:tavLst>
                                    </p:anim>
                                    <p:anim calcmode="lin" valueType="num">
                                      <p:cBhvr additive="repl">
                                        <p:cTn dur="1000" fill="hold" id="47"/>
                                        <p:tgtEl>
                                          <p:spTgt spid="102"/>
                                        </p:tgtEl>
                                        <p:attrNameLst>
                                          <p:attrName>ppt_y</p:attrName>
                                        </p:attrNameLst>
                                      </p:cBhvr>
                                      <p:tavLst>
                                        <p:tav tm="0">
                                          <p:val>
                                            <p:strVal val="#ppt_y+.1"/>
                                          </p:val>
                                        </p:tav>
                                        <p:tav tm="100000">
                                          <p:val>
                                            <p:strVal val="#ppt_y"/>
                                          </p:val>
                                        </p:tav>
                                      </p:tavLst>
                                    </p:anim>
                                  </p:childTnLst>
                                </p:cTn>
                              </p:par>
                            </p:childTnLst>
                          </p:cTn>
                        </p:par>
                        <p:par>
                          <p:cTn fill="hold" id="48">
                            <p:stCondLst>
                              <p:cond delay="4000"/>
                            </p:stCondLst>
                            <p:childTnLst>
                              <p:par>
                                <p:cTn fill="hold" id="49" nodeType="afterEffect" presetClass="entr" presetID="42">
                                  <p:stCondLst>
                                    <p:cond delay="0"/>
                                  </p:stCondLst>
                                  <p:childTnLst>
                                    <p:set>
                                      <p:cBhvr>
                                        <p:cTn dur="1" fill="hold" id="50">
                                          <p:stCondLst>
                                            <p:cond delay="0"/>
                                          </p:stCondLst>
                                        </p:cTn>
                                        <p:tgtEl>
                                          <p:spTgt spid="97"/>
                                        </p:tgtEl>
                                        <p:attrNameLst>
                                          <p:attrName>style.visibility</p:attrName>
                                        </p:attrNameLst>
                                      </p:cBhvr>
                                      <p:to>
                                        <p:strVal val="visible"/>
                                      </p:to>
                                    </p:set>
                                    <p:animEffect filter="fade" transition="in">
                                      <p:cBhvr additive="repl">
                                        <p:cTn dur="1000" id="51"/>
                                        <p:tgtEl>
                                          <p:spTgt spid="97"/>
                                        </p:tgtEl>
                                      </p:cBhvr>
                                    </p:animEffect>
                                    <p:anim calcmode="lin" valueType="num">
                                      <p:cBhvr additive="repl">
                                        <p:cTn dur="1000" fill="hold" id="52"/>
                                        <p:tgtEl>
                                          <p:spTgt spid="97"/>
                                        </p:tgtEl>
                                        <p:attrNameLst>
                                          <p:attrName>ppt_x</p:attrName>
                                        </p:attrNameLst>
                                      </p:cBhvr>
                                      <p:tavLst>
                                        <p:tav tm="0">
                                          <p:val>
                                            <p:strVal val="#ppt_x"/>
                                          </p:val>
                                        </p:tav>
                                        <p:tav tm="100000">
                                          <p:val>
                                            <p:strVal val="#ppt_x"/>
                                          </p:val>
                                        </p:tav>
                                      </p:tavLst>
                                    </p:anim>
                                    <p:anim calcmode="lin" valueType="num">
                                      <p:cBhvr additive="repl">
                                        <p:cTn dur="1000" fill="hold" id="53"/>
                                        <p:tgtEl>
                                          <p:spTgt spid="97"/>
                                        </p:tgtEl>
                                        <p:attrNameLst>
                                          <p:attrName>ppt_y</p:attrName>
                                        </p:attrNameLst>
                                      </p:cBhvr>
                                      <p:tavLst>
                                        <p:tav tm="0">
                                          <p:val>
                                            <p:strVal val="#ppt_y+.1"/>
                                          </p:val>
                                        </p:tav>
                                        <p:tav tm="100000">
                                          <p:val>
                                            <p:strVal val="#ppt_y"/>
                                          </p:val>
                                        </p:tav>
                                      </p:tavLst>
                                    </p:anim>
                                  </p:childTnLst>
                                </p:cTn>
                              </p:par>
                              <p:par>
                                <p:cTn fill="hold" id="54" nodeType="withEffect" presetClass="entr" presetID="42">
                                  <p:stCondLst>
                                    <p:cond delay="0"/>
                                  </p:stCondLst>
                                  <p:childTnLst>
                                    <p:set>
                                      <p:cBhvr>
                                        <p:cTn dur="1" fill="hold" id="55">
                                          <p:stCondLst>
                                            <p:cond delay="0"/>
                                          </p:stCondLst>
                                        </p:cTn>
                                        <p:tgtEl>
                                          <p:spTgt spid="103"/>
                                        </p:tgtEl>
                                        <p:attrNameLst>
                                          <p:attrName>style.visibility</p:attrName>
                                        </p:attrNameLst>
                                      </p:cBhvr>
                                      <p:to>
                                        <p:strVal val="visible"/>
                                      </p:to>
                                    </p:set>
                                    <p:animEffect filter="fade" transition="in">
                                      <p:cBhvr additive="repl">
                                        <p:cTn dur="1000" id="56"/>
                                        <p:tgtEl>
                                          <p:spTgt spid="103"/>
                                        </p:tgtEl>
                                      </p:cBhvr>
                                    </p:animEffect>
                                    <p:anim calcmode="lin" valueType="num">
                                      <p:cBhvr additive="repl">
                                        <p:cTn dur="1000" fill="hold" id="57"/>
                                        <p:tgtEl>
                                          <p:spTgt spid="103"/>
                                        </p:tgtEl>
                                        <p:attrNameLst>
                                          <p:attrName>ppt_x</p:attrName>
                                        </p:attrNameLst>
                                      </p:cBhvr>
                                      <p:tavLst>
                                        <p:tav tm="0">
                                          <p:val>
                                            <p:strVal val="#ppt_x"/>
                                          </p:val>
                                        </p:tav>
                                        <p:tav tm="100000">
                                          <p:val>
                                            <p:strVal val="#ppt_x"/>
                                          </p:val>
                                        </p:tav>
                                      </p:tavLst>
                                    </p:anim>
                                    <p:anim calcmode="lin" valueType="num">
                                      <p:cBhvr additive="repl">
                                        <p:cTn dur="1000" fill="hold" id="58"/>
                                        <p:tgtEl>
                                          <p:spTgt spid="103"/>
                                        </p:tgtEl>
                                        <p:attrNameLst>
                                          <p:attrName>ppt_y</p:attrName>
                                        </p:attrNameLst>
                                      </p:cBhvr>
                                      <p:tavLst>
                                        <p:tav tm="0">
                                          <p:val>
                                            <p:strVal val="#ppt_y+.1"/>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timing>
</p:sld>
</file>

<file path=ppt/slides/slide10.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236" name="TextShape 1"/>
          <p:cNvSpPr txBox="1"/>
          <p:nvPr/>
        </p:nvSpPr>
        <p:spPr>
          <a:xfrm>
            <a:off x="899640" y="6535440"/>
            <a:ext cx="2017440" cy="259200"/>
          </a:xfrm>
          <a:prstGeom prst="rect">
            <a:avLst/>
          </a:prstGeom>
        </p:spPr>
        <p:txBody>
          <a:bodyPr/>
          <a:p>
            <a:pPr algn="ctr">
              <a:lnSpc>
                <a:spcPct val="100000"/>
              </a:lnSpc>
            </a:pPr>
            <a:r>
              <a:rPr lang="fr-FR" sz="1200">
                <a:solidFill>
                  <a:srgbClr val="996633"/>
                </a:solidFill>
                <a:latin typeface="Arial"/>
              </a:rPr>
              <a:t>Lycée Diderot 9 avril 2015</a:t>
            </a:r>
            <a:endParaRPr/>
          </a:p>
        </p:txBody>
      </p:sp>
      <p:sp>
        <p:nvSpPr>
          <p:cNvPr id="237" name="TextShape 2"/>
          <p:cNvSpPr txBox="1"/>
          <p:nvPr/>
        </p:nvSpPr>
        <p:spPr>
          <a:xfrm>
            <a:off x="3132000" y="6535440"/>
            <a:ext cx="5040360" cy="267840"/>
          </a:xfrm>
          <a:prstGeom prst="rect">
            <a:avLst/>
          </a:prstGeom>
        </p:spPr>
        <p:txBody>
          <a:bodyPr/>
          <a:p>
            <a:pPr algn="ctr">
              <a:lnSpc>
                <a:spcPct val="100000"/>
              </a:lnSpc>
            </a:pPr>
            <a:r>
              <a:rPr lang="fr-FR" sz="1200">
                <a:solidFill>
                  <a:srgbClr val="996633"/>
                </a:solidFill>
                <a:latin typeface="Arial"/>
              </a:rPr>
              <a:t>PNF Filière Bois – Patrick AVELINE, Etienne GAZEAU, IEN</a:t>
            </a:r>
            <a:endParaRPr/>
          </a:p>
        </p:txBody>
      </p:sp>
      <p:sp>
        <p:nvSpPr>
          <p:cNvPr id="238" name="TextShape 3"/>
          <p:cNvSpPr txBox="1"/>
          <p:nvPr/>
        </p:nvSpPr>
        <p:spPr>
          <a:xfrm>
            <a:off x="8403840" y="6525360"/>
            <a:ext cx="565920" cy="287640"/>
          </a:xfrm>
          <a:prstGeom prst="rect">
            <a:avLst/>
          </a:prstGeom>
        </p:spPr>
        <p:txBody>
          <a:bodyPr anchor="ctr"/>
          <a:p>
            <a:pPr algn="r">
              <a:lnSpc>
                <a:spcPct val="100000"/>
              </a:lnSpc>
            </a:pPr>
            <a:fld id="{4090689F-0CC4-4834-9BDC-D8FB1513EFC5}" type="slidenum">
              <a:rPr lang="fr-FR" sz="1200">
                <a:solidFill>
                  <a:srgbClr val="996633"/>
                </a:solidFill>
                <a:latin typeface="Arial"/>
              </a:rPr>
              <a:t>&lt;numéro&gt;</a:t>
            </a:fld>
            <a:endParaRPr/>
          </a:p>
        </p:txBody>
      </p:sp>
      <p:sp>
        <p:nvSpPr>
          <p:cNvPr id="239" name="CustomShape 4"/>
          <p:cNvSpPr/>
          <p:nvPr/>
        </p:nvSpPr>
        <p:spPr>
          <a:xfrm>
            <a:off x="971640" y="548640"/>
            <a:ext cx="7920720" cy="518400"/>
          </a:xfrm>
          <a:prstGeom prst="rect">
            <a:avLst/>
          </a:prstGeom>
          <a:blipFill>
            <a:blip r:embed="rId1"/>
            <a:tile/>
          </a:blipFill>
          <a:ln>
            <a:noFill/>
          </a:ln>
        </p:spPr>
        <p:txBody>
          <a:bodyPr/>
          <a:p>
            <a:pPr algn="ctr">
              <a:lnSpc>
                <a:spcPct val="100000"/>
              </a:lnSpc>
            </a:pPr>
            <a:r>
              <a:rPr b="1" lang="fr-FR" sz="2800">
                <a:solidFill>
                  <a:srgbClr val="ffffff"/>
                </a:solidFill>
                <a:latin typeface="Arial"/>
              </a:rPr>
              <a:t>Les formations de niveaux 5 et 4</a:t>
            </a:r>
            <a:endParaRPr/>
          </a:p>
        </p:txBody>
      </p:sp>
      <p:sp>
        <p:nvSpPr>
          <p:cNvPr id="240" name="CustomShape 5"/>
          <p:cNvSpPr/>
          <p:nvPr/>
        </p:nvSpPr>
        <p:spPr>
          <a:xfrm>
            <a:off x="1691640" y="2925000"/>
            <a:ext cx="6480360" cy="1151640"/>
          </a:xfrm>
          <a:prstGeom prst="rect">
            <a:avLst/>
          </a:prstGeom>
          <a:blipFill>
            <a:blip r:embed="rId2"/>
            <a:tile/>
          </a:blipFill>
          <a:ln>
            <a:noFill/>
          </a:ln>
        </p:spPr>
        <p:txBody>
          <a:bodyPr anchor="ctr"/>
          <a:p>
            <a:pPr algn="ctr">
              <a:lnSpc>
                <a:spcPct val="100000"/>
              </a:lnSpc>
            </a:pPr>
            <a:r>
              <a:rPr b="1" lang="fr-FR" sz="3600">
                <a:solidFill>
                  <a:srgbClr val="ffffff"/>
                </a:solidFill>
                <a:latin typeface="Calibri"/>
              </a:rPr>
              <a:t>Flux annuels et statuts</a:t>
            </a:r>
            <a:endParaRPr/>
          </a:p>
        </p:txBody>
      </p:sp>
    </p:spTree>
  </p:cSld>
  <p:timing>
    <p:tnLst>
      <p:par>
        <p:cTn dur="indefinite" id="551" nodeType="tmRoot" restart="never">
          <p:childTnLst>
            <p:seq>
              <p:cTn dur="indefinite" id="552" nodeType="mainSeq">
                <p:childTnLst>
                  <p:par>
                    <p:cTn fill="hold" id="553">
                      <p:stCondLst>
                        <p:cond delay="indefinite"/>
                      </p:stCondLst>
                      <p:childTnLst>
                        <p:par>
                          <p:cTn fill="hold" id="554">
                            <p:stCondLst>
                              <p:cond delay="0"/>
                            </p:stCondLst>
                            <p:childTnLst>
                              <p:par>
                                <p:cTn fill="hold" id="555" nodeType="afterEffect" presetClass="entr" presetID="42">
                                  <p:stCondLst>
                                    <p:cond delay="0"/>
                                  </p:stCondLst>
                                  <p:childTnLst>
                                    <p:set>
                                      <p:cBhvr>
                                        <p:cTn dur="1" fill="hold" id="556">
                                          <p:stCondLst>
                                            <p:cond delay="0"/>
                                          </p:stCondLst>
                                        </p:cTn>
                                        <p:tgtEl>
                                          <p:spTgt spid="240"/>
                                        </p:tgtEl>
                                        <p:attrNameLst>
                                          <p:attrName>style.visibility</p:attrName>
                                        </p:attrNameLst>
                                      </p:cBhvr>
                                      <p:to>
                                        <p:strVal val="visible"/>
                                      </p:to>
                                    </p:set>
                                    <p:animEffect filter="fade" transition="in">
                                      <p:cBhvr additive="repl">
                                        <p:cTn dur="1000" id="557"/>
                                        <p:tgtEl>
                                          <p:spTgt spid="240"/>
                                        </p:tgtEl>
                                      </p:cBhvr>
                                    </p:animEffect>
                                    <p:anim calcmode="lin" valueType="num">
                                      <p:cBhvr additive="repl">
                                        <p:cTn dur="1000" fill="hold" id="558"/>
                                        <p:tgtEl>
                                          <p:spTgt spid="240"/>
                                        </p:tgtEl>
                                        <p:attrNameLst>
                                          <p:attrName>ppt_x</p:attrName>
                                        </p:attrNameLst>
                                      </p:cBhvr>
                                      <p:tavLst>
                                        <p:tav tm="0">
                                          <p:val>
                                            <p:strVal val="#ppt_x"/>
                                          </p:val>
                                        </p:tav>
                                        <p:tav tm="100000">
                                          <p:val>
                                            <p:strVal val="#ppt_x"/>
                                          </p:val>
                                        </p:tav>
                                      </p:tavLst>
                                    </p:anim>
                                    <p:anim calcmode="lin" valueType="num">
                                      <p:cBhvr additive="repl">
                                        <p:cTn dur="1000" fill="hold" id="559"/>
                                        <p:tgtEl>
                                          <p:spTgt spid="240"/>
                                        </p:tgtEl>
                                        <p:attrNameLst>
                                          <p:attrName>ppt_y</p:attrName>
                                        </p:attrNameLst>
                                      </p:cBhvr>
                                      <p:tavLst>
                                        <p:tav tm="0">
                                          <p:val>
                                            <p:strVal val="#ppt_y+.1"/>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timing>
</p:sld>
</file>

<file path=ppt/slides/slide11.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241" name="TextShape 1"/>
          <p:cNvSpPr txBox="1"/>
          <p:nvPr/>
        </p:nvSpPr>
        <p:spPr>
          <a:xfrm>
            <a:off x="899640" y="6535440"/>
            <a:ext cx="2017440" cy="259200"/>
          </a:xfrm>
          <a:prstGeom prst="rect">
            <a:avLst/>
          </a:prstGeom>
        </p:spPr>
        <p:txBody>
          <a:bodyPr/>
          <a:p>
            <a:pPr algn="ctr">
              <a:lnSpc>
                <a:spcPct val="100000"/>
              </a:lnSpc>
            </a:pPr>
            <a:r>
              <a:rPr lang="fr-FR" sz="1200">
                <a:solidFill>
                  <a:srgbClr val="996633"/>
                </a:solidFill>
                <a:latin typeface="Arial"/>
              </a:rPr>
              <a:t>Lycée Diderot 9 avril 2015</a:t>
            </a:r>
            <a:endParaRPr/>
          </a:p>
        </p:txBody>
      </p:sp>
      <p:sp>
        <p:nvSpPr>
          <p:cNvPr id="242" name="TextShape 2"/>
          <p:cNvSpPr txBox="1"/>
          <p:nvPr/>
        </p:nvSpPr>
        <p:spPr>
          <a:xfrm>
            <a:off x="3132000" y="6535440"/>
            <a:ext cx="5040360" cy="267840"/>
          </a:xfrm>
          <a:prstGeom prst="rect">
            <a:avLst/>
          </a:prstGeom>
        </p:spPr>
        <p:txBody>
          <a:bodyPr/>
          <a:p>
            <a:pPr algn="ctr">
              <a:lnSpc>
                <a:spcPct val="100000"/>
              </a:lnSpc>
            </a:pPr>
            <a:r>
              <a:rPr lang="fr-FR" sz="1200">
                <a:solidFill>
                  <a:srgbClr val="996633"/>
                </a:solidFill>
                <a:latin typeface="Arial"/>
              </a:rPr>
              <a:t>PNF Filière Bois – Patrick AVELINE, Etienne GAZEAU, IEN</a:t>
            </a:r>
            <a:endParaRPr/>
          </a:p>
        </p:txBody>
      </p:sp>
      <p:sp>
        <p:nvSpPr>
          <p:cNvPr id="243" name="TextShape 3"/>
          <p:cNvSpPr txBox="1"/>
          <p:nvPr/>
        </p:nvSpPr>
        <p:spPr>
          <a:xfrm>
            <a:off x="8403840" y="6525360"/>
            <a:ext cx="565920" cy="287640"/>
          </a:xfrm>
          <a:prstGeom prst="rect">
            <a:avLst/>
          </a:prstGeom>
        </p:spPr>
        <p:txBody>
          <a:bodyPr anchor="ctr"/>
          <a:p>
            <a:pPr algn="r">
              <a:lnSpc>
                <a:spcPct val="100000"/>
              </a:lnSpc>
            </a:pPr>
            <a:fld id="{385DB136-B519-4392-9883-045F4C3F4F3A}" type="slidenum">
              <a:rPr lang="fr-FR" sz="1200">
                <a:solidFill>
                  <a:srgbClr val="996633"/>
                </a:solidFill>
                <a:latin typeface="Arial"/>
              </a:rPr>
              <a:t>&lt;numéro&gt;</a:t>
            </a:fld>
            <a:endParaRPr/>
          </a:p>
        </p:txBody>
      </p:sp>
      <p:sp>
        <p:nvSpPr>
          <p:cNvPr id="244" name="TextShape 4"/>
          <p:cNvSpPr txBox="1"/>
          <p:nvPr/>
        </p:nvSpPr>
        <p:spPr>
          <a:xfrm>
            <a:off x="3852000" y="181800"/>
            <a:ext cx="5028120" cy="399600"/>
          </a:xfrm>
          <a:prstGeom prst="rect">
            <a:avLst/>
          </a:prstGeom>
        </p:spPr>
        <p:txBody>
          <a:bodyPr/>
          <a:p>
            <a:pPr>
              <a:lnSpc>
                <a:spcPct val="100000"/>
              </a:lnSpc>
            </a:pPr>
            <a:r>
              <a:rPr b="1" lang="fr-FR" sz="2000">
                <a:solidFill>
                  <a:srgbClr val="ffffff"/>
                </a:solidFill>
                <a:latin typeface="Calibri"/>
              </a:rPr>
              <a:t>Le flux annuel de formation 5 et 4</a:t>
            </a:r>
            <a:endParaRPr/>
          </a:p>
        </p:txBody>
      </p:sp>
      <p:graphicFrame>
        <p:nvGraphicFramePr>
          <p:cNvPr id="245" name="Graphique 7"/>
          <p:cNvGraphicFramePr/>
          <p:nvPr/>
        </p:nvGraphicFramePr>
        <p:xfrm>
          <a:off x="971640" y="836640"/>
          <a:ext cx="7908480" cy="4896360"/>
        </p:xfrm>
        <a:graphic>
          <a:graphicData uri="http://schemas.openxmlformats.org/drawingml/2006/chart">
            <c:chart xmlns:c="http://schemas.openxmlformats.org/drawingml/2006/chart" xmlns:r="http://schemas.openxmlformats.org/officeDocument/2006/relationships" r:id="rId1"/>
          </a:graphicData>
        </a:graphic>
      </p:graphicFrame>
      <p:sp>
        <p:nvSpPr>
          <p:cNvPr id="246" name="CustomShape 5"/>
          <p:cNvSpPr/>
          <p:nvPr/>
        </p:nvSpPr>
        <p:spPr>
          <a:xfrm>
            <a:off x="6372360" y="5949360"/>
            <a:ext cx="2507760" cy="396720"/>
          </a:xfrm>
          <a:prstGeom prst="rect">
            <a:avLst/>
          </a:prstGeom>
          <a:blipFill>
            <a:blip r:embed="rId2"/>
            <a:tile/>
          </a:blipFill>
          <a:ln>
            <a:noFill/>
          </a:ln>
        </p:spPr>
        <p:txBody>
          <a:bodyPr/>
          <a:p>
            <a:pPr algn="ctr">
              <a:lnSpc>
                <a:spcPct val="100000"/>
              </a:lnSpc>
            </a:pPr>
            <a:r>
              <a:rPr b="1" lang="fr-FR" sz="2000">
                <a:solidFill>
                  <a:srgbClr val="000000"/>
                </a:solidFill>
                <a:latin typeface="Calibri"/>
              </a:rPr>
              <a:t>Niveau V - CAP</a:t>
            </a:r>
            <a:endParaRPr/>
          </a:p>
        </p:txBody>
      </p:sp>
      <p:sp>
        <p:nvSpPr>
          <p:cNvPr id="247" name="CustomShape 6"/>
          <p:cNvSpPr/>
          <p:nvPr/>
        </p:nvSpPr>
        <p:spPr>
          <a:xfrm>
            <a:off x="827640" y="651960"/>
            <a:ext cx="2304000" cy="366120"/>
          </a:xfrm>
          <a:prstGeom prst="rect">
            <a:avLst/>
          </a:prstGeom>
          <a:blipFill>
            <a:blip r:embed="rId3"/>
            <a:tile/>
          </a:blipFill>
          <a:ln>
            <a:noFill/>
          </a:ln>
        </p:spPr>
        <p:txBody>
          <a:bodyPr/>
          <a:p>
            <a:pPr algn="ctr">
              <a:lnSpc>
                <a:spcPct val="100000"/>
              </a:lnSpc>
            </a:pPr>
            <a:r>
              <a:rPr b="1" lang="fr-FR">
                <a:solidFill>
                  <a:srgbClr val="000000"/>
                </a:solidFill>
                <a:latin typeface="Calibri"/>
              </a:rPr>
              <a:t>Session 2013 - 2014</a:t>
            </a:r>
            <a:endParaRPr/>
          </a:p>
        </p:txBody>
      </p:sp>
    </p:spTree>
  </p:cSld>
  <p:timing>
    <p:tnLst>
      <p:par>
        <p:cTn dur="indefinite" id="560" nodeType="tmRoot" restart="never">
          <p:childTnLst>
            <p:seq>
              <p:cTn dur="indefinite" id="561" nodeType="mainSeq">
                <p:childTnLst>
                  <p:par>
                    <p:cTn fill="hold" id="562">
                      <p:stCondLst>
                        <p:cond delay="indefinite"/>
                      </p:stCondLst>
                      <p:childTnLst>
                        <p:par>
                          <p:cTn fill="hold" id="563">
                            <p:stCondLst>
                              <p:cond delay="0"/>
                            </p:stCondLst>
                            <p:childTnLst>
                              <p:par>
                                <p:cTn fill="hold" id="564" nodeType="clickEffect" presetClass="entr" presetID="42">
                                  <p:stCondLst>
                                    <p:cond delay="0"/>
                                  </p:stCondLst>
                                  <p:childTnLst>
                                    <p:set>
                                      <p:cBhvr>
                                        <p:cTn dur="1" fill="hold" id="565">
                                          <p:stCondLst>
                                            <p:cond delay="0"/>
                                          </p:stCondLst>
                                        </p:cTn>
                                        <p:tgtEl>
                                          <p:spTgt spid="246"/>
                                        </p:tgtEl>
                                        <p:attrNameLst>
                                          <p:attrName>style.visibility</p:attrName>
                                        </p:attrNameLst>
                                      </p:cBhvr>
                                      <p:to>
                                        <p:strVal val="visible"/>
                                      </p:to>
                                    </p:set>
                                    <p:animEffect filter="fade" transition="in">
                                      <p:cBhvr additive="repl">
                                        <p:cTn dur="1000" id="566"/>
                                        <p:tgtEl>
                                          <p:spTgt spid="246"/>
                                        </p:tgtEl>
                                      </p:cBhvr>
                                    </p:animEffect>
                                    <p:anim calcmode="lin" valueType="num">
                                      <p:cBhvr additive="repl">
                                        <p:cTn dur="1000" fill="hold" id="567"/>
                                        <p:tgtEl>
                                          <p:spTgt spid="246"/>
                                        </p:tgtEl>
                                        <p:attrNameLst>
                                          <p:attrName>ppt_x</p:attrName>
                                        </p:attrNameLst>
                                      </p:cBhvr>
                                      <p:tavLst>
                                        <p:tav tm="0">
                                          <p:val>
                                            <p:strVal val="#ppt_x"/>
                                          </p:val>
                                        </p:tav>
                                        <p:tav tm="100000">
                                          <p:val>
                                            <p:strVal val="#ppt_x"/>
                                          </p:val>
                                        </p:tav>
                                      </p:tavLst>
                                    </p:anim>
                                    <p:anim calcmode="lin" valueType="num">
                                      <p:cBhvr additive="repl">
                                        <p:cTn dur="1000" fill="hold" id="568"/>
                                        <p:tgtEl>
                                          <p:spTgt spid="246"/>
                                        </p:tgtEl>
                                        <p:attrNameLst>
                                          <p:attrName>ppt_y</p:attrName>
                                        </p:attrNameLst>
                                      </p:cBhvr>
                                      <p:tavLst>
                                        <p:tav tm="0">
                                          <p:val>
                                            <p:strVal val="#ppt_y+.1"/>
                                          </p:val>
                                        </p:tav>
                                        <p:tav tm="100000">
                                          <p:val>
                                            <p:strVal val="#ppt_y"/>
                                          </p:val>
                                        </p:tav>
                                      </p:tavLst>
                                    </p:anim>
                                  </p:childTnLst>
                                </p:cTn>
                              </p:par>
                            </p:childTnLst>
                          </p:cTn>
                        </p:par>
                        <p:par>
                          <p:cTn fill="hold" id="569">
                            <p:stCondLst>
                              <p:cond delay="1000"/>
                            </p:stCondLst>
                            <p:childTnLst>
                              <p:par>
                                <p:cTn fill="hold" id="570" nodeType="afterEffect" presetClass="entr" presetID="47">
                                  <p:stCondLst>
                                    <p:cond delay="0"/>
                                  </p:stCondLst>
                                  <p:childTnLst>
                                    <p:set>
                                      <p:cBhvr>
                                        <p:cTn dur="1" fill="hold" id="571">
                                          <p:stCondLst>
                                            <p:cond delay="0"/>
                                          </p:stCondLst>
                                        </p:cTn>
                                        <p:tgtEl>
                                          <p:spTgt spid="247"/>
                                        </p:tgtEl>
                                        <p:attrNameLst>
                                          <p:attrName>style.visibility</p:attrName>
                                        </p:attrNameLst>
                                      </p:cBhvr>
                                      <p:to>
                                        <p:strVal val="visible"/>
                                      </p:to>
                                    </p:set>
                                    <p:animEffect filter="fade" transition="in">
                                      <p:cBhvr additive="repl">
                                        <p:cTn dur="1000" id="572"/>
                                        <p:tgtEl>
                                          <p:spTgt spid="247"/>
                                        </p:tgtEl>
                                      </p:cBhvr>
                                    </p:animEffect>
                                    <p:anim calcmode="lin" valueType="num">
                                      <p:cBhvr additive="repl">
                                        <p:cTn dur="1000" fill="hold" id="573"/>
                                        <p:tgtEl>
                                          <p:spTgt spid="247"/>
                                        </p:tgtEl>
                                        <p:attrNameLst>
                                          <p:attrName>ppt_x</p:attrName>
                                        </p:attrNameLst>
                                      </p:cBhvr>
                                      <p:tavLst>
                                        <p:tav tm="0">
                                          <p:val>
                                            <p:strVal val="#ppt_x"/>
                                          </p:val>
                                        </p:tav>
                                        <p:tav tm="100000">
                                          <p:val>
                                            <p:strVal val="#ppt_x"/>
                                          </p:val>
                                        </p:tav>
                                      </p:tavLst>
                                    </p:anim>
                                    <p:anim calcmode="lin" valueType="num">
                                      <p:cBhvr additive="repl">
                                        <p:cTn dur="1000" fill="hold" id="574"/>
                                        <p:tgtEl>
                                          <p:spTgt spid="247"/>
                                        </p:tgtEl>
                                        <p:attrNameLst>
                                          <p:attrName>ppt_y</p:attrName>
                                        </p:attrNameLst>
                                      </p:cBhvr>
                                      <p:tavLst>
                                        <p:tav tm="0">
                                          <p:val>
                                            <p:strVal val="#ppt_y-.1"/>
                                          </p:val>
                                        </p:tav>
                                        <p:tav tm="100000">
                                          <p:val>
                                            <p:strVal val="#ppt_y"/>
                                          </p:val>
                                        </p:tav>
                                      </p:tavLst>
                                    </p:anim>
                                  </p:childTnLst>
                                </p:cTn>
                              </p:par>
                            </p:childTnLst>
                          </p:cTn>
                        </p:par>
                        <p:par>
                          <p:cTn fill="hold" id="575">
                            <p:stCondLst>
                              <p:cond delay="2000"/>
                            </p:stCondLst>
                            <p:childTnLst>
                              <p:par>
                                <p:cTn fill="hold" id="576" nodeType="afterEffect" presetClass="entr" presetID="53" presetSubtype="528">
                                  <p:stCondLst>
                                    <p:cond delay="0"/>
                                  </p:stCondLst>
                                  <p:childTnLst>
                                    <p:set>
                                      <p:cBhvr>
                                        <p:cTn dur="1" fill="hold" id="577">
                                          <p:stCondLst>
                                            <p:cond delay="0"/>
                                          </p:stCondLst>
                                        </p:cTn>
                                        <p:tgtEl>
                                          <p:spTgt spid="-1"/>
                                        </p:tgtEl>
                                        <p:attrNameLst>
                                          <p:attrName>style.visibility</p:attrName>
                                        </p:attrNameLst>
                                      </p:cBhvr>
                                      <p:to>
                                        <p:strVal val="visible"/>
                                      </p:to>
                                    </p:set>
                                    <p:anim calcmode="lin" valueType="num">
                                      <p:cBhvr additive="repl">
                                        <p:cTn dur="2000" fill="hold" id="578"/>
                                        <p:tgtEl>
                                          <p:spTgt spid="-1"/>
                                        </p:tgtEl>
                                        <p:attrNameLst>
                                          <p:attrName/>
                                        </p:attrNameLst>
                                      </p:cBhvr>
                                      <p:tavLst>
                                        <p:tav tm="0">
                                          <p:val>
                                            <p:strVal val="0"/>
                                          </p:val>
                                        </p:tav>
                                        <p:tav tm="100000">
                                          <p:val>
                                            <p:strVal val="#ppt_w"/>
                                          </p:val>
                                        </p:tav>
                                      </p:tavLst>
                                    </p:anim>
                                    <p:anim calcmode="lin" valueType="num">
                                      <p:cBhvr additive="repl">
                                        <p:cTn dur="2000" fill="hold" id="579"/>
                                        <p:tgtEl>
                                          <p:spTgt spid="-1"/>
                                        </p:tgtEl>
                                        <p:attrNameLst>
                                          <p:attrName/>
                                        </p:attrNameLst>
                                      </p:cBhvr>
                                      <p:tavLst>
                                        <p:tav tm="0">
                                          <p:val>
                                            <p:strVal val="0"/>
                                          </p:val>
                                        </p:tav>
                                        <p:tav tm="100000">
                                          <p:val>
                                            <p:strVal val="#ppt_h"/>
                                          </p:val>
                                        </p:tav>
                                      </p:tavLst>
                                    </p:anim>
                                    <p:animEffect filter="fade" transition="in">
                                      <p:cBhvr additive="repl">
                                        <p:cTn dur="2000" id="580"/>
                                        <p:tgtEl>
                                          <p:spTgt spid="-1"/>
                                        </p:tgtEl>
                                      </p:cBhvr>
                                    </p:animEffect>
                                    <p:anim calcmode="lin" valueType="num">
                                      <p:cBhvr additive="repl">
                                        <p:cTn dur="2000" fill="hold" id="581"/>
                                        <p:tgtEl>
                                          <p:spTgt spid="-1"/>
                                        </p:tgtEl>
                                        <p:attrNameLst>
                                          <p:attrName>ppt_x</p:attrName>
                                        </p:attrNameLst>
                                      </p:cBhvr>
                                      <p:tavLst>
                                        <p:tav tm="0">
                                          <p:val>
                                            <p:strVal val="0.5"/>
                                          </p:val>
                                        </p:tav>
                                        <p:tav tm="100000">
                                          <p:val>
                                            <p:strVal val="#ppt_x"/>
                                          </p:val>
                                        </p:tav>
                                      </p:tavLst>
                                    </p:anim>
                                    <p:anim calcmode="lin" valueType="num">
                                      <p:cBhvr additive="repl">
                                        <p:cTn dur="2000" fill="hold" id="582"/>
                                        <p:tgtEl>
                                          <p:spTgt spid="-1"/>
                                        </p:tgtEl>
                                        <p:attrNameLst>
                                          <p:attrName>ppt_y</p:attrName>
                                        </p:attrNameLst>
                                      </p:cBhvr>
                                      <p:tavLst>
                                        <p:tav tm="0">
                                          <p:val>
                                            <p:strVal val="0.5"/>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timing>
</p:sld>
</file>

<file path=ppt/slides/slide12.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248" name="TextShape 1"/>
          <p:cNvSpPr txBox="1"/>
          <p:nvPr/>
        </p:nvSpPr>
        <p:spPr>
          <a:xfrm>
            <a:off x="899640" y="6535440"/>
            <a:ext cx="2017440" cy="259200"/>
          </a:xfrm>
          <a:prstGeom prst="rect">
            <a:avLst/>
          </a:prstGeom>
        </p:spPr>
        <p:txBody>
          <a:bodyPr/>
          <a:p>
            <a:pPr algn="ctr">
              <a:lnSpc>
                <a:spcPct val="100000"/>
              </a:lnSpc>
            </a:pPr>
            <a:r>
              <a:rPr lang="fr-FR" sz="1200">
                <a:solidFill>
                  <a:srgbClr val="996633"/>
                </a:solidFill>
                <a:latin typeface="Arial"/>
              </a:rPr>
              <a:t>Lycée Diderot 9 avril 2015</a:t>
            </a:r>
            <a:endParaRPr/>
          </a:p>
        </p:txBody>
      </p:sp>
      <p:sp>
        <p:nvSpPr>
          <p:cNvPr id="249" name="TextShape 2"/>
          <p:cNvSpPr txBox="1"/>
          <p:nvPr/>
        </p:nvSpPr>
        <p:spPr>
          <a:xfrm>
            <a:off x="3132000" y="6535440"/>
            <a:ext cx="5040360" cy="267840"/>
          </a:xfrm>
          <a:prstGeom prst="rect">
            <a:avLst/>
          </a:prstGeom>
        </p:spPr>
        <p:txBody>
          <a:bodyPr/>
          <a:p>
            <a:pPr algn="ctr">
              <a:lnSpc>
                <a:spcPct val="100000"/>
              </a:lnSpc>
            </a:pPr>
            <a:r>
              <a:rPr lang="fr-FR" sz="1200">
                <a:solidFill>
                  <a:srgbClr val="996633"/>
                </a:solidFill>
                <a:latin typeface="Arial"/>
              </a:rPr>
              <a:t>PNF Filière Bois – Patrick AVELINE, Etienne GAZEAU, IEN</a:t>
            </a:r>
            <a:endParaRPr/>
          </a:p>
        </p:txBody>
      </p:sp>
      <p:sp>
        <p:nvSpPr>
          <p:cNvPr id="250" name="TextShape 3"/>
          <p:cNvSpPr txBox="1"/>
          <p:nvPr/>
        </p:nvSpPr>
        <p:spPr>
          <a:xfrm>
            <a:off x="8403840" y="6525360"/>
            <a:ext cx="565920" cy="287640"/>
          </a:xfrm>
          <a:prstGeom prst="rect">
            <a:avLst/>
          </a:prstGeom>
        </p:spPr>
        <p:txBody>
          <a:bodyPr anchor="ctr"/>
          <a:p>
            <a:pPr algn="r">
              <a:lnSpc>
                <a:spcPct val="100000"/>
              </a:lnSpc>
            </a:pPr>
            <a:fld id="{8845D2CC-B149-47D1-8D31-540EC9F750A1}" type="slidenum">
              <a:rPr lang="fr-FR" sz="1200">
                <a:solidFill>
                  <a:srgbClr val="996633"/>
                </a:solidFill>
                <a:latin typeface="Arial"/>
              </a:rPr>
              <a:t>&lt;numéro&gt;</a:t>
            </a:fld>
            <a:endParaRPr/>
          </a:p>
        </p:txBody>
      </p:sp>
      <p:sp>
        <p:nvSpPr>
          <p:cNvPr id="251" name="TextShape 4"/>
          <p:cNvSpPr txBox="1"/>
          <p:nvPr/>
        </p:nvSpPr>
        <p:spPr>
          <a:xfrm>
            <a:off x="3852000" y="181800"/>
            <a:ext cx="5028120" cy="399600"/>
          </a:xfrm>
          <a:prstGeom prst="rect">
            <a:avLst/>
          </a:prstGeom>
        </p:spPr>
        <p:txBody>
          <a:bodyPr/>
          <a:p>
            <a:pPr>
              <a:lnSpc>
                <a:spcPct val="100000"/>
              </a:lnSpc>
            </a:pPr>
            <a:r>
              <a:rPr b="1" lang="fr-FR" sz="2000">
                <a:solidFill>
                  <a:srgbClr val="ffffff"/>
                </a:solidFill>
                <a:latin typeface="Calibri"/>
              </a:rPr>
              <a:t>Le flux annuel de formation 5 et 4</a:t>
            </a:r>
            <a:endParaRPr/>
          </a:p>
        </p:txBody>
      </p:sp>
      <p:graphicFrame>
        <p:nvGraphicFramePr>
          <p:cNvPr id="252" name="Graphique 8"/>
          <p:cNvGraphicFramePr/>
          <p:nvPr/>
        </p:nvGraphicFramePr>
        <p:xfrm>
          <a:off x="971640" y="836640"/>
          <a:ext cx="7908480" cy="5040360"/>
        </p:xfrm>
        <a:graphic>
          <a:graphicData uri="http://schemas.openxmlformats.org/drawingml/2006/chart">
            <c:chart xmlns:c="http://schemas.openxmlformats.org/drawingml/2006/chart" xmlns:r="http://schemas.openxmlformats.org/officeDocument/2006/relationships" r:id="rId1"/>
          </a:graphicData>
        </a:graphic>
      </p:graphicFrame>
      <p:sp>
        <p:nvSpPr>
          <p:cNvPr id="253" name="CustomShape 5"/>
          <p:cNvSpPr/>
          <p:nvPr/>
        </p:nvSpPr>
        <p:spPr>
          <a:xfrm>
            <a:off x="6372360" y="5949360"/>
            <a:ext cx="2507760" cy="396720"/>
          </a:xfrm>
          <a:prstGeom prst="rect">
            <a:avLst/>
          </a:prstGeom>
          <a:blipFill>
            <a:blip r:embed="rId2"/>
            <a:tile/>
          </a:blipFill>
          <a:ln>
            <a:noFill/>
          </a:ln>
        </p:spPr>
        <p:txBody>
          <a:bodyPr/>
          <a:p>
            <a:pPr algn="ctr">
              <a:lnSpc>
                <a:spcPct val="100000"/>
              </a:lnSpc>
            </a:pPr>
            <a:r>
              <a:rPr b="1" lang="fr-FR" sz="2000">
                <a:solidFill>
                  <a:srgbClr val="000000"/>
                </a:solidFill>
                <a:latin typeface="Calibri"/>
              </a:rPr>
              <a:t>Niveau IV - Bac Pro</a:t>
            </a:r>
            <a:endParaRPr/>
          </a:p>
        </p:txBody>
      </p:sp>
      <p:sp>
        <p:nvSpPr>
          <p:cNvPr id="254" name="CustomShape 6"/>
          <p:cNvSpPr/>
          <p:nvPr/>
        </p:nvSpPr>
        <p:spPr>
          <a:xfrm>
            <a:off x="827640" y="651960"/>
            <a:ext cx="2304000" cy="366120"/>
          </a:xfrm>
          <a:prstGeom prst="rect">
            <a:avLst/>
          </a:prstGeom>
          <a:blipFill>
            <a:blip r:embed="rId3"/>
            <a:tile/>
          </a:blipFill>
          <a:ln>
            <a:noFill/>
          </a:ln>
        </p:spPr>
        <p:txBody>
          <a:bodyPr/>
          <a:p>
            <a:pPr algn="ctr">
              <a:lnSpc>
                <a:spcPct val="100000"/>
              </a:lnSpc>
            </a:pPr>
            <a:r>
              <a:rPr b="1" lang="fr-FR">
                <a:solidFill>
                  <a:srgbClr val="000000"/>
                </a:solidFill>
                <a:latin typeface="Calibri"/>
              </a:rPr>
              <a:t>Session 2013 - 2014</a:t>
            </a:r>
            <a:endParaRPr/>
          </a:p>
        </p:txBody>
      </p:sp>
    </p:spTree>
  </p:cSld>
  <p:timing>
    <p:tnLst>
      <p:par>
        <p:cTn dur="indefinite" id="583" nodeType="tmRoot" restart="never">
          <p:childTnLst>
            <p:seq>
              <p:cTn dur="indefinite" id="584" nodeType="mainSeq">
                <p:childTnLst>
                  <p:par>
                    <p:cTn fill="hold" id="585">
                      <p:stCondLst>
                        <p:cond delay="indefinite"/>
                      </p:stCondLst>
                      <p:childTnLst>
                        <p:par>
                          <p:cTn fill="hold" id="586">
                            <p:stCondLst>
                              <p:cond delay="0"/>
                            </p:stCondLst>
                            <p:childTnLst>
                              <p:par>
                                <p:cTn fill="hold" id="587" nodeType="clickEffect" presetClass="entr" presetID="42">
                                  <p:stCondLst>
                                    <p:cond delay="0"/>
                                  </p:stCondLst>
                                  <p:childTnLst>
                                    <p:set>
                                      <p:cBhvr>
                                        <p:cTn dur="1" fill="hold" id="588">
                                          <p:stCondLst>
                                            <p:cond delay="0"/>
                                          </p:stCondLst>
                                        </p:cTn>
                                        <p:tgtEl>
                                          <p:spTgt spid="253"/>
                                        </p:tgtEl>
                                        <p:attrNameLst>
                                          <p:attrName>style.visibility</p:attrName>
                                        </p:attrNameLst>
                                      </p:cBhvr>
                                      <p:to>
                                        <p:strVal val="visible"/>
                                      </p:to>
                                    </p:set>
                                    <p:animEffect filter="fade" transition="in">
                                      <p:cBhvr additive="repl">
                                        <p:cTn dur="1000" id="589"/>
                                        <p:tgtEl>
                                          <p:spTgt spid="253"/>
                                        </p:tgtEl>
                                      </p:cBhvr>
                                    </p:animEffect>
                                    <p:anim calcmode="lin" valueType="num">
                                      <p:cBhvr additive="repl">
                                        <p:cTn dur="1000" fill="hold" id="590"/>
                                        <p:tgtEl>
                                          <p:spTgt spid="253"/>
                                        </p:tgtEl>
                                        <p:attrNameLst>
                                          <p:attrName>ppt_x</p:attrName>
                                        </p:attrNameLst>
                                      </p:cBhvr>
                                      <p:tavLst>
                                        <p:tav tm="0">
                                          <p:val>
                                            <p:strVal val="#ppt_x"/>
                                          </p:val>
                                        </p:tav>
                                        <p:tav tm="100000">
                                          <p:val>
                                            <p:strVal val="#ppt_x"/>
                                          </p:val>
                                        </p:tav>
                                      </p:tavLst>
                                    </p:anim>
                                    <p:anim calcmode="lin" valueType="num">
                                      <p:cBhvr additive="repl">
                                        <p:cTn dur="1000" fill="hold" id="591"/>
                                        <p:tgtEl>
                                          <p:spTgt spid="253"/>
                                        </p:tgtEl>
                                        <p:attrNameLst>
                                          <p:attrName>ppt_y</p:attrName>
                                        </p:attrNameLst>
                                      </p:cBhvr>
                                      <p:tavLst>
                                        <p:tav tm="0">
                                          <p:val>
                                            <p:strVal val="#ppt_y+.1"/>
                                          </p:val>
                                        </p:tav>
                                        <p:tav tm="100000">
                                          <p:val>
                                            <p:strVal val="#ppt_y"/>
                                          </p:val>
                                        </p:tav>
                                      </p:tavLst>
                                    </p:anim>
                                  </p:childTnLst>
                                </p:cTn>
                              </p:par>
                            </p:childTnLst>
                          </p:cTn>
                        </p:par>
                        <p:par>
                          <p:cTn fill="hold" id="592">
                            <p:stCondLst>
                              <p:cond delay="1000"/>
                            </p:stCondLst>
                            <p:childTnLst>
                              <p:par>
                                <p:cTn fill="hold" id="593" nodeType="afterEffect" presetClass="entr" presetID="47">
                                  <p:stCondLst>
                                    <p:cond delay="0"/>
                                  </p:stCondLst>
                                  <p:childTnLst>
                                    <p:set>
                                      <p:cBhvr>
                                        <p:cTn dur="1" fill="hold" id="594">
                                          <p:stCondLst>
                                            <p:cond delay="0"/>
                                          </p:stCondLst>
                                        </p:cTn>
                                        <p:tgtEl>
                                          <p:spTgt spid="254"/>
                                        </p:tgtEl>
                                        <p:attrNameLst>
                                          <p:attrName>style.visibility</p:attrName>
                                        </p:attrNameLst>
                                      </p:cBhvr>
                                      <p:to>
                                        <p:strVal val="visible"/>
                                      </p:to>
                                    </p:set>
                                    <p:animEffect filter="fade" transition="in">
                                      <p:cBhvr additive="repl">
                                        <p:cTn dur="1000" id="595"/>
                                        <p:tgtEl>
                                          <p:spTgt spid="254"/>
                                        </p:tgtEl>
                                      </p:cBhvr>
                                    </p:animEffect>
                                    <p:anim calcmode="lin" valueType="num">
                                      <p:cBhvr additive="repl">
                                        <p:cTn dur="1000" fill="hold" id="596"/>
                                        <p:tgtEl>
                                          <p:spTgt spid="254"/>
                                        </p:tgtEl>
                                        <p:attrNameLst>
                                          <p:attrName>ppt_x</p:attrName>
                                        </p:attrNameLst>
                                      </p:cBhvr>
                                      <p:tavLst>
                                        <p:tav tm="0">
                                          <p:val>
                                            <p:strVal val="#ppt_x"/>
                                          </p:val>
                                        </p:tav>
                                        <p:tav tm="100000">
                                          <p:val>
                                            <p:strVal val="#ppt_x"/>
                                          </p:val>
                                        </p:tav>
                                      </p:tavLst>
                                    </p:anim>
                                    <p:anim calcmode="lin" valueType="num">
                                      <p:cBhvr additive="repl">
                                        <p:cTn dur="1000" fill="hold" id="597"/>
                                        <p:tgtEl>
                                          <p:spTgt spid="254"/>
                                        </p:tgtEl>
                                        <p:attrNameLst>
                                          <p:attrName>ppt_y</p:attrName>
                                        </p:attrNameLst>
                                      </p:cBhvr>
                                      <p:tavLst>
                                        <p:tav tm="0">
                                          <p:val>
                                            <p:strVal val="#ppt_y-.1"/>
                                          </p:val>
                                        </p:tav>
                                        <p:tav tm="100000">
                                          <p:val>
                                            <p:strVal val="#ppt_y"/>
                                          </p:val>
                                        </p:tav>
                                      </p:tavLst>
                                    </p:anim>
                                  </p:childTnLst>
                                </p:cTn>
                              </p:par>
                            </p:childTnLst>
                          </p:cTn>
                        </p:par>
                        <p:par>
                          <p:cTn fill="hold" id="598">
                            <p:stCondLst>
                              <p:cond delay="2000"/>
                            </p:stCondLst>
                            <p:childTnLst>
                              <p:par>
                                <p:cTn fill="hold" id="599" nodeType="afterEffect" presetClass="entr" presetID="53" presetSubtype="16">
                                  <p:stCondLst>
                                    <p:cond delay="0"/>
                                  </p:stCondLst>
                                  <p:childTnLst>
                                    <p:set>
                                      <p:cBhvr>
                                        <p:cTn dur="1" fill="hold" id="600">
                                          <p:stCondLst>
                                            <p:cond delay="0"/>
                                          </p:stCondLst>
                                        </p:cTn>
                                        <p:tgtEl>
                                          <p:spTgt spid="-1"/>
                                        </p:tgtEl>
                                        <p:attrNameLst>
                                          <p:attrName>style.visibility</p:attrName>
                                        </p:attrNameLst>
                                      </p:cBhvr>
                                      <p:to>
                                        <p:strVal val="visible"/>
                                      </p:to>
                                    </p:set>
                                    <p:anim calcmode="lin" valueType="num">
                                      <p:cBhvr additive="repl">
                                        <p:cTn dur="2000" fill="hold" id="601"/>
                                        <p:tgtEl>
                                          <p:spTgt spid="-1"/>
                                        </p:tgtEl>
                                        <p:attrNameLst>
                                          <p:attrName/>
                                        </p:attrNameLst>
                                      </p:cBhvr>
                                      <p:tavLst>
                                        <p:tav tm="0">
                                          <p:val>
                                            <p:strVal val="0"/>
                                          </p:val>
                                        </p:tav>
                                        <p:tav tm="100000">
                                          <p:val>
                                            <p:strVal val="#ppt_w"/>
                                          </p:val>
                                        </p:tav>
                                      </p:tavLst>
                                    </p:anim>
                                    <p:anim calcmode="lin" valueType="num">
                                      <p:cBhvr additive="repl">
                                        <p:cTn dur="2000" fill="hold" id="602"/>
                                        <p:tgtEl>
                                          <p:spTgt spid="-1"/>
                                        </p:tgtEl>
                                        <p:attrNameLst>
                                          <p:attrName/>
                                        </p:attrNameLst>
                                      </p:cBhvr>
                                      <p:tavLst>
                                        <p:tav tm="0">
                                          <p:val>
                                            <p:strVal val="0"/>
                                          </p:val>
                                        </p:tav>
                                        <p:tav tm="100000">
                                          <p:val>
                                            <p:strVal val="#ppt_h"/>
                                          </p:val>
                                        </p:tav>
                                      </p:tavLst>
                                    </p:anim>
                                    <p:animEffect filter="fade" transition="in">
                                      <p:cBhvr additive="repl">
                                        <p:cTn dur="2000" id="603"/>
                                        <p:tgtEl>
                                          <p:spTgt spid="-1"/>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timing>
</p:sld>
</file>

<file path=ppt/slides/slide13.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255" name="TextShape 1"/>
          <p:cNvSpPr txBox="1"/>
          <p:nvPr/>
        </p:nvSpPr>
        <p:spPr>
          <a:xfrm>
            <a:off x="899640" y="6535440"/>
            <a:ext cx="2017440" cy="259200"/>
          </a:xfrm>
          <a:prstGeom prst="rect">
            <a:avLst/>
          </a:prstGeom>
        </p:spPr>
        <p:txBody>
          <a:bodyPr/>
          <a:p>
            <a:pPr algn="ctr">
              <a:lnSpc>
                <a:spcPct val="100000"/>
              </a:lnSpc>
            </a:pPr>
            <a:r>
              <a:rPr lang="fr-FR" sz="1200">
                <a:solidFill>
                  <a:srgbClr val="996633"/>
                </a:solidFill>
                <a:latin typeface="Arial"/>
              </a:rPr>
              <a:t>Lycée Diderot 9 avril 2015</a:t>
            </a:r>
            <a:endParaRPr/>
          </a:p>
        </p:txBody>
      </p:sp>
      <p:sp>
        <p:nvSpPr>
          <p:cNvPr id="256" name="TextShape 2"/>
          <p:cNvSpPr txBox="1"/>
          <p:nvPr/>
        </p:nvSpPr>
        <p:spPr>
          <a:xfrm>
            <a:off x="3132000" y="6535440"/>
            <a:ext cx="5040360" cy="267840"/>
          </a:xfrm>
          <a:prstGeom prst="rect">
            <a:avLst/>
          </a:prstGeom>
        </p:spPr>
        <p:txBody>
          <a:bodyPr/>
          <a:p>
            <a:pPr algn="ctr">
              <a:lnSpc>
                <a:spcPct val="100000"/>
              </a:lnSpc>
            </a:pPr>
            <a:r>
              <a:rPr lang="fr-FR" sz="1200">
                <a:solidFill>
                  <a:srgbClr val="996633"/>
                </a:solidFill>
                <a:latin typeface="Arial"/>
              </a:rPr>
              <a:t>PNF Filière Bois – Patrick AVELINE, Etienne GAZEAU, IEN</a:t>
            </a:r>
            <a:endParaRPr/>
          </a:p>
        </p:txBody>
      </p:sp>
      <p:sp>
        <p:nvSpPr>
          <p:cNvPr id="257" name="TextShape 3"/>
          <p:cNvSpPr txBox="1"/>
          <p:nvPr/>
        </p:nvSpPr>
        <p:spPr>
          <a:xfrm>
            <a:off x="8403840" y="6525360"/>
            <a:ext cx="565920" cy="287640"/>
          </a:xfrm>
          <a:prstGeom prst="rect">
            <a:avLst/>
          </a:prstGeom>
        </p:spPr>
        <p:txBody>
          <a:bodyPr anchor="ctr"/>
          <a:p>
            <a:pPr algn="r">
              <a:lnSpc>
                <a:spcPct val="100000"/>
              </a:lnSpc>
            </a:pPr>
            <a:fld id="{D2C69441-E308-42AC-A654-F06FF8147DBF}" type="slidenum">
              <a:rPr lang="fr-FR" sz="1200">
                <a:solidFill>
                  <a:srgbClr val="996633"/>
                </a:solidFill>
                <a:latin typeface="Arial"/>
              </a:rPr>
              <a:t>&lt;numéro&gt;</a:t>
            </a:fld>
            <a:endParaRPr/>
          </a:p>
        </p:txBody>
      </p:sp>
      <p:sp>
        <p:nvSpPr>
          <p:cNvPr id="258" name="TextShape 4"/>
          <p:cNvSpPr txBox="1"/>
          <p:nvPr/>
        </p:nvSpPr>
        <p:spPr>
          <a:xfrm>
            <a:off x="3852000" y="181800"/>
            <a:ext cx="5028120" cy="399600"/>
          </a:xfrm>
          <a:prstGeom prst="rect">
            <a:avLst/>
          </a:prstGeom>
        </p:spPr>
        <p:txBody>
          <a:bodyPr/>
          <a:p>
            <a:pPr>
              <a:lnSpc>
                <a:spcPct val="100000"/>
              </a:lnSpc>
            </a:pPr>
            <a:r>
              <a:rPr b="1" lang="fr-FR" sz="2000">
                <a:solidFill>
                  <a:srgbClr val="ffffff"/>
                </a:solidFill>
                <a:latin typeface="Calibri"/>
              </a:rPr>
              <a:t>Le flux annuel de formation 5 et 4</a:t>
            </a:r>
            <a:endParaRPr/>
          </a:p>
        </p:txBody>
      </p:sp>
      <p:graphicFrame>
        <p:nvGraphicFramePr>
          <p:cNvPr id="259" name="Graphique 9"/>
          <p:cNvGraphicFramePr/>
          <p:nvPr/>
        </p:nvGraphicFramePr>
        <p:xfrm>
          <a:off x="1403640" y="1052640"/>
          <a:ext cx="7404480" cy="4608360"/>
        </p:xfrm>
        <a:graphic>
          <a:graphicData uri="http://schemas.openxmlformats.org/drawingml/2006/chart">
            <c:chart xmlns:c="http://schemas.openxmlformats.org/drawingml/2006/chart" xmlns:r="http://schemas.openxmlformats.org/officeDocument/2006/relationships" r:id="rId1"/>
          </a:graphicData>
        </a:graphic>
      </p:graphicFrame>
      <p:sp>
        <p:nvSpPr>
          <p:cNvPr id="260" name="CustomShape 5"/>
          <p:cNvSpPr/>
          <p:nvPr/>
        </p:nvSpPr>
        <p:spPr>
          <a:xfrm>
            <a:off x="4644000" y="5949360"/>
            <a:ext cx="4235760" cy="396720"/>
          </a:xfrm>
          <a:prstGeom prst="rect">
            <a:avLst/>
          </a:prstGeom>
          <a:blipFill>
            <a:blip r:embed="rId2"/>
            <a:tile/>
          </a:blipFill>
          <a:ln>
            <a:noFill/>
          </a:ln>
        </p:spPr>
        <p:txBody>
          <a:bodyPr/>
          <a:p>
            <a:pPr algn="ctr">
              <a:lnSpc>
                <a:spcPct val="100000"/>
              </a:lnSpc>
            </a:pPr>
            <a:r>
              <a:rPr b="1" lang="fr-FR" sz="2000">
                <a:solidFill>
                  <a:srgbClr val="000000"/>
                </a:solidFill>
                <a:latin typeface="Calibri"/>
              </a:rPr>
              <a:t>Charpente et construction bois</a:t>
            </a:r>
            <a:endParaRPr/>
          </a:p>
        </p:txBody>
      </p:sp>
      <p:sp>
        <p:nvSpPr>
          <p:cNvPr id="261" name="CustomShape 6"/>
          <p:cNvSpPr/>
          <p:nvPr/>
        </p:nvSpPr>
        <p:spPr>
          <a:xfrm>
            <a:off x="827640" y="651960"/>
            <a:ext cx="2304000" cy="366120"/>
          </a:xfrm>
          <a:prstGeom prst="rect">
            <a:avLst/>
          </a:prstGeom>
          <a:blipFill>
            <a:blip r:embed="rId3"/>
            <a:tile/>
          </a:blipFill>
          <a:ln>
            <a:noFill/>
          </a:ln>
        </p:spPr>
        <p:txBody>
          <a:bodyPr/>
          <a:p>
            <a:pPr algn="ctr">
              <a:lnSpc>
                <a:spcPct val="100000"/>
              </a:lnSpc>
            </a:pPr>
            <a:r>
              <a:rPr b="1" lang="fr-FR">
                <a:solidFill>
                  <a:srgbClr val="000000"/>
                </a:solidFill>
                <a:latin typeface="Calibri"/>
              </a:rPr>
              <a:t>Session 2013 - 2014</a:t>
            </a:r>
            <a:endParaRPr/>
          </a:p>
        </p:txBody>
      </p:sp>
    </p:spTree>
  </p:cSld>
  <p:timing>
    <p:tnLst>
      <p:par>
        <p:cTn dur="indefinite" id="604" nodeType="tmRoot" restart="never">
          <p:childTnLst>
            <p:seq>
              <p:cTn dur="indefinite" id="605" nodeType="mainSeq">
                <p:childTnLst>
                  <p:par>
                    <p:cTn fill="hold" id="606">
                      <p:stCondLst>
                        <p:cond delay="indefinite"/>
                      </p:stCondLst>
                      <p:childTnLst>
                        <p:par>
                          <p:cTn fill="hold" id="607">
                            <p:stCondLst>
                              <p:cond delay="0"/>
                            </p:stCondLst>
                            <p:childTnLst>
                              <p:par>
                                <p:cTn fill="hold" id="608" nodeType="clickEffect" presetClass="entr" presetID="42">
                                  <p:stCondLst>
                                    <p:cond delay="0"/>
                                  </p:stCondLst>
                                  <p:childTnLst>
                                    <p:set>
                                      <p:cBhvr>
                                        <p:cTn dur="1" fill="hold" id="609">
                                          <p:stCondLst>
                                            <p:cond delay="0"/>
                                          </p:stCondLst>
                                        </p:cTn>
                                        <p:tgtEl>
                                          <p:spTgt spid="260"/>
                                        </p:tgtEl>
                                        <p:attrNameLst>
                                          <p:attrName>style.visibility</p:attrName>
                                        </p:attrNameLst>
                                      </p:cBhvr>
                                      <p:to>
                                        <p:strVal val="visible"/>
                                      </p:to>
                                    </p:set>
                                    <p:animEffect filter="fade" transition="in">
                                      <p:cBhvr additive="repl">
                                        <p:cTn dur="1000" id="610"/>
                                        <p:tgtEl>
                                          <p:spTgt spid="260"/>
                                        </p:tgtEl>
                                      </p:cBhvr>
                                    </p:animEffect>
                                    <p:anim calcmode="lin" valueType="num">
                                      <p:cBhvr additive="repl">
                                        <p:cTn dur="1000" fill="hold" id="611"/>
                                        <p:tgtEl>
                                          <p:spTgt spid="260"/>
                                        </p:tgtEl>
                                        <p:attrNameLst>
                                          <p:attrName>ppt_x</p:attrName>
                                        </p:attrNameLst>
                                      </p:cBhvr>
                                      <p:tavLst>
                                        <p:tav tm="0">
                                          <p:val>
                                            <p:strVal val="#ppt_x"/>
                                          </p:val>
                                        </p:tav>
                                        <p:tav tm="100000">
                                          <p:val>
                                            <p:strVal val="#ppt_x"/>
                                          </p:val>
                                        </p:tav>
                                      </p:tavLst>
                                    </p:anim>
                                    <p:anim calcmode="lin" valueType="num">
                                      <p:cBhvr additive="repl">
                                        <p:cTn dur="1000" fill="hold" id="612"/>
                                        <p:tgtEl>
                                          <p:spTgt spid="260"/>
                                        </p:tgtEl>
                                        <p:attrNameLst>
                                          <p:attrName>ppt_y</p:attrName>
                                        </p:attrNameLst>
                                      </p:cBhvr>
                                      <p:tavLst>
                                        <p:tav tm="0">
                                          <p:val>
                                            <p:strVal val="#ppt_y+.1"/>
                                          </p:val>
                                        </p:tav>
                                        <p:tav tm="100000">
                                          <p:val>
                                            <p:strVal val="#ppt_y"/>
                                          </p:val>
                                        </p:tav>
                                      </p:tavLst>
                                    </p:anim>
                                  </p:childTnLst>
                                </p:cTn>
                              </p:par>
                            </p:childTnLst>
                          </p:cTn>
                        </p:par>
                        <p:par>
                          <p:cTn fill="hold" id="613">
                            <p:stCondLst>
                              <p:cond delay="1000"/>
                            </p:stCondLst>
                            <p:childTnLst>
                              <p:par>
                                <p:cTn fill="hold" id="614" nodeType="afterEffect" presetClass="entr" presetID="47">
                                  <p:stCondLst>
                                    <p:cond delay="0"/>
                                  </p:stCondLst>
                                  <p:childTnLst>
                                    <p:set>
                                      <p:cBhvr>
                                        <p:cTn dur="1" fill="hold" id="615">
                                          <p:stCondLst>
                                            <p:cond delay="0"/>
                                          </p:stCondLst>
                                        </p:cTn>
                                        <p:tgtEl>
                                          <p:spTgt spid="261"/>
                                        </p:tgtEl>
                                        <p:attrNameLst>
                                          <p:attrName>style.visibility</p:attrName>
                                        </p:attrNameLst>
                                      </p:cBhvr>
                                      <p:to>
                                        <p:strVal val="visible"/>
                                      </p:to>
                                    </p:set>
                                    <p:animEffect filter="fade" transition="in">
                                      <p:cBhvr additive="repl">
                                        <p:cTn dur="1000" id="616"/>
                                        <p:tgtEl>
                                          <p:spTgt spid="261"/>
                                        </p:tgtEl>
                                      </p:cBhvr>
                                    </p:animEffect>
                                    <p:anim calcmode="lin" valueType="num">
                                      <p:cBhvr additive="repl">
                                        <p:cTn dur="1000" fill="hold" id="617"/>
                                        <p:tgtEl>
                                          <p:spTgt spid="261"/>
                                        </p:tgtEl>
                                        <p:attrNameLst>
                                          <p:attrName>ppt_x</p:attrName>
                                        </p:attrNameLst>
                                      </p:cBhvr>
                                      <p:tavLst>
                                        <p:tav tm="0">
                                          <p:val>
                                            <p:strVal val="#ppt_x"/>
                                          </p:val>
                                        </p:tav>
                                        <p:tav tm="100000">
                                          <p:val>
                                            <p:strVal val="#ppt_x"/>
                                          </p:val>
                                        </p:tav>
                                      </p:tavLst>
                                    </p:anim>
                                    <p:anim calcmode="lin" valueType="num">
                                      <p:cBhvr additive="repl">
                                        <p:cTn dur="1000" fill="hold" id="618"/>
                                        <p:tgtEl>
                                          <p:spTgt spid="261"/>
                                        </p:tgtEl>
                                        <p:attrNameLst>
                                          <p:attrName>ppt_y</p:attrName>
                                        </p:attrNameLst>
                                      </p:cBhvr>
                                      <p:tavLst>
                                        <p:tav tm="0">
                                          <p:val>
                                            <p:strVal val="#ppt_y-.1"/>
                                          </p:val>
                                        </p:tav>
                                        <p:tav tm="100000">
                                          <p:val>
                                            <p:strVal val="#ppt_y"/>
                                          </p:val>
                                        </p:tav>
                                      </p:tavLst>
                                    </p:anim>
                                  </p:childTnLst>
                                </p:cTn>
                              </p:par>
                            </p:childTnLst>
                          </p:cTn>
                        </p:par>
                        <p:par>
                          <p:cTn fill="hold" id="619">
                            <p:stCondLst>
                              <p:cond delay="2000"/>
                            </p:stCondLst>
                            <p:childTnLst>
                              <p:par>
                                <p:cTn fill="hold" id="620" nodeType="afterEffect" presetClass="entr" presetID="53" presetSubtype="16">
                                  <p:stCondLst>
                                    <p:cond delay="0"/>
                                  </p:stCondLst>
                                  <p:childTnLst>
                                    <p:set>
                                      <p:cBhvr>
                                        <p:cTn dur="1" fill="hold" id="621">
                                          <p:stCondLst>
                                            <p:cond delay="0"/>
                                          </p:stCondLst>
                                        </p:cTn>
                                        <p:tgtEl>
                                          <p:spTgt spid="-1"/>
                                        </p:tgtEl>
                                        <p:attrNameLst>
                                          <p:attrName>style.visibility</p:attrName>
                                        </p:attrNameLst>
                                      </p:cBhvr>
                                      <p:to>
                                        <p:strVal val="visible"/>
                                      </p:to>
                                    </p:set>
                                    <p:anim calcmode="lin" valueType="num">
                                      <p:cBhvr additive="repl">
                                        <p:cTn dur="2000" fill="hold" id="622"/>
                                        <p:tgtEl>
                                          <p:spTgt spid="-1"/>
                                        </p:tgtEl>
                                        <p:attrNameLst>
                                          <p:attrName/>
                                        </p:attrNameLst>
                                      </p:cBhvr>
                                      <p:tavLst>
                                        <p:tav tm="0">
                                          <p:val>
                                            <p:strVal val="0"/>
                                          </p:val>
                                        </p:tav>
                                        <p:tav tm="100000">
                                          <p:val>
                                            <p:strVal val="#ppt_w"/>
                                          </p:val>
                                        </p:tav>
                                      </p:tavLst>
                                    </p:anim>
                                    <p:anim calcmode="lin" valueType="num">
                                      <p:cBhvr additive="repl">
                                        <p:cTn dur="2000" fill="hold" id="623"/>
                                        <p:tgtEl>
                                          <p:spTgt spid="-1"/>
                                        </p:tgtEl>
                                        <p:attrNameLst>
                                          <p:attrName/>
                                        </p:attrNameLst>
                                      </p:cBhvr>
                                      <p:tavLst>
                                        <p:tav tm="0">
                                          <p:val>
                                            <p:strVal val="0"/>
                                          </p:val>
                                        </p:tav>
                                        <p:tav tm="100000">
                                          <p:val>
                                            <p:strVal val="#ppt_h"/>
                                          </p:val>
                                        </p:tav>
                                      </p:tavLst>
                                    </p:anim>
                                    <p:animEffect filter="fade" transition="in">
                                      <p:cBhvr additive="repl">
                                        <p:cTn dur="2000" id="624"/>
                                        <p:tgtEl>
                                          <p:spTgt spid="-1"/>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timing>
</p:sld>
</file>

<file path=ppt/slides/slide14.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262" name="TextShape 1"/>
          <p:cNvSpPr txBox="1"/>
          <p:nvPr/>
        </p:nvSpPr>
        <p:spPr>
          <a:xfrm>
            <a:off x="899640" y="6535440"/>
            <a:ext cx="2017440" cy="259200"/>
          </a:xfrm>
          <a:prstGeom prst="rect">
            <a:avLst/>
          </a:prstGeom>
        </p:spPr>
        <p:txBody>
          <a:bodyPr/>
          <a:p>
            <a:pPr algn="ctr">
              <a:lnSpc>
                <a:spcPct val="100000"/>
              </a:lnSpc>
            </a:pPr>
            <a:r>
              <a:rPr lang="fr-FR" sz="1200">
                <a:solidFill>
                  <a:srgbClr val="996633"/>
                </a:solidFill>
                <a:latin typeface="Arial"/>
              </a:rPr>
              <a:t>Lycée Diderot 9 avril 2015</a:t>
            </a:r>
            <a:endParaRPr/>
          </a:p>
        </p:txBody>
      </p:sp>
      <p:sp>
        <p:nvSpPr>
          <p:cNvPr id="263" name="TextShape 2"/>
          <p:cNvSpPr txBox="1"/>
          <p:nvPr/>
        </p:nvSpPr>
        <p:spPr>
          <a:xfrm>
            <a:off x="3132000" y="6535440"/>
            <a:ext cx="5040360" cy="267840"/>
          </a:xfrm>
          <a:prstGeom prst="rect">
            <a:avLst/>
          </a:prstGeom>
        </p:spPr>
        <p:txBody>
          <a:bodyPr/>
          <a:p>
            <a:pPr algn="ctr">
              <a:lnSpc>
                <a:spcPct val="100000"/>
              </a:lnSpc>
            </a:pPr>
            <a:r>
              <a:rPr lang="fr-FR" sz="1200">
                <a:solidFill>
                  <a:srgbClr val="996633"/>
                </a:solidFill>
                <a:latin typeface="Arial"/>
              </a:rPr>
              <a:t>PNF Filière Bois – Patrick AVELINE, Etienne GAZEAU, IEN</a:t>
            </a:r>
            <a:endParaRPr/>
          </a:p>
        </p:txBody>
      </p:sp>
      <p:sp>
        <p:nvSpPr>
          <p:cNvPr id="264" name="TextShape 3"/>
          <p:cNvSpPr txBox="1"/>
          <p:nvPr/>
        </p:nvSpPr>
        <p:spPr>
          <a:xfrm>
            <a:off x="8403840" y="6525360"/>
            <a:ext cx="565920" cy="287640"/>
          </a:xfrm>
          <a:prstGeom prst="rect">
            <a:avLst/>
          </a:prstGeom>
        </p:spPr>
        <p:txBody>
          <a:bodyPr anchor="ctr"/>
          <a:p>
            <a:pPr algn="r">
              <a:lnSpc>
                <a:spcPct val="100000"/>
              </a:lnSpc>
            </a:pPr>
            <a:fld id="{EAA9D27A-F465-41EC-AB69-D59DB0682878}" type="slidenum">
              <a:rPr lang="fr-FR" sz="1200">
                <a:solidFill>
                  <a:srgbClr val="996633"/>
                </a:solidFill>
                <a:latin typeface="Arial"/>
              </a:rPr>
              <a:t>&lt;numéro&gt;</a:t>
            </a:fld>
            <a:endParaRPr/>
          </a:p>
        </p:txBody>
      </p:sp>
      <p:sp>
        <p:nvSpPr>
          <p:cNvPr id="265" name="TextShape 4"/>
          <p:cNvSpPr txBox="1"/>
          <p:nvPr/>
        </p:nvSpPr>
        <p:spPr>
          <a:xfrm>
            <a:off x="3852000" y="181800"/>
            <a:ext cx="5028120" cy="399600"/>
          </a:xfrm>
          <a:prstGeom prst="rect">
            <a:avLst/>
          </a:prstGeom>
        </p:spPr>
        <p:txBody>
          <a:bodyPr/>
          <a:p>
            <a:pPr>
              <a:lnSpc>
                <a:spcPct val="100000"/>
              </a:lnSpc>
            </a:pPr>
            <a:r>
              <a:rPr b="1" lang="fr-FR" sz="2000">
                <a:solidFill>
                  <a:srgbClr val="ffffff"/>
                </a:solidFill>
                <a:latin typeface="Calibri"/>
              </a:rPr>
              <a:t>Le flux annuel de formation 5 et 4</a:t>
            </a:r>
            <a:endParaRPr/>
          </a:p>
        </p:txBody>
      </p:sp>
      <p:sp>
        <p:nvSpPr>
          <p:cNvPr id="266" name="CustomShape 5"/>
          <p:cNvSpPr/>
          <p:nvPr/>
        </p:nvSpPr>
        <p:spPr>
          <a:xfrm>
            <a:off x="4644000" y="5949360"/>
            <a:ext cx="4235760" cy="396720"/>
          </a:xfrm>
          <a:prstGeom prst="rect">
            <a:avLst/>
          </a:prstGeom>
          <a:blipFill>
            <a:blip r:embed="rId1"/>
            <a:tile/>
          </a:blipFill>
          <a:ln>
            <a:noFill/>
          </a:ln>
        </p:spPr>
        <p:txBody>
          <a:bodyPr/>
          <a:p>
            <a:pPr algn="ctr">
              <a:lnSpc>
                <a:spcPct val="100000"/>
              </a:lnSpc>
            </a:pPr>
            <a:r>
              <a:rPr b="1" lang="fr-FR" sz="2000">
                <a:solidFill>
                  <a:srgbClr val="000000"/>
                </a:solidFill>
                <a:latin typeface="Calibri"/>
              </a:rPr>
              <a:t>Menuiserie et Agencement</a:t>
            </a:r>
            <a:endParaRPr/>
          </a:p>
        </p:txBody>
      </p:sp>
      <p:graphicFrame>
        <p:nvGraphicFramePr>
          <p:cNvPr id="267" name="Graphique 7"/>
          <p:cNvGraphicFramePr/>
          <p:nvPr/>
        </p:nvGraphicFramePr>
        <p:xfrm>
          <a:off x="1547640" y="908640"/>
          <a:ext cx="7473600" cy="4752360"/>
        </p:xfrm>
        <a:graphic>
          <a:graphicData uri="http://schemas.openxmlformats.org/drawingml/2006/chart">
            <c:chart xmlns:c="http://schemas.openxmlformats.org/drawingml/2006/chart" xmlns:r="http://schemas.openxmlformats.org/officeDocument/2006/relationships" r:id="rId2"/>
          </a:graphicData>
        </a:graphic>
      </p:graphicFrame>
      <p:sp>
        <p:nvSpPr>
          <p:cNvPr id="268" name="CustomShape 6"/>
          <p:cNvSpPr/>
          <p:nvPr/>
        </p:nvSpPr>
        <p:spPr>
          <a:xfrm>
            <a:off x="827640" y="651960"/>
            <a:ext cx="2304000" cy="366120"/>
          </a:xfrm>
          <a:prstGeom prst="rect">
            <a:avLst/>
          </a:prstGeom>
          <a:blipFill>
            <a:blip r:embed="rId3"/>
            <a:tile/>
          </a:blipFill>
          <a:ln>
            <a:noFill/>
          </a:ln>
        </p:spPr>
        <p:txBody>
          <a:bodyPr/>
          <a:p>
            <a:pPr algn="ctr">
              <a:lnSpc>
                <a:spcPct val="100000"/>
              </a:lnSpc>
            </a:pPr>
            <a:r>
              <a:rPr b="1" lang="fr-FR">
                <a:solidFill>
                  <a:srgbClr val="000000"/>
                </a:solidFill>
                <a:latin typeface="Calibri"/>
              </a:rPr>
              <a:t>Session 2013 - 2014</a:t>
            </a:r>
            <a:endParaRPr/>
          </a:p>
        </p:txBody>
      </p:sp>
    </p:spTree>
  </p:cSld>
  <p:timing>
    <p:tnLst>
      <p:par>
        <p:cTn dur="indefinite" id="625" nodeType="tmRoot" restart="never">
          <p:childTnLst>
            <p:seq>
              <p:cTn dur="indefinite" id="626" nodeType="mainSeq">
                <p:childTnLst>
                  <p:par>
                    <p:cTn fill="hold" id="627">
                      <p:stCondLst>
                        <p:cond delay="indefinite"/>
                      </p:stCondLst>
                      <p:childTnLst>
                        <p:par>
                          <p:cTn fill="hold" id="628">
                            <p:stCondLst>
                              <p:cond delay="0"/>
                            </p:stCondLst>
                            <p:childTnLst>
                              <p:par>
                                <p:cTn fill="hold" id="629" nodeType="clickEffect" presetClass="entr" presetID="42">
                                  <p:stCondLst>
                                    <p:cond delay="0"/>
                                  </p:stCondLst>
                                  <p:childTnLst>
                                    <p:set>
                                      <p:cBhvr>
                                        <p:cTn dur="1" fill="hold" id="630">
                                          <p:stCondLst>
                                            <p:cond delay="0"/>
                                          </p:stCondLst>
                                        </p:cTn>
                                        <p:tgtEl>
                                          <p:spTgt spid="266"/>
                                        </p:tgtEl>
                                        <p:attrNameLst>
                                          <p:attrName>style.visibility</p:attrName>
                                        </p:attrNameLst>
                                      </p:cBhvr>
                                      <p:to>
                                        <p:strVal val="visible"/>
                                      </p:to>
                                    </p:set>
                                    <p:animEffect filter="fade" transition="in">
                                      <p:cBhvr additive="repl">
                                        <p:cTn dur="1000" id="631"/>
                                        <p:tgtEl>
                                          <p:spTgt spid="266"/>
                                        </p:tgtEl>
                                      </p:cBhvr>
                                    </p:animEffect>
                                    <p:anim calcmode="lin" valueType="num">
                                      <p:cBhvr additive="repl">
                                        <p:cTn dur="1000" fill="hold" id="632"/>
                                        <p:tgtEl>
                                          <p:spTgt spid="266"/>
                                        </p:tgtEl>
                                        <p:attrNameLst>
                                          <p:attrName>ppt_x</p:attrName>
                                        </p:attrNameLst>
                                      </p:cBhvr>
                                      <p:tavLst>
                                        <p:tav tm="0">
                                          <p:val>
                                            <p:strVal val="#ppt_x"/>
                                          </p:val>
                                        </p:tav>
                                        <p:tav tm="100000">
                                          <p:val>
                                            <p:strVal val="#ppt_x"/>
                                          </p:val>
                                        </p:tav>
                                      </p:tavLst>
                                    </p:anim>
                                    <p:anim calcmode="lin" valueType="num">
                                      <p:cBhvr additive="repl">
                                        <p:cTn dur="1000" fill="hold" id="633"/>
                                        <p:tgtEl>
                                          <p:spTgt spid="266"/>
                                        </p:tgtEl>
                                        <p:attrNameLst>
                                          <p:attrName>ppt_y</p:attrName>
                                        </p:attrNameLst>
                                      </p:cBhvr>
                                      <p:tavLst>
                                        <p:tav tm="0">
                                          <p:val>
                                            <p:strVal val="#ppt_y+.1"/>
                                          </p:val>
                                        </p:tav>
                                        <p:tav tm="100000">
                                          <p:val>
                                            <p:strVal val="#ppt_y"/>
                                          </p:val>
                                        </p:tav>
                                      </p:tavLst>
                                    </p:anim>
                                  </p:childTnLst>
                                </p:cTn>
                              </p:par>
                            </p:childTnLst>
                          </p:cTn>
                        </p:par>
                        <p:par>
                          <p:cTn fill="hold" id="634">
                            <p:stCondLst>
                              <p:cond delay="1000"/>
                            </p:stCondLst>
                            <p:childTnLst>
                              <p:par>
                                <p:cTn fill="hold" id="635" nodeType="afterEffect" presetClass="entr" presetID="47">
                                  <p:stCondLst>
                                    <p:cond delay="0"/>
                                  </p:stCondLst>
                                  <p:childTnLst>
                                    <p:set>
                                      <p:cBhvr>
                                        <p:cTn dur="1" fill="hold" id="636">
                                          <p:stCondLst>
                                            <p:cond delay="0"/>
                                          </p:stCondLst>
                                        </p:cTn>
                                        <p:tgtEl>
                                          <p:spTgt spid="268"/>
                                        </p:tgtEl>
                                        <p:attrNameLst>
                                          <p:attrName>style.visibility</p:attrName>
                                        </p:attrNameLst>
                                      </p:cBhvr>
                                      <p:to>
                                        <p:strVal val="visible"/>
                                      </p:to>
                                    </p:set>
                                    <p:animEffect filter="fade" transition="in">
                                      <p:cBhvr additive="repl">
                                        <p:cTn dur="1000" id="637"/>
                                        <p:tgtEl>
                                          <p:spTgt spid="268"/>
                                        </p:tgtEl>
                                      </p:cBhvr>
                                    </p:animEffect>
                                    <p:anim calcmode="lin" valueType="num">
                                      <p:cBhvr additive="repl">
                                        <p:cTn dur="1000" fill="hold" id="638"/>
                                        <p:tgtEl>
                                          <p:spTgt spid="268"/>
                                        </p:tgtEl>
                                        <p:attrNameLst>
                                          <p:attrName>ppt_x</p:attrName>
                                        </p:attrNameLst>
                                      </p:cBhvr>
                                      <p:tavLst>
                                        <p:tav tm="0">
                                          <p:val>
                                            <p:strVal val="#ppt_x"/>
                                          </p:val>
                                        </p:tav>
                                        <p:tav tm="100000">
                                          <p:val>
                                            <p:strVal val="#ppt_x"/>
                                          </p:val>
                                        </p:tav>
                                      </p:tavLst>
                                    </p:anim>
                                    <p:anim calcmode="lin" valueType="num">
                                      <p:cBhvr additive="repl">
                                        <p:cTn dur="1000" fill="hold" id="639"/>
                                        <p:tgtEl>
                                          <p:spTgt spid="268"/>
                                        </p:tgtEl>
                                        <p:attrNameLst>
                                          <p:attrName>ppt_y</p:attrName>
                                        </p:attrNameLst>
                                      </p:cBhvr>
                                      <p:tavLst>
                                        <p:tav tm="0">
                                          <p:val>
                                            <p:strVal val="#ppt_y-.1"/>
                                          </p:val>
                                        </p:tav>
                                        <p:tav tm="100000">
                                          <p:val>
                                            <p:strVal val="#ppt_y"/>
                                          </p:val>
                                        </p:tav>
                                      </p:tavLst>
                                    </p:anim>
                                  </p:childTnLst>
                                </p:cTn>
                              </p:par>
                            </p:childTnLst>
                          </p:cTn>
                        </p:par>
                        <p:par>
                          <p:cTn fill="hold" id="640">
                            <p:stCondLst>
                              <p:cond delay="2000"/>
                            </p:stCondLst>
                            <p:childTnLst>
                              <p:par>
                                <p:cTn fill="hold" id="641" nodeType="afterEffect" presetClass="entr" presetID="53" presetSubtype="16">
                                  <p:stCondLst>
                                    <p:cond delay="0"/>
                                  </p:stCondLst>
                                  <p:childTnLst>
                                    <p:set>
                                      <p:cBhvr>
                                        <p:cTn dur="1" fill="hold" id="642">
                                          <p:stCondLst>
                                            <p:cond delay="0"/>
                                          </p:stCondLst>
                                        </p:cTn>
                                        <p:tgtEl>
                                          <p:spTgt spid="-1"/>
                                        </p:tgtEl>
                                        <p:attrNameLst>
                                          <p:attrName>style.visibility</p:attrName>
                                        </p:attrNameLst>
                                      </p:cBhvr>
                                      <p:to>
                                        <p:strVal val="visible"/>
                                      </p:to>
                                    </p:set>
                                    <p:anim calcmode="lin" valueType="num">
                                      <p:cBhvr additive="repl">
                                        <p:cTn dur="2000" fill="hold" id="643"/>
                                        <p:tgtEl>
                                          <p:spTgt spid="-1"/>
                                        </p:tgtEl>
                                        <p:attrNameLst>
                                          <p:attrName/>
                                        </p:attrNameLst>
                                      </p:cBhvr>
                                      <p:tavLst>
                                        <p:tav tm="0">
                                          <p:val>
                                            <p:strVal val="0"/>
                                          </p:val>
                                        </p:tav>
                                        <p:tav tm="100000">
                                          <p:val>
                                            <p:strVal val="#ppt_w"/>
                                          </p:val>
                                        </p:tav>
                                      </p:tavLst>
                                    </p:anim>
                                    <p:anim calcmode="lin" valueType="num">
                                      <p:cBhvr additive="repl">
                                        <p:cTn dur="2000" fill="hold" id="644"/>
                                        <p:tgtEl>
                                          <p:spTgt spid="-1"/>
                                        </p:tgtEl>
                                        <p:attrNameLst>
                                          <p:attrName/>
                                        </p:attrNameLst>
                                      </p:cBhvr>
                                      <p:tavLst>
                                        <p:tav tm="0">
                                          <p:val>
                                            <p:strVal val="0"/>
                                          </p:val>
                                        </p:tav>
                                        <p:tav tm="100000">
                                          <p:val>
                                            <p:strVal val="#ppt_h"/>
                                          </p:val>
                                        </p:tav>
                                      </p:tavLst>
                                    </p:anim>
                                    <p:animEffect filter="fade" transition="in">
                                      <p:cBhvr additive="repl">
                                        <p:cTn dur="2000" id="645"/>
                                        <p:tgtEl>
                                          <p:spTgt spid="-1"/>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timing>
</p:sld>
</file>

<file path=ppt/slides/slide15.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269" name="TextShape 1"/>
          <p:cNvSpPr txBox="1"/>
          <p:nvPr/>
        </p:nvSpPr>
        <p:spPr>
          <a:xfrm>
            <a:off x="899640" y="6535440"/>
            <a:ext cx="2017440" cy="259200"/>
          </a:xfrm>
          <a:prstGeom prst="rect">
            <a:avLst/>
          </a:prstGeom>
        </p:spPr>
        <p:txBody>
          <a:bodyPr/>
          <a:p>
            <a:pPr algn="ctr">
              <a:lnSpc>
                <a:spcPct val="100000"/>
              </a:lnSpc>
            </a:pPr>
            <a:r>
              <a:rPr lang="fr-FR" sz="1200">
                <a:solidFill>
                  <a:srgbClr val="996633"/>
                </a:solidFill>
                <a:latin typeface="Arial"/>
              </a:rPr>
              <a:t>Lycée Diderot 9 avril 2015</a:t>
            </a:r>
            <a:endParaRPr/>
          </a:p>
        </p:txBody>
      </p:sp>
      <p:sp>
        <p:nvSpPr>
          <p:cNvPr id="270" name="TextShape 2"/>
          <p:cNvSpPr txBox="1"/>
          <p:nvPr/>
        </p:nvSpPr>
        <p:spPr>
          <a:xfrm>
            <a:off x="3132000" y="6535440"/>
            <a:ext cx="5040360" cy="267840"/>
          </a:xfrm>
          <a:prstGeom prst="rect">
            <a:avLst/>
          </a:prstGeom>
        </p:spPr>
        <p:txBody>
          <a:bodyPr/>
          <a:p>
            <a:pPr algn="ctr">
              <a:lnSpc>
                <a:spcPct val="100000"/>
              </a:lnSpc>
            </a:pPr>
            <a:r>
              <a:rPr lang="fr-FR" sz="1200">
                <a:solidFill>
                  <a:srgbClr val="996633"/>
                </a:solidFill>
                <a:latin typeface="Arial"/>
              </a:rPr>
              <a:t>PNF Filière Bois – Patrick AVELINE, Etienne GAZEAU, IEN</a:t>
            </a:r>
            <a:endParaRPr/>
          </a:p>
        </p:txBody>
      </p:sp>
      <p:sp>
        <p:nvSpPr>
          <p:cNvPr id="271" name="TextShape 3"/>
          <p:cNvSpPr txBox="1"/>
          <p:nvPr/>
        </p:nvSpPr>
        <p:spPr>
          <a:xfrm>
            <a:off x="8403840" y="6525360"/>
            <a:ext cx="565920" cy="287640"/>
          </a:xfrm>
          <a:prstGeom prst="rect">
            <a:avLst/>
          </a:prstGeom>
        </p:spPr>
        <p:txBody>
          <a:bodyPr anchor="ctr"/>
          <a:p>
            <a:pPr algn="r">
              <a:lnSpc>
                <a:spcPct val="100000"/>
              </a:lnSpc>
            </a:pPr>
            <a:fld id="{9EBECCA7-BD62-4E68-9AA0-65A25CAE5DC0}" type="slidenum">
              <a:rPr lang="fr-FR" sz="1200">
                <a:solidFill>
                  <a:srgbClr val="996633"/>
                </a:solidFill>
                <a:latin typeface="Arial"/>
              </a:rPr>
              <a:t>&lt;numéro&gt;</a:t>
            </a:fld>
            <a:endParaRPr/>
          </a:p>
        </p:txBody>
      </p:sp>
      <p:sp>
        <p:nvSpPr>
          <p:cNvPr id="272" name="CustomShape 4"/>
          <p:cNvSpPr/>
          <p:nvPr/>
        </p:nvSpPr>
        <p:spPr>
          <a:xfrm>
            <a:off x="971640" y="548640"/>
            <a:ext cx="7920720" cy="518400"/>
          </a:xfrm>
          <a:prstGeom prst="rect">
            <a:avLst/>
          </a:prstGeom>
          <a:blipFill>
            <a:blip r:embed="rId1"/>
            <a:tile/>
          </a:blipFill>
          <a:ln>
            <a:noFill/>
          </a:ln>
        </p:spPr>
        <p:txBody>
          <a:bodyPr/>
          <a:p>
            <a:pPr algn="ctr">
              <a:lnSpc>
                <a:spcPct val="100000"/>
              </a:lnSpc>
            </a:pPr>
            <a:r>
              <a:rPr b="1" lang="fr-FR" sz="2800">
                <a:solidFill>
                  <a:srgbClr val="ffffff"/>
                </a:solidFill>
                <a:latin typeface="Arial"/>
              </a:rPr>
              <a:t>Les formations de niveaux 5 et 4</a:t>
            </a:r>
            <a:endParaRPr/>
          </a:p>
        </p:txBody>
      </p:sp>
      <p:sp>
        <p:nvSpPr>
          <p:cNvPr id="273" name="CustomShape 5"/>
          <p:cNvSpPr/>
          <p:nvPr/>
        </p:nvSpPr>
        <p:spPr>
          <a:xfrm>
            <a:off x="1691640" y="2925000"/>
            <a:ext cx="6480360" cy="1151640"/>
          </a:xfrm>
          <a:prstGeom prst="rect">
            <a:avLst/>
          </a:prstGeom>
          <a:blipFill>
            <a:blip r:embed="rId2"/>
            <a:tile/>
          </a:blipFill>
          <a:ln>
            <a:noFill/>
          </a:ln>
        </p:spPr>
        <p:txBody>
          <a:bodyPr anchor="ctr"/>
          <a:p>
            <a:pPr algn="ctr">
              <a:lnSpc>
                <a:spcPct val="100000"/>
              </a:lnSpc>
            </a:pPr>
            <a:r>
              <a:rPr b="1" lang="fr-FR" sz="3600">
                <a:solidFill>
                  <a:srgbClr val="ffffff"/>
                </a:solidFill>
                <a:latin typeface="Calibri"/>
              </a:rPr>
              <a:t>Parcours de formation V et IV</a:t>
            </a:r>
            <a:endParaRPr/>
          </a:p>
        </p:txBody>
      </p:sp>
    </p:spTree>
  </p:cSld>
  <p:timing>
    <p:tnLst>
      <p:par>
        <p:cTn dur="indefinite" id="646" nodeType="tmRoot" restart="never">
          <p:childTnLst>
            <p:seq>
              <p:cTn dur="indefinite" id="647" nodeType="mainSeq">
                <p:childTnLst>
                  <p:par>
                    <p:cTn fill="hold" id="648">
                      <p:stCondLst>
                        <p:cond delay="indefinite"/>
                      </p:stCondLst>
                      <p:childTnLst>
                        <p:par>
                          <p:cTn fill="hold" id="649">
                            <p:stCondLst>
                              <p:cond delay="0"/>
                            </p:stCondLst>
                            <p:childTnLst>
                              <p:par>
                                <p:cTn fill="hold" id="650" nodeType="afterEffect" presetClass="entr" presetID="42">
                                  <p:stCondLst>
                                    <p:cond delay="0"/>
                                  </p:stCondLst>
                                  <p:childTnLst>
                                    <p:set>
                                      <p:cBhvr>
                                        <p:cTn dur="1" fill="hold" id="651">
                                          <p:stCondLst>
                                            <p:cond delay="0"/>
                                          </p:stCondLst>
                                        </p:cTn>
                                        <p:tgtEl>
                                          <p:spTgt spid="273"/>
                                        </p:tgtEl>
                                        <p:attrNameLst>
                                          <p:attrName>style.visibility</p:attrName>
                                        </p:attrNameLst>
                                      </p:cBhvr>
                                      <p:to>
                                        <p:strVal val="visible"/>
                                      </p:to>
                                    </p:set>
                                    <p:animEffect filter="fade" transition="in">
                                      <p:cBhvr additive="repl">
                                        <p:cTn dur="1000" id="652"/>
                                        <p:tgtEl>
                                          <p:spTgt spid="273"/>
                                        </p:tgtEl>
                                      </p:cBhvr>
                                    </p:animEffect>
                                    <p:anim calcmode="lin" valueType="num">
                                      <p:cBhvr additive="repl">
                                        <p:cTn dur="1000" fill="hold" id="653"/>
                                        <p:tgtEl>
                                          <p:spTgt spid="273"/>
                                        </p:tgtEl>
                                        <p:attrNameLst>
                                          <p:attrName>ppt_x</p:attrName>
                                        </p:attrNameLst>
                                      </p:cBhvr>
                                      <p:tavLst>
                                        <p:tav tm="0">
                                          <p:val>
                                            <p:strVal val="#ppt_x"/>
                                          </p:val>
                                        </p:tav>
                                        <p:tav tm="100000">
                                          <p:val>
                                            <p:strVal val="#ppt_x"/>
                                          </p:val>
                                        </p:tav>
                                      </p:tavLst>
                                    </p:anim>
                                    <p:anim calcmode="lin" valueType="num">
                                      <p:cBhvr additive="repl">
                                        <p:cTn dur="1000" fill="hold" id="654"/>
                                        <p:tgtEl>
                                          <p:spTgt spid="273"/>
                                        </p:tgtEl>
                                        <p:attrNameLst>
                                          <p:attrName>ppt_y</p:attrName>
                                        </p:attrNameLst>
                                      </p:cBhvr>
                                      <p:tavLst>
                                        <p:tav tm="0">
                                          <p:val>
                                            <p:strVal val="#ppt_y+.1"/>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timing>
</p:sld>
</file>

<file path=ppt/slides/slide16.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274" name="CustomShape 1"/>
          <p:cNvSpPr/>
          <p:nvPr/>
        </p:nvSpPr>
        <p:spPr>
          <a:xfrm>
            <a:off x="1043640" y="1288800"/>
            <a:ext cx="5976360" cy="3030120"/>
          </a:xfrm>
          <a:prstGeom prst="rect">
            <a:avLst/>
          </a:prstGeom>
          <a:solidFill>
            <a:srgbClr val="ffc000"/>
          </a:solidFill>
          <a:ln>
            <a:noFill/>
          </a:ln>
        </p:spPr>
        <p:txBody>
          <a:bodyPr bIns="36000" lIns="36000" rIns="36000" tIns="36000"/>
          <a:p>
            <a:pPr>
              <a:lnSpc>
                <a:spcPct val="100000"/>
              </a:lnSpc>
            </a:pPr>
            <a:r>
              <a:rPr b="1" lang="fr-FR" sz="2400">
                <a:solidFill>
                  <a:srgbClr val="000000"/>
                </a:solidFill>
                <a:latin typeface="Calibri"/>
              </a:rPr>
              <a:t>Le niveau V :  CAP / BEP</a:t>
            </a:r>
            <a:endParaRPr/>
          </a:p>
          <a:p>
            <a:pPr>
              <a:lnSpc>
                <a:spcPct val="100000"/>
              </a:lnSpc>
            </a:pPr>
            <a:r>
              <a:rPr b="1" lang="fr-FR" sz="2400">
                <a:solidFill>
                  <a:srgbClr val="000000"/>
                </a:solidFill>
                <a:latin typeface="Calibri"/>
              </a:rPr>
              <a:t>« Un opérateur »</a:t>
            </a:r>
            <a:endParaRPr/>
          </a:p>
        </p:txBody>
      </p:sp>
      <p:sp>
        <p:nvSpPr>
          <p:cNvPr id="275" name="TextShape 2"/>
          <p:cNvSpPr txBox="1"/>
          <p:nvPr/>
        </p:nvSpPr>
        <p:spPr>
          <a:xfrm>
            <a:off x="899640" y="6535440"/>
            <a:ext cx="2017440" cy="259200"/>
          </a:xfrm>
          <a:prstGeom prst="rect">
            <a:avLst/>
          </a:prstGeom>
        </p:spPr>
        <p:txBody>
          <a:bodyPr/>
          <a:p>
            <a:pPr algn="ctr">
              <a:lnSpc>
                <a:spcPct val="100000"/>
              </a:lnSpc>
            </a:pPr>
            <a:r>
              <a:rPr lang="fr-FR" sz="1200">
                <a:solidFill>
                  <a:srgbClr val="996633"/>
                </a:solidFill>
                <a:latin typeface="Arial"/>
              </a:rPr>
              <a:t>Lycée Diderot 9 avril 2015</a:t>
            </a:r>
            <a:endParaRPr/>
          </a:p>
        </p:txBody>
      </p:sp>
      <p:sp>
        <p:nvSpPr>
          <p:cNvPr id="276" name="TextShape 3"/>
          <p:cNvSpPr txBox="1"/>
          <p:nvPr/>
        </p:nvSpPr>
        <p:spPr>
          <a:xfrm>
            <a:off x="3132000" y="6535440"/>
            <a:ext cx="5040360" cy="267840"/>
          </a:xfrm>
          <a:prstGeom prst="rect">
            <a:avLst/>
          </a:prstGeom>
        </p:spPr>
        <p:txBody>
          <a:bodyPr/>
          <a:p>
            <a:pPr algn="ctr">
              <a:lnSpc>
                <a:spcPct val="100000"/>
              </a:lnSpc>
            </a:pPr>
            <a:r>
              <a:rPr lang="fr-FR" sz="1200">
                <a:solidFill>
                  <a:srgbClr val="996633"/>
                </a:solidFill>
                <a:latin typeface="Arial"/>
              </a:rPr>
              <a:t>PNF Filière Bois – Patrick AVELINE, Etienne GAZEAU, IEN</a:t>
            </a:r>
            <a:endParaRPr/>
          </a:p>
        </p:txBody>
      </p:sp>
      <p:sp>
        <p:nvSpPr>
          <p:cNvPr id="277" name="TextShape 4"/>
          <p:cNvSpPr txBox="1"/>
          <p:nvPr/>
        </p:nvSpPr>
        <p:spPr>
          <a:xfrm>
            <a:off x="8403840" y="6525360"/>
            <a:ext cx="565920" cy="287640"/>
          </a:xfrm>
          <a:prstGeom prst="rect">
            <a:avLst/>
          </a:prstGeom>
        </p:spPr>
        <p:txBody>
          <a:bodyPr anchor="ctr"/>
          <a:p>
            <a:pPr algn="r">
              <a:lnSpc>
                <a:spcPct val="100000"/>
              </a:lnSpc>
            </a:pPr>
            <a:fld id="{F83085C6-4F80-452A-9303-6C3DAB8C27F4}" type="slidenum">
              <a:rPr lang="fr-FR" sz="1200">
                <a:solidFill>
                  <a:srgbClr val="996633"/>
                </a:solidFill>
                <a:latin typeface="Arial"/>
              </a:rPr>
              <a:t>&lt;numéro&gt;</a:t>
            </a:fld>
            <a:endParaRPr/>
          </a:p>
        </p:txBody>
      </p:sp>
      <p:sp>
        <p:nvSpPr>
          <p:cNvPr id="278" name="TextShape 5"/>
          <p:cNvSpPr txBox="1"/>
          <p:nvPr/>
        </p:nvSpPr>
        <p:spPr>
          <a:xfrm>
            <a:off x="3852000" y="181800"/>
            <a:ext cx="5028120" cy="399600"/>
          </a:xfrm>
          <a:prstGeom prst="rect">
            <a:avLst/>
          </a:prstGeom>
        </p:spPr>
        <p:txBody>
          <a:bodyPr/>
          <a:p>
            <a:pPr>
              <a:lnSpc>
                <a:spcPct val="100000"/>
              </a:lnSpc>
            </a:pPr>
            <a:r>
              <a:rPr b="1" lang="fr-FR" sz="2000">
                <a:solidFill>
                  <a:srgbClr val="ffffff"/>
                </a:solidFill>
                <a:latin typeface="Calibri"/>
              </a:rPr>
              <a:t>Parcours de formation 5 et 4</a:t>
            </a:r>
            <a:endParaRPr/>
          </a:p>
        </p:txBody>
      </p:sp>
      <p:sp>
        <p:nvSpPr>
          <p:cNvPr id="279" name="CustomShape 6"/>
          <p:cNvSpPr/>
          <p:nvPr/>
        </p:nvSpPr>
        <p:spPr>
          <a:xfrm>
            <a:off x="4903200" y="1944360"/>
            <a:ext cx="1845000" cy="1395360"/>
          </a:xfrm>
          <a:prstGeom prst="ellipse">
            <a:avLst/>
          </a:prstGeom>
          <a:blipFill>
            <a:blip r:embed="rId1"/>
            <a:tile/>
          </a:blipFill>
          <a:ln>
            <a:noFill/>
          </a:ln>
        </p:spPr>
        <p:txBody>
          <a:bodyPr anchor="ctr" bIns="36000" lIns="36000" rIns="36000" tIns="36000"/>
          <a:p>
            <a:pPr algn="ctr">
              <a:lnSpc>
                <a:spcPct val="100000"/>
              </a:lnSpc>
            </a:pPr>
            <a:r>
              <a:rPr b="1" lang="fr-FR" sz="2000">
                <a:solidFill>
                  <a:srgbClr val="000000"/>
                </a:solidFill>
                <a:latin typeface="Calibri"/>
              </a:rPr>
              <a:t>Mettre en œuvre sur chantier</a:t>
            </a:r>
            <a:endParaRPr/>
          </a:p>
        </p:txBody>
      </p:sp>
      <p:sp>
        <p:nvSpPr>
          <p:cNvPr id="280" name="CustomShape 7"/>
          <p:cNvSpPr/>
          <p:nvPr/>
        </p:nvSpPr>
        <p:spPr>
          <a:xfrm>
            <a:off x="1871640" y="2321640"/>
            <a:ext cx="1857960" cy="964440"/>
          </a:xfrm>
          <a:prstGeom prst="ellipse">
            <a:avLst/>
          </a:prstGeom>
          <a:solidFill>
            <a:srgbClr val="92d050"/>
          </a:solidFill>
          <a:ln>
            <a:noFill/>
          </a:ln>
        </p:spPr>
        <p:txBody>
          <a:bodyPr anchor="ctr" bIns="36000" lIns="36000" rIns="36000" tIns="36000"/>
          <a:p>
            <a:pPr algn="ctr">
              <a:lnSpc>
                <a:spcPct val="100000"/>
              </a:lnSpc>
            </a:pPr>
            <a:r>
              <a:rPr lang="fr-FR" sz="2000">
                <a:solidFill>
                  <a:srgbClr val="000000"/>
                </a:solidFill>
                <a:latin typeface="Calibri"/>
              </a:rPr>
              <a:t>Interpréter les données</a:t>
            </a:r>
            <a:endParaRPr/>
          </a:p>
        </p:txBody>
      </p:sp>
      <p:sp>
        <p:nvSpPr>
          <p:cNvPr id="281" name="CustomShape 8"/>
          <p:cNvSpPr/>
          <p:nvPr/>
        </p:nvSpPr>
        <p:spPr>
          <a:xfrm>
            <a:off x="3477600" y="2665080"/>
            <a:ext cx="1614240" cy="893520"/>
          </a:xfrm>
          <a:prstGeom prst="ellipse">
            <a:avLst/>
          </a:prstGeom>
          <a:blipFill>
            <a:blip r:embed="rId2"/>
            <a:tile/>
          </a:blipFill>
          <a:ln>
            <a:noFill/>
          </a:ln>
        </p:spPr>
        <p:txBody>
          <a:bodyPr anchor="ctr" bIns="36000" lIns="36000" rIns="36000" tIns="36000"/>
          <a:p>
            <a:pPr algn="ctr">
              <a:lnSpc>
                <a:spcPct val="100000"/>
              </a:lnSpc>
            </a:pPr>
            <a:r>
              <a:rPr b="1" lang="fr-FR" sz="2000">
                <a:solidFill>
                  <a:srgbClr val="000000"/>
                </a:solidFill>
                <a:latin typeface="Calibri"/>
              </a:rPr>
              <a:t>Produire</a:t>
            </a:r>
            <a:endParaRPr/>
          </a:p>
        </p:txBody>
      </p:sp>
      <p:sp>
        <p:nvSpPr>
          <p:cNvPr id="282" name="CustomShape 9"/>
          <p:cNvSpPr/>
          <p:nvPr/>
        </p:nvSpPr>
        <p:spPr>
          <a:xfrm>
            <a:off x="3428280" y="1866240"/>
            <a:ext cx="1614240" cy="937440"/>
          </a:xfrm>
          <a:prstGeom prst="ellipse">
            <a:avLst/>
          </a:prstGeom>
          <a:blipFill>
            <a:blip r:embed="rId3"/>
            <a:tile/>
          </a:blipFill>
          <a:ln>
            <a:noFill/>
          </a:ln>
        </p:spPr>
        <p:txBody>
          <a:bodyPr anchor="ctr" bIns="36000" lIns="36000" rIns="36000" tIns="36000"/>
          <a:p>
            <a:pPr algn="ctr">
              <a:lnSpc>
                <a:spcPct val="100000"/>
              </a:lnSpc>
            </a:pPr>
            <a:r>
              <a:rPr b="1" lang="fr-FR" sz="2000">
                <a:solidFill>
                  <a:srgbClr val="000000"/>
                </a:solidFill>
                <a:latin typeface="Calibri"/>
              </a:rPr>
              <a:t>Fabriquer</a:t>
            </a:r>
            <a:endParaRPr/>
          </a:p>
        </p:txBody>
      </p:sp>
      <p:pic>
        <p:nvPicPr>
          <p:cNvPr descr="" id="283" name="Picture 3"/>
          <p:cNvPicPr/>
          <p:nvPr/>
        </p:nvPicPr>
        <p:blipFill>
          <a:blip r:embed="rId4"/>
          <a:stretch>
            <a:fillRect/>
          </a:stretch>
        </p:blipFill>
        <p:spPr>
          <a:xfrm>
            <a:off x="2771640" y="3897720"/>
            <a:ext cx="6108120" cy="2444400"/>
          </a:xfrm>
          <a:prstGeom prst="rect">
            <a:avLst/>
          </a:prstGeom>
          <a:ln>
            <a:noFill/>
          </a:ln>
        </p:spPr>
      </p:pic>
      <p:sp>
        <p:nvSpPr>
          <p:cNvPr id="284" name="CustomShape 10"/>
          <p:cNvSpPr/>
          <p:nvPr/>
        </p:nvSpPr>
        <p:spPr>
          <a:xfrm flipH="1" rot="10800000">
            <a:off x="1434240" y="3966480"/>
            <a:ext cx="1364760" cy="1512000"/>
          </a:xfrm>
          <a:prstGeom prst="bentArrow">
            <a:avLst>
              <a:gd fmla="val 15128" name="adj1"/>
              <a:gd fmla="val 25000" name="adj2"/>
              <a:gd fmla="val 17949" name="adj3"/>
              <a:gd fmla="val 37045" name="adj4"/>
            </a:avLst>
          </a:prstGeom>
          <a:solidFill>
            <a:srgbClr val="92d050"/>
          </a:solidFill>
          <a:ln>
            <a:noFill/>
          </a:ln>
        </p:spPr>
      </p:sp>
    </p:spTree>
  </p:cSld>
  <p:timing>
    <p:tnLst>
      <p:par>
        <p:cTn dur="indefinite" id="655" nodeType="tmRoot" restart="never">
          <p:childTnLst>
            <p:seq>
              <p:cTn dur="indefinite" id="656" nodeType="mainSeq">
                <p:childTnLst>
                  <p:par>
                    <p:cTn fill="hold" id="657">
                      <p:stCondLst>
                        <p:cond delay="indefinite"/>
                      </p:stCondLst>
                      <p:childTnLst>
                        <p:par>
                          <p:cTn fill="hold" id="658">
                            <p:stCondLst>
                              <p:cond delay="0"/>
                            </p:stCondLst>
                            <p:childTnLst>
                              <p:par>
                                <p:cTn fill="hold" id="659" nodeType="clickEffect" presetClass="entr" presetID="53" presetSubtype="16">
                                  <p:stCondLst>
                                    <p:cond delay="0"/>
                                  </p:stCondLst>
                                  <p:childTnLst>
                                    <p:set>
                                      <p:cBhvr>
                                        <p:cTn dur="1" fill="hold" id="660">
                                          <p:stCondLst>
                                            <p:cond delay="0"/>
                                          </p:stCondLst>
                                        </p:cTn>
                                        <p:tgtEl>
                                          <p:spTgt spid="274"/>
                                        </p:tgtEl>
                                        <p:attrNameLst>
                                          <p:attrName>style.visibility</p:attrName>
                                        </p:attrNameLst>
                                      </p:cBhvr>
                                      <p:to>
                                        <p:strVal val="visible"/>
                                      </p:to>
                                    </p:set>
                                    <p:anim calcmode="lin" valueType="num">
                                      <p:cBhvr additive="repl">
                                        <p:cTn dur="2000" fill="hold" id="661"/>
                                        <p:tgtEl>
                                          <p:spTgt spid="274"/>
                                        </p:tgtEl>
                                        <p:attrNameLst>
                                          <p:attrName/>
                                        </p:attrNameLst>
                                      </p:cBhvr>
                                      <p:tavLst>
                                        <p:tav tm="0">
                                          <p:val>
                                            <p:strVal val="0"/>
                                          </p:val>
                                        </p:tav>
                                        <p:tav tm="100000">
                                          <p:val>
                                            <p:strVal val="#ppt_w"/>
                                          </p:val>
                                        </p:tav>
                                      </p:tavLst>
                                    </p:anim>
                                    <p:anim calcmode="lin" valueType="num">
                                      <p:cBhvr additive="repl">
                                        <p:cTn dur="2000" fill="hold" id="662"/>
                                        <p:tgtEl>
                                          <p:spTgt spid="274"/>
                                        </p:tgtEl>
                                        <p:attrNameLst>
                                          <p:attrName/>
                                        </p:attrNameLst>
                                      </p:cBhvr>
                                      <p:tavLst>
                                        <p:tav tm="0">
                                          <p:val>
                                            <p:strVal val="0"/>
                                          </p:val>
                                        </p:tav>
                                        <p:tav tm="100000">
                                          <p:val>
                                            <p:strVal val="#ppt_h"/>
                                          </p:val>
                                        </p:tav>
                                      </p:tavLst>
                                    </p:anim>
                                    <p:animEffect filter="fade" transition="in">
                                      <p:cBhvr additive="repl">
                                        <p:cTn dur="2000" id="663"/>
                                        <p:tgtEl>
                                          <p:spTgt spid="274"/>
                                        </p:tgtEl>
                                      </p:cBhvr>
                                    </p:animEffect>
                                  </p:childTnLst>
                                </p:cTn>
                              </p:par>
                            </p:childTnLst>
                          </p:cTn>
                        </p:par>
                        <p:par>
                          <p:cTn fill="hold" id="664">
                            <p:stCondLst>
                              <p:cond delay="2000"/>
                            </p:stCondLst>
                            <p:childTnLst>
                              <p:par>
                                <p:cTn fill="hold" id="665" nodeType="afterEffect" presetClass="entr" presetID="22" presetSubtype="8">
                                  <p:stCondLst>
                                    <p:cond delay="0"/>
                                  </p:stCondLst>
                                  <p:childTnLst>
                                    <p:set>
                                      <p:cBhvr>
                                        <p:cTn dur="1" fill="hold" id="666">
                                          <p:stCondLst>
                                            <p:cond delay="0"/>
                                          </p:stCondLst>
                                        </p:cTn>
                                        <p:tgtEl>
                                          <p:spTgt spid="280"/>
                                        </p:tgtEl>
                                        <p:attrNameLst>
                                          <p:attrName>style.visibility</p:attrName>
                                        </p:attrNameLst>
                                      </p:cBhvr>
                                      <p:to>
                                        <p:strVal val="visible"/>
                                      </p:to>
                                    </p:set>
                                    <p:animEffect filter="wipe(left)" transition="in">
                                      <p:cBhvr additive="repl">
                                        <p:cTn dur="1000" id="667"/>
                                        <p:tgtEl>
                                          <p:spTgt spid="280"/>
                                        </p:tgtEl>
                                      </p:cBhvr>
                                    </p:animEffect>
                                  </p:childTnLst>
                                </p:cTn>
                              </p:par>
                            </p:childTnLst>
                          </p:cTn>
                        </p:par>
                        <p:par>
                          <p:cTn fill="hold" id="668">
                            <p:stCondLst>
                              <p:cond delay="3000"/>
                            </p:stCondLst>
                            <p:childTnLst>
                              <p:par>
                                <p:cTn fill="hold" id="669" nodeType="afterEffect" presetClass="entr" presetID="22" presetSubtype="4">
                                  <p:stCondLst>
                                    <p:cond delay="0"/>
                                  </p:stCondLst>
                                  <p:childTnLst>
                                    <p:set>
                                      <p:cBhvr>
                                        <p:cTn dur="1" fill="hold" id="670">
                                          <p:stCondLst>
                                            <p:cond delay="0"/>
                                          </p:stCondLst>
                                        </p:cTn>
                                        <p:tgtEl>
                                          <p:spTgt spid="282"/>
                                        </p:tgtEl>
                                        <p:attrNameLst>
                                          <p:attrName>style.visibility</p:attrName>
                                        </p:attrNameLst>
                                      </p:cBhvr>
                                      <p:to>
                                        <p:strVal val="visible"/>
                                      </p:to>
                                    </p:set>
                                    <p:animEffect filter="wipe(down)" transition="out">
                                      <p:cBhvr additive="repl">
                                        <p:cTn dur="1000" id="671"/>
                                        <p:tgtEl>
                                          <p:spTgt spid="282"/>
                                        </p:tgtEl>
                                      </p:cBhvr>
                                    </p:animEffect>
                                  </p:childTnLst>
                                </p:cTn>
                              </p:par>
                            </p:childTnLst>
                          </p:cTn>
                        </p:par>
                        <p:par>
                          <p:cTn fill="hold" id="672">
                            <p:stCondLst>
                              <p:cond delay="4000"/>
                            </p:stCondLst>
                            <p:childTnLst>
                              <p:par>
                                <p:cTn fill="hold" id="673" nodeType="afterEffect" presetClass="entr" presetID="22" presetSubtype="4">
                                  <p:stCondLst>
                                    <p:cond delay="1000"/>
                                  </p:stCondLst>
                                  <p:childTnLst>
                                    <p:set>
                                      <p:cBhvr>
                                        <p:cTn dur="1" fill="hold" id="674">
                                          <p:stCondLst>
                                            <p:cond delay="0"/>
                                          </p:stCondLst>
                                        </p:cTn>
                                        <p:tgtEl>
                                          <p:spTgt spid="281"/>
                                        </p:tgtEl>
                                        <p:attrNameLst>
                                          <p:attrName>style.visibility</p:attrName>
                                        </p:attrNameLst>
                                      </p:cBhvr>
                                      <p:to>
                                        <p:strVal val="visible"/>
                                      </p:to>
                                    </p:set>
                                    <p:animEffect filter="wipe(down)" transition="out">
                                      <p:cBhvr additive="repl">
                                        <p:cTn dur="500" id="675"/>
                                        <p:tgtEl>
                                          <p:spTgt spid="281"/>
                                        </p:tgtEl>
                                      </p:cBhvr>
                                    </p:animEffect>
                                  </p:childTnLst>
                                </p:cTn>
                              </p:par>
                            </p:childTnLst>
                          </p:cTn>
                        </p:par>
                        <p:par>
                          <p:cTn fill="hold" id="676">
                            <p:stCondLst>
                              <p:cond delay="5500"/>
                            </p:stCondLst>
                            <p:childTnLst>
                              <p:par>
                                <p:cTn fill="hold" id="677" nodeType="afterEffect" presetClass="entr" presetID="22" presetSubtype="4">
                                  <p:stCondLst>
                                    <p:cond delay="0"/>
                                  </p:stCondLst>
                                  <p:childTnLst>
                                    <p:set>
                                      <p:cBhvr>
                                        <p:cTn dur="1" fill="hold" id="678">
                                          <p:stCondLst>
                                            <p:cond delay="0"/>
                                          </p:stCondLst>
                                        </p:cTn>
                                        <p:tgtEl>
                                          <p:spTgt spid="279"/>
                                        </p:tgtEl>
                                        <p:attrNameLst>
                                          <p:attrName>style.visibility</p:attrName>
                                        </p:attrNameLst>
                                      </p:cBhvr>
                                      <p:to>
                                        <p:strVal val="visible"/>
                                      </p:to>
                                    </p:set>
                                    <p:animEffect filter="wipe(down)" transition="out">
                                      <p:cBhvr additive="repl">
                                        <p:cTn dur="1000" id="679"/>
                                        <p:tgtEl>
                                          <p:spTgt spid="279"/>
                                        </p:tgtEl>
                                      </p:cBhvr>
                                    </p:animEffect>
                                  </p:childTnLst>
                                </p:cTn>
                              </p:par>
                            </p:childTnLst>
                          </p:cTn>
                        </p:par>
                        <p:par>
                          <p:cTn fill="hold" id="680">
                            <p:stCondLst>
                              <p:cond delay="6500"/>
                            </p:stCondLst>
                            <p:childTnLst>
                              <p:par>
                                <p:cTn fill="hold" id="681" nodeType="afterEffect" presetClass="entr" presetID="1">
                                  <p:stCondLst>
                                    <p:cond delay="0"/>
                                  </p:stCondLst>
                                  <p:childTnLst>
                                    <p:set>
                                      <p:cBhvr>
                                        <p:cTn dur="1" fill="hold" id="682">
                                          <p:stCondLst>
                                            <p:cond delay="999"/>
                                          </p:stCondLst>
                                        </p:cTn>
                                        <p:tgtEl>
                                          <p:spTgt spid="284"/>
                                        </p:tgtEl>
                                        <p:attrNameLst>
                                          <p:attrName>style.visibility</p:attrName>
                                        </p:attrNameLst>
                                      </p:cBhvr>
                                      <p:to>
                                        <p:strVal val="visible"/>
                                      </p:to>
                                    </p:set>
                                  </p:childTnLst>
                                </p:cTn>
                              </p:par>
                              <p:par>
                                <p:cTn fill="hold" id="683" nodeType="withEffect" presetClass="entr" presetID="1">
                                  <p:stCondLst>
                                    <p:cond delay="0"/>
                                  </p:stCondLst>
                                  <p:childTnLst>
                                    <p:set>
                                      <p:cBhvr>
                                        <p:cTn dur="1" fill="hold" id="684">
                                          <p:stCondLst>
                                            <p:cond delay="999"/>
                                          </p:stCondLst>
                                        </p:cTn>
                                        <p:tgtEl>
                                          <p:spTgt spid="283"/>
                                        </p:tgtEl>
                                        <p:attrNameLst>
                                          <p:attrName>style.visibility</p:attrName>
                                        </p:attrNameLst>
                                      </p:cBhvr>
                                      <p:to>
                                        <p:strVal val="visible"/>
                                      </p:to>
                                    </p:set>
                                  </p:childTnLst>
                                </p:cTn>
                              </p:par>
                            </p:childTnLst>
                          </p:cTn>
                        </p:par>
                      </p:childTnLst>
                    </p:cTn>
                  </p:par>
                </p:childTnLst>
              </p:cTn>
              <p:prevCondLst>
                <p:cond delay="0" evt="onPrev">
                  <p:tgtEl>
                    <p:sldTgt/>
                  </p:tgtEl>
                </p:cond>
              </p:prevCondLst>
              <p:nextCondLst>
                <p:cond delay="0" evt="onNext">
                  <p:tgtEl>
                    <p:sldTgt/>
                  </p:tgtEl>
                </p:cond>
              </p:nextCondLst>
            </p:seq>
          </p:childTnLst>
        </p:cTn>
      </p:par>
    </p:tnLst>
  </p:timing>
</p:sld>
</file>

<file path=ppt/slides/slide17.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285" name="CustomShape 1"/>
          <p:cNvSpPr/>
          <p:nvPr/>
        </p:nvSpPr>
        <p:spPr>
          <a:xfrm>
            <a:off x="755640" y="980640"/>
            <a:ext cx="8214120" cy="4680360"/>
          </a:xfrm>
          <a:prstGeom prst="rect">
            <a:avLst/>
          </a:prstGeom>
          <a:solidFill>
            <a:srgbClr val="ffc000"/>
          </a:solidFill>
          <a:ln>
            <a:noFill/>
          </a:ln>
        </p:spPr>
        <p:txBody>
          <a:bodyPr bIns="36000" lIns="36000" rIns="36000" tIns="36000"/>
          <a:p>
            <a:pPr>
              <a:lnSpc>
                <a:spcPct val="100000"/>
              </a:lnSpc>
            </a:pPr>
            <a:r>
              <a:rPr b="1" lang="fr-FR" sz="2400">
                <a:solidFill>
                  <a:srgbClr val="000000"/>
                </a:solidFill>
                <a:latin typeface="Calibri"/>
              </a:rPr>
              <a:t>Le niveau IV : Bac Pro / BP</a:t>
            </a:r>
            <a:endParaRPr/>
          </a:p>
          <a:p>
            <a:pPr>
              <a:lnSpc>
                <a:spcPct val="100000"/>
              </a:lnSpc>
            </a:pPr>
            <a:r>
              <a:rPr b="1" lang="fr-FR" sz="2400">
                <a:solidFill>
                  <a:srgbClr val="000000"/>
                </a:solidFill>
                <a:latin typeface="Calibri"/>
              </a:rPr>
              <a:t>« Un technicien de réalisation»</a:t>
            </a:r>
            <a:endParaRPr/>
          </a:p>
        </p:txBody>
      </p:sp>
      <p:sp>
        <p:nvSpPr>
          <p:cNvPr id="286" name="TextShape 2"/>
          <p:cNvSpPr txBox="1"/>
          <p:nvPr/>
        </p:nvSpPr>
        <p:spPr>
          <a:xfrm>
            <a:off x="899640" y="6535440"/>
            <a:ext cx="2017440" cy="259200"/>
          </a:xfrm>
          <a:prstGeom prst="rect">
            <a:avLst/>
          </a:prstGeom>
        </p:spPr>
        <p:txBody>
          <a:bodyPr/>
          <a:p>
            <a:pPr algn="ctr">
              <a:lnSpc>
                <a:spcPct val="100000"/>
              </a:lnSpc>
            </a:pPr>
            <a:r>
              <a:rPr lang="fr-FR" sz="1200">
                <a:solidFill>
                  <a:srgbClr val="996633"/>
                </a:solidFill>
                <a:latin typeface="Arial"/>
              </a:rPr>
              <a:t>Lycée Diderot 9 avril 2015</a:t>
            </a:r>
            <a:endParaRPr/>
          </a:p>
        </p:txBody>
      </p:sp>
      <p:sp>
        <p:nvSpPr>
          <p:cNvPr id="287" name="TextShape 3"/>
          <p:cNvSpPr txBox="1"/>
          <p:nvPr/>
        </p:nvSpPr>
        <p:spPr>
          <a:xfrm>
            <a:off x="3132000" y="6535440"/>
            <a:ext cx="5040360" cy="267840"/>
          </a:xfrm>
          <a:prstGeom prst="rect">
            <a:avLst/>
          </a:prstGeom>
        </p:spPr>
        <p:txBody>
          <a:bodyPr/>
          <a:p>
            <a:pPr algn="ctr">
              <a:lnSpc>
                <a:spcPct val="100000"/>
              </a:lnSpc>
            </a:pPr>
            <a:r>
              <a:rPr lang="fr-FR" sz="1200">
                <a:solidFill>
                  <a:srgbClr val="996633"/>
                </a:solidFill>
                <a:latin typeface="Arial"/>
              </a:rPr>
              <a:t>PNF Filière Bois – Patrick AVELINE, Etienne GAZEAU, IEN</a:t>
            </a:r>
            <a:endParaRPr/>
          </a:p>
        </p:txBody>
      </p:sp>
      <p:sp>
        <p:nvSpPr>
          <p:cNvPr id="288" name="TextShape 4"/>
          <p:cNvSpPr txBox="1"/>
          <p:nvPr/>
        </p:nvSpPr>
        <p:spPr>
          <a:xfrm>
            <a:off x="8403840" y="6525360"/>
            <a:ext cx="565920" cy="287640"/>
          </a:xfrm>
          <a:prstGeom prst="rect">
            <a:avLst/>
          </a:prstGeom>
        </p:spPr>
        <p:txBody>
          <a:bodyPr anchor="ctr"/>
          <a:p>
            <a:pPr algn="r">
              <a:lnSpc>
                <a:spcPct val="100000"/>
              </a:lnSpc>
            </a:pPr>
            <a:fld id="{45EA604D-6DAD-4311-B1FA-E9D4C062BE9B}" type="slidenum">
              <a:rPr lang="fr-FR" sz="1200">
                <a:solidFill>
                  <a:srgbClr val="996633"/>
                </a:solidFill>
                <a:latin typeface="Arial"/>
              </a:rPr>
              <a:t>&lt;numéro&gt;</a:t>
            </a:fld>
            <a:endParaRPr/>
          </a:p>
        </p:txBody>
      </p:sp>
      <p:sp>
        <p:nvSpPr>
          <p:cNvPr id="289" name="TextShape 5"/>
          <p:cNvSpPr txBox="1"/>
          <p:nvPr/>
        </p:nvSpPr>
        <p:spPr>
          <a:xfrm>
            <a:off x="3852000" y="181800"/>
            <a:ext cx="5028120" cy="399600"/>
          </a:xfrm>
          <a:prstGeom prst="rect">
            <a:avLst/>
          </a:prstGeom>
        </p:spPr>
        <p:txBody>
          <a:bodyPr/>
          <a:p>
            <a:pPr>
              <a:lnSpc>
                <a:spcPct val="100000"/>
              </a:lnSpc>
            </a:pPr>
            <a:r>
              <a:rPr b="1" lang="fr-FR" sz="2000">
                <a:solidFill>
                  <a:srgbClr val="ffffff"/>
                </a:solidFill>
                <a:latin typeface="Calibri"/>
              </a:rPr>
              <a:t>Parcours de formation 5 et 4</a:t>
            </a:r>
            <a:endParaRPr/>
          </a:p>
        </p:txBody>
      </p:sp>
      <p:sp>
        <p:nvSpPr>
          <p:cNvPr id="290" name="CustomShape 6"/>
          <p:cNvSpPr/>
          <p:nvPr/>
        </p:nvSpPr>
        <p:spPr>
          <a:xfrm>
            <a:off x="1031040" y="2887920"/>
            <a:ext cx="1886040" cy="1395360"/>
          </a:xfrm>
          <a:prstGeom prst="ellipse">
            <a:avLst/>
          </a:prstGeom>
          <a:solidFill>
            <a:srgbClr val="92d050"/>
          </a:solidFill>
          <a:ln>
            <a:noFill/>
          </a:ln>
        </p:spPr>
        <p:txBody>
          <a:bodyPr anchor="ctr" bIns="36000" lIns="36000" rIns="36000" tIns="36000"/>
          <a:p>
            <a:pPr algn="ctr">
              <a:lnSpc>
                <a:spcPct val="100000"/>
              </a:lnSpc>
            </a:pPr>
            <a:r>
              <a:rPr lang="fr-FR" sz="2000">
                <a:solidFill>
                  <a:srgbClr val="000000"/>
                </a:solidFill>
                <a:latin typeface="Calibri"/>
              </a:rPr>
              <a:t>Analyser les données techniques</a:t>
            </a:r>
            <a:endParaRPr/>
          </a:p>
        </p:txBody>
      </p:sp>
      <p:sp>
        <p:nvSpPr>
          <p:cNvPr id="291" name="CustomShape 7"/>
          <p:cNvSpPr/>
          <p:nvPr/>
        </p:nvSpPr>
        <p:spPr>
          <a:xfrm>
            <a:off x="4178520" y="1767600"/>
            <a:ext cx="3519720" cy="1067040"/>
          </a:xfrm>
          <a:prstGeom prst="ellipse">
            <a:avLst/>
          </a:prstGeom>
          <a:solidFill>
            <a:srgbClr val="92d050"/>
          </a:solidFill>
          <a:ln>
            <a:noFill/>
          </a:ln>
        </p:spPr>
        <p:txBody>
          <a:bodyPr anchor="ctr" bIns="36000" lIns="36000" rIns="36000" tIns="36000"/>
          <a:p>
            <a:pPr algn="ctr">
              <a:lnSpc>
                <a:spcPct val="100000"/>
              </a:lnSpc>
            </a:pPr>
            <a:r>
              <a:rPr lang="fr-FR" sz="2000">
                <a:solidFill>
                  <a:srgbClr val="000000"/>
                </a:solidFill>
                <a:latin typeface="Calibri"/>
              </a:rPr>
              <a:t>Assurer le suivi</a:t>
            </a:r>
            <a:endParaRPr/>
          </a:p>
          <a:p>
            <a:pPr algn="ctr">
              <a:lnSpc>
                <a:spcPct val="100000"/>
              </a:lnSpc>
            </a:pPr>
            <a:r>
              <a:rPr lang="fr-FR" sz="2000">
                <a:solidFill>
                  <a:srgbClr val="000000"/>
                </a:solidFill>
                <a:latin typeface="Calibri"/>
              </a:rPr>
              <a:t>qualité, délais, sécurité</a:t>
            </a:r>
            <a:endParaRPr/>
          </a:p>
        </p:txBody>
      </p:sp>
      <p:sp>
        <p:nvSpPr>
          <p:cNvPr id="292" name="CustomShape 8"/>
          <p:cNvSpPr/>
          <p:nvPr/>
        </p:nvSpPr>
        <p:spPr>
          <a:xfrm>
            <a:off x="2653560" y="2344320"/>
            <a:ext cx="1800000" cy="1395360"/>
          </a:xfrm>
          <a:prstGeom prst="ellipse">
            <a:avLst/>
          </a:prstGeom>
          <a:solidFill>
            <a:srgbClr val="92d050"/>
          </a:solidFill>
          <a:ln>
            <a:noFill/>
          </a:ln>
        </p:spPr>
        <p:txBody>
          <a:bodyPr anchor="ctr" bIns="36000" lIns="36000" rIns="36000" tIns="36000"/>
          <a:p>
            <a:pPr algn="ctr">
              <a:lnSpc>
                <a:spcPct val="100000"/>
              </a:lnSpc>
            </a:pPr>
            <a:r>
              <a:rPr lang="fr-FR" sz="2000">
                <a:solidFill>
                  <a:srgbClr val="000000"/>
                </a:solidFill>
                <a:latin typeface="Calibri"/>
              </a:rPr>
              <a:t>Adapter les solutions techniques</a:t>
            </a:r>
            <a:endParaRPr/>
          </a:p>
        </p:txBody>
      </p:sp>
      <p:sp>
        <p:nvSpPr>
          <p:cNvPr id="293" name="CustomShape 9"/>
          <p:cNvSpPr/>
          <p:nvPr/>
        </p:nvSpPr>
        <p:spPr>
          <a:xfrm>
            <a:off x="2581920" y="3555360"/>
            <a:ext cx="1943280" cy="1395360"/>
          </a:xfrm>
          <a:prstGeom prst="ellipse">
            <a:avLst/>
          </a:prstGeom>
          <a:solidFill>
            <a:srgbClr val="92d050"/>
          </a:solidFill>
          <a:ln>
            <a:noFill/>
          </a:ln>
        </p:spPr>
        <p:txBody>
          <a:bodyPr anchor="ctr" bIns="36000" lIns="36000" rIns="36000" tIns="36000"/>
          <a:p>
            <a:pPr algn="ctr">
              <a:lnSpc>
                <a:spcPct val="100000"/>
              </a:lnSpc>
            </a:pPr>
            <a:r>
              <a:rPr lang="fr-FR" sz="2000">
                <a:solidFill>
                  <a:srgbClr val="000000"/>
                </a:solidFill>
                <a:latin typeface="Calibri"/>
              </a:rPr>
              <a:t>Préparer </a:t>
            </a:r>
            <a:endParaRPr/>
          </a:p>
          <a:p>
            <a:pPr algn="ctr">
              <a:lnSpc>
                <a:spcPct val="100000"/>
              </a:lnSpc>
            </a:pPr>
            <a:r>
              <a:rPr lang="fr-FR" sz="2000">
                <a:solidFill>
                  <a:srgbClr val="000000"/>
                </a:solidFill>
                <a:latin typeface="Calibri"/>
              </a:rPr>
              <a:t>Optimiser le processus</a:t>
            </a:r>
            <a:endParaRPr/>
          </a:p>
        </p:txBody>
      </p:sp>
      <p:sp>
        <p:nvSpPr>
          <p:cNvPr id="294" name="CustomShape 10"/>
          <p:cNvSpPr/>
          <p:nvPr/>
        </p:nvSpPr>
        <p:spPr>
          <a:xfrm>
            <a:off x="4284000" y="2749320"/>
            <a:ext cx="1584000" cy="937440"/>
          </a:xfrm>
          <a:prstGeom prst="ellipse">
            <a:avLst/>
          </a:prstGeom>
          <a:blipFill>
            <a:blip r:embed="rId1"/>
            <a:tile/>
          </a:blipFill>
          <a:ln>
            <a:noFill/>
          </a:ln>
        </p:spPr>
        <p:txBody>
          <a:bodyPr anchor="ctr" bIns="36000" lIns="36000" rIns="36000" tIns="36000"/>
          <a:p>
            <a:pPr algn="ctr">
              <a:lnSpc>
                <a:spcPct val="100000"/>
              </a:lnSpc>
            </a:pPr>
            <a:r>
              <a:rPr b="1" lang="fr-FR" sz="2000">
                <a:solidFill>
                  <a:srgbClr val="000000"/>
                </a:solidFill>
                <a:latin typeface="Calibri"/>
              </a:rPr>
              <a:t>Fabriquer</a:t>
            </a:r>
            <a:endParaRPr/>
          </a:p>
        </p:txBody>
      </p:sp>
      <p:sp>
        <p:nvSpPr>
          <p:cNvPr id="295" name="CustomShape 11"/>
          <p:cNvSpPr/>
          <p:nvPr/>
        </p:nvSpPr>
        <p:spPr>
          <a:xfrm>
            <a:off x="4304160" y="3553200"/>
            <a:ext cx="1584000" cy="893520"/>
          </a:xfrm>
          <a:prstGeom prst="ellipse">
            <a:avLst/>
          </a:prstGeom>
          <a:blipFill>
            <a:blip r:embed="rId2"/>
            <a:tile/>
          </a:blipFill>
          <a:ln>
            <a:noFill/>
          </a:ln>
        </p:spPr>
        <p:txBody>
          <a:bodyPr anchor="ctr" bIns="36000" lIns="36000" rIns="36000" tIns="36000"/>
          <a:p>
            <a:pPr algn="ctr">
              <a:lnSpc>
                <a:spcPct val="100000"/>
              </a:lnSpc>
            </a:pPr>
            <a:r>
              <a:rPr b="1" lang="fr-FR" sz="2000">
                <a:solidFill>
                  <a:srgbClr val="000000"/>
                </a:solidFill>
                <a:latin typeface="Calibri"/>
              </a:rPr>
              <a:t>Produire</a:t>
            </a:r>
            <a:endParaRPr/>
          </a:p>
        </p:txBody>
      </p:sp>
      <p:sp>
        <p:nvSpPr>
          <p:cNvPr id="296" name="CustomShape 12"/>
          <p:cNvSpPr/>
          <p:nvPr/>
        </p:nvSpPr>
        <p:spPr>
          <a:xfrm>
            <a:off x="5641920" y="2684520"/>
            <a:ext cx="1810080" cy="1536120"/>
          </a:xfrm>
          <a:prstGeom prst="ellipse">
            <a:avLst/>
          </a:prstGeom>
          <a:blipFill>
            <a:blip r:embed="rId3"/>
            <a:tile/>
          </a:blipFill>
          <a:ln>
            <a:noFill/>
          </a:ln>
        </p:spPr>
        <p:txBody>
          <a:bodyPr anchor="ctr" bIns="36000" lIns="36000" rIns="36000" tIns="36000"/>
          <a:p>
            <a:pPr algn="ctr">
              <a:lnSpc>
                <a:spcPct val="100000"/>
              </a:lnSpc>
            </a:pPr>
            <a:r>
              <a:rPr b="1" lang="fr-FR" sz="2000">
                <a:solidFill>
                  <a:srgbClr val="000000"/>
                </a:solidFill>
                <a:latin typeface="Calibri"/>
              </a:rPr>
              <a:t>Mettre en œuvre sur chantier</a:t>
            </a:r>
            <a:endParaRPr/>
          </a:p>
        </p:txBody>
      </p:sp>
      <p:sp>
        <p:nvSpPr>
          <p:cNvPr id="297" name="CustomShape 13"/>
          <p:cNvSpPr/>
          <p:nvPr/>
        </p:nvSpPr>
        <p:spPr>
          <a:xfrm>
            <a:off x="7062840" y="3449520"/>
            <a:ext cx="1886040" cy="964440"/>
          </a:xfrm>
          <a:prstGeom prst="ellipse">
            <a:avLst/>
          </a:prstGeom>
          <a:solidFill>
            <a:srgbClr val="92d050"/>
          </a:solidFill>
          <a:ln>
            <a:noFill/>
          </a:ln>
        </p:spPr>
        <p:txBody>
          <a:bodyPr anchor="ctr" bIns="36000" lIns="36000" rIns="36000" tIns="36000"/>
          <a:p>
            <a:pPr algn="ctr">
              <a:lnSpc>
                <a:spcPct val="100000"/>
              </a:lnSpc>
            </a:pPr>
            <a:r>
              <a:rPr lang="fr-FR" sz="2000">
                <a:solidFill>
                  <a:srgbClr val="000000"/>
                </a:solidFill>
                <a:latin typeface="Calibri"/>
              </a:rPr>
              <a:t>Maintenir en état</a:t>
            </a:r>
            <a:endParaRPr/>
          </a:p>
        </p:txBody>
      </p:sp>
      <p:sp>
        <p:nvSpPr>
          <p:cNvPr id="298" name="CustomShape 14"/>
          <p:cNvSpPr/>
          <p:nvPr/>
        </p:nvSpPr>
        <p:spPr>
          <a:xfrm>
            <a:off x="5194440" y="4078440"/>
            <a:ext cx="1886040" cy="964440"/>
          </a:xfrm>
          <a:prstGeom prst="ellipse">
            <a:avLst/>
          </a:prstGeom>
          <a:solidFill>
            <a:srgbClr val="92d050"/>
          </a:solidFill>
          <a:ln>
            <a:noFill/>
          </a:ln>
        </p:spPr>
        <p:txBody>
          <a:bodyPr anchor="ctr" bIns="36000" lIns="36000" rIns="36000" tIns="36000"/>
          <a:p>
            <a:pPr algn="ctr">
              <a:lnSpc>
                <a:spcPct val="100000"/>
              </a:lnSpc>
            </a:pPr>
            <a:r>
              <a:rPr lang="fr-FR" sz="2000">
                <a:solidFill>
                  <a:srgbClr val="000000"/>
                </a:solidFill>
                <a:latin typeface="Calibri"/>
              </a:rPr>
              <a:t>Animer une équipe</a:t>
            </a:r>
            <a:endParaRPr/>
          </a:p>
        </p:txBody>
      </p:sp>
      <p:sp>
        <p:nvSpPr>
          <p:cNvPr id="299" name="CustomShape 15"/>
          <p:cNvSpPr/>
          <p:nvPr/>
        </p:nvSpPr>
        <p:spPr>
          <a:xfrm>
            <a:off x="6674760" y="4561920"/>
            <a:ext cx="2237760" cy="605520"/>
          </a:xfrm>
          <a:prstGeom prst="ellipse">
            <a:avLst/>
          </a:prstGeom>
          <a:solidFill>
            <a:srgbClr val="92d050"/>
          </a:solidFill>
          <a:ln>
            <a:noFill/>
          </a:ln>
        </p:spPr>
        <p:txBody>
          <a:bodyPr anchor="ctr" bIns="36000" lIns="36000" rIns="36000" tIns="36000"/>
          <a:p>
            <a:pPr algn="ctr">
              <a:lnSpc>
                <a:spcPct val="100000"/>
              </a:lnSpc>
            </a:pPr>
            <a:r>
              <a:rPr lang="fr-FR" sz="2000">
                <a:solidFill>
                  <a:srgbClr val="000000"/>
                </a:solidFill>
                <a:latin typeface="Calibri"/>
              </a:rPr>
              <a:t>Communiquer</a:t>
            </a:r>
            <a:endParaRPr/>
          </a:p>
        </p:txBody>
      </p:sp>
    </p:spTree>
  </p:cSld>
  <p:timing>
    <p:tnLst>
      <p:par>
        <p:cTn dur="indefinite" id="685" nodeType="tmRoot" restart="never">
          <p:childTnLst>
            <p:seq>
              <p:cTn dur="indefinite" id="686" nodeType="mainSeq">
                <p:childTnLst>
                  <p:par>
                    <p:cTn fill="hold" id="687">
                      <p:stCondLst>
                        <p:cond delay="indefinite"/>
                      </p:stCondLst>
                      <p:childTnLst>
                        <p:par>
                          <p:cTn fill="hold" id="688">
                            <p:stCondLst>
                              <p:cond delay="0"/>
                            </p:stCondLst>
                            <p:childTnLst>
                              <p:par>
                                <p:cTn fill="hold" id="689" nodeType="afterEffect" presetClass="entr" presetID="22" presetSubtype="4">
                                  <p:stCondLst>
                                    <p:cond delay="0"/>
                                  </p:stCondLst>
                                  <p:childTnLst>
                                    <p:set>
                                      <p:cBhvr>
                                        <p:cTn dur="1" fill="hold" id="690">
                                          <p:stCondLst>
                                            <p:cond delay="0"/>
                                          </p:stCondLst>
                                        </p:cTn>
                                        <p:tgtEl>
                                          <p:spTgt spid="290"/>
                                        </p:tgtEl>
                                        <p:attrNameLst>
                                          <p:attrName>style.visibility</p:attrName>
                                        </p:attrNameLst>
                                      </p:cBhvr>
                                      <p:to>
                                        <p:strVal val="visible"/>
                                      </p:to>
                                    </p:set>
                                    <p:animEffect filter="wipe(down)" transition="out">
                                      <p:cBhvr additive="repl">
                                        <p:cTn dur="2000" id="691"/>
                                        <p:tgtEl>
                                          <p:spTgt spid="290"/>
                                        </p:tgtEl>
                                      </p:cBhvr>
                                    </p:animEffect>
                                  </p:childTnLst>
                                </p:cTn>
                              </p:par>
                              <p:par>
                                <p:cTn fill="hold" id="692" nodeType="withEffect" presetClass="entr" presetID="22" presetSubtype="4">
                                  <p:stCondLst>
                                    <p:cond delay="0"/>
                                  </p:stCondLst>
                                  <p:childTnLst>
                                    <p:set>
                                      <p:cBhvr>
                                        <p:cTn dur="1" fill="hold" id="693">
                                          <p:stCondLst>
                                            <p:cond delay="0"/>
                                          </p:stCondLst>
                                        </p:cTn>
                                        <p:tgtEl>
                                          <p:spTgt spid="292"/>
                                        </p:tgtEl>
                                        <p:attrNameLst>
                                          <p:attrName>style.visibility</p:attrName>
                                        </p:attrNameLst>
                                      </p:cBhvr>
                                      <p:to>
                                        <p:strVal val="visible"/>
                                      </p:to>
                                    </p:set>
                                    <p:animEffect filter="wipe(down)" transition="out">
                                      <p:cBhvr additive="repl">
                                        <p:cTn dur="1000" id="694"/>
                                        <p:tgtEl>
                                          <p:spTgt spid="292"/>
                                        </p:tgtEl>
                                      </p:cBhvr>
                                    </p:animEffect>
                                  </p:childTnLst>
                                </p:cTn>
                              </p:par>
                              <p:par>
                                <p:cTn fill="hold" id="695" nodeType="withEffect" presetClass="entr" presetID="22" presetSubtype="4">
                                  <p:stCondLst>
                                    <p:cond delay="0"/>
                                  </p:stCondLst>
                                  <p:childTnLst>
                                    <p:set>
                                      <p:cBhvr>
                                        <p:cTn dur="1" fill="hold" id="696">
                                          <p:stCondLst>
                                            <p:cond delay="0"/>
                                          </p:stCondLst>
                                        </p:cTn>
                                        <p:tgtEl>
                                          <p:spTgt spid="293"/>
                                        </p:tgtEl>
                                        <p:attrNameLst>
                                          <p:attrName>style.visibility</p:attrName>
                                        </p:attrNameLst>
                                      </p:cBhvr>
                                      <p:to>
                                        <p:strVal val="visible"/>
                                      </p:to>
                                    </p:set>
                                    <p:animEffect filter="wipe(down)" transition="out">
                                      <p:cBhvr additive="repl">
                                        <p:cTn dur="1000" id="697"/>
                                        <p:tgtEl>
                                          <p:spTgt spid="293"/>
                                        </p:tgtEl>
                                      </p:cBhvr>
                                    </p:animEffect>
                                  </p:childTnLst>
                                </p:cTn>
                              </p:par>
                            </p:childTnLst>
                          </p:cTn>
                        </p:par>
                        <p:par>
                          <p:cTn fill="hold" id="698">
                            <p:stCondLst>
                              <p:cond delay="2000"/>
                            </p:stCondLst>
                            <p:childTnLst>
                              <p:par>
                                <p:cTn fill="hold" id="699" nodeType="afterEffect" presetClass="entr" presetID="22" presetSubtype="4">
                                  <p:stCondLst>
                                    <p:cond delay="0"/>
                                  </p:stCondLst>
                                  <p:childTnLst>
                                    <p:set>
                                      <p:cBhvr>
                                        <p:cTn dur="1" fill="hold" id="700">
                                          <p:stCondLst>
                                            <p:cond delay="0"/>
                                          </p:stCondLst>
                                        </p:cTn>
                                        <p:tgtEl>
                                          <p:spTgt spid="294"/>
                                        </p:tgtEl>
                                        <p:attrNameLst>
                                          <p:attrName>style.visibility</p:attrName>
                                        </p:attrNameLst>
                                      </p:cBhvr>
                                      <p:to>
                                        <p:strVal val="visible"/>
                                      </p:to>
                                    </p:set>
                                    <p:animEffect filter="wipe(down)" transition="out">
                                      <p:cBhvr additive="repl">
                                        <p:cTn dur="1000" id="701"/>
                                        <p:tgtEl>
                                          <p:spTgt spid="294"/>
                                        </p:tgtEl>
                                      </p:cBhvr>
                                    </p:animEffect>
                                  </p:childTnLst>
                                </p:cTn>
                              </p:par>
                            </p:childTnLst>
                          </p:cTn>
                        </p:par>
                        <p:par>
                          <p:cTn fill="hold" id="702">
                            <p:stCondLst>
                              <p:cond delay="3000"/>
                            </p:stCondLst>
                            <p:childTnLst>
                              <p:par>
                                <p:cTn fill="hold" id="703" nodeType="afterEffect" presetClass="entr" presetID="22" presetSubtype="4">
                                  <p:stCondLst>
                                    <p:cond delay="0"/>
                                  </p:stCondLst>
                                  <p:childTnLst>
                                    <p:set>
                                      <p:cBhvr>
                                        <p:cTn dur="1" fill="hold" id="704">
                                          <p:stCondLst>
                                            <p:cond delay="0"/>
                                          </p:stCondLst>
                                        </p:cTn>
                                        <p:tgtEl>
                                          <p:spTgt spid="295"/>
                                        </p:tgtEl>
                                        <p:attrNameLst>
                                          <p:attrName>style.visibility</p:attrName>
                                        </p:attrNameLst>
                                      </p:cBhvr>
                                      <p:to>
                                        <p:strVal val="visible"/>
                                      </p:to>
                                    </p:set>
                                    <p:animEffect filter="wipe(down)" transition="out">
                                      <p:cBhvr additive="repl">
                                        <p:cTn dur="1000" id="705"/>
                                        <p:tgtEl>
                                          <p:spTgt spid="295"/>
                                        </p:tgtEl>
                                      </p:cBhvr>
                                    </p:animEffect>
                                  </p:childTnLst>
                                </p:cTn>
                              </p:par>
                            </p:childTnLst>
                          </p:cTn>
                        </p:par>
                        <p:par>
                          <p:cTn fill="hold" id="706">
                            <p:stCondLst>
                              <p:cond delay="4000"/>
                            </p:stCondLst>
                            <p:childTnLst>
                              <p:par>
                                <p:cTn fill="hold" id="707" nodeType="afterEffect" presetClass="entr" presetID="22" presetSubtype="4">
                                  <p:stCondLst>
                                    <p:cond delay="0"/>
                                  </p:stCondLst>
                                  <p:childTnLst>
                                    <p:set>
                                      <p:cBhvr>
                                        <p:cTn dur="1" fill="hold" id="708">
                                          <p:stCondLst>
                                            <p:cond delay="0"/>
                                          </p:stCondLst>
                                        </p:cTn>
                                        <p:tgtEl>
                                          <p:spTgt spid="296"/>
                                        </p:tgtEl>
                                        <p:attrNameLst>
                                          <p:attrName>style.visibility</p:attrName>
                                        </p:attrNameLst>
                                      </p:cBhvr>
                                      <p:to>
                                        <p:strVal val="visible"/>
                                      </p:to>
                                    </p:set>
                                    <p:animEffect filter="wipe(down)" transition="out">
                                      <p:cBhvr additive="repl">
                                        <p:cTn dur="1000" id="709"/>
                                        <p:tgtEl>
                                          <p:spTgt spid="296"/>
                                        </p:tgtEl>
                                      </p:cBhvr>
                                    </p:animEffect>
                                  </p:childTnLst>
                                </p:cTn>
                              </p:par>
                            </p:childTnLst>
                          </p:cTn>
                        </p:par>
                        <p:par>
                          <p:cTn fill="hold" id="710">
                            <p:stCondLst>
                              <p:cond delay="5000"/>
                            </p:stCondLst>
                            <p:childTnLst>
                              <p:par>
                                <p:cTn fill="hold" id="711" nodeType="afterEffect" presetClass="entr" presetID="22" presetSubtype="4">
                                  <p:stCondLst>
                                    <p:cond delay="0"/>
                                  </p:stCondLst>
                                  <p:childTnLst>
                                    <p:set>
                                      <p:cBhvr>
                                        <p:cTn dur="1" fill="hold" id="712">
                                          <p:stCondLst>
                                            <p:cond delay="0"/>
                                          </p:stCondLst>
                                        </p:cTn>
                                        <p:tgtEl>
                                          <p:spTgt spid="291"/>
                                        </p:tgtEl>
                                        <p:attrNameLst>
                                          <p:attrName>style.visibility</p:attrName>
                                        </p:attrNameLst>
                                      </p:cBhvr>
                                      <p:to>
                                        <p:strVal val="visible"/>
                                      </p:to>
                                    </p:set>
                                    <p:animEffect filter="wipe(down)" transition="out">
                                      <p:cBhvr additive="repl">
                                        <p:cTn dur="1000" id="713"/>
                                        <p:tgtEl>
                                          <p:spTgt spid="291"/>
                                        </p:tgtEl>
                                      </p:cBhvr>
                                    </p:animEffect>
                                  </p:childTnLst>
                                </p:cTn>
                              </p:par>
                            </p:childTnLst>
                          </p:cTn>
                        </p:par>
                        <p:par>
                          <p:cTn fill="hold" id="714">
                            <p:stCondLst>
                              <p:cond delay="6000"/>
                            </p:stCondLst>
                            <p:childTnLst>
                              <p:par>
                                <p:cTn fill="hold" id="715" nodeType="afterEffect" presetClass="entr" presetID="22" presetSubtype="4">
                                  <p:stCondLst>
                                    <p:cond delay="0"/>
                                  </p:stCondLst>
                                  <p:childTnLst>
                                    <p:set>
                                      <p:cBhvr>
                                        <p:cTn dur="1" fill="hold" id="716">
                                          <p:stCondLst>
                                            <p:cond delay="0"/>
                                          </p:stCondLst>
                                        </p:cTn>
                                        <p:tgtEl>
                                          <p:spTgt spid="297"/>
                                        </p:tgtEl>
                                        <p:attrNameLst>
                                          <p:attrName>style.visibility</p:attrName>
                                        </p:attrNameLst>
                                      </p:cBhvr>
                                      <p:to>
                                        <p:strVal val="visible"/>
                                      </p:to>
                                    </p:set>
                                    <p:animEffect filter="wipe(down)" transition="out">
                                      <p:cBhvr additive="repl">
                                        <p:cTn dur="1000" id="717"/>
                                        <p:tgtEl>
                                          <p:spTgt spid="297"/>
                                        </p:tgtEl>
                                      </p:cBhvr>
                                    </p:animEffect>
                                  </p:childTnLst>
                                </p:cTn>
                              </p:par>
                            </p:childTnLst>
                          </p:cTn>
                        </p:par>
                        <p:par>
                          <p:cTn fill="hold" id="718">
                            <p:stCondLst>
                              <p:cond delay="7000"/>
                            </p:stCondLst>
                            <p:childTnLst>
                              <p:par>
                                <p:cTn fill="hold" id="719" nodeType="afterEffect" presetClass="entr" presetID="22" presetSubtype="4">
                                  <p:stCondLst>
                                    <p:cond delay="0"/>
                                  </p:stCondLst>
                                  <p:childTnLst>
                                    <p:set>
                                      <p:cBhvr>
                                        <p:cTn dur="1" fill="hold" id="720">
                                          <p:stCondLst>
                                            <p:cond delay="0"/>
                                          </p:stCondLst>
                                        </p:cTn>
                                        <p:tgtEl>
                                          <p:spTgt spid="298"/>
                                        </p:tgtEl>
                                        <p:attrNameLst>
                                          <p:attrName>style.visibility</p:attrName>
                                        </p:attrNameLst>
                                      </p:cBhvr>
                                      <p:to>
                                        <p:strVal val="visible"/>
                                      </p:to>
                                    </p:set>
                                    <p:animEffect filter="wipe(down)" transition="out">
                                      <p:cBhvr additive="repl">
                                        <p:cTn dur="1000" id="721"/>
                                        <p:tgtEl>
                                          <p:spTgt spid="298"/>
                                        </p:tgtEl>
                                      </p:cBhvr>
                                    </p:animEffect>
                                  </p:childTnLst>
                                </p:cTn>
                              </p:par>
                              <p:par>
                                <p:cTn fill="hold" id="722" nodeType="withEffect" presetClass="entr" presetID="22" presetSubtype="4">
                                  <p:stCondLst>
                                    <p:cond delay="0"/>
                                  </p:stCondLst>
                                  <p:childTnLst>
                                    <p:set>
                                      <p:cBhvr>
                                        <p:cTn dur="1" fill="hold" id="723">
                                          <p:stCondLst>
                                            <p:cond delay="0"/>
                                          </p:stCondLst>
                                        </p:cTn>
                                        <p:tgtEl>
                                          <p:spTgt spid="299"/>
                                        </p:tgtEl>
                                        <p:attrNameLst>
                                          <p:attrName>style.visibility</p:attrName>
                                        </p:attrNameLst>
                                      </p:cBhvr>
                                      <p:to>
                                        <p:strVal val="visible"/>
                                      </p:to>
                                    </p:set>
                                    <p:animEffect filter="wipe(down)" transition="out">
                                      <p:cBhvr additive="repl">
                                        <p:cTn dur="1000" id="724"/>
                                        <p:tgtEl>
                                          <p:spTgt spid="299"/>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timing>
</p:sld>
</file>

<file path=ppt/slides/slide18.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300" name="TextShape 1"/>
          <p:cNvSpPr txBox="1"/>
          <p:nvPr/>
        </p:nvSpPr>
        <p:spPr>
          <a:xfrm>
            <a:off x="899640" y="6535440"/>
            <a:ext cx="2017440" cy="259200"/>
          </a:xfrm>
          <a:prstGeom prst="rect">
            <a:avLst/>
          </a:prstGeom>
        </p:spPr>
        <p:txBody>
          <a:bodyPr/>
          <a:p>
            <a:pPr algn="ctr">
              <a:lnSpc>
                <a:spcPct val="100000"/>
              </a:lnSpc>
            </a:pPr>
            <a:r>
              <a:rPr lang="fr-FR" sz="1200">
                <a:solidFill>
                  <a:srgbClr val="996633"/>
                </a:solidFill>
                <a:latin typeface="Arial"/>
              </a:rPr>
              <a:t>Lycée Diderot 9 avril 2015</a:t>
            </a:r>
            <a:endParaRPr/>
          </a:p>
        </p:txBody>
      </p:sp>
      <p:sp>
        <p:nvSpPr>
          <p:cNvPr id="301" name="TextShape 2"/>
          <p:cNvSpPr txBox="1"/>
          <p:nvPr/>
        </p:nvSpPr>
        <p:spPr>
          <a:xfrm>
            <a:off x="3132000" y="6535440"/>
            <a:ext cx="5040360" cy="267840"/>
          </a:xfrm>
          <a:prstGeom prst="rect">
            <a:avLst/>
          </a:prstGeom>
        </p:spPr>
        <p:txBody>
          <a:bodyPr/>
          <a:p>
            <a:pPr algn="ctr">
              <a:lnSpc>
                <a:spcPct val="100000"/>
              </a:lnSpc>
            </a:pPr>
            <a:r>
              <a:rPr lang="fr-FR" sz="1200">
                <a:solidFill>
                  <a:srgbClr val="996633"/>
                </a:solidFill>
                <a:latin typeface="Arial"/>
              </a:rPr>
              <a:t>PNF Filière Bois – Patrick AVELINE, Etienne GAZEAU, IEN</a:t>
            </a:r>
            <a:endParaRPr/>
          </a:p>
        </p:txBody>
      </p:sp>
      <p:sp>
        <p:nvSpPr>
          <p:cNvPr id="302" name="TextShape 3"/>
          <p:cNvSpPr txBox="1"/>
          <p:nvPr/>
        </p:nvSpPr>
        <p:spPr>
          <a:xfrm>
            <a:off x="8403840" y="6525360"/>
            <a:ext cx="565920" cy="287640"/>
          </a:xfrm>
          <a:prstGeom prst="rect">
            <a:avLst/>
          </a:prstGeom>
        </p:spPr>
        <p:txBody>
          <a:bodyPr anchor="ctr"/>
          <a:p>
            <a:pPr algn="r">
              <a:lnSpc>
                <a:spcPct val="100000"/>
              </a:lnSpc>
            </a:pPr>
            <a:fld id="{17EE11F7-9C66-49FE-B97B-D0EA3C02EDA4}" type="slidenum">
              <a:rPr lang="fr-FR" sz="1200">
                <a:solidFill>
                  <a:srgbClr val="996633"/>
                </a:solidFill>
                <a:latin typeface="Arial"/>
              </a:rPr>
              <a:t>&lt;numéro&gt;</a:t>
            </a:fld>
            <a:endParaRPr/>
          </a:p>
        </p:txBody>
      </p:sp>
      <p:sp>
        <p:nvSpPr>
          <p:cNvPr id="303" name="TextShape 4"/>
          <p:cNvSpPr txBox="1"/>
          <p:nvPr/>
        </p:nvSpPr>
        <p:spPr>
          <a:xfrm>
            <a:off x="3852000" y="181800"/>
            <a:ext cx="5028120" cy="399600"/>
          </a:xfrm>
          <a:prstGeom prst="rect">
            <a:avLst/>
          </a:prstGeom>
        </p:spPr>
        <p:txBody>
          <a:bodyPr/>
          <a:p>
            <a:pPr>
              <a:lnSpc>
                <a:spcPct val="100000"/>
              </a:lnSpc>
            </a:pPr>
            <a:r>
              <a:rPr b="1" lang="fr-FR" sz="2000">
                <a:solidFill>
                  <a:srgbClr val="ffffff"/>
                </a:solidFill>
                <a:latin typeface="Calibri"/>
              </a:rPr>
              <a:t>Les baccalauréats professionnels</a:t>
            </a:r>
            <a:endParaRPr/>
          </a:p>
        </p:txBody>
      </p:sp>
      <p:sp>
        <p:nvSpPr>
          <p:cNvPr id="304" name="TextShape 5"/>
          <p:cNvSpPr txBox="1"/>
          <p:nvPr/>
        </p:nvSpPr>
        <p:spPr>
          <a:xfrm>
            <a:off x="971640" y="1268640"/>
            <a:ext cx="7908480" cy="5040360"/>
          </a:xfrm>
          <a:prstGeom prst="rect">
            <a:avLst/>
          </a:prstGeom>
        </p:spPr>
        <p:txBody>
          <a:bodyPr bIns="45000" lIns="90000" rIns="90000" tIns="45000"/>
          <a:p>
            <a:pPr>
              <a:lnSpc>
                <a:spcPct val="100000"/>
              </a:lnSpc>
              <a:buFont charset="2" typeface="Wingdings"/>
              <a:buChar char=""/>
            </a:pPr>
            <a:r>
              <a:rPr b="1" lang="fr-FR" sz="2400">
                <a:solidFill>
                  <a:srgbClr val="000000"/>
                </a:solidFill>
                <a:latin typeface="Calibri"/>
              </a:rPr>
              <a:t>E2 : Epreuve de technologie   ……</a:t>
            </a:r>
            <a:r>
              <a:rPr b="1" i="1" lang="fr-FR" sz="2400">
                <a:solidFill>
                  <a:srgbClr val="000000"/>
                </a:solidFill>
                <a:latin typeface="Calibri"/>
              </a:rPr>
              <a:t>ponctuelle</a:t>
            </a:r>
            <a:endParaRPr/>
          </a:p>
          <a:p>
            <a:pPr lvl="2">
              <a:lnSpc>
                <a:spcPct val="100000"/>
              </a:lnSpc>
              <a:buFont charset="2" typeface="Wingdings"/>
              <a:buChar char=""/>
            </a:pPr>
            <a:r>
              <a:rPr b="1" lang="fr-FR" sz="2000">
                <a:solidFill>
                  <a:srgbClr val="000000"/>
                </a:solidFill>
                <a:latin typeface="Calibri"/>
              </a:rPr>
              <a:t>Analyse technique </a:t>
            </a:r>
            <a:r>
              <a:rPr lang="fr-FR" sz="2000">
                <a:solidFill>
                  <a:srgbClr val="000000"/>
                </a:solidFill>
                <a:latin typeface="Calibri"/>
              </a:rPr>
              <a:t>d’un ouvrage, d’une fabrication, etc…</a:t>
            </a:r>
            <a:endParaRPr/>
          </a:p>
          <a:p>
            <a:pPr lvl="2">
              <a:lnSpc>
                <a:spcPct val="100000"/>
              </a:lnSpc>
              <a:buFont charset="2" typeface="Wingdings"/>
              <a:buChar char=""/>
            </a:pPr>
            <a:r>
              <a:rPr b="1" lang="fr-FR" sz="2000">
                <a:solidFill>
                  <a:srgbClr val="000000"/>
                </a:solidFill>
                <a:latin typeface="Calibri"/>
              </a:rPr>
              <a:t>Préparation</a:t>
            </a:r>
            <a:r>
              <a:rPr lang="fr-FR" sz="2000">
                <a:solidFill>
                  <a:srgbClr val="000000"/>
                </a:solidFill>
                <a:latin typeface="Calibri"/>
              </a:rPr>
              <a:t> d’une fabrication, d’une mise en œuvre sur chantier, </a:t>
            </a:r>
            <a:r>
              <a:rPr lang="fr-FR" sz="2000">
                <a:solidFill>
                  <a:srgbClr val="000000"/>
                </a:solidFill>
                <a:latin typeface="Calibri"/>
              </a:rPr>
              <a:t>	</a:t>
            </a:r>
            <a:r>
              <a:rPr lang="fr-FR" sz="2000">
                <a:solidFill>
                  <a:srgbClr val="000000"/>
                </a:solidFill>
                <a:latin typeface="Calibri"/>
              </a:rPr>
              <a:t>d’une production, etc..</a:t>
            </a:r>
            <a:endParaRPr/>
          </a:p>
          <a:p>
            <a:endParaRPr/>
          </a:p>
          <a:p>
            <a:pPr>
              <a:lnSpc>
                <a:spcPct val="100000"/>
              </a:lnSpc>
              <a:buFont charset="2" typeface="Wingdings"/>
              <a:buChar char=""/>
            </a:pPr>
            <a:r>
              <a:rPr b="1" lang="fr-FR" sz="2400">
                <a:solidFill>
                  <a:srgbClr val="000000"/>
                </a:solidFill>
                <a:latin typeface="Calibri"/>
              </a:rPr>
              <a:t>E3 : Epreuve pratique   ……</a:t>
            </a:r>
            <a:r>
              <a:rPr b="1" i="1" lang="fr-FR" sz="2400">
                <a:solidFill>
                  <a:srgbClr val="000000"/>
                </a:solidFill>
                <a:latin typeface="Calibri"/>
              </a:rPr>
              <a:t>Contrôle en cours de formation</a:t>
            </a:r>
            <a:endParaRPr/>
          </a:p>
          <a:p>
            <a:pPr lvl="1">
              <a:lnSpc>
                <a:spcPct val="100000"/>
              </a:lnSpc>
              <a:buFont charset="2" typeface="Wingdings"/>
              <a:buChar char=""/>
            </a:pPr>
            <a:r>
              <a:rPr b="1" lang="fr-FR" sz="2000">
                <a:solidFill>
                  <a:srgbClr val="000000"/>
                </a:solidFill>
                <a:latin typeface="Calibri"/>
              </a:rPr>
              <a:t>Réalisation et suivi </a:t>
            </a:r>
            <a:r>
              <a:rPr lang="fr-FR" sz="2000">
                <a:solidFill>
                  <a:srgbClr val="000000"/>
                </a:solidFill>
                <a:latin typeface="Calibri"/>
              </a:rPr>
              <a:t>…. en entreprise </a:t>
            </a:r>
            <a:endParaRPr/>
          </a:p>
          <a:p>
            <a:pPr lvl="1">
              <a:lnSpc>
                <a:spcPct val="100000"/>
              </a:lnSpc>
              <a:buFont charset="2" typeface="Wingdings"/>
              <a:buChar char=""/>
            </a:pPr>
            <a:r>
              <a:rPr b="1" lang="fr-FR" sz="2000">
                <a:solidFill>
                  <a:srgbClr val="000000"/>
                </a:solidFill>
                <a:latin typeface="Calibri"/>
              </a:rPr>
              <a:t>Fabrication </a:t>
            </a:r>
            <a:r>
              <a:rPr lang="fr-FR" sz="2000">
                <a:solidFill>
                  <a:srgbClr val="000000"/>
                </a:solidFill>
                <a:latin typeface="Calibri"/>
              </a:rPr>
              <a:t>d’un ouvrage</a:t>
            </a:r>
            <a:r>
              <a:rPr b="1" lang="fr-FR" sz="2000">
                <a:solidFill>
                  <a:srgbClr val="000000"/>
                </a:solidFill>
                <a:latin typeface="Calibri"/>
              </a:rPr>
              <a:t>, production …</a:t>
            </a:r>
            <a:endParaRPr/>
          </a:p>
          <a:p>
            <a:pPr lvl="1">
              <a:lnSpc>
                <a:spcPct val="100000"/>
              </a:lnSpc>
              <a:buFont charset="2" typeface="Wingdings"/>
              <a:buChar char=""/>
            </a:pPr>
            <a:r>
              <a:rPr b="1" lang="fr-FR" sz="2000">
                <a:solidFill>
                  <a:srgbClr val="000000"/>
                </a:solidFill>
                <a:latin typeface="Calibri"/>
              </a:rPr>
              <a:t>Mise en œuvre </a:t>
            </a:r>
            <a:r>
              <a:rPr lang="fr-FR" sz="2000">
                <a:solidFill>
                  <a:srgbClr val="000000"/>
                </a:solidFill>
                <a:latin typeface="Calibri"/>
              </a:rPr>
              <a:t>sur chantier</a:t>
            </a:r>
            <a:r>
              <a:rPr b="1" lang="fr-FR" sz="2000">
                <a:solidFill>
                  <a:srgbClr val="000000"/>
                </a:solidFill>
                <a:latin typeface="Calibri"/>
              </a:rPr>
              <a:t>, suivi et contrôle </a:t>
            </a:r>
            <a:r>
              <a:rPr lang="fr-FR" sz="2000">
                <a:solidFill>
                  <a:srgbClr val="000000"/>
                </a:solidFill>
                <a:latin typeface="Calibri"/>
              </a:rPr>
              <a:t>d’une production</a:t>
            </a:r>
            <a:endParaRPr/>
          </a:p>
          <a:p>
            <a:endParaRPr/>
          </a:p>
          <a:p>
            <a:pPr lvl="1">
              <a:lnSpc>
                <a:spcPct val="100000"/>
              </a:lnSpc>
              <a:buFont charset="2" typeface="Wingdings"/>
              <a:buChar char=""/>
            </a:pPr>
            <a:r>
              <a:rPr lang="fr-FR" sz="2000">
                <a:solidFill>
                  <a:srgbClr val="000000"/>
                </a:solidFill>
                <a:latin typeface="Calibri"/>
              </a:rPr>
              <a:t>Economie – gestion</a:t>
            </a:r>
            <a:endParaRPr/>
          </a:p>
          <a:p>
            <a:pPr lvl="1">
              <a:lnSpc>
                <a:spcPct val="100000"/>
              </a:lnSpc>
              <a:buFont charset="2" typeface="Wingdings"/>
              <a:buChar char=""/>
            </a:pPr>
            <a:r>
              <a:rPr lang="fr-FR" sz="2000">
                <a:solidFill>
                  <a:srgbClr val="000000"/>
                </a:solidFill>
                <a:latin typeface="Calibri"/>
              </a:rPr>
              <a:t>Prévention – santé - environnement</a:t>
            </a:r>
            <a:endParaRPr/>
          </a:p>
          <a:p>
            <a:pPr>
              <a:lnSpc>
                <a:spcPct val="100000"/>
              </a:lnSpc>
            </a:pPr>
            <a:endParaRPr/>
          </a:p>
        </p:txBody>
      </p:sp>
    </p:spTree>
  </p:cSld>
</p:sld>
</file>

<file path=ppt/slides/slide19.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305" name="CustomShape 1"/>
          <p:cNvSpPr/>
          <p:nvPr/>
        </p:nvSpPr>
        <p:spPr>
          <a:xfrm>
            <a:off x="616680" y="1035720"/>
            <a:ext cx="8328240" cy="4985280"/>
          </a:xfrm>
          <a:prstGeom prst="rect">
            <a:avLst/>
          </a:prstGeom>
          <a:solidFill>
            <a:srgbClr val="ffc000"/>
          </a:solidFill>
          <a:ln>
            <a:noFill/>
          </a:ln>
        </p:spPr>
        <p:txBody>
          <a:bodyPr bIns="36000" lIns="36000" rIns="36000" tIns="36000"/>
          <a:p>
            <a:pPr>
              <a:lnSpc>
                <a:spcPct val="100000"/>
              </a:lnSpc>
            </a:pPr>
            <a:r>
              <a:rPr b="1" lang="fr-FR" sz="2400">
                <a:solidFill>
                  <a:srgbClr val="000000"/>
                </a:solidFill>
                <a:latin typeface="Calibri"/>
              </a:rPr>
              <a:t>Le niveau IV : Bac Pro AEA</a:t>
            </a:r>
            <a:endParaRPr/>
          </a:p>
          <a:p>
            <a:pPr>
              <a:lnSpc>
                <a:spcPct val="100000"/>
              </a:lnSpc>
            </a:pPr>
            <a:r>
              <a:rPr b="1" lang="fr-FR" sz="2400">
                <a:solidFill>
                  <a:srgbClr val="000000"/>
                </a:solidFill>
                <a:latin typeface="Calibri"/>
              </a:rPr>
              <a:t>« Un technicien d’études et de suivi »</a:t>
            </a:r>
            <a:endParaRPr/>
          </a:p>
        </p:txBody>
      </p:sp>
      <p:sp>
        <p:nvSpPr>
          <p:cNvPr id="306" name="TextShape 2"/>
          <p:cNvSpPr txBox="1"/>
          <p:nvPr/>
        </p:nvSpPr>
        <p:spPr>
          <a:xfrm>
            <a:off x="899640" y="6535440"/>
            <a:ext cx="2017440" cy="259200"/>
          </a:xfrm>
          <a:prstGeom prst="rect">
            <a:avLst/>
          </a:prstGeom>
        </p:spPr>
        <p:txBody>
          <a:bodyPr/>
          <a:p>
            <a:pPr algn="ctr">
              <a:lnSpc>
                <a:spcPct val="100000"/>
              </a:lnSpc>
            </a:pPr>
            <a:r>
              <a:rPr lang="fr-FR" sz="1200">
                <a:solidFill>
                  <a:srgbClr val="996633"/>
                </a:solidFill>
                <a:latin typeface="Arial"/>
              </a:rPr>
              <a:t>Lycée Diderot 9 avril 2015</a:t>
            </a:r>
            <a:endParaRPr/>
          </a:p>
        </p:txBody>
      </p:sp>
      <p:sp>
        <p:nvSpPr>
          <p:cNvPr id="307" name="TextShape 3"/>
          <p:cNvSpPr txBox="1"/>
          <p:nvPr/>
        </p:nvSpPr>
        <p:spPr>
          <a:xfrm>
            <a:off x="3132000" y="6535440"/>
            <a:ext cx="5040360" cy="267840"/>
          </a:xfrm>
          <a:prstGeom prst="rect">
            <a:avLst/>
          </a:prstGeom>
        </p:spPr>
        <p:txBody>
          <a:bodyPr/>
          <a:p>
            <a:pPr algn="ctr">
              <a:lnSpc>
                <a:spcPct val="100000"/>
              </a:lnSpc>
            </a:pPr>
            <a:r>
              <a:rPr lang="fr-FR" sz="1200">
                <a:solidFill>
                  <a:srgbClr val="996633"/>
                </a:solidFill>
                <a:latin typeface="Arial"/>
              </a:rPr>
              <a:t>PNF Filière Bois – Patrick AVELINE, Etienne GAZEAU, IEN</a:t>
            </a:r>
            <a:endParaRPr/>
          </a:p>
        </p:txBody>
      </p:sp>
      <p:sp>
        <p:nvSpPr>
          <p:cNvPr id="308" name="TextShape 4"/>
          <p:cNvSpPr txBox="1"/>
          <p:nvPr/>
        </p:nvSpPr>
        <p:spPr>
          <a:xfrm>
            <a:off x="8403840" y="6525360"/>
            <a:ext cx="565920" cy="287640"/>
          </a:xfrm>
          <a:prstGeom prst="rect">
            <a:avLst/>
          </a:prstGeom>
        </p:spPr>
        <p:txBody>
          <a:bodyPr anchor="ctr"/>
          <a:p>
            <a:pPr algn="r">
              <a:lnSpc>
                <a:spcPct val="100000"/>
              </a:lnSpc>
            </a:pPr>
            <a:fld id="{51D37BCE-2B84-4470-AD42-167CD9BE692A}" type="slidenum">
              <a:rPr lang="fr-FR" sz="1200">
                <a:solidFill>
                  <a:srgbClr val="996633"/>
                </a:solidFill>
                <a:latin typeface="Arial"/>
              </a:rPr>
              <a:t>&lt;numéro&gt;</a:t>
            </a:fld>
            <a:endParaRPr/>
          </a:p>
        </p:txBody>
      </p:sp>
      <p:sp>
        <p:nvSpPr>
          <p:cNvPr id="309" name="TextShape 5"/>
          <p:cNvSpPr txBox="1"/>
          <p:nvPr/>
        </p:nvSpPr>
        <p:spPr>
          <a:xfrm>
            <a:off x="3852000" y="181800"/>
            <a:ext cx="5028120" cy="399600"/>
          </a:xfrm>
          <a:prstGeom prst="rect">
            <a:avLst/>
          </a:prstGeom>
        </p:spPr>
        <p:txBody>
          <a:bodyPr/>
          <a:p>
            <a:pPr>
              <a:lnSpc>
                <a:spcPct val="100000"/>
              </a:lnSpc>
            </a:pPr>
            <a:r>
              <a:rPr b="1" lang="fr-FR" sz="2000">
                <a:solidFill>
                  <a:srgbClr val="ffffff"/>
                </a:solidFill>
                <a:latin typeface="Calibri"/>
              </a:rPr>
              <a:t>Parcours de formation 5 et 4</a:t>
            </a:r>
            <a:endParaRPr/>
          </a:p>
        </p:txBody>
      </p:sp>
      <p:sp>
        <p:nvSpPr>
          <p:cNvPr id="310" name="CustomShape 6"/>
          <p:cNvSpPr/>
          <p:nvPr/>
        </p:nvSpPr>
        <p:spPr>
          <a:xfrm>
            <a:off x="604800" y="1942920"/>
            <a:ext cx="2376000" cy="2257920"/>
          </a:xfrm>
          <a:prstGeom prst="ellipse">
            <a:avLst/>
          </a:prstGeom>
          <a:solidFill>
            <a:srgbClr val="92d050"/>
          </a:solidFill>
          <a:ln>
            <a:noFill/>
          </a:ln>
        </p:spPr>
        <p:txBody>
          <a:bodyPr anchor="ctr" bIns="36000" lIns="36000" rIns="36000" tIns="36000"/>
          <a:p>
            <a:pPr algn="ctr">
              <a:lnSpc>
                <a:spcPct val="100000"/>
              </a:lnSpc>
            </a:pPr>
            <a:r>
              <a:rPr lang="fr-FR" sz="2000">
                <a:solidFill>
                  <a:srgbClr val="000000"/>
                </a:solidFill>
                <a:latin typeface="Calibri"/>
              </a:rPr>
              <a:t>Analyser les contraintes techniques,</a:t>
            </a:r>
            <a:endParaRPr/>
          </a:p>
          <a:p>
            <a:pPr algn="ctr">
              <a:lnSpc>
                <a:spcPct val="100000"/>
              </a:lnSpc>
            </a:pPr>
            <a:r>
              <a:rPr lang="fr-FR" sz="2000">
                <a:solidFill>
                  <a:srgbClr val="000000"/>
                </a:solidFill>
                <a:latin typeface="Calibri"/>
              </a:rPr>
              <a:t>esthétiques,</a:t>
            </a:r>
            <a:endParaRPr/>
          </a:p>
          <a:p>
            <a:pPr algn="ctr">
              <a:lnSpc>
                <a:spcPct val="100000"/>
              </a:lnSpc>
            </a:pPr>
            <a:r>
              <a:rPr lang="fr-FR" sz="2000">
                <a:solidFill>
                  <a:srgbClr val="000000"/>
                </a:solidFill>
                <a:latin typeface="Calibri"/>
              </a:rPr>
              <a:t>règlementaires</a:t>
            </a:r>
            <a:endParaRPr/>
          </a:p>
        </p:txBody>
      </p:sp>
      <p:sp>
        <p:nvSpPr>
          <p:cNvPr id="311" name="CustomShape 7"/>
          <p:cNvSpPr/>
          <p:nvPr/>
        </p:nvSpPr>
        <p:spPr>
          <a:xfrm>
            <a:off x="4374360" y="4296960"/>
            <a:ext cx="3819960" cy="1067040"/>
          </a:xfrm>
          <a:prstGeom prst="ellipse">
            <a:avLst/>
          </a:prstGeom>
          <a:solidFill>
            <a:srgbClr val="92d050"/>
          </a:solidFill>
          <a:ln>
            <a:noFill/>
          </a:ln>
        </p:spPr>
        <p:txBody>
          <a:bodyPr anchor="ctr" bIns="36000" lIns="36000" rIns="36000" tIns="36000"/>
          <a:p>
            <a:pPr algn="ctr">
              <a:lnSpc>
                <a:spcPct val="100000"/>
              </a:lnSpc>
            </a:pPr>
            <a:r>
              <a:rPr lang="fr-FR" sz="2000">
                <a:solidFill>
                  <a:srgbClr val="000000"/>
                </a:solidFill>
                <a:latin typeface="Calibri"/>
              </a:rPr>
              <a:t>Gérer les délais,</a:t>
            </a:r>
            <a:endParaRPr/>
          </a:p>
          <a:p>
            <a:pPr algn="ctr">
              <a:lnSpc>
                <a:spcPct val="100000"/>
              </a:lnSpc>
            </a:pPr>
            <a:r>
              <a:rPr lang="fr-FR" sz="2000">
                <a:solidFill>
                  <a:srgbClr val="000000"/>
                </a:solidFill>
                <a:latin typeface="Calibri"/>
              </a:rPr>
              <a:t>la conformité , la sécurité</a:t>
            </a:r>
            <a:endParaRPr/>
          </a:p>
        </p:txBody>
      </p:sp>
      <p:sp>
        <p:nvSpPr>
          <p:cNvPr id="312" name="CustomShape 8"/>
          <p:cNvSpPr/>
          <p:nvPr/>
        </p:nvSpPr>
        <p:spPr>
          <a:xfrm>
            <a:off x="6994080" y="5055120"/>
            <a:ext cx="1886040" cy="964440"/>
          </a:xfrm>
          <a:prstGeom prst="ellipse">
            <a:avLst/>
          </a:prstGeom>
          <a:solidFill>
            <a:srgbClr val="92d050"/>
          </a:solidFill>
          <a:ln>
            <a:noFill/>
          </a:ln>
        </p:spPr>
        <p:txBody>
          <a:bodyPr anchor="ctr" bIns="36000" lIns="36000" rIns="36000" tIns="36000"/>
          <a:p>
            <a:pPr algn="ctr">
              <a:lnSpc>
                <a:spcPct val="100000"/>
              </a:lnSpc>
            </a:pPr>
            <a:r>
              <a:rPr lang="fr-FR" sz="2000">
                <a:solidFill>
                  <a:srgbClr val="000000"/>
                </a:solidFill>
                <a:latin typeface="Calibri"/>
              </a:rPr>
              <a:t>Animer une équipe</a:t>
            </a:r>
            <a:endParaRPr/>
          </a:p>
        </p:txBody>
      </p:sp>
      <p:sp>
        <p:nvSpPr>
          <p:cNvPr id="313" name="CustomShape 9"/>
          <p:cNvSpPr/>
          <p:nvPr/>
        </p:nvSpPr>
        <p:spPr>
          <a:xfrm>
            <a:off x="4969800" y="5262120"/>
            <a:ext cx="2237760" cy="605520"/>
          </a:xfrm>
          <a:prstGeom prst="ellipse">
            <a:avLst/>
          </a:prstGeom>
          <a:solidFill>
            <a:srgbClr val="92d050"/>
          </a:solidFill>
          <a:ln>
            <a:noFill/>
          </a:ln>
        </p:spPr>
        <p:txBody>
          <a:bodyPr anchor="ctr" bIns="36000" lIns="36000" rIns="36000" tIns="36000"/>
          <a:p>
            <a:pPr algn="ctr">
              <a:lnSpc>
                <a:spcPct val="100000"/>
              </a:lnSpc>
            </a:pPr>
            <a:r>
              <a:rPr lang="fr-FR" sz="2000">
                <a:solidFill>
                  <a:srgbClr val="000000"/>
                </a:solidFill>
                <a:latin typeface="Calibri"/>
              </a:rPr>
              <a:t>Communiquer</a:t>
            </a:r>
            <a:endParaRPr/>
          </a:p>
        </p:txBody>
      </p:sp>
      <p:sp>
        <p:nvSpPr>
          <p:cNvPr id="314" name="CustomShape 10"/>
          <p:cNvSpPr/>
          <p:nvPr/>
        </p:nvSpPr>
        <p:spPr>
          <a:xfrm>
            <a:off x="2832120" y="2100600"/>
            <a:ext cx="1886040" cy="964440"/>
          </a:xfrm>
          <a:prstGeom prst="ellipse">
            <a:avLst/>
          </a:prstGeom>
          <a:solidFill>
            <a:srgbClr val="92d050"/>
          </a:solidFill>
          <a:ln>
            <a:noFill/>
          </a:ln>
        </p:spPr>
        <p:txBody>
          <a:bodyPr anchor="ctr" bIns="36000" lIns="36000" rIns="36000" tIns="36000"/>
          <a:p>
            <a:pPr algn="ctr">
              <a:lnSpc>
                <a:spcPct val="100000"/>
              </a:lnSpc>
            </a:pPr>
            <a:r>
              <a:rPr b="1" lang="fr-FR" sz="2000">
                <a:solidFill>
                  <a:srgbClr val="000000"/>
                </a:solidFill>
                <a:latin typeface="Calibri"/>
              </a:rPr>
              <a:t>Présenter un projet</a:t>
            </a:r>
            <a:endParaRPr/>
          </a:p>
        </p:txBody>
      </p:sp>
      <p:sp>
        <p:nvSpPr>
          <p:cNvPr id="315" name="CustomShape 11"/>
          <p:cNvSpPr/>
          <p:nvPr/>
        </p:nvSpPr>
        <p:spPr>
          <a:xfrm>
            <a:off x="2411640" y="3173040"/>
            <a:ext cx="2113560" cy="2689560"/>
          </a:xfrm>
          <a:prstGeom prst="ellipse">
            <a:avLst/>
          </a:prstGeom>
          <a:solidFill>
            <a:srgbClr val="92d050"/>
          </a:solidFill>
          <a:ln>
            <a:noFill/>
          </a:ln>
        </p:spPr>
        <p:txBody>
          <a:bodyPr anchor="ctr" bIns="36000" lIns="36000" rIns="36000" tIns="36000"/>
          <a:p>
            <a:pPr algn="ctr">
              <a:lnSpc>
                <a:spcPct val="100000"/>
              </a:lnSpc>
            </a:pPr>
            <a:r>
              <a:rPr lang="fr-FR" sz="2000">
                <a:solidFill>
                  <a:srgbClr val="000000"/>
                </a:solidFill>
                <a:latin typeface="Calibri"/>
              </a:rPr>
              <a:t>Proposer, optimiser et justifier les solutions techniques et esthétiques</a:t>
            </a:r>
            <a:endParaRPr/>
          </a:p>
        </p:txBody>
      </p:sp>
      <p:sp>
        <p:nvSpPr>
          <p:cNvPr id="316" name="CustomShape 12"/>
          <p:cNvSpPr/>
          <p:nvPr/>
        </p:nvSpPr>
        <p:spPr>
          <a:xfrm>
            <a:off x="4304160" y="3553200"/>
            <a:ext cx="1634040" cy="893520"/>
          </a:xfrm>
          <a:prstGeom prst="ellipse">
            <a:avLst/>
          </a:prstGeom>
          <a:blipFill>
            <a:blip r:embed="rId1"/>
            <a:tile/>
          </a:blipFill>
          <a:ln>
            <a:noFill/>
          </a:ln>
        </p:spPr>
        <p:txBody>
          <a:bodyPr anchor="ctr" bIns="36000" lIns="36000" rIns="36000" tIns="36000"/>
          <a:p>
            <a:pPr algn="ctr">
              <a:lnSpc>
                <a:spcPct val="100000"/>
              </a:lnSpc>
            </a:pPr>
            <a:r>
              <a:rPr b="1" lang="fr-FR" sz="2000">
                <a:solidFill>
                  <a:srgbClr val="000000"/>
                </a:solidFill>
                <a:latin typeface="Calibri"/>
              </a:rPr>
              <a:t>Quantifier</a:t>
            </a:r>
            <a:endParaRPr/>
          </a:p>
        </p:txBody>
      </p:sp>
      <p:sp>
        <p:nvSpPr>
          <p:cNvPr id="317" name="CustomShape 13"/>
          <p:cNvSpPr/>
          <p:nvPr/>
        </p:nvSpPr>
        <p:spPr>
          <a:xfrm>
            <a:off x="5764680" y="2696040"/>
            <a:ext cx="2163240" cy="1536120"/>
          </a:xfrm>
          <a:prstGeom prst="ellipse">
            <a:avLst/>
          </a:prstGeom>
          <a:blipFill>
            <a:blip r:embed="rId2"/>
            <a:tile/>
          </a:blipFill>
          <a:ln>
            <a:noFill/>
          </a:ln>
        </p:spPr>
        <p:txBody>
          <a:bodyPr anchor="ctr" bIns="36000" lIns="36000" rIns="36000" tIns="36000"/>
          <a:p>
            <a:pPr algn="ctr">
              <a:lnSpc>
                <a:spcPct val="100000"/>
              </a:lnSpc>
            </a:pPr>
            <a:r>
              <a:rPr b="1" lang="fr-FR" sz="2000">
                <a:solidFill>
                  <a:srgbClr val="000000"/>
                </a:solidFill>
                <a:latin typeface="Calibri"/>
              </a:rPr>
              <a:t>Réaliser maquettes et prototypes</a:t>
            </a:r>
            <a:endParaRPr/>
          </a:p>
        </p:txBody>
      </p:sp>
      <p:sp>
        <p:nvSpPr>
          <p:cNvPr id="318" name="CustomShape 14"/>
          <p:cNvSpPr/>
          <p:nvPr/>
        </p:nvSpPr>
        <p:spPr>
          <a:xfrm>
            <a:off x="5366160" y="1545840"/>
            <a:ext cx="1966320" cy="1226880"/>
          </a:xfrm>
          <a:prstGeom prst="ellipse">
            <a:avLst/>
          </a:prstGeom>
          <a:blipFill>
            <a:blip r:embed="rId3"/>
            <a:tile/>
          </a:blipFill>
          <a:ln>
            <a:noFill/>
          </a:ln>
        </p:spPr>
        <p:txBody>
          <a:bodyPr anchor="ctr" bIns="36000" lIns="36000" rIns="36000" tIns="36000"/>
          <a:p>
            <a:pPr algn="ctr">
              <a:lnSpc>
                <a:spcPct val="100000"/>
              </a:lnSpc>
            </a:pPr>
            <a:r>
              <a:rPr b="1" lang="fr-FR" sz="2000">
                <a:solidFill>
                  <a:srgbClr val="000000"/>
                </a:solidFill>
                <a:latin typeface="Calibri"/>
              </a:rPr>
              <a:t>Traduire l’esthétique du projet</a:t>
            </a:r>
            <a:endParaRPr/>
          </a:p>
        </p:txBody>
      </p:sp>
      <p:sp>
        <p:nvSpPr>
          <p:cNvPr id="319" name="CustomShape 15"/>
          <p:cNvSpPr/>
          <p:nvPr/>
        </p:nvSpPr>
        <p:spPr>
          <a:xfrm>
            <a:off x="4284000" y="2446560"/>
            <a:ext cx="1804320" cy="1240560"/>
          </a:xfrm>
          <a:prstGeom prst="ellipse">
            <a:avLst/>
          </a:prstGeom>
          <a:blipFill>
            <a:blip r:embed="rId4"/>
            <a:tile/>
          </a:blipFill>
          <a:ln>
            <a:noFill/>
          </a:ln>
        </p:spPr>
        <p:txBody>
          <a:bodyPr anchor="ctr" bIns="36000" lIns="36000" rIns="36000" tIns="36000"/>
          <a:p>
            <a:pPr algn="ctr">
              <a:lnSpc>
                <a:spcPct val="100000"/>
              </a:lnSpc>
            </a:pPr>
            <a:r>
              <a:rPr b="1" lang="fr-FR" sz="2000">
                <a:solidFill>
                  <a:srgbClr val="000000"/>
                </a:solidFill>
                <a:latin typeface="Calibri"/>
              </a:rPr>
              <a:t>Définir l’ouvrage Modéliser</a:t>
            </a:r>
            <a:endParaRPr/>
          </a:p>
        </p:txBody>
      </p:sp>
    </p:spTree>
  </p:cSld>
  <p:timing>
    <p:tnLst>
      <p:par>
        <p:cTn dur="indefinite" id="725" nodeType="tmRoot" restart="never">
          <p:childTnLst>
            <p:seq>
              <p:cTn dur="indefinite" id="726" nodeType="mainSeq">
                <p:childTnLst>
                  <p:par>
                    <p:cTn fill="hold" id="727">
                      <p:stCondLst>
                        <p:cond delay="indefinite"/>
                      </p:stCondLst>
                      <p:childTnLst>
                        <p:par>
                          <p:cTn fill="hold" id="728">
                            <p:stCondLst>
                              <p:cond delay="0"/>
                            </p:stCondLst>
                            <p:childTnLst>
                              <p:par>
                                <p:cTn fill="hold" id="729" nodeType="afterEffect" presetClass="entr" presetID="22" presetSubtype="4">
                                  <p:stCondLst>
                                    <p:cond delay="0"/>
                                  </p:stCondLst>
                                  <p:childTnLst>
                                    <p:set>
                                      <p:cBhvr>
                                        <p:cTn dur="1" fill="hold" id="730">
                                          <p:stCondLst>
                                            <p:cond delay="0"/>
                                          </p:stCondLst>
                                        </p:cTn>
                                        <p:tgtEl>
                                          <p:spTgt spid="310"/>
                                        </p:tgtEl>
                                        <p:attrNameLst>
                                          <p:attrName>style.visibility</p:attrName>
                                        </p:attrNameLst>
                                      </p:cBhvr>
                                      <p:to>
                                        <p:strVal val="visible"/>
                                      </p:to>
                                    </p:set>
                                    <p:animEffect filter="wipe(down)" transition="out">
                                      <p:cBhvr additive="repl">
                                        <p:cTn dur="1500" id="731"/>
                                        <p:tgtEl>
                                          <p:spTgt spid="310"/>
                                        </p:tgtEl>
                                      </p:cBhvr>
                                    </p:animEffect>
                                  </p:childTnLst>
                                </p:cTn>
                              </p:par>
                            </p:childTnLst>
                          </p:cTn>
                        </p:par>
                        <p:par>
                          <p:cTn fill="hold" id="732">
                            <p:stCondLst>
                              <p:cond delay="1500"/>
                            </p:stCondLst>
                            <p:childTnLst>
                              <p:par>
                                <p:cTn fill="hold" id="733" nodeType="afterEffect" presetClass="entr" presetID="22" presetSubtype="4">
                                  <p:stCondLst>
                                    <p:cond delay="0"/>
                                  </p:stCondLst>
                                  <p:childTnLst>
                                    <p:set>
                                      <p:cBhvr>
                                        <p:cTn dur="1" fill="hold" id="734">
                                          <p:stCondLst>
                                            <p:cond delay="0"/>
                                          </p:stCondLst>
                                        </p:cTn>
                                        <p:tgtEl>
                                          <p:spTgt spid="315"/>
                                        </p:tgtEl>
                                        <p:attrNameLst>
                                          <p:attrName>style.visibility</p:attrName>
                                        </p:attrNameLst>
                                      </p:cBhvr>
                                      <p:to>
                                        <p:strVal val="visible"/>
                                      </p:to>
                                    </p:set>
                                    <p:animEffect filter="wipe(down)" transition="out">
                                      <p:cBhvr additive="repl">
                                        <p:cTn dur="1000" id="735"/>
                                        <p:tgtEl>
                                          <p:spTgt spid="315"/>
                                        </p:tgtEl>
                                      </p:cBhvr>
                                    </p:animEffect>
                                  </p:childTnLst>
                                </p:cTn>
                              </p:par>
                            </p:childTnLst>
                          </p:cTn>
                        </p:par>
                        <p:par>
                          <p:cTn fill="hold" id="736">
                            <p:stCondLst>
                              <p:cond delay="2500"/>
                            </p:stCondLst>
                            <p:childTnLst>
                              <p:par>
                                <p:cTn fill="hold" id="737" nodeType="afterEffect" presetClass="entr" presetID="22" presetSubtype="4">
                                  <p:stCondLst>
                                    <p:cond delay="0"/>
                                  </p:stCondLst>
                                  <p:childTnLst>
                                    <p:set>
                                      <p:cBhvr>
                                        <p:cTn dur="1" fill="hold" id="738">
                                          <p:stCondLst>
                                            <p:cond delay="0"/>
                                          </p:stCondLst>
                                        </p:cTn>
                                        <p:tgtEl>
                                          <p:spTgt spid="314"/>
                                        </p:tgtEl>
                                        <p:attrNameLst>
                                          <p:attrName>style.visibility</p:attrName>
                                        </p:attrNameLst>
                                      </p:cBhvr>
                                      <p:to>
                                        <p:strVal val="visible"/>
                                      </p:to>
                                    </p:set>
                                    <p:animEffect filter="wipe(down)" transition="out">
                                      <p:cBhvr additive="repl">
                                        <p:cTn dur="1000" id="739"/>
                                        <p:tgtEl>
                                          <p:spTgt spid="314"/>
                                        </p:tgtEl>
                                      </p:cBhvr>
                                    </p:animEffect>
                                  </p:childTnLst>
                                </p:cTn>
                              </p:par>
                            </p:childTnLst>
                          </p:cTn>
                        </p:par>
                        <p:par>
                          <p:cTn fill="hold" id="740">
                            <p:stCondLst>
                              <p:cond delay="3500"/>
                            </p:stCondLst>
                            <p:childTnLst>
                              <p:par>
                                <p:cTn fill="hold" id="741" nodeType="afterEffect" presetClass="entr" presetID="22" presetSubtype="4">
                                  <p:stCondLst>
                                    <p:cond delay="0"/>
                                  </p:stCondLst>
                                  <p:childTnLst>
                                    <p:set>
                                      <p:cBhvr>
                                        <p:cTn dur="1" fill="hold" id="742">
                                          <p:stCondLst>
                                            <p:cond delay="0"/>
                                          </p:stCondLst>
                                        </p:cTn>
                                        <p:tgtEl>
                                          <p:spTgt spid="319"/>
                                        </p:tgtEl>
                                        <p:attrNameLst>
                                          <p:attrName>style.visibility</p:attrName>
                                        </p:attrNameLst>
                                      </p:cBhvr>
                                      <p:to>
                                        <p:strVal val="visible"/>
                                      </p:to>
                                    </p:set>
                                    <p:animEffect filter="wipe(down)" transition="out">
                                      <p:cBhvr additive="repl">
                                        <p:cTn dur="1000" id="743"/>
                                        <p:tgtEl>
                                          <p:spTgt spid="319"/>
                                        </p:tgtEl>
                                      </p:cBhvr>
                                    </p:animEffect>
                                  </p:childTnLst>
                                </p:cTn>
                              </p:par>
                            </p:childTnLst>
                          </p:cTn>
                        </p:par>
                        <p:par>
                          <p:cTn fill="hold" id="744">
                            <p:stCondLst>
                              <p:cond delay="4500"/>
                            </p:stCondLst>
                            <p:childTnLst>
                              <p:par>
                                <p:cTn fill="hold" id="745" nodeType="afterEffect" presetClass="entr" presetID="22" presetSubtype="4">
                                  <p:stCondLst>
                                    <p:cond delay="0"/>
                                  </p:stCondLst>
                                  <p:childTnLst>
                                    <p:set>
                                      <p:cBhvr>
                                        <p:cTn dur="1" fill="hold" id="746">
                                          <p:stCondLst>
                                            <p:cond delay="0"/>
                                          </p:stCondLst>
                                        </p:cTn>
                                        <p:tgtEl>
                                          <p:spTgt spid="316"/>
                                        </p:tgtEl>
                                        <p:attrNameLst>
                                          <p:attrName>style.visibility</p:attrName>
                                        </p:attrNameLst>
                                      </p:cBhvr>
                                      <p:to>
                                        <p:strVal val="visible"/>
                                      </p:to>
                                    </p:set>
                                    <p:animEffect filter="wipe(down)" transition="out">
                                      <p:cBhvr additive="repl">
                                        <p:cTn dur="1000" id="747"/>
                                        <p:tgtEl>
                                          <p:spTgt spid="316"/>
                                        </p:tgtEl>
                                      </p:cBhvr>
                                    </p:animEffect>
                                  </p:childTnLst>
                                </p:cTn>
                              </p:par>
                            </p:childTnLst>
                          </p:cTn>
                        </p:par>
                        <p:par>
                          <p:cTn fill="hold" id="748">
                            <p:stCondLst>
                              <p:cond delay="5500"/>
                            </p:stCondLst>
                            <p:childTnLst>
                              <p:par>
                                <p:cTn fill="hold" id="749" nodeType="afterEffect" presetClass="entr" presetID="22" presetSubtype="4">
                                  <p:stCondLst>
                                    <p:cond delay="0"/>
                                  </p:stCondLst>
                                  <p:childTnLst>
                                    <p:set>
                                      <p:cBhvr>
                                        <p:cTn dur="1" fill="hold" id="750">
                                          <p:stCondLst>
                                            <p:cond delay="0"/>
                                          </p:stCondLst>
                                        </p:cTn>
                                        <p:tgtEl>
                                          <p:spTgt spid="317"/>
                                        </p:tgtEl>
                                        <p:attrNameLst>
                                          <p:attrName>style.visibility</p:attrName>
                                        </p:attrNameLst>
                                      </p:cBhvr>
                                      <p:to>
                                        <p:strVal val="visible"/>
                                      </p:to>
                                    </p:set>
                                    <p:animEffect filter="wipe(down)" transition="out">
                                      <p:cBhvr additive="repl">
                                        <p:cTn dur="1000" id="751"/>
                                        <p:tgtEl>
                                          <p:spTgt spid="317"/>
                                        </p:tgtEl>
                                      </p:cBhvr>
                                    </p:animEffect>
                                  </p:childTnLst>
                                </p:cTn>
                              </p:par>
                            </p:childTnLst>
                          </p:cTn>
                        </p:par>
                        <p:par>
                          <p:cTn fill="hold" id="752">
                            <p:stCondLst>
                              <p:cond delay="6500"/>
                            </p:stCondLst>
                            <p:childTnLst>
                              <p:par>
                                <p:cTn fill="hold" id="753" nodeType="afterEffect" presetClass="entr" presetID="22" presetSubtype="4">
                                  <p:stCondLst>
                                    <p:cond delay="0"/>
                                  </p:stCondLst>
                                  <p:childTnLst>
                                    <p:set>
                                      <p:cBhvr>
                                        <p:cTn dur="1" fill="hold" id="754">
                                          <p:stCondLst>
                                            <p:cond delay="0"/>
                                          </p:stCondLst>
                                        </p:cTn>
                                        <p:tgtEl>
                                          <p:spTgt spid="318"/>
                                        </p:tgtEl>
                                        <p:attrNameLst>
                                          <p:attrName>style.visibility</p:attrName>
                                        </p:attrNameLst>
                                      </p:cBhvr>
                                      <p:to>
                                        <p:strVal val="visible"/>
                                      </p:to>
                                    </p:set>
                                    <p:animEffect filter="wipe(down)" transition="out">
                                      <p:cBhvr additive="repl">
                                        <p:cTn dur="1000" id="755"/>
                                        <p:tgtEl>
                                          <p:spTgt spid="318"/>
                                        </p:tgtEl>
                                      </p:cBhvr>
                                    </p:animEffect>
                                  </p:childTnLst>
                                </p:cTn>
                              </p:par>
                            </p:childTnLst>
                          </p:cTn>
                        </p:par>
                        <p:par>
                          <p:cTn fill="hold" id="756">
                            <p:stCondLst>
                              <p:cond delay="7500"/>
                            </p:stCondLst>
                            <p:childTnLst>
                              <p:par>
                                <p:cTn fill="hold" id="757" nodeType="afterEffect" presetClass="entr" presetID="22" presetSubtype="4">
                                  <p:stCondLst>
                                    <p:cond delay="0"/>
                                  </p:stCondLst>
                                  <p:childTnLst>
                                    <p:set>
                                      <p:cBhvr>
                                        <p:cTn dur="1" fill="hold" id="758">
                                          <p:stCondLst>
                                            <p:cond delay="0"/>
                                          </p:stCondLst>
                                        </p:cTn>
                                        <p:tgtEl>
                                          <p:spTgt spid="311"/>
                                        </p:tgtEl>
                                        <p:attrNameLst>
                                          <p:attrName>style.visibility</p:attrName>
                                        </p:attrNameLst>
                                      </p:cBhvr>
                                      <p:to>
                                        <p:strVal val="visible"/>
                                      </p:to>
                                    </p:set>
                                    <p:animEffect filter="wipe(down)" transition="out">
                                      <p:cBhvr additive="repl">
                                        <p:cTn dur="1000" id="759"/>
                                        <p:tgtEl>
                                          <p:spTgt spid="311"/>
                                        </p:tgtEl>
                                      </p:cBhvr>
                                    </p:animEffect>
                                  </p:childTnLst>
                                </p:cTn>
                              </p:par>
                            </p:childTnLst>
                          </p:cTn>
                        </p:par>
                        <p:par>
                          <p:cTn fill="hold" id="760">
                            <p:stCondLst>
                              <p:cond delay="8500"/>
                            </p:stCondLst>
                            <p:childTnLst>
                              <p:par>
                                <p:cTn fill="hold" id="761" nodeType="afterEffect" presetClass="entr" presetID="22" presetSubtype="4">
                                  <p:stCondLst>
                                    <p:cond delay="0"/>
                                  </p:stCondLst>
                                  <p:childTnLst>
                                    <p:set>
                                      <p:cBhvr>
                                        <p:cTn dur="1" fill="hold" id="762">
                                          <p:stCondLst>
                                            <p:cond delay="0"/>
                                          </p:stCondLst>
                                        </p:cTn>
                                        <p:tgtEl>
                                          <p:spTgt spid="313"/>
                                        </p:tgtEl>
                                        <p:attrNameLst>
                                          <p:attrName>style.visibility</p:attrName>
                                        </p:attrNameLst>
                                      </p:cBhvr>
                                      <p:to>
                                        <p:strVal val="visible"/>
                                      </p:to>
                                    </p:set>
                                    <p:animEffect filter="wipe(down)" transition="out">
                                      <p:cBhvr additive="repl">
                                        <p:cTn dur="750" id="763"/>
                                        <p:tgtEl>
                                          <p:spTgt spid="313"/>
                                        </p:tgtEl>
                                      </p:cBhvr>
                                    </p:animEffect>
                                  </p:childTnLst>
                                </p:cTn>
                              </p:par>
                              <p:par>
                                <p:cTn fill="hold" id="764" nodeType="withEffect" presetClass="entr" presetID="22" presetSubtype="4">
                                  <p:stCondLst>
                                    <p:cond delay="0"/>
                                  </p:stCondLst>
                                  <p:childTnLst>
                                    <p:set>
                                      <p:cBhvr>
                                        <p:cTn dur="1" fill="hold" id="765">
                                          <p:stCondLst>
                                            <p:cond delay="0"/>
                                          </p:stCondLst>
                                        </p:cTn>
                                        <p:tgtEl>
                                          <p:spTgt spid="312"/>
                                        </p:tgtEl>
                                        <p:attrNameLst>
                                          <p:attrName>style.visibility</p:attrName>
                                        </p:attrNameLst>
                                      </p:cBhvr>
                                      <p:to>
                                        <p:strVal val="visible"/>
                                      </p:to>
                                    </p:set>
                                    <p:animEffect filter="wipe(down)" transition="out">
                                      <p:cBhvr additive="repl">
                                        <p:cTn dur="500" id="766"/>
                                        <p:tgtEl>
                                          <p:spTgt spid="312"/>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timing>
</p:sld>
</file>

<file path=ppt/slides/slide2.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04" name="TextShape 1"/>
          <p:cNvSpPr txBox="1"/>
          <p:nvPr/>
        </p:nvSpPr>
        <p:spPr>
          <a:xfrm>
            <a:off x="899640" y="6535440"/>
            <a:ext cx="2017440" cy="259200"/>
          </a:xfrm>
          <a:prstGeom prst="rect">
            <a:avLst/>
          </a:prstGeom>
        </p:spPr>
        <p:txBody>
          <a:bodyPr/>
          <a:p>
            <a:pPr algn="ctr">
              <a:lnSpc>
                <a:spcPct val="100000"/>
              </a:lnSpc>
            </a:pPr>
            <a:r>
              <a:rPr lang="fr-FR" sz="1200">
                <a:solidFill>
                  <a:srgbClr val="996633"/>
                </a:solidFill>
                <a:latin typeface="Arial"/>
              </a:rPr>
              <a:t>Lycée Diderot 9 avril 2015</a:t>
            </a:r>
            <a:endParaRPr/>
          </a:p>
        </p:txBody>
      </p:sp>
      <p:sp>
        <p:nvSpPr>
          <p:cNvPr id="105" name="TextShape 2"/>
          <p:cNvSpPr txBox="1"/>
          <p:nvPr/>
        </p:nvSpPr>
        <p:spPr>
          <a:xfrm>
            <a:off x="3132000" y="6535440"/>
            <a:ext cx="5040360" cy="267840"/>
          </a:xfrm>
          <a:prstGeom prst="rect">
            <a:avLst/>
          </a:prstGeom>
        </p:spPr>
        <p:txBody>
          <a:bodyPr/>
          <a:p>
            <a:pPr algn="ctr">
              <a:lnSpc>
                <a:spcPct val="100000"/>
              </a:lnSpc>
            </a:pPr>
            <a:r>
              <a:rPr lang="fr-FR" sz="1200">
                <a:solidFill>
                  <a:srgbClr val="996633"/>
                </a:solidFill>
                <a:latin typeface="Arial"/>
              </a:rPr>
              <a:t>PNF Filière Bois – Patrick AVELINE, Etienne GAZEAU, IEN</a:t>
            </a:r>
            <a:endParaRPr/>
          </a:p>
        </p:txBody>
      </p:sp>
      <p:sp>
        <p:nvSpPr>
          <p:cNvPr id="106" name="TextShape 3"/>
          <p:cNvSpPr txBox="1"/>
          <p:nvPr/>
        </p:nvSpPr>
        <p:spPr>
          <a:xfrm>
            <a:off x="8403840" y="6525360"/>
            <a:ext cx="565920" cy="287640"/>
          </a:xfrm>
          <a:prstGeom prst="rect">
            <a:avLst/>
          </a:prstGeom>
        </p:spPr>
        <p:txBody>
          <a:bodyPr anchor="ctr"/>
          <a:p>
            <a:pPr algn="r">
              <a:lnSpc>
                <a:spcPct val="100000"/>
              </a:lnSpc>
            </a:pPr>
            <a:fld id="{02E14743-A9C3-45F2-8739-1D2972355802}" type="slidenum">
              <a:rPr lang="fr-FR" sz="1200">
                <a:solidFill>
                  <a:srgbClr val="996633"/>
                </a:solidFill>
                <a:latin typeface="Arial"/>
              </a:rPr>
              <a:t>&lt;numéro&gt;</a:t>
            </a:fld>
            <a:endParaRPr/>
          </a:p>
        </p:txBody>
      </p:sp>
      <p:sp>
        <p:nvSpPr>
          <p:cNvPr id="107" name="CustomShape 4"/>
          <p:cNvSpPr/>
          <p:nvPr/>
        </p:nvSpPr>
        <p:spPr>
          <a:xfrm>
            <a:off x="971640" y="548640"/>
            <a:ext cx="7920720" cy="518400"/>
          </a:xfrm>
          <a:prstGeom prst="rect">
            <a:avLst/>
          </a:prstGeom>
          <a:blipFill>
            <a:blip r:embed="rId1"/>
            <a:tile/>
          </a:blipFill>
          <a:ln>
            <a:noFill/>
          </a:ln>
        </p:spPr>
        <p:txBody>
          <a:bodyPr/>
          <a:p>
            <a:pPr algn="ctr">
              <a:lnSpc>
                <a:spcPct val="100000"/>
              </a:lnSpc>
            </a:pPr>
            <a:r>
              <a:rPr b="1" lang="fr-FR" sz="2800">
                <a:solidFill>
                  <a:srgbClr val="ffffff"/>
                </a:solidFill>
                <a:latin typeface="Arial"/>
              </a:rPr>
              <a:t>Les formations de niveaux 5 et 4</a:t>
            </a:r>
            <a:endParaRPr/>
          </a:p>
        </p:txBody>
      </p:sp>
      <p:sp>
        <p:nvSpPr>
          <p:cNvPr id="108" name="CustomShape 5"/>
          <p:cNvSpPr/>
          <p:nvPr/>
        </p:nvSpPr>
        <p:spPr>
          <a:xfrm>
            <a:off x="2041200" y="1412640"/>
            <a:ext cx="5781600" cy="575640"/>
          </a:xfrm>
          <a:prstGeom prst="rect">
            <a:avLst/>
          </a:prstGeom>
          <a:blipFill>
            <a:blip r:embed="rId2"/>
            <a:tile/>
          </a:blipFill>
          <a:ln>
            <a:noFill/>
          </a:ln>
        </p:spPr>
        <p:txBody>
          <a:bodyPr anchor="ctr"/>
          <a:p>
            <a:pPr algn="ctr">
              <a:lnSpc>
                <a:spcPct val="100000"/>
              </a:lnSpc>
            </a:pPr>
            <a:r>
              <a:rPr b="1" lang="fr-FR" sz="2400">
                <a:solidFill>
                  <a:srgbClr val="ffffff"/>
                </a:solidFill>
                <a:latin typeface="Calibri"/>
              </a:rPr>
              <a:t>Secteurs d’activités</a:t>
            </a:r>
            <a:endParaRPr/>
          </a:p>
        </p:txBody>
      </p:sp>
      <p:sp>
        <p:nvSpPr>
          <p:cNvPr id="109" name="CustomShape 6"/>
          <p:cNvSpPr/>
          <p:nvPr/>
        </p:nvSpPr>
        <p:spPr>
          <a:xfrm>
            <a:off x="2041200" y="2111760"/>
            <a:ext cx="5781600" cy="575640"/>
          </a:xfrm>
          <a:prstGeom prst="rect">
            <a:avLst/>
          </a:prstGeom>
          <a:blipFill>
            <a:blip r:embed="rId3"/>
            <a:tile/>
          </a:blipFill>
          <a:ln>
            <a:noFill/>
          </a:ln>
        </p:spPr>
        <p:txBody>
          <a:bodyPr anchor="ctr"/>
          <a:p>
            <a:pPr algn="ctr">
              <a:lnSpc>
                <a:spcPct val="100000"/>
              </a:lnSpc>
            </a:pPr>
            <a:r>
              <a:rPr b="1" lang="fr-FR" sz="2400">
                <a:solidFill>
                  <a:srgbClr val="ffffff"/>
                </a:solidFill>
                <a:latin typeface="Calibri"/>
              </a:rPr>
              <a:t>Formations et diplômes</a:t>
            </a:r>
            <a:endParaRPr/>
          </a:p>
        </p:txBody>
      </p:sp>
      <p:sp>
        <p:nvSpPr>
          <p:cNvPr id="110" name="CustomShape 7"/>
          <p:cNvSpPr/>
          <p:nvPr/>
        </p:nvSpPr>
        <p:spPr>
          <a:xfrm>
            <a:off x="2041200" y="3560760"/>
            <a:ext cx="5781600" cy="575640"/>
          </a:xfrm>
          <a:prstGeom prst="rect">
            <a:avLst/>
          </a:prstGeom>
          <a:blipFill>
            <a:blip r:embed="rId4"/>
            <a:tile/>
          </a:blipFill>
          <a:ln>
            <a:noFill/>
          </a:ln>
        </p:spPr>
        <p:txBody>
          <a:bodyPr anchor="ctr"/>
          <a:p>
            <a:pPr algn="ctr">
              <a:lnSpc>
                <a:spcPct val="100000"/>
              </a:lnSpc>
            </a:pPr>
            <a:r>
              <a:rPr b="1" lang="fr-FR" sz="2400">
                <a:solidFill>
                  <a:srgbClr val="ffffff"/>
                </a:solidFill>
                <a:latin typeface="Calibri"/>
              </a:rPr>
              <a:t>Parcours de formation V et IV</a:t>
            </a:r>
            <a:endParaRPr/>
          </a:p>
        </p:txBody>
      </p:sp>
      <p:sp>
        <p:nvSpPr>
          <p:cNvPr id="111" name="CustomShape 8"/>
          <p:cNvSpPr/>
          <p:nvPr/>
        </p:nvSpPr>
        <p:spPr>
          <a:xfrm>
            <a:off x="2041200" y="4293000"/>
            <a:ext cx="5781600" cy="575640"/>
          </a:xfrm>
          <a:prstGeom prst="rect">
            <a:avLst/>
          </a:prstGeom>
          <a:blipFill>
            <a:blip r:embed="rId5"/>
            <a:tile/>
          </a:blipFill>
          <a:ln>
            <a:noFill/>
          </a:ln>
        </p:spPr>
        <p:txBody>
          <a:bodyPr anchor="ctr"/>
          <a:p>
            <a:pPr algn="ctr">
              <a:lnSpc>
                <a:spcPct val="100000"/>
              </a:lnSpc>
            </a:pPr>
            <a:r>
              <a:rPr b="1" lang="fr-FR" sz="2400">
                <a:solidFill>
                  <a:srgbClr val="ffffff"/>
                </a:solidFill>
                <a:latin typeface="Calibri"/>
              </a:rPr>
              <a:t>Points de vigilance par secteur</a:t>
            </a:r>
            <a:endParaRPr/>
          </a:p>
        </p:txBody>
      </p:sp>
      <p:sp>
        <p:nvSpPr>
          <p:cNvPr id="112" name="CustomShape 9"/>
          <p:cNvSpPr/>
          <p:nvPr/>
        </p:nvSpPr>
        <p:spPr>
          <a:xfrm>
            <a:off x="2031480" y="5013360"/>
            <a:ext cx="5790960" cy="575640"/>
          </a:xfrm>
          <a:prstGeom prst="rect">
            <a:avLst/>
          </a:prstGeom>
          <a:blipFill>
            <a:blip r:embed="rId6"/>
            <a:tile/>
          </a:blipFill>
          <a:ln>
            <a:noFill/>
          </a:ln>
        </p:spPr>
        <p:txBody>
          <a:bodyPr anchor="ctr"/>
          <a:p>
            <a:pPr algn="ctr">
              <a:lnSpc>
                <a:spcPct val="100000"/>
              </a:lnSpc>
            </a:pPr>
            <a:r>
              <a:rPr b="1" lang="fr-FR" sz="2400">
                <a:solidFill>
                  <a:srgbClr val="ffffff"/>
                </a:solidFill>
                <a:latin typeface="Calibri"/>
              </a:rPr>
              <a:t>La rénovation des brevets professionnels</a:t>
            </a:r>
            <a:endParaRPr/>
          </a:p>
        </p:txBody>
      </p:sp>
      <p:sp>
        <p:nvSpPr>
          <p:cNvPr id="113" name="CustomShape 10"/>
          <p:cNvSpPr/>
          <p:nvPr/>
        </p:nvSpPr>
        <p:spPr>
          <a:xfrm>
            <a:off x="2041200" y="2840400"/>
            <a:ext cx="5781600" cy="575640"/>
          </a:xfrm>
          <a:prstGeom prst="rect">
            <a:avLst/>
          </a:prstGeom>
          <a:blipFill>
            <a:blip r:embed="rId7"/>
            <a:tile/>
          </a:blipFill>
          <a:ln>
            <a:noFill/>
          </a:ln>
        </p:spPr>
        <p:txBody>
          <a:bodyPr anchor="ctr"/>
          <a:p>
            <a:pPr algn="ctr">
              <a:lnSpc>
                <a:spcPct val="100000"/>
              </a:lnSpc>
            </a:pPr>
            <a:r>
              <a:rPr b="1" lang="fr-FR" sz="2400">
                <a:solidFill>
                  <a:srgbClr val="ffffff"/>
                </a:solidFill>
                <a:latin typeface="Calibri"/>
              </a:rPr>
              <a:t>Flux annuels et statuts</a:t>
            </a:r>
            <a:endParaRPr/>
          </a:p>
        </p:txBody>
      </p:sp>
      <p:sp>
        <p:nvSpPr>
          <p:cNvPr id="114" name="CustomShape 11"/>
          <p:cNvSpPr/>
          <p:nvPr/>
        </p:nvSpPr>
        <p:spPr>
          <a:xfrm>
            <a:off x="2041200" y="5712840"/>
            <a:ext cx="5781600" cy="575640"/>
          </a:xfrm>
          <a:prstGeom prst="rect">
            <a:avLst/>
          </a:prstGeom>
          <a:blipFill>
            <a:blip r:embed="rId8"/>
            <a:tile/>
          </a:blipFill>
          <a:ln>
            <a:noFill/>
          </a:ln>
        </p:spPr>
        <p:txBody>
          <a:bodyPr anchor="ctr"/>
          <a:p>
            <a:pPr algn="ctr">
              <a:lnSpc>
                <a:spcPct val="100000"/>
              </a:lnSpc>
            </a:pPr>
            <a:r>
              <a:rPr b="1" lang="fr-FR" sz="2400">
                <a:solidFill>
                  <a:srgbClr val="ffffff"/>
                </a:solidFill>
                <a:latin typeface="Calibri"/>
              </a:rPr>
              <a:t>Evolutions réglementaires</a:t>
            </a:r>
            <a:endParaRPr/>
          </a:p>
        </p:txBody>
      </p:sp>
    </p:spTree>
  </p:cSld>
  <p:timing>
    <p:tnLst>
      <p:par>
        <p:cTn dur="indefinite" id="59" nodeType="tmRoot" restart="never">
          <p:childTnLst>
            <p:seq>
              <p:cTn dur="indefinite" id="60" nodeType="mainSeq">
                <p:childTnLst>
                  <p:par>
                    <p:cTn fill="hold" id="61">
                      <p:stCondLst>
                        <p:cond delay="indefinite"/>
                      </p:stCondLst>
                      <p:childTnLst>
                        <p:par>
                          <p:cTn fill="hold" id="62">
                            <p:stCondLst>
                              <p:cond delay="0"/>
                            </p:stCondLst>
                            <p:childTnLst>
                              <p:par>
                                <p:cTn fill="hold" id="63" nodeType="afterEffect" presetClass="entr" presetID="42">
                                  <p:stCondLst>
                                    <p:cond delay="0"/>
                                  </p:stCondLst>
                                  <p:childTnLst>
                                    <p:set>
                                      <p:cBhvr>
                                        <p:cTn dur="1" fill="hold" id="64">
                                          <p:stCondLst>
                                            <p:cond delay="0"/>
                                          </p:stCondLst>
                                        </p:cTn>
                                        <p:tgtEl>
                                          <p:spTgt spid="108"/>
                                        </p:tgtEl>
                                        <p:attrNameLst>
                                          <p:attrName>style.visibility</p:attrName>
                                        </p:attrNameLst>
                                      </p:cBhvr>
                                      <p:to>
                                        <p:strVal val="visible"/>
                                      </p:to>
                                    </p:set>
                                    <p:animEffect filter="fade" transition="in">
                                      <p:cBhvr additive="repl">
                                        <p:cTn dur="1000" id="65"/>
                                        <p:tgtEl>
                                          <p:spTgt spid="108"/>
                                        </p:tgtEl>
                                      </p:cBhvr>
                                    </p:animEffect>
                                    <p:anim calcmode="lin" valueType="num">
                                      <p:cBhvr additive="repl">
                                        <p:cTn dur="1000" fill="hold" id="66"/>
                                        <p:tgtEl>
                                          <p:spTgt spid="108"/>
                                        </p:tgtEl>
                                        <p:attrNameLst>
                                          <p:attrName>ppt_x</p:attrName>
                                        </p:attrNameLst>
                                      </p:cBhvr>
                                      <p:tavLst>
                                        <p:tav tm="0">
                                          <p:val>
                                            <p:strVal val="#ppt_x"/>
                                          </p:val>
                                        </p:tav>
                                        <p:tav tm="100000">
                                          <p:val>
                                            <p:strVal val="#ppt_x"/>
                                          </p:val>
                                        </p:tav>
                                      </p:tavLst>
                                    </p:anim>
                                    <p:anim calcmode="lin" valueType="num">
                                      <p:cBhvr additive="repl">
                                        <p:cTn dur="1000" fill="hold" id="67"/>
                                        <p:tgtEl>
                                          <p:spTgt spid="108"/>
                                        </p:tgtEl>
                                        <p:attrNameLst>
                                          <p:attrName>ppt_y</p:attrName>
                                        </p:attrNameLst>
                                      </p:cBhvr>
                                      <p:tavLst>
                                        <p:tav tm="0">
                                          <p:val>
                                            <p:strVal val="#ppt_y+.1"/>
                                          </p:val>
                                        </p:tav>
                                        <p:tav tm="100000">
                                          <p:val>
                                            <p:strVal val="#ppt_y"/>
                                          </p:val>
                                        </p:tav>
                                      </p:tavLst>
                                    </p:anim>
                                  </p:childTnLst>
                                </p:cTn>
                              </p:par>
                            </p:childTnLst>
                          </p:cTn>
                        </p:par>
                        <p:par>
                          <p:cTn fill="hold" id="68">
                            <p:stCondLst>
                              <p:cond delay="1000"/>
                            </p:stCondLst>
                            <p:childTnLst>
                              <p:par>
                                <p:cTn fill="hold" id="69" nodeType="afterEffect" presetClass="entr" presetID="42">
                                  <p:stCondLst>
                                    <p:cond delay="0"/>
                                  </p:stCondLst>
                                  <p:childTnLst>
                                    <p:set>
                                      <p:cBhvr>
                                        <p:cTn dur="1" fill="hold" id="70">
                                          <p:stCondLst>
                                            <p:cond delay="0"/>
                                          </p:stCondLst>
                                        </p:cTn>
                                        <p:tgtEl>
                                          <p:spTgt spid="109"/>
                                        </p:tgtEl>
                                        <p:attrNameLst>
                                          <p:attrName>style.visibility</p:attrName>
                                        </p:attrNameLst>
                                      </p:cBhvr>
                                      <p:to>
                                        <p:strVal val="visible"/>
                                      </p:to>
                                    </p:set>
                                    <p:animEffect filter="fade" transition="in">
                                      <p:cBhvr additive="repl">
                                        <p:cTn dur="1000" id="71"/>
                                        <p:tgtEl>
                                          <p:spTgt spid="109"/>
                                        </p:tgtEl>
                                      </p:cBhvr>
                                    </p:animEffect>
                                    <p:anim calcmode="lin" valueType="num">
                                      <p:cBhvr additive="repl">
                                        <p:cTn dur="1000" fill="hold" id="72"/>
                                        <p:tgtEl>
                                          <p:spTgt spid="109"/>
                                        </p:tgtEl>
                                        <p:attrNameLst>
                                          <p:attrName>ppt_x</p:attrName>
                                        </p:attrNameLst>
                                      </p:cBhvr>
                                      <p:tavLst>
                                        <p:tav tm="0">
                                          <p:val>
                                            <p:strVal val="#ppt_x"/>
                                          </p:val>
                                        </p:tav>
                                        <p:tav tm="100000">
                                          <p:val>
                                            <p:strVal val="#ppt_x"/>
                                          </p:val>
                                        </p:tav>
                                      </p:tavLst>
                                    </p:anim>
                                    <p:anim calcmode="lin" valueType="num">
                                      <p:cBhvr additive="repl">
                                        <p:cTn dur="1000" fill="hold" id="73"/>
                                        <p:tgtEl>
                                          <p:spTgt spid="109"/>
                                        </p:tgtEl>
                                        <p:attrNameLst>
                                          <p:attrName>ppt_y</p:attrName>
                                        </p:attrNameLst>
                                      </p:cBhvr>
                                      <p:tavLst>
                                        <p:tav tm="0">
                                          <p:val>
                                            <p:strVal val="#ppt_y+.1"/>
                                          </p:val>
                                        </p:tav>
                                        <p:tav tm="100000">
                                          <p:val>
                                            <p:strVal val="#ppt_y"/>
                                          </p:val>
                                        </p:tav>
                                      </p:tavLst>
                                    </p:anim>
                                  </p:childTnLst>
                                </p:cTn>
                              </p:par>
                            </p:childTnLst>
                          </p:cTn>
                        </p:par>
                        <p:par>
                          <p:cTn fill="hold" id="74">
                            <p:stCondLst>
                              <p:cond delay="2000"/>
                            </p:stCondLst>
                            <p:childTnLst>
                              <p:par>
                                <p:cTn fill="hold" id="75" nodeType="afterEffect" presetClass="entr" presetID="42">
                                  <p:stCondLst>
                                    <p:cond delay="0"/>
                                  </p:stCondLst>
                                  <p:childTnLst>
                                    <p:set>
                                      <p:cBhvr>
                                        <p:cTn dur="1" fill="hold" id="76">
                                          <p:stCondLst>
                                            <p:cond delay="0"/>
                                          </p:stCondLst>
                                        </p:cTn>
                                        <p:tgtEl>
                                          <p:spTgt spid="113"/>
                                        </p:tgtEl>
                                        <p:attrNameLst>
                                          <p:attrName>style.visibility</p:attrName>
                                        </p:attrNameLst>
                                      </p:cBhvr>
                                      <p:to>
                                        <p:strVal val="visible"/>
                                      </p:to>
                                    </p:set>
                                    <p:animEffect filter="fade" transition="in">
                                      <p:cBhvr additive="repl">
                                        <p:cTn dur="1000" id="77"/>
                                        <p:tgtEl>
                                          <p:spTgt spid="113"/>
                                        </p:tgtEl>
                                      </p:cBhvr>
                                    </p:animEffect>
                                    <p:anim calcmode="lin" valueType="num">
                                      <p:cBhvr additive="repl">
                                        <p:cTn dur="1000" fill="hold" id="78"/>
                                        <p:tgtEl>
                                          <p:spTgt spid="113"/>
                                        </p:tgtEl>
                                        <p:attrNameLst>
                                          <p:attrName>ppt_x</p:attrName>
                                        </p:attrNameLst>
                                      </p:cBhvr>
                                      <p:tavLst>
                                        <p:tav tm="0">
                                          <p:val>
                                            <p:strVal val="#ppt_x"/>
                                          </p:val>
                                        </p:tav>
                                        <p:tav tm="100000">
                                          <p:val>
                                            <p:strVal val="#ppt_x"/>
                                          </p:val>
                                        </p:tav>
                                      </p:tavLst>
                                    </p:anim>
                                    <p:anim calcmode="lin" valueType="num">
                                      <p:cBhvr additive="repl">
                                        <p:cTn dur="1000" fill="hold" id="79"/>
                                        <p:tgtEl>
                                          <p:spTgt spid="113"/>
                                        </p:tgtEl>
                                        <p:attrNameLst>
                                          <p:attrName>ppt_y</p:attrName>
                                        </p:attrNameLst>
                                      </p:cBhvr>
                                      <p:tavLst>
                                        <p:tav tm="0">
                                          <p:val>
                                            <p:strVal val="#ppt_y+.1"/>
                                          </p:val>
                                        </p:tav>
                                        <p:tav tm="100000">
                                          <p:val>
                                            <p:strVal val="#ppt_y"/>
                                          </p:val>
                                        </p:tav>
                                      </p:tavLst>
                                    </p:anim>
                                  </p:childTnLst>
                                </p:cTn>
                              </p:par>
                            </p:childTnLst>
                          </p:cTn>
                        </p:par>
                        <p:par>
                          <p:cTn fill="hold" id="80">
                            <p:stCondLst>
                              <p:cond delay="3000"/>
                            </p:stCondLst>
                            <p:childTnLst>
                              <p:par>
                                <p:cTn fill="hold" id="81" nodeType="afterEffect" presetClass="entr" presetID="42">
                                  <p:stCondLst>
                                    <p:cond delay="0"/>
                                  </p:stCondLst>
                                  <p:childTnLst>
                                    <p:set>
                                      <p:cBhvr>
                                        <p:cTn dur="1" fill="hold" id="82">
                                          <p:stCondLst>
                                            <p:cond delay="0"/>
                                          </p:stCondLst>
                                        </p:cTn>
                                        <p:tgtEl>
                                          <p:spTgt spid="110"/>
                                        </p:tgtEl>
                                        <p:attrNameLst>
                                          <p:attrName>style.visibility</p:attrName>
                                        </p:attrNameLst>
                                      </p:cBhvr>
                                      <p:to>
                                        <p:strVal val="visible"/>
                                      </p:to>
                                    </p:set>
                                    <p:animEffect filter="fade" transition="in">
                                      <p:cBhvr additive="repl">
                                        <p:cTn dur="1000" id="83"/>
                                        <p:tgtEl>
                                          <p:spTgt spid="110"/>
                                        </p:tgtEl>
                                      </p:cBhvr>
                                    </p:animEffect>
                                    <p:anim calcmode="lin" valueType="num">
                                      <p:cBhvr additive="repl">
                                        <p:cTn dur="1000" fill="hold" id="84"/>
                                        <p:tgtEl>
                                          <p:spTgt spid="110"/>
                                        </p:tgtEl>
                                        <p:attrNameLst>
                                          <p:attrName>ppt_x</p:attrName>
                                        </p:attrNameLst>
                                      </p:cBhvr>
                                      <p:tavLst>
                                        <p:tav tm="0">
                                          <p:val>
                                            <p:strVal val="#ppt_x"/>
                                          </p:val>
                                        </p:tav>
                                        <p:tav tm="100000">
                                          <p:val>
                                            <p:strVal val="#ppt_x"/>
                                          </p:val>
                                        </p:tav>
                                      </p:tavLst>
                                    </p:anim>
                                    <p:anim calcmode="lin" valueType="num">
                                      <p:cBhvr additive="repl">
                                        <p:cTn dur="1000" fill="hold" id="85"/>
                                        <p:tgtEl>
                                          <p:spTgt spid="110"/>
                                        </p:tgtEl>
                                        <p:attrNameLst>
                                          <p:attrName>ppt_y</p:attrName>
                                        </p:attrNameLst>
                                      </p:cBhvr>
                                      <p:tavLst>
                                        <p:tav tm="0">
                                          <p:val>
                                            <p:strVal val="#ppt_y+.1"/>
                                          </p:val>
                                        </p:tav>
                                        <p:tav tm="100000">
                                          <p:val>
                                            <p:strVal val="#ppt_y"/>
                                          </p:val>
                                        </p:tav>
                                      </p:tavLst>
                                    </p:anim>
                                  </p:childTnLst>
                                </p:cTn>
                              </p:par>
                            </p:childTnLst>
                          </p:cTn>
                        </p:par>
                        <p:par>
                          <p:cTn fill="hold" id="86">
                            <p:stCondLst>
                              <p:cond delay="4000"/>
                            </p:stCondLst>
                            <p:childTnLst>
                              <p:par>
                                <p:cTn fill="hold" id="87" nodeType="afterEffect" presetClass="entr" presetID="42">
                                  <p:stCondLst>
                                    <p:cond delay="0"/>
                                  </p:stCondLst>
                                  <p:childTnLst>
                                    <p:set>
                                      <p:cBhvr>
                                        <p:cTn dur="1" fill="hold" id="88">
                                          <p:stCondLst>
                                            <p:cond delay="0"/>
                                          </p:stCondLst>
                                        </p:cTn>
                                        <p:tgtEl>
                                          <p:spTgt spid="111"/>
                                        </p:tgtEl>
                                        <p:attrNameLst>
                                          <p:attrName>style.visibility</p:attrName>
                                        </p:attrNameLst>
                                      </p:cBhvr>
                                      <p:to>
                                        <p:strVal val="visible"/>
                                      </p:to>
                                    </p:set>
                                    <p:animEffect filter="fade" transition="in">
                                      <p:cBhvr additive="repl">
                                        <p:cTn dur="1000" id="89"/>
                                        <p:tgtEl>
                                          <p:spTgt spid="111"/>
                                        </p:tgtEl>
                                      </p:cBhvr>
                                    </p:animEffect>
                                    <p:anim calcmode="lin" valueType="num">
                                      <p:cBhvr additive="repl">
                                        <p:cTn dur="1000" fill="hold" id="90"/>
                                        <p:tgtEl>
                                          <p:spTgt spid="111"/>
                                        </p:tgtEl>
                                        <p:attrNameLst>
                                          <p:attrName>ppt_x</p:attrName>
                                        </p:attrNameLst>
                                      </p:cBhvr>
                                      <p:tavLst>
                                        <p:tav tm="0">
                                          <p:val>
                                            <p:strVal val="#ppt_x"/>
                                          </p:val>
                                        </p:tav>
                                        <p:tav tm="100000">
                                          <p:val>
                                            <p:strVal val="#ppt_x"/>
                                          </p:val>
                                        </p:tav>
                                      </p:tavLst>
                                    </p:anim>
                                    <p:anim calcmode="lin" valueType="num">
                                      <p:cBhvr additive="repl">
                                        <p:cTn dur="1000" fill="hold" id="91"/>
                                        <p:tgtEl>
                                          <p:spTgt spid="111"/>
                                        </p:tgtEl>
                                        <p:attrNameLst>
                                          <p:attrName>ppt_y</p:attrName>
                                        </p:attrNameLst>
                                      </p:cBhvr>
                                      <p:tavLst>
                                        <p:tav tm="0">
                                          <p:val>
                                            <p:strVal val="#ppt_y+.1"/>
                                          </p:val>
                                        </p:tav>
                                        <p:tav tm="100000">
                                          <p:val>
                                            <p:strVal val="#ppt_y"/>
                                          </p:val>
                                        </p:tav>
                                      </p:tavLst>
                                    </p:anim>
                                  </p:childTnLst>
                                </p:cTn>
                              </p:par>
                            </p:childTnLst>
                          </p:cTn>
                        </p:par>
                        <p:par>
                          <p:cTn fill="hold" id="92">
                            <p:stCondLst>
                              <p:cond delay="5000"/>
                            </p:stCondLst>
                            <p:childTnLst>
                              <p:par>
                                <p:cTn fill="hold" id="93" nodeType="afterEffect" presetClass="entr" presetID="42">
                                  <p:stCondLst>
                                    <p:cond delay="0"/>
                                  </p:stCondLst>
                                  <p:childTnLst>
                                    <p:set>
                                      <p:cBhvr>
                                        <p:cTn dur="1" fill="hold" id="94">
                                          <p:stCondLst>
                                            <p:cond delay="0"/>
                                          </p:stCondLst>
                                        </p:cTn>
                                        <p:tgtEl>
                                          <p:spTgt spid="112"/>
                                        </p:tgtEl>
                                        <p:attrNameLst>
                                          <p:attrName>style.visibility</p:attrName>
                                        </p:attrNameLst>
                                      </p:cBhvr>
                                      <p:to>
                                        <p:strVal val="visible"/>
                                      </p:to>
                                    </p:set>
                                    <p:animEffect filter="fade" transition="in">
                                      <p:cBhvr additive="repl">
                                        <p:cTn dur="1000" id="95"/>
                                        <p:tgtEl>
                                          <p:spTgt spid="112"/>
                                        </p:tgtEl>
                                      </p:cBhvr>
                                    </p:animEffect>
                                    <p:anim calcmode="lin" valueType="num">
                                      <p:cBhvr additive="repl">
                                        <p:cTn dur="1000" fill="hold" id="96"/>
                                        <p:tgtEl>
                                          <p:spTgt spid="112"/>
                                        </p:tgtEl>
                                        <p:attrNameLst>
                                          <p:attrName>ppt_x</p:attrName>
                                        </p:attrNameLst>
                                      </p:cBhvr>
                                      <p:tavLst>
                                        <p:tav tm="0">
                                          <p:val>
                                            <p:strVal val="#ppt_x"/>
                                          </p:val>
                                        </p:tav>
                                        <p:tav tm="100000">
                                          <p:val>
                                            <p:strVal val="#ppt_x"/>
                                          </p:val>
                                        </p:tav>
                                      </p:tavLst>
                                    </p:anim>
                                    <p:anim calcmode="lin" valueType="num">
                                      <p:cBhvr additive="repl">
                                        <p:cTn dur="1000" fill="hold" id="97"/>
                                        <p:tgtEl>
                                          <p:spTgt spid="112"/>
                                        </p:tgtEl>
                                        <p:attrNameLst>
                                          <p:attrName>ppt_y</p:attrName>
                                        </p:attrNameLst>
                                      </p:cBhvr>
                                      <p:tavLst>
                                        <p:tav tm="0">
                                          <p:val>
                                            <p:strVal val="#ppt_y+.1"/>
                                          </p:val>
                                        </p:tav>
                                        <p:tav tm="100000">
                                          <p:val>
                                            <p:strVal val="#ppt_y"/>
                                          </p:val>
                                        </p:tav>
                                      </p:tavLst>
                                    </p:anim>
                                  </p:childTnLst>
                                </p:cTn>
                              </p:par>
                            </p:childTnLst>
                          </p:cTn>
                        </p:par>
                        <p:par>
                          <p:cTn fill="hold" id="98">
                            <p:stCondLst>
                              <p:cond delay="6000"/>
                            </p:stCondLst>
                            <p:childTnLst>
                              <p:par>
                                <p:cTn fill="hold" id="99" nodeType="afterEffect" presetClass="entr" presetID="42">
                                  <p:stCondLst>
                                    <p:cond delay="0"/>
                                  </p:stCondLst>
                                  <p:childTnLst>
                                    <p:set>
                                      <p:cBhvr>
                                        <p:cTn dur="1" fill="hold" id="100">
                                          <p:stCondLst>
                                            <p:cond delay="0"/>
                                          </p:stCondLst>
                                        </p:cTn>
                                        <p:tgtEl>
                                          <p:spTgt spid="114"/>
                                        </p:tgtEl>
                                        <p:attrNameLst>
                                          <p:attrName>style.visibility</p:attrName>
                                        </p:attrNameLst>
                                      </p:cBhvr>
                                      <p:to>
                                        <p:strVal val="visible"/>
                                      </p:to>
                                    </p:set>
                                    <p:animEffect filter="fade" transition="in">
                                      <p:cBhvr additive="repl">
                                        <p:cTn dur="1000" id="101"/>
                                        <p:tgtEl>
                                          <p:spTgt spid="114"/>
                                        </p:tgtEl>
                                      </p:cBhvr>
                                    </p:animEffect>
                                    <p:anim calcmode="lin" valueType="num">
                                      <p:cBhvr additive="repl">
                                        <p:cTn dur="1000" fill="hold" id="102"/>
                                        <p:tgtEl>
                                          <p:spTgt spid="114"/>
                                        </p:tgtEl>
                                        <p:attrNameLst>
                                          <p:attrName>ppt_x</p:attrName>
                                        </p:attrNameLst>
                                      </p:cBhvr>
                                      <p:tavLst>
                                        <p:tav tm="0">
                                          <p:val>
                                            <p:strVal val="#ppt_x"/>
                                          </p:val>
                                        </p:tav>
                                        <p:tav tm="100000">
                                          <p:val>
                                            <p:strVal val="#ppt_x"/>
                                          </p:val>
                                        </p:tav>
                                      </p:tavLst>
                                    </p:anim>
                                    <p:anim calcmode="lin" valueType="num">
                                      <p:cBhvr additive="repl">
                                        <p:cTn dur="1000" fill="hold" id="103"/>
                                        <p:tgtEl>
                                          <p:spTgt spid="114"/>
                                        </p:tgtEl>
                                        <p:attrNameLst>
                                          <p:attrName>ppt_y</p:attrName>
                                        </p:attrNameLst>
                                      </p:cBhvr>
                                      <p:tavLst>
                                        <p:tav tm="0">
                                          <p:val>
                                            <p:strVal val="#ppt_y+.1"/>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timing>
</p:sld>
</file>

<file path=ppt/slides/slide20.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320" name="TextShape 1"/>
          <p:cNvSpPr txBox="1"/>
          <p:nvPr/>
        </p:nvSpPr>
        <p:spPr>
          <a:xfrm>
            <a:off x="899640" y="6535440"/>
            <a:ext cx="2017440" cy="259200"/>
          </a:xfrm>
          <a:prstGeom prst="rect">
            <a:avLst/>
          </a:prstGeom>
        </p:spPr>
        <p:txBody>
          <a:bodyPr/>
          <a:p>
            <a:pPr algn="ctr">
              <a:lnSpc>
                <a:spcPct val="100000"/>
              </a:lnSpc>
            </a:pPr>
            <a:r>
              <a:rPr lang="fr-FR" sz="1200">
                <a:solidFill>
                  <a:srgbClr val="996633"/>
                </a:solidFill>
                <a:latin typeface="Arial"/>
              </a:rPr>
              <a:t>Lycée Diderot 9 avril 2015</a:t>
            </a:r>
            <a:endParaRPr/>
          </a:p>
        </p:txBody>
      </p:sp>
      <p:sp>
        <p:nvSpPr>
          <p:cNvPr id="321" name="TextShape 2"/>
          <p:cNvSpPr txBox="1"/>
          <p:nvPr/>
        </p:nvSpPr>
        <p:spPr>
          <a:xfrm>
            <a:off x="3132000" y="6535440"/>
            <a:ext cx="5040360" cy="267840"/>
          </a:xfrm>
          <a:prstGeom prst="rect">
            <a:avLst/>
          </a:prstGeom>
        </p:spPr>
        <p:txBody>
          <a:bodyPr/>
          <a:p>
            <a:pPr algn="ctr">
              <a:lnSpc>
                <a:spcPct val="100000"/>
              </a:lnSpc>
            </a:pPr>
            <a:r>
              <a:rPr lang="fr-FR" sz="1200">
                <a:solidFill>
                  <a:srgbClr val="996633"/>
                </a:solidFill>
                <a:latin typeface="Arial"/>
              </a:rPr>
              <a:t>PNF Filière Bois – Patrick AVELINE, Etienne GAZEAU, IEN</a:t>
            </a:r>
            <a:endParaRPr/>
          </a:p>
        </p:txBody>
      </p:sp>
      <p:sp>
        <p:nvSpPr>
          <p:cNvPr id="322" name="TextShape 3"/>
          <p:cNvSpPr txBox="1"/>
          <p:nvPr/>
        </p:nvSpPr>
        <p:spPr>
          <a:xfrm>
            <a:off x="8403840" y="6525360"/>
            <a:ext cx="565920" cy="287640"/>
          </a:xfrm>
          <a:prstGeom prst="rect">
            <a:avLst/>
          </a:prstGeom>
        </p:spPr>
        <p:txBody>
          <a:bodyPr anchor="ctr"/>
          <a:p>
            <a:pPr algn="r">
              <a:lnSpc>
                <a:spcPct val="100000"/>
              </a:lnSpc>
            </a:pPr>
            <a:fld id="{15E8A959-66BD-43AD-BCFC-3E4C63855BE6}" type="slidenum">
              <a:rPr lang="fr-FR" sz="1200">
                <a:solidFill>
                  <a:srgbClr val="996633"/>
                </a:solidFill>
                <a:latin typeface="Arial"/>
              </a:rPr>
              <a:t>&lt;numéro&gt;</a:t>
            </a:fld>
            <a:endParaRPr/>
          </a:p>
        </p:txBody>
      </p:sp>
      <p:sp>
        <p:nvSpPr>
          <p:cNvPr id="323" name="TextShape 4"/>
          <p:cNvSpPr txBox="1"/>
          <p:nvPr/>
        </p:nvSpPr>
        <p:spPr>
          <a:xfrm>
            <a:off x="3852000" y="181800"/>
            <a:ext cx="5028120" cy="399600"/>
          </a:xfrm>
          <a:prstGeom prst="rect">
            <a:avLst/>
          </a:prstGeom>
        </p:spPr>
        <p:txBody>
          <a:bodyPr/>
          <a:p>
            <a:pPr>
              <a:lnSpc>
                <a:spcPct val="100000"/>
              </a:lnSpc>
            </a:pPr>
            <a:r>
              <a:rPr b="1" lang="fr-FR" sz="2000">
                <a:solidFill>
                  <a:srgbClr val="ffffff"/>
                </a:solidFill>
                <a:latin typeface="Calibri"/>
              </a:rPr>
              <a:t>Les baccalauréats professionnels</a:t>
            </a:r>
            <a:endParaRPr/>
          </a:p>
        </p:txBody>
      </p:sp>
      <p:sp>
        <p:nvSpPr>
          <p:cNvPr id="324" name="TextShape 5"/>
          <p:cNvSpPr txBox="1"/>
          <p:nvPr/>
        </p:nvSpPr>
        <p:spPr>
          <a:xfrm>
            <a:off x="971640" y="1268640"/>
            <a:ext cx="7908480" cy="5040360"/>
          </a:xfrm>
          <a:prstGeom prst="rect">
            <a:avLst/>
          </a:prstGeom>
        </p:spPr>
        <p:txBody>
          <a:bodyPr bIns="45000" lIns="90000" rIns="90000" tIns="45000"/>
          <a:p>
            <a:pPr>
              <a:lnSpc>
                <a:spcPct val="100000"/>
              </a:lnSpc>
              <a:buFont charset="2" typeface="Wingdings"/>
              <a:buChar char=""/>
            </a:pPr>
            <a:r>
              <a:rPr b="1" lang="fr-FR" sz="2400">
                <a:solidFill>
                  <a:srgbClr val="000000"/>
                </a:solidFill>
                <a:latin typeface="Calibri"/>
              </a:rPr>
              <a:t>E2 : Epreuve technologique et artistique   ……</a:t>
            </a:r>
            <a:r>
              <a:rPr b="1" i="1" lang="fr-FR" sz="2400">
                <a:solidFill>
                  <a:srgbClr val="000000"/>
                </a:solidFill>
                <a:latin typeface="Calibri"/>
              </a:rPr>
              <a:t>ponctuelle</a:t>
            </a:r>
            <a:endParaRPr/>
          </a:p>
          <a:p>
            <a:pPr lvl="1">
              <a:lnSpc>
                <a:spcPct val="100000"/>
              </a:lnSpc>
              <a:buFont charset="2" typeface="Wingdings"/>
              <a:buChar char=""/>
            </a:pPr>
            <a:r>
              <a:rPr b="1" lang="fr-FR" sz="2000">
                <a:solidFill>
                  <a:srgbClr val="000000"/>
                </a:solidFill>
                <a:latin typeface="Calibri"/>
              </a:rPr>
              <a:t>Arts et techniques</a:t>
            </a:r>
            <a:endParaRPr/>
          </a:p>
          <a:p>
            <a:pPr lvl="2">
              <a:lnSpc>
                <a:spcPct val="100000"/>
              </a:lnSpc>
              <a:buFont charset="2" typeface="Wingdings"/>
              <a:buChar char=""/>
            </a:pPr>
            <a:r>
              <a:rPr b="1" lang="fr-FR" sz="2000">
                <a:solidFill>
                  <a:srgbClr val="000000"/>
                </a:solidFill>
                <a:latin typeface="Calibri"/>
              </a:rPr>
              <a:t>Analyse </a:t>
            </a:r>
            <a:r>
              <a:rPr lang="fr-FR" sz="2000">
                <a:solidFill>
                  <a:srgbClr val="000000"/>
                </a:solidFill>
                <a:latin typeface="Calibri"/>
              </a:rPr>
              <a:t>d’un projet d’agencement</a:t>
            </a:r>
            <a:endParaRPr/>
          </a:p>
          <a:p>
            <a:pPr lvl="2">
              <a:lnSpc>
                <a:spcPct val="100000"/>
              </a:lnSpc>
              <a:buFont charset="2" typeface="Wingdings"/>
              <a:buChar char=""/>
            </a:pPr>
            <a:r>
              <a:rPr b="1" lang="fr-FR" sz="2000">
                <a:solidFill>
                  <a:srgbClr val="000000"/>
                </a:solidFill>
                <a:latin typeface="Calibri"/>
              </a:rPr>
              <a:t>Préparation</a:t>
            </a:r>
            <a:r>
              <a:rPr lang="fr-FR" sz="2000">
                <a:solidFill>
                  <a:srgbClr val="000000"/>
                </a:solidFill>
                <a:latin typeface="Calibri"/>
              </a:rPr>
              <a:t> de chantier</a:t>
            </a:r>
            <a:endParaRPr/>
          </a:p>
          <a:p>
            <a:endParaRPr/>
          </a:p>
          <a:p>
            <a:pPr>
              <a:lnSpc>
                <a:spcPct val="100000"/>
              </a:lnSpc>
              <a:buFont charset="2" typeface="Wingdings"/>
              <a:buChar char=""/>
            </a:pPr>
            <a:r>
              <a:rPr b="1" lang="fr-FR" sz="2400">
                <a:solidFill>
                  <a:srgbClr val="000000"/>
                </a:solidFill>
                <a:latin typeface="Calibri"/>
              </a:rPr>
              <a:t>E3 : Epreuve pratique   ……</a:t>
            </a:r>
            <a:r>
              <a:rPr b="1" i="1" lang="fr-FR" sz="2400">
                <a:solidFill>
                  <a:srgbClr val="000000"/>
                </a:solidFill>
                <a:latin typeface="Calibri"/>
              </a:rPr>
              <a:t>Contrôle en cours de formation</a:t>
            </a:r>
            <a:endParaRPr/>
          </a:p>
          <a:p>
            <a:pPr lvl="1">
              <a:lnSpc>
                <a:spcPct val="100000"/>
              </a:lnSpc>
              <a:buFont charset="2" typeface="Wingdings"/>
              <a:buChar char=""/>
            </a:pPr>
            <a:r>
              <a:rPr b="1" lang="fr-FR" sz="2000">
                <a:solidFill>
                  <a:srgbClr val="000000"/>
                </a:solidFill>
                <a:latin typeface="Calibri"/>
              </a:rPr>
              <a:t>Réalisation et suivi </a:t>
            </a:r>
            <a:r>
              <a:rPr lang="fr-FR" sz="2000">
                <a:solidFill>
                  <a:srgbClr val="000000"/>
                </a:solidFill>
                <a:latin typeface="Calibri"/>
              </a:rPr>
              <a:t>…. en entreprise </a:t>
            </a:r>
            <a:endParaRPr/>
          </a:p>
          <a:p>
            <a:pPr lvl="1">
              <a:lnSpc>
                <a:spcPct val="100000"/>
              </a:lnSpc>
              <a:buFont charset="2" typeface="Wingdings"/>
              <a:buChar char=""/>
            </a:pPr>
            <a:r>
              <a:rPr b="1" lang="fr-FR" sz="2000">
                <a:solidFill>
                  <a:srgbClr val="000000"/>
                </a:solidFill>
                <a:latin typeface="Calibri"/>
              </a:rPr>
              <a:t>Etude et présentation </a:t>
            </a:r>
            <a:r>
              <a:rPr lang="fr-FR" sz="2000">
                <a:solidFill>
                  <a:srgbClr val="000000"/>
                </a:solidFill>
                <a:latin typeface="Calibri"/>
              </a:rPr>
              <a:t>d’un projet</a:t>
            </a:r>
            <a:endParaRPr/>
          </a:p>
          <a:p>
            <a:pPr lvl="1">
              <a:lnSpc>
                <a:spcPct val="100000"/>
              </a:lnSpc>
              <a:buFont charset="2" typeface="Wingdings"/>
              <a:buChar char=""/>
            </a:pPr>
            <a:r>
              <a:rPr b="1" lang="fr-FR" sz="2000">
                <a:solidFill>
                  <a:srgbClr val="000000"/>
                </a:solidFill>
                <a:latin typeface="Calibri"/>
              </a:rPr>
              <a:t>Réalisation </a:t>
            </a:r>
            <a:r>
              <a:rPr lang="fr-FR" sz="2000">
                <a:solidFill>
                  <a:srgbClr val="000000"/>
                </a:solidFill>
                <a:latin typeface="Calibri"/>
              </a:rPr>
              <a:t>de maquettes et prototypes</a:t>
            </a:r>
            <a:endParaRPr/>
          </a:p>
          <a:p>
            <a:endParaRPr/>
          </a:p>
          <a:p>
            <a:pPr lvl="1">
              <a:lnSpc>
                <a:spcPct val="100000"/>
              </a:lnSpc>
              <a:buFont charset="2" typeface="Wingdings"/>
              <a:buChar char=""/>
            </a:pPr>
            <a:r>
              <a:rPr lang="fr-FR" sz="2000">
                <a:solidFill>
                  <a:srgbClr val="000000"/>
                </a:solidFill>
                <a:latin typeface="Calibri"/>
              </a:rPr>
              <a:t>Economie – gestion</a:t>
            </a:r>
            <a:endParaRPr/>
          </a:p>
          <a:p>
            <a:pPr lvl="1">
              <a:lnSpc>
                <a:spcPct val="100000"/>
              </a:lnSpc>
              <a:buFont charset="2" typeface="Wingdings"/>
              <a:buChar char=""/>
            </a:pPr>
            <a:r>
              <a:rPr lang="fr-FR" sz="2000">
                <a:solidFill>
                  <a:srgbClr val="000000"/>
                </a:solidFill>
                <a:latin typeface="Calibri"/>
              </a:rPr>
              <a:t>Prévention – santé - environnement</a:t>
            </a:r>
            <a:endParaRPr/>
          </a:p>
          <a:p>
            <a:pPr>
              <a:lnSpc>
                <a:spcPct val="100000"/>
              </a:lnSpc>
            </a:pPr>
            <a:endParaRPr/>
          </a:p>
        </p:txBody>
      </p:sp>
    </p:spTree>
  </p:cSld>
</p:sld>
</file>

<file path=ppt/slides/slide21.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325" name="TextShape 1"/>
          <p:cNvSpPr txBox="1"/>
          <p:nvPr/>
        </p:nvSpPr>
        <p:spPr>
          <a:xfrm>
            <a:off x="899640" y="6535440"/>
            <a:ext cx="2017440" cy="259200"/>
          </a:xfrm>
          <a:prstGeom prst="rect">
            <a:avLst/>
          </a:prstGeom>
        </p:spPr>
        <p:txBody>
          <a:bodyPr/>
          <a:p>
            <a:pPr algn="ctr">
              <a:lnSpc>
                <a:spcPct val="100000"/>
              </a:lnSpc>
            </a:pPr>
            <a:r>
              <a:rPr lang="fr-FR" sz="1200">
                <a:solidFill>
                  <a:srgbClr val="996633"/>
                </a:solidFill>
                <a:latin typeface="Arial"/>
              </a:rPr>
              <a:t>Lycée Diderot 9 avril 2015</a:t>
            </a:r>
            <a:endParaRPr/>
          </a:p>
        </p:txBody>
      </p:sp>
      <p:sp>
        <p:nvSpPr>
          <p:cNvPr id="326" name="TextShape 2"/>
          <p:cNvSpPr txBox="1"/>
          <p:nvPr/>
        </p:nvSpPr>
        <p:spPr>
          <a:xfrm>
            <a:off x="3132000" y="6535440"/>
            <a:ext cx="5040360" cy="267840"/>
          </a:xfrm>
          <a:prstGeom prst="rect">
            <a:avLst/>
          </a:prstGeom>
        </p:spPr>
        <p:txBody>
          <a:bodyPr/>
          <a:p>
            <a:pPr algn="ctr">
              <a:lnSpc>
                <a:spcPct val="100000"/>
              </a:lnSpc>
            </a:pPr>
            <a:r>
              <a:rPr lang="fr-FR" sz="1200">
                <a:solidFill>
                  <a:srgbClr val="996633"/>
                </a:solidFill>
                <a:latin typeface="Arial"/>
              </a:rPr>
              <a:t>PNF Filière Bois – Patrick AVELINE, Etienne GAZEAU, IEN</a:t>
            </a:r>
            <a:endParaRPr/>
          </a:p>
        </p:txBody>
      </p:sp>
      <p:sp>
        <p:nvSpPr>
          <p:cNvPr id="327" name="TextShape 3"/>
          <p:cNvSpPr txBox="1"/>
          <p:nvPr/>
        </p:nvSpPr>
        <p:spPr>
          <a:xfrm>
            <a:off x="8403840" y="6525360"/>
            <a:ext cx="565920" cy="287640"/>
          </a:xfrm>
          <a:prstGeom prst="rect">
            <a:avLst/>
          </a:prstGeom>
        </p:spPr>
        <p:txBody>
          <a:bodyPr anchor="ctr"/>
          <a:p>
            <a:pPr algn="r">
              <a:lnSpc>
                <a:spcPct val="100000"/>
              </a:lnSpc>
            </a:pPr>
            <a:fld id="{778E5D41-CB14-4E0B-AED2-E460FA682BB8}" type="slidenum">
              <a:rPr lang="fr-FR" sz="1200">
                <a:solidFill>
                  <a:srgbClr val="996633"/>
                </a:solidFill>
                <a:latin typeface="Arial"/>
              </a:rPr>
              <a:t>&lt;numéro&gt;</a:t>
            </a:fld>
            <a:endParaRPr/>
          </a:p>
        </p:txBody>
      </p:sp>
      <p:sp>
        <p:nvSpPr>
          <p:cNvPr id="328" name="TextShape 4"/>
          <p:cNvSpPr txBox="1"/>
          <p:nvPr/>
        </p:nvSpPr>
        <p:spPr>
          <a:xfrm>
            <a:off x="3852000" y="181800"/>
            <a:ext cx="5028120" cy="399600"/>
          </a:xfrm>
          <a:prstGeom prst="rect">
            <a:avLst/>
          </a:prstGeom>
        </p:spPr>
        <p:txBody>
          <a:bodyPr/>
          <a:p>
            <a:pPr>
              <a:lnSpc>
                <a:spcPct val="100000"/>
              </a:lnSpc>
            </a:pPr>
            <a:r>
              <a:rPr b="1" lang="fr-FR" sz="2000">
                <a:solidFill>
                  <a:srgbClr val="ffffff"/>
                </a:solidFill>
                <a:latin typeface="Calibri"/>
              </a:rPr>
              <a:t>Parcours de formation 5 et 4</a:t>
            </a:r>
            <a:endParaRPr/>
          </a:p>
        </p:txBody>
      </p:sp>
      <p:sp>
        <p:nvSpPr>
          <p:cNvPr id="329" name="CustomShape 5"/>
          <p:cNvSpPr/>
          <p:nvPr/>
        </p:nvSpPr>
        <p:spPr>
          <a:xfrm>
            <a:off x="2280960" y="4189680"/>
            <a:ext cx="1440000" cy="1440000"/>
          </a:xfrm>
          <a:prstGeom prst="rect">
            <a:avLst/>
          </a:prstGeom>
          <a:solidFill>
            <a:srgbClr val="92d050"/>
          </a:solidFill>
          <a:ln>
            <a:noFill/>
          </a:ln>
        </p:spPr>
        <p:txBody>
          <a:bodyPr anchor="ctr" bIns="36000" lIns="36000" rIns="36000" tIns="36000"/>
          <a:p>
            <a:pPr algn="ctr">
              <a:lnSpc>
                <a:spcPct val="100000"/>
              </a:lnSpc>
            </a:pPr>
            <a:r>
              <a:rPr b="1" lang="fr-FR" sz="2400">
                <a:solidFill>
                  <a:srgbClr val="000000"/>
                </a:solidFill>
                <a:latin typeface="Calibri"/>
              </a:rPr>
              <a:t>CAP</a:t>
            </a:r>
            <a:endParaRPr/>
          </a:p>
        </p:txBody>
      </p:sp>
      <p:sp>
        <p:nvSpPr>
          <p:cNvPr id="330" name="CustomShape 6"/>
          <p:cNvSpPr/>
          <p:nvPr/>
        </p:nvSpPr>
        <p:spPr>
          <a:xfrm>
            <a:off x="4584240" y="2720880"/>
            <a:ext cx="1584000" cy="2179440"/>
          </a:xfrm>
          <a:prstGeom prst="rect">
            <a:avLst/>
          </a:prstGeom>
          <a:solidFill>
            <a:srgbClr val="00b0f0"/>
          </a:solidFill>
          <a:ln>
            <a:noFill/>
          </a:ln>
        </p:spPr>
        <p:txBody>
          <a:bodyPr bIns="36000" lIns="36000" rIns="36000" tIns="36000"/>
          <a:p>
            <a:pPr algn="ctr">
              <a:lnSpc>
                <a:spcPct val="100000"/>
              </a:lnSpc>
            </a:pPr>
            <a:endParaRPr/>
          </a:p>
          <a:p>
            <a:pPr algn="ctr">
              <a:lnSpc>
                <a:spcPct val="100000"/>
              </a:lnSpc>
            </a:pPr>
            <a:r>
              <a:rPr b="1" lang="fr-FR" sz="2400">
                <a:solidFill>
                  <a:srgbClr val="000000"/>
                </a:solidFill>
                <a:latin typeface="Calibri"/>
              </a:rPr>
              <a:t>BAC PRO</a:t>
            </a:r>
            <a:endParaRPr/>
          </a:p>
        </p:txBody>
      </p:sp>
      <p:sp>
        <p:nvSpPr>
          <p:cNvPr id="331" name="CustomShape 7"/>
          <p:cNvSpPr/>
          <p:nvPr/>
        </p:nvSpPr>
        <p:spPr>
          <a:xfrm>
            <a:off x="2280960" y="2730240"/>
            <a:ext cx="1440000" cy="1440000"/>
          </a:xfrm>
          <a:prstGeom prst="rect">
            <a:avLst/>
          </a:prstGeom>
          <a:solidFill>
            <a:srgbClr val="00b0f0"/>
          </a:solidFill>
          <a:ln>
            <a:noFill/>
          </a:ln>
        </p:spPr>
        <p:txBody>
          <a:bodyPr anchor="ctr" bIns="36000" lIns="36000" rIns="36000" tIns="36000"/>
          <a:p>
            <a:pPr algn="ctr">
              <a:lnSpc>
                <a:spcPct val="100000"/>
              </a:lnSpc>
            </a:pPr>
            <a:r>
              <a:rPr b="1" lang="fr-FR" sz="2400">
                <a:solidFill>
                  <a:srgbClr val="000000"/>
                </a:solidFill>
                <a:latin typeface="Calibri"/>
              </a:rPr>
              <a:t>BP</a:t>
            </a:r>
            <a:endParaRPr/>
          </a:p>
        </p:txBody>
      </p:sp>
      <p:sp>
        <p:nvSpPr>
          <p:cNvPr id="332" name="CustomShape 8"/>
          <p:cNvSpPr/>
          <p:nvPr/>
        </p:nvSpPr>
        <p:spPr>
          <a:xfrm>
            <a:off x="4965840" y="3810600"/>
            <a:ext cx="1223640" cy="1089360"/>
          </a:xfrm>
          <a:prstGeom prst="rect">
            <a:avLst/>
          </a:prstGeom>
          <a:solidFill>
            <a:srgbClr val="92d050"/>
          </a:solidFill>
          <a:ln>
            <a:noFill/>
          </a:ln>
        </p:spPr>
        <p:txBody>
          <a:bodyPr anchor="ctr" bIns="36000" lIns="36000" rIns="36000" tIns="36000"/>
          <a:p>
            <a:pPr algn="ctr">
              <a:lnSpc>
                <a:spcPct val="100000"/>
              </a:lnSpc>
            </a:pPr>
            <a:r>
              <a:rPr b="1" lang="fr-FR" sz="2400">
                <a:solidFill>
                  <a:srgbClr val="000000"/>
                </a:solidFill>
                <a:latin typeface="Calibri"/>
              </a:rPr>
              <a:t>BEP</a:t>
            </a:r>
            <a:endParaRPr/>
          </a:p>
        </p:txBody>
      </p:sp>
      <p:sp>
        <p:nvSpPr>
          <p:cNvPr id="333" name="CustomShape 9"/>
          <p:cNvSpPr/>
          <p:nvPr/>
        </p:nvSpPr>
        <p:spPr>
          <a:xfrm>
            <a:off x="3721320" y="4031280"/>
            <a:ext cx="864720" cy="316800"/>
          </a:xfrm>
          <a:prstGeom prst="rightArrow">
            <a:avLst>
              <a:gd fmla="val 50000" name="adj1"/>
              <a:gd fmla="val 50000" name="adj2"/>
            </a:avLst>
          </a:prstGeom>
          <a:solidFill>
            <a:srgbClr val="ff0000"/>
          </a:solidFill>
          <a:ln>
            <a:noFill/>
          </a:ln>
        </p:spPr>
      </p:sp>
      <p:sp>
        <p:nvSpPr>
          <p:cNvPr id="334" name="CustomShape 10"/>
          <p:cNvSpPr/>
          <p:nvPr/>
        </p:nvSpPr>
        <p:spPr>
          <a:xfrm>
            <a:off x="5395320" y="1265760"/>
            <a:ext cx="1440000" cy="1440000"/>
          </a:xfrm>
          <a:prstGeom prst="rect">
            <a:avLst/>
          </a:prstGeom>
          <a:solidFill>
            <a:srgbClr val="ffff00"/>
          </a:solidFill>
          <a:ln>
            <a:noFill/>
          </a:ln>
        </p:spPr>
        <p:txBody>
          <a:bodyPr anchor="ctr" bIns="36000" lIns="36000" rIns="36000" tIns="36000"/>
          <a:p>
            <a:pPr algn="ctr">
              <a:lnSpc>
                <a:spcPct val="100000"/>
              </a:lnSpc>
            </a:pPr>
            <a:r>
              <a:rPr b="1" lang="fr-FR" sz="2400">
                <a:solidFill>
                  <a:srgbClr val="000000"/>
                </a:solidFill>
                <a:latin typeface="Calibri"/>
              </a:rPr>
              <a:t>BTS</a:t>
            </a:r>
            <a:endParaRPr/>
          </a:p>
        </p:txBody>
      </p:sp>
      <p:sp>
        <p:nvSpPr>
          <p:cNvPr id="335" name="CustomShape 11"/>
          <p:cNvSpPr/>
          <p:nvPr/>
        </p:nvSpPr>
        <p:spPr>
          <a:xfrm rot="16200000">
            <a:off x="5380200" y="2835360"/>
            <a:ext cx="1302120" cy="316800"/>
          </a:xfrm>
          <a:prstGeom prst="rightArrow">
            <a:avLst>
              <a:gd fmla="val 50000" name="adj1"/>
              <a:gd fmla="val 50000" name="adj2"/>
            </a:avLst>
          </a:prstGeom>
          <a:solidFill>
            <a:srgbClr val="ff0000"/>
          </a:solidFill>
          <a:ln>
            <a:noFill/>
          </a:ln>
        </p:spPr>
      </p:sp>
      <p:sp>
        <p:nvSpPr>
          <p:cNvPr id="336" name="CustomShape 12"/>
          <p:cNvSpPr/>
          <p:nvPr/>
        </p:nvSpPr>
        <p:spPr>
          <a:xfrm>
            <a:off x="2917440" y="2003400"/>
            <a:ext cx="1235880" cy="716760"/>
          </a:xfrm>
          <a:prstGeom prst="rect">
            <a:avLst/>
          </a:prstGeom>
          <a:gradFill>
            <a:gsLst>
              <a:gs pos="0">
                <a:srgbClr val="afe0e3"/>
              </a:gs>
              <a:gs pos="50000">
                <a:srgbClr val="87abad"/>
              </a:gs>
              <a:gs pos="100000">
                <a:srgbClr val="afe0e3"/>
              </a:gs>
            </a:gsLst>
            <a:lin ang="16200000"/>
          </a:gradFill>
          <a:ln>
            <a:noFill/>
          </a:ln>
        </p:spPr>
        <p:txBody>
          <a:bodyPr anchor="ctr" bIns="36000" lIns="36000" rIns="36000" tIns="36000"/>
          <a:p>
            <a:pPr algn="ctr">
              <a:lnSpc>
                <a:spcPct val="100000"/>
              </a:lnSpc>
            </a:pPr>
            <a:r>
              <a:rPr b="1" lang="fr-FR" sz="2000">
                <a:solidFill>
                  <a:srgbClr val="000000"/>
                </a:solidFill>
                <a:latin typeface="Calibri"/>
              </a:rPr>
              <a:t>Bac Pro</a:t>
            </a:r>
            <a:endParaRPr/>
          </a:p>
        </p:txBody>
      </p:sp>
      <p:sp>
        <p:nvSpPr>
          <p:cNvPr id="337" name="CustomShape 13"/>
          <p:cNvSpPr/>
          <p:nvPr/>
        </p:nvSpPr>
        <p:spPr>
          <a:xfrm>
            <a:off x="4153680" y="2003400"/>
            <a:ext cx="1244880" cy="716760"/>
          </a:xfrm>
          <a:prstGeom prst="rect">
            <a:avLst/>
          </a:prstGeom>
          <a:gradFill>
            <a:gsLst>
              <a:gs pos="0">
                <a:srgbClr val="afe0e3"/>
              </a:gs>
              <a:gs pos="50000">
                <a:srgbClr val="87abad"/>
              </a:gs>
              <a:gs pos="100000">
                <a:srgbClr val="afe0e3"/>
              </a:gs>
            </a:gsLst>
            <a:lin ang="16200000"/>
          </a:gradFill>
          <a:ln>
            <a:noFill/>
          </a:ln>
        </p:spPr>
        <p:txBody>
          <a:bodyPr anchor="ctr" bIns="36000" lIns="36000" rIns="36000" tIns="36000"/>
          <a:p>
            <a:pPr algn="ctr">
              <a:lnSpc>
                <a:spcPct val="100000"/>
              </a:lnSpc>
            </a:pPr>
            <a:r>
              <a:rPr b="1" lang="fr-FR" sz="2000">
                <a:solidFill>
                  <a:srgbClr val="000000"/>
                </a:solidFill>
                <a:latin typeface="Calibri"/>
              </a:rPr>
              <a:t>BP</a:t>
            </a:r>
            <a:endParaRPr/>
          </a:p>
        </p:txBody>
      </p:sp>
      <p:sp>
        <p:nvSpPr>
          <p:cNvPr id="338" name="CustomShape 14"/>
          <p:cNvSpPr/>
          <p:nvPr/>
        </p:nvSpPr>
        <p:spPr>
          <a:xfrm rot="16200000">
            <a:off x="2260440" y="4093920"/>
            <a:ext cx="2400120" cy="316800"/>
          </a:xfrm>
          <a:prstGeom prst="rightArrow">
            <a:avLst>
              <a:gd fmla="val 50000" name="adj1"/>
              <a:gd fmla="val 50000" name="adj2"/>
            </a:avLst>
          </a:prstGeom>
          <a:solidFill>
            <a:srgbClr val="ff0000"/>
          </a:solidFill>
          <a:ln>
            <a:noFill/>
          </a:ln>
        </p:spPr>
      </p:sp>
      <p:sp>
        <p:nvSpPr>
          <p:cNvPr id="339" name="CustomShape 15"/>
          <p:cNvSpPr/>
          <p:nvPr/>
        </p:nvSpPr>
        <p:spPr>
          <a:xfrm>
            <a:off x="3575160" y="2586240"/>
            <a:ext cx="1156680" cy="287640"/>
          </a:xfrm>
          <a:prstGeom prst="leftRightArrow">
            <a:avLst>
              <a:gd fmla="val 50000" name="adj1"/>
              <a:gd fmla="val 50000" name="adj2"/>
            </a:avLst>
          </a:prstGeom>
          <a:solidFill>
            <a:srgbClr val="ff0000"/>
          </a:solidFill>
          <a:ln>
            <a:noFill/>
          </a:ln>
        </p:spPr>
      </p:sp>
      <p:sp>
        <p:nvSpPr>
          <p:cNvPr id="340" name="CustomShape 16"/>
          <p:cNvSpPr/>
          <p:nvPr/>
        </p:nvSpPr>
        <p:spPr>
          <a:xfrm>
            <a:off x="8058960" y="3822120"/>
            <a:ext cx="431640" cy="431640"/>
          </a:xfrm>
          <a:prstGeom prst="ellipse">
            <a:avLst/>
          </a:prstGeom>
          <a:solidFill>
            <a:srgbClr val="cc9900"/>
          </a:solidFill>
          <a:ln>
            <a:noFill/>
          </a:ln>
        </p:spPr>
        <p:txBody>
          <a:bodyPr anchor="ctr" bIns="36000" lIns="36000" rIns="36000" tIns="36000"/>
          <a:p>
            <a:pPr algn="ctr">
              <a:lnSpc>
                <a:spcPct val="100000"/>
              </a:lnSpc>
            </a:pPr>
            <a:r>
              <a:rPr b="1" lang="fr-FR" sz="2000">
                <a:solidFill>
                  <a:srgbClr val="000000"/>
                </a:solidFill>
                <a:latin typeface="Calibri"/>
              </a:rPr>
              <a:t>5</a:t>
            </a:r>
            <a:endParaRPr/>
          </a:p>
        </p:txBody>
      </p:sp>
      <p:sp>
        <p:nvSpPr>
          <p:cNvPr id="341" name="CustomShape 17"/>
          <p:cNvSpPr/>
          <p:nvPr/>
        </p:nvSpPr>
        <p:spPr>
          <a:xfrm>
            <a:off x="8060400" y="2421360"/>
            <a:ext cx="431640" cy="431640"/>
          </a:xfrm>
          <a:prstGeom prst="ellipse">
            <a:avLst/>
          </a:prstGeom>
          <a:solidFill>
            <a:srgbClr val="cc9900"/>
          </a:solidFill>
          <a:ln>
            <a:noFill/>
          </a:ln>
        </p:spPr>
        <p:txBody>
          <a:bodyPr anchor="ctr" bIns="36000" lIns="36000" rIns="36000" tIns="36000"/>
          <a:p>
            <a:pPr algn="ctr">
              <a:lnSpc>
                <a:spcPct val="100000"/>
              </a:lnSpc>
            </a:pPr>
            <a:r>
              <a:rPr b="1" lang="fr-FR" sz="2000">
                <a:solidFill>
                  <a:srgbClr val="000000"/>
                </a:solidFill>
                <a:latin typeface="Calibri"/>
              </a:rPr>
              <a:t>4</a:t>
            </a:r>
            <a:endParaRPr/>
          </a:p>
        </p:txBody>
      </p:sp>
      <p:sp>
        <p:nvSpPr>
          <p:cNvPr id="342" name="CustomShape 18"/>
          <p:cNvSpPr/>
          <p:nvPr/>
        </p:nvSpPr>
        <p:spPr>
          <a:xfrm>
            <a:off x="8060400" y="908640"/>
            <a:ext cx="431640" cy="431640"/>
          </a:xfrm>
          <a:prstGeom prst="ellipse">
            <a:avLst/>
          </a:prstGeom>
          <a:solidFill>
            <a:srgbClr val="cc9900"/>
          </a:solidFill>
          <a:ln>
            <a:noFill/>
          </a:ln>
        </p:spPr>
        <p:txBody>
          <a:bodyPr anchor="ctr" bIns="36000" lIns="36000" rIns="36000" tIns="36000"/>
          <a:p>
            <a:pPr algn="ctr">
              <a:lnSpc>
                <a:spcPct val="100000"/>
              </a:lnSpc>
            </a:pPr>
            <a:r>
              <a:rPr b="1" lang="fr-FR" sz="2000">
                <a:solidFill>
                  <a:srgbClr val="000000"/>
                </a:solidFill>
                <a:latin typeface="Calibri"/>
              </a:rPr>
              <a:t>3</a:t>
            </a:r>
            <a:endParaRPr/>
          </a:p>
        </p:txBody>
      </p:sp>
      <p:sp>
        <p:nvSpPr>
          <p:cNvPr id="343" name="CustomShape 19"/>
          <p:cNvSpPr/>
          <p:nvPr/>
        </p:nvSpPr>
        <p:spPr>
          <a:xfrm>
            <a:off x="7654320" y="1230480"/>
            <a:ext cx="1183680" cy="754560"/>
          </a:xfrm>
          <a:prstGeom prst="rightArrow">
            <a:avLst>
              <a:gd fmla="val 50000" name="adj1"/>
              <a:gd fmla="val 50000" name="adj2"/>
            </a:avLst>
          </a:prstGeom>
          <a:solidFill>
            <a:srgbClr val="ffc000"/>
          </a:solidFill>
          <a:ln>
            <a:noFill/>
          </a:ln>
        </p:spPr>
        <p:txBody>
          <a:bodyPr anchor="ctr" bIns="36000" lIns="36000" rIns="36000" tIns="36000"/>
          <a:p>
            <a:pPr algn="ctr">
              <a:lnSpc>
                <a:spcPct val="100000"/>
              </a:lnSpc>
            </a:pPr>
            <a:r>
              <a:rPr lang="fr-FR" sz="2000">
                <a:solidFill>
                  <a:srgbClr val="000000"/>
                </a:solidFill>
                <a:latin typeface="Calibri"/>
              </a:rPr>
              <a:t>Emploi</a:t>
            </a:r>
            <a:endParaRPr/>
          </a:p>
        </p:txBody>
      </p:sp>
      <p:sp>
        <p:nvSpPr>
          <p:cNvPr id="344" name="CustomShape 20"/>
          <p:cNvSpPr/>
          <p:nvPr/>
        </p:nvSpPr>
        <p:spPr>
          <a:xfrm>
            <a:off x="7696080" y="2718720"/>
            <a:ext cx="1183680" cy="754560"/>
          </a:xfrm>
          <a:prstGeom prst="rightArrow">
            <a:avLst>
              <a:gd fmla="val 50000" name="adj1"/>
              <a:gd fmla="val 50000" name="adj2"/>
            </a:avLst>
          </a:prstGeom>
          <a:solidFill>
            <a:srgbClr val="ffc000"/>
          </a:solidFill>
          <a:ln>
            <a:noFill/>
          </a:ln>
        </p:spPr>
        <p:txBody>
          <a:bodyPr anchor="ctr" bIns="36000" lIns="36000" rIns="36000" tIns="36000"/>
          <a:p>
            <a:pPr algn="ctr">
              <a:lnSpc>
                <a:spcPct val="100000"/>
              </a:lnSpc>
            </a:pPr>
            <a:r>
              <a:rPr lang="fr-FR" sz="2000">
                <a:solidFill>
                  <a:srgbClr val="000000"/>
                </a:solidFill>
                <a:latin typeface="Calibri"/>
              </a:rPr>
              <a:t>Emploi</a:t>
            </a:r>
            <a:endParaRPr/>
          </a:p>
        </p:txBody>
      </p:sp>
      <p:sp>
        <p:nvSpPr>
          <p:cNvPr id="345" name="CustomShape 21"/>
          <p:cNvSpPr/>
          <p:nvPr/>
        </p:nvSpPr>
        <p:spPr>
          <a:xfrm>
            <a:off x="7696080" y="4099320"/>
            <a:ext cx="1183680" cy="754560"/>
          </a:xfrm>
          <a:prstGeom prst="rightArrow">
            <a:avLst>
              <a:gd fmla="val 50000" name="adj1"/>
              <a:gd fmla="val 50000" name="adj2"/>
            </a:avLst>
          </a:prstGeom>
          <a:solidFill>
            <a:srgbClr val="ffc000"/>
          </a:solidFill>
          <a:ln>
            <a:noFill/>
          </a:ln>
        </p:spPr>
        <p:txBody>
          <a:bodyPr anchor="ctr" bIns="36000" lIns="36000" rIns="36000" tIns="36000"/>
          <a:p>
            <a:pPr algn="ctr">
              <a:lnSpc>
                <a:spcPct val="100000"/>
              </a:lnSpc>
            </a:pPr>
            <a:r>
              <a:rPr lang="fr-FR" sz="2000">
                <a:solidFill>
                  <a:srgbClr val="000000"/>
                </a:solidFill>
                <a:latin typeface="Calibri"/>
              </a:rPr>
              <a:t>Emploi</a:t>
            </a:r>
            <a:endParaRPr/>
          </a:p>
        </p:txBody>
      </p:sp>
    </p:spTree>
  </p:cSld>
  <p:timing>
    <p:tnLst>
      <p:par>
        <p:cTn dur="indefinite" id="767" nodeType="tmRoot" restart="never">
          <p:childTnLst>
            <p:seq>
              <p:cTn dur="indefinite" id="768" nodeType="mainSeq">
                <p:childTnLst>
                  <p:par>
                    <p:cTn fill="hold" id="769">
                      <p:stCondLst>
                        <p:cond delay="indefinite"/>
                      </p:stCondLst>
                      <p:childTnLst>
                        <p:par>
                          <p:cTn fill="hold" id="770">
                            <p:stCondLst>
                              <p:cond delay="0"/>
                            </p:stCondLst>
                            <p:childTnLst>
                              <p:par>
                                <p:cTn fill="hold" id="771" nodeType="clickEffect" presetClass="entr" presetID="42">
                                  <p:stCondLst>
                                    <p:cond delay="0"/>
                                  </p:stCondLst>
                                  <p:childTnLst>
                                    <p:set>
                                      <p:cBhvr>
                                        <p:cTn dur="1" fill="hold" id="772">
                                          <p:stCondLst>
                                            <p:cond delay="0"/>
                                          </p:stCondLst>
                                        </p:cTn>
                                        <p:tgtEl>
                                          <p:spTgt spid="-1"/>
                                        </p:tgtEl>
                                        <p:attrNameLst>
                                          <p:attrName>style.visibility</p:attrName>
                                        </p:attrNameLst>
                                      </p:cBhvr>
                                      <p:to>
                                        <p:strVal val="visible"/>
                                      </p:to>
                                    </p:set>
                                    <p:animEffect filter="fade" transition="in">
                                      <p:cBhvr additive="repl">
                                        <p:cTn dur="500" id="773"/>
                                        <p:tgtEl>
                                          <p:spTgt spid="-1"/>
                                        </p:tgtEl>
                                      </p:cBhvr>
                                    </p:animEffect>
                                    <p:anim calcmode="lin" valueType="num">
                                      <p:cBhvr additive="repl">
                                        <p:cTn dur="500" fill="hold" id="774"/>
                                        <p:tgtEl>
                                          <p:spTgt spid="-1"/>
                                        </p:tgtEl>
                                        <p:attrNameLst>
                                          <p:attrName>ppt_x</p:attrName>
                                        </p:attrNameLst>
                                      </p:cBhvr>
                                      <p:tavLst>
                                        <p:tav tm="0">
                                          <p:val>
                                            <p:strVal val="#ppt_x"/>
                                          </p:val>
                                        </p:tav>
                                        <p:tav tm="100000">
                                          <p:val>
                                            <p:strVal val="#ppt_x"/>
                                          </p:val>
                                        </p:tav>
                                      </p:tavLst>
                                    </p:anim>
                                    <p:anim calcmode="lin" valueType="num">
                                      <p:cBhvr additive="repl">
                                        <p:cTn dur="500" fill="hold" id="775"/>
                                        <p:tgtEl>
                                          <p:spTgt spid="-1"/>
                                        </p:tgtEl>
                                        <p:attrNameLst>
                                          <p:attrName>ppt_y</p:attrName>
                                        </p:attrNameLst>
                                      </p:cBhvr>
                                      <p:tavLst>
                                        <p:tav tm="0">
                                          <p:val>
                                            <p:strVal val="#ppt_y+.1"/>
                                          </p:val>
                                        </p:tav>
                                        <p:tav tm="100000">
                                          <p:val>
                                            <p:strVal val="#ppt_y"/>
                                          </p:val>
                                        </p:tav>
                                      </p:tavLst>
                                    </p:anim>
                                  </p:childTnLst>
                                </p:cTn>
                              </p:par>
                            </p:childTnLst>
                          </p:cTn>
                        </p:par>
                        <p:par>
                          <p:cTn fill="hold" id="776">
                            <p:stCondLst>
                              <p:cond delay="500"/>
                            </p:stCondLst>
                            <p:childTnLst>
                              <p:par>
                                <p:cTn fill="hold" id="777" nodeType="afterEffect" presetClass="entr" presetID="42">
                                  <p:stCondLst>
                                    <p:cond delay="0"/>
                                  </p:stCondLst>
                                  <p:childTnLst>
                                    <p:set>
                                      <p:cBhvr>
                                        <p:cTn dur="1" fill="hold" id="778">
                                          <p:stCondLst>
                                            <p:cond delay="0"/>
                                          </p:stCondLst>
                                        </p:cTn>
                                        <p:tgtEl>
                                          <p:spTgt spid="-1"/>
                                        </p:tgtEl>
                                        <p:attrNameLst>
                                          <p:attrName>style.visibility</p:attrName>
                                        </p:attrNameLst>
                                      </p:cBhvr>
                                      <p:to>
                                        <p:strVal val="visible"/>
                                      </p:to>
                                    </p:set>
                                    <p:animEffect filter="fade" transition="in">
                                      <p:cBhvr additive="repl">
                                        <p:cTn dur="500" id="779"/>
                                        <p:tgtEl>
                                          <p:spTgt spid="-1"/>
                                        </p:tgtEl>
                                      </p:cBhvr>
                                    </p:animEffect>
                                    <p:anim calcmode="lin" valueType="num">
                                      <p:cBhvr additive="repl">
                                        <p:cTn dur="500" fill="hold" id="780"/>
                                        <p:tgtEl>
                                          <p:spTgt spid="-1"/>
                                        </p:tgtEl>
                                        <p:attrNameLst>
                                          <p:attrName>ppt_x</p:attrName>
                                        </p:attrNameLst>
                                      </p:cBhvr>
                                      <p:tavLst>
                                        <p:tav tm="0">
                                          <p:val>
                                            <p:strVal val="#ppt_x"/>
                                          </p:val>
                                        </p:tav>
                                        <p:tav tm="100000">
                                          <p:val>
                                            <p:strVal val="#ppt_x"/>
                                          </p:val>
                                        </p:tav>
                                      </p:tavLst>
                                    </p:anim>
                                    <p:anim calcmode="lin" valueType="num">
                                      <p:cBhvr additive="repl">
                                        <p:cTn dur="500" fill="hold" id="781"/>
                                        <p:tgtEl>
                                          <p:spTgt spid="-1"/>
                                        </p:tgtEl>
                                        <p:attrNameLst>
                                          <p:attrName>ppt_y</p:attrName>
                                        </p:attrNameLst>
                                      </p:cBhvr>
                                      <p:tavLst>
                                        <p:tav tm="0">
                                          <p:val>
                                            <p:strVal val="#ppt_y+.1"/>
                                          </p:val>
                                        </p:tav>
                                        <p:tav tm="100000">
                                          <p:val>
                                            <p:strVal val="#ppt_y"/>
                                          </p:val>
                                        </p:tav>
                                      </p:tavLst>
                                    </p:anim>
                                  </p:childTnLst>
                                </p:cTn>
                              </p:par>
                              <p:par>
                                <p:cTn fill="hold" id="782" nodeType="withEffect" presetClass="entr" presetID="10">
                                  <p:stCondLst>
                                    <p:cond delay="0"/>
                                  </p:stCondLst>
                                  <p:childTnLst>
                                    <p:set>
                                      <p:cBhvr>
                                        <p:cTn dur="1" fill="hold" id="783">
                                          <p:stCondLst>
                                            <p:cond delay="0"/>
                                          </p:stCondLst>
                                        </p:cTn>
                                        <p:tgtEl>
                                          <p:spTgt spid="340"/>
                                        </p:tgtEl>
                                        <p:attrNameLst>
                                          <p:attrName>style.visibility</p:attrName>
                                        </p:attrNameLst>
                                      </p:cBhvr>
                                      <p:to>
                                        <p:strVal val="visible"/>
                                      </p:to>
                                    </p:set>
                                    <p:animEffect filter="fade" transition="in">
                                      <p:cBhvr additive="repl">
                                        <p:cTn dur="1000" id="784"/>
                                        <p:tgtEl>
                                          <p:spTgt spid="340"/>
                                        </p:tgtEl>
                                      </p:cBhvr>
                                    </p:animEffect>
                                  </p:childTnLst>
                                </p:cTn>
                              </p:par>
                            </p:childTnLst>
                          </p:cTn>
                        </p:par>
                        <p:par>
                          <p:cTn fill="hold" id="785">
                            <p:stCondLst>
                              <p:cond delay="1500"/>
                            </p:stCondLst>
                            <p:childTnLst>
                              <p:par>
                                <p:cTn fill="hold" id="786" nodeType="afterEffect" presetClass="entr" presetID="42">
                                  <p:stCondLst>
                                    <p:cond delay="0"/>
                                  </p:stCondLst>
                                  <p:childTnLst>
                                    <p:set>
                                      <p:cBhvr>
                                        <p:cTn dur="1" fill="hold" id="787">
                                          <p:stCondLst>
                                            <p:cond delay="0"/>
                                          </p:stCondLst>
                                        </p:cTn>
                                        <p:tgtEl>
                                          <p:spTgt spid="-1"/>
                                        </p:tgtEl>
                                        <p:attrNameLst>
                                          <p:attrName>style.visibility</p:attrName>
                                        </p:attrNameLst>
                                      </p:cBhvr>
                                      <p:to>
                                        <p:strVal val="visible"/>
                                      </p:to>
                                    </p:set>
                                    <p:animEffect filter="fade" transition="in">
                                      <p:cBhvr additive="repl">
                                        <p:cTn dur="500" id="788"/>
                                        <p:tgtEl>
                                          <p:spTgt spid="-1"/>
                                        </p:tgtEl>
                                      </p:cBhvr>
                                    </p:animEffect>
                                    <p:anim calcmode="lin" valueType="num">
                                      <p:cBhvr additive="repl">
                                        <p:cTn dur="500" fill="hold" id="789"/>
                                        <p:tgtEl>
                                          <p:spTgt spid="-1"/>
                                        </p:tgtEl>
                                        <p:attrNameLst>
                                          <p:attrName>ppt_x</p:attrName>
                                        </p:attrNameLst>
                                      </p:cBhvr>
                                      <p:tavLst>
                                        <p:tav tm="0">
                                          <p:val>
                                            <p:strVal val="#ppt_x"/>
                                          </p:val>
                                        </p:tav>
                                        <p:tav tm="100000">
                                          <p:val>
                                            <p:strVal val="#ppt_x"/>
                                          </p:val>
                                        </p:tav>
                                      </p:tavLst>
                                    </p:anim>
                                    <p:anim calcmode="lin" valueType="num">
                                      <p:cBhvr additive="repl">
                                        <p:cTn dur="500" fill="hold" id="790"/>
                                        <p:tgtEl>
                                          <p:spTgt spid="-1"/>
                                        </p:tgtEl>
                                        <p:attrNameLst>
                                          <p:attrName>ppt_y</p:attrName>
                                        </p:attrNameLst>
                                      </p:cBhvr>
                                      <p:tavLst>
                                        <p:tav tm="0">
                                          <p:val>
                                            <p:strVal val="#ppt_y+.1"/>
                                          </p:val>
                                        </p:tav>
                                        <p:tav tm="100000">
                                          <p:val>
                                            <p:strVal val="#ppt_y"/>
                                          </p:val>
                                        </p:tav>
                                      </p:tavLst>
                                    </p:anim>
                                  </p:childTnLst>
                                </p:cTn>
                              </p:par>
                            </p:childTnLst>
                          </p:cTn>
                        </p:par>
                        <p:par>
                          <p:cTn fill="hold" id="791">
                            <p:stCondLst>
                              <p:cond delay="2000"/>
                            </p:stCondLst>
                            <p:childTnLst>
                              <p:par>
                                <p:cTn fill="hold" id="792" nodeType="afterEffect" presetClass="entr" presetID="42">
                                  <p:stCondLst>
                                    <p:cond delay="0"/>
                                  </p:stCondLst>
                                  <p:childTnLst>
                                    <p:set>
                                      <p:cBhvr>
                                        <p:cTn dur="1" fill="hold" id="793">
                                          <p:stCondLst>
                                            <p:cond delay="0"/>
                                          </p:stCondLst>
                                        </p:cTn>
                                        <p:tgtEl>
                                          <p:spTgt spid="-1"/>
                                        </p:tgtEl>
                                        <p:attrNameLst>
                                          <p:attrName>style.visibility</p:attrName>
                                        </p:attrNameLst>
                                      </p:cBhvr>
                                      <p:to>
                                        <p:strVal val="visible"/>
                                      </p:to>
                                    </p:set>
                                    <p:animEffect filter="fade" transition="in">
                                      <p:cBhvr additive="repl">
                                        <p:cTn dur="500" id="794"/>
                                        <p:tgtEl>
                                          <p:spTgt spid="-1"/>
                                        </p:tgtEl>
                                      </p:cBhvr>
                                    </p:animEffect>
                                    <p:anim calcmode="lin" valueType="num">
                                      <p:cBhvr additive="repl">
                                        <p:cTn dur="500" fill="hold" id="795"/>
                                        <p:tgtEl>
                                          <p:spTgt spid="-1"/>
                                        </p:tgtEl>
                                        <p:attrNameLst>
                                          <p:attrName>ppt_x</p:attrName>
                                        </p:attrNameLst>
                                      </p:cBhvr>
                                      <p:tavLst>
                                        <p:tav tm="0">
                                          <p:val>
                                            <p:strVal val="#ppt_x"/>
                                          </p:val>
                                        </p:tav>
                                        <p:tav tm="100000">
                                          <p:val>
                                            <p:strVal val="#ppt_x"/>
                                          </p:val>
                                        </p:tav>
                                      </p:tavLst>
                                    </p:anim>
                                    <p:anim calcmode="lin" valueType="num">
                                      <p:cBhvr additive="repl">
                                        <p:cTn dur="500" fill="hold" id="796"/>
                                        <p:tgtEl>
                                          <p:spTgt spid="-1"/>
                                        </p:tgtEl>
                                        <p:attrNameLst>
                                          <p:attrName>ppt_y</p:attrName>
                                        </p:attrNameLst>
                                      </p:cBhvr>
                                      <p:tavLst>
                                        <p:tav tm="0">
                                          <p:val>
                                            <p:strVal val="#ppt_y+.1"/>
                                          </p:val>
                                        </p:tav>
                                        <p:tav tm="100000">
                                          <p:val>
                                            <p:strVal val="#ppt_y"/>
                                          </p:val>
                                        </p:tav>
                                      </p:tavLst>
                                    </p:anim>
                                  </p:childTnLst>
                                </p:cTn>
                              </p:par>
                              <p:par>
                                <p:cTn fill="hold" id="797" nodeType="withEffect" presetClass="entr" presetID="10">
                                  <p:stCondLst>
                                    <p:cond delay="0"/>
                                  </p:stCondLst>
                                  <p:childTnLst>
                                    <p:set>
                                      <p:cBhvr>
                                        <p:cTn dur="1" fill="hold" id="798">
                                          <p:stCondLst>
                                            <p:cond delay="0"/>
                                          </p:stCondLst>
                                        </p:cTn>
                                        <p:tgtEl>
                                          <p:spTgt spid="341"/>
                                        </p:tgtEl>
                                        <p:attrNameLst>
                                          <p:attrName>style.visibility</p:attrName>
                                        </p:attrNameLst>
                                      </p:cBhvr>
                                      <p:to>
                                        <p:strVal val="visible"/>
                                      </p:to>
                                    </p:set>
                                    <p:animEffect filter="fade" transition="in">
                                      <p:cBhvr additive="repl">
                                        <p:cTn dur="1000" id="799"/>
                                        <p:tgtEl>
                                          <p:spTgt spid="341"/>
                                        </p:tgtEl>
                                      </p:cBhvr>
                                    </p:animEffect>
                                  </p:childTnLst>
                                </p:cTn>
                              </p:par>
                            </p:childTnLst>
                          </p:cTn>
                        </p:par>
                        <p:par>
                          <p:cTn fill="hold" id="800">
                            <p:stCondLst>
                              <p:cond delay="3000"/>
                            </p:stCondLst>
                            <p:childTnLst>
                              <p:par>
                                <p:cTn fill="hold" id="801" nodeType="afterEffect" presetClass="entr" presetID="42">
                                  <p:stCondLst>
                                    <p:cond delay="0"/>
                                  </p:stCondLst>
                                  <p:childTnLst>
                                    <p:set>
                                      <p:cBhvr>
                                        <p:cTn dur="1" fill="hold" id="802">
                                          <p:stCondLst>
                                            <p:cond delay="0"/>
                                          </p:stCondLst>
                                        </p:cTn>
                                        <p:tgtEl>
                                          <p:spTgt spid="-1"/>
                                        </p:tgtEl>
                                        <p:attrNameLst>
                                          <p:attrName>style.visibility</p:attrName>
                                        </p:attrNameLst>
                                      </p:cBhvr>
                                      <p:to>
                                        <p:strVal val="visible"/>
                                      </p:to>
                                    </p:set>
                                    <p:animEffect filter="fade" transition="in">
                                      <p:cBhvr additive="repl">
                                        <p:cTn dur="500" id="803"/>
                                        <p:tgtEl>
                                          <p:spTgt spid="-1"/>
                                        </p:tgtEl>
                                      </p:cBhvr>
                                    </p:animEffect>
                                    <p:anim calcmode="lin" valueType="num">
                                      <p:cBhvr additive="repl">
                                        <p:cTn dur="500" fill="hold" id="804"/>
                                        <p:tgtEl>
                                          <p:spTgt spid="-1"/>
                                        </p:tgtEl>
                                        <p:attrNameLst>
                                          <p:attrName>ppt_x</p:attrName>
                                        </p:attrNameLst>
                                      </p:cBhvr>
                                      <p:tavLst>
                                        <p:tav tm="0">
                                          <p:val>
                                            <p:strVal val="#ppt_x"/>
                                          </p:val>
                                        </p:tav>
                                        <p:tav tm="100000">
                                          <p:val>
                                            <p:strVal val="#ppt_x"/>
                                          </p:val>
                                        </p:tav>
                                      </p:tavLst>
                                    </p:anim>
                                    <p:anim calcmode="lin" valueType="num">
                                      <p:cBhvr additive="repl">
                                        <p:cTn dur="500" fill="hold" id="805"/>
                                        <p:tgtEl>
                                          <p:spTgt spid="-1"/>
                                        </p:tgtEl>
                                        <p:attrNameLst>
                                          <p:attrName>ppt_y</p:attrName>
                                        </p:attrNameLst>
                                      </p:cBhvr>
                                      <p:tavLst>
                                        <p:tav tm="0">
                                          <p:val>
                                            <p:strVal val="#ppt_y+.1"/>
                                          </p:val>
                                        </p:tav>
                                        <p:tav tm="100000">
                                          <p:val>
                                            <p:strVal val="#ppt_y"/>
                                          </p:val>
                                        </p:tav>
                                      </p:tavLst>
                                    </p:anim>
                                  </p:childTnLst>
                                </p:cTn>
                              </p:par>
                            </p:childTnLst>
                          </p:cTn>
                        </p:par>
                        <p:par>
                          <p:cTn fill="hold" id="806">
                            <p:stCondLst>
                              <p:cond delay="3500"/>
                            </p:stCondLst>
                            <p:childTnLst>
                              <p:par>
                                <p:cTn fill="hold" id="807" nodeType="afterEffect" presetClass="entr" presetID="42">
                                  <p:stCondLst>
                                    <p:cond delay="0"/>
                                  </p:stCondLst>
                                  <p:childTnLst>
                                    <p:set>
                                      <p:cBhvr>
                                        <p:cTn dur="1" fill="hold" id="808">
                                          <p:stCondLst>
                                            <p:cond delay="0"/>
                                          </p:stCondLst>
                                        </p:cTn>
                                        <p:tgtEl>
                                          <p:spTgt spid="-1"/>
                                        </p:tgtEl>
                                        <p:attrNameLst>
                                          <p:attrName>style.visibility</p:attrName>
                                        </p:attrNameLst>
                                      </p:cBhvr>
                                      <p:to>
                                        <p:strVal val="visible"/>
                                      </p:to>
                                    </p:set>
                                    <p:animEffect filter="fade" transition="in">
                                      <p:cBhvr additive="repl">
                                        <p:cTn dur="500" id="809"/>
                                        <p:tgtEl>
                                          <p:spTgt spid="-1"/>
                                        </p:tgtEl>
                                      </p:cBhvr>
                                    </p:animEffect>
                                    <p:anim calcmode="lin" valueType="num">
                                      <p:cBhvr additive="repl">
                                        <p:cTn dur="500" fill="hold" id="810"/>
                                        <p:tgtEl>
                                          <p:spTgt spid="-1"/>
                                        </p:tgtEl>
                                        <p:attrNameLst>
                                          <p:attrName>ppt_x</p:attrName>
                                        </p:attrNameLst>
                                      </p:cBhvr>
                                      <p:tavLst>
                                        <p:tav tm="0">
                                          <p:val>
                                            <p:strVal val="#ppt_x"/>
                                          </p:val>
                                        </p:tav>
                                        <p:tav tm="100000">
                                          <p:val>
                                            <p:strVal val="#ppt_x"/>
                                          </p:val>
                                        </p:tav>
                                      </p:tavLst>
                                    </p:anim>
                                    <p:anim calcmode="lin" valueType="num">
                                      <p:cBhvr additive="repl">
                                        <p:cTn dur="500" fill="hold" id="811"/>
                                        <p:tgtEl>
                                          <p:spTgt spid="-1"/>
                                        </p:tgtEl>
                                        <p:attrNameLst>
                                          <p:attrName>ppt_y</p:attrName>
                                        </p:attrNameLst>
                                      </p:cBhvr>
                                      <p:tavLst>
                                        <p:tav tm="0">
                                          <p:val>
                                            <p:strVal val="#ppt_y+.1"/>
                                          </p:val>
                                        </p:tav>
                                        <p:tav tm="100000">
                                          <p:val>
                                            <p:strVal val="#ppt_y"/>
                                          </p:val>
                                        </p:tav>
                                      </p:tavLst>
                                    </p:anim>
                                  </p:childTnLst>
                                </p:cTn>
                              </p:par>
                              <p:par>
                                <p:cTn fill="hold" id="812" nodeType="withEffect" presetClass="entr" presetID="10">
                                  <p:stCondLst>
                                    <p:cond delay="0"/>
                                  </p:stCondLst>
                                  <p:childTnLst>
                                    <p:set>
                                      <p:cBhvr>
                                        <p:cTn dur="1" fill="hold" id="813">
                                          <p:stCondLst>
                                            <p:cond delay="0"/>
                                          </p:stCondLst>
                                        </p:cTn>
                                        <p:tgtEl>
                                          <p:spTgt spid="342"/>
                                        </p:tgtEl>
                                        <p:attrNameLst>
                                          <p:attrName>style.visibility</p:attrName>
                                        </p:attrNameLst>
                                      </p:cBhvr>
                                      <p:to>
                                        <p:strVal val="visible"/>
                                      </p:to>
                                    </p:set>
                                    <p:animEffect filter="fade" transition="in">
                                      <p:cBhvr additive="repl">
                                        <p:cTn dur="1000" id="814"/>
                                        <p:tgtEl>
                                          <p:spTgt spid="342"/>
                                        </p:tgtEl>
                                      </p:cBhvr>
                                    </p:animEffect>
                                  </p:childTnLst>
                                </p:cTn>
                              </p:par>
                            </p:childTnLst>
                          </p:cTn>
                        </p:par>
                      </p:childTnLst>
                    </p:cTn>
                  </p:par>
                  <p:par>
                    <p:cTn fill="hold" id="815">
                      <p:stCondLst>
                        <p:cond delay="indefinite"/>
                      </p:stCondLst>
                      <p:childTnLst>
                        <p:par>
                          <p:cTn fill="hold" id="816">
                            <p:stCondLst>
                              <p:cond delay="0"/>
                            </p:stCondLst>
                            <p:childTnLst>
                              <p:par>
                                <p:cTn fill="hold" id="817" nodeType="clickEffect" presetClass="entr" presetID="42">
                                  <p:stCondLst>
                                    <p:cond delay="0"/>
                                  </p:stCondLst>
                                  <p:childTnLst>
                                    <p:set>
                                      <p:cBhvr>
                                        <p:cTn dur="1" fill="hold" id="818">
                                          <p:stCondLst>
                                            <p:cond delay="0"/>
                                          </p:stCondLst>
                                        </p:cTn>
                                        <p:tgtEl>
                                          <p:spTgt spid="329"/>
                                        </p:tgtEl>
                                        <p:attrNameLst>
                                          <p:attrName>style.visibility</p:attrName>
                                        </p:attrNameLst>
                                      </p:cBhvr>
                                      <p:to>
                                        <p:strVal val="visible"/>
                                      </p:to>
                                    </p:set>
                                    <p:animEffect filter="fade" transition="in">
                                      <p:cBhvr additive="repl">
                                        <p:cTn dur="1000" id="819"/>
                                        <p:tgtEl>
                                          <p:spTgt spid="329"/>
                                        </p:tgtEl>
                                      </p:cBhvr>
                                    </p:animEffect>
                                    <p:anim calcmode="lin" valueType="num">
                                      <p:cBhvr additive="repl">
                                        <p:cTn dur="1000" fill="hold" id="820"/>
                                        <p:tgtEl>
                                          <p:spTgt spid="329"/>
                                        </p:tgtEl>
                                        <p:attrNameLst>
                                          <p:attrName>ppt_x</p:attrName>
                                        </p:attrNameLst>
                                      </p:cBhvr>
                                      <p:tavLst>
                                        <p:tav tm="0">
                                          <p:val>
                                            <p:strVal val="#ppt_x"/>
                                          </p:val>
                                        </p:tav>
                                        <p:tav tm="100000">
                                          <p:val>
                                            <p:strVal val="#ppt_x"/>
                                          </p:val>
                                        </p:tav>
                                      </p:tavLst>
                                    </p:anim>
                                    <p:anim calcmode="lin" valueType="num">
                                      <p:cBhvr additive="repl">
                                        <p:cTn dur="1000" fill="hold" id="821"/>
                                        <p:tgtEl>
                                          <p:spTgt spid="329"/>
                                        </p:tgtEl>
                                        <p:attrNameLst>
                                          <p:attrName>ppt_y</p:attrName>
                                        </p:attrNameLst>
                                      </p:cBhvr>
                                      <p:tavLst>
                                        <p:tav tm="0">
                                          <p:val>
                                            <p:strVal val="#ppt_y+.1"/>
                                          </p:val>
                                        </p:tav>
                                        <p:tav tm="100000">
                                          <p:val>
                                            <p:strVal val="#ppt_y"/>
                                          </p:val>
                                        </p:tav>
                                      </p:tavLst>
                                    </p:anim>
                                  </p:childTnLst>
                                </p:cTn>
                              </p:par>
                            </p:childTnLst>
                          </p:cTn>
                        </p:par>
                        <p:par>
                          <p:cTn fill="hold" id="822">
                            <p:stCondLst>
                              <p:cond delay="1000"/>
                            </p:stCondLst>
                            <p:childTnLst>
                              <p:par>
                                <p:cTn fill="hold" id="823" nodeType="afterEffect" presetClass="entr" presetID="42">
                                  <p:stCondLst>
                                    <p:cond delay="0"/>
                                  </p:stCondLst>
                                  <p:childTnLst>
                                    <p:set>
                                      <p:cBhvr>
                                        <p:cTn dur="1" fill="hold" id="824">
                                          <p:stCondLst>
                                            <p:cond delay="0"/>
                                          </p:stCondLst>
                                        </p:cTn>
                                        <p:tgtEl>
                                          <p:spTgt spid="331"/>
                                        </p:tgtEl>
                                        <p:attrNameLst>
                                          <p:attrName>style.visibility</p:attrName>
                                        </p:attrNameLst>
                                      </p:cBhvr>
                                      <p:to>
                                        <p:strVal val="visible"/>
                                      </p:to>
                                    </p:set>
                                    <p:animEffect filter="fade" transition="in">
                                      <p:cBhvr additive="repl">
                                        <p:cTn dur="1000" id="825"/>
                                        <p:tgtEl>
                                          <p:spTgt spid="331"/>
                                        </p:tgtEl>
                                      </p:cBhvr>
                                    </p:animEffect>
                                    <p:anim calcmode="lin" valueType="num">
                                      <p:cBhvr additive="repl">
                                        <p:cTn dur="1000" fill="hold" id="826"/>
                                        <p:tgtEl>
                                          <p:spTgt spid="331"/>
                                        </p:tgtEl>
                                        <p:attrNameLst>
                                          <p:attrName>ppt_x</p:attrName>
                                        </p:attrNameLst>
                                      </p:cBhvr>
                                      <p:tavLst>
                                        <p:tav tm="0">
                                          <p:val>
                                            <p:strVal val="#ppt_x"/>
                                          </p:val>
                                        </p:tav>
                                        <p:tav tm="100000">
                                          <p:val>
                                            <p:strVal val="#ppt_x"/>
                                          </p:val>
                                        </p:tav>
                                      </p:tavLst>
                                    </p:anim>
                                    <p:anim calcmode="lin" valueType="num">
                                      <p:cBhvr additive="repl">
                                        <p:cTn dur="1000" fill="hold" id="827"/>
                                        <p:tgtEl>
                                          <p:spTgt spid="331"/>
                                        </p:tgtEl>
                                        <p:attrNameLst>
                                          <p:attrName>ppt_y</p:attrName>
                                        </p:attrNameLst>
                                      </p:cBhvr>
                                      <p:tavLst>
                                        <p:tav tm="0">
                                          <p:val>
                                            <p:strVal val="#ppt_y+.1"/>
                                          </p:val>
                                        </p:tav>
                                        <p:tav tm="100000">
                                          <p:val>
                                            <p:strVal val="#ppt_y"/>
                                          </p:val>
                                        </p:tav>
                                      </p:tavLst>
                                    </p:anim>
                                  </p:childTnLst>
                                </p:cTn>
                              </p:par>
                              <p:par>
                                <p:cTn fill="hold" id="828" nodeType="withEffect" presetClass="entr" presetID="42">
                                  <p:stCondLst>
                                    <p:cond delay="0"/>
                                  </p:stCondLst>
                                  <p:childTnLst>
                                    <p:set>
                                      <p:cBhvr>
                                        <p:cTn dur="1" fill="hold" id="829">
                                          <p:stCondLst>
                                            <p:cond delay="0"/>
                                          </p:stCondLst>
                                        </p:cTn>
                                        <p:tgtEl>
                                          <p:spTgt spid="338"/>
                                        </p:tgtEl>
                                        <p:attrNameLst>
                                          <p:attrName>style.visibility</p:attrName>
                                        </p:attrNameLst>
                                      </p:cBhvr>
                                      <p:to>
                                        <p:strVal val="visible"/>
                                      </p:to>
                                    </p:set>
                                    <p:animEffect filter="fade" transition="in">
                                      <p:cBhvr additive="repl">
                                        <p:cTn dur="1000" id="830"/>
                                        <p:tgtEl>
                                          <p:spTgt spid="338"/>
                                        </p:tgtEl>
                                      </p:cBhvr>
                                    </p:animEffect>
                                    <p:anim calcmode="lin" valueType="num">
                                      <p:cBhvr additive="repl">
                                        <p:cTn dur="1000" fill="hold" id="831"/>
                                        <p:tgtEl>
                                          <p:spTgt spid="338"/>
                                        </p:tgtEl>
                                        <p:attrNameLst>
                                          <p:attrName>ppt_x</p:attrName>
                                        </p:attrNameLst>
                                      </p:cBhvr>
                                      <p:tavLst>
                                        <p:tav tm="0">
                                          <p:val>
                                            <p:strVal val="#ppt_x"/>
                                          </p:val>
                                        </p:tav>
                                        <p:tav tm="100000">
                                          <p:val>
                                            <p:strVal val="#ppt_x"/>
                                          </p:val>
                                        </p:tav>
                                      </p:tavLst>
                                    </p:anim>
                                    <p:anim calcmode="lin" valueType="num">
                                      <p:cBhvr additive="repl">
                                        <p:cTn dur="1000" fill="hold" id="832"/>
                                        <p:tgtEl>
                                          <p:spTgt spid="338"/>
                                        </p:tgtEl>
                                        <p:attrNameLst>
                                          <p:attrName>ppt_y</p:attrName>
                                        </p:attrNameLst>
                                      </p:cBhvr>
                                      <p:tavLst>
                                        <p:tav tm="0">
                                          <p:val>
                                            <p:strVal val="#ppt_y+.1"/>
                                          </p:val>
                                        </p:tav>
                                        <p:tav tm="100000">
                                          <p:val>
                                            <p:strVal val="#ppt_y"/>
                                          </p:val>
                                        </p:tav>
                                      </p:tavLst>
                                    </p:anim>
                                  </p:childTnLst>
                                </p:cTn>
                              </p:par>
                            </p:childTnLst>
                          </p:cTn>
                        </p:par>
                      </p:childTnLst>
                    </p:cTn>
                  </p:par>
                  <p:par>
                    <p:cTn fill="hold" id="833">
                      <p:stCondLst>
                        <p:cond delay="indefinite"/>
                      </p:stCondLst>
                      <p:childTnLst>
                        <p:par>
                          <p:cTn fill="hold" id="834">
                            <p:stCondLst>
                              <p:cond delay="0"/>
                            </p:stCondLst>
                            <p:childTnLst>
                              <p:par>
                                <p:cTn fill="hold" id="835" nodeType="clickEffect" presetClass="entr" presetID="42">
                                  <p:stCondLst>
                                    <p:cond delay="0"/>
                                  </p:stCondLst>
                                  <p:childTnLst>
                                    <p:set>
                                      <p:cBhvr>
                                        <p:cTn dur="1" fill="hold" id="836">
                                          <p:stCondLst>
                                            <p:cond delay="0"/>
                                          </p:stCondLst>
                                        </p:cTn>
                                        <p:tgtEl>
                                          <p:spTgt spid="330"/>
                                        </p:tgtEl>
                                        <p:attrNameLst>
                                          <p:attrName>style.visibility</p:attrName>
                                        </p:attrNameLst>
                                      </p:cBhvr>
                                      <p:to>
                                        <p:strVal val="visible"/>
                                      </p:to>
                                    </p:set>
                                    <p:animEffect filter="fade" transition="in">
                                      <p:cBhvr additive="repl">
                                        <p:cTn dur="1000" id="837"/>
                                        <p:tgtEl>
                                          <p:spTgt spid="330"/>
                                        </p:tgtEl>
                                      </p:cBhvr>
                                    </p:animEffect>
                                    <p:anim calcmode="lin" valueType="num">
                                      <p:cBhvr additive="repl">
                                        <p:cTn dur="1000" fill="hold" id="838"/>
                                        <p:tgtEl>
                                          <p:spTgt spid="330"/>
                                        </p:tgtEl>
                                        <p:attrNameLst>
                                          <p:attrName>ppt_x</p:attrName>
                                        </p:attrNameLst>
                                      </p:cBhvr>
                                      <p:tavLst>
                                        <p:tav tm="0">
                                          <p:val>
                                            <p:strVal val="#ppt_x"/>
                                          </p:val>
                                        </p:tav>
                                        <p:tav tm="100000">
                                          <p:val>
                                            <p:strVal val="#ppt_x"/>
                                          </p:val>
                                        </p:tav>
                                      </p:tavLst>
                                    </p:anim>
                                    <p:anim calcmode="lin" valueType="num">
                                      <p:cBhvr additive="repl">
                                        <p:cTn dur="1000" fill="hold" id="839"/>
                                        <p:tgtEl>
                                          <p:spTgt spid="330"/>
                                        </p:tgtEl>
                                        <p:attrNameLst>
                                          <p:attrName>ppt_y</p:attrName>
                                        </p:attrNameLst>
                                      </p:cBhvr>
                                      <p:tavLst>
                                        <p:tav tm="0">
                                          <p:val>
                                            <p:strVal val="#ppt_y+.1"/>
                                          </p:val>
                                        </p:tav>
                                        <p:tav tm="100000">
                                          <p:val>
                                            <p:strVal val="#ppt_y"/>
                                          </p:val>
                                        </p:tav>
                                      </p:tavLst>
                                    </p:anim>
                                  </p:childTnLst>
                                </p:cTn>
                              </p:par>
                            </p:childTnLst>
                          </p:cTn>
                        </p:par>
                        <p:par>
                          <p:cTn fill="hold" id="840">
                            <p:stCondLst>
                              <p:cond delay="1000"/>
                            </p:stCondLst>
                            <p:childTnLst>
                              <p:par>
                                <p:cTn fill="hold" id="841" nodeType="afterEffect" presetClass="entr" presetID="21" presetSubtype="1">
                                  <p:stCondLst>
                                    <p:cond delay="0"/>
                                  </p:stCondLst>
                                  <p:childTnLst>
                                    <p:set>
                                      <p:cBhvr>
                                        <p:cTn dur="1" fill="hold" id="842">
                                          <p:stCondLst>
                                            <p:cond delay="0"/>
                                          </p:stCondLst>
                                        </p:cTn>
                                        <p:tgtEl>
                                          <p:spTgt spid="332"/>
                                        </p:tgtEl>
                                        <p:attrNameLst>
                                          <p:attrName>style.visibility</p:attrName>
                                        </p:attrNameLst>
                                      </p:cBhvr>
                                      <p:to>
                                        <p:strVal val="visible"/>
                                      </p:to>
                                    </p:set>
                                    <p:animEffect filter="wheel(1)" transition="in">
                                      <p:cBhvr additive="repl">
                                        <p:cTn dur="2000" id="843"/>
                                        <p:tgtEl>
                                          <p:spTgt spid="332"/>
                                        </p:tgtEl>
                                      </p:cBhvr>
                                    </p:animEffect>
                                  </p:childTnLst>
                                </p:cTn>
                              </p:par>
                            </p:childTnLst>
                          </p:cTn>
                        </p:par>
                        <p:par>
                          <p:cTn fill="hold" id="844">
                            <p:stCondLst>
                              <p:cond delay="3000"/>
                            </p:stCondLst>
                            <p:childTnLst>
                              <p:par>
                                <p:cTn fill="hold" id="845" nodeType="afterEffect" presetClass="entr" presetID="22" presetSubtype="8">
                                  <p:stCondLst>
                                    <p:cond delay="0"/>
                                  </p:stCondLst>
                                  <p:childTnLst>
                                    <p:set>
                                      <p:cBhvr>
                                        <p:cTn dur="1" fill="hold" id="846">
                                          <p:stCondLst>
                                            <p:cond delay="0"/>
                                          </p:stCondLst>
                                        </p:cTn>
                                        <p:tgtEl>
                                          <p:spTgt spid="333"/>
                                        </p:tgtEl>
                                        <p:attrNameLst>
                                          <p:attrName>style.visibility</p:attrName>
                                        </p:attrNameLst>
                                      </p:cBhvr>
                                      <p:to>
                                        <p:strVal val="visible"/>
                                      </p:to>
                                    </p:set>
                                    <p:animEffect filter="wipe(left)" transition="in">
                                      <p:cBhvr additive="repl">
                                        <p:cTn dur="2000" id="847"/>
                                        <p:tgtEl>
                                          <p:spTgt spid="333"/>
                                        </p:tgtEl>
                                      </p:cBhvr>
                                    </p:animEffect>
                                  </p:childTnLst>
                                </p:cTn>
                              </p:par>
                            </p:childTnLst>
                          </p:cTn>
                        </p:par>
                      </p:childTnLst>
                    </p:cTn>
                  </p:par>
                  <p:par>
                    <p:cTn fill="hold" id="848">
                      <p:stCondLst>
                        <p:cond delay="indefinite"/>
                      </p:stCondLst>
                      <p:childTnLst>
                        <p:par>
                          <p:cTn fill="hold" id="849">
                            <p:stCondLst>
                              <p:cond delay="0"/>
                            </p:stCondLst>
                            <p:childTnLst>
                              <p:par>
                                <p:cTn fill="hold" id="850" nodeType="clickEffect" presetClass="entr" presetID="42">
                                  <p:stCondLst>
                                    <p:cond delay="0"/>
                                  </p:stCondLst>
                                  <p:childTnLst>
                                    <p:set>
                                      <p:cBhvr>
                                        <p:cTn dur="1" fill="hold" id="851">
                                          <p:stCondLst>
                                            <p:cond delay="0"/>
                                          </p:stCondLst>
                                        </p:cTn>
                                        <p:tgtEl>
                                          <p:spTgt spid="334"/>
                                        </p:tgtEl>
                                        <p:attrNameLst>
                                          <p:attrName>style.visibility</p:attrName>
                                        </p:attrNameLst>
                                      </p:cBhvr>
                                      <p:to>
                                        <p:strVal val="visible"/>
                                      </p:to>
                                    </p:set>
                                    <p:animEffect filter="fade" transition="in">
                                      <p:cBhvr additive="repl">
                                        <p:cTn dur="1000" id="852"/>
                                        <p:tgtEl>
                                          <p:spTgt spid="334"/>
                                        </p:tgtEl>
                                      </p:cBhvr>
                                    </p:animEffect>
                                    <p:anim calcmode="lin" valueType="num">
                                      <p:cBhvr additive="repl">
                                        <p:cTn dur="1000" fill="hold" id="853"/>
                                        <p:tgtEl>
                                          <p:spTgt spid="334"/>
                                        </p:tgtEl>
                                        <p:attrNameLst>
                                          <p:attrName>ppt_x</p:attrName>
                                        </p:attrNameLst>
                                      </p:cBhvr>
                                      <p:tavLst>
                                        <p:tav tm="0">
                                          <p:val>
                                            <p:strVal val="#ppt_x"/>
                                          </p:val>
                                        </p:tav>
                                        <p:tav tm="100000">
                                          <p:val>
                                            <p:strVal val="#ppt_x"/>
                                          </p:val>
                                        </p:tav>
                                      </p:tavLst>
                                    </p:anim>
                                    <p:anim calcmode="lin" valueType="num">
                                      <p:cBhvr additive="repl">
                                        <p:cTn dur="1000" fill="hold" id="854"/>
                                        <p:tgtEl>
                                          <p:spTgt spid="334"/>
                                        </p:tgtEl>
                                        <p:attrNameLst>
                                          <p:attrName>ppt_y</p:attrName>
                                        </p:attrNameLst>
                                      </p:cBhvr>
                                      <p:tavLst>
                                        <p:tav tm="0">
                                          <p:val>
                                            <p:strVal val="#ppt_y+.1"/>
                                          </p:val>
                                        </p:tav>
                                        <p:tav tm="100000">
                                          <p:val>
                                            <p:strVal val="#ppt_y"/>
                                          </p:val>
                                        </p:tav>
                                      </p:tavLst>
                                    </p:anim>
                                  </p:childTnLst>
                                </p:cTn>
                              </p:par>
                              <p:par>
                                <p:cTn fill="hold" id="855" nodeType="withEffect" presetClass="entr" presetID="42">
                                  <p:stCondLst>
                                    <p:cond delay="0"/>
                                  </p:stCondLst>
                                  <p:childTnLst>
                                    <p:set>
                                      <p:cBhvr>
                                        <p:cTn dur="1" fill="hold" id="856">
                                          <p:stCondLst>
                                            <p:cond delay="0"/>
                                          </p:stCondLst>
                                        </p:cTn>
                                        <p:tgtEl>
                                          <p:spTgt spid="335"/>
                                        </p:tgtEl>
                                        <p:attrNameLst>
                                          <p:attrName>style.visibility</p:attrName>
                                        </p:attrNameLst>
                                      </p:cBhvr>
                                      <p:to>
                                        <p:strVal val="visible"/>
                                      </p:to>
                                    </p:set>
                                    <p:animEffect filter="fade" transition="in">
                                      <p:cBhvr additive="repl">
                                        <p:cTn dur="1000" id="857"/>
                                        <p:tgtEl>
                                          <p:spTgt spid="335"/>
                                        </p:tgtEl>
                                      </p:cBhvr>
                                    </p:animEffect>
                                    <p:anim calcmode="lin" valueType="num">
                                      <p:cBhvr additive="repl">
                                        <p:cTn dur="1000" fill="hold" id="858"/>
                                        <p:tgtEl>
                                          <p:spTgt spid="335"/>
                                        </p:tgtEl>
                                        <p:attrNameLst>
                                          <p:attrName>ppt_x</p:attrName>
                                        </p:attrNameLst>
                                      </p:cBhvr>
                                      <p:tavLst>
                                        <p:tav tm="0">
                                          <p:val>
                                            <p:strVal val="#ppt_x"/>
                                          </p:val>
                                        </p:tav>
                                        <p:tav tm="100000">
                                          <p:val>
                                            <p:strVal val="#ppt_x"/>
                                          </p:val>
                                        </p:tav>
                                      </p:tavLst>
                                    </p:anim>
                                    <p:anim calcmode="lin" valueType="num">
                                      <p:cBhvr additive="repl">
                                        <p:cTn dur="1000" fill="hold" id="859"/>
                                        <p:tgtEl>
                                          <p:spTgt spid="335"/>
                                        </p:tgtEl>
                                        <p:attrNameLst>
                                          <p:attrName>ppt_y</p:attrName>
                                        </p:attrNameLst>
                                      </p:cBhvr>
                                      <p:tavLst>
                                        <p:tav tm="0">
                                          <p:val>
                                            <p:strVal val="#ppt_y+.1"/>
                                          </p:val>
                                        </p:tav>
                                        <p:tav tm="100000">
                                          <p:val>
                                            <p:strVal val="#ppt_y"/>
                                          </p:val>
                                        </p:tav>
                                      </p:tavLst>
                                    </p:anim>
                                  </p:childTnLst>
                                </p:cTn>
                              </p:par>
                            </p:childTnLst>
                          </p:cTn>
                        </p:par>
                      </p:childTnLst>
                    </p:cTn>
                  </p:par>
                  <p:par>
                    <p:cTn fill="hold" id="860">
                      <p:stCondLst>
                        <p:cond delay="indefinite"/>
                      </p:stCondLst>
                      <p:childTnLst>
                        <p:par>
                          <p:cTn fill="hold" id="861">
                            <p:stCondLst>
                              <p:cond delay="0"/>
                            </p:stCondLst>
                            <p:childTnLst>
                              <p:par>
                                <p:cTn fill="hold" id="862" nodeType="clickEffect" presetClass="entr" presetID="16" presetSubtype="21">
                                  <p:stCondLst>
                                    <p:cond delay="0"/>
                                  </p:stCondLst>
                                  <p:childTnLst>
                                    <p:set>
                                      <p:cBhvr>
                                        <p:cTn dur="1" fill="hold" id="863">
                                          <p:stCondLst>
                                            <p:cond delay="0"/>
                                          </p:stCondLst>
                                        </p:cTn>
                                        <p:tgtEl>
                                          <p:spTgt spid="-1"/>
                                        </p:tgtEl>
                                        <p:attrNameLst>
                                          <p:attrName>style.visibility</p:attrName>
                                        </p:attrNameLst>
                                      </p:cBhvr>
                                      <p:to>
                                        <p:strVal val="visible"/>
                                      </p:to>
                                    </p:set>
                                    <p:animEffect filter="barn(inVertical)" transition="out">
                                      <p:cBhvr additive="repl">
                                        <p:cTn dur="2000" id="864"/>
                                        <p:tgtEl>
                                          <p:spTgt spid="-1"/>
                                        </p:tgtEl>
                                      </p:cBhvr>
                                    </p:animEffect>
                                  </p:childTnLst>
                                </p:cTn>
                              </p:par>
                              <p:par>
                                <p:cTn fill="hold" id="865" nodeType="withEffect" presetClass="entr" presetID="16" presetSubtype="37">
                                  <p:stCondLst>
                                    <p:cond delay="0"/>
                                  </p:stCondLst>
                                  <p:childTnLst>
                                    <p:set>
                                      <p:cBhvr>
                                        <p:cTn dur="1" fill="hold" id="866">
                                          <p:stCondLst>
                                            <p:cond delay="0"/>
                                          </p:stCondLst>
                                        </p:cTn>
                                        <p:tgtEl>
                                          <p:spTgt spid="339"/>
                                        </p:tgtEl>
                                        <p:attrNameLst>
                                          <p:attrName>style.visibility</p:attrName>
                                        </p:attrNameLst>
                                      </p:cBhvr>
                                      <p:to>
                                        <p:strVal val="visible"/>
                                      </p:to>
                                    </p:set>
                                    <p:animEffect filter="barn(outVertical)" transition="in">
                                      <p:cBhvr additive="repl">
                                        <p:cTn dur="2000" id="867"/>
                                        <p:tgtEl>
                                          <p:spTgt spid="339"/>
                                        </p:tgtEl>
                                      </p:cBhvr>
                                    </p:animEffect>
                                  </p:childTnLst>
                                </p:cTn>
                              </p:par>
                            </p:childTnLst>
                          </p:cTn>
                        </p:par>
                      </p:childTnLst>
                    </p:cTn>
                  </p:par>
                  <p:par>
                    <p:cTn fill="hold" id="868">
                      <p:stCondLst>
                        <p:cond delay="indefinite"/>
                      </p:stCondLst>
                      <p:childTnLst>
                        <p:par>
                          <p:cTn fill="hold" id="869">
                            <p:stCondLst>
                              <p:cond delay="0"/>
                            </p:stCondLst>
                            <p:childTnLst>
                              <p:par>
                                <p:cTn fill="hold" id="870" nodeType="clickEffect" presetClass="entr" presetID="22" presetSubtype="8">
                                  <p:stCondLst>
                                    <p:cond delay="0"/>
                                  </p:stCondLst>
                                  <p:childTnLst>
                                    <p:set>
                                      <p:cBhvr>
                                        <p:cTn dur="1" fill="hold" id="871">
                                          <p:stCondLst>
                                            <p:cond delay="0"/>
                                          </p:stCondLst>
                                        </p:cTn>
                                        <p:tgtEl>
                                          <p:spTgt spid="343"/>
                                        </p:tgtEl>
                                        <p:attrNameLst>
                                          <p:attrName>style.visibility</p:attrName>
                                        </p:attrNameLst>
                                      </p:cBhvr>
                                      <p:to>
                                        <p:strVal val="visible"/>
                                      </p:to>
                                    </p:set>
                                    <p:animEffect filter="wipe(left)" transition="in">
                                      <p:cBhvr additive="repl">
                                        <p:cTn dur="2000" id="872"/>
                                        <p:tgtEl>
                                          <p:spTgt spid="343"/>
                                        </p:tgtEl>
                                      </p:cBhvr>
                                    </p:animEffect>
                                  </p:childTnLst>
                                </p:cTn>
                              </p:par>
                              <p:par>
                                <p:cTn fill="hold" id="873" nodeType="withEffect" presetClass="entr" presetID="22" presetSubtype="8">
                                  <p:stCondLst>
                                    <p:cond delay="0"/>
                                  </p:stCondLst>
                                  <p:childTnLst>
                                    <p:set>
                                      <p:cBhvr>
                                        <p:cTn dur="1" fill="hold" id="874">
                                          <p:stCondLst>
                                            <p:cond delay="0"/>
                                          </p:stCondLst>
                                        </p:cTn>
                                        <p:tgtEl>
                                          <p:spTgt spid="344"/>
                                        </p:tgtEl>
                                        <p:attrNameLst>
                                          <p:attrName>style.visibility</p:attrName>
                                        </p:attrNameLst>
                                      </p:cBhvr>
                                      <p:to>
                                        <p:strVal val="visible"/>
                                      </p:to>
                                    </p:set>
                                    <p:animEffect filter="wipe(left)" transition="in">
                                      <p:cBhvr additive="repl">
                                        <p:cTn dur="2000" id="875"/>
                                        <p:tgtEl>
                                          <p:spTgt spid="344"/>
                                        </p:tgtEl>
                                      </p:cBhvr>
                                    </p:animEffect>
                                  </p:childTnLst>
                                </p:cTn>
                              </p:par>
                              <p:par>
                                <p:cTn fill="hold" id="876" nodeType="withEffect" presetClass="entr" presetID="22" presetSubtype="8">
                                  <p:stCondLst>
                                    <p:cond delay="0"/>
                                  </p:stCondLst>
                                  <p:childTnLst>
                                    <p:set>
                                      <p:cBhvr>
                                        <p:cTn dur="1" fill="hold" id="877">
                                          <p:stCondLst>
                                            <p:cond delay="0"/>
                                          </p:stCondLst>
                                        </p:cTn>
                                        <p:tgtEl>
                                          <p:spTgt spid="345"/>
                                        </p:tgtEl>
                                        <p:attrNameLst>
                                          <p:attrName>style.visibility</p:attrName>
                                        </p:attrNameLst>
                                      </p:cBhvr>
                                      <p:to>
                                        <p:strVal val="visible"/>
                                      </p:to>
                                    </p:set>
                                    <p:animEffect filter="wipe(left)" transition="in">
                                      <p:cBhvr additive="repl">
                                        <p:cTn dur="2000" id="878"/>
                                        <p:tgtEl>
                                          <p:spTgt spid="345"/>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timing>
</p:sld>
</file>

<file path=ppt/slides/slide22.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346" name="TextShape 1"/>
          <p:cNvSpPr txBox="1"/>
          <p:nvPr/>
        </p:nvSpPr>
        <p:spPr>
          <a:xfrm>
            <a:off x="899640" y="6535440"/>
            <a:ext cx="2017440" cy="259200"/>
          </a:xfrm>
          <a:prstGeom prst="rect">
            <a:avLst/>
          </a:prstGeom>
        </p:spPr>
        <p:txBody>
          <a:bodyPr/>
          <a:p>
            <a:pPr algn="ctr">
              <a:lnSpc>
                <a:spcPct val="100000"/>
              </a:lnSpc>
            </a:pPr>
            <a:r>
              <a:rPr lang="fr-FR" sz="1200">
                <a:solidFill>
                  <a:srgbClr val="996633"/>
                </a:solidFill>
                <a:latin typeface="Arial"/>
              </a:rPr>
              <a:t>Lycée Diderot 9 avril 2015</a:t>
            </a:r>
            <a:endParaRPr/>
          </a:p>
        </p:txBody>
      </p:sp>
      <p:sp>
        <p:nvSpPr>
          <p:cNvPr id="347" name="TextShape 2"/>
          <p:cNvSpPr txBox="1"/>
          <p:nvPr/>
        </p:nvSpPr>
        <p:spPr>
          <a:xfrm>
            <a:off x="3132000" y="6535440"/>
            <a:ext cx="5040360" cy="267840"/>
          </a:xfrm>
          <a:prstGeom prst="rect">
            <a:avLst/>
          </a:prstGeom>
        </p:spPr>
        <p:txBody>
          <a:bodyPr/>
          <a:p>
            <a:pPr algn="ctr">
              <a:lnSpc>
                <a:spcPct val="100000"/>
              </a:lnSpc>
            </a:pPr>
            <a:r>
              <a:rPr lang="fr-FR" sz="1200">
                <a:solidFill>
                  <a:srgbClr val="996633"/>
                </a:solidFill>
                <a:latin typeface="Arial"/>
              </a:rPr>
              <a:t>PNF Filière Bois – Patrick AVELINE, Etienne GAZEAU, IEN</a:t>
            </a:r>
            <a:endParaRPr/>
          </a:p>
        </p:txBody>
      </p:sp>
      <p:sp>
        <p:nvSpPr>
          <p:cNvPr id="348" name="TextShape 3"/>
          <p:cNvSpPr txBox="1"/>
          <p:nvPr/>
        </p:nvSpPr>
        <p:spPr>
          <a:xfrm>
            <a:off x="8403840" y="6525360"/>
            <a:ext cx="565920" cy="287640"/>
          </a:xfrm>
          <a:prstGeom prst="rect">
            <a:avLst/>
          </a:prstGeom>
        </p:spPr>
        <p:txBody>
          <a:bodyPr anchor="ctr"/>
          <a:p>
            <a:pPr algn="r">
              <a:lnSpc>
                <a:spcPct val="100000"/>
              </a:lnSpc>
            </a:pPr>
            <a:fld id="{D372608E-B6A6-43C6-8625-72B4D139BB2D}" type="slidenum">
              <a:rPr lang="fr-FR" sz="1200">
                <a:solidFill>
                  <a:srgbClr val="996633"/>
                </a:solidFill>
                <a:latin typeface="Arial"/>
              </a:rPr>
              <a:t>&lt;numéro&gt;</a:t>
            </a:fld>
            <a:endParaRPr/>
          </a:p>
        </p:txBody>
      </p:sp>
      <p:sp>
        <p:nvSpPr>
          <p:cNvPr id="349" name="CustomShape 4"/>
          <p:cNvSpPr/>
          <p:nvPr/>
        </p:nvSpPr>
        <p:spPr>
          <a:xfrm>
            <a:off x="971640" y="548640"/>
            <a:ext cx="7920720" cy="518400"/>
          </a:xfrm>
          <a:prstGeom prst="rect">
            <a:avLst/>
          </a:prstGeom>
          <a:blipFill>
            <a:blip r:embed="rId1"/>
            <a:tile/>
          </a:blipFill>
          <a:ln>
            <a:noFill/>
          </a:ln>
        </p:spPr>
        <p:txBody>
          <a:bodyPr/>
          <a:p>
            <a:pPr algn="ctr">
              <a:lnSpc>
                <a:spcPct val="100000"/>
              </a:lnSpc>
            </a:pPr>
            <a:r>
              <a:rPr b="1" lang="fr-FR" sz="2800">
                <a:solidFill>
                  <a:srgbClr val="ffffff"/>
                </a:solidFill>
                <a:latin typeface="Arial"/>
              </a:rPr>
              <a:t>Les formations de niveaux 5 et 4</a:t>
            </a:r>
            <a:endParaRPr/>
          </a:p>
        </p:txBody>
      </p:sp>
      <p:sp>
        <p:nvSpPr>
          <p:cNvPr id="350" name="CustomShape 5"/>
          <p:cNvSpPr/>
          <p:nvPr/>
        </p:nvSpPr>
        <p:spPr>
          <a:xfrm>
            <a:off x="1691640" y="2925000"/>
            <a:ext cx="6480360" cy="1151640"/>
          </a:xfrm>
          <a:prstGeom prst="rect">
            <a:avLst/>
          </a:prstGeom>
          <a:blipFill>
            <a:blip r:embed="rId2"/>
            <a:tile/>
          </a:blipFill>
          <a:ln>
            <a:noFill/>
          </a:ln>
        </p:spPr>
        <p:txBody>
          <a:bodyPr anchor="ctr"/>
          <a:p>
            <a:pPr algn="ctr">
              <a:lnSpc>
                <a:spcPct val="100000"/>
              </a:lnSpc>
            </a:pPr>
            <a:r>
              <a:rPr b="1" lang="fr-FR" sz="3600">
                <a:solidFill>
                  <a:srgbClr val="ffffff"/>
                </a:solidFill>
                <a:latin typeface="Calibri"/>
              </a:rPr>
              <a:t>Points de vigilance</a:t>
            </a:r>
            <a:endParaRPr/>
          </a:p>
        </p:txBody>
      </p:sp>
    </p:spTree>
  </p:cSld>
  <p:timing>
    <p:tnLst>
      <p:par>
        <p:cTn dur="indefinite" id="879" nodeType="tmRoot" restart="never">
          <p:childTnLst>
            <p:seq>
              <p:cTn dur="indefinite" id="880" nodeType="mainSeq">
                <p:childTnLst>
                  <p:par>
                    <p:cTn fill="hold" id="881">
                      <p:stCondLst>
                        <p:cond delay="indefinite"/>
                      </p:stCondLst>
                      <p:childTnLst>
                        <p:par>
                          <p:cTn fill="hold" id="882">
                            <p:stCondLst>
                              <p:cond delay="0"/>
                            </p:stCondLst>
                            <p:childTnLst>
                              <p:par>
                                <p:cTn fill="hold" id="883" nodeType="afterEffect" presetClass="entr" presetID="42">
                                  <p:stCondLst>
                                    <p:cond delay="0"/>
                                  </p:stCondLst>
                                  <p:childTnLst>
                                    <p:set>
                                      <p:cBhvr>
                                        <p:cTn dur="1" fill="hold" id="884">
                                          <p:stCondLst>
                                            <p:cond delay="0"/>
                                          </p:stCondLst>
                                        </p:cTn>
                                        <p:tgtEl>
                                          <p:spTgt spid="350"/>
                                        </p:tgtEl>
                                        <p:attrNameLst>
                                          <p:attrName>style.visibility</p:attrName>
                                        </p:attrNameLst>
                                      </p:cBhvr>
                                      <p:to>
                                        <p:strVal val="visible"/>
                                      </p:to>
                                    </p:set>
                                    <p:animEffect filter="fade" transition="in">
                                      <p:cBhvr additive="repl">
                                        <p:cTn dur="1000" id="885"/>
                                        <p:tgtEl>
                                          <p:spTgt spid="350"/>
                                        </p:tgtEl>
                                      </p:cBhvr>
                                    </p:animEffect>
                                    <p:anim calcmode="lin" valueType="num">
                                      <p:cBhvr additive="repl">
                                        <p:cTn dur="1000" fill="hold" id="886"/>
                                        <p:tgtEl>
                                          <p:spTgt spid="350"/>
                                        </p:tgtEl>
                                        <p:attrNameLst>
                                          <p:attrName>ppt_x</p:attrName>
                                        </p:attrNameLst>
                                      </p:cBhvr>
                                      <p:tavLst>
                                        <p:tav tm="0">
                                          <p:val>
                                            <p:strVal val="#ppt_x"/>
                                          </p:val>
                                        </p:tav>
                                        <p:tav tm="100000">
                                          <p:val>
                                            <p:strVal val="#ppt_x"/>
                                          </p:val>
                                        </p:tav>
                                      </p:tavLst>
                                    </p:anim>
                                    <p:anim calcmode="lin" valueType="num">
                                      <p:cBhvr additive="repl">
                                        <p:cTn dur="1000" fill="hold" id="887"/>
                                        <p:tgtEl>
                                          <p:spTgt spid="350"/>
                                        </p:tgtEl>
                                        <p:attrNameLst>
                                          <p:attrName>ppt_y</p:attrName>
                                        </p:attrNameLst>
                                      </p:cBhvr>
                                      <p:tavLst>
                                        <p:tav tm="0">
                                          <p:val>
                                            <p:strVal val="#ppt_y+.1"/>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timing>
</p:sld>
</file>

<file path=ppt/slides/slide23.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351" name="TextShape 1"/>
          <p:cNvSpPr txBox="1"/>
          <p:nvPr/>
        </p:nvSpPr>
        <p:spPr>
          <a:xfrm>
            <a:off x="899640" y="6535440"/>
            <a:ext cx="2017440" cy="259200"/>
          </a:xfrm>
          <a:prstGeom prst="rect">
            <a:avLst/>
          </a:prstGeom>
        </p:spPr>
        <p:txBody>
          <a:bodyPr/>
          <a:p>
            <a:pPr algn="ctr">
              <a:lnSpc>
                <a:spcPct val="100000"/>
              </a:lnSpc>
            </a:pPr>
            <a:r>
              <a:rPr lang="fr-FR" sz="1200">
                <a:solidFill>
                  <a:srgbClr val="996633"/>
                </a:solidFill>
                <a:latin typeface="Arial"/>
              </a:rPr>
              <a:t>Lycée Diderot 9 avril 2015</a:t>
            </a:r>
            <a:endParaRPr/>
          </a:p>
        </p:txBody>
      </p:sp>
      <p:sp>
        <p:nvSpPr>
          <p:cNvPr id="352" name="TextShape 2"/>
          <p:cNvSpPr txBox="1"/>
          <p:nvPr/>
        </p:nvSpPr>
        <p:spPr>
          <a:xfrm>
            <a:off x="3132000" y="6535440"/>
            <a:ext cx="5040360" cy="267840"/>
          </a:xfrm>
          <a:prstGeom prst="rect">
            <a:avLst/>
          </a:prstGeom>
        </p:spPr>
        <p:txBody>
          <a:bodyPr/>
          <a:p>
            <a:pPr algn="ctr">
              <a:lnSpc>
                <a:spcPct val="100000"/>
              </a:lnSpc>
            </a:pPr>
            <a:r>
              <a:rPr lang="fr-FR" sz="1200">
                <a:solidFill>
                  <a:srgbClr val="996633"/>
                </a:solidFill>
                <a:latin typeface="Arial"/>
              </a:rPr>
              <a:t>PNF Filière Bois – Patrick AVELINE, Etienne GAZEAU, IEN</a:t>
            </a:r>
            <a:endParaRPr/>
          </a:p>
        </p:txBody>
      </p:sp>
      <p:sp>
        <p:nvSpPr>
          <p:cNvPr id="353" name="TextShape 3"/>
          <p:cNvSpPr txBox="1"/>
          <p:nvPr/>
        </p:nvSpPr>
        <p:spPr>
          <a:xfrm>
            <a:off x="8403840" y="6525360"/>
            <a:ext cx="565920" cy="287640"/>
          </a:xfrm>
          <a:prstGeom prst="rect">
            <a:avLst/>
          </a:prstGeom>
        </p:spPr>
        <p:txBody>
          <a:bodyPr anchor="ctr"/>
          <a:p>
            <a:pPr algn="r">
              <a:lnSpc>
                <a:spcPct val="100000"/>
              </a:lnSpc>
            </a:pPr>
            <a:fld id="{CEF4412C-28F6-4715-9CBF-5E2F35571976}" type="slidenum">
              <a:rPr lang="fr-FR" sz="1200">
                <a:solidFill>
                  <a:srgbClr val="996633"/>
                </a:solidFill>
                <a:latin typeface="Arial"/>
              </a:rPr>
              <a:t>&lt;numéro&gt;</a:t>
            </a:fld>
            <a:endParaRPr/>
          </a:p>
        </p:txBody>
      </p:sp>
      <p:sp>
        <p:nvSpPr>
          <p:cNvPr id="354" name="TextShape 4"/>
          <p:cNvSpPr txBox="1"/>
          <p:nvPr/>
        </p:nvSpPr>
        <p:spPr>
          <a:xfrm>
            <a:off x="971640" y="1628640"/>
            <a:ext cx="7908480" cy="4680360"/>
          </a:xfrm>
          <a:prstGeom prst="rect">
            <a:avLst/>
          </a:prstGeom>
        </p:spPr>
        <p:txBody>
          <a:bodyPr bIns="45000" lIns="90000" rIns="90000" tIns="45000"/>
          <a:p>
            <a:pPr>
              <a:lnSpc>
                <a:spcPct val="100000"/>
              </a:lnSpc>
            </a:pPr>
            <a:r>
              <a:rPr lang="fr-FR" sz="2400">
                <a:solidFill>
                  <a:srgbClr val="000000"/>
                </a:solidFill>
                <a:latin typeface="Wingdings"/>
              </a:rPr>
              <a:t></a:t>
            </a:r>
            <a:r>
              <a:rPr lang="fr-FR" sz="2000">
                <a:solidFill>
                  <a:srgbClr val="000000"/>
                </a:solidFill>
                <a:latin typeface="Calibri"/>
              </a:rPr>
              <a:t> </a:t>
            </a:r>
            <a:r>
              <a:rPr lang="fr-FR" sz="2400">
                <a:solidFill>
                  <a:srgbClr val="000000"/>
                </a:solidFill>
                <a:latin typeface="Calibri"/>
              </a:rPr>
              <a:t>Chantiers réels pour donner une dimension plus professionnelle à la formation dispensée en lycée</a:t>
            </a:r>
            <a:endParaRPr/>
          </a:p>
          <a:p>
            <a:pPr>
              <a:lnSpc>
                <a:spcPct val="100000"/>
              </a:lnSpc>
              <a:buFont charset="2" typeface="Wingdings"/>
              <a:buChar char=""/>
            </a:pPr>
            <a:r>
              <a:rPr lang="fr-FR" sz="2400">
                <a:solidFill>
                  <a:srgbClr val="000000"/>
                </a:solidFill>
                <a:latin typeface="Calibri"/>
              </a:rPr>
              <a:t>Supports de formation issus d’un travail réel fondé sur un dossier technique avec cahier des charges, plans, devis descriptif et estimatif, extrait du PPSP…</a:t>
            </a:r>
            <a:endParaRPr/>
          </a:p>
          <a:p>
            <a:pPr>
              <a:lnSpc>
                <a:spcPct val="100000"/>
              </a:lnSpc>
              <a:buFont charset="2" typeface="Wingdings"/>
              <a:buChar char=""/>
            </a:pPr>
            <a:r>
              <a:rPr lang="fr-FR" sz="2400">
                <a:solidFill>
                  <a:srgbClr val="000000"/>
                </a:solidFill>
                <a:latin typeface="Calibri"/>
              </a:rPr>
              <a:t>Caractère authentique des travaux et leur adaptation aux contraintes actuelles des réalisations (matériaux, procédures, méthodes...). </a:t>
            </a:r>
            <a:endParaRPr/>
          </a:p>
          <a:p>
            <a:pPr>
              <a:lnSpc>
                <a:spcPct val="100000"/>
              </a:lnSpc>
              <a:buFont charset="2" typeface="Wingdings"/>
              <a:buChar char=""/>
            </a:pPr>
            <a:r>
              <a:rPr lang="fr-FR" sz="2400">
                <a:solidFill>
                  <a:srgbClr val="000000"/>
                </a:solidFill>
                <a:latin typeface="Calibri"/>
              </a:rPr>
              <a:t>Principes de la performance énergétique des bâtiments</a:t>
            </a:r>
            <a:endParaRPr/>
          </a:p>
          <a:p>
            <a:pPr>
              <a:lnSpc>
                <a:spcPct val="100000"/>
              </a:lnSpc>
              <a:buFont charset="2" typeface="Wingdings"/>
              <a:buChar char=""/>
            </a:pPr>
            <a:r>
              <a:rPr lang="fr-FR" sz="2400">
                <a:solidFill>
                  <a:srgbClr val="000000"/>
                </a:solidFill>
                <a:latin typeface="Calibri"/>
              </a:rPr>
              <a:t>Approche environnementale de la construction et les nouvelles réglementations</a:t>
            </a:r>
            <a:endParaRPr/>
          </a:p>
          <a:p>
            <a:pPr>
              <a:lnSpc>
                <a:spcPct val="100000"/>
              </a:lnSpc>
            </a:pPr>
            <a:endParaRPr/>
          </a:p>
          <a:p>
            <a:pPr>
              <a:lnSpc>
                <a:spcPct val="100000"/>
              </a:lnSpc>
            </a:pPr>
            <a:endParaRPr/>
          </a:p>
          <a:p>
            <a:pPr>
              <a:lnSpc>
                <a:spcPct val="100000"/>
              </a:lnSpc>
            </a:pPr>
            <a:endParaRPr/>
          </a:p>
        </p:txBody>
      </p:sp>
      <p:sp>
        <p:nvSpPr>
          <p:cNvPr id="355" name="TextShape 5"/>
          <p:cNvSpPr txBox="1"/>
          <p:nvPr/>
        </p:nvSpPr>
        <p:spPr>
          <a:xfrm>
            <a:off x="3852000" y="181800"/>
            <a:ext cx="5028120" cy="399600"/>
          </a:xfrm>
          <a:prstGeom prst="rect">
            <a:avLst/>
          </a:prstGeom>
        </p:spPr>
        <p:txBody>
          <a:bodyPr/>
          <a:p>
            <a:pPr>
              <a:lnSpc>
                <a:spcPct val="100000"/>
              </a:lnSpc>
            </a:pPr>
            <a:r>
              <a:rPr b="1" lang="fr-FR" sz="2000">
                <a:solidFill>
                  <a:srgbClr val="ffffff"/>
                </a:solidFill>
                <a:latin typeface="Calibri"/>
              </a:rPr>
              <a:t>La menuiserie et l’agencement</a:t>
            </a:r>
            <a:endParaRPr/>
          </a:p>
        </p:txBody>
      </p:sp>
      <p:sp>
        <p:nvSpPr>
          <p:cNvPr id="356" name="CustomShape 6"/>
          <p:cNvSpPr/>
          <p:nvPr/>
        </p:nvSpPr>
        <p:spPr>
          <a:xfrm rot="20708400">
            <a:off x="208440" y="142560"/>
            <a:ext cx="4560480" cy="1123920"/>
          </a:xfrm>
          <a:prstGeom prst="irregularSeal2">
            <a:avLst/>
          </a:prstGeom>
          <a:solidFill>
            <a:srgbClr val="ff6600"/>
          </a:solidFill>
          <a:ln>
            <a:noFill/>
          </a:ln>
        </p:spPr>
        <p:txBody>
          <a:bodyPr anchor="ctr" bIns="0" lIns="0" rIns="0" tIns="0"/>
          <a:p>
            <a:pPr algn="ctr">
              <a:lnSpc>
                <a:spcPct val="100000"/>
              </a:lnSpc>
            </a:pPr>
            <a:r>
              <a:rPr b="1" lang="fr-FR" sz="2000">
                <a:solidFill>
                  <a:srgbClr val="000000"/>
                </a:solidFill>
                <a:latin typeface="Calibri"/>
              </a:rPr>
              <a:t>Points de vigilance</a:t>
            </a:r>
            <a:endParaRPr/>
          </a:p>
        </p:txBody>
      </p:sp>
    </p:spTree>
  </p:cSld>
  <p:timing>
    <p:tnLst>
      <p:par>
        <p:cTn dur="indefinite" id="888" nodeType="tmRoot" restart="never">
          <p:childTnLst>
            <p:seq>
              <p:cTn dur="indefinite" id="889" nodeType="mainSeq">
                <p:childTnLst>
                  <p:par>
                    <p:cTn fill="hold" id="890">
                      <p:stCondLst>
                        <p:cond delay="indefinite"/>
                      </p:stCondLst>
                      <p:childTnLst>
                        <p:par>
                          <p:cTn fill="hold" id="891">
                            <p:stCondLst>
                              <p:cond delay="0"/>
                            </p:stCondLst>
                            <p:childTnLst>
                              <p:par>
                                <p:cTn fill="hold" id="892" nodeType="clickEffect" presetClass="entr" presetID="1">
                                  <p:stCondLst>
                                    <p:cond delay="0"/>
                                  </p:stCondLst>
                                  <p:childTnLst>
                                    <p:set>
                                      <p:cBhvr>
                                        <p:cTn dur="1" fill="hold" id="893">
                                          <p:stCondLst>
                                            <p:cond delay="0"/>
                                          </p:stCondLst>
                                        </p:cTn>
                                        <p:tgtEl>
                                          <p:spTgt spid="354">
                                            <p:txEl>
                                              <p:pRg end="99" st="0"/>
                                            </p:txEl>
                                          </p:spTgt>
                                        </p:tgtEl>
                                        <p:attrNameLst>
                                          <p:attrName>style.visibility</p:attrName>
                                        </p:attrNameLst>
                                      </p:cBhvr>
                                      <p:to>
                                        <p:strVal val="visible"/>
                                      </p:to>
                                    </p:set>
                                  </p:childTnLst>
                                </p:cTn>
                              </p:par>
                            </p:childTnLst>
                          </p:cTn>
                        </p:par>
                      </p:childTnLst>
                    </p:cTn>
                  </p:par>
                  <p:par>
                    <p:cTn fill="hold" id="894">
                      <p:stCondLst>
                        <p:cond delay="indefinite"/>
                      </p:stCondLst>
                      <p:childTnLst>
                        <p:par>
                          <p:cTn fill="hold" id="895">
                            <p:stCondLst>
                              <p:cond delay="0"/>
                            </p:stCondLst>
                            <p:childTnLst>
                              <p:par>
                                <p:cTn fill="hold" id="896" nodeType="clickEffect" presetClass="entr" presetID="1">
                                  <p:stCondLst>
                                    <p:cond delay="0"/>
                                  </p:stCondLst>
                                  <p:childTnLst>
                                    <p:set>
                                      <p:cBhvr>
                                        <p:cTn dur="1" fill="hold" id="897">
                                          <p:stCondLst>
                                            <p:cond delay="0"/>
                                          </p:stCondLst>
                                        </p:cTn>
                                        <p:tgtEl>
                                          <p:spTgt spid="354">
                                            <p:txEl>
                                              <p:pRg end="256" st="99"/>
                                            </p:txEl>
                                          </p:spTgt>
                                        </p:tgtEl>
                                        <p:attrNameLst>
                                          <p:attrName>style.visibility</p:attrName>
                                        </p:attrNameLst>
                                      </p:cBhvr>
                                      <p:to>
                                        <p:strVal val="visible"/>
                                      </p:to>
                                    </p:set>
                                  </p:childTnLst>
                                </p:cTn>
                              </p:par>
                            </p:childTnLst>
                          </p:cTn>
                        </p:par>
                      </p:childTnLst>
                    </p:cTn>
                  </p:par>
                  <p:par>
                    <p:cTn fill="hold" id="898">
                      <p:stCondLst>
                        <p:cond delay="indefinite"/>
                      </p:stCondLst>
                      <p:childTnLst>
                        <p:par>
                          <p:cTn fill="hold" id="899">
                            <p:stCondLst>
                              <p:cond delay="0"/>
                            </p:stCondLst>
                            <p:childTnLst>
                              <p:par>
                                <p:cTn fill="hold" id="900" nodeType="clickEffect" presetClass="entr" presetID="1">
                                  <p:stCondLst>
                                    <p:cond delay="0"/>
                                  </p:stCondLst>
                                  <p:childTnLst>
                                    <p:set>
                                      <p:cBhvr>
                                        <p:cTn dur="1" fill="hold" id="901">
                                          <p:stCondLst>
                                            <p:cond delay="0"/>
                                          </p:stCondLst>
                                        </p:cTn>
                                        <p:tgtEl>
                                          <p:spTgt spid="354">
                                            <p:txEl>
                                              <p:pRg end="391" st="256"/>
                                            </p:txEl>
                                          </p:spTgt>
                                        </p:tgtEl>
                                        <p:attrNameLst>
                                          <p:attrName>style.visibility</p:attrName>
                                        </p:attrNameLst>
                                      </p:cBhvr>
                                      <p:to>
                                        <p:strVal val="visible"/>
                                      </p:to>
                                    </p:set>
                                  </p:childTnLst>
                                </p:cTn>
                              </p:par>
                            </p:childTnLst>
                          </p:cTn>
                        </p:par>
                      </p:childTnLst>
                    </p:cTn>
                  </p:par>
                  <p:par>
                    <p:cTn fill="hold" id="902">
                      <p:stCondLst>
                        <p:cond delay="indefinite"/>
                      </p:stCondLst>
                      <p:childTnLst>
                        <p:par>
                          <p:cTn fill="hold" id="903">
                            <p:stCondLst>
                              <p:cond delay="0"/>
                            </p:stCondLst>
                            <p:childTnLst>
                              <p:par>
                                <p:cTn fill="hold" id="904" nodeType="clickEffect" presetClass="entr" presetID="1">
                                  <p:stCondLst>
                                    <p:cond delay="0"/>
                                  </p:stCondLst>
                                  <p:childTnLst>
                                    <p:set>
                                      <p:cBhvr>
                                        <p:cTn dur="1" fill="hold" id="905">
                                          <p:stCondLst>
                                            <p:cond delay="0"/>
                                          </p:stCondLst>
                                        </p:cTn>
                                        <p:tgtEl>
                                          <p:spTgt spid="354">
                                            <p:txEl>
                                              <p:pRg end="445" st="391"/>
                                            </p:txEl>
                                          </p:spTgt>
                                        </p:tgtEl>
                                        <p:attrNameLst>
                                          <p:attrName>style.visibility</p:attrName>
                                        </p:attrNameLst>
                                      </p:cBhvr>
                                      <p:to>
                                        <p:strVal val="visible"/>
                                      </p:to>
                                    </p:set>
                                  </p:childTnLst>
                                </p:cTn>
                              </p:par>
                            </p:childTnLst>
                          </p:cTn>
                        </p:par>
                      </p:childTnLst>
                    </p:cTn>
                  </p:par>
                  <p:par>
                    <p:cTn fill="hold" id="906">
                      <p:stCondLst>
                        <p:cond delay="indefinite"/>
                      </p:stCondLst>
                      <p:childTnLst>
                        <p:par>
                          <p:cTn fill="hold" id="907">
                            <p:stCondLst>
                              <p:cond delay="0"/>
                            </p:stCondLst>
                            <p:childTnLst>
                              <p:par>
                                <p:cTn fill="hold" id="908" nodeType="clickEffect" presetClass="entr" presetID="1">
                                  <p:stCondLst>
                                    <p:cond delay="0"/>
                                  </p:stCondLst>
                                  <p:childTnLst>
                                    <p:set>
                                      <p:cBhvr>
                                        <p:cTn dur="1" fill="hold" id="909">
                                          <p:stCondLst>
                                            <p:cond delay="0"/>
                                          </p:stCondLst>
                                        </p:cTn>
                                        <p:tgtEl>
                                          <p:spTgt spid="354">
                                            <p:txEl>
                                              <p:pRg end="523" st="445"/>
                                            </p:txEl>
                                          </p:spTgt>
                                        </p:tgtEl>
                                        <p:attrNameLst>
                                          <p:attrName>style.visibility</p:attrName>
                                        </p:attrNameLst>
                                      </p:cBhvr>
                                      <p:to>
                                        <p:strVal val="visible"/>
                                      </p:to>
                                    </p:set>
                                  </p:childTnLst>
                                </p:cTn>
                              </p:par>
                            </p:childTnLst>
                          </p:cTn>
                        </p:par>
                      </p:childTnLst>
                    </p:cTn>
                  </p:par>
                </p:childTnLst>
              </p:cTn>
              <p:prevCondLst>
                <p:cond delay="0" evt="onPrev">
                  <p:tgtEl>
                    <p:sldTgt/>
                  </p:tgtEl>
                </p:cond>
              </p:prevCondLst>
              <p:nextCondLst>
                <p:cond delay="0" evt="onNext">
                  <p:tgtEl>
                    <p:sldTgt/>
                  </p:tgtEl>
                </p:cond>
              </p:nextCondLst>
            </p:seq>
          </p:childTnLst>
        </p:cTn>
      </p:par>
    </p:tnLst>
  </p:timing>
</p:sld>
</file>

<file path=ppt/slides/slide24.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357" name="TextShape 1"/>
          <p:cNvSpPr txBox="1"/>
          <p:nvPr/>
        </p:nvSpPr>
        <p:spPr>
          <a:xfrm>
            <a:off x="899640" y="6535440"/>
            <a:ext cx="2017440" cy="259200"/>
          </a:xfrm>
          <a:prstGeom prst="rect">
            <a:avLst/>
          </a:prstGeom>
        </p:spPr>
        <p:txBody>
          <a:bodyPr/>
          <a:p>
            <a:pPr algn="ctr">
              <a:lnSpc>
                <a:spcPct val="100000"/>
              </a:lnSpc>
            </a:pPr>
            <a:r>
              <a:rPr lang="fr-FR" sz="1200">
                <a:solidFill>
                  <a:srgbClr val="996633"/>
                </a:solidFill>
                <a:latin typeface="Arial"/>
              </a:rPr>
              <a:t>Lycée Diderot 9 avril 2015</a:t>
            </a:r>
            <a:endParaRPr/>
          </a:p>
        </p:txBody>
      </p:sp>
      <p:sp>
        <p:nvSpPr>
          <p:cNvPr id="358" name="TextShape 2"/>
          <p:cNvSpPr txBox="1"/>
          <p:nvPr/>
        </p:nvSpPr>
        <p:spPr>
          <a:xfrm>
            <a:off x="3132000" y="6535440"/>
            <a:ext cx="5040360" cy="267840"/>
          </a:xfrm>
          <a:prstGeom prst="rect">
            <a:avLst/>
          </a:prstGeom>
        </p:spPr>
        <p:txBody>
          <a:bodyPr/>
          <a:p>
            <a:pPr algn="ctr">
              <a:lnSpc>
                <a:spcPct val="100000"/>
              </a:lnSpc>
            </a:pPr>
            <a:r>
              <a:rPr lang="fr-FR" sz="1200">
                <a:solidFill>
                  <a:srgbClr val="996633"/>
                </a:solidFill>
                <a:latin typeface="Arial"/>
              </a:rPr>
              <a:t>PNF Filière Bois – Patrick AVELINE, Etienne GAZEAU, IEN</a:t>
            </a:r>
            <a:endParaRPr/>
          </a:p>
        </p:txBody>
      </p:sp>
      <p:sp>
        <p:nvSpPr>
          <p:cNvPr id="359" name="TextShape 3"/>
          <p:cNvSpPr txBox="1"/>
          <p:nvPr/>
        </p:nvSpPr>
        <p:spPr>
          <a:xfrm>
            <a:off x="8403840" y="6525360"/>
            <a:ext cx="565920" cy="287640"/>
          </a:xfrm>
          <a:prstGeom prst="rect">
            <a:avLst/>
          </a:prstGeom>
        </p:spPr>
        <p:txBody>
          <a:bodyPr anchor="ctr"/>
          <a:p>
            <a:pPr algn="r">
              <a:lnSpc>
                <a:spcPct val="100000"/>
              </a:lnSpc>
            </a:pPr>
            <a:fld id="{5631045C-2C19-48A7-AB06-27FC0DD0336A}" type="slidenum">
              <a:rPr lang="fr-FR" sz="1200">
                <a:solidFill>
                  <a:srgbClr val="996633"/>
                </a:solidFill>
                <a:latin typeface="Arial"/>
              </a:rPr>
              <a:t>&lt;numéro&gt;</a:t>
            </a:fld>
            <a:endParaRPr/>
          </a:p>
        </p:txBody>
      </p:sp>
      <p:sp>
        <p:nvSpPr>
          <p:cNvPr id="360" name="TextShape 4"/>
          <p:cNvSpPr txBox="1"/>
          <p:nvPr/>
        </p:nvSpPr>
        <p:spPr>
          <a:xfrm>
            <a:off x="971640" y="1628640"/>
            <a:ext cx="7908480" cy="4032360"/>
          </a:xfrm>
          <a:prstGeom prst="rect">
            <a:avLst/>
          </a:prstGeom>
        </p:spPr>
        <p:txBody>
          <a:bodyPr bIns="45000" lIns="90000" rIns="90000" tIns="45000"/>
          <a:p>
            <a:pPr>
              <a:lnSpc>
                <a:spcPct val="100000"/>
              </a:lnSpc>
              <a:buFont charset="2" typeface="Wingdings"/>
              <a:buChar char=""/>
            </a:pPr>
            <a:r>
              <a:rPr lang="fr-FR" sz="2400">
                <a:solidFill>
                  <a:srgbClr val="000000"/>
                </a:solidFill>
                <a:latin typeface="Calibri"/>
              </a:rPr>
              <a:t>Mise en œuvre sur chantier : pose d’ouvrages ou de produits</a:t>
            </a:r>
            <a:endParaRPr/>
          </a:p>
          <a:p>
            <a:pPr>
              <a:lnSpc>
                <a:spcPct val="100000"/>
              </a:lnSpc>
              <a:buFont charset="2" typeface="Wingdings"/>
              <a:buChar char=""/>
            </a:pPr>
            <a:r>
              <a:rPr lang="fr-FR" sz="2400">
                <a:solidFill>
                  <a:srgbClr val="000000"/>
                </a:solidFill>
                <a:latin typeface="Calibri"/>
              </a:rPr>
              <a:t>Règles de l’Art du Grenelle de l’Environnement – RAGE : Guides - Recommandations professionnelles…</a:t>
            </a:r>
            <a:endParaRPr/>
          </a:p>
          <a:p>
            <a:pPr>
              <a:lnSpc>
                <a:spcPct val="100000"/>
              </a:lnSpc>
              <a:buFont charset="2" typeface="Wingdings"/>
              <a:buChar char=""/>
            </a:pPr>
            <a:r>
              <a:rPr lang="fr-FR" sz="2400">
                <a:solidFill>
                  <a:srgbClr val="000000"/>
                </a:solidFill>
                <a:latin typeface="Calibri"/>
              </a:rPr>
              <a:t>Apports technologiques à développer en lien avec le professeur de construction</a:t>
            </a:r>
            <a:endParaRPr/>
          </a:p>
          <a:p>
            <a:pPr>
              <a:lnSpc>
                <a:spcPct val="100000"/>
              </a:lnSpc>
              <a:buFont charset="2" typeface="Wingdings"/>
              <a:buChar char=""/>
            </a:pPr>
            <a:r>
              <a:rPr lang="fr-FR" sz="2400">
                <a:solidFill>
                  <a:srgbClr val="000000"/>
                </a:solidFill>
                <a:latin typeface="Calibri"/>
              </a:rPr>
              <a:t>BIM ("Building Information Modeling" ou "Bâtiment et informations modélisées"), méthode de travail à venir</a:t>
            </a:r>
            <a:endParaRPr/>
          </a:p>
          <a:p>
            <a:pPr>
              <a:lnSpc>
                <a:spcPct val="100000"/>
              </a:lnSpc>
              <a:buFont charset="2" typeface="Wingdings"/>
              <a:buChar char=""/>
            </a:pPr>
            <a:r>
              <a:rPr lang="fr-FR" sz="2400">
                <a:solidFill>
                  <a:srgbClr val="000000"/>
                </a:solidFill>
                <a:latin typeface="Calibri"/>
              </a:rPr>
              <a:t>Exploitation de la DAO/CAO et de banques de données numérisées</a:t>
            </a:r>
            <a:endParaRPr/>
          </a:p>
        </p:txBody>
      </p:sp>
      <p:sp>
        <p:nvSpPr>
          <p:cNvPr id="361" name="TextShape 5"/>
          <p:cNvSpPr txBox="1"/>
          <p:nvPr/>
        </p:nvSpPr>
        <p:spPr>
          <a:xfrm>
            <a:off x="3852000" y="181800"/>
            <a:ext cx="5028120" cy="399600"/>
          </a:xfrm>
          <a:prstGeom prst="rect">
            <a:avLst/>
          </a:prstGeom>
        </p:spPr>
        <p:txBody>
          <a:bodyPr/>
          <a:p>
            <a:pPr>
              <a:lnSpc>
                <a:spcPct val="100000"/>
              </a:lnSpc>
            </a:pPr>
            <a:r>
              <a:rPr b="1" lang="fr-FR" sz="2000">
                <a:solidFill>
                  <a:srgbClr val="ffffff"/>
                </a:solidFill>
                <a:latin typeface="Calibri"/>
              </a:rPr>
              <a:t>La menuiserie et l’agencement</a:t>
            </a:r>
            <a:endParaRPr/>
          </a:p>
        </p:txBody>
      </p:sp>
      <p:sp>
        <p:nvSpPr>
          <p:cNvPr id="362" name="CustomShape 6"/>
          <p:cNvSpPr/>
          <p:nvPr/>
        </p:nvSpPr>
        <p:spPr>
          <a:xfrm rot="20708400">
            <a:off x="208440" y="142560"/>
            <a:ext cx="4560480" cy="1123920"/>
          </a:xfrm>
          <a:prstGeom prst="irregularSeal2">
            <a:avLst/>
          </a:prstGeom>
          <a:solidFill>
            <a:srgbClr val="ff6600"/>
          </a:solidFill>
          <a:ln>
            <a:noFill/>
          </a:ln>
        </p:spPr>
        <p:txBody>
          <a:bodyPr anchor="ctr" bIns="0" lIns="0" rIns="0" tIns="0"/>
          <a:p>
            <a:pPr algn="ctr">
              <a:lnSpc>
                <a:spcPct val="100000"/>
              </a:lnSpc>
            </a:pPr>
            <a:r>
              <a:rPr b="1" lang="fr-FR" sz="2000">
                <a:solidFill>
                  <a:srgbClr val="000000"/>
                </a:solidFill>
                <a:latin typeface="Calibri"/>
              </a:rPr>
              <a:t>Points de vigilance</a:t>
            </a:r>
            <a:endParaRPr/>
          </a:p>
        </p:txBody>
      </p:sp>
    </p:spTree>
  </p:cSld>
  <p:timing>
    <p:tnLst>
      <p:par>
        <p:cTn dur="indefinite" id="910" nodeType="tmRoot" restart="never">
          <p:childTnLst>
            <p:seq>
              <p:cTn dur="indefinite" id="911" nodeType="mainSeq">
                <p:childTnLst>
                  <p:par>
                    <p:cTn fill="hold" id="912">
                      <p:stCondLst>
                        <p:cond delay="indefinite"/>
                      </p:stCondLst>
                      <p:childTnLst>
                        <p:par>
                          <p:cTn fill="hold" id="913">
                            <p:stCondLst>
                              <p:cond delay="0"/>
                            </p:stCondLst>
                            <p:childTnLst>
                              <p:par>
                                <p:cTn fill="hold" id="914" nodeType="clickEffect" presetClass="entr" presetID="1">
                                  <p:stCondLst>
                                    <p:cond delay="0"/>
                                  </p:stCondLst>
                                  <p:childTnLst>
                                    <p:set>
                                      <p:cBhvr>
                                        <p:cTn dur="1" fill="hold" id="915">
                                          <p:stCondLst>
                                            <p:cond delay="0"/>
                                          </p:stCondLst>
                                        </p:cTn>
                                        <p:tgtEl>
                                          <p:spTgt spid="360">
                                            <p:txEl>
                                              <p:pRg end="60" st="0"/>
                                            </p:txEl>
                                          </p:spTgt>
                                        </p:tgtEl>
                                        <p:attrNameLst>
                                          <p:attrName>style.visibility</p:attrName>
                                        </p:attrNameLst>
                                      </p:cBhvr>
                                      <p:to>
                                        <p:strVal val="visible"/>
                                      </p:to>
                                    </p:set>
                                  </p:childTnLst>
                                </p:cTn>
                              </p:par>
                            </p:childTnLst>
                          </p:cTn>
                        </p:par>
                      </p:childTnLst>
                    </p:cTn>
                  </p:par>
                  <p:par>
                    <p:cTn fill="hold" id="916">
                      <p:stCondLst>
                        <p:cond delay="indefinite"/>
                      </p:stCondLst>
                      <p:childTnLst>
                        <p:par>
                          <p:cTn fill="hold" id="917">
                            <p:stCondLst>
                              <p:cond delay="0"/>
                            </p:stCondLst>
                            <p:childTnLst>
                              <p:par>
                                <p:cTn fill="hold" id="918" nodeType="clickEffect" presetClass="entr" presetID="1">
                                  <p:stCondLst>
                                    <p:cond delay="0"/>
                                  </p:stCondLst>
                                  <p:childTnLst>
                                    <p:set>
                                      <p:cBhvr>
                                        <p:cTn dur="1" fill="hold" id="919">
                                          <p:stCondLst>
                                            <p:cond delay="0"/>
                                          </p:stCondLst>
                                        </p:cTn>
                                        <p:tgtEl>
                                          <p:spTgt spid="360">
                                            <p:txEl>
                                              <p:pRg end="159" st="60"/>
                                            </p:txEl>
                                          </p:spTgt>
                                        </p:tgtEl>
                                        <p:attrNameLst>
                                          <p:attrName>style.visibility</p:attrName>
                                        </p:attrNameLst>
                                      </p:cBhvr>
                                      <p:to>
                                        <p:strVal val="visible"/>
                                      </p:to>
                                    </p:set>
                                  </p:childTnLst>
                                </p:cTn>
                              </p:par>
                            </p:childTnLst>
                          </p:cTn>
                        </p:par>
                      </p:childTnLst>
                    </p:cTn>
                  </p:par>
                  <p:par>
                    <p:cTn fill="hold" id="920">
                      <p:stCondLst>
                        <p:cond delay="indefinite"/>
                      </p:stCondLst>
                      <p:childTnLst>
                        <p:par>
                          <p:cTn fill="hold" id="921">
                            <p:stCondLst>
                              <p:cond delay="0"/>
                            </p:stCondLst>
                            <p:childTnLst>
                              <p:par>
                                <p:cTn fill="hold" id="922" nodeType="clickEffect" presetClass="entr" presetID="1">
                                  <p:stCondLst>
                                    <p:cond delay="0"/>
                                  </p:stCondLst>
                                  <p:childTnLst>
                                    <p:set>
                                      <p:cBhvr>
                                        <p:cTn dur="1" fill="hold" id="923">
                                          <p:stCondLst>
                                            <p:cond delay="0"/>
                                          </p:stCondLst>
                                        </p:cTn>
                                        <p:tgtEl>
                                          <p:spTgt spid="360">
                                            <p:txEl>
                                              <p:pRg end="238" st="159"/>
                                            </p:txEl>
                                          </p:spTgt>
                                        </p:tgtEl>
                                        <p:attrNameLst>
                                          <p:attrName>style.visibility</p:attrName>
                                        </p:attrNameLst>
                                      </p:cBhvr>
                                      <p:to>
                                        <p:strVal val="visible"/>
                                      </p:to>
                                    </p:set>
                                  </p:childTnLst>
                                </p:cTn>
                              </p:par>
                            </p:childTnLst>
                          </p:cTn>
                        </p:par>
                      </p:childTnLst>
                    </p:cTn>
                  </p:par>
                  <p:par>
                    <p:cTn fill="hold" id="924">
                      <p:stCondLst>
                        <p:cond delay="indefinite"/>
                      </p:stCondLst>
                      <p:childTnLst>
                        <p:par>
                          <p:cTn fill="hold" id="925">
                            <p:stCondLst>
                              <p:cond delay="0"/>
                            </p:stCondLst>
                            <p:childTnLst>
                              <p:par>
                                <p:cTn fill="hold" id="926" nodeType="clickEffect" presetClass="entr" presetID="1">
                                  <p:stCondLst>
                                    <p:cond delay="0"/>
                                  </p:stCondLst>
                                  <p:childTnLst>
                                    <p:set>
                                      <p:cBhvr>
                                        <p:cTn dur="1" fill="hold" id="927">
                                          <p:stCondLst>
                                            <p:cond delay="0"/>
                                          </p:stCondLst>
                                        </p:cTn>
                                        <p:tgtEl>
                                          <p:spTgt spid="360">
                                            <p:txEl>
                                              <p:pRg end="345" st="238"/>
                                            </p:txEl>
                                          </p:spTgt>
                                        </p:tgtEl>
                                        <p:attrNameLst>
                                          <p:attrName>style.visibility</p:attrName>
                                        </p:attrNameLst>
                                      </p:cBhvr>
                                      <p:to>
                                        <p:strVal val="visible"/>
                                      </p:to>
                                    </p:set>
                                  </p:childTnLst>
                                </p:cTn>
                              </p:par>
                            </p:childTnLst>
                          </p:cTn>
                        </p:par>
                      </p:childTnLst>
                    </p:cTn>
                  </p:par>
                  <p:par>
                    <p:cTn fill="hold" id="928">
                      <p:stCondLst>
                        <p:cond delay="indefinite"/>
                      </p:stCondLst>
                      <p:childTnLst>
                        <p:par>
                          <p:cTn fill="hold" id="929">
                            <p:stCondLst>
                              <p:cond delay="0"/>
                            </p:stCondLst>
                            <p:childTnLst>
                              <p:par>
                                <p:cTn fill="hold" id="930" nodeType="clickEffect" presetClass="entr" presetID="1">
                                  <p:stCondLst>
                                    <p:cond delay="0"/>
                                  </p:stCondLst>
                                  <p:childTnLst>
                                    <p:set>
                                      <p:cBhvr>
                                        <p:cTn dur="1" fill="hold" id="931">
                                          <p:stCondLst>
                                            <p:cond delay="0"/>
                                          </p:stCondLst>
                                        </p:cTn>
                                        <p:tgtEl>
                                          <p:spTgt spid="360">
                                            <p:txEl>
                                              <p:pRg end="408" st="345"/>
                                            </p:txEl>
                                          </p:spTgt>
                                        </p:tgtEl>
                                        <p:attrNameLst>
                                          <p:attrName>style.visibility</p:attrName>
                                        </p:attrNameLst>
                                      </p:cBhvr>
                                      <p:to>
                                        <p:strVal val="visible"/>
                                      </p:to>
                                    </p:set>
                                  </p:childTnLst>
                                </p:cTn>
                              </p:par>
                            </p:childTnLst>
                          </p:cTn>
                        </p:par>
                      </p:childTnLst>
                    </p:cTn>
                  </p:par>
                </p:childTnLst>
              </p:cTn>
              <p:prevCondLst>
                <p:cond delay="0" evt="onPrev">
                  <p:tgtEl>
                    <p:sldTgt/>
                  </p:tgtEl>
                </p:cond>
              </p:prevCondLst>
              <p:nextCondLst>
                <p:cond delay="0" evt="onNext">
                  <p:tgtEl>
                    <p:sldTgt/>
                  </p:tgtEl>
                </p:cond>
              </p:nextCondLst>
            </p:seq>
          </p:childTnLst>
        </p:cTn>
      </p:par>
    </p:tnLst>
  </p:timing>
</p:sld>
</file>

<file path=ppt/slides/slide25.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363" name="TextShape 1"/>
          <p:cNvSpPr txBox="1"/>
          <p:nvPr/>
        </p:nvSpPr>
        <p:spPr>
          <a:xfrm>
            <a:off x="899640" y="6535440"/>
            <a:ext cx="2017440" cy="259200"/>
          </a:xfrm>
          <a:prstGeom prst="rect">
            <a:avLst/>
          </a:prstGeom>
        </p:spPr>
        <p:txBody>
          <a:bodyPr/>
          <a:p>
            <a:pPr algn="ctr">
              <a:lnSpc>
                <a:spcPct val="100000"/>
              </a:lnSpc>
            </a:pPr>
            <a:r>
              <a:rPr lang="fr-FR" sz="1200">
                <a:solidFill>
                  <a:srgbClr val="996633"/>
                </a:solidFill>
                <a:latin typeface="Arial"/>
              </a:rPr>
              <a:t>Lycée Diderot 9 avril 2015</a:t>
            </a:r>
            <a:endParaRPr/>
          </a:p>
        </p:txBody>
      </p:sp>
      <p:sp>
        <p:nvSpPr>
          <p:cNvPr id="364" name="TextShape 2"/>
          <p:cNvSpPr txBox="1"/>
          <p:nvPr/>
        </p:nvSpPr>
        <p:spPr>
          <a:xfrm>
            <a:off x="3132000" y="6535440"/>
            <a:ext cx="5040360" cy="267840"/>
          </a:xfrm>
          <a:prstGeom prst="rect">
            <a:avLst/>
          </a:prstGeom>
        </p:spPr>
        <p:txBody>
          <a:bodyPr/>
          <a:p>
            <a:pPr algn="ctr">
              <a:lnSpc>
                <a:spcPct val="100000"/>
              </a:lnSpc>
            </a:pPr>
            <a:r>
              <a:rPr lang="fr-FR" sz="1200">
                <a:solidFill>
                  <a:srgbClr val="996633"/>
                </a:solidFill>
                <a:latin typeface="Arial"/>
              </a:rPr>
              <a:t>PNF Filière Bois – Patrick AVELINE, Etienne GAZEAU, IEN</a:t>
            </a:r>
            <a:endParaRPr/>
          </a:p>
        </p:txBody>
      </p:sp>
      <p:sp>
        <p:nvSpPr>
          <p:cNvPr id="365" name="TextShape 3"/>
          <p:cNvSpPr txBox="1"/>
          <p:nvPr/>
        </p:nvSpPr>
        <p:spPr>
          <a:xfrm>
            <a:off x="8403840" y="6525360"/>
            <a:ext cx="565920" cy="287640"/>
          </a:xfrm>
          <a:prstGeom prst="rect">
            <a:avLst/>
          </a:prstGeom>
        </p:spPr>
        <p:txBody>
          <a:bodyPr anchor="ctr"/>
          <a:p>
            <a:pPr algn="r">
              <a:lnSpc>
                <a:spcPct val="100000"/>
              </a:lnSpc>
            </a:pPr>
            <a:fld id="{2DF5C1E2-D2B4-4602-940C-0449FB43C222}" type="slidenum">
              <a:rPr lang="fr-FR" sz="1200">
                <a:solidFill>
                  <a:srgbClr val="996633"/>
                </a:solidFill>
                <a:latin typeface="Arial"/>
              </a:rPr>
              <a:t>&lt;numéro&gt;</a:t>
            </a:fld>
            <a:endParaRPr/>
          </a:p>
        </p:txBody>
      </p:sp>
      <p:sp>
        <p:nvSpPr>
          <p:cNvPr id="366" name="TextShape 4"/>
          <p:cNvSpPr txBox="1"/>
          <p:nvPr/>
        </p:nvSpPr>
        <p:spPr>
          <a:xfrm>
            <a:off x="3852000" y="181800"/>
            <a:ext cx="5028120" cy="399600"/>
          </a:xfrm>
          <a:prstGeom prst="rect">
            <a:avLst/>
          </a:prstGeom>
        </p:spPr>
        <p:txBody>
          <a:bodyPr/>
          <a:p>
            <a:pPr>
              <a:lnSpc>
                <a:spcPct val="100000"/>
              </a:lnSpc>
            </a:pPr>
            <a:r>
              <a:rPr b="1" lang="fr-FR" sz="2000">
                <a:solidFill>
                  <a:srgbClr val="ffffff"/>
                </a:solidFill>
                <a:latin typeface="Calibri"/>
              </a:rPr>
              <a:t>La charpente et la construction bois</a:t>
            </a:r>
            <a:endParaRPr/>
          </a:p>
        </p:txBody>
      </p:sp>
      <p:sp>
        <p:nvSpPr>
          <p:cNvPr id="367" name="CustomShape 5"/>
          <p:cNvSpPr/>
          <p:nvPr/>
        </p:nvSpPr>
        <p:spPr>
          <a:xfrm rot="20708400">
            <a:off x="208440" y="142560"/>
            <a:ext cx="4560480" cy="1123920"/>
          </a:xfrm>
          <a:prstGeom prst="irregularSeal2">
            <a:avLst/>
          </a:prstGeom>
          <a:solidFill>
            <a:srgbClr val="ff6600"/>
          </a:solidFill>
          <a:ln>
            <a:noFill/>
          </a:ln>
        </p:spPr>
        <p:txBody>
          <a:bodyPr anchor="ctr" bIns="0" lIns="0" rIns="0" tIns="0"/>
          <a:p>
            <a:pPr algn="ctr">
              <a:lnSpc>
                <a:spcPct val="100000"/>
              </a:lnSpc>
            </a:pPr>
            <a:r>
              <a:rPr b="1" lang="fr-FR" sz="2000">
                <a:solidFill>
                  <a:srgbClr val="000000"/>
                </a:solidFill>
                <a:latin typeface="Calibri"/>
              </a:rPr>
              <a:t>Points de vigilance</a:t>
            </a:r>
            <a:endParaRPr/>
          </a:p>
        </p:txBody>
      </p:sp>
      <p:sp>
        <p:nvSpPr>
          <p:cNvPr id="368" name="TextShape 6"/>
          <p:cNvSpPr txBox="1"/>
          <p:nvPr/>
        </p:nvSpPr>
        <p:spPr>
          <a:xfrm>
            <a:off x="971640" y="1556640"/>
            <a:ext cx="7908480" cy="4752360"/>
          </a:xfrm>
          <a:prstGeom prst="rect">
            <a:avLst/>
          </a:prstGeom>
        </p:spPr>
        <p:txBody>
          <a:bodyPr bIns="45000" lIns="90000" rIns="90000" tIns="45000"/>
          <a:p>
            <a:pPr>
              <a:lnSpc>
                <a:spcPct val="100000"/>
              </a:lnSpc>
              <a:buFont charset="2" typeface="Wingdings"/>
              <a:buChar char=""/>
            </a:pPr>
            <a:r>
              <a:rPr lang="fr-FR" sz="2400">
                <a:solidFill>
                  <a:srgbClr val="000000"/>
                </a:solidFill>
                <a:latin typeface="Calibri"/>
              </a:rPr>
              <a:t>Variété des systèmes constructifs :</a:t>
            </a:r>
            <a:endParaRPr/>
          </a:p>
          <a:p>
            <a:pPr lvl="1">
              <a:lnSpc>
                <a:spcPct val="100000"/>
              </a:lnSpc>
              <a:buFont charset="2" typeface="Wingdings"/>
              <a:buChar char=""/>
            </a:pPr>
            <a:r>
              <a:rPr lang="fr-FR" sz="2000">
                <a:solidFill>
                  <a:srgbClr val="000000"/>
                </a:solidFill>
                <a:latin typeface="Calibri"/>
              </a:rPr>
              <a:t>Structures bois, ossatures bois, charpentes, escaliers, etc..</a:t>
            </a:r>
            <a:endParaRPr/>
          </a:p>
          <a:p>
            <a:pPr>
              <a:lnSpc>
                <a:spcPct val="100000"/>
              </a:lnSpc>
              <a:buFont charset="2" typeface="Wingdings"/>
              <a:buChar char=""/>
            </a:pPr>
            <a:r>
              <a:rPr lang="fr-FR" sz="2400">
                <a:solidFill>
                  <a:srgbClr val="000000"/>
                </a:solidFill>
                <a:latin typeface="Calibri"/>
              </a:rPr>
              <a:t>Variété des matériaux, composants et produits :</a:t>
            </a:r>
            <a:endParaRPr/>
          </a:p>
          <a:p>
            <a:pPr lvl="1">
              <a:lnSpc>
                <a:spcPct val="100000"/>
              </a:lnSpc>
              <a:buFont charset="2" typeface="Wingdings"/>
              <a:buChar char=""/>
            </a:pPr>
            <a:r>
              <a:rPr lang="fr-FR" sz="2000">
                <a:solidFill>
                  <a:srgbClr val="000000"/>
                </a:solidFill>
                <a:latin typeface="Calibri"/>
              </a:rPr>
              <a:t>Bois massifs, contrecollés, lamellés, aboutés, etc…</a:t>
            </a:r>
            <a:endParaRPr/>
          </a:p>
          <a:p>
            <a:pPr lvl="1">
              <a:lnSpc>
                <a:spcPct val="100000"/>
              </a:lnSpc>
              <a:buFont charset="2" typeface="Wingdings"/>
              <a:buChar char=""/>
            </a:pPr>
            <a:r>
              <a:rPr lang="fr-FR" sz="2000">
                <a:solidFill>
                  <a:srgbClr val="000000"/>
                </a:solidFill>
                <a:latin typeface="Calibri"/>
              </a:rPr>
              <a:t>Composants menuisés, isolants, revêtements, ferrures, etc…</a:t>
            </a:r>
            <a:endParaRPr/>
          </a:p>
          <a:p>
            <a:endParaRPr/>
          </a:p>
          <a:p>
            <a:pPr>
              <a:lnSpc>
                <a:spcPct val="100000"/>
              </a:lnSpc>
              <a:buFont charset="2" typeface="Wingdings"/>
              <a:buChar char=""/>
            </a:pPr>
            <a:r>
              <a:rPr lang="fr-FR" sz="2400">
                <a:solidFill>
                  <a:srgbClr val="000000"/>
                </a:solidFill>
                <a:latin typeface="Calibri"/>
              </a:rPr>
              <a:t>Approche globale du système constructif :</a:t>
            </a:r>
            <a:endParaRPr/>
          </a:p>
          <a:p>
            <a:pPr lvl="1">
              <a:lnSpc>
                <a:spcPct val="100000"/>
              </a:lnSpc>
              <a:buFont charset="2" typeface="Wingdings"/>
              <a:buChar char=""/>
            </a:pPr>
            <a:r>
              <a:rPr lang="fr-FR" sz="2000">
                <a:solidFill>
                  <a:srgbClr val="000000"/>
                </a:solidFill>
                <a:latin typeface="Calibri"/>
              </a:rPr>
              <a:t>structure, aménagements, réseaux, interfaces matériaux/métiers… </a:t>
            </a:r>
            <a:endParaRPr/>
          </a:p>
          <a:p>
            <a:pPr lvl="1">
              <a:lnSpc>
                <a:spcPct val="100000"/>
              </a:lnSpc>
              <a:buFont charset="2" typeface="Wingdings"/>
              <a:buChar char=""/>
            </a:pPr>
            <a:r>
              <a:rPr lang="fr-FR" sz="2000">
                <a:solidFill>
                  <a:srgbClr val="000000"/>
                </a:solidFill>
                <a:latin typeface="Calibri"/>
              </a:rPr>
              <a:t>Fonctionnement mécanique, étanchéité, performance, etc…</a:t>
            </a:r>
            <a:endParaRPr/>
          </a:p>
          <a:p>
            <a:pPr>
              <a:lnSpc>
                <a:spcPct val="100000"/>
              </a:lnSpc>
            </a:pPr>
            <a:endParaRPr/>
          </a:p>
          <a:p>
            <a:pPr>
              <a:lnSpc>
                <a:spcPct val="100000"/>
              </a:lnSpc>
              <a:buFont charset="2" typeface="Wingdings"/>
              <a:buChar char=""/>
            </a:pPr>
            <a:r>
              <a:rPr lang="fr-FR" sz="2400">
                <a:solidFill>
                  <a:srgbClr val="000000"/>
                </a:solidFill>
                <a:latin typeface="Calibri"/>
              </a:rPr>
              <a:t>Exploitation de projets réels, issus de l’entreprise :</a:t>
            </a:r>
            <a:endParaRPr/>
          </a:p>
          <a:p>
            <a:pPr lvl="1">
              <a:lnSpc>
                <a:spcPct val="100000"/>
              </a:lnSpc>
              <a:buFont charset="2" typeface="Wingdings"/>
              <a:buChar char=""/>
            </a:pPr>
            <a:r>
              <a:rPr lang="fr-FR" sz="2000">
                <a:solidFill>
                  <a:srgbClr val="000000"/>
                </a:solidFill>
                <a:latin typeface="Calibri"/>
              </a:rPr>
              <a:t>Dossier technique, cahier des charges et planning</a:t>
            </a:r>
            <a:endParaRPr/>
          </a:p>
          <a:p>
            <a:pPr lvl="1">
              <a:lnSpc>
                <a:spcPct val="100000"/>
              </a:lnSpc>
              <a:buFont charset="2" typeface="Wingdings"/>
              <a:buChar char=""/>
            </a:pPr>
            <a:r>
              <a:rPr lang="fr-FR" sz="2000">
                <a:solidFill>
                  <a:srgbClr val="000000"/>
                </a:solidFill>
                <a:latin typeface="Calibri"/>
              </a:rPr>
              <a:t>Modèle numérique et dossier d’exécution</a:t>
            </a:r>
            <a:endParaRPr/>
          </a:p>
          <a:p>
            <a:pPr>
              <a:lnSpc>
                <a:spcPct val="100000"/>
              </a:lnSpc>
            </a:pPr>
            <a:endParaRPr/>
          </a:p>
          <a:p>
            <a:pPr>
              <a:lnSpc>
                <a:spcPct val="100000"/>
              </a:lnSpc>
            </a:pPr>
            <a:endParaRPr/>
          </a:p>
          <a:p>
            <a:pPr>
              <a:lnSpc>
                <a:spcPct val="100000"/>
              </a:lnSpc>
            </a:pPr>
            <a:endParaRPr/>
          </a:p>
        </p:txBody>
      </p:sp>
      <p:sp>
        <p:nvSpPr>
          <p:cNvPr id="369" name="CustomShape 7"/>
          <p:cNvSpPr/>
          <p:nvPr/>
        </p:nvSpPr>
        <p:spPr>
          <a:xfrm>
            <a:off x="6300360" y="1052640"/>
            <a:ext cx="2579760" cy="366120"/>
          </a:xfrm>
          <a:prstGeom prst="rect">
            <a:avLst/>
          </a:prstGeom>
          <a:solidFill>
            <a:srgbClr val="ffc000"/>
          </a:solidFill>
          <a:ln>
            <a:noFill/>
          </a:ln>
        </p:spPr>
        <p:txBody>
          <a:bodyPr/>
          <a:p>
            <a:pPr algn="ctr">
              <a:lnSpc>
                <a:spcPct val="100000"/>
              </a:lnSpc>
            </a:pPr>
            <a:r>
              <a:rPr b="1" lang="fr-FR">
                <a:solidFill>
                  <a:srgbClr val="000000"/>
                </a:solidFill>
                <a:latin typeface="Calibri"/>
              </a:rPr>
              <a:t>Le projet technique</a:t>
            </a:r>
            <a:endParaRPr/>
          </a:p>
        </p:txBody>
      </p:sp>
    </p:spTree>
  </p:cSld>
  <p:timing>
    <p:tnLst>
      <p:par>
        <p:cTn dur="indefinite" id="932" nodeType="tmRoot" restart="never">
          <p:childTnLst>
            <p:seq>
              <p:cTn dur="indefinite" id="933" nodeType="mainSeq">
                <p:childTnLst>
                  <p:par>
                    <p:cTn fill="hold" id="934">
                      <p:stCondLst>
                        <p:cond delay="indefinite"/>
                      </p:stCondLst>
                      <p:childTnLst>
                        <p:par>
                          <p:cTn fill="hold" id="935">
                            <p:stCondLst>
                              <p:cond delay="0"/>
                            </p:stCondLst>
                            <p:childTnLst>
                              <p:par>
                                <p:cTn fill="hold" id="936" nodeType="clickEffect" presetClass="entr" presetID="1">
                                  <p:stCondLst>
                                    <p:cond delay="0"/>
                                  </p:stCondLst>
                                  <p:childTnLst>
                                    <p:set>
                                      <p:cBhvr>
                                        <p:cTn dur="1" fill="hold" id="937">
                                          <p:stCondLst>
                                            <p:cond delay="0"/>
                                          </p:stCondLst>
                                        </p:cTn>
                                        <p:tgtEl>
                                          <p:spTgt spid="368">
                                            <p:txEl>
                                              <p:pRg end="36" st="0"/>
                                            </p:txEl>
                                          </p:spTgt>
                                        </p:tgtEl>
                                        <p:attrNameLst>
                                          <p:attrName>style.visibility</p:attrName>
                                        </p:attrNameLst>
                                      </p:cBhvr>
                                      <p:to>
                                        <p:strVal val="visible"/>
                                      </p:to>
                                    </p:set>
                                  </p:childTnLst>
                                </p:cTn>
                              </p:par>
                              <p:par>
                                <p:cTn fill="hold" id="938" nodeType="withEffect" presetClass="entr" presetID="1">
                                  <p:stCondLst>
                                    <p:cond delay="0"/>
                                  </p:stCondLst>
                                  <p:childTnLst>
                                    <p:set>
                                      <p:cBhvr>
                                        <p:cTn dur="1" fill="hold" id="939">
                                          <p:stCondLst>
                                            <p:cond delay="0"/>
                                          </p:stCondLst>
                                        </p:cTn>
                                        <p:tgtEl>
                                          <p:spTgt spid="368">
                                            <p:txEl>
                                              <p:pRg end="98" st="36"/>
                                            </p:txEl>
                                          </p:spTgt>
                                        </p:tgtEl>
                                        <p:attrNameLst>
                                          <p:attrName>style.visibility</p:attrName>
                                        </p:attrNameLst>
                                      </p:cBhvr>
                                      <p:to>
                                        <p:strVal val="visible"/>
                                      </p:to>
                                    </p:set>
                                  </p:childTnLst>
                                </p:cTn>
                              </p:par>
                            </p:childTnLst>
                          </p:cTn>
                        </p:par>
                      </p:childTnLst>
                    </p:cTn>
                  </p:par>
                  <p:par>
                    <p:cTn fill="hold" id="940">
                      <p:stCondLst>
                        <p:cond delay="indefinite"/>
                      </p:stCondLst>
                      <p:childTnLst>
                        <p:par>
                          <p:cTn fill="hold" id="941">
                            <p:stCondLst>
                              <p:cond delay="0"/>
                            </p:stCondLst>
                            <p:childTnLst>
                              <p:par>
                                <p:cTn fill="hold" id="942" nodeType="clickEffect" presetClass="entr" presetID="1">
                                  <p:stCondLst>
                                    <p:cond delay="0"/>
                                  </p:stCondLst>
                                  <p:childTnLst>
                                    <p:set>
                                      <p:cBhvr>
                                        <p:cTn dur="1" fill="hold" id="943">
                                          <p:stCondLst>
                                            <p:cond delay="0"/>
                                          </p:stCondLst>
                                        </p:cTn>
                                        <p:tgtEl>
                                          <p:spTgt spid="368">
                                            <p:txEl>
                                              <p:pRg end="146" st="98"/>
                                            </p:txEl>
                                          </p:spTgt>
                                        </p:tgtEl>
                                        <p:attrNameLst>
                                          <p:attrName>style.visibility</p:attrName>
                                        </p:attrNameLst>
                                      </p:cBhvr>
                                      <p:to>
                                        <p:strVal val="visible"/>
                                      </p:to>
                                    </p:set>
                                  </p:childTnLst>
                                </p:cTn>
                              </p:par>
                              <p:par>
                                <p:cTn fill="hold" id="944" nodeType="withEffect" presetClass="entr" presetID="1">
                                  <p:stCondLst>
                                    <p:cond delay="0"/>
                                  </p:stCondLst>
                                  <p:childTnLst>
                                    <p:set>
                                      <p:cBhvr>
                                        <p:cTn dur="1" fill="hold" id="945">
                                          <p:stCondLst>
                                            <p:cond delay="0"/>
                                          </p:stCondLst>
                                        </p:cTn>
                                        <p:tgtEl>
                                          <p:spTgt spid="368">
                                            <p:txEl>
                                              <p:pRg end="198" st="146"/>
                                            </p:txEl>
                                          </p:spTgt>
                                        </p:tgtEl>
                                        <p:attrNameLst>
                                          <p:attrName>style.visibility</p:attrName>
                                        </p:attrNameLst>
                                      </p:cBhvr>
                                      <p:to>
                                        <p:strVal val="visible"/>
                                      </p:to>
                                    </p:set>
                                  </p:childTnLst>
                                </p:cTn>
                              </p:par>
                              <p:par>
                                <p:cTn fill="hold" id="946" nodeType="withEffect" presetClass="entr" presetID="1">
                                  <p:stCondLst>
                                    <p:cond delay="0"/>
                                  </p:stCondLst>
                                  <p:childTnLst>
                                    <p:set>
                                      <p:cBhvr>
                                        <p:cTn dur="1" fill="hold" id="947">
                                          <p:stCondLst>
                                            <p:cond delay="0"/>
                                          </p:stCondLst>
                                        </p:cTn>
                                        <p:tgtEl>
                                          <p:spTgt spid="368">
                                            <p:txEl>
                                              <p:pRg end="257" st="198"/>
                                            </p:txEl>
                                          </p:spTgt>
                                        </p:tgtEl>
                                        <p:attrNameLst>
                                          <p:attrName>style.visibility</p:attrName>
                                        </p:attrNameLst>
                                      </p:cBhvr>
                                      <p:to>
                                        <p:strVal val="visible"/>
                                      </p:to>
                                    </p:set>
                                  </p:childTnLst>
                                </p:cTn>
                              </p:par>
                            </p:childTnLst>
                          </p:cTn>
                        </p:par>
                      </p:childTnLst>
                    </p:cTn>
                  </p:par>
                  <p:par>
                    <p:cTn fill="hold" id="948">
                      <p:stCondLst>
                        <p:cond delay="indefinite"/>
                      </p:stCondLst>
                      <p:childTnLst>
                        <p:par>
                          <p:cTn fill="hold" id="949">
                            <p:stCondLst>
                              <p:cond delay="0"/>
                            </p:stCondLst>
                            <p:childTnLst>
                              <p:par>
                                <p:cTn fill="hold" id="950" nodeType="clickEffect" presetClass="entr" presetID="1">
                                  <p:stCondLst>
                                    <p:cond delay="0"/>
                                  </p:stCondLst>
                                  <p:childTnLst>
                                    <p:set>
                                      <p:cBhvr>
                                        <p:cTn dur="1" fill="hold" id="951">
                                          <p:stCondLst>
                                            <p:cond delay="0"/>
                                          </p:stCondLst>
                                        </p:cTn>
                                        <p:tgtEl>
                                          <p:spTgt spid="368">
                                            <p:txEl>
                                              <p:pRg end="300" st="258"/>
                                            </p:txEl>
                                          </p:spTgt>
                                        </p:tgtEl>
                                        <p:attrNameLst>
                                          <p:attrName>style.visibility</p:attrName>
                                        </p:attrNameLst>
                                      </p:cBhvr>
                                      <p:to>
                                        <p:strVal val="visible"/>
                                      </p:to>
                                    </p:set>
                                  </p:childTnLst>
                                </p:cTn>
                              </p:par>
                              <p:par>
                                <p:cTn fill="hold" id="952" nodeType="withEffect" presetClass="entr" presetID="1">
                                  <p:stCondLst>
                                    <p:cond delay="0"/>
                                  </p:stCondLst>
                                  <p:childTnLst>
                                    <p:set>
                                      <p:cBhvr>
                                        <p:cTn dur="1" fill="hold" id="953">
                                          <p:stCondLst>
                                            <p:cond delay="0"/>
                                          </p:stCondLst>
                                        </p:cTn>
                                        <p:tgtEl>
                                          <p:spTgt spid="368">
                                            <p:txEl>
                                              <p:pRg end="365" st="300"/>
                                            </p:txEl>
                                          </p:spTgt>
                                        </p:tgtEl>
                                        <p:attrNameLst>
                                          <p:attrName>style.visibility</p:attrName>
                                        </p:attrNameLst>
                                      </p:cBhvr>
                                      <p:to>
                                        <p:strVal val="visible"/>
                                      </p:to>
                                    </p:set>
                                  </p:childTnLst>
                                </p:cTn>
                              </p:par>
                              <p:par>
                                <p:cTn fill="hold" id="954" nodeType="withEffect" presetClass="entr" presetID="1">
                                  <p:stCondLst>
                                    <p:cond delay="0"/>
                                  </p:stCondLst>
                                  <p:childTnLst>
                                    <p:set>
                                      <p:cBhvr>
                                        <p:cTn dur="1" fill="hold" id="955">
                                          <p:stCondLst>
                                            <p:cond delay="0"/>
                                          </p:stCondLst>
                                        </p:cTn>
                                        <p:tgtEl>
                                          <p:spTgt spid="368">
                                            <p:txEl>
                                              <p:pRg end="421" st="365"/>
                                            </p:txEl>
                                          </p:spTgt>
                                        </p:tgtEl>
                                        <p:attrNameLst>
                                          <p:attrName>style.visibility</p:attrName>
                                        </p:attrNameLst>
                                      </p:cBhvr>
                                      <p:to>
                                        <p:strVal val="visible"/>
                                      </p:to>
                                    </p:set>
                                  </p:childTnLst>
                                </p:cTn>
                              </p:par>
                            </p:childTnLst>
                          </p:cTn>
                        </p:par>
                      </p:childTnLst>
                    </p:cTn>
                  </p:par>
                  <p:par>
                    <p:cTn fill="hold" id="956">
                      <p:stCondLst>
                        <p:cond delay="indefinite"/>
                      </p:stCondLst>
                      <p:childTnLst>
                        <p:par>
                          <p:cTn fill="hold" id="957">
                            <p:stCondLst>
                              <p:cond delay="0"/>
                            </p:stCondLst>
                            <p:childTnLst>
                              <p:par>
                                <p:cTn fill="hold" id="958" nodeType="clickEffect" presetClass="entr" presetID="1">
                                  <p:stCondLst>
                                    <p:cond delay="0"/>
                                  </p:stCondLst>
                                  <p:childTnLst>
                                    <p:set>
                                      <p:cBhvr>
                                        <p:cTn dur="1" fill="hold" id="959">
                                          <p:stCondLst>
                                            <p:cond delay="0"/>
                                          </p:stCondLst>
                                        </p:cTn>
                                        <p:tgtEl>
                                          <p:spTgt spid="368">
                                            <p:txEl>
                                              <p:pRg end="477" st="422"/>
                                            </p:txEl>
                                          </p:spTgt>
                                        </p:tgtEl>
                                        <p:attrNameLst>
                                          <p:attrName>style.visibility</p:attrName>
                                        </p:attrNameLst>
                                      </p:cBhvr>
                                      <p:to>
                                        <p:strVal val="visible"/>
                                      </p:to>
                                    </p:set>
                                  </p:childTnLst>
                                </p:cTn>
                              </p:par>
                              <p:par>
                                <p:cTn fill="hold" id="960" nodeType="withEffect" presetClass="entr" presetID="1">
                                  <p:stCondLst>
                                    <p:cond delay="0"/>
                                  </p:stCondLst>
                                  <p:childTnLst>
                                    <p:set>
                                      <p:cBhvr>
                                        <p:cTn dur="1" fill="hold" id="961">
                                          <p:stCondLst>
                                            <p:cond delay="0"/>
                                          </p:stCondLst>
                                        </p:cTn>
                                        <p:tgtEl>
                                          <p:spTgt spid="368">
                                            <p:txEl>
                                              <p:pRg end="527" st="477"/>
                                            </p:txEl>
                                          </p:spTgt>
                                        </p:tgtEl>
                                        <p:attrNameLst>
                                          <p:attrName>style.visibility</p:attrName>
                                        </p:attrNameLst>
                                      </p:cBhvr>
                                      <p:to>
                                        <p:strVal val="visible"/>
                                      </p:to>
                                    </p:set>
                                  </p:childTnLst>
                                </p:cTn>
                              </p:par>
                              <p:par>
                                <p:cTn fill="hold" id="962" nodeType="withEffect" presetClass="entr" presetID="1">
                                  <p:stCondLst>
                                    <p:cond delay="0"/>
                                  </p:stCondLst>
                                  <p:childTnLst>
                                    <p:set>
                                      <p:cBhvr>
                                        <p:cTn dur="1" fill="hold" id="963">
                                          <p:stCondLst>
                                            <p:cond delay="0"/>
                                          </p:stCondLst>
                                        </p:cTn>
                                        <p:tgtEl>
                                          <p:spTgt spid="368">
                                            <p:txEl>
                                              <p:pRg end="567" st="527"/>
                                            </p:txEl>
                                          </p:spTgt>
                                        </p:tgtEl>
                                        <p:attrNameLst>
                                          <p:attrName>style.visibility</p:attrName>
                                        </p:attrNameLst>
                                      </p:cBhvr>
                                      <p:to>
                                        <p:strVal val="visible"/>
                                      </p:to>
                                    </p:set>
                                  </p:childTnLst>
                                </p:cTn>
                              </p:par>
                            </p:childTnLst>
                          </p:cTn>
                        </p:par>
                      </p:childTnLst>
                    </p:cTn>
                  </p:par>
                </p:childTnLst>
              </p:cTn>
              <p:prevCondLst>
                <p:cond delay="0" evt="onPrev">
                  <p:tgtEl>
                    <p:sldTgt/>
                  </p:tgtEl>
                </p:cond>
              </p:prevCondLst>
              <p:nextCondLst>
                <p:cond delay="0" evt="onNext">
                  <p:tgtEl>
                    <p:sldTgt/>
                  </p:tgtEl>
                </p:cond>
              </p:nextCondLst>
            </p:seq>
          </p:childTnLst>
        </p:cTn>
      </p:par>
    </p:tnLst>
  </p:timing>
</p:sld>
</file>

<file path=ppt/slides/slide26.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370" name="TextShape 1"/>
          <p:cNvSpPr txBox="1"/>
          <p:nvPr/>
        </p:nvSpPr>
        <p:spPr>
          <a:xfrm>
            <a:off x="899640" y="6535440"/>
            <a:ext cx="2017440" cy="259200"/>
          </a:xfrm>
          <a:prstGeom prst="rect">
            <a:avLst/>
          </a:prstGeom>
        </p:spPr>
        <p:txBody>
          <a:bodyPr/>
          <a:p>
            <a:pPr algn="ctr">
              <a:lnSpc>
                <a:spcPct val="100000"/>
              </a:lnSpc>
            </a:pPr>
            <a:r>
              <a:rPr lang="fr-FR" sz="1200">
                <a:solidFill>
                  <a:srgbClr val="996633"/>
                </a:solidFill>
                <a:latin typeface="Arial"/>
              </a:rPr>
              <a:t>Lycée Diderot 9 avril 2015</a:t>
            </a:r>
            <a:endParaRPr/>
          </a:p>
        </p:txBody>
      </p:sp>
      <p:sp>
        <p:nvSpPr>
          <p:cNvPr id="371" name="TextShape 2"/>
          <p:cNvSpPr txBox="1"/>
          <p:nvPr/>
        </p:nvSpPr>
        <p:spPr>
          <a:xfrm>
            <a:off x="3132000" y="6535440"/>
            <a:ext cx="5040360" cy="267840"/>
          </a:xfrm>
          <a:prstGeom prst="rect">
            <a:avLst/>
          </a:prstGeom>
        </p:spPr>
        <p:txBody>
          <a:bodyPr/>
          <a:p>
            <a:pPr algn="ctr">
              <a:lnSpc>
                <a:spcPct val="100000"/>
              </a:lnSpc>
            </a:pPr>
            <a:r>
              <a:rPr lang="fr-FR" sz="1200">
                <a:solidFill>
                  <a:srgbClr val="996633"/>
                </a:solidFill>
                <a:latin typeface="Arial"/>
              </a:rPr>
              <a:t>PNF Filière Bois – Patrick AVELINE, Etienne GAZEAU, IEN</a:t>
            </a:r>
            <a:endParaRPr/>
          </a:p>
        </p:txBody>
      </p:sp>
      <p:sp>
        <p:nvSpPr>
          <p:cNvPr id="372" name="TextShape 3"/>
          <p:cNvSpPr txBox="1"/>
          <p:nvPr/>
        </p:nvSpPr>
        <p:spPr>
          <a:xfrm>
            <a:off x="8403840" y="6525360"/>
            <a:ext cx="565920" cy="287640"/>
          </a:xfrm>
          <a:prstGeom prst="rect">
            <a:avLst/>
          </a:prstGeom>
        </p:spPr>
        <p:txBody>
          <a:bodyPr anchor="ctr"/>
          <a:p>
            <a:pPr algn="r">
              <a:lnSpc>
                <a:spcPct val="100000"/>
              </a:lnSpc>
            </a:pPr>
            <a:fld id="{39B60789-561C-40FC-B2BF-9D5801C0F0C3}" type="slidenum">
              <a:rPr lang="fr-FR" sz="1200">
                <a:solidFill>
                  <a:srgbClr val="996633"/>
                </a:solidFill>
                <a:latin typeface="Arial"/>
              </a:rPr>
              <a:t>&lt;numéro&gt;</a:t>
            </a:fld>
            <a:endParaRPr/>
          </a:p>
        </p:txBody>
      </p:sp>
      <p:sp>
        <p:nvSpPr>
          <p:cNvPr id="373" name="TextShape 4"/>
          <p:cNvSpPr txBox="1"/>
          <p:nvPr/>
        </p:nvSpPr>
        <p:spPr>
          <a:xfrm>
            <a:off x="3852000" y="181800"/>
            <a:ext cx="5028120" cy="399600"/>
          </a:xfrm>
          <a:prstGeom prst="rect">
            <a:avLst/>
          </a:prstGeom>
        </p:spPr>
        <p:txBody>
          <a:bodyPr/>
          <a:p>
            <a:pPr>
              <a:lnSpc>
                <a:spcPct val="100000"/>
              </a:lnSpc>
            </a:pPr>
            <a:r>
              <a:rPr b="1" lang="fr-FR" sz="2000">
                <a:solidFill>
                  <a:srgbClr val="ffffff"/>
                </a:solidFill>
                <a:latin typeface="Calibri"/>
              </a:rPr>
              <a:t>La charpente et la construction bois</a:t>
            </a:r>
            <a:endParaRPr/>
          </a:p>
        </p:txBody>
      </p:sp>
      <p:sp>
        <p:nvSpPr>
          <p:cNvPr id="374" name="CustomShape 5"/>
          <p:cNvSpPr/>
          <p:nvPr/>
        </p:nvSpPr>
        <p:spPr>
          <a:xfrm rot="20708400">
            <a:off x="208440" y="142560"/>
            <a:ext cx="4560480" cy="1123920"/>
          </a:xfrm>
          <a:prstGeom prst="irregularSeal2">
            <a:avLst/>
          </a:prstGeom>
          <a:solidFill>
            <a:srgbClr val="ff6600"/>
          </a:solidFill>
          <a:ln>
            <a:noFill/>
          </a:ln>
        </p:spPr>
        <p:txBody>
          <a:bodyPr anchor="ctr" bIns="0" lIns="0" rIns="0" tIns="0"/>
          <a:p>
            <a:pPr algn="ctr">
              <a:lnSpc>
                <a:spcPct val="100000"/>
              </a:lnSpc>
            </a:pPr>
            <a:r>
              <a:rPr b="1" lang="fr-FR" sz="2000">
                <a:solidFill>
                  <a:srgbClr val="000000"/>
                </a:solidFill>
                <a:latin typeface="Calibri"/>
              </a:rPr>
              <a:t>Points de vigilance</a:t>
            </a:r>
            <a:endParaRPr/>
          </a:p>
        </p:txBody>
      </p:sp>
      <p:sp>
        <p:nvSpPr>
          <p:cNvPr id="375" name="TextShape 6"/>
          <p:cNvSpPr txBox="1"/>
          <p:nvPr/>
        </p:nvSpPr>
        <p:spPr>
          <a:xfrm>
            <a:off x="971640" y="1628640"/>
            <a:ext cx="7908480" cy="4680360"/>
          </a:xfrm>
          <a:prstGeom prst="rect">
            <a:avLst/>
          </a:prstGeom>
        </p:spPr>
        <p:txBody>
          <a:bodyPr bIns="45000" lIns="90000" rIns="90000" tIns="45000"/>
          <a:p>
            <a:pPr>
              <a:lnSpc>
                <a:spcPct val="100000"/>
              </a:lnSpc>
              <a:buFont charset="2" typeface="Wingdings"/>
              <a:buChar char=""/>
            </a:pPr>
            <a:r>
              <a:rPr lang="fr-FR" sz="2400">
                <a:solidFill>
                  <a:srgbClr val="000000"/>
                </a:solidFill>
                <a:latin typeface="Calibri"/>
              </a:rPr>
              <a:t>L’exploitation du modèle numérique pour la fabrication d’éléments (plans, fiches de taille, transfert CU…)</a:t>
            </a:r>
            <a:endParaRPr/>
          </a:p>
          <a:p>
            <a:pPr>
              <a:lnSpc>
                <a:spcPct val="100000"/>
              </a:lnSpc>
              <a:buFont charset="2" typeface="Wingdings"/>
              <a:buChar char=""/>
            </a:pPr>
            <a:r>
              <a:rPr lang="fr-FR" sz="2400">
                <a:solidFill>
                  <a:srgbClr val="000000"/>
                </a:solidFill>
                <a:latin typeface="Calibri"/>
              </a:rPr>
              <a:t>Le pilotage des machines de taille </a:t>
            </a:r>
            <a:endParaRPr/>
          </a:p>
          <a:p>
            <a:pPr>
              <a:lnSpc>
                <a:spcPct val="100000"/>
              </a:lnSpc>
              <a:buFont charset="2" typeface="Wingdings"/>
              <a:buChar char=""/>
            </a:pPr>
            <a:r>
              <a:rPr lang="fr-FR" sz="2400">
                <a:solidFill>
                  <a:srgbClr val="000000"/>
                </a:solidFill>
                <a:latin typeface="Calibri"/>
              </a:rPr>
              <a:t>La sauvegarde du savoir-faire traditionnel pour la restauration du patrimoine</a:t>
            </a:r>
            <a:endParaRPr/>
          </a:p>
          <a:p>
            <a:pPr>
              <a:lnSpc>
                <a:spcPct val="100000"/>
              </a:lnSpc>
            </a:pPr>
            <a:endParaRPr/>
          </a:p>
          <a:p>
            <a:pPr>
              <a:lnSpc>
                <a:spcPct val="100000"/>
              </a:lnSpc>
              <a:buFont charset="2" typeface="Wingdings"/>
              <a:buChar char=""/>
            </a:pPr>
            <a:r>
              <a:rPr lang="fr-FR" sz="2400">
                <a:solidFill>
                  <a:srgbClr val="000000"/>
                </a:solidFill>
                <a:latin typeface="Calibri"/>
              </a:rPr>
              <a:t>La gestion des équipements de chantier (R408, Caces, etc..)</a:t>
            </a:r>
            <a:endParaRPr/>
          </a:p>
          <a:p>
            <a:pPr>
              <a:lnSpc>
                <a:spcPct val="100000"/>
              </a:lnSpc>
              <a:buFont charset="2" typeface="Wingdings"/>
              <a:buChar char=""/>
            </a:pPr>
            <a:r>
              <a:rPr lang="fr-FR" sz="2400">
                <a:solidFill>
                  <a:srgbClr val="000000"/>
                </a:solidFill>
                <a:latin typeface="Calibri"/>
              </a:rPr>
              <a:t>La gestion de la sécurité sur le chantier</a:t>
            </a:r>
            <a:endParaRPr/>
          </a:p>
          <a:p>
            <a:pPr>
              <a:lnSpc>
                <a:spcPct val="100000"/>
              </a:lnSpc>
              <a:buFont charset="2" typeface="Wingdings"/>
              <a:buChar char=""/>
            </a:pPr>
            <a:r>
              <a:rPr lang="fr-FR" sz="2400">
                <a:solidFill>
                  <a:srgbClr val="000000"/>
                </a:solidFill>
                <a:latin typeface="Calibri"/>
              </a:rPr>
              <a:t>La gestion de la qualité sur le chantier</a:t>
            </a:r>
            <a:endParaRPr/>
          </a:p>
          <a:p>
            <a:pPr>
              <a:lnSpc>
                <a:spcPct val="100000"/>
              </a:lnSpc>
            </a:pPr>
            <a:endParaRPr/>
          </a:p>
          <a:p>
            <a:pPr>
              <a:lnSpc>
                <a:spcPct val="100000"/>
              </a:lnSpc>
            </a:pPr>
            <a:endParaRPr/>
          </a:p>
          <a:p>
            <a:pPr>
              <a:lnSpc>
                <a:spcPct val="100000"/>
              </a:lnSpc>
            </a:pPr>
            <a:endParaRPr/>
          </a:p>
          <a:p>
            <a:pPr>
              <a:lnSpc>
                <a:spcPct val="100000"/>
              </a:lnSpc>
            </a:pPr>
            <a:endParaRPr/>
          </a:p>
        </p:txBody>
      </p:sp>
      <p:sp>
        <p:nvSpPr>
          <p:cNvPr id="376" name="CustomShape 7"/>
          <p:cNvSpPr/>
          <p:nvPr/>
        </p:nvSpPr>
        <p:spPr>
          <a:xfrm>
            <a:off x="5796000" y="1052640"/>
            <a:ext cx="3083760" cy="366120"/>
          </a:xfrm>
          <a:prstGeom prst="rect">
            <a:avLst/>
          </a:prstGeom>
          <a:solidFill>
            <a:srgbClr val="ffc000"/>
          </a:solidFill>
          <a:ln>
            <a:noFill/>
          </a:ln>
        </p:spPr>
        <p:txBody>
          <a:bodyPr/>
          <a:p>
            <a:pPr algn="ctr">
              <a:lnSpc>
                <a:spcPct val="100000"/>
              </a:lnSpc>
            </a:pPr>
            <a:r>
              <a:rPr b="1" lang="fr-FR">
                <a:solidFill>
                  <a:srgbClr val="000000"/>
                </a:solidFill>
                <a:latin typeface="Calibri"/>
              </a:rPr>
              <a:t>Le processus de réalisation</a:t>
            </a:r>
            <a:endParaRPr/>
          </a:p>
        </p:txBody>
      </p:sp>
    </p:spTree>
  </p:cSld>
  <p:timing>
    <p:tnLst>
      <p:par>
        <p:cTn dur="indefinite" id="964" nodeType="tmRoot" restart="never">
          <p:childTnLst>
            <p:seq>
              <p:cTn dur="indefinite" id="965" nodeType="mainSeq">
                <p:childTnLst>
                  <p:par>
                    <p:cTn fill="hold" id="966">
                      <p:stCondLst>
                        <p:cond delay="indefinite"/>
                      </p:stCondLst>
                      <p:childTnLst>
                        <p:par>
                          <p:cTn fill="hold" id="967">
                            <p:stCondLst>
                              <p:cond delay="0"/>
                            </p:stCondLst>
                            <p:childTnLst>
                              <p:par>
                                <p:cTn fill="hold" id="968" nodeType="clickEffect" presetClass="entr" presetID="1">
                                  <p:stCondLst>
                                    <p:cond delay="0"/>
                                  </p:stCondLst>
                                  <p:childTnLst>
                                    <p:set>
                                      <p:cBhvr>
                                        <p:cTn dur="1" fill="hold" id="969">
                                          <p:stCondLst>
                                            <p:cond delay="0"/>
                                          </p:stCondLst>
                                        </p:cTn>
                                        <p:tgtEl>
                                          <p:spTgt spid="375">
                                            <p:txEl>
                                              <p:pRg end="107" st="0"/>
                                            </p:txEl>
                                          </p:spTgt>
                                        </p:tgtEl>
                                        <p:attrNameLst>
                                          <p:attrName>style.visibility</p:attrName>
                                        </p:attrNameLst>
                                      </p:cBhvr>
                                      <p:to>
                                        <p:strVal val="visible"/>
                                      </p:to>
                                    </p:set>
                                  </p:childTnLst>
                                </p:cTn>
                              </p:par>
                            </p:childTnLst>
                          </p:cTn>
                        </p:par>
                      </p:childTnLst>
                    </p:cTn>
                  </p:par>
                  <p:par>
                    <p:cTn fill="hold" id="970">
                      <p:stCondLst>
                        <p:cond delay="indefinite"/>
                      </p:stCondLst>
                      <p:childTnLst>
                        <p:par>
                          <p:cTn fill="hold" id="971">
                            <p:stCondLst>
                              <p:cond delay="0"/>
                            </p:stCondLst>
                            <p:childTnLst>
                              <p:par>
                                <p:cTn fill="hold" id="972" nodeType="clickEffect" presetClass="entr" presetID="1">
                                  <p:stCondLst>
                                    <p:cond delay="0"/>
                                  </p:stCondLst>
                                  <p:childTnLst>
                                    <p:set>
                                      <p:cBhvr>
                                        <p:cTn dur="1" fill="hold" id="973">
                                          <p:stCondLst>
                                            <p:cond delay="0"/>
                                          </p:stCondLst>
                                        </p:cTn>
                                        <p:tgtEl>
                                          <p:spTgt spid="375">
                                            <p:txEl>
                                              <p:pRg end="143" st="107"/>
                                            </p:txEl>
                                          </p:spTgt>
                                        </p:tgtEl>
                                        <p:attrNameLst>
                                          <p:attrName>style.visibility</p:attrName>
                                        </p:attrNameLst>
                                      </p:cBhvr>
                                      <p:to>
                                        <p:strVal val="visible"/>
                                      </p:to>
                                    </p:set>
                                  </p:childTnLst>
                                </p:cTn>
                              </p:par>
                            </p:childTnLst>
                          </p:cTn>
                        </p:par>
                      </p:childTnLst>
                    </p:cTn>
                  </p:par>
                  <p:par>
                    <p:cTn fill="hold" id="974">
                      <p:stCondLst>
                        <p:cond delay="indefinite"/>
                      </p:stCondLst>
                      <p:childTnLst>
                        <p:par>
                          <p:cTn fill="hold" id="975">
                            <p:stCondLst>
                              <p:cond delay="0"/>
                            </p:stCondLst>
                            <p:childTnLst>
                              <p:par>
                                <p:cTn fill="hold" id="976" nodeType="clickEffect" presetClass="entr" presetID="1">
                                  <p:stCondLst>
                                    <p:cond delay="0"/>
                                  </p:stCondLst>
                                  <p:childTnLst>
                                    <p:set>
                                      <p:cBhvr>
                                        <p:cTn dur="1" fill="hold" id="977">
                                          <p:stCondLst>
                                            <p:cond delay="0"/>
                                          </p:stCondLst>
                                        </p:cTn>
                                        <p:tgtEl>
                                          <p:spTgt spid="375">
                                            <p:txEl>
                                              <p:pRg end="221" st="143"/>
                                            </p:txEl>
                                          </p:spTgt>
                                        </p:tgtEl>
                                        <p:attrNameLst>
                                          <p:attrName>style.visibility</p:attrName>
                                        </p:attrNameLst>
                                      </p:cBhvr>
                                      <p:to>
                                        <p:strVal val="visible"/>
                                      </p:to>
                                    </p:set>
                                  </p:childTnLst>
                                </p:cTn>
                              </p:par>
                            </p:childTnLst>
                          </p:cTn>
                        </p:par>
                      </p:childTnLst>
                    </p:cTn>
                  </p:par>
                  <p:par>
                    <p:cTn fill="hold" id="978">
                      <p:stCondLst>
                        <p:cond delay="indefinite"/>
                      </p:stCondLst>
                      <p:childTnLst>
                        <p:par>
                          <p:cTn fill="hold" id="979">
                            <p:stCondLst>
                              <p:cond delay="0"/>
                            </p:stCondLst>
                            <p:childTnLst>
                              <p:par>
                                <p:cTn fill="hold" id="980" nodeType="clickEffect" presetClass="entr" presetID="1">
                                  <p:stCondLst>
                                    <p:cond delay="0"/>
                                  </p:stCondLst>
                                  <p:childTnLst>
                                    <p:set>
                                      <p:cBhvr>
                                        <p:cTn dur="1" fill="hold" id="981">
                                          <p:stCondLst>
                                            <p:cond delay="0"/>
                                          </p:stCondLst>
                                        </p:cTn>
                                        <p:tgtEl>
                                          <p:spTgt spid="375">
                                            <p:txEl>
                                              <p:pRg end="282" st="222"/>
                                            </p:txEl>
                                          </p:spTgt>
                                        </p:tgtEl>
                                        <p:attrNameLst>
                                          <p:attrName>style.visibility</p:attrName>
                                        </p:attrNameLst>
                                      </p:cBhvr>
                                      <p:to>
                                        <p:strVal val="visible"/>
                                      </p:to>
                                    </p:set>
                                  </p:childTnLst>
                                </p:cTn>
                              </p:par>
                            </p:childTnLst>
                          </p:cTn>
                        </p:par>
                      </p:childTnLst>
                    </p:cTn>
                  </p:par>
                  <p:par>
                    <p:cTn fill="hold" id="982">
                      <p:stCondLst>
                        <p:cond delay="indefinite"/>
                      </p:stCondLst>
                      <p:childTnLst>
                        <p:par>
                          <p:cTn fill="hold" id="983">
                            <p:stCondLst>
                              <p:cond delay="0"/>
                            </p:stCondLst>
                            <p:childTnLst>
                              <p:par>
                                <p:cTn fill="hold" id="984" nodeType="clickEffect" presetClass="entr" presetID="1">
                                  <p:stCondLst>
                                    <p:cond delay="0"/>
                                  </p:stCondLst>
                                  <p:childTnLst>
                                    <p:set>
                                      <p:cBhvr>
                                        <p:cTn dur="1" fill="hold" id="985">
                                          <p:stCondLst>
                                            <p:cond delay="0"/>
                                          </p:stCondLst>
                                        </p:cTn>
                                        <p:tgtEl>
                                          <p:spTgt spid="375">
                                            <p:txEl>
                                              <p:pRg end="324" st="282"/>
                                            </p:txEl>
                                          </p:spTgt>
                                        </p:tgtEl>
                                        <p:attrNameLst>
                                          <p:attrName>style.visibility</p:attrName>
                                        </p:attrNameLst>
                                      </p:cBhvr>
                                      <p:to>
                                        <p:strVal val="visible"/>
                                      </p:to>
                                    </p:set>
                                  </p:childTnLst>
                                </p:cTn>
                              </p:par>
                            </p:childTnLst>
                          </p:cTn>
                        </p:par>
                      </p:childTnLst>
                    </p:cTn>
                  </p:par>
                  <p:par>
                    <p:cTn fill="hold" id="986">
                      <p:stCondLst>
                        <p:cond delay="indefinite"/>
                      </p:stCondLst>
                      <p:childTnLst>
                        <p:par>
                          <p:cTn fill="hold" id="987">
                            <p:stCondLst>
                              <p:cond delay="0"/>
                            </p:stCondLst>
                            <p:childTnLst>
                              <p:par>
                                <p:cTn fill="hold" id="988" nodeType="clickEffect" presetClass="entr" presetID="1">
                                  <p:stCondLst>
                                    <p:cond delay="0"/>
                                  </p:stCondLst>
                                  <p:childTnLst>
                                    <p:set>
                                      <p:cBhvr>
                                        <p:cTn dur="1" fill="hold" id="989">
                                          <p:stCondLst>
                                            <p:cond delay="0"/>
                                          </p:stCondLst>
                                        </p:cTn>
                                        <p:tgtEl>
                                          <p:spTgt spid="375">
                                            <p:txEl>
                                              <p:pRg end="365" st="324"/>
                                            </p:txEl>
                                          </p:spTgt>
                                        </p:tgtEl>
                                        <p:attrNameLst>
                                          <p:attrName>style.visibility</p:attrName>
                                        </p:attrNameLst>
                                      </p:cBhvr>
                                      <p:to>
                                        <p:strVal val="visible"/>
                                      </p:to>
                                    </p:set>
                                  </p:childTnLst>
                                </p:cTn>
                              </p:par>
                            </p:childTnLst>
                          </p:cTn>
                        </p:par>
                      </p:childTnLst>
                    </p:cTn>
                  </p:par>
                </p:childTnLst>
              </p:cTn>
              <p:prevCondLst>
                <p:cond delay="0" evt="onPrev">
                  <p:tgtEl>
                    <p:sldTgt/>
                  </p:tgtEl>
                </p:cond>
              </p:prevCondLst>
              <p:nextCondLst>
                <p:cond delay="0" evt="onNext">
                  <p:tgtEl>
                    <p:sldTgt/>
                  </p:tgtEl>
                </p:cond>
              </p:nextCondLst>
            </p:seq>
          </p:childTnLst>
        </p:cTn>
      </p:par>
    </p:tnLst>
  </p:timing>
</p:sld>
</file>

<file path=ppt/slides/slide27.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377" name="TextShape 1"/>
          <p:cNvSpPr txBox="1"/>
          <p:nvPr/>
        </p:nvSpPr>
        <p:spPr>
          <a:xfrm>
            <a:off x="899640" y="6535440"/>
            <a:ext cx="2017440" cy="259200"/>
          </a:xfrm>
          <a:prstGeom prst="rect">
            <a:avLst/>
          </a:prstGeom>
        </p:spPr>
        <p:txBody>
          <a:bodyPr/>
          <a:p>
            <a:pPr algn="ctr">
              <a:lnSpc>
                <a:spcPct val="100000"/>
              </a:lnSpc>
            </a:pPr>
            <a:r>
              <a:rPr lang="fr-FR" sz="1200">
                <a:solidFill>
                  <a:srgbClr val="996633"/>
                </a:solidFill>
                <a:latin typeface="Arial"/>
              </a:rPr>
              <a:t>Lycée Diderot 9 avril 2015</a:t>
            </a:r>
            <a:endParaRPr/>
          </a:p>
        </p:txBody>
      </p:sp>
      <p:sp>
        <p:nvSpPr>
          <p:cNvPr id="378" name="TextShape 2"/>
          <p:cNvSpPr txBox="1"/>
          <p:nvPr/>
        </p:nvSpPr>
        <p:spPr>
          <a:xfrm>
            <a:off x="3132000" y="6535440"/>
            <a:ext cx="5040360" cy="267840"/>
          </a:xfrm>
          <a:prstGeom prst="rect">
            <a:avLst/>
          </a:prstGeom>
        </p:spPr>
        <p:txBody>
          <a:bodyPr/>
          <a:p>
            <a:pPr algn="ctr">
              <a:lnSpc>
                <a:spcPct val="100000"/>
              </a:lnSpc>
            </a:pPr>
            <a:r>
              <a:rPr lang="fr-FR" sz="1200">
                <a:solidFill>
                  <a:srgbClr val="996633"/>
                </a:solidFill>
                <a:latin typeface="Arial"/>
              </a:rPr>
              <a:t>PNF Filière Bois – Patrick AVELINE, Etienne GAZEAU, IEN</a:t>
            </a:r>
            <a:endParaRPr/>
          </a:p>
        </p:txBody>
      </p:sp>
      <p:sp>
        <p:nvSpPr>
          <p:cNvPr id="379" name="TextShape 3"/>
          <p:cNvSpPr txBox="1"/>
          <p:nvPr/>
        </p:nvSpPr>
        <p:spPr>
          <a:xfrm>
            <a:off x="8403840" y="6525360"/>
            <a:ext cx="565920" cy="287640"/>
          </a:xfrm>
          <a:prstGeom prst="rect">
            <a:avLst/>
          </a:prstGeom>
        </p:spPr>
        <p:txBody>
          <a:bodyPr anchor="ctr"/>
          <a:p>
            <a:pPr algn="r">
              <a:lnSpc>
                <a:spcPct val="100000"/>
              </a:lnSpc>
            </a:pPr>
            <a:fld id="{6C89AD98-1686-440D-BFD2-A3B21614D184}" type="slidenum">
              <a:rPr lang="fr-FR" sz="1200">
                <a:solidFill>
                  <a:srgbClr val="996633"/>
                </a:solidFill>
                <a:latin typeface="Arial"/>
              </a:rPr>
              <a:t>&lt;numéro&gt;</a:t>
            </a:fld>
            <a:endParaRPr/>
          </a:p>
        </p:txBody>
      </p:sp>
      <p:sp>
        <p:nvSpPr>
          <p:cNvPr id="380" name="TextShape 4"/>
          <p:cNvSpPr txBox="1"/>
          <p:nvPr/>
        </p:nvSpPr>
        <p:spPr>
          <a:xfrm>
            <a:off x="3852000" y="181800"/>
            <a:ext cx="5028120" cy="399600"/>
          </a:xfrm>
          <a:prstGeom prst="rect">
            <a:avLst/>
          </a:prstGeom>
        </p:spPr>
        <p:txBody>
          <a:bodyPr/>
          <a:p>
            <a:pPr>
              <a:lnSpc>
                <a:spcPct val="100000"/>
              </a:lnSpc>
            </a:pPr>
            <a:r>
              <a:rPr b="1" lang="fr-FR" sz="2000">
                <a:solidFill>
                  <a:srgbClr val="ffffff"/>
                </a:solidFill>
                <a:latin typeface="Calibri"/>
              </a:rPr>
              <a:t>La production bois et matériaux associés</a:t>
            </a:r>
            <a:endParaRPr/>
          </a:p>
        </p:txBody>
      </p:sp>
      <p:sp>
        <p:nvSpPr>
          <p:cNvPr id="381" name="CustomShape 5"/>
          <p:cNvSpPr/>
          <p:nvPr/>
        </p:nvSpPr>
        <p:spPr>
          <a:xfrm rot="20708400">
            <a:off x="208440" y="142560"/>
            <a:ext cx="4560480" cy="1123920"/>
          </a:xfrm>
          <a:prstGeom prst="irregularSeal2">
            <a:avLst/>
          </a:prstGeom>
          <a:solidFill>
            <a:srgbClr val="ff6600"/>
          </a:solidFill>
          <a:ln>
            <a:noFill/>
          </a:ln>
        </p:spPr>
        <p:txBody>
          <a:bodyPr anchor="ctr" bIns="0" lIns="0" rIns="0" tIns="0"/>
          <a:p>
            <a:pPr algn="ctr">
              <a:lnSpc>
                <a:spcPct val="100000"/>
              </a:lnSpc>
            </a:pPr>
            <a:r>
              <a:rPr b="1" lang="fr-FR" sz="2000">
                <a:solidFill>
                  <a:srgbClr val="000000"/>
                </a:solidFill>
                <a:latin typeface="Calibri"/>
              </a:rPr>
              <a:t>Points de vigilance</a:t>
            </a:r>
            <a:endParaRPr/>
          </a:p>
        </p:txBody>
      </p:sp>
      <p:sp>
        <p:nvSpPr>
          <p:cNvPr id="382" name="TextShape 6"/>
          <p:cNvSpPr txBox="1"/>
          <p:nvPr/>
        </p:nvSpPr>
        <p:spPr>
          <a:xfrm>
            <a:off x="971640" y="1628640"/>
            <a:ext cx="7908480" cy="4608360"/>
          </a:xfrm>
          <a:prstGeom prst="rect">
            <a:avLst/>
          </a:prstGeom>
        </p:spPr>
        <p:txBody>
          <a:bodyPr bIns="45000" lIns="90000" rIns="90000" tIns="45000"/>
          <a:p>
            <a:pPr>
              <a:lnSpc>
                <a:spcPct val="100000"/>
              </a:lnSpc>
              <a:buFont charset="2" typeface="Wingdings"/>
              <a:buChar char=""/>
            </a:pPr>
            <a:r>
              <a:rPr lang="fr-FR" sz="2400">
                <a:solidFill>
                  <a:srgbClr val="000000"/>
                </a:solidFill>
                <a:latin typeface="Calibri"/>
              </a:rPr>
              <a:t>L’exploitation de modèles numériques pour la compréhension des systèmes</a:t>
            </a:r>
            <a:endParaRPr/>
          </a:p>
          <a:p>
            <a:pPr>
              <a:lnSpc>
                <a:spcPct val="100000"/>
              </a:lnSpc>
            </a:pPr>
            <a:endParaRPr/>
          </a:p>
          <a:p>
            <a:pPr>
              <a:lnSpc>
                <a:spcPct val="100000"/>
              </a:lnSpc>
              <a:buFont charset="2" typeface="Wingdings"/>
              <a:buChar char=""/>
            </a:pPr>
            <a:r>
              <a:rPr lang="fr-FR" sz="2400">
                <a:solidFill>
                  <a:srgbClr val="000000"/>
                </a:solidFill>
                <a:latin typeface="Calibri"/>
              </a:rPr>
              <a:t>Une approche de la formation par :</a:t>
            </a:r>
            <a:endParaRPr/>
          </a:p>
          <a:p>
            <a:pPr lvl="1">
              <a:lnSpc>
                <a:spcPct val="100000"/>
              </a:lnSpc>
              <a:buFont charset="2" typeface="Wingdings"/>
              <a:buChar char=""/>
            </a:pPr>
            <a:r>
              <a:rPr lang="fr-FR" sz="2000">
                <a:solidFill>
                  <a:srgbClr val="000000"/>
                </a:solidFill>
                <a:latin typeface="Calibri"/>
              </a:rPr>
              <a:t>familles de pièces, </a:t>
            </a:r>
            <a:endParaRPr/>
          </a:p>
          <a:p>
            <a:pPr lvl="1">
              <a:lnSpc>
                <a:spcPct val="100000"/>
              </a:lnSpc>
              <a:buFont charset="2" typeface="Wingdings"/>
              <a:buChar char=""/>
            </a:pPr>
            <a:r>
              <a:rPr lang="fr-FR" sz="2000">
                <a:solidFill>
                  <a:srgbClr val="000000"/>
                </a:solidFill>
                <a:latin typeface="Calibri"/>
              </a:rPr>
              <a:t>familles de liaisons et d’assemblages</a:t>
            </a:r>
            <a:endParaRPr/>
          </a:p>
          <a:p>
            <a:pPr lvl="1">
              <a:lnSpc>
                <a:spcPct val="100000"/>
              </a:lnSpc>
              <a:buFont charset="2" typeface="Wingdings"/>
              <a:buChar char=""/>
            </a:pPr>
            <a:r>
              <a:rPr lang="fr-FR" sz="2000">
                <a:solidFill>
                  <a:srgbClr val="000000"/>
                </a:solidFill>
                <a:latin typeface="Calibri"/>
              </a:rPr>
              <a:t>typologies d’usinages</a:t>
            </a:r>
            <a:endParaRPr/>
          </a:p>
          <a:p>
            <a:endParaRPr/>
          </a:p>
          <a:p>
            <a:pPr>
              <a:lnSpc>
                <a:spcPct val="100000"/>
              </a:lnSpc>
              <a:buFont charset="2" typeface="Wingdings"/>
              <a:buChar char=""/>
            </a:pPr>
            <a:r>
              <a:rPr lang="fr-FR" sz="2400">
                <a:solidFill>
                  <a:srgbClr val="000000"/>
                </a:solidFill>
                <a:latin typeface="Calibri"/>
              </a:rPr>
              <a:t>L’exploitation de la chaine numérique en fabrication</a:t>
            </a:r>
            <a:endParaRPr/>
          </a:p>
          <a:p>
            <a:pPr>
              <a:lnSpc>
                <a:spcPct val="100000"/>
              </a:lnSpc>
              <a:buFont charset="2" typeface="Wingdings"/>
              <a:buChar char=""/>
            </a:pPr>
            <a:r>
              <a:rPr lang="fr-FR" sz="2400">
                <a:solidFill>
                  <a:srgbClr val="000000"/>
                </a:solidFill>
                <a:latin typeface="Calibri"/>
              </a:rPr>
              <a:t>La gestion des outillages (préréglage et installation)</a:t>
            </a:r>
            <a:endParaRPr/>
          </a:p>
          <a:p>
            <a:pPr>
              <a:lnSpc>
                <a:spcPct val="100000"/>
              </a:lnSpc>
              <a:buFont charset="2" typeface="Wingdings"/>
              <a:buChar char=""/>
            </a:pPr>
            <a:r>
              <a:rPr lang="fr-FR" sz="2400">
                <a:solidFill>
                  <a:srgbClr val="000000"/>
                </a:solidFill>
                <a:latin typeface="Calibri"/>
              </a:rPr>
              <a:t>La gestion du processus et le contrôle qualité </a:t>
            </a:r>
            <a:endParaRPr/>
          </a:p>
          <a:p>
            <a:pPr>
              <a:lnSpc>
                <a:spcPct val="100000"/>
              </a:lnSpc>
            </a:pPr>
            <a:endParaRPr/>
          </a:p>
          <a:p>
            <a:pPr>
              <a:lnSpc>
                <a:spcPct val="100000"/>
              </a:lnSpc>
            </a:pPr>
            <a:endParaRPr/>
          </a:p>
        </p:txBody>
      </p:sp>
    </p:spTree>
  </p:cSld>
  <p:timing>
    <p:tnLst>
      <p:par>
        <p:cTn dur="indefinite" id="990" nodeType="tmRoot" restart="never">
          <p:childTnLst>
            <p:seq>
              <p:cTn dur="indefinite" id="991" nodeType="mainSeq">
                <p:childTnLst>
                  <p:par>
                    <p:cTn fill="hold" id="992">
                      <p:stCondLst>
                        <p:cond delay="indefinite"/>
                      </p:stCondLst>
                      <p:childTnLst>
                        <p:par>
                          <p:cTn fill="hold" id="993">
                            <p:stCondLst>
                              <p:cond delay="0"/>
                            </p:stCondLst>
                            <p:childTnLst>
                              <p:par>
                                <p:cTn fill="hold" id="994" nodeType="clickEffect" presetClass="entr" presetID="1">
                                  <p:stCondLst>
                                    <p:cond delay="0"/>
                                  </p:stCondLst>
                                  <p:childTnLst>
                                    <p:set>
                                      <p:cBhvr>
                                        <p:cTn dur="1" fill="hold" id="995">
                                          <p:stCondLst>
                                            <p:cond delay="0"/>
                                          </p:stCondLst>
                                        </p:cTn>
                                        <p:tgtEl>
                                          <p:spTgt spid="382">
                                            <p:txEl>
                                              <p:pRg end="72" st="0"/>
                                            </p:txEl>
                                          </p:spTgt>
                                        </p:tgtEl>
                                        <p:attrNameLst>
                                          <p:attrName>style.visibility</p:attrName>
                                        </p:attrNameLst>
                                      </p:cBhvr>
                                      <p:to>
                                        <p:strVal val="visible"/>
                                      </p:to>
                                    </p:set>
                                  </p:childTnLst>
                                </p:cTn>
                              </p:par>
                            </p:childTnLst>
                          </p:cTn>
                        </p:par>
                      </p:childTnLst>
                    </p:cTn>
                  </p:par>
                  <p:par>
                    <p:cTn fill="hold" id="996">
                      <p:stCondLst>
                        <p:cond delay="indefinite"/>
                      </p:stCondLst>
                      <p:childTnLst>
                        <p:par>
                          <p:cTn fill="hold" id="997">
                            <p:stCondLst>
                              <p:cond delay="0"/>
                            </p:stCondLst>
                            <p:childTnLst>
                              <p:par>
                                <p:cTn fill="hold" id="998" nodeType="clickEffect" presetClass="entr" presetID="1">
                                  <p:stCondLst>
                                    <p:cond delay="0"/>
                                  </p:stCondLst>
                                  <p:childTnLst>
                                    <p:set>
                                      <p:cBhvr>
                                        <p:cTn dur="1" fill="hold" id="999">
                                          <p:stCondLst>
                                            <p:cond delay="0"/>
                                          </p:stCondLst>
                                        </p:cTn>
                                        <p:tgtEl>
                                          <p:spTgt spid="382">
                                            <p:txEl>
                                              <p:pRg end="108" st="73"/>
                                            </p:txEl>
                                          </p:spTgt>
                                        </p:tgtEl>
                                        <p:attrNameLst>
                                          <p:attrName>style.visibility</p:attrName>
                                        </p:attrNameLst>
                                      </p:cBhvr>
                                      <p:to>
                                        <p:strVal val="visible"/>
                                      </p:to>
                                    </p:set>
                                  </p:childTnLst>
                                </p:cTn>
                              </p:par>
                              <p:par>
                                <p:cTn fill="hold" id="1000" nodeType="withEffect" presetClass="entr" presetID="1">
                                  <p:stCondLst>
                                    <p:cond delay="0"/>
                                  </p:stCondLst>
                                  <p:childTnLst>
                                    <p:set>
                                      <p:cBhvr>
                                        <p:cTn dur="1" fill="hold" id="1001">
                                          <p:stCondLst>
                                            <p:cond delay="0"/>
                                          </p:stCondLst>
                                        </p:cTn>
                                        <p:tgtEl>
                                          <p:spTgt spid="382">
                                            <p:txEl>
                                              <p:pRg end="129" st="108"/>
                                            </p:txEl>
                                          </p:spTgt>
                                        </p:tgtEl>
                                        <p:attrNameLst>
                                          <p:attrName>style.visibility</p:attrName>
                                        </p:attrNameLst>
                                      </p:cBhvr>
                                      <p:to>
                                        <p:strVal val="visible"/>
                                      </p:to>
                                    </p:set>
                                  </p:childTnLst>
                                </p:cTn>
                              </p:par>
                              <p:par>
                                <p:cTn fill="hold" id="1002" nodeType="withEffect" presetClass="entr" presetID="1">
                                  <p:stCondLst>
                                    <p:cond delay="0"/>
                                  </p:stCondLst>
                                  <p:childTnLst>
                                    <p:set>
                                      <p:cBhvr>
                                        <p:cTn dur="1" fill="hold" id="1003">
                                          <p:stCondLst>
                                            <p:cond delay="0"/>
                                          </p:stCondLst>
                                        </p:cTn>
                                        <p:tgtEl>
                                          <p:spTgt spid="382">
                                            <p:txEl>
                                              <p:pRg end="167" st="129"/>
                                            </p:txEl>
                                          </p:spTgt>
                                        </p:tgtEl>
                                        <p:attrNameLst>
                                          <p:attrName>style.visibility</p:attrName>
                                        </p:attrNameLst>
                                      </p:cBhvr>
                                      <p:to>
                                        <p:strVal val="visible"/>
                                      </p:to>
                                    </p:set>
                                  </p:childTnLst>
                                </p:cTn>
                              </p:par>
                              <p:par>
                                <p:cTn fill="hold" id="1004" nodeType="withEffect" presetClass="entr" presetID="1">
                                  <p:stCondLst>
                                    <p:cond delay="0"/>
                                  </p:stCondLst>
                                  <p:childTnLst>
                                    <p:set>
                                      <p:cBhvr>
                                        <p:cTn dur="1" fill="hold" id="1005">
                                          <p:stCondLst>
                                            <p:cond delay="0"/>
                                          </p:stCondLst>
                                        </p:cTn>
                                        <p:tgtEl>
                                          <p:spTgt spid="382">
                                            <p:txEl>
                                              <p:pRg end="189" st="167"/>
                                            </p:txEl>
                                          </p:spTgt>
                                        </p:tgtEl>
                                        <p:attrNameLst>
                                          <p:attrName>style.visibility</p:attrName>
                                        </p:attrNameLst>
                                      </p:cBhvr>
                                      <p:to>
                                        <p:strVal val="visible"/>
                                      </p:to>
                                    </p:set>
                                  </p:childTnLst>
                                </p:cTn>
                              </p:par>
                            </p:childTnLst>
                          </p:cTn>
                        </p:par>
                      </p:childTnLst>
                    </p:cTn>
                  </p:par>
                  <p:par>
                    <p:cTn fill="hold" id="1006">
                      <p:stCondLst>
                        <p:cond delay="indefinite"/>
                      </p:stCondLst>
                      <p:childTnLst>
                        <p:par>
                          <p:cTn fill="hold" id="1007">
                            <p:stCondLst>
                              <p:cond delay="0"/>
                            </p:stCondLst>
                            <p:childTnLst>
                              <p:par>
                                <p:cTn fill="hold" id="1008" nodeType="clickEffect" presetClass="entr" presetID="1">
                                  <p:stCondLst>
                                    <p:cond delay="0"/>
                                  </p:stCondLst>
                                  <p:childTnLst>
                                    <p:set>
                                      <p:cBhvr>
                                        <p:cTn dur="1" fill="hold" id="1009">
                                          <p:stCondLst>
                                            <p:cond delay="0"/>
                                          </p:stCondLst>
                                        </p:cTn>
                                        <p:tgtEl>
                                          <p:spTgt spid="382">
                                            <p:txEl>
                                              <p:pRg end="243" st="190"/>
                                            </p:txEl>
                                          </p:spTgt>
                                        </p:tgtEl>
                                        <p:attrNameLst>
                                          <p:attrName>style.visibility</p:attrName>
                                        </p:attrNameLst>
                                      </p:cBhvr>
                                      <p:to>
                                        <p:strVal val="visible"/>
                                      </p:to>
                                    </p:set>
                                  </p:childTnLst>
                                </p:cTn>
                              </p:par>
                            </p:childTnLst>
                          </p:cTn>
                        </p:par>
                      </p:childTnLst>
                    </p:cTn>
                  </p:par>
                  <p:par>
                    <p:cTn fill="hold" id="1010">
                      <p:stCondLst>
                        <p:cond delay="indefinite"/>
                      </p:stCondLst>
                      <p:childTnLst>
                        <p:par>
                          <p:cTn fill="hold" id="1011">
                            <p:stCondLst>
                              <p:cond delay="0"/>
                            </p:stCondLst>
                            <p:childTnLst>
                              <p:par>
                                <p:cTn fill="hold" id="1012" nodeType="clickEffect" presetClass="entr" presetID="1">
                                  <p:stCondLst>
                                    <p:cond delay="0"/>
                                  </p:stCondLst>
                                  <p:childTnLst>
                                    <p:set>
                                      <p:cBhvr>
                                        <p:cTn dur="1" fill="hold" id="1013">
                                          <p:stCondLst>
                                            <p:cond delay="0"/>
                                          </p:stCondLst>
                                        </p:cTn>
                                        <p:tgtEl>
                                          <p:spTgt spid="382">
                                            <p:txEl>
                                              <p:pRg end="298" st="243"/>
                                            </p:txEl>
                                          </p:spTgt>
                                        </p:tgtEl>
                                        <p:attrNameLst>
                                          <p:attrName>style.visibility</p:attrName>
                                        </p:attrNameLst>
                                      </p:cBhvr>
                                      <p:to>
                                        <p:strVal val="visible"/>
                                      </p:to>
                                    </p:set>
                                  </p:childTnLst>
                                </p:cTn>
                              </p:par>
                            </p:childTnLst>
                          </p:cTn>
                        </p:par>
                      </p:childTnLst>
                    </p:cTn>
                  </p:par>
                  <p:par>
                    <p:cTn fill="hold" id="1014">
                      <p:stCondLst>
                        <p:cond delay="indefinite"/>
                      </p:stCondLst>
                      <p:childTnLst>
                        <p:par>
                          <p:cTn fill="hold" id="1015">
                            <p:stCondLst>
                              <p:cond delay="0"/>
                            </p:stCondLst>
                            <p:childTnLst>
                              <p:par>
                                <p:cTn fill="hold" id="1016" nodeType="clickEffect" presetClass="entr" presetID="1">
                                  <p:stCondLst>
                                    <p:cond delay="0"/>
                                  </p:stCondLst>
                                  <p:childTnLst>
                                    <p:set>
                                      <p:cBhvr>
                                        <p:cTn dur="1" fill="hold" id="1017">
                                          <p:stCondLst>
                                            <p:cond delay="0"/>
                                          </p:stCondLst>
                                        </p:cTn>
                                        <p:tgtEl>
                                          <p:spTgt spid="382">
                                            <p:txEl>
                                              <p:pRg end="346" st="298"/>
                                            </p:txEl>
                                          </p:spTgt>
                                        </p:tgtEl>
                                        <p:attrNameLst>
                                          <p:attrName>style.visibility</p:attrName>
                                        </p:attrNameLst>
                                      </p:cBhvr>
                                      <p:to>
                                        <p:strVal val="visible"/>
                                      </p:to>
                                    </p:set>
                                  </p:childTnLst>
                                </p:cTn>
                              </p:par>
                            </p:childTnLst>
                          </p:cTn>
                        </p:par>
                      </p:childTnLst>
                    </p:cTn>
                  </p:par>
                </p:childTnLst>
              </p:cTn>
              <p:prevCondLst>
                <p:cond delay="0" evt="onPrev">
                  <p:tgtEl>
                    <p:sldTgt/>
                  </p:tgtEl>
                </p:cond>
              </p:prevCondLst>
              <p:nextCondLst>
                <p:cond delay="0" evt="onNext">
                  <p:tgtEl>
                    <p:sldTgt/>
                  </p:tgtEl>
                </p:cond>
              </p:nextCondLst>
            </p:seq>
          </p:childTnLst>
        </p:cTn>
      </p:par>
    </p:tnLst>
  </p:timing>
</p:sld>
</file>

<file path=ppt/slides/slide28.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383" name="TextShape 1"/>
          <p:cNvSpPr txBox="1"/>
          <p:nvPr/>
        </p:nvSpPr>
        <p:spPr>
          <a:xfrm>
            <a:off x="899640" y="6535440"/>
            <a:ext cx="2017440" cy="259200"/>
          </a:xfrm>
          <a:prstGeom prst="rect">
            <a:avLst/>
          </a:prstGeom>
        </p:spPr>
        <p:txBody>
          <a:bodyPr/>
          <a:p>
            <a:pPr algn="ctr">
              <a:lnSpc>
                <a:spcPct val="100000"/>
              </a:lnSpc>
            </a:pPr>
            <a:r>
              <a:rPr lang="fr-FR" sz="1200">
                <a:solidFill>
                  <a:srgbClr val="996633"/>
                </a:solidFill>
                <a:latin typeface="Arial"/>
              </a:rPr>
              <a:t>Lycée Diderot 9 avril 2015</a:t>
            </a:r>
            <a:endParaRPr/>
          </a:p>
        </p:txBody>
      </p:sp>
      <p:sp>
        <p:nvSpPr>
          <p:cNvPr id="384" name="TextShape 2"/>
          <p:cNvSpPr txBox="1"/>
          <p:nvPr/>
        </p:nvSpPr>
        <p:spPr>
          <a:xfrm>
            <a:off x="3132000" y="6535440"/>
            <a:ext cx="5040360" cy="267840"/>
          </a:xfrm>
          <a:prstGeom prst="rect">
            <a:avLst/>
          </a:prstGeom>
        </p:spPr>
        <p:txBody>
          <a:bodyPr/>
          <a:p>
            <a:pPr algn="ctr">
              <a:lnSpc>
                <a:spcPct val="100000"/>
              </a:lnSpc>
            </a:pPr>
            <a:r>
              <a:rPr lang="fr-FR" sz="1200">
                <a:solidFill>
                  <a:srgbClr val="996633"/>
                </a:solidFill>
                <a:latin typeface="Arial"/>
              </a:rPr>
              <a:t>PNF Filière Bois – Patrick AVELINE, Etienne GAZEAU, IEN</a:t>
            </a:r>
            <a:endParaRPr/>
          </a:p>
        </p:txBody>
      </p:sp>
      <p:sp>
        <p:nvSpPr>
          <p:cNvPr id="385" name="TextShape 3"/>
          <p:cNvSpPr txBox="1"/>
          <p:nvPr/>
        </p:nvSpPr>
        <p:spPr>
          <a:xfrm>
            <a:off x="8403840" y="6525360"/>
            <a:ext cx="565920" cy="287640"/>
          </a:xfrm>
          <a:prstGeom prst="rect">
            <a:avLst/>
          </a:prstGeom>
        </p:spPr>
        <p:txBody>
          <a:bodyPr anchor="ctr"/>
          <a:p>
            <a:pPr algn="r">
              <a:lnSpc>
                <a:spcPct val="100000"/>
              </a:lnSpc>
            </a:pPr>
            <a:fld id="{00029B07-51BE-4DFB-A6B0-E737D560E2DB}" type="slidenum">
              <a:rPr lang="fr-FR" sz="1200">
                <a:solidFill>
                  <a:srgbClr val="996633"/>
                </a:solidFill>
                <a:latin typeface="Arial"/>
              </a:rPr>
              <a:t>&lt;numéro&gt;</a:t>
            </a:fld>
            <a:endParaRPr/>
          </a:p>
        </p:txBody>
      </p:sp>
      <p:sp>
        <p:nvSpPr>
          <p:cNvPr id="386" name="CustomShape 4"/>
          <p:cNvSpPr/>
          <p:nvPr/>
        </p:nvSpPr>
        <p:spPr>
          <a:xfrm>
            <a:off x="971640" y="548640"/>
            <a:ext cx="7920720" cy="518400"/>
          </a:xfrm>
          <a:prstGeom prst="rect">
            <a:avLst/>
          </a:prstGeom>
          <a:blipFill>
            <a:blip r:embed="rId1"/>
            <a:tile/>
          </a:blipFill>
          <a:ln>
            <a:noFill/>
          </a:ln>
        </p:spPr>
        <p:txBody>
          <a:bodyPr/>
          <a:p>
            <a:pPr algn="ctr">
              <a:lnSpc>
                <a:spcPct val="100000"/>
              </a:lnSpc>
            </a:pPr>
            <a:r>
              <a:rPr b="1" lang="fr-FR" sz="2800">
                <a:solidFill>
                  <a:srgbClr val="ffffff"/>
                </a:solidFill>
                <a:latin typeface="Arial"/>
              </a:rPr>
              <a:t>Les formations de niveaux 5 et 4</a:t>
            </a:r>
            <a:endParaRPr/>
          </a:p>
        </p:txBody>
      </p:sp>
      <p:sp>
        <p:nvSpPr>
          <p:cNvPr id="387" name="CustomShape 5"/>
          <p:cNvSpPr/>
          <p:nvPr/>
        </p:nvSpPr>
        <p:spPr>
          <a:xfrm>
            <a:off x="1691640" y="2709000"/>
            <a:ext cx="6480360" cy="1368000"/>
          </a:xfrm>
          <a:prstGeom prst="rect">
            <a:avLst/>
          </a:prstGeom>
          <a:blipFill>
            <a:blip r:embed="rId2"/>
            <a:tile/>
          </a:blipFill>
          <a:ln>
            <a:noFill/>
          </a:ln>
        </p:spPr>
        <p:txBody>
          <a:bodyPr anchor="ctr"/>
          <a:p>
            <a:pPr algn="ctr">
              <a:lnSpc>
                <a:spcPct val="100000"/>
              </a:lnSpc>
            </a:pPr>
            <a:r>
              <a:rPr b="1" lang="fr-FR" sz="3600">
                <a:solidFill>
                  <a:srgbClr val="ffffff"/>
                </a:solidFill>
                <a:latin typeface="Calibri"/>
              </a:rPr>
              <a:t>La rénovation </a:t>
            </a:r>
            <a:endParaRPr/>
          </a:p>
          <a:p>
            <a:pPr algn="ctr">
              <a:lnSpc>
                <a:spcPct val="100000"/>
              </a:lnSpc>
            </a:pPr>
            <a:r>
              <a:rPr b="1" lang="fr-FR" sz="3600">
                <a:solidFill>
                  <a:srgbClr val="ffffff"/>
                </a:solidFill>
                <a:latin typeface="Calibri"/>
              </a:rPr>
              <a:t>des brevets professionnels</a:t>
            </a:r>
            <a:endParaRPr/>
          </a:p>
        </p:txBody>
      </p:sp>
    </p:spTree>
  </p:cSld>
  <p:timing>
    <p:tnLst>
      <p:par>
        <p:cTn dur="indefinite" id="1018" nodeType="tmRoot" restart="never">
          <p:childTnLst>
            <p:seq>
              <p:cTn dur="indefinite" id="1019" nodeType="mainSeq">
                <p:childTnLst>
                  <p:par>
                    <p:cTn fill="hold" id="1020">
                      <p:stCondLst>
                        <p:cond delay="indefinite"/>
                      </p:stCondLst>
                      <p:childTnLst>
                        <p:par>
                          <p:cTn fill="hold" id="1021">
                            <p:stCondLst>
                              <p:cond delay="0"/>
                            </p:stCondLst>
                            <p:childTnLst>
                              <p:par>
                                <p:cTn fill="hold" id="1022" nodeType="afterEffect" presetClass="entr" presetID="42">
                                  <p:stCondLst>
                                    <p:cond delay="0"/>
                                  </p:stCondLst>
                                  <p:childTnLst>
                                    <p:set>
                                      <p:cBhvr>
                                        <p:cTn dur="1" fill="hold" id="1023">
                                          <p:stCondLst>
                                            <p:cond delay="0"/>
                                          </p:stCondLst>
                                        </p:cTn>
                                        <p:tgtEl>
                                          <p:spTgt spid="387"/>
                                        </p:tgtEl>
                                        <p:attrNameLst>
                                          <p:attrName>style.visibility</p:attrName>
                                        </p:attrNameLst>
                                      </p:cBhvr>
                                      <p:to>
                                        <p:strVal val="visible"/>
                                      </p:to>
                                    </p:set>
                                    <p:animEffect filter="fade" transition="in">
                                      <p:cBhvr additive="repl">
                                        <p:cTn dur="1000" id="1024"/>
                                        <p:tgtEl>
                                          <p:spTgt spid="387"/>
                                        </p:tgtEl>
                                      </p:cBhvr>
                                    </p:animEffect>
                                    <p:anim calcmode="lin" valueType="num">
                                      <p:cBhvr additive="repl">
                                        <p:cTn dur="1000" fill="hold" id="1025"/>
                                        <p:tgtEl>
                                          <p:spTgt spid="387"/>
                                        </p:tgtEl>
                                        <p:attrNameLst>
                                          <p:attrName>ppt_x</p:attrName>
                                        </p:attrNameLst>
                                      </p:cBhvr>
                                      <p:tavLst>
                                        <p:tav tm="0">
                                          <p:val>
                                            <p:strVal val="#ppt_x"/>
                                          </p:val>
                                        </p:tav>
                                        <p:tav tm="100000">
                                          <p:val>
                                            <p:strVal val="#ppt_x"/>
                                          </p:val>
                                        </p:tav>
                                      </p:tavLst>
                                    </p:anim>
                                    <p:anim calcmode="lin" valueType="num">
                                      <p:cBhvr additive="repl">
                                        <p:cTn dur="1000" fill="hold" id="1026"/>
                                        <p:tgtEl>
                                          <p:spTgt spid="387"/>
                                        </p:tgtEl>
                                        <p:attrNameLst>
                                          <p:attrName>ppt_y</p:attrName>
                                        </p:attrNameLst>
                                      </p:cBhvr>
                                      <p:tavLst>
                                        <p:tav tm="0">
                                          <p:val>
                                            <p:strVal val="#ppt_y+.1"/>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timing>
</p:sld>
</file>

<file path=ppt/slides/slide29.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388" name="TextShape 1"/>
          <p:cNvSpPr txBox="1"/>
          <p:nvPr/>
        </p:nvSpPr>
        <p:spPr>
          <a:xfrm>
            <a:off x="899640" y="6535440"/>
            <a:ext cx="2017440" cy="259200"/>
          </a:xfrm>
          <a:prstGeom prst="rect">
            <a:avLst/>
          </a:prstGeom>
        </p:spPr>
        <p:txBody>
          <a:bodyPr/>
          <a:p>
            <a:pPr algn="ctr">
              <a:lnSpc>
                <a:spcPct val="100000"/>
              </a:lnSpc>
            </a:pPr>
            <a:r>
              <a:rPr lang="fr-FR" sz="1200">
                <a:solidFill>
                  <a:srgbClr val="996633"/>
                </a:solidFill>
                <a:latin typeface="Arial"/>
              </a:rPr>
              <a:t>Lycée Diderot 9 avril 2015</a:t>
            </a:r>
            <a:endParaRPr/>
          </a:p>
        </p:txBody>
      </p:sp>
      <p:sp>
        <p:nvSpPr>
          <p:cNvPr id="389" name="TextShape 2"/>
          <p:cNvSpPr txBox="1"/>
          <p:nvPr/>
        </p:nvSpPr>
        <p:spPr>
          <a:xfrm>
            <a:off x="3132000" y="6535440"/>
            <a:ext cx="5040360" cy="267840"/>
          </a:xfrm>
          <a:prstGeom prst="rect">
            <a:avLst/>
          </a:prstGeom>
        </p:spPr>
        <p:txBody>
          <a:bodyPr/>
          <a:p>
            <a:pPr algn="ctr">
              <a:lnSpc>
                <a:spcPct val="100000"/>
              </a:lnSpc>
            </a:pPr>
            <a:r>
              <a:rPr lang="fr-FR" sz="1200">
                <a:solidFill>
                  <a:srgbClr val="996633"/>
                </a:solidFill>
                <a:latin typeface="Arial"/>
              </a:rPr>
              <a:t>PNF Filière Bois – Patrick AVELINE, Etienne GAZEAU, IEN</a:t>
            </a:r>
            <a:endParaRPr/>
          </a:p>
        </p:txBody>
      </p:sp>
      <p:sp>
        <p:nvSpPr>
          <p:cNvPr id="390" name="TextShape 3"/>
          <p:cNvSpPr txBox="1"/>
          <p:nvPr/>
        </p:nvSpPr>
        <p:spPr>
          <a:xfrm>
            <a:off x="8403840" y="6525360"/>
            <a:ext cx="565920" cy="287640"/>
          </a:xfrm>
          <a:prstGeom prst="rect">
            <a:avLst/>
          </a:prstGeom>
        </p:spPr>
        <p:txBody>
          <a:bodyPr anchor="ctr"/>
          <a:p>
            <a:pPr algn="r">
              <a:lnSpc>
                <a:spcPct val="100000"/>
              </a:lnSpc>
            </a:pPr>
            <a:fld id="{C8FACDE5-885C-4C70-B40B-E60B59128A61}" type="slidenum">
              <a:rPr lang="fr-FR" sz="1200">
                <a:solidFill>
                  <a:srgbClr val="996633"/>
                </a:solidFill>
                <a:latin typeface="Arial"/>
              </a:rPr>
              <a:t>&lt;numéro&gt;</a:t>
            </a:fld>
            <a:endParaRPr/>
          </a:p>
        </p:txBody>
      </p:sp>
      <p:sp>
        <p:nvSpPr>
          <p:cNvPr id="391" name="TextShape 4"/>
          <p:cNvSpPr txBox="1"/>
          <p:nvPr/>
        </p:nvSpPr>
        <p:spPr>
          <a:xfrm>
            <a:off x="3852000" y="181800"/>
            <a:ext cx="5028120" cy="399600"/>
          </a:xfrm>
          <a:prstGeom prst="rect">
            <a:avLst/>
          </a:prstGeom>
        </p:spPr>
        <p:txBody>
          <a:bodyPr/>
          <a:p>
            <a:pPr>
              <a:lnSpc>
                <a:spcPct val="100000"/>
              </a:lnSpc>
            </a:pPr>
            <a:r>
              <a:rPr b="1" lang="fr-FR" sz="2000">
                <a:solidFill>
                  <a:srgbClr val="ffffff"/>
                </a:solidFill>
                <a:latin typeface="Calibri"/>
              </a:rPr>
              <a:t>Le brevet professionnel charpentier bois</a:t>
            </a:r>
            <a:endParaRPr/>
          </a:p>
        </p:txBody>
      </p:sp>
      <p:sp>
        <p:nvSpPr>
          <p:cNvPr id="392" name="CustomShape 5"/>
          <p:cNvSpPr/>
          <p:nvPr/>
        </p:nvSpPr>
        <p:spPr>
          <a:xfrm rot="20708400">
            <a:off x="51840" y="242280"/>
            <a:ext cx="4799160" cy="1151280"/>
          </a:xfrm>
          <a:prstGeom prst="irregularSeal2">
            <a:avLst/>
          </a:prstGeom>
          <a:solidFill>
            <a:srgbClr val="ffff00"/>
          </a:solidFill>
          <a:ln>
            <a:noFill/>
          </a:ln>
        </p:spPr>
        <p:txBody>
          <a:bodyPr anchor="ctr" bIns="0" lIns="0" rIns="0" tIns="0"/>
          <a:p>
            <a:pPr algn="ctr">
              <a:lnSpc>
                <a:spcPct val="100000"/>
              </a:lnSpc>
            </a:pPr>
            <a:r>
              <a:rPr b="1" lang="fr-FR" sz="2000">
                <a:solidFill>
                  <a:srgbClr val="000000"/>
                </a:solidFill>
                <a:latin typeface="Calibri"/>
              </a:rPr>
              <a:t>Rénovation </a:t>
            </a:r>
            <a:endParaRPr/>
          </a:p>
          <a:p>
            <a:pPr algn="ctr">
              <a:lnSpc>
                <a:spcPct val="100000"/>
              </a:lnSpc>
            </a:pPr>
            <a:r>
              <a:rPr b="1" lang="fr-FR" sz="2000">
                <a:solidFill>
                  <a:srgbClr val="000000"/>
                </a:solidFill>
                <a:latin typeface="Calibri"/>
              </a:rPr>
              <a:t>1ere session 2016</a:t>
            </a:r>
            <a:endParaRPr/>
          </a:p>
        </p:txBody>
      </p:sp>
      <p:sp>
        <p:nvSpPr>
          <p:cNvPr id="393" name="TextShape 6"/>
          <p:cNvSpPr txBox="1"/>
          <p:nvPr/>
        </p:nvSpPr>
        <p:spPr>
          <a:xfrm>
            <a:off x="971640" y="1556640"/>
            <a:ext cx="7908480" cy="4752360"/>
          </a:xfrm>
          <a:prstGeom prst="rect">
            <a:avLst/>
          </a:prstGeom>
        </p:spPr>
        <p:txBody>
          <a:bodyPr bIns="45000" lIns="90000" rIns="90000" tIns="45000"/>
          <a:p>
            <a:pPr>
              <a:lnSpc>
                <a:spcPct val="100000"/>
              </a:lnSpc>
              <a:buFont charset="2" typeface="Wingdings"/>
              <a:buChar char=""/>
            </a:pPr>
            <a:r>
              <a:rPr lang="fr-FR" sz="2400">
                <a:solidFill>
                  <a:srgbClr val="000000"/>
                </a:solidFill>
                <a:latin typeface="Calibri"/>
              </a:rPr>
              <a:t>Domaine d’activités:</a:t>
            </a:r>
            <a:endParaRPr/>
          </a:p>
          <a:p>
            <a:pPr lvl="1">
              <a:lnSpc>
                <a:spcPct val="100000"/>
              </a:lnSpc>
              <a:buFont charset="2" typeface="Wingdings"/>
              <a:buChar char=""/>
            </a:pPr>
            <a:r>
              <a:rPr lang="fr-FR" sz="2000">
                <a:solidFill>
                  <a:srgbClr val="000000"/>
                </a:solidFill>
                <a:latin typeface="Calibri"/>
              </a:rPr>
              <a:t>Charpentes et structures bois, escaliers, etc..</a:t>
            </a:r>
            <a:endParaRPr/>
          </a:p>
          <a:p>
            <a:pPr lvl="2">
              <a:lnSpc>
                <a:spcPct val="100000"/>
              </a:lnSpc>
              <a:buFont charset="2" typeface="Wingdings"/>
              <a:buChar char=""/>
            </a:pPr>
            <a:r>
              <a:rPr lang="fr-FR" sz="2000">
                <a:solidFill>
                  <a:srgbClr val="000000"/>
                </a:solidFill>
                <a:latin typeface="Calibri"/>
              </a:rPr>
              <a:t>Fabrication et levage</a:t>
            </a:r>
            <a:endParaRPr/>
          </a:p>
          <a:p>
            <a:pPr>
              <a:lnSpc>
                <a:spcPct val="100000"/>
              </a:lnSpc>
              <a:buFont charset="2" typeface="Wingdings"/>
              <a:buChar char=""/>
            </a:pPr>
            <a:r>
              <a:rPr lang="fr-FR" sz="2400">
                <a:solidFill>
                  <a:srgbClr val="000000"/>
                </a:solidFill>
                <a:latin typeface="Calibri"/>
              </a:rPr>
              <a:t>Domaine d’intervention:</a:t>
            </a:r>
            <a:endParaRPr/>
          </a:p>
          <a:p>
            <a:pPr lvl="2">
              <a:lnSpc>
                <a:spcPct val="100000"/>
              </a:lnSpc>
              <a:buFont charset="2" typeface="Wingdings"/>
              <a:buChar char=""/>
            </a:pPr>
            <a:r>
              <a:rPr lang="fr-FR" sz="2000">
                <a:solidFill>
                  <a:srgbClr val="000000"/>
                </a:solidFill>
                <a:latin typeface="Calibri"/>
              </a:rPr>
              <a:t>Construction neuve </a:t>
            </a:r>
            <a:endParaRPr/>
          </a:p>
          <a:p>
            <a:pPr lvl="2">
              <a:lnSpc>
                <a:spcPct val="100000"/>
              </a:lnSpc>
              <a:buFont charset="2" typeface="Wingdings"/>
              <a:buChar char=""/>
            </a:pPr>
            <a:r>
              <a:rPr lang="fr-FR" sz="2000">
                <a:solidFill>
                  <a:srgbClr val="000000"/>
                </a:solidFill>
                <a:latin typeface="Calibri"/>
              </a:rPr>
              <a:t>Rénovation, réhabilitation du bâti ancien</a:t>
            </a:r>
            <a:endParaRPr/>
          </a:p>
          <a:p>
            <a:pPr lvl="2">
              <a:lnSpc>
                <a:spcPct val="100000"/>
              </a:lnSpc>
              <a:buFont charset="2" typeface="Wingdings"/>
              <a:buChar char=""/>
            </a:pPr>
            <a:r>
              <a:rPr lang="fr-FR" sz="2000">
                <a:solidFill>
                  <a:srgbClr val="000000"/>
                </a:solidFill>
                <a:latin typeface="Calibri"/>
              </a:rPr>
              <a:t>Restauration du patrimoine architectural </a:t>
            </a:r>
            <a:endParaRPr/>
          </a:p>
          <a:p>
            <a:pPr lvl="2">
              <a:lnSpc>
                <a:spcPct val="100000"/>
              </a:lnSpc>
              <a:buFont charset="2" typeface="Wingdings"/>
              <a:buChar char=""/>
            </a:pPr>
            <a:r>
              <a:rPr lang="fr-FR" sz="2400">
                <a:solidFill>
                  <a:srgbClr val="000000"/>
                </a:solidFill>
                <a:latin typeface="Calibri"/>
              </a:rPr>
              <a:t>Evolutions principales :</a:t>
            </a:r>
            <a:endParaRPr/>
          </a:p>
          <a:p>
            <a:pPr lvl="2">
              <a:lnSpc>
                <a:spcPct val="100000"/>
              </a:lnSpc>
              <a:buFont charset="2" typeface="Wingdings"/>
              <a:buChar char=""/>
            </a:pPr>
            <a:r>
              <a:rPr lang="fr-FR" sz="2000">
                <a:solidFill>
                  <a:srgbClr val="000000"/>
                </a:solidFill>
                <a:latin typeface="Calibri"/>
              </a:rPr>
              <a:t>Technique de restauration (diagnostic, relevés, étaiement, taillage des bois de récupération, reprise en sous-œuvre, renforcement, etc…</a:t>
            </a:r>
            <a:endParaRPr/>
          </a:p>
          <a:p>
            <a:pPr lvl="2">
              <a:lnSpc>
                <a:spcPct val="100000"/>
              </a:lnSpc>
              <a:buFont charset="2" typeface="Wingdings"/>
              <a:buChar char=""/>
            </a:pPr>
            <a:r>
              <a:rPr lang="fr-FR" sz="2000">
                <a:solidFill>
                  <a:srgbClr val="000000"/>
                </a:solidFill>
                <a:latin typeface="Calibri"/>
              </a:rPr>
              <a:t>Exploitation du modèle numérique en fabrication sans perte des méthodes traditionnelles</a:t>
            </a:r>
            <a:endParaRPr/>
          </a:p>
          <a:p>
            <a:pPr>
              <a:lnSpc>
                <a:spcPct val="100000"/>
              </a:lnSpc>
            </a:pPr>
            <a:endParaRPr/>
          </a:p>
          <a:p>
            <a:pPr>
              <a:lnSpc>
                <a:spcPct val="100000"/>
              </a:lnSpc>
            </a:pPr>
            <a:endParaRPr/>
          </a:p>
          <a:p>
            <a:pPr>
              <a:lnSpc>
                <a:spcPct val="100000"/>
              </a:lnSpc>
            </a:pPr>
            <a:endParaRPr/>
          </a:p>
        </p:txBody>
      </p:sp>
    </p:spTree>
  </p:cSld>
  <p:timing>
    <p:tnLst>
      <p:par>
        <p:cTn dur="indefinite" id="1027" nodeType="tmRoot" restart="never">
          <p:childTnLst>
            <p:seq>
              <p:cTn dur="indefinite" id="1028" nodeType="mainSeq">
                <p:childTnLst>
                  <p:par>
                    <p:cTn fill="hold" id="1029">
                      <p:stCondLst>
                        <p:cond delay="indefinite"/>
                      </p:stCondLst>
                      <p:childTnLst>
                        <p:par>
                          <p:cTn fill="hold" id="1030">
                            <p:stCondLst>
                              <p:cond delay="0"/>
                            </p:stCondLst>
                            <p:childTnLst>
                              <p:par>
                                <p:cTn fill="hold" id="1031" nodeType="clickEffect" presetClass="entr" presetID="1">
                                  <p:stCondLst>
                                    <p:cond delay="0"/>
                                  </p:stCondLst>
                                  <p:childTnLst>
                                    <p:set>
                                      <p:cBhvr>
                                        <p:cTn dur="1" fill="hold" id="1032">
                                          <p:stCondLst>
                                            <p:cond delay="0"/>
                                          </p:stCondLst>
                                        </p:cTn>
                                        <p:tgtEl>
                                          <p:spTgt spid="393">
                                            <p:txEl>
                                              <p:pRg end="21" st="0"/>
                                            </p:txEl>
                                          </p:spTgt>
                                        </p:tgtEl>
                                        <p:attrNameLst>
                                          <p:attrName>style.visibility</p:attrName>
                                        </p:attrNameLst>
                                      </p:cBhvr>
                                      <p:to>
                                        <p:strVal val="visible"/>
                                      </p:to>
                                    </p:set>
                                  </p:childTnLst>
                                </p:cTn>
                              </p:par>
                              <p:par>
                                <p:cTn fill="hold" id="1033" nodeType="withEffect" presetClass="entr" presetID="1">
                                  <p:stCondLst>
                                    <p:cond delay="0"/>
                                  </p:stCondLst>
                                  <p:childTnLst>
                                    <p:set>
                                      <p:cBhvr>
                                        <p:cTn dur="1" fill="hold" id="1034">
                                          <p:stCondLst>
                                            <p:cond delay="0"/>
                                          </p:stCondLst>
                                        </p:cTn>
                                        <p:tgtEl>
                                          <p:spTgt spid="393">
                                            <p:txEl>
                                              <p:pRg end="69" st="21"/>
                                            </p:txEl>
                                          </p:spTgt>
                                        </p:tgtEl>
                                        <p:attrNameLst>
                                          <p:attrName>style.visibility</p:attrName>
                                        </p:attrNameLst>
                                      </p:cBhvr>
                                      <p:to>
                                        <p:strVal val="visible"/>
                                      </p:to>
                                    </p:set>
                                  </p:childTnLst>
                                </p:cTn>
                              </p:par>
                              <p:par>
                                <p:cTn fill="hold" id="1035" nodeType="withEffect" presetClass="entr" presetID="1">
                                  <p:stCondLst>
                                    <p:cond delay="0"/>
                                  </p:stCondLst>
                                  <p:childTnLst>
                                    <p:set>
                                      <p:cBhvr>
                                        <p:cTn dur="1" fill="hold" id="1036">
                                          <p:stCondLst>
                                            <p:cond delay="0"/>
                                          </p:stCondLst>
                                        </p:cTn>
                                        <p:tgtEl>
                                          <p:spTgt spid="393">
                                            <p:txEl>
                                              <p:pRg end="91" st="69"/>
                                            </p:txEl>
                                          </p:spTgt>
                                        </p:tgtEl>
                                        <p:attrNameLst>
                                          <p:attrName>style.visibility</p:attrName>
                                        </p:attrNameLst>
                                      </p:cBhvr>
                                      <p:to>
                                        <p:strVal val="visible"/>
                                      </p:to>
                                    </p:set>
                                  </p:childTnLst>
                                </p:cTn>
                              </p:par>
                            </p:childTnLst>
                          </p:cTn>
                        </p:par>
                      </p:childTnLst>
                    </p:cTn>
                  </p:par>
                  <p:par>
                    <p:cTn fill="hold" id="1037">
                      <p:stCondLst>
                        <p:cond delay="indefinite"/>
                      </p:stCondLst>
                      <p:childTnLst>
                        <p:par>
                          <p:cTn fill="hold" id="1038">
                            <p:stCondLst>
                              <p:cond delay="0"/>
                            </p:stCondLst>
                            <p:childTnLst>
                              <p:par>
                                <p:cTn fill="hold" id="1039" nodeType="clickEffect" presetClass="entr" presetID="1">
                                  <p:stCondLst>
                                    <p:cond delay="0"/>
                                  </p:stCondLst>
                                  <p:childTnLst>
                                    <p:set>
                                      <p:cBhvr>
                                        <p:cTn dur="1" fill="hold" id="1040">
                                          <p:stCondLst>
                                            <p:cond delay="0"/>
                                          </p:stCondLst>
                                        </p:cTn>
                                        <p:tgtEl>
                                          <p:spTgt spid="393">
                                            <p:txEl>
                                              <p:pRg end="115" st="91"/>
                                            </p:txEl>
                                          </p:spTgt>
                                        </p:tgtEl>
                                        <p:attrNameLst>
                                          <p:attrName>style.visibility</p:attrName>
                                        </p:attrNameLst>
                                      </p:cBhvr>
                                      <p:to>
                                        <p:strVal val="visible"/>
                                      </p:to>
                                    </p:set>
                                  </p:childTnLst>
                                </p:cTn>
                              </p:par>
                              <p:par>
                                <p:cTn fill="hold" id="1041" nodeType="withEffect" presetClass="entr" presetID="1">
                                  <p:stCondLst>
                                    <p:cond delay="0"/>
                                  </p:stCondLst>
                                  <p:childTnLst>
                                    <p:set>
                                      <p:cBhvr>
                                        <p:cTn dur="1" fill="hold" id="1042">
                                          <p:stCondLst>
                                            <p:cond delay="0"/>
                                          </p:stCondLst>
                                        </p:cTn>
                                        <p:tgtEl>
                                          <p:spTgt spid="393">
                                            <p:txEl>
                                              <p:pRg end="135" st="115"/>
                                            </p:txEl>
                                          </p:spTgt>
                                        </p:tgtEl>
                                        <p:attrNameLst>
                                          <p:attrName>style.visibility</p:attrName>
                                        </p:attrNameLst>
                                      </p:cBhvr>
                                      <p:to>
                                        <p:strVal val="visible"/>
                                      </p:to>
                                    </p:set>
                                  </p:childTnLst>
                                </p:cTn>
                              </p:par>
                              <p:par>
                                <p:cTn fill="hold" id="1043" nodeType="withEffect" presetClass="entr" presetID="1">
                                  <p:stCondLst>
                                    <p:cond delay="0"/>
                                  </p:stCondLst>
                                  <p:childTnLst>
                                    <p:set>
                                      <p:cBhvr>
                                        <p:cTn dur="1" fill="hold" id="1044">
                                          <p:stCondLst>
                                            <p:cond delay="0"/>
                                          </p:stCondLst>
                                        </p:cTn>
                                        <p:tgtEl>
                                          <p:spTgt spid="393">
                                            <p:txEl>
                                              <p:pRg end="177" st="135"/>
                                            </p:txEl>
                                          </p:spTgt>
                                        </p:tgtEl>
                                        <p:attrNameLst>
                                          <p:attrName>style.visibility</p:attrName>
                                        </p:attrNameLst>
                                      </p:cBhvr>
                                      <p:to>
                                        <p:strVal val="visible"/>
                                      </p:to>
                                    </p:set>
                                  </p:childTnLst>
                                </p:cTn>
                              </p:par>
                              <p:par>
                                <p:cTn fill="hold" id="1045" nodeType="withEffect" presetClass="entr" presetID="1">
                                  <p:stCondLst>
                                    <p:cond delay="0"/>
                                  </p:stCondLst>
                                  <p:childTnLst>
                                    <p:set>
                                      <p:cBhvr>
                                        <p:cTn dur="1" fill="hold" id="1046">
                                          <p:stCondLst>
                                            <p:cond delay="0"/>
                                          </p:stCondLst>
                                        </p:cTn>
                                        <p:tgtEl>
                                          <p:spTgt spid="393">
                                            <p:txEl>
                                              <p:pRg end="219" st="177"/>
                                            </p:txEl>
                                          </p:spTgt>
                                        </p:tgtEl>
                                        <p:attrNameLst>
                                          <p:attrName>style.visibility</p:attrName>
                                        </p:attrNameLst>
                                      </p:cBhvr>
                                      <p:to>
                                        <p:strVal val="visible"/>
                                      </p:to>
                                    </p:set>
                                  </p:childTnLst>
                                </p:cTn>
                              </p:par>
                              <p:par>
                                <p:cTn fill="hold" id="1047" nodeType="withEffect" presetClass="entr" presetID="1">
                                  <p:stCondLst>
                                    <p:cond delay="0"/>
                                  </p:stCondLst>
                                  <p:childTnLst>
                                    <p:set>
                                      <p:cBhvr>
                                        <p:cTn dur="1" fill="hold" id="1048">
                                          <p:stCondLst>
                                            <p:cond delay="0"/>
                                          </p:stCondLst>
                                        </p:cTn>
                                        <p:tgtEl>
                                          <p:spTgt spid="393">
                                            <p:txEl>
                                              <p:pRg end="244" st="219"/>
                                            </p:txEl>
                                          </p:spTgt>
                                        </p:tgtEl>
                                        <p:attrNameLst>
                                          <p:attrName>style.visibility</p:attrName>
                                        </p:attrNameLst>
                                      </p:cBhvr>
                                      <p:to>
                                        <p:strVal val="visible"/>
                                      </p:to>
                                    </p:set>
                                  </p:childTnLst>
                                </p:cTn>
                              </p:par>
                              <p:par>
                                <p:cTn fill="hold" id="1049" nodeType="withEffect" presetClass="entr" presetID="1">
                                  <p:stCondLst>
                                    <p:cond delay="0"/>
                                  </p:stCondLst>
                                  <p:childTnLst>
                                    <p:set>
                                      <p:cBhvr>
                                        <p:cTn dur="1" fill="hold" id="1050">
                                          <p:stCondLst>
                                            <p:cond delay="0"/>
                                          </p:stCondLst>
                                        </p:cTn>
                                        <p:tgtEl>
                                          <p:spTgt spid="393">
                                            <p:txEl>
                                              <p:pRg end="380" st="244"/>
                                            </p:txEl>
                                          </p:spTgt>
                                        </p:tgtEl>
                                        <p:attrNameLst>
                                          <p:attrName>style.visibility</p:attrName>
                                        </p:attrNameLst>
                                      </p:cBhvr>
                                      <p:to>
                                        <p:strVal val="visible"/>
                                      </p:to>
                                    </p:set>
                                  </p:childTnLst>
                                </p:cTn>
                              </p:par>
                              <p:par>
                                <p:cTn fill="hold" id="1051" nodeType="withEffect" presetClass="entr" presetID="1">
                                  <p:stCondLst>
                                    <p:cond delay="0"/>
                                  </p:stCondLst>
                                  <p:childTnLst>
                                    <p:set>
                                      <p:cBhvr>
                                        <p:cTn dur="1" fill="hold" id="1052">
                                          <p:stCondLst>
                                            <p:cond delay="0"/>
                                          </p:stCondLst>
                                        </p:cTn>
                                        <p:tgtEl>
                                          <p:spTgt spid="393">
                                            <p:txEl>
                                              <p:pRg end="468" st="380"/>
                                            </p:txEl>
                                          </p:spTgt>
                                        </p:tgtEl>
                                        <p:attrNameLst>
                                          <p:attrName>style.visibility</p:attrName>
                                        </p:attrNameLst>
                                      </p:cBhvr>
                                      <p:to>
                                        <p:strVal val="visible"/>
                                      </p:to>
                                    </p:set>
                                  </p:childTnLst>
                                </p:cTn>
                              </p:par>
                            </p:childTnLst>
                          </p:cTn>
                        </p:par>
                      </p:childTnLst>
                    </p:cTn>
                  </p:par>
                </p:childTnLst>
              </p:cTn>
              <p:prevCondLst>
                <p:cond delay="0" evt="onPrev">
                  <p:tgtEl>
                    <p:sldTgt/>
                  </p:tgtEl>
                </p:cond>
              </p:prevCondLst>
              <p:nextCondLst>
                <p:cond delay="0" evt="onNext">
                  <p:tgtEl>
                    <p:sldTgt/>
                  </p:tgtEl>
                </p:cond>
              </p:nextCondLst>
            </p:seq>
          </p:childTnLst>
        </p:cTn>
      </p:par>
    </p:tnLst>
  </p:timing>
</p:sld>
</file>

<file path=ppt/slides/slide3.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15" name="TextShape 1"/>
          <p:cNvSpPr txBox="1"/>
          <p:nvPr/>
        </p:nvSpPr>
        <p:spPr>
          <a:xfrm>
            <a:off x="899640" y="6535440"/>
            <a:ext cx="2017440" cy="259200"/>
          </a:xfrm>
          <a:prstGeom prst="rect">
            <a:avLst/>
          </a:prstGeom>
        </p:spPr>
        <p:txBody>
          <a:bodyPr/>
          <a:p>
            <a:pPr algn="ctr">
              <a:lnSpc>
                <a:spcPct val="100000"/>
              </a:lnSpc>
            </a:pPr>
            <a:r>
              <a:rPr lang="fr-FR" sz="1200">
                <a:solidFill>
                  <a:srgbClr val="996633"/>
                </a:solidFill>
                <a:latin typeface="Arial"/>
              </a:rPr>
              <a:t>Lycée Diderot 9 avril 2015</a:t>
            </a:r>
            <a:endParaRPr/>
          </a:p>
        </p:txBody>
      </p:sp>
      <p:sp>
        <p:nvSpPr>
          <p:cNvPr id="116" name="TextShape 2"/>
          <p:cNvSpPr txBox="1"/>
          <p:nvPr/>
        </p:nvSpPr>
        <p:spPr>
          <a:xfrm>
            <a:off x="3132000" y="6535440"/>
            <a:ext cx="5040360" cy="267840"/>
          </a:xfrm>
          <a:prstGeom prst="rect">
            <a:avLst/>
          </a:prstGeom>
        </p:spPr>
        <p:txBody>
          <a:bodyPr/>
          <a:p>
            <a:pPr algn="ctr">
              <a:lnSpc>
                <a:spcPct val="100000"/>
              </a:lnSpc>
            </a:pPr>
            <a:r>
              <a:rPr lang="fr-FR" sz="1200">
                <a:solidFill>
                  <a:srgbClr val="996633"/>
                </a:solidFill>
                <a:latin typeface="Arial"/>
              </a:rPr>
              <a:t>PNF Filière Bois – Patrick AVELINE, Etienne GAZEAU, IEN</a:t>
            </a:r>
            <a:endParaRPr/>
          </a:p>
        </p:txBody>
      </p:sp>
      <p:sp>
        <p:nvSpPr>
          <p:cNvPr id="117" name="TextShape 3"/>
          <p:cNvSpPr txBox="1"/>
          <p:nvPr/>
        </p:nvSpPr>
        <p:spPr>
          <a:xfrm>
            <a:off x="8403840" y="6525360"/>
            <a:ext cx="565920" cy="287640"/>
          </a:xfrm>
          <a:prstGeom prst="rect">
            <a:avLst/>
          </a:prstGeom>
        </p:spPr>
        <p:txBody>
          <a:bodyPr anchor="ctr"/>
          <a:p>
            <a:pPr algn="r">
              <a:lnSpc>
                <a:spcPct val="100000"/>
              </a:lnSpc>
            </a:pPr>
            <a:fld id="{414D255E-360F-492F-9446-C47A705B2D62}" type="slidenum">
              <a:rPr lang="fr-FR" sz="1200">
                <a:solidFill>
                  <a:srgbClr val="996633"/>
                </a:solidFill>
                <a:latin typeface="Arial"/>
              </a:rPr>
              <a:t>&lt;numéro&gt;</a:t>
            </a:fld>
            <a:endParaRPr/>
          </a:p>
        </p:txBody>
      </p:sp>
      <p:sp>
        <p:nvSpPr>
          <p:cNvPr id="118" name="CustomShape 4"/>
          <p:cNvSpPr/>
          <p:nvPr/>
        </p:nvSpPr>
        <p:spPr>
          <a:xfrm>
            <a:off x="971640" y="548640"/>
            <a:ext cx="7920720" cy="518400"/>
          </a:xfrm>
          <a:prstGeom prst="rect">
            <a:avLst/>
          </a:prstGeom>
          <a:blipFill>
            <a:blip r:embed="rId1"/>
            <a:tile/>
          </a:blipFill>
          <a:ln>
            <a:noFill/>
          </a:ln>
        </p:spPr>
        <p:txBody>
          <a:bodyPr/>
          <a:p>
            <a:pPr algn="ctr">
              <a:lnSpc>
                <a:spcPct val="100000"/>
              </a:lnSpc>
            </a:pPr>
            <a:r>
              <a:rPr b="1" lang="fr-FR" sz="2800">
                <a:solidFill>
                  <a:srgbClr val="ffffff"/>
                </a:solidFill>
                <a:latin typeface="Arial"/>
              </a:rPr>
              <a:t>Les formations de niveaux 5 et 4</a:t>
            </a:r>
            <a:endParaRPr/>
          </a:p>
        </p:txBody>
      </p:sp>
      <p:sp>
        <p:nvSpPr>
          <p:cNvPr id="119" name="CustomShape 5"/>
          <p:cNvSpPr/>
          <p:nvPr/>
        </p:nvSpPr>
        <p:spPr>
          <a:xfrm>
            <a:off x="1691640" y="2925000"/>
            <a:ext cx="6480360" cy="1151640"/>
          </a:xfrm>
          <a:prstGeom prst="rect">
            <a:avLst/>
          </a:prstGeom>
          <a:blipFill>
            <a:blip r:embed="rId2"/>
            <a:tile/>
          </a:blipFill>
          <a:ln>
            <a:noFill/>
          </a:ln>
        </p:spPr>
        <p:txBody>
          <a:bodyPr anchor="ctr"/>
          <a:p>
            <a:pPr algn="ctr">
              <a:lnSpc>
                <a:spcPct val="100000"/>
              </a:lnSpc>
            </a:pPr>
            <a:r>
              <a:rPr b="1" lang="fr-FR" sz="3600">
                <a:solidFill>
                  <a:srgbClr val="ffffff"/>
                </a:solidFill>
                <a:latin typeface="Calibri"/>
              </a:rPr>
              <a:t>Secteurs d’activités</a:t>
            </a:r>
            <a:endParaRPr/>
          </a:p>
        </p:txBody>
      </p:sp>
    </p:spTree>
  </p:cSld>
  <p:timing>
    <p:tnLst>
      <p:par>
        <p:cTn dur="indefinite" id="104" nodeType="tmRoot" restart="never">
          <p:childTnLst>
            <p:seq>
              <p:cTn dur="indefinite" id="105" nodeType="mainSeq">
                <p:childTnLst>
                  <p:par>
                    <p:cTn fill="hold" id="106">
                      <p:stCondLst>
                        <p:cond delay="indefinite"/>
                      </p:stCondLst>
                      <p:childTnLst>
                        <p:par>
                          <p:cTn fill="hold" id="107">
                            <p:stCondLst>
                              <p:cond delay="0"/>
                            </p:stCondLst>
                            <p:childTnLst>
                              <p:par>
                                <p:cTn fill="hold" id="108" nodeType="afterEffect" presetClass="entr" presetID="42">
                                  <p:stCondLst>
                                    <p:cond delay="0"/>
                                  </p:stCondLst>
                                  <p:childTnLst>
                                    <p:set>
                                      <p:cBhvr>
                                        <p:cTn dur="1" fill="hold" id="109">
                                          <p:stCondLst>
                                            <p:cond delay="0"/>
                                          </p:stCondLst>
                                        </p:cTn>
                                        <p:tgtEl>
                                          <p:spTgt spid="119"/>
                                        </p:tgtEl>
                                        <p:attrNameLst>
                                          <p:attrName>style.visibility</p:attrName>
                                        </p:attrNameLst>
                                      </p:cBhvr>
                                      <p:to>
                                        <p:strVal val="visible"/>
                                      </p:to>
                                    </p:set>
                                    <p:animEffect filter="fade" transition="in">
                                      <p:cBhvr additive="repl">
                                        <p:cTn dur="1000" id="110"/>
                                        <p:tgtEl>
                                          <p:spTgt spid="119"/>
                                        </p:tgtEl>
                                      </p:cBhvr>
                                    </p:animEffect>
                                    <p:anim calcmode="lin" valueType="num">
                                      <p:cBhvr additive="repl">
                                        <p:cTn dur="1000" fill="hold" id="111"/>
                                        <p:tgtEl>
                                          <p:spTgt spid="119"/>
                                        </p:tgtEl>
                                        <p:attrNameLst>
                                          <p:attrName>ppt_x</p:attrName>
                                        </p:attrNameLst>
                                      </p:cBhvr>
                                      <p:tavLst>
                                        <p:tav tm="0">
                                          <p:val>
                                            <p:strVal val="#ppt_x"/>
                                          </p:val>
                                        </p:tav>
                                        <p:tav tm="100000">
                                          <p:val>
                                            <p:strVal val="#ppt_x"/>
                                          </p:val>
                                        </p:tav>
                                      </p:tavLst>
                                    </p:anim>
                                    <p:anim calcmode="lin" valueType="num">
                                      <p:cBhvr additive="repl">
                                        <p:cTn dur="1000" fill="hold" id="112"/>
                                        <p:tgtEl>
                                          <p:spTgt spid="119"/>
                                        </p:tgtEl>
                                        <p:attrNameLst>
                                          <p:attrName>ppt_y</p:attrName>
                                        </p:attrNameLst>
                                      </p:cBhvr>
                                      <p:tavLst>
                                        <p:tav tm="0">
                                          <p:val>
                                            <p:strVal val="#ppt_y+.1"/>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timing>
</p:sld>
</file>

<file path=ppt/slides/slide30.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394" name="TextShape 1"/>
          <p:cNvSpPr txBox="1"/>
          <p:nvPr/>
        </p:nvSpPr>
        <p:spPr>
          <a:xfrm>
            <a:off x="899640" y="6535440"/>
            <a:ext cx="2017440" cy="259200"/>
          </a:xfrm>
          <a:prstGeom prst="rect">
            <a:avLst/>
          </a:prstGeom>
        </p:spPr>
        <p:txBody>
          <a:bodyPr/>
          <a:p>
            <a:pPr algn="ctr">
              <a:lnSpc>
                <a:spcPct val="100000"/>
              </a:lnSpc>
            </a:pPr>
            <a:r>
              <a:rPr lang="fr-FR" sz="1200">
                <a:solidFill>
                  <a:srgbClr val="996633"/>
                </a:solidFill>
                <a:latin typeface="Arial"/>
              </a:rPr>
              <a:t>Lycée Diderot 9 avril 2015</a:t>
            </a:r>
            <a:endParaRPr/>
          </a:p>
        </p:txBody>
      </p:sp>
      <p:sp>
        <p:nvSpPr>
          <p:cNvPr id="395" name="TextShape 2"/>
          <p:cNvSpPr txBox="1"/>
          <p:nvPr/>
        </p:nvSpPr>
        <p:spPr>
          <a:xfrm>
            <a:off x="3132000" y="6535440"/>
            <a:ext cx="5040360" cy="267840"/>
          </a:xfrm>
          <a:prstGeom prst="rect">
            <a:avLst/>
          </a:prstGeom>
        </p:spPr>
        <p:txBody>
          <a:bodyPr/>
          <a:p>
            <a:pPr algn="ctr">
              <a:lnSpc>
                <a:spcPct val="100000"/>
              </a:lnSpc>
            </a:pPr>
            <a:r>
              <a:rPr lang="fr-FR" sz="1200">
                <a:solidFill>
                  <a:srgbClr val="996633"/>
                </a:solidFill>
                <a:latin typeface="Arial"/>
              </a:rPr>
              <a:t>PNF Filière Bois – Patrick AVELINE, Etienne GAZEAU, IEN</a:t>
            </a:r>
            <a:endParaRPr/>
          </a:p>
        </p:txBody>
      </p:sp>
      <p:sp>
        <p:nvSpPr>
          <p:cNvPr id="396" name="TextShape 3"/>
          <p:cNvSpPr txBox="1"/>
          <p:nvPr/>
        </p:nvSpPr>
        <p:spPr>
          <a:xfrm>
            <a:off x="8403840" y="6525360"/>
            <a:ext cx="565920" cy="287640"/>
          </a:xfrm>
          <a:prstGeom prst="rect">
            <a:avLst/>
          </a:prstGeom>
        </p:spPr>
        <p:txBody>
          <a:bodyPr anchor="ctr"/>
          <a:p>
            <a:pPr algn="r">
              <a:lnSpc>
                <a:spcPct val="100000"/>
              </a:lnSpc>
            </a:pPr>
            <a:fld id="{EB8216B3-A26E-4F21-BA60-5EBA23823BA0}" type="slidenum">
              <a:rPr lang="fr-FR" sz="1200">
                <a:solidFill>
                  <a:srgbClr val="996633"/>
                </a:solidFill>
                <a:latin typeface="Arial"/>
              </a:rPr>
              <a:t>&lt;numéro&gt;</a:t>
            </a:fld>
            <a:endParaRPr/>
          </a:p>
        </p:txBody>
      </p:sp>
      <p:sp>
        <p:nvSpPr>
          <p:cNvPr id="397" name="TextShape 4"/>
          <p:cNvSpPr txBox="1"/>
          <p:nvPr/>
        </p:nvSpPr>
        <p:spPr>
          <a:xfrm>
            <a:off x="3852000" y="181800"/>
            <a:ext cx="5028120" cy="399600"/>
          </a:xfrm>
          <a:prstGeom prst="rect">
            <a:avLst/>
          </a:prstGeom>
        </p:spPr>
        <p:txBody>
          <a:bodyPr/>
          <a:p>
            <a:pPr>
              <a:lnSpc>
                <a:spcPct val="100000"/>
              </a:lnSpc>
            </a:pPr>
            <a:r>
              <a:rPr b="1" lang="fr-FR" sz="2000">
                <a:solidFill>
                  <a:srgbClr val="ffffff"/>
                </a:solidFill>
                <a:latin typeface="Calibri"/>
              </a:rPr>
              <a:t>Le brevet professionnel charpentier bois</a:t>
            </a:r>
            <a:endParaRPr/>
          </a:p>
        </p:txBody>
      </p:sp>
      <p:sp>
        <p:nvSpPr>
          <p:cNvPr id="398" name="CustomShape 5"/>
          <p:cNvSpPr/>
          <p:nvPr/>
        </p:nvSpPr>
        <p:spPr>
          <a:xfrm rot="20708400">
            <a:off x="51840" y="242280"/>
            <a:ext cx="4799160" cy="1151280"/>
          </a:xfrm>
          <a:prstGeom prst="irregularSeal2">
            <a:avLst/>
          </a:prstGeom>
          <a:solidFill>
            <a:srgbClr val="ffff00"/>
          </a:solidFill>
          <a:ln>
            <a:noFill/>
          </a:ln>
        </p:spPr>
        <p:txBody>
          <a:bodyPr anchor="ctr" bIns="0" lIns="0" rIns="0" tIns="0"/>
          <a:p>
            <a:pPr algn="ctr">
              <a:lnSpc>
                <a:spcPct val="100000"/>
              </a:lnSpc>
            </a:pPr>
            <a:r>
              <a:rPr b="1" lang="fr-FR" sz="2000">
                <a:solidFill>
                  <a:srgbClr val="000000"/>
                </a:solidFill>
                <a:latin typeface="Calibri"/>
              </a:rPr>
              <a:t>Rénovation </a:t>
            </a:r>
            <a:endParaRPr/>
          </a:p>
          <a:p>
            <a:pPr algn="ctr">
              <a:lnSpc>
                <a:spcPct val="100000"/>
              </a:lnSpc>
            </a:pPr>
            <a:r>
              <a:rPr b="1" lang="fr-FR" sz="2000">
                <a:solidFill>
                  <a:srgbClr val="000000"/>
                </a:solidFill>
                <a:latin typeface="Calibri"/>
              </a:rPr>
              <a:t>1ere session 2016</a:t>
            </a:r>
            <a:endParaRPr/>
          </a:p>
        </p:txBody>
      </p:sp>
      <p:sp>
        <p:nvSpPr>
          <p:cNvPr id="399" name="TextShape 6"/>
          <p:cNvSpPr txBox="1"/>
          <p:nvPr/>
        </p:nvSpPr>
        <p:spPr>
          <a:xfrm>
            <a:off x="971640" y="1556640"/>
            <a:ext cx="7908480" cy="4752360"/>
          </a:xfrm>
          <a:prstGeom prst="rect">
            <a:avLst/>
          </a:prstGeom>
        </p:spPr>
        <p:txBody>
          <a:bodyPr bIns="45000" lIns="90000" rIns="90000" tIns="45000"/>
          <a:p>
            <a:pPr>
              <a:lnSpc>
                <a:spcPct val="100000"/>
              </a:lnSpc>
              <a:buFont charset="2" typeface="Wingdings"/>
              <a:buChar char=""/>
            </a:pPr>
            <a:r>
              <a:rPr lang="fr-FR" sz="2400">
                <a:solidFill>
                  <a:srgbClr val="000000"/>
                </a:solidFill>
                <a:latin typeface="Calibri"/>
              </a:rPr>
              <a:t>La fabrication :</a:t>
            </a:r>
            <a:endParaRPr/>
          </a:p>
          <a:p>
            <a:pPr lvl="1">
              <a:lnSpc>
                <a:spcPct val="100000"/>
              </a:lnSpc>
              <a:buFont charset="2" typeface="Wingdings"/>
              <a:buChar char=""/>
            </a:pPr>
            <a:r>
              <a:rPr lang="fr-FR" sz="2000">
                <a:solidFill>
                  <a:srgbClr val="000000"/>
                </a:solidFill>
                <a:latin typeface="Calibri"/>
              </a:rPr>
              <a:t>Plans et épures, tracés et taillage à l’aide des machines conventionnelles, fixes et portatives</a:t>
            </a:r>
            <a:endParaRPr/>
          </a:p>
          <a:p>
            <a:pPr lvl="1">
              <a:lnSpc>
                <a:spcPct val="100000"/>
              </a:lnSpc>
              <a:buFont charset="2" typeface="Wingdings"/>
              <a:buChar char=""/>
            </a:pPr>
            <a:r>
              <a:rPr lang="fr-FR" sz="2000">
                <a:solidFill>
                  <a:srgbClr val="000000"/>
                </a:solidFill>
                <a:latin typeface="Calibri"/>
              </a:rPr>
              <a:t>Techniques de tracé et de taillage des « vieux bois » </a:t>
            </a:r>
            <a:endParaRPr/>
          </a:p>
          <a:p>
            <a:pPr lvl="2">
              <a:lnSpc>
                <a:spcPct val="100000"/>
              </a:lnSpc>
              <a:buFont charset="2" typeface="Wingdings"/>
              <a:buChar char=""/>
            </a:pPr>
            <a:r>
              <a:rPr lang="fr-FR" sz="2000">
                <a:solidFill>
                  <a:srgbClr val="000000"/>
                </a:solidFill>
                <a:latin typeface="Calibri"/>
              </a:rPr>
              <a:t>Chaine numérique et centre d’usinage</a:t>
            </a:r>
            <a:endParaRPr/>
          </a:p>
          <a:p>
            <a:pPr lvl="2">
              <a:lnSpc>
                <a:spcPct val="100000"/>
              </a:lnSpc>
              <a:buFont charset="2" typeface="Wingdings"/>
              <a:buChar char=""/>
            </a:pPr>
            <a:r>
              <a:rPr lang="fr-FR" sz="2400">
                <a:solidFill>
                  <a:srgbClr val="000000"/>
                </a:solidFill>
                <a:latin typeface="Calibri"/>
              </a:rPr>
              <a:t>La mise en œuvre sur chantier:</a:t>
            </a:r>
            <a:endParaRPr/>
          </a:p>
          <a:p>
            <a:pPr lvl="2">
              <a:lnSpc>
                <a:spcPct val="100000"/>
              </a:lnSpc>
              <a:buFont charset="2" typeface="Wingdings"/>
              <a:buChar char=""/>
            </a:pPr>
            <a:r>
              <a:rPr lang="fr-FR" sz="2000">
                <a:solidFill>
                  <a:srgbClr val="000000"/>
                </a:solidFill>
                <a:latin typeface="Calibri"/>
              </a:rPr>
              <a:t>L’implantation, le contrôle et la réception des supports et des ouvrages (approche réglementaire, respect des DTU, etc..)</a:t>
            </a:r>
            <a:endParaRPr/>
          </a:p>
          <a:p>
            <a:pPr lvl="2">
              <a:lnSpc>
                <a:spcPct val="100000"/>
              </a:lnSpc>
              <a:buFont charset="2" typeface="Wingdings"/>
              <a:buChar char=""/>
            </a:pPr>
            <a:r>
              <a:rPr lang="fr-FR" sz="2000">
                <a:solidFill>
                  <a:srgbClr val="000000"/>
                </a:solidFill>
                <a:latin typeface="Calibri"/>
              </a:rPr>
              <a:t>Le diagnostic (constats visuels, mesures physiques, sondages, etc… déformations, altérations, relation cause-effet..)</a:t>
            </a:r>
            <a:endParaRPr/>
          </a:p>
          <a:p>
            <a:pPr lvl="2">
              <a:lnSpc>
                <a:spcPct val="100000"/>
              </a:lnSpc>
              <a:buFont charset="2" typeface="Wingdings"/>
              <a:buChar char=""/>
            </a:pPr>
            <a:r>
              <a:rPr lang="fr-FR" sz="2000">
                <a:solidFill>
                  <a:srgbClr val="000000"/>
                </a:solidFill>
                <a:latin typeface="Calibri"/>
              </a:rPr>
              <a:t>L’étaiement et la reprise en sous-œuvre</a:t>
            </a:r>
            <a:endParaRPr/>
          </a:p>
          <a:p>
            <a:pPr lvl="2">
              <a:lnSpc>
                <a:spcPct val="100000"/>
              </a:lnSpc>
              <a:buFont charset="2" typeface="Wingdings"/>
              <a:buChar char=""/>
            </a:pPr>
            <a:r>
              <a:rPr lang="fr-FR" sz="2000">
                <a:solidFill>
                  <a:srgbClr val="000000"/>
                </a:solidFill>
                <a:latin typeface="Calibri"/>
              </a:rPr>
              <a:t>La sécurité des personnels et des biens</a:t>
            </a:r>
            <a:endParaRPr/>
          </a:p>
          <a:p>
            <a:pPr lvl="2">
              <a:lnSpc>
                <a:spcPct val="100000"/>
              </a:lnSpc>
              <a:buFont charset="2" typeface="Wingdings"/>
              <a:buChar char=""/>
            </a:pPr>
            <a:r>
              <a:rPr lang="fr-FR" sz="2000">
                <a:solidFill>
                  <a:srgbClr val="000000"/>
                </a:solidFill>
                <a:latin typeface="Calibri"/>
              </a:rPr>
              <a:t>La communication avec les différents partenaires</a:t>
            </a:r>
            <a:endParaRPr/>
          </a:p>
          <a:p>
            <a:endParaRPr/>
          </a:p>
          <a:p>
            <a:endParaRPr/>
          </a:p>
          <a:p>
            <a:pPr>
              <a:lnSpc>
                <a:spcPct val="100000"/>
              </a:lnSpc>
            </a:pPr>
            <a:endParaRPr/>
          </a:p>
          <a:p>
            <a:pPr>
              <a:lnSpc>
                <a:spcPct val="100000"/>
              </a:lnSpc>
            </a:pPr>
            <a:endParaRPr/>
          </a:p>
        </p:txBody>
      </p:sp>
    </p:spTree>
  </p:cSld>
  <p:timing>
    <p:tnLst>
      <p:par>
        <p:cTn dur="indefinite" id="1053" nodeType="tmRoot" restart="never">
          <p:childTnLst>
            <p:seq>
              <p:cTn dur="indefinite" id="1054" nodeType="mainSeq">
                <p:childTnLst>
                  <p:par>
                    <p:cTn fill="hold" id="1055">
                      <p:stCondLst>
                        <p:cond delay="indefinite"/>
                      </p:stCondLst>
                      <p:childTnLst>
                        <p:par>
                          <p:cTn fill="hold" id="1056">
                            <p:stCondLst>
                              <p:cond delay="0"/>
                            </p:stCondLst>
                            <p:childTnLst>
                              <p:par>
                                <p:cTn fill="hold" id="1057" nodeType="clickEffect" presetClass="entr" presetID="1">
                                  <p:stCondLst>
                                    <p:cond delay="0"/>
                                  </p:stCondLst>
                                  <p:childTnLst>
                                    <p:set>
                                      <p:cBhvr>
                                        <p:cTn dur="1" fill="hold" id="1058">
                                          <p:stCondLst>
                                            <p:cond delay="0"/>
                                          </p:stCondLst>
                                        </p:cTn>
                                        <p:tgtEl>
                                          <p:spTgt spid="399">
                                            <p:txEl>
                                              <p:pRg end="17" st="0"/>
                                            </p:txEl>
                                          </p:spTgt>
                                        </p:tgtEl>
                                        <p:attrNameLst>
                                          <p:attrName>style.visibility</p:attrName>
                                        </p:attrNameLst>
                                      </p:cBhvr>
                                      <p:to>
                                        <p:strVal val="visible"/>
                                      </p:to>
                                    </p:set>
                                  </p:childTnLst>
                                </p:cTn>
                              </p:par>
                              <p:par>
                                <p:cTn fill="hold" id="1059" nodeType="withEffect" presetClass="entr" presetID="1">
                                  <p:stCondLst>
                                    <p:cond delay="0"/>
                                  </p:stCondLst>
                                  <p:childTnLst>
                                    <p:set>
                                      <p:cBhvr>
                                        <p:cTn dur="1" fill="hold" id="1060">
                                          <p:stCondLst>
                                            <p:cond delay="0"/>
                                          </p:stCondLst>
                                        </p:cTn>
                                        <p:tgtEl>
                                          <p:spTgt spid="399">
                                            <p:txEl>
                                              <p:pRg end="113" st="17"/>
                                            </p:txEl>
                                          </p:spTgt>
                                        </p:tgtEl>
                                        <p:attrNameLst>
                                          <p:attrName>style.visibility</p:attrName>
                                        </p:attrNameLst>
                                      </p:cBhvr>
                                      <p:to>
                                        <p:strVal val="visible"/>
                                      </p:to>
                                    </p:set>
                                  </p:childTnLst>
                                </p:cTn>
                              </p:par>
                              <p:par>
                                <p:cTn fill="hold" id="1061" nodeType="withEffect" presetClass="entr" presetID="1">
                                  <p:stCondLst>
                                    <p:cond delay="0"/>
                                  </p:stCondLst>
                                  <p:childTnLst>
                                    <p:set>
                                      <p:cBhvr>
                                        <p:cTn dur="1" fill="hold" id="1062">
                                          <p:stCondLst>
                                            <p:cond delay="0"/>
                                          </p:stCondLst>
                                        </p:cTn>
                                        <p:tgtEl>
                                          <p:spTgt spid="399">
                                            <p:txEl>
                                              <p:pRg end="168" st="113"/>
                                            </p:txEl>
                                          </p:spTgt>
                                        </p:tgtEl>
                                        <p:attrNameLst>
                                          <p:attrName>style.visibility</p:attrName>
                                        </p:attrNameLst>
                                      </p:cBhvr>
                                      <p:to>
                                        <p:strVal val="visible"/>
                                      </p:to>
                                    </p:set>
                                  </p:childTnLst>
                                </p:cTn>
                              </p:par>
                              <p:par>
                                <p:cTn fill="hold" id="1063" nodeType="withEffect" presetClass="entr" presetID="1">
                                  <p:stCondLst>
                                    <p:cond delay="0"/>
                                  </p:stCondLst>
                                  <p:childTnLst>
                                    <p:set>
                                      <p:cBhvr>
                                        <p:cTn dur="1" fill="hold" id="1064">
                                          <p:stCondLst>
                                            <p:cond delay="0"/>
                                          </p:stCondLst>
                                        </p:cTn>
                                        <p:tgtEl>
                                          <p:spTgt spid="399">
                                            <p:txEl>
                                              <p:pRg end="205" st="168"/>
                                            </p:txEl>
                                          </p:spTgt>
                                        </p:tgtEl>
                                        <p:attrNameLst>
                                          <p:attrName>style.visibility</p:attrName>
                                        </p:attrNameLst>
                                      </p:cBhvr>
                                      <p:to>
                                        <p:strVal val="visible"/>
                                      </p:to>
                                    </p:set>
                                  </p:childTnLst>
                                </p:cTn>
                              </p:par>
                              <p:par>
                                <p:cTn fill="hold" id="1065" nodeType="withEffect" presetClass="entr" presetID="1">
                                  <p:stCondLst>
                                    <p:cond delay="0"/>
                                  </p:stCondLst>
                                  <p:childTnLst>
                                    <p:set>
                                      <p:cBhvr>
                                        <p:cTn dur="1" fill="hold" id="1066">
                                          <p:stCondLst>
                                            <p:cond delay="0"/>
                                          </p:stCondLst>
                                        </p:cTn>
                                        <p:tgtEl>
                                          <p:spTgt spid="399">
                                            <p:txEl>
                                              <p:pRg end="236" st="205"/>
                                            </p:txEl>
                                          </p:spTgt>
                                        </p:tgtEl>
                                        <p:attrNameLst>
                                          <p:attrName>style.visibility</p:attrName>
                                        </p:attrNameLst>
                                      </p:cBhvr>
                                      <p:to>
                                        <p:strVal val="visible"/>
                                      </p:to>
                                    </p:set>
                                  </p:childTnLst>
                                </p:cTn>
                              </p:par>
                              <p:par>
                                <p:cTn fill="hold" id="1067" nodeType="withEffect" presetClass="entr" presetID="1">
                                  <p:stCondLst>
                                    <p:cond delay="0"/>
                                  </p:stCondLst>
                                  <p:childTnLst>
                                    <p:set>
                                      <p:cBhvr>
                                        <p:cTn dur="1" fill="hold" id="1068">
                                          <p:stCondLst>
                                            <p:cond delay="0"/>
                                          </p:stCondLst>
                                        </p:cTn>
                                        <p:tgtEl>
                                          <p:spTgt spid="399">
                                            <p:txEl>
                                              <p:pRg end="358" st="236"/>
                                            </p:txEl>
                                          </p:spTgt>
                                        </p:tgtEl>
                                        <p:attrNameLst>
                                          <p:attrName>style.visibility</p:attrName>
                                        </p:attrNameLst>
                                      </p:cBhvr>
                                      <p:to>
                                        <p:strVal val="visible"/>
                                      </p:to>
                                    </p:set>
                                  </p:childTnLst>
                                </p:cTn>
                              </p:par>
                              <p:par>
                                <p:cTn fill="hold" id="1069" nodeType="withEffect" presetClass="entr" presetID="1">
                                  <p:stCondLst>
                                    <p:cond delay="0"/>
                                  </p:stCondLst>
                                  <p:childTnLst>
                                    <p:set>
                                      <p:cBhvr>
                                        <p:cTn dur="1" fill="hold" id="1070">
                                          <p:stCondLst>
                                            <p:cond delay="0"/>
                                          </p:stCondLst>
                                        </p:cTn>
                                        <p:tgtEl>
                                          <p:spTgt spid="399">
                                            <p:txEl>
                                              <p:pRg end="476" st="358"/>
                                            </p:txEl>
                                          </p:spTgt>
                                        </p:tgtEl>
                                        <p:attrNameLst>
                                          <p:attrName>style.visibility</p:attrName>
                                        </p:attrNameLst>
                                      </p:cBhvr>
                                      <p:to>
                                        <p:strVal val="visible"/>
                                      </p:to>
                                    </p:set>
                                  </p:childTnLst>
                                </p:cTn>
                              </p:par>
                              <p:par>
                                <p:cTn fill="hold" id="1071" nodeType="withEffect" presetClass="entr" presetID="1">
                                  <p:stCondLst>
                                    <p:cond delay="0"/>
                                  </p:stCondLst>
                                  <p:childTnLst>
                                    <p:set>
                                      <p:cBhvr>
                                        <p:cTn dur="1" fill="hold" id="1072">
                                          <p:stCondLst>
                                            <p:cond delay="0"/>
                                          </p:stCondLst>
                                        </p:cTn>
                                        <p:tgtEl>
                                          <p:spTgt spid="399">
                                            <p:txEl>
                                              <p:pRg end="516" st="476"/>
                                            </p:txEl>
                                          </p:spTgt>
                                        </p:tgtEl>
                                        <p:attrNameLst>
                                          <p:attrName>style.visibility</p:attrName>
                                        </p:attrNameLst>
                                      </p:cBhvr>
                                      <p:to>
                                        <p:strVal val="visible"/>
                                      </p:to>
                                    </p:set>
                                  </p:childTnLst>
                                </p:cTn>
                              </p:par>
                              <p:par>
                                <p:cTn fill="hold" id="1073" nodeType="withEffect" presetClass="entr" presetID="1">
                                  <p:stCondLst>
                                    <p:cond delay="0"/>
                                  </p:stCondLst>
                                  <p:childTnLst>
                                    <p:set>
                                      <p:cBhvr>
                                        <p:cTn dur="1" fill="hold" id="1074">
                                          <p:stCondLst>
                                            <p:cond delay="0"/>
                                          </p:stCondLst>
                                        </p:cTn>
                                        <p:tgtEl>
                                          <p:spTgt spid="399">
                                            <p:txEl>
                                              <p:pRg end="556" st="516"/>
                                            </p:txEl>
                                          </p:spTgt>
                                        </p:tgtEl>
                                        <p:attrNameLst>
                                          <p:attrName>style.visibility</p:attrName>
                                        </p:attrNameLst>
                                      </p:cBhvr>
                                      <p:to>
                                        <p:strVal val="visible"/>
                                      </p:to>
                                    </p:set>
                                  </p:childTnLst>
                                </p:cTn>
                              </p:par>
                              <p:par>
                                <p:cTn fill="hold" id="1075" nodeType="withEffect" presetClass="entr" presetID="1">
                                  <p:stCondLst>
                                    <p:cond delay="0"/>
                                  </p:stCondLst>
                                  <p:childTnLst>
                                    <p:set>
                                      <p:cBhvr>
                                        <p:cTn dur="1" fill="hold" id="1076">
                                          <p:stCondLst>
                                            <p:cond delay="0"/>
                                          </p:stCondLst>
                                        </p:cTn>
                                        <p:tgtEl>
                                          <p:spTgt spid="399">
                                            <p:txEl>
                                              <p:pRg end="605" st="556"/>
                                            </p:txEl>
                                          </p:spTgt>
                                        </p:tgtEl>
                                        <p:attrNameLst>
                                          <p:attrName>style.visibility</p:attrName>
                                        </p:attrNameLst>
                                      </p:cBhvr>
                                      <p:to>
                                        <p:strVal val="visible"/>
                                      </p:to>
                                    </p:set>
                                  </p:childTnLst>
                                </p:cTn>
                              </p:par>
                            </p:childTnLst>
                          </p:cTn>
                        </p:par>
                      </p:childTnLst>
                    </p:cTn>
                  </p:par>
                </p:childTnLst>
              </p:cTn>
              <p:prevCondLst>
                <p:cond delay="0" evt="onPrev">
                  <p:tgtEl>
                    <p:sldTgt/>
                  </p:tgtEl>
                </p:cond>
              </p:prevCondLst>
              <p:nextCondLst>
                <p:cond delay="0" evt="onNext">
                  <p:tgtEl>
                    <p:sldTgt/>
                  </p:tgtEl>
                </p:cond>
              </p:nextCondLst>
            </p:seq>
          </p:childTnLst>
        </p:cTn>
      </p:par>
    </p:tnLst>
  </p:timing>
</p:sld>
</file>

<file path=ppt/slides/slide31.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400" name="TextShape 1"/>
          <p:cNvSpPr txBox="1"/>
          <p:nvPr/>
        </p:nvSpPr>
        <p:spPr>
          <a:xfrm>
            <a:off x="899640" y="6535440"/>
            <a:ext cx="2017440" cy="259200"/>
          </a:xfrm>
          <a:prstGeom prst="rect">
            <a:avLst/>
          </a:prstGeom>
        </p:spPr>
        <p:txBody>
          <a:bodyPr/>
          <a:p>
            <a:pPr algn="ctr">
              <a:lnSpc>
                <a:spcPct val="100000"/>
              </a:lnSpc>
            </a:pPr>
            <a:r>
              <a:rPr lang="fr-FR" sz="1200">
                <a:solidFill>
                  <a:srgbClr val="996633"/>
                </a:solidFill>
                <a:latin typeface="Arial"/>
              </a:rPr>
              <a:t>Lycée Diderot 9 avril 2015</a:t>
            </a:r>
            <a:endParaRPr/>
          </a:p>
        </p:txBody>
      </p:sp>
      <p:sp>
        <p:nvSpPr>
          <p:cNvPr id="401" name="TextShape 2"/>
          <p:cNvSpPr txBox="1"/>
          <p:nvPr/>
        </p:nvSpPr>
        <p:spPr>
          <a:xfrm>
            <a:off x="3132000" y="6535440"/>
            <a:ext cx="5040360" cy="267840"/>
          </a:xfrm>
          <a:prstGeom prst="rect">
            <a:avLst/>
          </a:prstGeom>
        </p:spPr>
        <p:txBody>
          <a:bodyPr/>
          <a:p>
            <a:pPr algn="ctr">
              <a:lnSpc>
                <a:spcPct val="100000"/>
              </a:lnSpc>
            </a:pPr>
            <a:r>
              <a:rPr lang="fr-FR" sz="1200">
                <a:solidFill>
                  <a:srgbClr val="996633"/>
                </a:solidFill>
                <a:latin typeface="Arial"/>
              </a:rPr>
              <a:t>PNF Filière Bois – Patrick AVELINE, Etienne GAZEAU, IEN</a:t>
            </a:r>
            <a:endParaRPr/>
          </a:p>
        </p:txBody>
      </p:sp>
      <p:sp>
        <p:nvSpPr>
          <p:cNvPr id="402" name="TextShape 3"/>
          <p:cNvSpPr txBox="1"/>
          <p:nvPr/>
        </p:nvSpPr>
        <p:spPr>
          <a:xfrm>
            <a:off x="8403840" y="6525360"/>
            <a:ext cx="565920" cy="287640"/>
          </a:xfrm>
          <a:prstGeom prst="rect">
            <a:avLst/>
          </a:prstGeom>
        </p:spPr>
        <p:txBody>
          <a:bodyPr anchor="ctr"/>
          <a:p>
            <a:pPr algn="r">
              <a:lnSpc>
                <a:spcPct val="100000"/>
              </a:lnSpc>
            </a:pPr>
            <a:fld id="{E9605B85-0669-41BC-956A-F7221384F0EB}" type="slidenum">
              <a:rPr lang="fr-FR" sz="1200">
                <a:solidFill>
                  <a:srgbClr val="996633"/>
                </a:solidFill>
                <a:latin typeface="Arial"/>
              </a:rPr>
              <a:t>&lt;numéro&gt;</a:t>
            </a:fld>
            <a:endParaRPr/>
          </a:p>
        </p:txBody>
      </p:sp>
      <p:sp>
        <p:nvSpPr>
          <p:cNvPr id="403" name="TextShape 4"/>
          <p:cNvSpPr txBox="1"/>
          <p:nvPr/>
        </p:nvSpPr>
        <p:spPr>
          <a:xfrm>
            <a:off x="1475640" y="1412640"/>
            <a:ext cx="7416720" cy="4896360"/>
          </a:xfrm>
          <a:prstGeom prst="rect">
            <a:avLst/>
          </a:prstGeom>
        </p:spPr>
        <p:txBody>
          <a:bodyPr bIns="45000" lIns="90000" rIns="90000" tIns="45000"/>
          <a:p>
            <a:pPr>
              <a:lnSpc>
                <a:spcPct val="100000"/>
              </a:lnSpc>
            </a:pPr>
            <a:r>
              <a:rPr lang="fr-FR" sz="3200">
                <a:solidFill>
                  <a:srgbClr val="000000"/>
                </a:solidFill>
                <a:latin typeface="Calibri"/>
              </a:rPr>
              <a:t>- </a:t>
            </a:r>
            <a:r>
              <a:rPr b="1" lang="fr-FR" sz="2400">
                <a:solidFill>
                  <a:srgbClr val="000000"/>
                </a:solidFill>
                <a:latin typeface="Calibri"/>
              </a:rPr>
              <a:t>Epreuve technologique</a:t>
            </a:r>
            <a:endParaRPr/>
          </a:p>
          <a:p>
            <a:pPr lvl="1">
              <a:lnSpc>
                <a:spcPct val="100000"/>
              </a:lnSpc>
              <a:buFont typeface="StarSymbol"/>
              <a:buChar char=""/>
            </a:pPr>
            <a:r>
              <a:rPr lang="fr-FR" sz="2000">
                <a:solidFill>
                  <a:srgbClr val="000000"/>
                </a:solidFill>
                <a:latin typeface="Calibri"/>
              </a:rPr>
              <a:t>Analyse de l’ouvrage, du produit, etc…</a:t>
            </a:r>
            <a:endParaRPr/>
          </a:p>
          <a:p>
            <a:pPr lvl="1">
              <a:lnSpc>
                <a:spcPct val="100000"/>
              </a:lnSpc>
              <a:buFont typeface="StarSymbol"/>
              <a:buChar char=""/>
            </a:pPr>
            <a:r>
              <a:rPr lang="fr-FR" sz="2000">
                <a:solidFill>
                  <a:srgbClr val="000000"/>
                </a:solidFill>
                <a:latin typeface="Calibri"/>
              </a:rPr>
              <a:t>Préparation de la fabrication, du levage, de la pose etc..</a:t>
            </a:r>
            <a:endParaRPr/>
          </a:p>
          <a:p>
            <a:endParaRPr/>
          </a:p>
          <a:p>
            <a:pPr>
              <a:lnSpc>
                <a:spcPct val="100000"/>
              </a:lnSpc>
              <a:buFont typeface="StarSymbol"/>
              <a:buChar char="-"/>
            </a:pPr>
            <a:r>
              <a:rPr b="1" lang="fr-FR" sz="2400">
                <a:solidFill>
                  <a:srgbClr val="000000"/>
                </a:solidFill>
                <a:latin typeface="Calibri"/>
              </a:rPr>
              <a:t>Epreuve de fabrication</a:t>
            </a:r>
            <a:endParaRPr/>
          </a:p>
          <a:p>
            <a:r>
              <a:rPr lang="fr-FR" sz="2000">
                <a:solidFill>
                  <a:srgbClr val="000000"/>
                </a:solidFill>
                <a:latin typeface="Calibri"/>
              </a:rPr>
              <a:t>	</a:t>
            </a:r>
            <a:r>
              <a:rPr lang="fr-FR" sz="2000">
                <a:solidFill>
                  <a:srgbClr val="000000"/>
                </a:solidFill>
                <a:latin typeface="Calibri"/>
              </a:rPr>
              <a:t>Modélisation numérique et tracés traditionnels</a:t>
            </a:r>
            <a:endParaRPr/>
          </a:p>
          <a:p>
            <a:pPr>
              <a:lnSpc>
                <a:spcPct val="100000"/>
              </a:lnSpc>
            </a:pPr>
            <a:endParaRPr/>
          </a:p>
          <a:p>
            <a:pPr>
              <a:lnSpc>
                <a:spcPct val="100000"/>
              </a:lnSpc>
            </a:pPr>
            <a:r>
              <a:rPr b="1" lang="fr-FR" sz="2400">
                <a:solidFill>
                  <a:srgbClr val="000000"/>
                </a:solidFill>
                <a:latin typeface="Calibri"/>
              </a:rPr>
              <a:t>- Epreuve de mise en œuvre sur chantier</a:t>
            </a:r>
            <a:endParaRPr/>
          </a:p>
          <a:p>
            <a:r>
              <a:rPr lang="fr-FR" sz="2000">
                <a:solidFill>
                  <a:srgbClr val="000000"/>
                </a:solidFill>
                <a:latin typeface="Calibri"/>
              </a:rPr>
              <a:t>	</a:t>
            </a:r>
            <a:r>
              <a:rPr lang="fr-FR" sz="2000">
                <a:solidFill>
                  <a:srgbClr val="000000"/>
                </a:solidFill>
                <a:latin typeface="Calibri"/>
              </a:rPr>
              <a:t>Mise en œuvre sur site de pose ou levage,</a:t>
            </a:r>
            <a:endParaRPr/>
          </a:p>
          <a:p>
            <a:r>
              <a:rPr lang="fr-FR" sz="2000">
                <a:solidFill>
                  <a:srgbClr val="000000"/>
                </a:solidFill>
                <a:latin typeface="Calibri"/>
              </a:rPr>
              <a:t>	</a:t>
            </a:r>
            <a:r>
              <a:rPr lang="fr-FR" sz="2000">
                <a:solidFill>
                  <a:srgbClr val="000000"/>
                </a:solidFill>
                <a:latin typeface="Calibri"/>
              </a:rPr>
              <a:t>	</a:t>
            </a:r>
            <a:r>
              <a:rPr lang="fr-FR" sz="2000">
                <a:solidFill>
                  <a:srgbClr val="000000"/>
                </a:solidFill>
                <a:latin typeface="Calibri"/>
              </a:rPr>
              <a:t> </a:t>
            </a:r>
            <a:r>
              <a:rPr lang="fr-FR" sz="2000">
                <a:solidFill>
                  <a:srgbClr val="000000"/>
                </a:solidFill>
                <a:latin typeface="Calibri"/>
              </a:rPr>
              <a:t>Implantation, contrôle et réception</a:t>
            </a:r>
            <a:endParaRPr/>
          </a:p>
          <a:p>
            <a:endParaRPr/>
          </a:p>
          <a:p>
            <a:pPr>
              <a:lnSpc>
                <a:spcPct val="100000"/>
              </a:lnSpc>
            </a:pPr>
            <a:r>
              <a:rPr b="1" lang="fr-FR" sz="2400">
                <a:solidFill>
                  <a:srgbClr val="000000"/>
                </a:solidFill>
                <a:latin typeface="Calibri"/>
              </a:rPr>
              <a:t>- Rapport d’activités en entreprise </a:t>
            </a:r>
            <a:endParaRPr/>
          </a:p>
          <a:p>
            <a:pPr>
              <a:lnSpc>
                <a:spcPct val="100000"/>
              </a:lnSpc>
            </a:pPr>
            <a:endParaRPr/>
          </a:p>
        </p:txBody>
      </p:sp>
      <p:sp>
        <p:nvSpPr>
          <p:cNvPr id="404" name="TextShape 5"/>
          <p:cNvSpPr txBox="1"/>
          <p:nvPr/>
        </p:nvSpPr>
        <p:spPr>
          <a:xfrm>
            <a:off x="3852000" y="181800"/>
            <a:ext cx="5028120" cy="399600"/>
          </a:xfrm>
          <a:prstGeom prst="rect">
            <a:avLst/>
          </a:prstGeom>
        </p:spPr>
        <p:txBody>
          <a:bodyPr/>
          <a:p>
            <a:pPr>
              <a:lnSpc>
                <a:spcPct val="100000"/>
              </a:lnSpc>
            </a:pPr>
            <a:r>
              <a:rPr b="1" lang="fr-FR" sz="2000">
                <a:solidFill>
                  <a:srgbClr val="ffffff"/>
                </a:solidFill>
                <a:latin typeface="Calibri"/>
              </a:rPr>
              <a:t>Le brevet professionnel charpentier bois</a:t>
            </a:r>
            <a:endParaRPr/>
          </a:p>
        </p:txBody>
      </p:sp>
      <p:sp>
        <p:nvSpPr>
          <p:cNvPr id="405" name="CustomShape 6"/>
          <p:cNvSpPr/>
          <p:nvPr/>
        </p:nvSpPr>
        <p:spPr>
          <a:xfrm rot="20708400">
            <a:off x="51840" y="242280"/>
            <a:ext cx="4799160" cy="1151280"/>
          </a:xfrm>
          <a:prstGeom prst="irregularSeal2">
            <a:avLst/>
          </a:prstGeom>
          <a:solidFill>
            <a:srgbClr val="ffff00"/>
          </a:solidFill>
          <a:ln>
            <a:noFill/>
          </a:ln>
        </p:spPr>
        <p:txBody>
          <a:bodyPr anchor="ctr" bIns="0" lIns="0" rIns="0" tIns="0"/>
          <a:p>
            <a:pPr algn="ctr">
              <a:lnSpc>
                <a:spcPct val="100000"/>
              </a:lnSpc>
            </a:pPr>
            <a:r>
              <a:rPr b="1" lang="fr-FR" sz="2000">
                <a:solidFill>
                  <a:srgbClr val="000000"/>
                </a:solidFill>
                <a:latin typeface="Calibri"/>
              </a:rPr>
              <a:t>Rénovation </a:t>
            </a:r>
            <a:endParaRPr/>
          </a:p>
          <a:p>
            <a:pPr algn="ctr">
              <a:lnSpc>
                <a:spcPct val="100000"/>
              </a:lnSpc>
            </a:pPr>
            <a:r>
              <a:rPr b="1" lang="fr-FR" sz="2000">
                <a:solidFill>
                  <a:srgbClr val="000000"/>
                </a:solidFill>
                <a:latin typeface="Calibri"/>
              </a:rPr>
              <a:t>1ere session 2016</a:t>
            </a:r>
            <a:endParaRPr/>
          </a:p>
        </p:txBody>
      </p:sp>
    </p:spTree>
  </p:cSld>
  <p:timing>
    <p:tnLst>
      <p:par>
        <p:cTn dur="indefinite" id="1077" nodeType="tmRoot" restart="never">
          <p:childTnLst>
            <p:seq>
              <p:cTn dur="indefinite" id="1078" nodeType="mainSeq">
                <p:childTnLst>
                  <p:par>
                    <p:cTn fill="hold" id="1079">
                      <p:stCondLst>
                        <p:cond delay="indefinite"/>
                      </p:stCondLst>
                      <p:childTnLst>
                        <p:par>
                          <p:cTn fill="hold" id="1080">
                            <p:stCondLst>
                              <p:cond delay="0"/>
                            </p:stCondLst>
                            <p:childTnLst>
                              <p:par>
                                <p:cTn fill="hold" id="1081" nodeType="clickEffect" presetClass="entr" presetID="1">
                                  <p:stCondLst>
                                    <p:cond delay="0"/>
                                  </p:stCondLst>
                                  <p:childTnLst>
                                    <p:set>
                                      <p:cBhvr>
                                        <p:cTn dur="1" fill="hold" id="1082">
                                          <p:stCondLst>
                                            <p:cond delay="0"/>
                                          </p:stCondLst>
                                        </p:cTn>
                                        <p:tgtEl>
                                          <p:spTgt spid="403">
                                            <p:txEl>
                                              <p:pRg end="24" st="0"/>
                                            </p:txEl>
                                          </p:spTgt>
                                        </p:tgtEl>
                                        <p:attrNameLst>
                                          <p:attrName>style.visibility</p:attrName>
                                        </p:attrNameLst>
                                      </p:cBhvr>
                                      <p:to>
                                        <p:strVal val="visible"/>
                                      </p:to>
                                    </p:set>
                                  </p:childTnLst>
                                </p:cTn>
                              </p:par>
                              <p:par>
                                <p:cTn fill="hold" id="1083" nodeType="withEffect" presetClass="entr" presetID="1">
                                  <p:stCondLst>
                                    <p:cond delay="0"/>
                                  </p:stCondLst>
                                  <p:childTnLst>
                                    <p:set>
                                      <p:cBhvr>
                                        <p:cTn dur="1" fill="hold" id="1084">
                                          <p:stCondLst>
                                            <p:cond delay="0"/>
                                          </p:stCondLst>
                                        </p:cTn>
                                        <p:tgtEl>
                                          <p:spTgt spid="403">
                                            <p:txEl>
                                              <p:pRg end="63" st="24"/>
                                            </p:txEl>
                                          </p:spTgt>
                                        </p:tgtEl>
                                        <p:attrNameLst>
                                          <p:attrName>style.visibility</p:attrName>
                                        </p:attrNameLst>
                                      </p:cBhvr>
                                      <p:to>
                                        <p:strVal val="visible"/>
                                      </p:to>
                                    </p:set>
                                  </p:childTnLst>
                                </p:cTn>
                              </p:par>
                              <p:par>
                                <p:cTn fill="hold" id="1085" nodeType="withEffect" presetClass="entr" presetID="1">
                                  <p:stCondLst>
                                    <p:cond delay="0"/>
                                  </p:stCondLst>
                                  <p:childTnLst>
                                    <p:set>
                                      <p:cBhvr>
                                        <p:cTn dur="1" fill="hold" id="1086">
                                          <p:stCondLst>
                                            <p:cond delay="0"/>
                                          </p:stCondLst>
                                        </p:cTn>
                                        <p:tgtEl>
                                          <p:spTgt spid="403">
                                            <p:txEl>
                                              <p:pRg end="122" st="63"/>
                                            </p:txEl>
                                          </p:spTgt>
                                        </p:tgtEl>
                                        <p:attrNameLst>
                                          <p:attrName>style.visibility</p:attrName>
                                        </p:attrNameLst>
                                      </p:cBhvr>
                                      <p:to>
                                        <p:strVal val="visible"/>
                                      </p:to>
                                    </p:set>
                                  </p:childTnLst>
                                </p:cTn>
                              </p:par>
                            </p:childTnLst>
                          </p:cTn>
                        </p:par>
                      </p:childTnLst>
                    </p:cTn>
                  </p:par>
                  <p:par>
                    <p:cTn fill="hold" id="1087">
                      <p:stCondLst>
                        <p:cond delay="indefinite"/>
                      </p:stCondLst>
                      <p:childTnLst>
                        <p:par>
                          <p:cTn fill="hold" id="1088">
                            <p:stCondLst>
                              <p:cond delay="0"/>
                            </p:stCondLst>
                            <p:childTnLst>
                              <p:par>
                                <p:cTn fill="hold" id="1089" nodeType="clickEffect" presetClass="entr" presetID="1">
                                  <p:stCondLst>
                                    <p:cond delay="0"/>
                                  </p:stCondLst>
                                  <p:childTnLst>
                                    <p:set>
                                      <p:cBhvr>
                                        <p:cTn dur="1" fill="hold" id="1090">
                                          <p:stCondLst>
                                            <p:cond delay="0"/>
                                          </p:stCondLst>
                                        </p:cTn>
                                        <p:tgtEl>
                                          <p:spTgt spid="403">
                                            <p:txEl>
                                              <p:pRg end="146" st="123"/>
                                            </p:txEl>
                                          </p:spTgt>
                                        </p:tgtEl>
                                        <p:attrNameLst>
                                          <p:attrName>style.visibility</p:attrName>
                                        </p:attrNameLst>
                                      </p:cBhvr>
                                      <p:to>
                                        <p:strVal val="visible"/>
                                      </p:to>
                                    </p:set>
                                  </p:childTnLst>
                                </p:cTn>
                              </p:par>
                              <p:par>
                                <p:cTn fill="hold" id="1091" nodeType="withEffect" presetClass="entr" presetID="1">
                                  <p:stCondLst>
                                    <p:cond delay="0"/>
                                  </p:stCondLst>
                                  <p:childTnLst>
                                    <p:set>
                                      <p:cBhvr>
                                        <p:cTn dur="1" fill="hold" id="1092">
                                          <p:stCondLst>
                                            <p:cond delay="0"/>
                                          </p:stCondLst>
                                        </p:cTn>
                                        <p:tgtEl>
                                          <p:spTgt spid="403">
                                            <p:txEl>
                                              <p:pRg end="194" st="146"/>
                                            </p:txEl>
                                          </p:spTgt>
                                        </p:tgtEl>
                                        <p:attrNameLst>
                                          <p:attrName>style.visibility</p:attrName>
                                        </p:attrNameLst>
                                      </p:cBhvr>
                                      <p:to>
                                        <p:strVal val="visible"/>
                                      </p:to>
                                    </p:set>
                                  </p:childTnLst>
                                </p:cTn>
                              </p:par>
                            </p:childTnLst>
                          </p:cTn>
                        </p:par>
                      </p:childTnLst>
                    </p:cTn>
                  </p:par>
                  <p:par>
                    <p:cTn fill="hold" id="1093">
                      <p:stCondLst>
                        <p:cond delay="indefinite"/>
                      </p:stCondLst>
                      <p:childTnLst>
                        <p:par>
                          <p:cTn fill="hold" id="1094">
                            <p:stCondLst>
                              <p:cond delay="0"/>
                            </p:stCondLst>
                            <p:childTnLst>
                              <p:par>
                                <p:cTn fill="hold" id="1095" nodeType="clickEffect" presetClass="entr" presetID="1">
                                  <p:stCondLst>
                                    <p:cond delay="0"/>
                                  </p:stCondLst>
                                  <p:childTnLst>
                                    <p:set>
                                      <p:cBhvr>
                                        <p:cTn dur="1" fill="hold" id="1096">
                                          <p:stCondLst>
                                            <p:cond delay="0"/>
                                          </p:stCondLst>
                                        </p:cTn>
                                        <p:tgtEl>
                                          <p:spTgt spid="403">
                                            <p:txEl>
                                              <p:pRg end="235" st="195"/>
                                            </p:txEl>
                                          </p:spTgt>
                                        </p:tgtEl>
                                        <p:attrNameLst>
                                          <p:attrName>style.visibility</p:attrName>
                                        </p:attrNameLst>
                                      </p:cBhvr>
                                      <p:to>
                                        <p:strVal val="visible"/>
                                      </p:to>
                                    </p:set>
                                  </p:childTnLst>
                                </p:cTn>
                              </p:par>
                              <p:par>
                                <p:cTn fill="hold" id="1097" nodeType="withEffect" presetClass="entr" presetID="1">
                                  <p:stCondLst>
                                    <p:cond delay="0"/>
                                  </p:stCondLst>
                                  <p:childTnLst>
                                    <p:set>
                                      <p:cBhvr>
                                        <p:cTn dur="1" fill="hold" id="1098">
                                          <p:stCondLst>
                                            <p:cond delay="0"/>
                                          </p:stCondLst>
                                        </p:cTn>
                                        <p:tgtEl>
                                          <p:spTgt spid="403">
                                            <p:txEl>
                                              <p:pRg end="278" st="235"/>
                                            </p:txEl>
                                          </p:spTgt>
                                        </p:tgtEl>
                                        <p:attrNameLst>
                                          <p:attrName>style.visibility</p:attrName>
                                        </p:attrNameLst>
                                      </p:cBhvr>
                                      <p:to>
                                        <p:strVal val="visible"/>
                                      </p:to>
                                    </p:set>
                                  </p:childTnLst>
                                </p:cTn>
                              </p:par>
                              <p:par>
                                <p:cTn fill="hold" id="1099" nodeType="withEffect" presetClass="entr" presetID="1">
                                  <p:stCondLst>
                                    <p:cond delay="0"/>
                                  </p:stCondLst>
                                  <p:childTnLst>
                                    <p:set>
                                      <p:cBhvr>
                                        <p:cTn dur="1" fill="hold" id="1100">
                                          <p:stCondLst>
                                            <p:cond delay="0"/>
                                          </p:stCondLst>
                                        </p:cTn>
                                        <p:tgtEl>
                                          <p:spTgt spid="403">
                                            <p:txEl>
                                              <p:pRg end="317" st="278"/>
                                            </p:txEl>
                                          </p:spTgt>
                                        </p:tgtEl>
                                        <p:attrNameLst>
                                          <p:attrName>style.visibility</p:attrName>
                                        </p:attrNameLst>
                                      </p:cBhvr>
                                      <p:to>
                                        <p:strVal val="visible"/>
                                      </p:to>
                                    </p:set>
                                  </p:childTnLst>
                                </p:cTn>
                              </p:par>
                            </p:childTnLst>
                          </p:cTn>
                        </p:par>
                      </p:childTnLst>
                    </p:cTn>
                  </p:par>
                  <p:par>
                    <p:cTn fill="hold" id="1101">
                      <p:stCondLst>
                        <p:cond delay="indefinite"/>
                      </p:stCondLst>
                      <p:childTnLst>
                        <p:par>
                          <p:cTn fill="hold" id="1102">
                            <p:stCondLst>
                              <p:cond delay="0"/>
                            </p:stCondLst>
                            <p:childTnLst>
                              <p:par>
                                <p:cTn fill="hold" id="1103" nodeType="clickEffect" presetClass="entr" presetID="1">
                                  <p:stCondLst>
                                    <p:cond delay="0"/>
                                  </p:stCondLst>
                                  <p:childTnLst>
                                    <p:set>
                                      <p:cBhvr>
                                        <p:cTn dur="1" fill="hold" id="1104">
                                          <p:stCondLst>
                                            <p:cond delay="0"/>
                                          </p:stCondLst>
                                        </p:cTn>
                                        <p:tgtEl>
                                          <p:spTgt spid="403">
                                            <p:txEl>
                                              <p:pRg end="355" st="318"/>
                                            </p:txEl>
                                          </p:spTgt>
                                        </p:tgtEl>
                                        <p:attrNameLst>
                                          <p:attrName>style.visibility</p:attrName>
                                        </p:attrNameLst>
                                      </p:cBhvr>
                                      <p:to>
                                        <p:strVal val="visible"/>
                                      </p:to>
                                    </p:set>
                                  </p:childTnLst>
                                </p:cTn>
                              </p:par>
                            </p:childTnLst>
                          </p:cTn>
                        </p:par>
                      </p:childTnLst>
                    </p:cTn>
                  </p:par>
                </p:childTnLst>
              </p:cTn>
              <p:prevCondLst>
                <p:cond delay="0" evt="onPrev">
                  <p:tgtEl>
                    <p:sldTgt/>
                  </p:tgtEl>
                </p:cond>
              </p:prevCondLst>
              <p:nextCondLst>
                <p:cond delay="0" evt="onNext">
                  <p:tgtEl>
                    <p:sldTgt/>
                  </p:tgtEl>
                </p:cond>
              </p:nextCondLst>
            </p:seq>
          </p:childTnLst>
        </p:cTn>
      </p:par>
    </p:tnLst>
  </p:timing>
</p:sld>
</file>

<file path=ppt/slides/slide32.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406" name="TextShape 1"/>
          <p:cNvSpPr txBox="1"/>
          <p:nvPr/>
        </p:nvSpPr>
        <p:spPr>
          <a:xfrm>
            <a:off x="899640" y="6535440"/>
            <a:ext cx="2017440" cy="259200"/>
          </a:xfrm>
          <a:prstGeom prst="rect">
            <a:avLst/>
          </a:prstGeom>
        </p:spPr>
        <p:txBody>
          <a:bodyPr/>
          <a:p>
            <a:pPr algn="ctr">
              <a:lnSpc>
                <a:spcPct val="100000"/>
              </a:lnSpc>
            </a:pPr>
            <a:r>
              <a:rPr lang="fr-FR" sz="1200">
                <a:solidFill>
                  <a:srgbClr val="996633"/>
                </a:solidFill>
                <a:latin typeface="Arial"/>
              </a:rPr>
              <a:t>Lycée Diderot 9 avril 2015</a:t>
            </a:r>
            <a:endParaRPr/>
          </a:p>
        </p:txBody>
      </p:sp>
      <p:sp>
        <p:nvSpPr>
          <p:cNvPr id="407" name="TextShape 2"/>
          <p:cNvSpPr txBox="1"/>
          <p:nvPr/>
        </p:nvSpPr>
        <p:spPr>
          <a:xfrm>
            <a:off x="3132000" y="6535440"/>
            <a:ext cx="5040360" cy="267840"/>
          </a:xfrm>
          <a:prstGeom prst="rect">
            <a:avLst/>
          </a:prstGeom>
        </p:spPr>
        <p:txBody>
          <a:bodyPr/>
          <a:p>
            <a:pPr algn="ctr">
              <a:lnSpc>
                <a:spcPct val="100000"/>
              </a:lnSpc>
            </a:pPr>
            <a:r>
              <a:rPr lang="fr-FR" sz="1200">
                <a:solidFill>
                  <a:srgbClr val="996633"/>
                </a:solidFill>
                <a:latin typeface="Arial"/>
              </a:rPr>
              <a:t>PNF Filière Bois – Patrick AVELINE, Etienne GAZEAU, IEN</a:t>
            </a:r>
            <a:endParaRPr/>
          </a:p>
        </p:txBody>
      </p:sp>
      <p:sp>
        <p:nvSpPr>
          <p:cNvPr id="408" name="TextShape 3"/>
          <p:cNvSpPr txBox="1"/>
          <p:nvPr/>
        </p:nvSpPr>
        <p:spPr>
          <a:xfrm>
            <a:off x="8403840" y="6525360"/>
            <a:ext cx="565920" cy="287640"/>
          </a:xfrm>
          <a:prstGeom prst="rect">
            <a:avLst/>
          </a:prstGeom>
        </p:spPr>
        <p:txBody>
          <a:bodyPr anchor="ctr"/>
          <a:p>
            <a:pPr algn="r">
              <a:lnSpc>
                <a:spcPct val="100000"/>
              </a:lnSpc>
            </a:pPr>
            <a:fld id="{58F4ACAF-4CAE-4A7E-AE77-FBE5E0D23BE1}" type="slidenum">
              <a:rPr lang="fr-FR" sz="1200">
                <a:solidFill>
                  <a:srgbClr val="996633"/>
                </a:solidFill>
                <a:latin typeface="Arial"/>
              </a:rPr>
              <a:t>&lt;numéro&gt;</a:t>
            </a:fld>
            <a:endParaRPr/>
          </a:p>
        </p:txBody>
      </p:sp>
      <p:sp>
        <p:nvSpPr>
          <p:cNvPr id="409" name="TextShape 4"/>
          <p:cNvSpPr txBox="1"/>
          <p:nvPr/>
        </p:nvSpPr>
        <p:spPr>
          <a:xfrm>
            <a:off x="3852000" y="181800"/>
            <a:ext cx="5028120" cy="399600"/>
          </a:xfrm>
          <a:prstGeom prst="rect">
            <a:avLst/>
          </a:prstGeom>
        </p:spPr>
        <p:txBody>
          <a:bodyPr/>
          <a:p>
            <a:pPr>
              <a:lnSpc>
                <a:spcPct val="100000"/>
              </a:lnSpc>
            </a:pPr>
            <a:r>
              <a:rPr b="1" lang="fr-FR" sz="2000">
                <a:solidFill>
                  <a:srgbClr val="ffffff"/>
                </a:solidFill>
                <a:latin typeface="Calibri"/>
              </a:rPr>
              <a:t>Le brevet professionnel menuisier</a:t>
            </a:r>
            <a:endParaRPr/>
          </a:p>
        </p:txBody>
      </p:sp>
      <p:sp>
        <p:nvSpPr>
          <p:cNvPr id="410" name="TextShape 5"/>
          <p:cNvSpPr txBox="1"/>
          <p:nvPr/>
        </p:nvSpPr>
        <p:spPr>
          <a:xfrm>
            <a:off x="971640" y="1700640"/>
            <a:ext cx="7920720" cy="4896360"/>
          </a:xfrm>
          <a:prstGeom prst="rect">
            <a:avLst/>
          </a:prstGeom>
        </p:spPr>
        <p:txBody>
          <a:bodyPr bIns="45000" lIns="90000" rIns="90000" tIns="45000"/>
          <a:p>
            <a:pPr>
              <a:lnSpc>
                <a:spcPct val="100000"/>
              </a:lnSpc>
            </a:pPr>
            <a:r>
              <a:rPr lang="fr-FR" sz="2000">
                <a:solidFill>
                  <a:srgbClr val="000000"/>
                </a:solidFill>
                <a:latin typeface="Wingdings"/>
              </a:rPr>
              <a:t></a:t>
            </a:r>
            <a:r>
              <a:rPr lang="fr-FR" sz="2000">
                <a:solidFill>
                  <a:srgbClr val="000000"/>
                </a:solidFill>
                <a:latin typeface="Calibri"/>
              </a:rPr>
              <a:t> </a:t>
            </a:r>
            <a:r>
              <a:rPr lang="fr-FR" sz="2000">
                <a:solidFill>
                  <a:srgbClr val="000000"/>
                </a:solidFill>
                <a:latin typeface="Calibri"/>
              </a:rPr>
              <a:t>Principes de la performance énergétique des bâtiments</a:t>
            </a:r>
            <a:endParaRPr/>
          </a:p>
          <a:p>
            <a:pPr>
              <a:lnSpc>
                <a:spcPct val="100000"/>
              </a:lnSpc>
              <a:buFont charset="2" typeface="Wingdings"/>
              <a:buChar char=""/>
            </a:pPr>
            <a:r>
              <a:rPr lang="fr-FR" sz="2000">
                <a:solidFill>
                  <a:srgbClr val="000000"/>
                </a:solidFill>
                <a:latin typeface="Calibri"/>
              </a:rPr>
              <a:t>Approche environnementale de la construction et les nouvelles réglementations</a:t>
            </a:r>
            <a:endParaRPr/>
          </a:p>
          <a:p>
            <a:pPr>
              <a:lnSpc>
                <a:spcPct val="100000"/>
              </a:lnSpc>
              <a:buFont charset="2" typeface="Wingdings"/>
              <a:buChar char=""/>
            </a:pPr>
            <a:r>
              <a:rPr lang="fr-FR" sz="2000">
                <a:solidFill>
                  <a:srgbClr val="000000"/>
                </a:solidFill>
                <a:latin typeface="Calibri"/>
              </a:rPr>
              <a:t>Matériaux nouveaux liés aux évolutions technologiques, aux nouvelles exigences de performance des bâtiments, à l'écoconstruction…</a:t>
            </a:r>
            <a:endParaRPr/>
          </a:p>
          <a:p>
            <a:pPr>
              <a:lnSpc>
                <a:spcPct val="100000"/>
              </a:lnSpc>
              <a:buFont charset="2" typeface="Wingdings"/>
              <a:buChar char=""/>
            </a:pPr>
            <a:r>
              <a:rPr lang="fr-FR" sz="2000">
                <a:solidFill>
                  <a:srgbClr val="000000"/>
                </a:solidFill>
                <a:latin typeface="Calibri"/>
              </a:rPr>
              <a:t>Exploitation de la DAO/CAO et de banques de données numérisées</a:t>
            </a:r>
            <a:endParaRPr/>
          </a:p>
          <a:p>
            <a:pPr>
              <a:lnSpc>
                <a:spcPct val="100000"/>
              </a:lnSpc>
              <a:buFont charset="2" typeface="Wingdings"/>
              <a:buChar char=""/>
            </a:pPr>
            <a:r>
              <a:rPr lang="fr-FR" sz="2000">
                <a:solidFill>
                  <a:srgbClr val="000000"/>
                </a:solidFill>
                <a:latin typeface="Calibri"/>
              </a:rPr>
              <a:t>Moyens et techniques de relevé, d'implantation, de mise en œuvre sur site et de contrôle </a:t>
            </a:r>
            <a:endParaRPr/>
          </a:p>
          <a:p>
            <a:pPr>
              <a:lnSpc>
                <a:spcPct val="100000"/>
              </a:lnSpc>
              <a:buFont charset="2" typeface="Wingdings"/>
              <a:buChar char=""/>
            </a:pPr>
            <a:r>
              <a:rPr lang="fr-FR" sz="2000">
                <a:solidFill>
                  <a:srgbClr val="000000"/>
                </a:solidFill>
                <a:latin typeface="Calibri"/>
              </a:rPr>
              <a:t>Prévention et la sécurité en atelier et sur chantier</a:t>
            </a:r>
            <a:endParaRPr/>
          </a:p>
          <a:p>
            <a:pPr>
              <a:lnSpc>
                <a:spcPct val="100000"/>
              </a:lnSpc>
            </a:pPr>
            <a:r>
              <a:rPr lang="fr-FR" sz="2000">
                <a:solidFill>
                  <a:srgbClr val="000000"/>
                </a:solidFill>
                <a:latin typeface="Wingdings"/>
              </a:rPr>
              <a:t></a:t>
            </a:r>
            <a:r>
              <a:rPr lang="fr-FR" sz="2000">
                <a:solidFill>
                  <a:srgbClr val="000000"/>
                </a:solidFill>
                <a:latin typeface="Calibri"/>
              </a:rPr>
              <a:t> </a:t>
            </a:r>
            <a:r>
              <a:rPr lang="fr-FR" sz="2000">
                <a:solidFill>
                  <a:srgbClr val="000000"/>
                </a:solidFill>
                <a:latin typeface="Calibri"/>
              </a:rPr>
              <a:t>Techniques de fabrication : ouvrages des familles des escaliers, agencement intégrant les matériaux associés</a:t>
            </a:r>
            <a:endParaRPr/>
          </a:p>
        </p:txBody>
      </p:sp>
      <p:sp>
        <p:nvSpPr>
          <p:cNvPr id="411" name="CustomShape 6"/>
          <p:cNvSpPr/>
          <p:nvPr/>
        </p:nvSpPr>
        <p:spPr>
          <a:xfrm rot="20708400">
            <a:off x="51840" y="242280"/>
            <a:ext cx="4799160" cy="1151280"/>
          </a:xfrm>
          <a:prstGeom prst="irregularSeal2">
            <a:avLst/>
          </a:prstGeom>
          <a:solidFill>
            <a:srgbClr val="ffff00"/>
          </a:solidFill>
          <a:ln>
            <a:noFill/>
          </a:ln>
        </p:spPr>
        <p:txBody>
          <a:bodyPr anchor="ctr" bIns="0" lIns="0" rIns="0" tIns="0"/>
          <a:p>
            <a:pPr algn="ctr">
              <a:lnSpc>
                <a:spcPct val="100000"/>
              </a:lnSpc>
            </a:pPr>
            <a:r>
              <a:rPr b="1" lang="fr-FR" sz="2000">
                <a:solidFill>
                  <a:srgbClr val="000000"/>
                </a:solidFill>
                <a:latin typeface="Calibri"/>
              </a:rPr>
              <a:t>Rénovation </a:t>
            </a:r>
            <a:endParaRPr/>
          </a:p>
          <a:p>
            <a:pPr algn="ctr">
              <a:lnSpc>
                <a:spcPct val="100000"/>
              </a:lnSpc>
            </a:pPr>
            <a:r>
              <a:rPr b="1" lang="fr-FR" sz="2000">
                <a:solidFill>
                  <a:srgbClr val="000000"/>
                </a:solidFill>
                <a:latin typeface="Calibri"/>
              </a:rPr>
              <a:t>1ere session 2016</a:t>
            </a:r>
            <a:endParaRPr/>
          </a:p>
        </p:txBody>
      </p:sp>
    </p:spTree>
  </p:cSld>
  <p:timing>
    <p:tnLst>
      <p:par>
        <p:cTn dur="indefinite" id="1105" nodeType="tmRoot" restart="never">
          <p:childTnLst>
            <p:seq>
              <p:cTn dur="indefinite" id="1106" nodeType="mainSeq">
                <p:childTnLst>
                  <p:par>
                    <p:cTn fill="hold" id="1107">
                      <p:stCondLst>
                        <p:cond delay="indefinite"/>
                      </p:stCondLst>
                      <p:childTnLst>
                        <p:par>
                          <p:cTn fill="hold" id="1108">
                            <p:stCondLst>
                              <p:cond delay="0"/>
                            </p:stCondLst>
                            <p:childTnLst>
                              <p:par>
                                <p:cTn fill="hold" id="1109" nodeType="clickEffect" presetClass="entr" presetID="1">
                                  <p:stCondLst>
                                    <p:cond delay="0"/>
                                  </p:stCondLst>
                                  <p:childTnLst>
                                    <p:set>
                                      <p:cBhvr>
                                        <p:cTn dur="1" fill="hold" id="1110">
                                          <p:stCondLst>
                                            <p:cond delay="0"/>
                                          </p:stCondLst>
                                        </p:cTn>
                                        <p:tgtEl>
                                          <p:spTgt spid="410">
                                            <p:txEl>
                                              <p:pRg end="56" st="0"/>
                                            </p:txEl>
                                          </p:spTgt>
                                        </p:tgtEl>
                                        <p:attrNameLst>
                                          <p:attrName>style.visibility</p:attrName>
                                        </p:attrNameLst>
                                      </p:cBhvr>
                                      <p:to>
                                        <p:strVal val="visible"/>
                                      </p:to>
                                    </p:set>
                                  </p:childTnLst>
                                </p:cTn>
                              </p:par>
                            </p:childTnLst>
                          </p:cTn>
                        </p:par>
                      </p:childTnLst>
                    </p:cTn>
                  </p:par>
                  <p:par>
                    <p:cTn fill="hold" id="1111">
                      <p:stCondLst>
                        <p:cond delay="indefinite"/>
                      </p:stCondLst>
                      <p:childTnLst>
                        <p:par>
                          <p:cTn fill="hold" id="1112">
                            <p:stCondLst>
                              <p:cond delay="0"/>
                            </p:stCondLst>
                            <p:childTnLst>
                              <p:par>
                                <p:cTn fill="hold" id="1113" nodeType="clickEffect" presetClass="entr" presetID="1">
                                  <p:stCondLst>
                                    <p:cond delay="0"/>
                                  </p:stCondLst>
                                  <p:childTnLst>
                                    <p:set>
                                      <p:cBhvr>
                                        <p:cTn dur="1" fill="hold" id="1114">
                                          <p:stCondLst>
                                            <p:cond delay="0"/>
                                          </p:stCondLst>
                                        </p:cTn>
                                        <p:tgtEl>
                                          <p:spTgt spid="410">
                                            <p:txEl>
                                              <p:pRg end="134" st="56"/>
                                            </p:txEl>
                                          </p:spTgt>
                                        </p:tgtEl>
                                        <p:attrNameLst>
                                          <p:attrName>style.visibility</p:attrName>
                                        </p:attrNameLst>
                                      </p:cBhvr>
                                      <p:to>
                                        <p:strVal val="visible"/>
                                      </p:to>
                                    </p:set>
                                  </p:childTnLst>
                                </p:cTn>
                              </p:par>
                            </p:childTnLst>
                          </p:cTn>
                        </p:par>
                      </p:childTnLst>
                    </p:cTn>
                  </p:par>
                  <p:par>
                    <p:cTn fill="hold" id="1115">
                      <p:stCondLst>
                        <p:cond delay="indefinite"/>
                      </p:stCondLst>
                      <p:childTnLst>
                        <p:par>
                          <p:cTn fill="hold" id="1116">
                            <p:stCondLst>
                              <p:cond delay="0"/>
                            </p:stCondLst>
                            <p:childTnLst>
                              <p:par>
                                <p:cTn fill="hold" id="1117" nodeType="clickEffect" presetClass="entr" presetID="1">
                                  <p:stCondLst>
                                    <p:cond delay="0"/>
                                  </p:stCondLst>
                                  <p:childTnLst>
                                    <p:set>
                                      <p:cBhvr>
                                        <p:cTn dur="1" fill="hold" id="1118">
                                          <p:stCondLst>
                                            <p:cond delay="0"/>
                                          </p:stCondLst>
                                        </p:cTn>
                                        <p:tgtEl>
                                          <p:spTgt spid="410">
                                            <p:txEl>
                                              <p:pRg end="264" st="134"/>
                                            </p:txEl>
                                          </p:spTgt>
                                        </p:tgtEl>
                                        <p:attrNameLst>
                                          <p:attrName>style.visibility</p:attrName>
                                        </p:attrNameLst>
                                      </p:cBhvr>
                                      <p:to>
                                        <p:strVal val="visible"/>
                                      </p:to>
                                    </p:set>
                                  </p:childTnLst>
                                </p:cTn>
                              </p:par>
                            </p:childTnLst>
                          </p:cTn>
                        </p:par>
                      </p:childTnLst>
                    </p:cTn>
                  </p:par>
                  <p:par>
                    <p:cTn fill="hold" id="1119">
                      <p:stCondLst>
                        <p:cond delay="indefinite"/>
                      </p:stCondLst>
                      <p:childTnLst>
                        <p:par>
                          <p:cTn fill="hold" id="1120">
                            <p:stCondLst>
                              <p:cond delay="0"/>
                            </p:stCondLst>
                            <p:childTnLst>
                              <p:par>
                                <p:cTn fill="hold" id="1121" nodeType="clickEffect" presetClass="entr" presetID="1">
                                  <p:stCondLst>
                                    <p:cond delay="0"/>
                                  </p:stCondLst>
                                  <p:childTnLst>
                                    <p:set>
                                      <p:cBhvr>
                                        <p:cTn dur="1" fill="hold" id="1122">
                                          <p:stCondLst>
                                            <p:cond delay="0"/>
                                          </p:stCondLst>
                                        </p:cTn>
                                        <p:tgtEl>
                                          <p:spTgt spid="410">
                                            <p:txEl>
                                              <p:pRg end="327" st="264"/>
                                            </p:txEl>
                                          </p:spTgt>
                                        </p:tgtEl>
                                        <p:attrNameLst>
                                          <p:attrName>style.visibility</p:attrName>
                                        </p:attrNameLst>
                                      </p:cBhvr>
                                      <p:to>
                                        <p:strVal val="visible"/>
                                      </p:to>
                                    </p:set>
                                  </p:childTnLst>
                                </p:cTn>
                              </p:par>
                            </p:childTnLst>
                          </p:cTn>
                        </p:par>
                      </p:childTnLst>
                    </p:cTn>
                  </p:par>
                  <p:par>
                    <p:cTn fill="hold" id="1123">
                      <p:stCondLst>
                        <p:cond delay="indefinite"/>
                      </p:stCondLst>
                      <p:childTnLst>
                        <p:par>
                          <p:cTn fill="hold" id="1124">
                            <p:stCondLst>
                              <p:cond delay="0"/>
                            </p:stCondLst>
                            <p:childTnLst>
                              <p:par>
                                <p:cTn fill="hold" id="1125" nodeType="clickEffect" presetClass="entr" presetID="1">
                                  <p:stCondLst>
                                    <p:cond delay="0"/>
                                  </p:stCondLst>
                                  <p:childTnLst>
                                    <p:set>
                                      <p:cBhvr>
                                        <p:cTn dur="1" fill="hold" id="1126">
                                          <p:stCondLst>
                                            <p:cond delay="0"/>
                                          </p:stCondLst>
                                        </p:cTn>
                                        <p:tgtEl>
                                          <p:spTgt spid="410">
                                            <p:txEl>
                                              <p:pRg end="417" st="327"/>
                                            </p:txEl>
                                          </p:spTgt>
                                        </p:tgtEl>
                                        <p:attrNameLst>
                                          <p:attrName>style.visibility</p:attrName>
                                        </p:attrNameLst>
                                      </p:cBhvr>
                                      <p:to>
                                        <p:strVal val="visible"/>
                                      </p:to>
                                    </p:set>
                                  </p:childTnLst>
                                </p:cTn>
                              </p:par>
                            </p:childTnLst>
                          </p:cTn>
                        </p:par>
                      </p:childTnLst>
                    </p:cTn>
                  </p:par>
                  <p:par>
                    <p:cTn fill="hold" id="1127">
                      <p:stCondLst>
                        <p:cond delay="indefinite"/>
                      </p:stCondLst>
                      <p:childTnLst>
                        <p:par>
                          <p:cTn fill="hold" id="1128">
                            <p:stCondLst>
                              <p:cond delay="0"/>
                            </p:stCondLst>
                            <p:childTnLst>
                              <p:par>
                                <p:cTn fill="hold" id="1129" nodeType="clickEffect" presetClass="entr" presetID="1">
                                  <p:stCondLst>
                                    <p:cond delay="0"/>
                                  </p:stCondLst>
                                  <p:childTnLst>
                                    <p:set>
                                      <p:cBhvr>
                                        <p:cTn dur="1" fill="hold" id="1130">
                                          <p:stCondLst>
                                            <p:cond delay="0"/>
                                          </p:stCondLst>
                                        </p:cTn>
                                        <p:tgtEl>
                                          <p:spTgt spid="410">
                                            <p:txEl>
                                              <p:pRg end="470" st="417"/>
                                            </p:txEl>
                                          </p:spTgt>
                                        </p:tgtEl>
                                        <p:attrNameLst>
                                          <p:attrName>style.visibility</p:attrName>
                                        </p:attrNameLst>
                                      </p:cBhvr>
                                      <p:to>
                                        <p:strVal val="visible"/>
                                      </p:to>
                                    </p:set>
                                  </p:childTnLst>
                                </p:cTn>
                              </p:par>
                            </p:childTnLst>
                          </p:cTn>
                        </p:par>
                      </p:childTnLst>
                    </p:cTn>
                  </p:par>
                  <p:par>
                    <p:cTn fill="hold" id="1131">
                      <p:stCondLst>
                        <p:cond delay="indefinite"/>
                      </p:stCondLst>
                      <p:childTnLst>
                        <p:par>
                          <p:cTn fill="hold" id="1132">
                            <p:stCondLst>
                              <p:cond delay="0"/>
                            </p:stCondLst>
                            <p:childTnLst>
                              <p:par>
                                <p:cTn fill="hold" id="1133" nodeType="clickEffect" presetClass="entr" presetID="1">
                                  <p:stCondLst>
                                    <p:cond delay="0"/>
                                  </p:stCondLst>
                                  <p:childTnLst>
                                    <p:set>
                                      <p:cBhvr>
                                        <p:cTn dur="1" fill="hold" id="1134">
                                          <p:stCondLst>
                                            <p:cond delay="0"/>
                                          </p:stCondLst>
                                        </p:cTn>
                                        <p:tgtEl>
                                          <p:spTgt spid="410">
                                            <p:txEl>
                                              <p:pRg end="581" st="470"/>
                                            </p:txEl>
                                          </p:spTgt>
                                        </p:tgtEl>
                                        <p:attrNameLst>
                                          <p:attrName>style.visibility</p:attrName>
                                        </p:attrNameLst>
                                      </p:cBhvr>
                                      <p:to>
                                        <p:strVal val="visible"/>
                                      </p:to>
                                    </p:set>
                                  </p:childTnLst>
                                </p:cTn>
                              </p:par>
                            </p:childTnLst>
                          </p:cTn>
                        </p:par>
                      </p:childTnLst>
                    </p:cTn>
                  </p:par>
                </p:childTnLst>
              </p:cTn>
              <p:prevCondLst>
                <p:cond delay="0" evt="onPrev">
                  <p:tgtEl>
                    <p:sldTgt/>
                  </p:tgtEl>
                </p:cond>
              </p:prevCondLst>
              <p:nextCondLst>
                <p:cond delay="0" evt="onNext">
                  <p:tgtEl>
                    <p:sldTgt/>
                  </p:tgtEl>
                </p:cond>
              </p:nextCondLst>
            </p:seq>
          </p:childTnLst>
        </p:cTn>
      </p:par>
    </p:tnLst>
  </p:timing>
</p:sld>
</file>

<file path=ppt/slides/slide33.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412" name="TextShape 1"/>
          <p:cNvSpPr txBox="1"/>
          <p:nvPr/>
        </p:nvSpPr>
        <p:spPr>
          <a:xfrm>
            <a:off x="899640" y="6535440"/>
            <a:ext cx="2017440" cy="259200"/>
          </a:xfrm>
          <a:prstGeom prst="rect">
            <a:avLst/>
          </a:prstGeom>
        </p:spPr>
        <p:txBody>
          <a:bodyPr/>
          <a:p>
            <a:pPr algn="ctr">
              <a:lnSpc>
                <a:spcPct val="100000"/>
              </a:lnSpc>
            </a:pPr>
            <a:r>
              <a:rPr lang="fr-FR" sz="1200">
                <a:solidFill>
                  <a:srgbClr val="996633"/>
                </a:solidFill>
                <a:latin typeface="Arial"/>
              </a:rPr>
              <a:t>Lycée Diderot 9 avril 2015</a:t>
            </a:r>
            <a:endParaRPr/>
          </a:p>
        </p:txBody>
      </p:sp>
      <p:sp>
        <p:nvSpPr>
          <p:cNvPr id="413" name="TextShape 2"/>
          <p:cNvSpPr txBox="1"/>
          <p:nvPr/>
        </p:nvSpPr>
        <p:spPr>
          <a:xfrm>
            <a:off x="3132000" y="6535440"/>
            <a:ext cx="5040360" cy="267840"/>
          </a:xfrm>
          <a:prstGeom prst="rect">
            <a:avLst/>
          </a:prstGeom>
        </p:spPr>
        <p:txBody>
          <a:bodyPr/>
          <a:p>
            <a:pPr algn="ctr">
              <a:lnSpc>
                <a:spcPct val="100000"/>
              </a:lnSpc>
            </a:pPr>
            <a:r>
              <a:rPr lang="fr-FR" sz="1200">
                <a:solidFill>
                  <a:srgbClr val="996633"/>
                </a:solidFill>
                <a:latin typeface="Arial"/>
              </a:rPr>
              <a:t>PNF Filière Bois – Patrick AVELINE, Etienne GAZEAU, IEN</a:t>
            </a:r>
            <a:endParaRPr/>
          </a:p>
        </p:txBody>
      </p:sp>
      <p:sp>
        <p:nvSpPr>
          <p:cNvPr id="414" name="TextShape 3"/>
          <p:cNvSpPr txBox="1"/>
          <p:nvPr/>
        </p:nvSpPr>
        <p:spPr>
          <a:xfrm>
            <a:off x="8403840" y="6525360"/>
            <a:ext cx="565920" cy="287640"/>
          </a:xfrm>
          <a:prstGeom prst="rect">
            <a:avLst/>
          </a:prstGeom>
        </p:spPr>
        <p:txBody>
          <a:bodyPr anchor="ctr"/>
          <a:p>
            <a:pPr algn="r">
              <a:lnSpc>
                <a:spcPct val="100000"/>
              </a:lnSpc>
            </a:pPr>
            <a:fld id="{709673C7-A0FE-4AA9-9CAF-FB89938ADDA1}" type="slidenum">
              <a:rPr lang="fr-FR" sz="1200">
                <a:solidFill>
                  <a:srgbClr val="996633"/>
                </a:solidFill>
                <a:latin typeface="Arial"/>
              </a:rPr>
              <a:t>&lt;numéro&gt;</a:t>
            </a:fld>
            <a:endParaRPr/>
          </a:p>
        </p:txBody>
      </p:sp>
      <p:sp>
        <p:nvSpPr>
          <p:cNvPr id="415" name="TextShape 4"/>
          <p:cNvSpPr txBox="1"/>
          <p:nvPr/>
        </p:nvSpPr>
        <p:spPr>
          <a:xfrm>
            <a:off x="3852000" y="181800"/>
            <a:ext cx="5028120" cy="399600"/>
          </a:xfrm>
          <a:prstGeom prst="rect">
            <a:avLst/>
          </a:prstGeom>
        </p:spPr>
        <p:txBody>
          <a:bodyPr/>
          <a:p>
            <a:pPr>
              <a:lnSpc>
                <a:spcPct val="100000"/>
              </a:lnSpc>
            </a:pPr>
            <a:r>
              <a:rPr b="1" lang="fr-FR" sz="2000">
                <a:solidFill>
                  <a:srgbClr val="ffffff"/>
                </a:solidFill>
                <a:latin typeface="Calibri"/>
              </a:rPr>
              <a:t>Le brevet professionnel menuisier</a:t>
            </a:r>
            <a:endParaRPr/>
          </a:p>
        </p:txBody>
      </p:sp>
      <p:sp>
        <p:nvSpPr>
          <p:cNvPr id="416" name="CustomShape 5"/>
          <p:cNvSpPr/>
          <p:nvPr/>
        </p:nvSpPr>
        <p:spPr>
          <a:xfrm rot="20708400">
            <a:off x="51840" y="242280"/>
            <a:ext cx="4799160" cy="1151280"/>
          </a:xfrm>
          <a:prstGeom prst="irregularSeal2">
            <a:avLst/>
          </a:prstGeom>
          <a:solidFill>
            <a:srgbClr val="ffff00"/>
          </a:solidFill>
          <a:ln>
            <a:noFill/>
          </a:ln>
        </p:spPr>
        <p:txBody>
          <a:bodyPr anchor="ctr" bIns="0" lIns="0" rIns="0" tIns="0"/>
          <a:p>
            <a:pPr algn="ctr">
              <a:lnSpc>
                <a:spcPct val="100000"/>
              </a:lnSpc>
            </a:pPr>
            <a:r>
              <a:rPr b="1" lang="fr-FR" sz="2000">
                <a:solidFill>
                  <a:srgbClr val="000000"/>
                </a:solidFill>
                <a:latin typeface="Calibri"/>
              </a:rPr>
              <a:t>Rénovation </a:t>
            </a:r>
            <a:endParaRPr/>
          </a:p>
          <a:p>
            <a:pPr algn="ctr">
              <a:lnSpc>
                <a:spcPct val="100000"/>
              </a:lnSpc>
            </a:pPr>
            <a:r>
              <a:rPr b="1" lang="fr-FR" sz="2000">
                <a:solidFill>
                  <a:srgbClr val="000000"/>
                </a:solidFill>
                <a:latin typeface="Calibri"/>
              </a:rPr>
              <a:t>1ere session 2016</a:t>
            </a:r>
            <a:endParaRPr/>
          </a:p>
        </p:txBody>
      </p:sp>
      <p:sp>
        <p:nvSpPr>
          <p:cNvPr id="417" name="TextShape 6"/>
          <p:cNvSpPr txBox="1"/>
          <p:nvPr/>
        </p:nvSpPr>
        <p:spPr>
          <a:xfrm>
            <a:off x="1475640" y="1412640"/>
            <a:ext cx="7416720" cy="4896360"/>
          </a:xfrm>
          <a:prstGeom prst="rect">
            <a:avLst/>
          </a:prstGeom>
        </p:spPr>
        <p:txBody>
          <a:bodyPr bIns="45000" lIns="90000" rIns="90000" tIns="45000"/>
          <a:p>
            <a:pPr>
              <a:lnSpc>
                <a:spcPct val="100000"/>
              </a:lnSpc>
            </a:pPr>
            <a:r>
              <a:rPr lang="fr-FR" sz="3200">
                <a:solidFill>
                  <a:srgbClr val="000000"/>
                </a:solidFill>
                <a:latin typeface="Calibri"/>
              </a:rPr>
              <a:t>- </a:t>
            </a:r>
            <a:r>
              <a:rPr b="1" lang="fr-FR" sz="2400">
                <a:solidFill>
                  <a:srgbClr val="000000"/>
                </a:solidFill>
                <a:latin typeface="Calibri"/>
              </a:rPr>
              <a:t>Epreuve technologique</a:t>
            </a:r>
            <a:endParaRPr/>
          </a:p>
          <a:p>
            <a:pPr lvl="1">
              <a:lnSpc>
                <a:spcPct val="100000"/>
              </a:lnSpc>
              <a:buFont typeface="StarSymbol"/>
              <a:buChar char=""/>
            </a:pPr>
            <a:r>
              <a:rPr lang="fr-FR" sz="2000">
                <a:solidFill>
                  <a:srgbClr val="000000"/>
                </a:solidFill>
                <a:latin typeface="Calibri"/>
              </a:rPr>
              <a:t>Analyse de l’ouvrage et choix de solutions technologiques</a:t>
            </a:r>
            <a:endParaRPr/>
          </a:p>
          <a:p>
            <a:pPr lvl="1">
              <a:lnSpc>
                <a:spcPct val="100000"/>
              </a:lnSpc>
              <a:buFont typeface="StarSymbol"/>
              <a:buChar char=""/>
            </a:pPr>
            <a:r>
              <a:rPr lang="fr-FR" sz="2000">
                <a:solidFill>
                  <a:srgbClr val="000000"/>
                </a:solidFill>
                <a:latin typeface="Calibri"/>
              </a:rPr>
              <a:t>Préparation d’une fabrication et d’une mise en œuvre sur chantier</a:t>
            </a:r>
            <a:endParaRPr/>
          </a:p>
          <a:p>
            <a:pPr lvl="1">
              <a:lnSpc>
                <a:spcPct val="100000"/>
              </a:lnSpc>
              <a:buFont typeface="StarSymbol"/>
              <a:buChar char=""/>
            </a:pPr>
            <a:r>
              <a:rPr lang="fr-FR" sz="2000">
                <a:solidFill>
                  <a:srgbClr val="000000"/>
                </a:solidFill>
                <a:latin typeface="Calibri"/>
              </a:rPr>
              <a:t>Réalisation et suivi des ouvrages en entreprise : Rapport d’activités  (fabrication et mise en œuvre sur chantier)  </a:t>
            </a:r>
            <a:endParaRPr/>
          </a:p>
          <a:p>
            <a:endParaRPr/>
          </a:p>
          <a:p>
            <a:pPr>
              <a:lnSpc>
                <a:spcPct val="100000"/>
              </a:lnSpc>
            </a:pPr>
            <a:r>
              <a:rPr b="1" lang="fr-FR" sz="2400">
                <a:solidFill>
                  <a:srgbClr val="000000"/>
                </a:solidFill>
                <a:latin typeface="Calibri"/>
              </a:rPr>
              <a:t>- Epreuve de fabrication</a:t>
            </a:r>
            <a:endParaRPr/>
          </a:p>
          <a:p>
            <a:pPr>
              <a:lnSpc>
                <a:spcPct val="100000"/>
              </a:lnSpc>
            </a:pPr>
            <a:endParaRPr/>
          </a:p>
          <a:p>
            <a:pPr>
              <a:lnSpc>
                <a:spcPct val="100000"/>
              </a:lnSpc>
            </a:pPr>
            <a:r>
              <a:rPr b="1" lang="fr-FR" sz="2400">
                <a:solidFill>
                  <a:srgbClr val="000000"/>
                </a:solidFill>
                <a:latin typeface="Calibri"/>
              </a:rPr>
              <a:t>- Epreuve de mise en œuvre d’un ouvrage sur chantier</a:t>
            </a:r>
            <a:endParaRPr/>
          </a:p>
          <a:p>
            <a:pPr>
              <a:lnSpc>
                <a:spcPct val="100000"/>
              </a:lnSpc>
            </a:pPr>
            <a:endParaRPr/>
          </a:p>
        </p:txBody>
      </p:sp>
    </p:spTree>
  </p:cSld>
  <p:timing>
    <p:tnLst>
      <p:par>
        <p:cTn dur="indefinite" id="1135" nodeType="tmRoot" restart="never">
          <p:childTnLst>
            <p:seq>
              <p:cTn dur="indefinite" id="1136" nodeType="mainSeq">
                <p:childTnLst>
                  <p:par>
                    <p:cTn fill="hold" id="1137">
                      <p:stCondLst>
                        <p:cond delay="indefinite"/>
                      </p:stCondLst>
                      <p:childTnLst>
                        <p:par>
                          <p:cTn fill="hold" id="1138">
                            <p:stCondLst>
                              <p:cond delay="0"/>
                            </p:stCondLst>
                            <p:childTnLst>
                              <p:par>
                                <p:cTn fill="hold" id="1139" nodeType="clickEffect" presetClass="entr" presetID="1">
                                  <p:stCondLst>
                                    <p:cond delay="0"/>
                                  </p:stCondLst>
                                  <p:childTnLst>
                                    <p:set>
                                      <p:cBhvr>
                                        <p:cTn dur="1" fill="hold" id="1140">
                                          <p:stCondLst>
                                            <p:cond delay="0"/>
                                          </p:stCondLst>
                                        </p:cTn>
                                        <p:tgtEl>
                                          <p:spTgt spid="417">
                                            <p:txEl>
                                              <p:pRg end="24" st="0"/>
                                            </p:txEl>
                                          </p:spTgt>
                                        </p:tgtEl>
                                        <p:attrNameLst>
                                          <p:attrName>style.visibility</p:attrName>
                                        </p:attrNameLst>
                                      </p:cBhvr>
                                      <p:to>
                                        <p:strVal val="visible"/>
                                      </p:to>
                                    </p:set>
                                  </p:childTnLst>
                                </p:cTn>
                              </p:par>
                              <p:par>
                                <p:cTn fill="hold" id="1141" nodeType="withEffect" presetClass="entr" presetID="1">
                                  <p:stCondLst>
                                    <p:cond delay="0"/>
                                  </p:stCondLst>
                                  <p:childTnLst>
                                    <p:set>
                                      <p:cBhvr>
                                        <p:cTn dur="1" fill="hold" id="1142">
                                          <p:stCondLst>
                                            <p:cond delay="0"/>
                                          </p:stCondLst>
                                        </p:cTn>
                                        <p:tgtEl>
                                          <p:spTgt spid="417">
                                            <p:txEl>
                                              <p:pRg end="82" st="24"/>
                                            </p:txEl>
                                          </p:spTgt>
                                        </p:tgtEl>
                                        <p:attrNameLst>
                                          <p:attrName>style.visibility</p:attrName>
                                        </p:attrNameLst>
                                      </p:cBhvr>
                                      <p:to>
                                        <p:strVal val="visible"/>
                                      </p:to>
                                    </p:set>
                                  </p:childTnLst>
                                </p:cTn>
                              </p:par>
                              <p:par>
                                <p:cTn fill="hold" id="1143" nodeType="withEffect" presetClass="entr" presetID="1">
                                  <p:stCondLst>
                                    <p:cond delay="0"/>
                                  </p:stCondLst>
                                  <p:childTnLst>
                                    <p:set>
                                      <p:cBhvr>
                                        <p:cTn dur="1" fill="hold" id="1144">
                                          <p:stCondLst>
                                            <p:cond delay="0"/>
                                          </p:stCondLst>
                                        </p:cTn>
                                        <p:tgtEl>
                                          <p:spTgt spid="417">
                                            <p:txEl>
                                              <p:pRg end="148" st="82"/>
                                            </p:txEl>
                                          </p:spTgt>
                                        </p:tgtEl>
                                        <p:attrNameLst>
                                          <p:attrName>style.visibility</p:attrName>
                                        </p:attrNameLst>
                                      </p:cBhvr>
                                      <p:to>
                                        <p:strVal val="visible"/>
                                      </p:to>
                                    </p:set>
                                  </p:childTnLst>
                                </p:cTn>
                              </p:par>
                              <p:par>
                                <p:cTn fill="hold" id="1145" nodeType="withEffect" presetClass="entr" presetID="1">
                                  <p:stCondLst>
                                    <p:cond delay="0"/>
                                  </p:stCondLst>
                                  <p:childTnLst>
                                    <p:set>
                                      <p:cBhvr>
                                        <p:cTn dur="1" fill="hold" id="1146">
                                          <p:stCondLst>
                                            <p:cond delay="0"/>
                                          </p:stCondLst>
                                        </p:cTn>
                                        <p:tgtEl>
                                          <p:spTgt spid="417">
                                            <p:txEl>
                                              <p:pRg end="265" st="148"/>
                                            </p:txEl>
                                          </p:spTgt>
                                        </p:tgtEl>
                                        <p:attrNameLst>
                                          <p:attrName>style.visibility</p:attrName>
                                        </p:attrNameLst>
                                      </p:cBhvr>
                                      <p:to>
                                        <p:strVal val="visible"/>
                                      </p:to>
                                    </p:set>
                                  </p:childTnLst>
                                </p:cTn>
                              </p:par>
                            </p:childTnLst>
                          </p:cTn>
                        </p:par>
                      </p:childTnLst>
                    </p:cTn>
                  </p:par>
                  <p:par>
                    <p:cTn fill="hold" id="1147">
                      <p:stCondLst>
                        <p:cond delay="indefinite"/>
                      </p:stCondLst>
                      <p:childTnLst>
                        <p:par>
                          <p:cTn fill="hold" id="1148">
                            <p:stCondLst>
                              <p:cond delay="0"/>
                            </p:stCondLst>
                            <p:childTnLst>
                              <p:par>
                                <p:cTn fill="hold" id="1149" nodeType="clickEffect" presetClass="entr" presetID="1">
                                  <p:stCondLst>
                                    <p:cond delay="0"/>
                                  </p:stCondLst>
                                  <p:childTnLst>
                                    <p:set>
                                      <p:cBhvr>
                                        <p:cTn dur="1" fill="hold" id="1150">
                                          <p:stCondLst>
                                            <p:cond delay="0"/>
                                          </p:stCondLst>
                                        </p:cTn>
                                        <p:tgtEl>
                                          <p:spTgt spid="417">
                                            <p:txEl>
                                              <p:pRg end="291" st="266"/>
                                            </p:txEl>
                                          </p:spTgt>
                                        </p:tgtEl>
                                        <p:attrNameLst>
                                          <p:attrName>style.visibility</p:attrName>
                                        </p:attrNameLst>
                                      </p:cBhvr>
                                      <p:to>
                                        <p:strVal val="visible"/>
                                      </p:to>
                                    </p:set>
                                  </p:childTnLst>
                                </p:cTn>
                              </p:par>
                            </p:childTnLst>
                          </p:cTn>
                        </p:par>
                      </p:childTnLst>
                    </p:cTn>
                  </p:par>
                  <p:par>
                    <p:cTn fill="hold" id="1151">
                      <p:stCondLst>
                        <p:cond delay="indefinite"/>
                      </p:stCondLst>
                      <p:childTnLst>
                        <p:par>
                          <p:cTn fill="hold" id="1152">
                            <p:stCondLst>
                              <p:cond delay="0"/>
                            </p:stCondLst>
                            <p:childTnLst>
                              <p:par>
                                <p:cTn fill="hold" id="1153" nodeType="clickEffect" presetClass="entr" presetID="1">
                                  <p:stCondLst>
                                    <p:cond delay="0"/>
                                  </p:stCondLst>
                                  <p:childTnLst>
                                    <p:set>
                                      <p:cBhvr>
                                        <p:cTn dur="1" fill="hold" id="1154">
                                          <p:stCondLst>
                                            <p:cond delay="0"/>
                                          </p:stCondLst>
                                        </p:cTn>
                                        <p:tgtEl>
                                          <p:spTgt spid="417">
                                            <p:txEl>
                                              <p:pRg end="345" st="292"/>
                                            </p:txEl>
                                          </p:spTgt>
                                        </p:tgtEl>
                                        <p:attrNameLst>
                                          <p:attrName>style.visibility</p:attrName>
                                        </p:attrNameLst>
                                      </p:cBhvr>
                                      <p:to>
                                        <p:strVal val="visible"/>
                                      </p:to>
                                    </p:set>
                                  </p:childTnLst>
                                </p:cTn>
                              </p:par>
                            </p:childTnLst>
                          </p:cTn>
                        </p:par>
                      </p:childTnLst>
                    </p:cTn>
                  </p:par>
                </p:childTnLst>
              </p:cTn>
              <p:prevCondLst>
                <p:cond delay="0" evt="onPrev">
                  <p:tgtEl>
                    <p:sldTgt/>
                  </p:tgtEl>
                </p:cond>
              </p:prevCondLst>
              <p:nextCondLst>
                <p:cond delay="0" evt="onNext">
                  <p:tgtEl>
                    <p:sldTgt/>
                  </p:tgtEl>
                </p:cond>
              </p:nextCondLst>
            </p:seq>
          </p:childTnLst>
        </p:cTn>
      </p:par>
    </p:tnLst>
  </p:timing>
</p:sld>
</file>

<file path=ppt/slides/slide34.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418" name="TextShape 1"/>
          <p:cNvSpPr txBox="1"/>
          <p:nvPr/>
        </p:nvSpPr>
        <p:spPr>
          <a:xfrm>
            <a:off x="899640" y="6535440"/>
            <a:ext cx="2017440" cy="259200"/>
          </a:xfrm>
          <a:prstGeom prst="rect">
            <a:avLst/>
          </a:prstGeom>
        </p:spPr>
        <p:txBody>
          <a:bodyPr/>
          <a:p>
            <a:pPr algn="ctr">
              <a:lnSpc>
                <a:spcPct val="100000"/>
              </a:lnSpc>
            </a:pPr>
            <a:r>
              <a:rPr lang="fr-FR" sz="1200">
                <a:solidFill>
                  <a:srgbClr val="996633"/>
                </a:solidFill>
                <a:latin typeface="Arial"/>
              </a:rPr>
              <a:t>Lycée Diderot 9 avril 2015</a:t>
            </a:r>
            <a:endParaRPr/>
          </a:p>
        </p:txBody>
      </p:sp>
      <p:sp>
        <p:nvSpPr>
          <p:cNvPr id="419" name="TextShape 2"/>
          <p:cNvSpPr txBox="1"/>
          <p:nvPr/>
        </p:nvSpPr>
        <p:spPr>
          <a:xfrm>
            <a:off x="3132000" y="6535440"/>
            <a:ext cx="5040360" cy="267840"/>
          </a:xfrm>
          <a:prstGeom prst="rect">
            <a:avLst/>
          </a:prstGeom>
        </p:spPr>
        <p:txBody>
          <a:bodyPr/>
          <a:p>
            <a:pPr algn="ctr">
              <a:lnSpc>
                <a:spcPct val="100000"/>
              </a:lnSpc>
            </a:pPr>
            <a:r>
              <a:rPr lang="fr-FR" sz="1200">
                <a:solidFill>
                  <a:srgbClr val="996633"/>
                </a:solidFill>
                <a:latin typeface="Arial"/>
              </a:rPr>
              <a:t>PNF Filière Bois – Patrick AVELINE, Etienne GAZEAU, IEN</a:t>
            </a:r>
            <a:endParaRPr/>
          </a:p>
        </p:txBody>
      </p:sp>
      <p:sp>
        <p:nvSpPr>
          <p:cNvPr id="420" name="TextShape 3"/>
          <p:cNvSpPr txBox="1"/>
          <p:nvPr/>
        </p:nvSpPr>
        <p:spPr>
          <a:xfrm>
            <a:off x="8403840" y="6525360"/>
            <a:ext cx="565920" cy="287640"/>
          </a:xfrm>
          <a:prstGeom prst="rect">
            <a:avLst/>
          </a:prstGeom>
        </p:spPr>
        <p:txBody>
          <a:bodyPr anchor="ctr"/>
          <a:p>
            <a:pPr algn="r">
              <a:lnSpc>
                <a:spcPct val="100000"/>
              </a:lnSpc>
            </a:pPr>
            <a:fld id="{36C1029E-0736-48E6-927E-64F548442598}" type="slidenum">
              <a:rPr lang="fr-FR" sz="1200">
                <a:solidFill>
                  <a:srgbClr val="996633"/>
                </a:solidFill>
                <a:latin typeface="Arial"/>
              </a:rPr>
              <a:t>&lt;numéro&gt;</a:t>
            </a:fld>
            <a:endParaRPr/>
          </a:p>
        </p:txBody>
      </p:sp>
      <p:sp>
        <p:nvSpPr>
          <p:cNvPr id="421" name="CustomShape 4"/>
          <p:cNvSpPr/>
          <p:nvPr/>
        </p:nvSpPr>
        <p:spPr>
          <a:xfrm>
            <a:off x="971640" y="548640"/>
            <a:ext cx="7920720" cy="518400"/>
          </a:xfrm>
          <a:prstGeom prst="rect">
            <a:avLst/>
          </a:prstGeom>
          <a:blipFill>
            <a:blip r:embed="rId1"/>
            <a:tile/>
          </a:blipFill>
          <a:ln>
            <a:noFill/>
          </a:ln>
        </p:spPr>
        <p:txBody>
          <a:bodyPr/>
          <a:p>
            <a:pPr algn="ctr">
              <a:lnSpc>
                <a:spcPct val="100000"/>
              </a:lnSpc>
            </a:pPr>
            <a:r>
              <a:rPr b="1" lang="fr-FR" sz="2800">
                <a:solidFill>
                  <a:srgbClr val="ffffff"/>
                </a:solidFill>
                <a:latin typeface="Arial"/>
              </a:rPr>
              <a:t>Les formations de niveaux 5 et 4</a:t>
            </a:r>
            <a:endParaRPr/>
          </a:p>
        </p:txBody>
      </p:sp>
      <p:sp>
        <p:nvSpPr>
          <p:cNvPr id="422" name="CustomShape 5"/>
          <p:cNvSpPr/>
          <p:nvPr/>
        </p:nvSpPr>
        <p:spPr>
          <a:xfrm>
            <a:off x="1691640" y="2925000"/>
            <a:ext cx="6480360" cy="1151640"/>
          </a:xfrm>
          <a:prstGeom prst="rect">
            <a:avLst/>
          </a:prstGeom>
          <a:blipFill>
            <a:blip r:embed="rId2"/>
            <a:tile/>
          </a:blipFill>
          <a:ln>
            <a:noFill/>
          </a:ln>
        </p:spPr>
        <p:txBody>
          <a:bodyPr anchor="ctr"/>
          <a:p>
            <a:pPr algn="ctr">
              <a:lnSpc>
                <a:spcPct val="100000"/>
              </a:lnSpc>
            </a:pPr>
            <a:r>
              <a:rPr b="1" lang="fr-FR" sz="3600">
                <a:solidFill>
                  <a:srgbClr val="ffffff"/>
                </a:solidFill>
                <a:latin typeface="Calibri"/>
              </a:rPr>
              <a:t>Evolutions réglementaires</a:t>
            </a:r>
            <a:endParaRPr/>
          </a:p>
        </p:txBody>
      </p:sp>
    </p:spTree>
  </p:cSld>
  <p:timing>
    <p:tnLst>
      <p:par>
        <p:cTn dur="indefinite" id="1155" nodeType="tmRoot" restart="never">
          <p:childTnLst>
            <p:seq>
              <p:cTn dur="indefinite" id="1156" nodeType="mainSeq">
                <p:childTnLst>
                  <p:par>
                    <p:cTn fill="hold" id="1157">
                      <p:stCondLst>
                        <p:cond delay="indefinite"/>
                      </p:stCondLst>
                      <p:childTnLst>
                        <p:par>
                          <p:cTn fill="hold" id="1158">
                            <p:stCondLst>
                              <p:cond delay="0"/>
                            </p:stCondLst>
                            <p:childTnLst>
                              <p:par>
                                <p:cTn fill="hold" id="1159" nodeType="afterEffect" presetClass="entr" presetID="42">
                                  <p:stCondLst>
                                    <p:cond delay="0"/>
                                  </p:stCondLst>
                                  <p:childTnLst>
                                    <p:set>
                                      <p:cBhvr>
                                        <p:cTn dur="1" fill="hold" id="1160">
                                          <p:stCondLst>
                                            <p:cond delay="0"/>
                                          </p:stCondLst>
                                        </p:cTn>
                                        <p:tgtEl>
                                          <p:spTgt spid="422"/>
                                        </p:tgtEl>
                                        <p:attrNameLst>
                                          <p:attrName>style.visibility</p:attrName>
                                        </p:attrNameLst>
                                      </p:cBhvr>
                                      <p:to>
                                        <p:strVal val="visible"/>
                                      </p:to>
                                    </p:set>
                                    <p:animEffect filter="fade" transition="in">
                                      <p:cBhvr additive="repl">
                                        <p:cTn dur="1000" id="1161"/>
                                        <p:tgtEl>
                                          <p:spTgt spid="422"/>
                                        </p:tgtEl>
                                      </p:cBhvr>
                                    </p:animEffect>
                                    <p:anim calcmode="lin" valueType="num">
                                      <p:cBhvr additive="repl">
                                        <p:cTn dur="1000" fill="hold" id="1162"/>
                                        <p:tgtEl>
                                          <p:spTgt spid="422"/>
                                        </p:tgtEl>
                                        <p:attrNameLst>
                                          <p:attrName>ppt_x</p:attrName>
                                        </p:attrNameLst>
                                      </p:cBhvr>
                                      <p:tavLst>
                                        <p:tav tm="0">
                                          <p:val>
                                            <p:strVal val="#ppt_x"/>
                                          </p:val>
                                        </p:tav>
                                        <p:tav tm="100000">
                                          <p:val>
                                            <p:strVal val="#ppt_x"/>
                                          </p:val>
                                        </p:tav>
                                      </p:tavLst>
                                    </p:anim>
                                    <p:anim calcmode="lin" valueType="num">
                                      <p:cBhvr additive="repl">
                                        <p:cTn dur="1000" fill="hold" id="1163"/>
                                        <p:tgtEl>
                                          <p:spTgt spid="422"/>
                                        </p:tgtEl>
                                        <p:attrNameLst>
                                          <p:attrName>ppt_y</p:attrName>
                                        </p:attrNameLst>
                                      </p:cBhvr>
                                      <p:tavLst>
                                        <p:tav tm="0">
                                          <p:val>
                                            <p:strVal val="#ppt_y+.1"/>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timing>
</p:sld>
</file>

<file path=ppt/slides/slide35.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423" name="TextShape 1"/>
          <p:cNvSpPr txBox="1"/>
          <p:nvPr/>
        </p:nvSpPr>
        <p:spPr>
          <a:xfrm>
            <a:off x="899640" y="6535440"/>
            <a:ext cx="2017440" cy="259200"/>
          </a:xfrm>
          <a:prstGeom prst="rect">
            <a:avLst/>
          </a:prstGeom>
        </p:spPr>
        <p:txBody>
          <a:bodyPr/>
          <a:p>
            <a:pPr algn="ctr">
              <a:lnSpc>
                <a:spcPct val="100000"/>
              </a:lnSpc>
            </a:pPr>
            <a:r>
              <a:rPr lang="fr-FR" sz="1200">
                <a:solidFill>
                  <a:srgbClr val="996633"/>
                </a:solidFill>
                <a:latin typeface="Arial"/>
              </a:rPr>
              <a:t>Lycée Diderot 9 avril 2015</a:t>
            </a:r>
            <a:endParaRPr/>
          </a:p>
        </p:txBody>
      </p:sp>
      <p:sp>
        <p:nvSpPr>
          <p:cNvPr id="424" name="TextShape 2"/>
          <p:cNvSpPr txBox="1"/>
          <p:nvPr/>
        </p:nvSpPr>
        <p:spPr>
          <a:xfrm>
            <a:off x="3132000" y="6535440"/>
            <a:ext cx="5040360" cy="267840"/>
          </a:xfrm>
          <a:prstGeom prst="rect">
            <a:avLst/>
          </a:prstGeom>
        </p:spPr>
        <p:txBody>
          <a:bodyPr/>
          <a:p>
            <a:pPr algn="ctr">
              <a:lnSpc>
                <a:spcPct val="100000"/>
              </a:lnSpc>
            </a:pPr>
            <a:r>
              <a:rPr lang="fr-FR" sz="1200">
                <a:solidFill>
                  <a:srgbClr val="996633"/>
                </a:solidFill>
                <a:latin typeface="Arial"/>
              </a:rPr>
              <a:t>PNF Filière Bois – Patrick AVELINE, Etienne GAZEAU, IEN</a:t>
            </a:r>
            <a:endParaRPr/>
          </a:p>
        </p:txBody>
      </p:sp>
      <p:sp>
        <p:nvSpPr>
          <p:cNvPr id="425" name="TextShape 3"/>
          <p:cNvSpPr txBox="1"/>
          <p:nvPr/>
        </p:nvSpPr>
        <p:spPr>
          <a:xfrm>
            <a:off x="8403840" y="6525360"/>
            <a:ext cx="565920" cy="287640"/>
          </a:xfrm>
          <a:prstGeom prst="rect">
            <a:avLst/>
          </a:prstGeom>
        </p:spPr>
        <p:txBody>
          <a:bodyPr anchor="ctr"/>
          <a:p>
            <a:pPr algn="r">
              <a:lnSpc>
                <a:spcPct val="100000"/>
              </a:lnSpc>
            </a:pPr>
            <a:fld id="{A7B8A865-DC51-4DEE-8E40-0DBBEBFD6981}" type="slidenum">
              <a:rPr lang="fr-FR" sz="1200">
                <a:solidFill>
                  <a:srgbClr val="996633"/>
                </a:solidFill>
                <a:latin typeface="Arial"/>
              </a:rPr>
              <a:t>&lt;numéro&gt;</a:t>
            </a:fld>
            <a:endParaRPr/>
          </a:p>
        </p:txBody>
      </p:sp>
      <p:sp>
        <p:nvSpPr>
          <p:cNvPr id="426" name="TextShape 4"/>
          <p:cNvSpPr txBox="1"/>
          <p:nvPr/>
        </p:nvSpPr>
        <p:spPr>
          <a:xfrm>
            <a:off x="3132000" y="181800"/>
            <a:ext cx="5748120" cy="703080"/>
          </a:xfrm>
          <a:prstGeom prst="rect">
            <a:avLst/>
          </a:prstGeom>
        </p:spPr>
        <p:txBody>
          <a:bodyPr/>
          <a:p>
            <a:pPr>
              <a:lnSpc>
                <a:spcPct val="100000"/>
              </a:lnSpc>
            </a:pPr>
            <a:r>
              <a:rPr b="1" lang="fr-FR" sz="2000">
                <a:solidFill>
                  <a:srgbClr val="ffffff"/>
                </a:solidFill>
                <a:latin typeface="Calibri"/>
              </a:rPr>
              <a:t>Les Baccalauréats Professionnels TCB et TMA</a:t>
            </a:r>
            <a:r>
              <a:rPr b="1" lang="fr-FR" sz="2000">
                <a:solidFill>
                  <a:srgbClr val="ffffff"/>
                </a:solidFill>
                <a:latin typeface="Calibri"/>
              </a:rPr>
              <a:t>
</a:t>
            </a:r>
            <a:r>
              <a:rPr b="1" lang="fr-FR" sz="2000">
                <a:solidFill>
                  <a:srgbClr val="ffffff"/>
                </a:solidFill>
                <a:latin typeface="Calibri"/>
              </a:rPr>
              <a:t>Les brevets professionnels charpentier et menuisier</a:t>
            </a:r>
            <a:endParaRPr/>
          </a:p>
        </p:txBody>
      </p:sp>
      <p:sp>
        <p:nvSpPr>
          <p:cNvPr id="427" name="CustomShape 5"/>
          <p:cNvSpPr/>
          <p:nvPr/>
        </p:nvSpPr>
        <p:spPr>
          <a:xfrm>
            <a:off x="7236360" y="1972440"/>
            <a:ext cx="184320" cy="369000"/>
          </a:xfrm>
          <a:prstGeom prst="rect">
            <a:avLst/>
          </a:prstGeom>
          <a:noFill/>
          <a:ln>
            <a:noFill/>
          </a:ln>
        </p:spPr>
      </p:sp>
      <p:sp>
        <p:nvSpPr>
          <p:cNvPr id="428" name="CustomShape 6"/>
          <p:cNvSpPr/>
          <p:nvPr/>
        </p:nvSpPr>
        <p:spPr>
          <a:xfrm rot="20708400">
            <a:off x="136440" y="206280"/>
            <a:ext cx="3780000" cy="1379520"/>
          </a:xfrm>
          <a:prstGeom prst="irregularSeal2">
            <a:avLst/>
          </a:prstGeom>
          <a:solidFill>
            <a:srgbClr val="33cc33"/>
          </a:solidFill>
          <a:ln>
            <a:noFill/>
          </a:ln>
        </p:spPr>
        <p:txBody>
          <a:bodyPr anchor="ctr" bIns="0" lIns="0" rIns="0" tIns="0"/>
          <a:p>
            <a:pPr algn="ctr">
              <a:lnSpc>
                <a:spcPct val="100000"/>
              </a:lnSpc>
            </a:pPr>
            <a:r>
              <a:rPr b="1" lang="fr-FR" sz="2000">
                <a:solidFill>
                  <a:srgbClr val="000000"/>
                </a:solidFill>
                <a:latin typeface="Calibri"/>
              </a:rPr>
              <a:t>Evolutions règlementaires</a:t>
            </a:r>
            <a:endParaRPr/>
          </a:p>
        </p:txBody>
      </p:sp>
      <p:sp>
        <p:nvSpPr>
          <p:cNvPr id="429" name="CustomShape 7"/>
          <p:cNvSpPr/>
          <p:nvPr/>
        </p:nvSpPr>
        <p:spPr>
          <a:xfrm>
            <a:off x="650520" y="1476720"/>
            <a:ext cx="8229240" cy="4752720"/>
          </a:xfrm>
          <a:prstGeom prst="rect">
            <a:avLst/>
          </a:prstGeom>
          <a:noFill/>
          <a:ln>
            <a:noFill/>
          </a:ln>
        </p:spPr>
        <p:txBody>
          <a:bodyPr bIns="45000" lIns="90000" rIns="90000" tIns="45000"/>
          <a:p>
            <a:pPr>
              <a:lnSpc>
                <a:spcPct val="100000"/>
              </a:lnSpc>
            </a:pPr>
            <a:r>
              <a:rPr lang="fr-FR" sz="1400">
                <a:solidFill>
                  <a:srgbClr val="000000"/>
                </a:solidFill>
                <a:latin typeface="Calibri"/>
              </a:rPr>
              <a:t>Article D337-102 modifié par Décret n°2012-1272 du </a:t>
            </a:r>
            <a:r>
              <a:rPr b="1" lang="fr-FR" sz="1400">
                <a:solidFill>
                  <a:srgbClr val="000000"/>
                </a:solidFill>
                <a:latin typeface="Calibri"/>
              </a:rPr>
              <a:t>20 novembre 2012 </a:t>
            </a:r>
            <a:r>
              <a:rPr lang="fr-FR" sz="1400">
                <a:solidFill>
                  <a:srgbClr val="000000"/>
                </a:solidFill>
                <a:latin typeface="Calibri"/>
              </a:rPr>
              <a:t>- art. 2 </a:t>
            </a:r>
            <a:endParaRPr/>
          </a:p>
          <a:p>
            <a:pPr>
              <a:lnSpc>
                <a:spcPct val="100000"/>
              </a:lnSpc>
            </a:pPr>
            <a:endParaRPr/>
          </a:p>
          <a:p>
            <a:pPr>
              <a:lnSpc>
                <a:spcPct val="100000"/>
              </a:lnSpc>
            </a:pPr>
            <a:r>
              <a:rPr b="1" lang="fr-FR" sz="1400">
                <a:solidFill>
                  <a:srgbClr val="000000"/>
                </a:solidFill>
                <a:latin typeface="Calibri"/>
              </a:rPr>
              <a:t>Les candidats doivent justifier d'une </a:t>
            </a:r>
            <a:r>
              <a:rPr b="1" lang="fr-FR" sz="1400">
                <a:solidFill>
                  <a:srgbClr val="c00000"/>
                </a:solidFill>
                <a:latin typeface="Calibri"/>
              </a:rPr>
              <a:t>période d'activité professionnelle :</a:t>
            </a:r>
            <a:endParaRPr/>
          </a:p>
          <a:p>
            <a:pPr>
              <a:lnSpc>
                <a:spcPct val="100000"/>
              </a:lnSpc>
            </a:pPr>
            <a:endParaRPr/>
          </a:p>
          <a:p>
            <a:pPr>
              <a:lnSpc>
                <a:spcPct val="100000"/>
              </a:lnSpc>
            </a:pPr>
            <a:r>
              <a:rPr lang="fr-FR" sz="1400">
                <a:solidFill>
                  <a:srgbClr val="000000"/>
                </a:solidFill>
                <a:latin typeface="Calibri"/>
              </a:rPr>
              <a:t>1° Soit de cinq années effectuées à temps plein ou à temps partiel dans un emploi en rapport avec la finalité du diplôme postulé ;</a:t>
            </a:r>
            <a:endParaRPr/>
          </a:p>
          <a:p>
            <a:pPr>
              <a:lnSpc>
                <a:spcPct val="100000"/>
              </a:lnSpc>
            </a:pPr>
            <a:r>
              <a:rPr b="1" lang="fr-FR" sz="1400">
                <a:solidFill>
                  <a:srgbClr val="000000"/>
                </a:solidFill>
                <a:latin typeface="Calibri"/>
              </a:rPr>
              <a:t>2° </a:t>
            </a:r>
            <a:r>
              <a:rPr b="1" lang="fr-FR" sz="1400">
                <a:solidFill>
                  <a:srgbClr val="c00000"/>
                </a:solidFill>
                <a:latin typeface="Calibri"/>
              </a:rPr>
              <a:t>Soit, s'ils possèdent un diplôme ou titre homologué classé au niveau V </a:t>
            </a:r>
            <a:r>
              <a:rPr b="1" lang="fr-FR" sz="1400">
                <a:solidFill>
                  <a:srgbClr val="000000"/>
                </a:solidFill>
                <a:latin typeface="Calibri"/>
              </a:rPr>
              <a:t>ou à un niveau supérieur</a:t>
            </a:r>
            <a:r>
              <a:rPr lang="fr-FR" sz="1400">
                <a:solidFill>
                  <a:srgbClr val="000000"/>
                </a:solidFill>
                <a:latin typeface="Calibri"/>
              </a:rPr>
              <a:t>, figurant sur une liste arrêtée pour chaque spécialité par le ministre chargé de l'éducation, </a:t>
            </a:r>
            <a:r>
              <a:rPr b="1" lang="fr-FR" sz="1400">
                <a:solidFill>
                  <a:srgbClr val="c00000"/>
                </a:solidFill>
                <a:latin typeface="Calibri"/>
              </a:rPr>
              <a:t>de deux années effectuées à temps plein ou à temps partiel dans un emploi en rapport avec la finalité du diplôme</a:t>
            </a:r>
            <a:r>
              <a:rPr lang="fr-FR" sz="1400">
                <a:solidFill>
                  <a:srgbClr val="000000"/>
                </a:solidFill>
                <a:latin typeface="Calibri"/>
              </a:rPr>
              <a:t> postulé.</a:t>
            </a:r>
            <a:endParaRPr/>
          </a:p>
          <a:p>
            <a:pPr>
              <a:lnSpc>
                <a:spcPct val="100000"/>
              </a:lnSpc>
            </a:pPr>
            <a:r>
              <a:rPr lang="fr-FR" sz="1400">
                <a:solidFill>
                  <a:srgbClr val="000000"/>
                </a:solidFill>
                <a:latin typeface="Calibri"/>
              </a:rPr>
              <a:t>Au titre de ces deux années peut être prise en compte la durée du contrat de travail de type particulier préparant au brevet professionnel, effectuée après l'obtention d'un diplôme ou titre de niveau V de la nomenclature interministérielle des niveaux de formation.</a:t>
            </a:r>
            <a:endParaRPr/>
          </a:p>
          <a:p>
            <a:pPr>
              <a:lnSpc>
                <a:spcPct val="100000"/>
              </a:lnSpc>
            </a:pPr>
            <a:r>
              <a:rPr lang="fr-FR" sz="1400">
                <a:solidFill>
                  <a:srgbClr val="000000"/>
                </a:solidFill>
                <a:latin typeface="Calibri"/>
              </a:rPr>
              <a:t>La durée de deux années peut être réduite, sans pouvoir être inférieure à vingt mois, pour les candidats titulaires d'un contrat de travail de type particulier dont la durée effective est inférieure à deux ans au moment du passage de l'examen et qui ont bénéficié d'une formation en centre de 800 heures minimum.</a:t>
            </a:r>
            <a:endParaRPr/>
          </a:p>
          <a:p>
            <a:pPr>
              <a:lnSpc>
                <a:spcPct val="100000"/>
              </a:lnSpc>
            </a:pPr>
            <a:r>
              <a:rPr b="1" lang="fr-FR" sz="1400">
                <a:solidFill>
                  <a:srgbClr val="c00000"/>
                </a:solidFill>
                <a:latin typeface="Calibri"/>
              </a:rPr>
              <a:t>3° Soit de six mois à un an pour les candidats titulaires d'une spécialité de baccalauréat professionnel du même secteur professionnel que la spécialité de brevet professionnel postulée. </a:t>
            </a:r>
            <a:endParaRPr/>
          </a:p>
        </p:txBody>
      </p:sp>
      <p:sp>
        <p:nvSpPr>
          <p:cNvPr id="430" name="CustomShape 8"/>
          <p:cNvSpPr/>
          <p:nvPr/>
        </p:nvSpPr>
        <p:spPr>
          <a:xfrm>
            <a:off x="4644000" y="5949360"/>
            <a:ext cx="4235760" cy="366120"/>
          </a:xfrm>
          <a:prstGeom prst="rect">
            <a:avLst/>
          </a:prstGeom>
          <a:blipFill>
            <a:blip r:embed="rId1"/>
            <a:tile/>
          </a:blipFill>
          <a:ln>
            <a:noFill/>
          </a:ln>
        </p:spPr>
        <p:txBody>
          <a:bodyPr/>
          <a:p>
            <a:pPr algn="ctr">
              <a:lnSpc>
                <a:spcPct val="100000"/>
              </a:lnSpc>
            </a:pPr>
            <a:r>
              <a:rPr b="1" lang="fr-FR">
                <a:solidFill>
                  <a:srgbClr val="000000"/>
                </a:solidFill>
                <a:latin typeface="Calibri"/>
              </a:rPr>
              <a:t>Une évolution de la réglementation</a:t>
            </a:r>
            <a:endParaRPr/>
          </a:p>
        </p:txBody>
      </p:sp>
      <p:sp>
        <p:nvSpPr>
          <p:cNvPr id="431" name="CustomShape 9"/>
          <p:cNvSpPr/>
          <p:nvPr/>
        </p:nvSpPr>
        <p:spPr>
          <a:xfrm>
            <a:off x="6084360" y="1784880"/>
            <a:ext cx="2684160" cy="701640"/>
          </a:xfrm>
          <a:prstGeom prst="rect">
            <a:avLst/>
          </a:prstGeom>
          <a:solidFill>
            <a:srgbClr val="ffff00"/>
          </a:solidFill>
          <a:ln>
            <a:noFill/>
          </a:ln>
        </p:spPr>
        <p:txBody>
          <a:bodyPr/>
          <a:p>
            <a:pPr algn="ctr">
              <a:lnSpc>
                <a:spcPct val="100000"/>
              </a:lnSpc>
            </a:pPr>
            <a:r>
              <a:rPr b="1" lang="fr-FR" sz="2000">
                <a:solidFill>
                  <a:srgbClr val="002060"/>
                </a:solidFill>
                <a:latin typeface="Calibri"/>
              </a:rPr>
              <a:t>Durée de formation</a:t>
            </a:r>
            <a:endParaRPr/>
          </a:p>
          <a:p>
            <a:pPr algn="ctr">
              <a:lnSpc>
                <a:spcPct val="100000"/>
              </a:lnSpc>
            </a:pPr>
            <a:r>
              <a:rPr b="1" lang="fr-FR" sz="2000">
                <a:solidFill>
                  <a:srgbClr val="002060"/>
                </a:solidFill>
                <a:latin typeface="Calibri"/>
              </a:rPr>
              <a:t>Dispenses d’épreuves</a:t>
            </a:r>
            <a:endParaRPr/>
          </a:p>
        </p:txBody>
      </p:sp>
    </p:spTree>
  </p:cSld>
  <p:timing>
    <p:tnLst>
      <p:par>
        <p:cTn dur="indefinite" id="1164" nodeType="tmRoot" restart="never">
          <p:childTnLst>
            <p:seq>
              <p:cTn dur="indefinite" id="1165" nodeType="mainSeq">
                <p:childTnLst>
                  <p:par>
                    <p:cTn fill="hold" id="1166">
                      <p:stCondLst>
                        <p:cond delay="indefinite"/>
                      </p:stCondLst>
                      <p:childTnLst>
                        <p:par>
                          <p:cTn fill="hold" id="1167">
                            <p:stCondLst>
                              <p:cond delay="0"/>
                            </p:stCondLst>
                            <p:childTnLst>
                              <p:par>
                                <p:cTn fill="hold" id="1168" nodeType="clickEffect" presetClass="entr" presetID="1">
                                  <p:stCondLst>
                                    <p:cond delay="0"/>
                                  </p:stCondLst>
                                  <p:childTnLst>
                                    <p:set>
                                      <p:cBhvr>
                                        <p:cTn dur="1" fill="hold" id="1169">
                                          <p:stCondLst>
                                            <p:cond delay="0"/>
                                          </p:stCondLst>
                                        </p:cTn>
                                        <p:tgtEl>
                                          <p:spTgt spid="429"/>
                                        </p:tgtEl>
                                        <p:attrNameLst>
                                          <p:attrName>style.visibility</p:attrName>
                                        </p:attrNameLst>
                                      </p:cBhvr>
                                      <p:to>
                                        <p:strVal val="visible"/>
                                      </p:to>
                                    </p:set>
                                  </p:childTnLst>
                                </p:cTn>
                              </p:par>
                            </p:childTnLst>
                          </p:cTn>
                        </p:par>
                      </p:childTnLst>
                    </p:cTn>
                  </p:par>
                </p:childTnLst>
              </p:cTn>
              <p:prevCondLst>
                <p:cond delay="0" evt="onPrev">
                  <p:tgtEl>
                    <p:sldTgt/>
                  </p:tgtEl>
                </p:cond>
              </p:prevCondLst>
              <p:nextCondLst>
                <p:cond delay="0" evt="onNext">
                  <p:tgtEl>
                    <p:sldTgt/>
                  </p:tgtEl>
                </p:cond>
              </p:nextCondLst>
            </p:seq>
          </p:childTnLst>
        </p:cTn>
      </p:par>
    </p:tnLst>
  </p:timing>
</p:sld>
</file>

<file path=ppt/slides/slide36.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432" name="TextShape 1"/>
          <p:cNvSpPr txBox="1"/>
          <p:nvPr/>
        </p:nvSpPr>
        <p:spPr>
          <a:xfrm>
            <a:off x="899640" y="6535440"/>
            <a:ext cx="2017440" cy="259200"/>
          </a:xfrm>
          <a:prstGeom prst="rect">
            <a:avLst/>
          </a:prstGeom>
        </p:spPr>
        <p:txBody>
          <a:bodyPr/>
          <a:p>
            <a:pPr algn="ctr">
              <a:lnSpc>
                <a:spcPct val="100000"/>
              </a:lnSpc>
            </a:pPr>
            <a:r>
              <a:rPr lang="fr-FR" sz="1200">
                <a:solidFill>
                  <a:srgbClr val="996633"/>
                </a:solidFill>
                <a:latin typeface="Arial"/>
              </a:rPr>
              <a:t>Lycée Diderot 9 avril 2015</a:t>
            </a:r>
            <a:endParaRPr/>
          </a:p>
        </p:txBody>
      </p:sp>
      <p:sp>
        <p:nvSpPr>
          <p:cNvPr id="433" name="TextShape 2"/>
          <p:cNvSpPr txBox="1"/>
          <p:nvPr/>
        </p:nvSpPr>
        <p:spPr>
          <a:xfrm>
            <a:off x="3132000" y="6535440"/>
            <a:ext cx="5040360" cy="267840"/>
          </a:xfrm>
          <a:prstGeom prst="rect">
            <a:avLst/>
          </a:prstGeom>
        </p:spPr>
        <p:txBody>
          <a:bodyPr/>
          <a:p>
            <a:pPr algn="ctr">
              <a:lnSpc>
                <a:spcPct val="100000"/>
              </a:lnSpc>
            </a:pPr>
            <a:r>
              <a:rPr lang="fr-FR" sz="1200">
                <a:solidFill>
                  <a:srgbClr val="996633"/>
                </a:solidFill>
                <a:latin typeface="Arial"/>
              </a:rPr>
              <a:t>PNF Filière Bois – Patrick AVELINE, Etienne GAZEAU, IEN</a:t>
            </a:r>
            <a:endParaRPr/>
          </a:p>
        </p:txBody>
      </p:sp>
      <p:sp>
        <p:nvSpPr>
          <p:cNvPr id="434" name="TextShape 3"/>
          <p:cNvSpPr txBox="1"/>
          <p:nvPr/>
        </p:nvSpPr>
        <p:spPr>
          <a:xfrm>
            <a:off x="8403840" y="6525360"/>
            <a:ext cx="565920" cy="287640"/>
          </a:xfrm>
          <a:prstGeom prst="rect">
            <a:avLst/>
          </a:prstGeom>
        </p:spPr>
        <p:txBody>
          <a:bodyPr anchor="ctr"/>
          <a:p>
            <a:pPr algn="r">
              <a:lnSpc>
                <a:spcPct val="100000"/>
              </a:lnSpc>
            </a:pPr>
            <a:fld id="{4F2B3EAF-8D5F-49A4-BB3F-1BD88B340B40}" type="slidenum">
              <a:rPr lang="fr-FR" sz="1200">
                <a:solidFill>
                  <a:srgbClr val="996633"/>
                </a:solidFill>
                <a:latin typeface="Arial"/>
              </a:rPr>
              <a:t>&lt;numéro&gt;</a:t>
            </a:fld>
            <a:endParaRPr/>
          </a:p>
        </p:txBody>
      </p:sp>
      <p:sp>
        <p:nvSpPr>
          <p:cNvPr id="435" name="TextShape 4"/>
          <p:cNvSpPr txBox="1"/>
          <p:nvPr/>
        </p:nvSpPr>
        <p:spPr>
          <a:xfrm>
            <a:off x="3132000" y="181800"/>
            <a:ext cx="5748120" cy="703080"/>
          </a:xfrm>
          <a:prstGeom prst="rect">
            <a:avLst/>
          </a:prstGeom>
        </p:spPr>
        <p:txBody>
          <a:bodyPr/>
          <a:p>
            <a:pPr>
              <a:lnSpc>
                <a:spcPct val="100000"/>
              </a:lnSpc>
            </a:pPr>
            <a:r>
              <a:rPr b="1" lang="fr-FR" sz="2000">
                <a:solidFill>
                  <a:srgbClr val="ffffff"/>
                </a:solidFill>
                <a:latin typeface="Calibri"/>
              </a:rPr>
              <a:t>Les Baccalauréats Professionnels TCB et TMA</a:t>
            </a:r>
            <a:r>
              <a:rPr b="1" lang="fr-FR" sz="2000">
                <a:solidFill>
                  <a:srgbClr val="ffffff"/>
                </a:solidFill>
                <a:latin typeface="Calibri"/>
              </a:rPr>
              <a:t>
</a:t>
            </a:r>
            <a:r>
              <a:rPr b="1" lang="fr-FR" sz="2000">
                <a:solidFill>
                  <a:srgbClr val="ffffff"/>
                </a:solidFill>
                <a:latin typeface="Calibri"/>
              </a:rPr>
              <a:t>Les brevets professionnels charpentier et menuisier</a:t>
            </a:r>
            <a:endParaRPr/>
          </a:p>
        </p:txBody>
      </p:sp>
      <p:sp>
        <p:nvSpPr>
          <p:cNvPr id="436" name="CustomShape 5"/>
          <p:cNvSpPr/>
          <p:nvPr/>
        </p:nvSpPr>
        <p:spPr>
          <a:xfrm>
            <a:off x="7236360" y="1972440"/>
            <a:ext cx="184320" cy="369000"/>
          </a:xfrm>
          <a:prstGeom prst="rect">
            <a:avLst/>
          </a:prstGeom>
          <a:noFill/>
          <a:ln>
            <a:noFill/>
          </a:ln>
        </p:spPr>
      </p:sp>
      <p:sp>
        <p:nvSpPr>
          <p:cNvPr id="437" name="CustomShape 6"/>
          <p:cNvSpPr/>
          <p:nvPr/>
        </p:nvSpPr>
        <p:spPr>
          <a:xfrm rot="20708400">
            <a:off x="136440" y="206280"/>
            <a:ext cx="3780000" cy="1379520"/>
          </a:xfrm>
          <a:prstGeom prst="irregularSeal2">
            <a:avLst/>
          </a:prstGeom>
          <a:solidFill>
            <a:srgbClr val="33cc33"/>
          </a:solidFill>
          <a:ln>
            <a:noFill/>
          </a:ln>
        </p:spPr>
        <p:txBody>
          <a:bodyPr anchor="ctr" bIns="0" lIns="0" rIns="0" tIns="0"/>
          <a:p>
            <a:pPr algn="ctr">
              <a:lnSpc>
                <a:spcPct val="100000"/>
              </a:lnSpc>
            </a:pPr>
            <a:r>
              <a:rPr b="1" lang="fr-FR" sz="2000">
                <a:solidFill>
                  <a:srgbClr val="000000"/>
                </a:solidFill>
                <a:latin typeface="Calibri"/>
              </a:rPr>
              <a:t>Evolutions règlementaires</a:t>
            </a:r>
            <a:endParaRPr/>
          </a:p>
        </p:txBody>
      </p:sp>
      <p:sp>
        <p:nvSpPr>
          <p:cNvPr id="438" name="CustomShape 7"/>
          <p:cNvSpPr/>
          <p:nvPr/>
        </p:nvSpPr>
        <p:spPr>
          <a:xfrm>
            <a:off x="2803680" y="5829480"/>
            <a:ext cx="6108480" cy="366120"/>
          </a:xfrm>
          <a:prstGeom prst="rect">
            <a:avLst/>
          </a:prstGeom>
          <a:blipFill>
            <a:blip r:embed="rId1"/>
            <a:tile/>
          </a:blipFill>
          <a:ln>
            <a:noFill/>
          </a:ln>
        </p:spPr>
        <p:txBody>
          <a:bodyPr/>
          <a:p>
            <a:pPr algn="ctr">
              <a:lnSpc>
                <a:spcPct val="100000"/>
              </a:lnSpc>
            </a:pPr>
            <a:r>
              <a:rPr b="1" lang="fr-FR">
                <a:solidFill>
                  <a:srgbClr val="000000"/>
                </a:solidFill>
                <a:latin typeface="Calibri"/>
              </a:rPr>
              <a:t>Une complémentarité entre activités et compétences </a:t>
            </a:r>
            <a:endParaRPr/>
          </a:p>
        </p:txBody>
      </p:sp>
      <p:sp>
        <p:nvSpPr>
          <p:cNvPr id="439" name="CustomShape 8"/>
          <p:cNvSpPr/>
          <p:nvPr/>
        </p:nvSpPr>
        <p:spPr>
          <a:xfrm>
            <a:off x="6968520" y="1124640"/>
            <a:ext cx="1944000" cy="701640"/>
          </a:xfrm>
          <a:prstGeom prst="rect">
            <a:avLst/>
          </a:prstGeom>
          <a:solidFill>
            <a:srgbClr val="ffff00"/>
          </a:solidFill>
          <a:ln>
            <a:noFill/>
          </a:ln>
        </p:spPr>
        <p:txBody>
          <a:bodyPr/>
          <a:p>
            <a:pPr algn="ctr">
              <a:lnSpc>
                <a:spcPct val="100000"/>
              </a:lnSpc>
            </a:pPr>
            <a:r>
              <a:rPr b="1" lang="fr-FR" sz="2000">
                <a:solidFill>
                  <a:srgbClr val="002060"/>
                </a:solidFill>
                <a:latin typeface="Calibri"/>
              </a:rPr>
              <a:t>Dispenses d’épreuves</a:t>
            </a:r>
            <a:endParaRPr/>
          </a:p>
        </p:txBody>
      </p:sp>
      <p:pic>
        <p:nvPicPr>
          <p:cNvPr descr="" id="440" name=""/>
          <p:cNvPicPr/>
          <p:nvPr/>
        </p:nvPicPr>
        <p:blipFill>
          <a:blip r:embed="rId2"/>
          <a:stretch>
            <a:fillRect/>
          </a:stretch>
        </p:blipFill>
        <p:spPr>
          <a:xfrm>
            <a:off x="685800" y="1295280"/>
            <a:ext cx="8292960" cy="4762440"/>
          </a:xfrm>
          <a:prstGeom prst="rect">
            <a:avLst/>
          </a:prstGeom>
          <a:ln>
            <a:noFill/>
          </a:ln>
        </p:spPr>
      </p:pic>
    </p:spTree>
  </p:cSld>
</p:sld>
</file>

<file path=ppt/slides/slide37.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441" name="TextShape 1"/>
          <p:cNvSpPr txBox="1"/>
          <p:nvPr/>
        </p:nvSpPr>
        <p:spPr>
          <a:xfrm>
            <a:off x="899640" y="6535440"/>
            <a:ext cx="2017440" cy="259200"/>
          </a:xfrm>
          <a:prstGeom prst="rect">
            <a:avLst/>
          </a:prstGeom>
        </p:spPr>
        <p:txBody>
          <a:bodyPr/>
          <a:p>
            <a:pPr algn="ctr">
              <a:lnSpc>
                <a:spcPct val="100000"/>
              </a:lnSpc>
            </a:pPr>
            <a:r>
              <a:rPr lang="fr-FR" sz="1200">
                <a:solidFill>
                  <a:srgbClr val="996633"/>
                </a:solidFill>
                <a:latin typeface="Arial"/>
              </a:rPr>
              <a:t>Lycée Diderot 9 avril 2015</a:t>
            </a:r>
            <a:endParaRPr/>
          </a:p>
        </p:txBody>
      </p:sp>
      <p:sp>
        <p:nvSpPr>
          <p:cNvPr id="442" name="TextShape 2"/>
          <p:cNvSpPr txBox="1"/>
          <p:nvPr/>
        </p:nvSpPr>
        <p:spPr>
          <a:xfrm>
            <a:off x="3132000" y="6535440"/>
            <a:ext cx="5040360" cy="267840"/>
          </a:xfrm>
          <a:prstGeom prst="rect">
            <a:avLst/>
          </a:prstGeom>
        </p:spPr>
        <p:txBody>
          <a:bodyPr/>
          <a:p>
            <a:pPr algn="ctr">
              <a:lnSpc>
                <a:spcPct val="100000"/>
              </a:lnSpc>
            </a:pPr>
            <a:r>
              <a:rPr lang="fr-FR" sz="1200">
                <a:solidFill>
                  <a:srgbClr val="996633"/>
                </a:solidFill>
                <a:latin typeface="Arial"/>
              </a:rPr>
              <a:t>PNF Filière Bois – Patrick AVELINE, Etienne GAZEAU, IEN</a:t>
            </a:r>
            <a:endParaRPr/>
          </a:p>
        </p:txBody>
      </p:sp>
      <p:sp>
        <p:nvSpPr>
          <p:cNvPr id="443" name="TextShape 3"/>
          <p:cNvSpPr txBox="1"/>
          <p:nvPr/>
        </p:nvSpPr>
        <p:spPr>
          <a:xfrm>
            <a:off x="8403840" y="6525360"/>
            <a:ext cx="565920" cy="287640"/>
          </a:xfrm>
          <a:prstGeom prst="rect">
            <a:avLst/>
          </a:prstGeom>
        </p:spPr>
        <p:txBody>
          <a:bodyPr anchor="ctr"/>
          <a:p>
            <a:pPr algn="r">
              <a:lnSpc>
                <a:spcPct val="100000"/>
              </a:lnSpc>
            </a:pPr>
            <a:fld id="{91E3FE13-F27A-40CA-98D9-29FDFE818078}" type="slidenum">
              <a:rPr lang="fr-FR" sz="1200">
                <a:solidFill>
                  <a:srgbClr val="996633"/>
                </a:solidFill>
                <a:latin typeface="Arial"/>
              </a:rPr>
              <a:t>&lt;numéro&gt;</a:t>
            </a:fld>
            <a:endParaRPr/>
          </a:p>
        </p:txBody>
      </p:sp>
      <p:sp>
        <p:nvSpPr>
          <p:cNvPr id="444" name="CustomShape 4"/>
          <p:cNvSpPr/>
          <p:nvPr/>
        </p:nvSpPr>
        <p:spPr>
          <a:xfrm>
            <a:off x="7236360" y="1972440"/>
            <a:ext cx="184320" cy="369000"/>
          </a:xfrm>
          <a:prstGeom prst="rect">
            <a:avLst/>
          </a:prstGeom>
          <a:noFill/>
          <a:ln>
            <a:noFill/>
          </a:ln>
        </p:spPr>
      </p:sp>
      <p:sp>
        <p:nvSpPr>
          <p:cNvPr id="445" name="CustomShape 5"/>
          <p:cNvSpPr/>
          <p:nvPr/>
        </p:nvSpPr>
        <p:spPr>
          <a:xfrm>
            <a:off x="1547640" y="2157120"/>
            <a:ext cx="7332480" cy="3719880"/>
          </a:xfrm>
          <a:prstGeom prst="rect">
            <a:avLst/>
          </a:prstGeom>
          <a:noFill/>
          <a:ln>
            <a:noFill/>
          </a:ln>
        </p:spPr>
        <p:txBody>
          <a:bodyPr bIns="45000" lIns="90000" rIns="90000" tIns="45000"/>
          <a:p>
            <a:pPr>
              <a:lnSpc>
                <a:spcPct val="100000"/>
              </a:lnSpc>
            </a:pPr>
            <a:r>
              <a:rPr lang="fr-FR" sz="2000">
                <a:solidFill>
                  <a:srgbClr val="000000"/>
                </a:solidFill>
                <a:latin typeface="Calibri"/>
              </a:rPr>
              <a:t>- </a:t>
            </a:r>
            <a:r>
              <a:rPr b="1" lang="fr-FR" sz="2000">
                <a:solidFill>
                  <a:srgbClr val="000000"/>
                </a:solidFill>
                <a:latin typeface="Calibri"/>
              </a:rPr>
              <a:t>Epreuve technologique</a:t>
            </a:r>
            <a:endParaRPr/>
          </a:p>
          <a:p>
            <a:pPr lvl="1">
              <a:lnSpc>
                <a:spcPct val="100000"/>
              </a:lnSpc>
              <a:buFont typeface="Courier New"/>
              <a:buChar char="o"/>
            </a:pPr>
            <a:r>
              <a:rPr lang="fr-FR" sz="2000">
                <a:solidFill>
                  <a:srgbClr val="000000"/>
                </a:solidFill>
                <a:latin typeface="Calibri"/>
              </a:rPr>
              <a:t>Analyse de l’ouvrage, du produit, etc…</a:t>
            </a:r>
            <a:endParaRPr/>
          </a:p>
          <a:p>
            <a:pPr lvl="1">
              <a:lnSpc>
                <a:spcPct val="100000"/>
              </a:lnSpc>
              <a:buFont typeface="Courier New"/>
              <a:buChar char="o"/>
            </a:pPr>
            <a:r>
              <a:rPr lang="fr-FR" sz="2000">
                <a:solidFill>
                  <a:srgbClr val="000000"/>
                </a:solidFill>
                <a:latin typeface="Calibri"/>
              </a:rPr>
              <a:t>Préparation de la fabrication, du levage, de la pose etc..</a:t>
            </a:r>
            <a:endParaRPr/>
          </a:p>
          <a:p>
            <a:pPr>
              <a:lnSpc>
                <a:spcPct val="100000"/>
              </a:lnSpc>
            </a:pPr>
            <a:endParaRPr/>
          </a:p>
          <a:p>
            <a:pPr>
              <a:lnSpc>
                <a:spcPct val="100000"/>
              </a:lnSpc>
            </a:pPr>
            <a:r>
              <a:rPr b="1" lang="fr-FR" sz="2000">
                <a:solidFill>
                  <a:srgbClr val="000000"/>
                </a:solidFill>
                <a:latin typeface="Calibri"/>
              </a:rPr>
              <a:t>- Epreuve de fabrication</a:t>
            </a:r>
            <a:endParaRPr/>
          </a:p>
          <a:p>
            <a:pPr>
              <a:lnSpc>
                <a:spcPct val="100000"/>
              </a:lnSpc>
            </a:pPr>
            <a:endParaRPr/>
          </a:p>
          <a:p>
            <a:pPr>
              <a:lnSpc>
                <a:spcPct val="100000"/>
              </a:lnSpc>
            </a:pPr>
            <a:r>
              <a:rPr b="1" lang="fr-FR" sz="2000">
                <a:solidFill>
                  <a:srgbClr val="000000"/>
                </a:solidFill>
                <a:latin typeface="Calibri"/>
              </a:rPr>
              <a:t>- Epreuve de mise en œuvre sur chantier</a:t>
            </a:r>
            <a:endParaRPr/>
          </a:p>
          <a:p>
            <a:pPr>
              <a:lnSpc>
                <a:spcPct val="100000"/>
              </a:lnSpc>
            </a:pPr>
            <a:r>
              <a:rPr lang="fr-FR" sz="2000">
                <a:solidFill>
                  <a:srgbClr val="000000"/>
                </a:solidFill>
                <a:latin typeface="Calibri"/>
              </a:rPr>
              <a:t>Mise en œuvre sur site de pose ou levage</a:t>
            </a:r>
            <a:endParaRPr/>
          </a:p>
          <a:p>
            <a:pPr>
              <a:lnSpc>
                <a:spcPct val="100000"/>
              </a:lnSpc>
            </a:pPr>
            <a:endParaRPr/>
          </a:p>
          <a:p>
            <a:pPr>
              <a:lnSpc>
                <a:spcPct val="100000"/>
              </a:lnSpc>
            </a:pPr>
            <a:r>
              <a:rPr b="1" lang="fr-FR" sz="2000">
                <a:solidFill>
                  <a:srgbClr val="000000"/>
                </a:solidFill>
                <a:latin typeface="Calibri"/>
              </a:rPr>
              <a:t>- Rapport d’activités en entreprise </a:t>
            </a:r>
            <a:endParaRPr/>
          </a:p>
        </p:txBody>
      </p:sp>
      <p:sp>
        <p:nvSpPr>
          <p:cNvPr id="446" name="CustomShape 6"/>
          <p:cNvSpPr/>
          <p:nvPr/>
        </p:nvSpPr>
        <p:spPr>
          <a:xfrm>
            <a:off x="3475800" y="5958720"/>
            <a:ext cx="5404320" cy="366120"/>
          </a:xfrm>
          <a:prstGeom prst="rect">
            <a:avLst/>
          </a:prstGeom>
          <a:blipFill>
            <a:blip r:embed="rId1"/>
            <a:tile/>
          </a:blipFill>
          <a:ln>
            <a:noFill/>
          </a:ln>
        </p:spPr>
        <p:txBody>
          <a:bodyPr/>
          <a:p>
            <a:pPr algn="ctr">
              <a:lnSpc>
                <a:spcPct val="100000"/>
              </a:lnSpc>
            </a:pPr>
            <a:r>
              <a:rPr b="1" lang="fr-FR">
                <a:solidFill>
                  <a:srgbClr val="000000"/>
                </a:solidFill>
                <a:latin typeface="Calibri"/>
              </a:rPr>
              <a:t>Une même structuration des unités et épreuves</a:t>
            </a:r>
            <a:endParaRPr/>
          </a:p>
        </p:txBody>
      </p:sp>
      <p:sp>
        <p:nvSpPr>
          <p:cNvPr id="447" name="TextShape 7"/>
          <p:cNvSpPr txBox="1"/>
          <p:nvPr/>
        </p:nvSpPr>
        <p:spPr>
          <a:xfrm>
            <a:off x="3132000" y="181800"/>
            <a:ext cx="5748120" cy="703080"/>
          </a:xfrm>
          <a:prstGeom prst="rect">
            <a:avLst/>
          </a:prstGeom>
        </p:spPr>
        <p:txBody>
          <a:bodyPr/>
          <a:p>
            <a:pPr>
              <a:lnSpc>
                <a:spcPct val="100000"/>
              </a:lnSpc>
            </a:pPr>
            <a:r>
              <a:rPr b="1" lang="fr-FR" sz="2000">
                <a:solidFill>
                  <a:srgbClr val="ffffff"/>
                </a:solidFill>
                <a:latin typeface="Calibri"/>
              </a:rPr>
              <a:t>Les Baccalauréats Professionnels TCB et TMA</a:t>
            </a:r>
            <a:r>
              <a:rPr b="1" lang="fr-FR" sz="2000">
                <a:solidFill>
                  <a:srgbClr val="ffffff"/>
                </a:solidFill>
                <a:latin typeface="Calibri"/>
              </a:rPr>
              <a:t>
</a:t>
            </a:r>
            <a:r>
              <a:rPr b="1" lang="fr-FR" sz="2000">
                <a:solidFill>
                  <a:srgbClr val="ffffff"/>
                </a:solidFill>
                <a:latin typeface="Calibri"/>
              </a:rPr>
              <a:t>Les brevets professionnels charpentier et menuisier</a:t>
            </a:r>
            <a:endParaRPr/>
          </a:p>
        </p:txBody>
      </p:sp>
      <p:sp>
        <p:nvSpPr>
          <p:cNvPr id="448" name="CustomShape 8"/>
          <p:cNvSpPr/>
          <p:nvPr/>
        </p:nvSpPr>
        <p:spPr>
          <a:xfrm rot="20708400">
            <a:off x="136440" y="206280"/>
            <a:ext cx="3780000" cy="1379520"/>
          </a:xfrm>
          <a:prstGeom prst="irregularSeal2">
            <a:avLst/>
          </a:prstGeom>
          <a:solidFill>
            <a:srgbClr val="33cc33"/>
          </a:solidFill>
          <a:ln>
            <a:noFill/>
          </a:ln>
        </p:spPr>
        <p:txBody>
          <a:bodyPr anchor="ctr" bIns="0" lIns="0" rIns="0" tIns="0"/>
          <a:p>
            <a:pPr algn="ctr">
              <a:lnSpc>
                <a:spcPct val="100000"/>
              </a:lnSpc>
            </a:pPr>
            <a:r>
              <a:rPr b="1" lang="fr-FR" sz="2000">
                <a:solidFill>
                  <a:srgbClr val="000000"/>
                </a:solidFill>
                <a:latin typeface="Calibri"/>
              </a:rPr>
              <a:t>Evolutions règlementaires</a:t>
            </a:r>
            <a:endParaRPr/>
          </a:p>
        </p:txBody>
      </p:sp>
      <p:sp>
        <p:nvSpPr>
          <p:cNvPr id="449" name="CustomShape 9"/>
          <p:cNvSpPr/>
          <p:nvPr/>
        </p:nvSpPr>
        <p:spPr>
          <a:xfrm>
            <a:off x="6936120" y="1124640"/>
            <a:ext cx="1944000" cy="701640"/>
          </a:xfrm>
          <a:prstGeom prst="rect">
            <a:avLst/>
          </a:prstGeom>
          <a:solidFill>
            <a:srgbClr val="ffff00"/>
          </a:solidFill>
          <a:ln>
            <a:noFill/>
          </a:ln>
        </p:spPr>
        <p:txBody>
          <a:bodyPr/>
          <a:p>
            <a:pPr algn="ctr">
              <a:lnSpc>
                <a:spcPct val="100000"/>
              </a:lnSpc>
            </a:pPr>
            <a:r>
              <a:rPr b="1" lang="fr-FR" sz="2000">
                <a:solidFill>
                  <a:srgbClr val="002060"/>
                </a:solidFill>
                <a:latin typeface="Calibri"/>
              </a:rPr>
              <a:t>Dispenses d’épreuves</a:t>
            </a:r>
            <a:endParaRPr/>
          </a:p>
        </p:txBody>
      </p:sp>
    </p:spTree>
  </p:cSld>
  <p:timing>
    <p:tnLst>
      <p:par>
        <p:cTn dur="indefinite" id="1170" nodeType="tmRoot" restart="never">
          <p:childTnLst>
            <p:seq>
              <p:cTn dur="indefinite" id="1171" nodeType="mainSeq">
                <p:childTnLst>
                  <p:par>
                    <p:cTn fill="hold" id="1172">
                      <p:stCondLst>
                        <p:cond delay="indefinite"/>
                      </p:stCondLst>
                      <p:childTnLst>
                        <p:par>
                          <p:cTn fill="hold" id="1173">
                            <p:stCondLst>
                              <p:cond delay="0"/>
                            </p:stCondLst>
                            <p:childTnLst>
                              <p:par>
                                <p:cTn fill="hold" id="1174" nodeType="clickEffect" presetClass="entr" presetID="1">
                                  <p:stCondLst>
                                    <p:cond delay="0"/>
                                  </p:stCondLst>
                                  <p:childTnLst>
                                    <p:set>
                                      <p:cBhvr>
                                        <p:cTn dur="1" fill="hold" id="1175">
                                          <p:stCondLst>
                                            <p:cond delay="0"/>
                                          </p:stCondLst>
                                        </p:cTn>
                                        <p:tgtEl>
                                          <p:spTgt spid="445"/>
                                        </p:tgtEl>
                                        <p:attrNameLst>
                                          <p:attrName>style.visibility</p:attrName>
                                        </p:attrNameLst>
                                      </p:cBhvr>
                                      <p:to>
                                        <p:strVal val="visible"/>
                                      </p:to>
                                    </p:set>
                                  </p:childTnLst>
                                </p:cTn>
                              </p:par>
                            </p:childTnLst>
                          </p:cTn>
                        </p:par>
                      </p:childTnLst>
                    </p:cTn>
                  </p:par>
                </p:childTnLst>
              </p:cTn>
              <p:prevCondLst>
                <p:cond delay="0" evt="onPrev">
                  <p:tgtEl>
                    <p:sldTgt/>
                  </p:tgtEl>
                </p:cond>
              </p:prevCondLst>
              <p:nextCondLst>
                <p:cond delay="0" evt="onNext">
                  <p:tgtEl>
                    <p:sldTgt/>
                  </p:tgtEl>
                </p:cond>
              </p:nextCondLst>
            </p:seq>
          </p:childTnLst>
        </p:cTn>
      </p:par>
    </p:tnLst>
  </p:timing>
</p:sld>
</file>

<file path=ppt/slides/slide38.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450" name="TextShape 1"/>
          <p:cNvSpPr txBox="1"/>
          <p:nvPr/>
        </p:nvSpPr>
        <p:spPr>
          <a:xfrm>
            <a:off x="899640" y="6535440"/>
            <a:ext cx="2017440" cy="259200"/>
          </a:xfrm>
          <a:prstGeom prst="rect">
            <a:avLst/>
          </a:prstGeom>
        </p:spPr>
        <p:txBody>
          <a:bodyPr/>
          <a:p>
            <a:pPr algn="ctr">
              <a:lnSpc>
                <a:spcPct val="100000"/>
              </a:lnSpc>
            </a:pPr>
            <a:r>
              <a:rPr lang="fr-FR" sz="1200">
                <a:solidFill>
                  <a:srgbClr val="996633"/>
                </a:solidFill>
                <a:latin typeface="Arial"/>
              </a:rPr>
              <a:t>Lycée Diderot 9 avril 2015</a:t>
            </a:r>
            <a:endParaRPr/>
          </a:p>
        </p:txBody>
      </p:sp>
      <p:sp>
        <p:nvSpPr>
          <p:cNvPr id="451" name="TextShape 2"/>
          <p:cNvSpPr txBox="1"/>
          <p:nvPr/>
        </p:nvSpPr>
        <p:spPr>
          <a:xfrm>
            <a:off x="3132000" y="6535440"/>
            <a:ext cx="5040360" cy="267840"/>
          </a:xfrm>
          <a:prstGeom prst="rect">
            <a:avLst/>
          </a:prstGeom>
        </p:spPr>
        <p:txBody>
          <a:bodyPr/>
          <a:p>
            <a:pPr algn="ctr">
              <a:lnSpc>
                <a:spcPct val="100000"/>
              </a:lnSpc>
            </a:pPr>
            <a:r>
              <a:rPr lang="fr-FR" sz="1200">
                <a:solidFill>
                  <a:srgbClr val="996633"/>
                </a:solidFill>
                <a:latin typeface="Arial"/>
              </a:rPr>
              <a:t>PNF Filière Bois – Patrick AVELINE, Etienne GAZEAU, IEN</a:t>
            </a:r>
            <a:endParaRPr/>
          </a:p>
        </p:txBody>
      </p:sp>
      <p:sp>
        <p:nvSpPr>
          <p:cNvPr id="452" name="TextShape 3"/>
          <p:cNvSpPr txBox="1"/>
          <p:nvPr/>
        </p:nvSpPr>
        <p:spPr>
          <a:xfrm>
            <a:off x="8403840" y="6525360"/>
            <a:ext cx="565920" cy="287640"/>
          </a:xfrm>
          <a:prstGeom prst="rect">
            <a:avLst/>
          </a:prstGeom>
        </p:spPr>
        <p:txBody>
          <a:bodyPr anchor="ctr"/>
          <a:p>
            <a:pPr algn="r">
              <a:lnSpc>
                <a:spcPct val="100000"/>
              </a:lnSpc>
            </a:pPr>
            <a:fld id="{61320716-D52A-4A8C-BF97-2B5943004EC1}" type="slidenum">
              <a:rPr lang="fr-FR" sz="1200">
                <a:solidFill>
                  <a:srgbClr val="996633"/>
                </a:solidFill>
                <a:latin typeface="Arial"/>
              </a:rPr>
              <a:t>&lt;numéro&gt;</a:t>
            </a:fld>
            <a:endParaRPr/>
          </a:p>
        </p:txBody>
      </p:sp>
      <p:sp>
        <p:nvSpPr>
          <p:cNvPr id="453" name="CustomShape 4"/>
          <p:cNvSpPr/>
          <p:nvPr/>
        </p:nvSpPr>
        <p:spPr>
          <a:xfrm>
            <a:off x="7236360" y="1972440"/>
            <a:ext cx="184320" cy="369000"/>
          </a:xfrm>
          <a:prstGeom prst="rect">
            <a:avLst/>
          </a:prstGeom>
          <a:noFill/>
          <a:ln>
            <a:noFill/>
          </a:ln>
        </p:spPr>
      </p:sp>
      <p:sp>
        <p:nvSpPr>
          <p:cNvPr id="454" name="CustomShape 5"/>
          <p:cNvSpPr/>
          <p:nvPr/>
        </p:nvSpPr>
        <p:spPr>
          <a:xfrm>
            <a:off x="6968520" y="1124640"/>
            <a:ext cx="1944000" cy="701640"/>
          </a:xfrm>
          <a:prstGeom prst="rect">
            <a:avLst/>
          </a:prstGeom>
          <a:solidFill>
            <a:srgbClr val="ffff00"/>
          </a:solidFill>
          <a:ln>
            <a:noFill/>
          </a:ln>
        </p:spPr>
        <p:txBody>
          <a:bodyPr/>
          <a:p>
            <a:pPr algn="ctr">
              <a:lnSpc>
                <a:spcPct val="100000"/>
              </a:lnSpc>
            </a:pPr>
            <a:r>
              <a:rPr b="1" lang="fr-FR" sz="2000">
                <a:solidFill>
                  <a:srgbClr val="002060"/>
                </a:solidFill>
                <a:latin typeface="Calibri"/>
              </a:rPr>
              <a:t>Dispenses d’épreuves</a:t>
            </a:r>
            <a:endParaRPr/>
          </a:p>
        </p:txBody>
      </p:sp>
      <p:sp>
        <p:nvSpPr>
          <p:cNvPr id="455" name="TextShape 6"/>
          <p:cNvSpPr txBox="1"/>
          <p:nvPr/>
        </p:nvSpPr>
        <p:spPr>
          <a:xfrm>
            <a:off x="3132000" y="181800"/>
            <a:ext cx="5748120" cy="703080"/>
          </a:xfrm>
          <a:prstGeom prst="rect">
            <a:avLst/>
          </a:prstGeom>
        </p:spPr>
        <p:txBody>
          <a:bodyPr/>
          <a:p>
            <a:pPr>
              <a:lnSpc>
                <a:spcPct val="100000"/>
              </a:lnSpc>
            </a:pPr>
            <a:r>
              <a:rPr b="1" lang="fr-FR" sz="2000">
                <a:solidFill>
                  <a:srgbClr val="ffffff"/>
                </a:solidFill>
                <a:latin typeface="Calibri"/>
              </a:rPr>
              <a:t>Les Baccalauréats Professionnels TCB et TMA</a:t>
            </a:r>
            <a:r>
              <a:rPr b="1" lang="fr-FR" sz="2000">
                <a:solidFill>
                  <a:srgbClr val="ffffff"/>
                </a:solidFill>
                <a:latin typeface="Calibri"/>
              </a:rPr>
              <a:t>
</a:t>
            </a:r>
            <a:r>
              <a:rPr b="1" lang="fr-FR" sz="2000">
                <a:solidFill>
                  <a:srgbClr val="ffffff"/>
                </a:solidFill>
                <a:latin typeface="Calibri"/>
              </a:rPr>
              <a:t>Les brevets professionnels charpentier et menuisier</a:t>
            </a:r>
            <a:endParaRPr/>
          </a:p>
        </p:txBody>
      </p:sp>
      <p:sp>
        <p:nvSpPr>
          <p:cNvPr id="456" name="CustomShape 7"/>
          <p:cNvSpPr/>
          <p:nvPr/>
        </p:nvSpPr>
        <p:spPr>
          <a:xfrm rot="20708400">
            <a:off x="136440" y="206280"/>
            <a:ext cx="3780000" cy="1379520"/>
          </a:xfrm>
          <a:prstGeom prst="irregularSeal2">
            <a:avLst/>
          </a:prstGeom>
          <a:solidFill>
            <a:srgbClr val="33cc33"/>
          </a:solidFill>
          <a:ln>
            <a:noFill/>
          </a:ln>
        </p:spPr>
        <p:txBody>
          <a:bodyPr anchor="ctr" bIns="0" lIns="0" rIns="0" tIns="0"/>
          <a:p>
            <a:pPr algn="ctr">
              <a:lnSpc>
                <a:spcPct val="100000"/>
              </a:lnSpc>
            </a:pPr>
            <a:r>
              <a:rPr b="1" lang="fr-FR" sz="2000">
                <a:solidFill>
                  <a:srgbClr val="000000"/>
                </a:solidFill>
                <a:latin typeface="Calibri"/>
              </a:rPr>
              <a:t>Evolutions règlementaires</a:t>
            </a:r>
            <a:endParaRPr/>
          </a:p>
        </p:txBody>
      </p:sp>
      <p:graphicFrame>
        <p:nvGraphicFramePr>
          <p:cNvPr id="457" name="Table 8"/>
          <p:cNvGraphicFramePr/>
          <p:nvPr/>
        </p:nvGraphicFramePr>
        <p:xfrm>
          <a:off x="683640" y="2214720"/>
          <a:ext cx="8172360" cy="3776040"/>
        </p:xfrm>
        <a:graphic>
          <a:graphicData uri="http://schemas.openxmlformats.org/drawingml/2006/table">
            <a:tbl>
              <a:tblPr/>
              <a:tblGrid>
                <a:gridCol w="4037400"/>
                <a:gridCol w="4135320"/>
              </a:tblGrid>
              <a:tr h="493920">
                <a:tc>
                  <a:txBody>
                    <a:bodyPr anchor="ctr" wrap="none"/>
                    <a:p>
                      <a:pPr algn="ctr">
                        <a:lnSpc>
                          <a:spcPct val="100000"/>
                        </a:lnSpc>
                      </a:pPr>
                      <a:r>
                        <a:rPr b="1" lang="fr-FR">
                          <a:solidFill>
                            <a:srgbClr val="002060"/>
                          </a:solidFill>
                          <a:latin typeface="Calibri"/>
                        </a:rPr>
                        <a:t>BCP Technicien Constructeur Bois</a:t>
                      </a:r>
                      <a:endParaRPr/>
                    </a:p>
                  </a:txBody>
                  <a:tcPr/>
                </a:tc>
                <a:tc>
                  <a:txBody>
                    <a:bodyPr anchor="ctr" wrap="none"/>
                    <a:p>
                      <a:pPr algn="ctr">
                        <a:lnSpc>
                          <a:spcPct val="100000"/>
                        </a:lnSpc>
                      </a:pPr>
                      <a:r>
                        <a:rPr b="1" lang="fr-FR">
                          <a:solidFill>
                            <a:srgbClr val="002060"/>
                          </a:solidFill>
                          <a:latin typeface="Calibri"/>
                        </a:rPr>
                        <a:t>BP Charpentier Bois</a:t>
                      </a:r>
                      <a:endParaRPr/>
                    </a:p>
                  </a:txBody>
                  <a:tcPr/>
                </a:tc>
              </a:tr>
              <a:tr h="504000">
                <a:tc>
                  <a:txBody>
                    <a:bodyPr anchor="ctr" wrap="none"/>
                    <a:p>
                      <a:pPr>
                        <a:lnSpc>
                          <a:spcPct val="100000"/>
                        </a:lnSpc>
                      </a:pPr>
                      <a:r>
                        <a:rPr b="1" lang="fr-FR">
                          <a:solidFill>
                            <a:srgbClr val="000000"/>
                          </a:solidFill>
                          <a:latin typeface="Calibri"/>
                          <a:ea typeface="Times New Roman"/>
                        </a:rPr>
                        <a:t>E21 </a:t>
                      </a:r>
                      <a:r>
                        <a:rPr lang="fr-FR">
                          <a:solidFill>
                            <a:srgbClr val="000000"/>
                          </a:solidFill>
                          <a:latin typeface="Calibri"/>
                          <a:ea typeface="Times New Roman"/>
                        </a:rPr>
                        <a:t>- Analyse technique d'un ouvrage</a:t>
                      </a:r>
                      <a:endParaRPr/>
                    </a:p>
                  </a:txBody>
                  <a:tcPr/>
                </a:tc>
                <a:tc>
                  <a:txBody>
                    <a:bodyPr anchor="ctr" wrap="none"/>
                    <a:p>
                      <a:pPr>
                        <a:lnSpc>
                          <a:spcPct val="100000"/>
                        </a:lnSpc>
                      </a:pPr>
                      <a:r>
                        <a:rPr b="1" lang="fr-FR">
                          <a:solidFill>
                            <a:srgbClr val="002060"/>
                          </a:solidFill>
                          <a:latin typeface="Calibri"/>
                          <a:ea typeface="Times New Roman"/>
                        </a:rPr>
                        <a:t>E11</a:t>
                      </a:r>
                      <a:r>
                        <a:rPr lang="fr-FR">
                          <a:solidFill>
                            <a:srgbClr val="002060"/>
                          </a:solidFill>
                          <a:latin typeface="Calibri"/>
                          <a:ea typeface="Times New Roman"/>
                        </a:rPr>
                        <a:t> - Analyse technique d’un ouvrage </a:t>
                      </a:r>
                      <a:endParaRPr/>
                    </a:p>
                  </a:txBody>
                  <a:tcPr/>
                </a:tc>
              </a:tr>
              <a:tr h="792000">
                <a:tc>
                  <a:txBody>
                    <a:bodyPr anchor="ctr" wrap="none"/>
                    <a:p>
                      <a:pPr>
                        <a:lnSpc>
                          <a:spcPct val="100000"/>
                        </a:lnSpc>
                      </a:pPr>
                      <a:r>
                        <a:rPr b="1" lang="fr-FR">
                          <a:solidFill>
                            <a:srgbClr val="000000"/>
                          </a:solidFill>
                          <a:latin typeface="Calibri"/>
                          <a:ea typeface="Times New Roman"/>
                        </a:rPr>
                        <a:t>E22 </a:t>
                      </a:r>
                      <a:r>
                        <a:rPr lang="fr-FR">
                          <a:solidFill>
                            <a:srgbClr val="000000"/>
                          </a:solidFill>
                          <a:latin typeface="Calibri"/>
                          <a:ea typeface="Times New Roman"/>
                        </a:rPr>
                        <a:t>- </a:t>
                      </a:r>
                      <a:r>
                        <a:rPr lang="fr-FR">
                          <a:solidFill>
                            <a:srgbClr val="000000"/>
                          </a:solidFill>
                          <a:latin typeface="Calibri"/>
                          <a:ea typeface="Times New Roman"/>
                        </a:rPr>
                        <a:t>Préparation d'une fabrication et d'une mise en œuvre sur chantier</a:t>
                      </a:r>
                      <a:endParaRPr/>
                    </a:p>
                  </a:txBody>
                  <a:tcPr/>
                </a:tc>
                <a:tc>
                  <a:txBody>
                    <a:bodyPr anchor="ctr" wrap="none"/>
                    <a:p>
                      <a:pPr>
                        <a:lnSpc>
                          <a:spcPct val="100000"/>
                        </a:lnSpc>
                      </a:pPr>
                      <a:r>
                        <a:rPr b="1" lang="fr-FR">
                          <a:solidFill>
                            <a:srgbClr val="002060"/>
                          </a:solidFill>
                          <a:latin typeface="Calibri"/>
                          <a:ea typeface="Times New Roman"/>
                        </a:rPr>
                        <a:t>E12</a:t>
                      </a:r>
                      <a:r>
                        <a:rPr lang="fr-FR">
                          <a:solidFill>
                            <a:srgbClr val="002060"/>
                          </a:solidFill>
                          <a:latin typeface="Calibri"/>
                          <a:ea typeface="Times New Roman"/>
                        </a:rPr>
                        <a:t> - Préparation d’une fabrication et d’une mise en œuvre sur chantier</a:t>
                      </a:r>
                      <a:endParaRPr/>
                    </a:p>
                  </a:txBody>
                  <a:tcPr/>
                </a:tc>
              </a:tr>
              <a:tr h="504000">
                <a:tc>
                  <a:txBody>
                    <a:bodyPr anchor="ctr" wrap="none"/>
                    <a:p>
                      <a:pPr algn="ctr">
                        <a:lnSpc>
                          <a:spcPct val="100000"/>
                        </a:lnSpc>
                      </a:pPr>
                      <a:r>
                        <a:rPr b="1" lang="fr-FR">
                          <a:solidFill>
                            <a:srgbClr val="002060"/>
                          </a:solidFill>
                          <a:latin typeface="Calibri"/>
                        </a:rPr>
                        <a:t>BP Charpentier Bois</a:t>
                      </a:r>
                      <a:endParaRPr/>
                    </a:p>
                  </a:txBody>
                  <a:tcPr/>
                </a:tc>
                <a:tc>
                  <a:txBody>
                    <a:bodyPr anchor="ctr" wrap="none"/>
                    <a:p>
                      <a:pPr algn="ctr">
                        <a:lnSpc>
                          <a:spcPct val="100000"/>
                        </a:lnSpc>
                      </a:pPr>
                      <a:r>
                        <a:rPr b="1" lang="fr-FR">
                          <a:solidFill>
                            <a:srgbClr val="002060"/>
                          </a:solidFill>
                          <a:latin typeface="Calibri"/>
                        </a:rPr>
                        <a:t>BCP Technicien Constructeur Bois</a:t>
                      </a:r>
                      <a:endParaRPr/>
                    </a:p>
                  </a:txBody>
                  <a:tcPr/>
                </a:tc>
              </a:tr>
              <a:tr h="640440">
                <a:tc>
                  <a:txBody>
                    <a:bodyPr anchor="ctr" wrap="none"/>
                    <a:p>
                      <a:pPr>
                        <a:lnSpc>
                          <a:spcPct val="100000"/>
                        </a:lnSpc>
                      </a:pPr>
                      <a:r>
                        <a:rPr b="1" lang="fr-FR">
                          <a:solidFill>
                            <a:srgbClr val="000000"/>
                          </a:solidFill>
                          <a:latin typeface="Calibri"/>
                          <a:ea typeface="Times New Roman"/>
                        </a:rPr>
                        <a:t>E32 </a:t>
                      </a:r>
                      <a:r>
                        <a:rPr lang="fr-FR">
                          <a:solidFill>
                            <a:srgbClr val="000000"/>
                          </a:solidFill>
                          <a:latin typeface="Calibri"/>
                          <a:ea typeface="Times New Roman"/>
                        </a:rPr>
                        <a:t>-</a:t>
                      </a:r>
                      <a:r>
                        <a:rPr b="1" lang="fr-FR">
                          <a:solidFill>
                            <a:srgbClr val="000000"/>
                          </a:solidFill>
                          <a:latin typeface="Calibri"/>
                          <a:ea typeface="Times New Roman"/>
                        </a:rPr>
                        <a:t> </a:t>
                      </a:r>
                      <a:r>
                        <a:rPr lang="fr-FR">
                          <a:solidFill>
                            <a:srgbClr val="000000"/>
                          </a:solidFill>
                          <a:latin typeface="Calibri"/>
                          <a:ea typeface="Times New Roman"/>
                        </a:rPr>
                        <a:t>Organisation et suivi d’une mise en œuvre sur chantier</a:t>
                      </a:r>
                      <a:endParaRPr/>
                    </a:p>
                  </a:txBody>
                  <a:tcPr/>
                </a:tc>
                <a:tc>
                  <a:txBody>
                    <a:bodyPr anchor="ctr" wrap="none"/>
                    <a:p>
                      <a:pPr>
                        <a:lnSpc>
                          <a:spcPct val="100000"/>
                        </a:lnSpc>
                      </a:pPr>
                      <a:r>
                        <a:rPr b="1" lang="fr-FR">
                          <a:solidFill>
                            <a:srgbClr val="002060"/>
                          </a:solidFill>
                          <a:latin typeface="Calibri"/>
                        </a:rPr>
                        <a:t>E31</a:t>
                      </a:r>
                      <a:r>
                        <a:rPr lang="fr-FR">
                          <a:solidFill>
                            <a:srgbClr val="002060"/>
                          </a:solidFill>
                          <a:latin typeface="Calibri"/>
                        </a:rPr>
                        <a:t> - Réalisation et suivi des ouvrages en entreprise </a:t>
                      </a:r>
                      <a:endParaRPr/>
                    </a:p>
                  </a:txBody>
                  <a:tcPr/>
                </a:tc>
              </a:tr>
              <a:tr h="471240">
                <a:tc>
                  <a:txBody>
                    <a:bodyPr anchor="ctr" wrap="none"/>
                    <a:p>
                      <a:pPr>
                        <a:lnSpc>
                          <a:spcPct val="100000"/>
                        </a:lnSpc>
                      </a:pPr>
                      <a:r>
                        <a:rPr b="1" lang="fr-FR">
                          <a:solidFill>
                            <a:srgbClr val="000000"/>
                          </a:solidFill>
                          <a:latin typeface="Calibri"/>
                          <a:ea typeface="Times New Roman"/>
                        </a:rPr>
                        <a:t>E20 - </a:t>
                      </a:r>
                      <a:r>
                        <a:rPr lang="fr-FR">
                          <a:solidFill>
                            <a:srgbClr val="000000"/>
                          </a:solidFill>
                          <a:latin typeface="Calibri"/>
                          <a:ea typeface="Times New Roman"/>
                        </a:rPr>
                        <a:t>Fabrication d'un ouvrage</a:t>
                      </a:r>
                      <a:endParaRPr/>
                    </a:p>
                  </a:txBody>
                  <a:tcPr/>
                </a:tc>
                <a:tc>
                  <a:txBody>
                    <a:bodyPr anchor="ctr" wrap="none"/>
                    <a:p>
                      <a:pPr>
                        <a:lnSpc>
                          <a:spcPct val="100000"/>
                        </a:lnSpc>
                      </a:pPr>
                      <a:r>
                        <a:rPr b="1" lang="fr-FR">
                          <a:solidFill>
                            <a:srgbClr val="002060"/>
                          </a:solidFill>
                          <a:latin typeface="Calibri"/>
                        </a:rPr>
                        <a:t>E32 </a:t>
                      </a:r>
                      <a:r>
                        <a:rPr lang="fr-FR">
                          <a:solidFill>
                            <a:srgbClr val="002060"/>
                          </a:solidFill>
                          <a:latin typeface="Calibri"/>
                        </a:rPr>
                        <a:t>- Fabrication d’un ouvrage </a:t>
                      </a:r>
                      <a:endParaRPr/>
                    </a:p>
                  </a:txBody>
                  <a:tcPr/>
                </a:tc>
              </a:tr>
              <a:tr h="370800">
                <a:tc>
                  <a:txBody>
                    <a:bodyPr anchor="ctr" wrap="none"/>
                    <a:p>
                      <a:pPr>
                        <a:lnSpc>
                          <a:spcPct val="100000"/>
                        </a:lnSpc>
                      </a:pPr>
                      <a:r>
                        <a:rPr b="1" lang="fr-FR">
                          <a:solidFill>
                            <a:srgbClr val="000000"/>
                          </a:solidFill>
                          <a:latin typeface="Calibri"/>
                          <a:ea typeface="Times New Roman"/>
                        </a:rPr>
                        <a:t>E31 - </a:t>
                      </a:r>
                      <a:r>
                        <a:rPr lang="fr-FR">
                          <a:solidFill>
                            <a:srgbClr val="000000"/>
                          </a:solidFill>
                          <a:latin typeface="Calibri"/>
                          <a:ea typeface="Times New Roman"/>
                        </a:rPr>
                        <a:t>Relevés, implantation et contrôles</a:t>
                      </a:r>
                      <a:endParaRPr/>
                    </a:p>
                  </a:txBody>
                  <a:tcPr/>
                </a:tc>
                <a:tc>
                  <a:txBody>
                    <a:bodyPr anchor="ctr" wrap="none"/>
                    <a:p>
                      <a:pPr>
                        <a:lnSpc>
                          <a:spcPct val="100000"/>
                        </a:lnSpc>
                      </a:pPr>
                      <a:r>
                        <a:rPr b="1" lang="fr-FR">
                          <a:solidFill>
                            <a:srgbClr val="002060"/>
                          </a:solidFill>
                          <a:latin typeface="Calibri"/>
                        </a:rPr>
                        <a:t>E33</a:t>
                      </a:r>
                      <a:r>
                        <a:rPr lang="fr-FR">
                          <a:solidFill>
                            <a:srgbClr val="002060"/>
                          </a:solidFill>
                          <a:latin typeface="Calibri"/>
                        </a:rPr>
                        <a:t> - Mise en œuvre sur chantier</a:t>
                      </a:r>
                      <a:endParaRPr/>
                    </a:p>
                  </a:txBody>
                  <a:tcPr/>
                </a:tc>
              </a:tr>
            </a:tbl>
          </a:graphicData>
        </a:graphic>
      </p:graphicFrame>
      <p:sp>
        <p:nvSpPr>
          <p:cNvPr id="458" name="CustomShape 9"/>
          <p:cNvSpPr/>
          <p:nvPr/>
        </p:nvSpPr>
        <p:spPr>
          <a:xfrm>
            <a:off x="4512960" y="2421000"/>
            <a:ext cx="1071720" cy="360"/>
          </a:xfrm>
          <a:prstGeom prst="straightConnector1">
            <a:avLst/>
          </a:prstGeom>
          <a:noFill/>
          <a:ln w="38160">
            <a:solidFill>
              <a:srgbClr val="002060"/>
            </a:solidFill>
            <a:round/>
            <a:tailEnd len="med" type="arrow" w="med"/>
          </a:ln>
        </p:spPr>
      </p:sp>
      <p:sp>
        <p:nvSpPr>
          <p:cNvPr id="459" name="CustomShape 10"/>
          <p:cNvSpPr/>
          <p:nvPr/>
        </p:nvSpPr>
        <p:spPr>
          <a:xfrm>
            <a:off x="3872520" y="4221000"/>
            <a:ext cx="997200" cy="360"/>
          </a:xfrm>
          <a:prstGeom prst="straightConnector1">
            <a:avLst/>
          </a:prstGeom>
          <a:noFill/>
          <a:ln w="38160">
            <a:solidFill>
              <a:srgbClr val="002060"/>
            </a:solidFill>
            <a:round/>
            <a:tailEnd len="med" type="arrow" w="med"/>
          </a:ln>
        </p:spPr>
      </p:sp>
      <p:sp>
        <p:nvSpPr>
          <p:cNvPr id="460" name="CustomShape 11"/>
          <p:cNvSpPr/>
          <p:nvPr/>
        </p:nvSpPr>
        <p:spPr>
          <a:xfrm>
            <a:off x="3872520" y="1553760"/>
            <a:ext cx="1635120" cy="431640"/>
          </a:xfrm>
          <a:prstGeom prst="curvedDownArrow">
            <a:avLst>
              <a:gd fmla="val 25000" name="adj1"/>
              <a:gd fmla="val 50000" name="adj2"/>
              <a:gd fmla="val 25000" name="adj3"/>
            </a:avLst>
          </a:prstGeom>
          <a:solidFill>
            <a:srgbClr val="e0e7f5"/>
          </a:solidFill>
          <a:ln w="25560">
            <a:solidFill>
              <a:srgbClr val="253d75"/>
            </a:solidFill>
            <a:round/>
          </a:ln>
        </p:spPr>
      </p:sp>
      <p:sp>
        <p:nvSpPr>
          <p:cNvPr id="461" name="CustomShape 12"/>
          <p:cNvSpPr/>
          <p:nvPr/>
        </p:nvSpPr>
        <p:spPr>
          <a:xfrm>
            <a:off x="3977640" y="1769760"/>
            <a:ext cx="1358640" cy="333720"/>
          </a:xfrm>
          <a:prstGeom prst="rect">
            <a:avLst/>
          </a:prstGeom>
          <a:noFill/>
          <a:ln>
            <a:noFill/>
          </a:ln>
        </p:spPr>
        <p:txBody>
          <a:bodyPr bIns="45000" lIns="90000" rIns="90000" tIns="45000"/>
          <a:p>
            <a:pPr algn="ctr">
              <a:lnSpc>
                <a:spcPct val="100000"/>
              </a:lnSpc>
            </a:pPr>
            <a:r>
              <a:rPr b="1" lang="fr-FR" sz="1600">
                <a:solidFill>
                  <a:srgbClr val="002060"/>
                </a:solidFill>
                <a:latin typeface="Calibri"/>
              </a:rPr>
              <a:t>Dispensé de</a:t>
            </a:r>
            <a:endParaRPr/>
          </a:p>
        </p:txBody>
      </p:sp>
      <p:sp>
        <p:nvSpPr>
          <p:cNvPr id="462" name="CustomShape 13"/>
          <p:cNvSpPr/>
          <p:nvPr/>
        </p:nvSpPr>
        <p:spPr>
          <a:xfrm>
            <a:off x="1547640" y="1708200"/>
            <a:ext cx="2232000" cy="396720"/>
          </a:xfrm>
          <a:prstGeom prst="rect">
            <a:avLst/>
          </a:prstGeom>
          <a:solidFill>
            <a:srgbClr val="33cc33"/>
          </a:solidFill>
          <a:ln>
            <a:noFill/>
          </a:ln>
        </p:spPr>
        <p:txBody>
          <a:bodyPr/>
          <a:p>
            <a:pPr algn="ctr">
              <a:lnSpc>
                <a:spcPct val="100000"/>
              </a:lnSpc>
            </a:pPr>
            <a:r>
              <a:rPr b="1" lang="fr-FR" sz="2000">
                <a:solidFill>
                  <a:srgbClr val="002060"/>
                </a:solidFill>
                <a:latin typeface="Calibri"/>
              </a:rPr>
              <a:t>Parution en cours</a:t>
            </a:r>
            <a:endParaRPr/>
          </a:p>
        </p:txBody>
      </p:sp>
    </p:spTree>
  </p:cSld>
  <p:timing>
    <p:tnLst>
      <p:par>
        <p:cTn dur="indefinite" id="1176" nodeType="tmRoot" restart="never">
          <p:childTnLst>
            <p:seq>
              <p:cTn dur="indefinite" id="1177" nodeType="mainSeq">
                <p:childTnLst>
                  <p:par>
                    <p:cTn fill="hold" id="1178">
                      <p:stCondLst>
                        <p:cond delay="indefinite"/>
                      </p:stCondLst>
                      <p:childTnLst>
                        <p:par>
                          <p:cTn fill="hold" id="1179">
                            <p:stCondLst>
                              <p:cond delay="0"/>
                            </p:stCondLst>
                            <p:childTnLst>
                              <p:par>
                                <p:cTn fill="hold" id="1180" nodeType="clickEffect" presetClass="entr" presetID="22" presetSubtype="4">
                                  <p:stCondLst>
                                    <p:cond delay="0"/>
                                  </p:stCondLst>
                                  <p:childTnLst>
                                    <p:set>
                                      <p:cBhvr>
                                        <p:cTn dur="1" fill="hold" id="1181">
                                          <p:stCondLst>
                                            <p:cond delay="0"/>
                                          </p:stCondLst>
                                        </p:cTn>
                                        <p:tgtEl>
                                          <p:spTgt spid="457"/>
                                        </p:tgtEl>
                                        <p:attrNameLst>
                                          <p:attrName>style.visibility</p:attrName>
                                        </p:attrNameLst>
                                      </p:cBhvr>
                                      <p:to>
                                        <p:strVal val="visible"/>
                                      </p:to>
                                    </p:set>
                                    <p:animEffect filter="wipe(down)" transition="out">
                                      <p:cBhvr additive="repl">
                                        <p:cTn dur="500" id="1182"/>
                                        <p:tgtEl>
                                          <p:spTgt spid="457"/>
                                        </p:tgtEl>
                                      </p:cBhvr>
                                    </p:animEffect>
                                  </p:childTnLst>
                                </p:cTn>
                              </p:par>
                            </p:childTnLst>
                          </p:cTn>
                        </p:par>
                        <p:par>
                          <p:cTn fill="hold" id="1183">
                            <p:stCondLst>
                              <p:cond delay="500"/>
                            </p:stCondLst>
                            <p:childTnLst>
                              <p:par>
                                <p:cTn fill="hold" id="1184" nodeType="afterEffect" presetClass="entr" presetID="22" presetSubtype="4">
                                  <p:stCondLst>
                                    <p:cond delay="0"/>
                                  </p:stCondLst>
                                  <p:childTnLst>
                                    <p:set>
                                      <p:cBhvr>
                                        <p:cTn dur="1" fill="hold" id="1185">
                                          <p:stCondLst>
                                            <p:cond delay="0"/>
                                          </p:stCondLst>
                                        </p:cTn>
                                        <p:tgtEl>
                                          <p:spTgt spid="-1"/>
                                        </p:tgtEl>
                                        <p:attrNameLst>
                                          <p:attrName>style.visibility</p:attrName>
                                        </p:attrNameLst>
                                      </p:cBhvr>
                                      <p:to>
                                        <p:strVal val="visible"/>
                                      </p:to>
                                    </p:set>
                                    <p:animEffect filter="wipe(down)" transition="out">
                                      <p:cBhvr additive="repl">
                                        <p:cTn dur="1500" id="1186"/>
                                        <p:tgtEl>
                                          <p:spTgt spid="-1"/>
                                        </p:tgtEl>
                                      </p:cBhvr>
                                    </p:animEffect>
                                  </p:childTnLst>
                                </p:cTn>
                              </p:par>
                            </p:childTnLst>
                          </p:cTn>
                        </p:par>
                        <p:par>
                          <p:cTn fill="hold" id="1187">
                            <p:stCondLst>
                              <p:cond delay="2000"/>
                            </p:stCondLst>
                            <p:childTnLst>
                              <p:par>
                                <p:cTn fill="hold" id="1188" nodeType="afterEffect" presetClass="entr" presetID="22" presetSubtype="4">
                                  <p:stCondLst>
                                    <p:cond delay="0"/>
                                  </p:stCondLst>
                                  <p:childTnLst>
                                    <p:set>
                                      <p:cBhvr>
                                        <p:cTn dur="1" fill="hold" id="1189">
                                          <p:stCondLst>
                                            <p:cond delay="0"/>
                                          </p:stCondLst>
                                        </p:cTn>
                                        <p:tgtEl>
                                          <p:spTgt spid="458"/>
                                        </p:tgtEl>
                                        <p:attrNameLst>
                                          <p:attrName>style.visibility</p:attrName>
                                        </p:attrNameLst>
                                      </p:cBhvr>
                                      <p:to>
                                        <p:strVal val="visible"/>
                                      </p:to>
                                    </p:set>
                                    <p:animEffect filter="wipe(down)" transition="out">
                                      <p:cBhvr additive="repl">
                                        <p:cTn dur="2000" id="1190"/>
                                        <p:tgtEl>
                                          <p:spTgt spid="458"/>
                                        </p:tgtEl>
                                      </p:cBhvr>
                                    </p:animEffect>
                                  </p:childTnLst>
                                </p:cTn>
                              </p:par>
                            </p:childTnLst>
                          </p:cTn>
                        </p:par>
                        <p:par>
                          <p:cTn fill="hold" id="1191">
                            <p:stCondLst>
                              <p:cond delay="4000"/>
                            </p:stCondLst>
                            <p:childTnLst>
                              <p:par>
                                <p:cTn fill="hold" id="1192" nodeType="afterEffect" presetClass="entr" presetID="22" presetSubtype="4">
                                  <p:stCondLst>
                                    <p:cond delay="0"/>
                                  </p:stCondLst>
                                  <p:childTnLst>
                                    <p:set>
                                      <p:cBhvr>
                                        <p:cTn dur="1" fill="hold" id="1193">
                                          <p:stCondLst>
                                            <p:cond delay="0"/>
                                          </p:stCondLst>
                                        </p:cTn>
                                        <p:tgtEl>
                                          <p:spTgt spid="459"/>
                                        </p:tgtEl>
                                        <p:attrNameLst>
                                          <p:attrName>style.visibility</p:attrName>
                                        </p:attrNameLst>
                                      </p:cBhvr>
                                      <p:to>
                                        <p:strVal val="visible"/>
                                      </p:to>
                                    </p:set>
                                    <p:animEffect filter="wipe(down)" transition="out">
                                      <p:cBhvr additive="repl">
                                        <p:cTn dur="500" id="1194"/>
                                        <p:tgtEl>
                                          <p:spTgt spid="459"/>
                                        </p:tgtEl>
                                      </p:cBhvr>
                                    </p:animEffect>
                                  </p:childTnLst>
                                </p:cTn>
                              </p:par>
                            </p:childTnLst>
                          </p:cTn>
                        </p:par>
                        <p:par>
                          <p:cTn fill="hold" id="1195">
                            <p:stCondLst>
                              <p:cond delay="4500"/>
                            </p:stCondLst>
                            <p:childTnLst>
                              <p:par>
                                <p:cTn fill="hold" id="1196" nodeType="afterEffect" presetClass="entr" presetID="22" presetSubtype="4">
                                  <p:stCondLst>
                                    <p:cond delay="0"/>
                                  </p:stCondLst>
                                  <p:childTnLst>
                                    <p:set>
                                      <p:cBhvr>
                                        <p:cTn dur="1" fill="hold" id="1197">
                                          <p:stCondLst>
                                            <p:cond delay="0"/>
                                          </p:stCondLst>
                                        </p:cTn>
                                        <p:tgtEl>
                                          <p:spTgt spid="462"/>
                                        </p:tgtEl>
                                        <p:attrNameLst>
                                          <p:attrName>style.visibility</p:attrName>
                                        </p:attrNameLst>
                                      </p:cBhvr>
                                      <p:to>
                                        <p:strVal val="visible"/>
                                      </p:to>
                                    </p:set>
                                    <p:animEffect filter="wipe(down)" transition="out">
                                      <p:cBhvr additive="repl">
                                        <p:cTn dur="1500" id="1198"/>
                                        <p:tgtEl>
                                          <p:spTgt spid="462"/>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timing>
</p:sld>
</file>

<file path=ppt/slides/slide39.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463" name="TextShape 1"/>
          <p:cNvSpPr txBox="1"/>
          <p:nvPr/>
        </p:nvSpPr>
        <p:spPr>
          <a:xfrm>
            <a:off x="899640" y="6535440"/>
            <a:ext cx="2017440" cy="259200"/>
          </a:xfrm>
          <a:prstGeom prst="rect">
            <a:avLst/>
          </a:prstGeom>
        </p:spPr>
        <p:txBody>
          <a:bodyPr/>
          <a:p>
            <a:pPr algn="ctr">
              <a:lnSpc>
                <a:spcPct val="100000"/>
              </a:lnSpc>
            </a:pPr>
            <a:r>
              <a:rPr lang="fr-FR" sz="1200">
                <a:solidFill>
                  <a:srgbClr val="996633"/>
                </a:solidFill>
                <a:latin typeface="Arial"/>
              </a:rPr>
              <a:t>Lycée Diderot 9 avril 2015</a:t>
            </a:r>
            <a:endParaRPr/>
          </a:p>
        </p:txBody>
      </p:sp>
      <p:sp>
        <p:nvSpPr>
          <p:cNvPr id="464" name="TextShape 2"/>
          <p:cNvSpPr txBox="1"/>
          <p:nvPr/>
        </p:nvSpPr>
        <p:spPr>
          <a:xfrm>
            <a:off x="3132000" y="6535440"/>
            <a:ext cx="5040360" cy="267840"/>
          </a:xfrm>
          <a:prstGeom prst="rect">
            <a:avLst/>
          </a:prstGeom>
        </p:spPr>
        <p:txBody>
          <a:bodyPr/>
          <a:p>
            <a:pPr algn="ctr">
              <a:lnSpc>
                <a:spcPct val="100000"/>
              </a:lnSpc>
            </a:pPr>
            <a:r>
              <a:rPr lang="fr-FR" sz="1200">
                <a:solidFill>
                  <a:srgbClr val="996633"/>
                </a:solidFill>
                <a:latin typeface="Arial"/>
              </a:rPr>
              <a:t>PNF Filière Bois – Patrick AVELINE, Etienne GAZEAU, IEN</a:t>
            </a:r>
            <a:endParaRPr/>
          </a:p>
        </p:txBody>
      </p:sp>
      <p:sp>
        <p:nvSpPr>
          <p:cNvPr id="465" name="TextShape 3"/>
          <p:cNvSpPr txBox="1"/>
          <p:nvPr/>
        </p:nvSpPr>
        <p:spPr>
          <a:xfrm>
            <a:off x="8403840" y="6525360"/>
            <a:ext cx="565920" cy="287640"/>
          </a:xfrm>
          <a:prstGeom prst="rect">
            <a:avLst/>
          </a:prstGeom>
        </p:spPr>
        <p:txBody>
          <a:bodyPr anchor="ctr"/>
          <a:p>
            <a:pPr algn="r">
              <a:lnSpc>
                <a:spcPct val="100000"/>
              </a:lnSpc>
            </a:pPr>
            <a:fld id="{D8F3E38D-87E2-48BE-9D6D-0198754DA3E1}" type="slidenum">
              <a:rPr lang="fr-FR" sz="1200">
                <a:solidFill>
                  <a:srgbClr val="996633"/>
                </a:solidFill>
                <a:latin typeface="Arial"/>
              </a:rPr>
              <a:t>&lt;numéro&gt;</a:t>
            </a:fld>
            <a:endParaRPr/>
          </a:p>
        </p:txBody>
      </p:sp>
      <p:sp>
        <p:nvSpPr>
          <p:cNvPr id="466" name="CustomShape 4"/>
          <p:cNvSpPr/>
          <p:nvPr/>
        </p:nvSpPr>
        <p:spPr>
          <a:xfrm>
            <a:off x="7236360" y="1972440"/>
            <a:ext cx="184320" cy="369000"/>
          </a:xfrm>
          <a:prstGeom prst="rect">
            <a:avLst/>
          </a:prstGeom>
          <a:noFill/>
          <a:ln>
            <a:noFill/>
          </a:ln>
        </p:spPr>
      </p:sp>
      <p:sp>
        <p:nvSpPr>
          <p:cNvPr id="467" name="CustomShape 5"/>
          <p:cNvSpPr/>
          <p:nvPr/>
        </p:nvSpPr>
        <p:spPr>
          <a:xfrm>
            <a:off x="5874480" y="1052640"/>
            <a:ext cx="3044160" cy="396720"/>
          </a:xfrm>
          <a:prstGeom prst="rect">
            <a:avLst/>
          </a:prstGeom>
          <a:solidFill>
            <a:srgbClr val="ffff00"/>
          </a:solidFill>
          <a:ln>
            <a:noFill/>
          </a:ln>
        </p:spPr>
        <p:txBody>
          <a:bodyPr/>
          <a:p>
            <a:pPr algn="ctr">
              <a:lnSpc>
                <a:spcPct val="100000"/>
              </a:lnSpc>
            </a:pPr>
            <a:r>
              <a:rPr b="1" lang="fr-FR" sz="2000">
                <a:solidFill>
                  <a:srgbClr val="002060"/>
                </a:solidFill>
                <a:latin typeface="Calibri"/>
              </a:rPr>
              <a:t>Dispenses d’épreuves</a:t>
            </a:r>
            <a:endParaRPr/>
          </a:p>
        </p:txBody>
      </p:sp>
      <p:sp>
        <p:nvSpPr>
          <p:cNvPr id="468" name="TextShape 6"/>
          <p:cNvSpPr txBox="1"/>
          <p:nvPr/>
        </p:nvSpPr>
        <p:spPr>
          <a:xfrm>
            <a:off x="3132000" y="181800"/>
            <a:ext cx="5748120" cy="703080"/>
          </a:xfrm>
          <a:prstGeom prst="rect">
            <a:avLst/>
          </a:prstGeom>
        </p:spPr>
        <p:txBody>
          <a:bodyPr/>
          <a:p>
            <a:pPr>
              <a:lnSpc>
                <a:spcPct val="100000"/>
              </a:lnSpc>
            </a:pPr>
            <a:r>
              <a:rPr b="1" lang="fr-FR" sz="2000">
                <a:solidFill>
                  <a:srgbClr val="ffffff"/>
                </a:solidFill>
                <a:latin typeface="Calibri"/>
              </a:rPr>
              <a:t>Les Baccalauréats Professionnels TCB et TMA</a:t>
            </a:r>
            <a:r>
              <a:rPr b="1" lang="fr-FR" sz="2000">
                <a:solidFill>
                  <a:srgbClr val="ffffff"/>
                </a:solidFill>
                <a:latin typeface="Calibri"/>
              </a:rPr>
              <a:t>
</a:t>
            </a:r>
            <a:r>
              <a:rPr b="1" lang="fr-FR" sz="2000">
                <a:solidFill>
                  <a:srgbClr val="ffffff"/>
                </a:solidFill>
                <a:latin typeface="Calibri"/>
              </a:rPr>
              <a:t>Les brevets professionnels charpentier et menuisier</a:t>
            </a:r>
            <a:endParaRPr/>
          </a:p>
        </p:txBody>
      </p:sp>
      <p:sp>
        <p:nvSpPr>
          <p:cNvPr id="469" name="CustomShape 7"/>
          <p:cNvSpPr/>
          <p:nvPr/>
        </p:nvSpPr>
        <p:spPr>
          <a:xfrm>
            <a:off x="3864600" y="1176120"/>
            <a:ext cx="1599480" cy="431640"/>
          </a:xfrm>
          <a:prstGeom prst="curvedDownArrow">
            <a:avLst>
              <a:gd fmla="val 25000" name="adj1"/>
              <a:gd fmla="val 50000" name="adj2"/>
              <a:gd fmla="val 25000" name="adj3"/>
            </a:avLst>
          </a:prstGeom>
          <a:solidFill>
            <a:srgbClr val="e0e7f5"/>
          </a:solidFill>
          <a:ln w="25560">
            <a:solidFill>
              <a:srgbClr val="253d75"/>
            </a:solidFill>
            <a:round/>
          </a:ln>
        </p:spPr>
      </p:sp>
      <p:sp>
        <p:nvSpPr>
          <p:cNvPr id="470" name="CustomShape 8"/>
          <p:cNvSpPr/>
          <p:nvPr/>
        </p:nvSpPr>
        <p:spPr>
          <a:xfrm>
            <a:off x="4031280" y="1392120"/>
            <a:ext cx="1266120" cy="333720"/>
          </a:xfrm>
          <a:prstGeom prst="rect">
            <a:avLst/>
          </a:prstGeom>
          <a:noFill/>
          <a:ln>
            <a:noFill/>
          </a:ln>
        </p:spPr>
        <p:txBody>
          <a:bodyPr bIns="45000" lIns="90000" rIns="90000" tIns="45000"/>
          <a:p>
            <a:pPr algn="ctr">
              <a:lnSpc>
                <a:spcPct val="100000"/>
              </a:lnSpc>
            </a:pPr>
            <a:r>
              <a:rPr b="1" lang="fr-FR" sz="1600">
                <a:solidFill>
                  <a:srgbClr val="002060"/>
                </a:solidFill>
                <a:latin typeface="Calibri"/>
              </a:rPr>
              <a:t>Dispensé de</a:t>
            </a:r>
            <a:endParaRPr/>
          </a:p>
        </p:txBody>
      </p:sp>
      <p:graphicFrame>
        <p:nvGraphicFramePr>
          <p:cNvPr id="471" name="Table 9"/>
          <p:cNvGraphicFramePr/>
          <p:nvPr/>
        </p:nvGraphicFramePr>
        <p:xfrm>
          <a:off x="776880" y="1772640"/>
          <a:ext cx="8160120" cy="4491000"/>
        </p:xfrm>
        <a:graphic>
          <a:graphicData uri="http://schemas.openxmlformats.org/drawingml/2006/table">
            <a:tbl>
              <a:tblPr/>
              <a:tblGrid>
                <a:gridCol w="3970080"/>
                <a:gridCol w="4190400"/>
              </a:tblGrid>
              <a:tr h="466560">
                <a:tc>
                  <a:txBody>
                    <a:bodyPr anchor="ctr" wrap="none"/>
                    <a:p>
                      <a:pPr algn="ctr">
                        <a:lnSpc>
                          <a:spcPct val="100000"/>
                        </a:lnSpc>
                      </a:pPr>
                      <a:r>
                        <a:rPr b="1" lang="fr-FR">
                          <a:solidFill>
                            <a:srgbClr val="002060"/>
                          </a:solidFill>
                          <a:latin typeface="Calibri"/>
                        </a:rPr>
                        <a:t>BCP Technicien Menuisier-Agenceur</a:t>
                      </a:r>
                      <a:endParaRPr/>
                    </a:p>
                  </a:txBody>
                  <a:tcPr/>
                </a:tc>
                <a:tc>
                  <a:txBody>
                    <a:bodyPr anchor="ctr" wrap="none"/>
                    <a:p>
                      <a:pPr algn="ctr">
                        <a:lnSpc>
                          <a:spcPct val="100000"/>
                        </a:lnSpc>
                      </a:pPr>
                      <a:r>
                        <a:rPr b="1" lang="fr-FR">
                          <a:solidFill>
                            <a:srgbClr val="002060"/>
                          </a:solidFill>
                          <a:latin typeface="Calibri"/>
                        </a:rPr>
                        <a:t>BP Menuisier</a:t>
                      </a:r>
                      <a:endParaRPr/>
                    </a:p>
                  </a:txBody>
                  <a:tcPr/>
                </a:tc>
              </a:tr>
              <a:tr h="685080">
                <a:tc>
                  <a:txBody>
                    <a:bodyPr anchor="ctr" wrap="none"/>
                    <a:p>
                      <a:pPr>
                        <a:lnSpc>
                          <a:spcPct val="100000"/>
                        </a:lnSpc>
                      </a:pPr>
                      <a:r>
                        <a:rPr b="1" lang="fr-FR">
                          <a:solidFill>
                            <a:srgbClr val="0430bc"/>
                          </a:solidFill>
                          <a:latin typeface="Calibri"/>
                          <a:ea typeface="Times New Roman"/>
                        </a:rPr>
                        <a:t>E21 - </a:t>
                      </a:r>
                      <a:r>
                        <a:rPr lang="fr-FR">
                          <a:solidFill>
                            <a:srgbClr val="0430bc"/>
                          </a:solidFill>
                          <a:latin typeface="Calibri"/>
                          <a:ea typeface="Times New Roman"/>
                        </a:rPr>
                        <a:t>Analyse technique d'un ouvrage</a:t>
                      </a:r>
                      <a:endParaRPr/>
                    </a:p>
                  </a:txBody>
                  <a:tcPr/>
                </a:tc>
                <a:tc>
                  <a:txBody>
                    <a:bodyPr anchor="ctr" wrap="none"/>
                    <a:p>
                      <a:pPr>
                        <a:lnSpc>
                          <a:spcPct val="100000"/>
                        </a:lnSpc>
                      </a:pPr>
                      <a:r>
                        <a:rPr b="1" lang="fr-FR">
                          <a:solidFill>
                            <a:srgbClr val="002060"/>
                          </a:solidFill>
                          <a:latin typeface="Calibri"/>
                          <a:ea typeface="Times New Roman"/>
                        </a:rPr>
                        <a:t>E11</a:t>
                      </a:r>
                      <a:r>
                        <a:rPr lang="fr-FR">
                          <a:solidFill>
                            <a:srgbClr val="002060"/>
                          </a:solidFill>
                          <a:latin typeface="Calibri"/>
                          <a:ea typeface="Times New Roman"/>
                        </a:rPr>
                        <a:t> - Analyse d’un ouvrage et choix de solutions technologiques </a:t>
                      </a:r>
                      <a:endParaRPr/>
                    </a:p>
                  </a:txBody>
                  <a:tcPr/>
                </a:tc>
              </a:tr>
              <a:tr h="720000">
                <a:tc>
                  <a:txBody>
                    <a:bodyPr anchor="ctr" wrap="none"/>
                    <a:p>
                      <a:pPr>
                        <a:lnSpc>
                          <a:spcPct val="100000"/>
                        </a:lnSpc>
                      </a:pPr>
                      <a:r>
                        <a:rPr b="1" lang="fr-FR">
                          <a:solidFill>
                            <a:srgbClr val="0430bc"/>
                          </a:solidFill>
                          <a:latin typeface="Calibri"/>
                        </a:rPr>
                        <a:t>E22 </a:t>
                      </a:r>
                      <a:r>
                        <a:rPr lang="fr-FR">
                          <a:solidFill>
                            <a:srgbClr val="0430bc"/>
                          </a:solidFill>
                          <a:latin typeface="Calibri"/>
                        </a:rPr>
                        <a:t>- Préparation d'une fabrication et d'une mise en œuvre sur chantier</a:t>
                      </a:r>
                      <a:endParaRPr/>
                    </a:p>
                  </a:txBody>
                  <a:tcPr/>
                </a:tc>
                <a:tc>
                  <a:txBody>
                    <a:bodyPr anchor="ctr" wrap="none"/>
                    <a:p>
                      <a:pPr>
                        <a:lnSpc>
                          <a:spcPct val="100000"/>
                        </a:lnSpc>
                      </a:pPr>
                      <a:r>
                        <a:rPr b="1" lang="fr-FR">
                          <a:solidFill>
                            <a:srgbClr val="002060"/>
                          </a:solidFill>
                          <a:latin typeface="Calibri"/>
                          <a:ea typeface="Times New Roman"/>
                        </a:rPr>
                        <a:t>E12 </a:t>
                      </a:r>
                      <a:r>
                        <a:rPr lang="fr-FR">
                          <a:solidFill>
                            <a:srgbClr val="002060"/>
                          </a:solidFill>
                          <a:latin typeface="Calibri"/>
                          <a:ea typeface="Times New Roman"/>
                        </a:rPr>
                        <a:t>- Préparation d'une fabrication et d'une mise en œuvre sur chantier</a:t>
                      </a:r>
                      <a:endParaRPr/>
                    </a:p>
                  </a:txBody>
                  <a:tcPr/>
                </a:tc>
              </a:tr>
              <a:tr h="432000">
                <a:tc>
                  <a:txBody>
                    <a:bodyPr anchor="ctr" wrap="none"/>
                    <a:p>
                      <a:pPr>
                        <a:lnSpc>
                          <a:spcPct val="100000"/>
                        </a:lnSpc>
                      </a:pPr>
                      <a:r>
                        <a:rPr b="1" lang="fr-FR">
                          <a:solidFill>
                            <a:srgbClr val="0430bc"/>
                          </a:solidFill>
                          <a:latin typeface="Calibri"/>
                        </a:rPr>
                        <a:t>E31 </a:t>
                      </a:r>
                      <a:r>
                        <a:rPr lang="fr-FR">
                          <a:solidFill>
                            <a:srgbClr val="0430bc"/>
                          </a:solidFill>
                          <a:latin typeface="Calibri"/>
                        </a:rPr>
                        <a:t>- Réalisation et suivi en entreprise</a:t>
                      </a:r>
                      <a:endParaRPr/>
                    </a:p>
                  </a:txBody>
                  <a:tcPr/>
                </a:tc>
                <a:tc>
                  <a:txBody>
                    <a:bodyPr anchor="ctr" wrap="none"/>
                    <a:p>
                      <a:pPr>
                        <a:lnSpc>
                          <a:spcPct val="100000"/>
                        </a:lnSpc>
                      </a:pPr>
                      <a:r>
                        <a:rPr b="1" lang="fr-FR">
                          <a:solidFill>
                            <a:srgbClr val="002060"/>
                          </a:solidFill>
                          <a:latin typeface="Calibri"/>
                          <a:ea typeface="Times New Roman"/>
                        </a:rPr>
                        <a:t>E13</a:t>
                      </a:r>
                      <a:r>
                        <a:rPr lang="fr-FR">
                          <a:solidFill>
                            <a:srgbClr val="002060"/>
                          </a:solidFill>
                          <a:latin typeface="Calibri"/>
                          <a:ea typeface="Times New Roman"/>
                        </a:rPr>
                        <a:t> - Réalisation et suivi en entreprise </a:t>
                      </a:r>
                      <a:endParaRPr/>
                    </a:p>
                  </a:txBody>
                  <a:tcPr/>
                </a:tc>
              </a:tr>
              <a:tr h="432000">
                <a:tc>
                  <a:txBody>
                    <a:bodyPr anchor="ctr" wrap="none"/>
                    <a:p>
                      <a:pPr>
                        <a:lnSpc>
                          <a:spcPct val="100000"/>
                        </a:lnSpc>
                      </a:pPr>
                      <a:r>
                        <a:rPr b="1" lang="fr-FR">
                          <a:solidFill>
                            <a:srgbClr val="0430bc"/>
                          </a:solidFill>
                          <a:latin typeface="Calibri"/>
                          <a:ea typeface="Times New Roman"/>
                        </a:rPr>
                        <a:t>E33</a:t>
                      </a:r>
                      <a:r>
                        <a:rPr lang="fr-FR">
                          <a:solidFill>
                            <a:srgbClr val="0430bc"/>
                          </a:solidFill>
                          <a:latin typeface="Calibri"/>
                          <a:ea typeface="Times New Roman"/>
                        </a:rPr>
                        <a:t> - Mise en œuvre sur chantier </a:t>
                      </a:r>
                      <a:endParaRPr/>
                    </a:p>
                  </a:txBody>
                  <a:tcPr/>
                </a:tc>
                <a:tc>
                  <a:txBody>
                    <a:bodyPr anchor="ctr" wrap="none"/>
                    <a:p>
                      <a:pPr>
                        <a:lnSpc>
                          <a:spcPct val="100000"/>
                        </a:lnSpc>
                      </a:pPr>
                      <a:r>
                        <a:rPr b="1" lang="fr-FR">
                          <a:solidFill>
                            <a:srgbClr val="002060"/>
                          </a:solidFill>
                          <a:latin typeface="Calibri"/>
                          <a:ea typeface="Times New Roman"/>
                        </a:rPr>
                        <a:t>E3 </a:t>
                      </a:r>
                      <a:r>
                        <a:rPr lang="fr-FR">
                          <a:solidFill>
                            <a:srgbClr val="002060"/>
                          </a:solidFill>
                          <a:latin typeface="Calibri"/>
                          <a:ea typeface="Times New Roman"/>
                        </a:rPr>
                        <a:t>- Mise en œuvre sur chantier</a:t>
                      </a:r>
                      <a:endParaRPr/>
                    </a:p>
                  </a:txBody>
                  <a:tcPr/>
                </a:tc>
              </a:tr>
              <a:tr h="466560">
                <a:tc>
                  <a:txBody>
                    <a:bodyPr anchor="ctr" wrap="none"/>
                    <a:p>
                      <a:pPr algn="ctr">
                        <a:lnSpc>
                          <a:spcPct val="100000"/>
                        </a:lnSpc>
                      </a:pPr>
                      <a:r>
                        <a:rPr b="1" lang="fr-FR">
                          <a:solidFill>
                            <a:srgbClr val="002060"/>
                          </a:solidFill>
                          <a:latin typeface="Calibri"/>
                        </a:rPr>
                        <a:t>BP Menuisier</a:t>
                      </a:r>
                      <a:endParaRPr/>
                    </a:p>
                  </a:txBody>
                  <a:tcPr/>
                </a:tc>
                <a:tc>
                  <a:txBody>
                    <a:bodyPr anchor="ctr" wrap="none"/>
                    <a:p>
                      <a:pPr algn="ctr">
                        <a:lnSpc>
                          <a:spcPct val="100000"/>
                        </a:lnSpc>
                      </a:pPr>
                      <a:r>
                        <a:rPr b="1" lang="fr-FR">
                          <a:solidFill>
                            <a:srgbClr val="002060"/>
                          </a:solidFill>
                          <a:latin typeface="Calibri"/>
                        </a:rPr>
                        <a:t>BCP Technicien Menuisier-Agenceur</a:t>
                      </a:r>
                      <a:endParaRPr/>
                    </a:p>
                  </a:txBody>
                  <a:tcPr/>
                </a:tc>
              </a:tr>
              <a:tr h="397080">
                <a:tc>
                  <a:txBody>
                    <a:bodyPr anchor="ctr" wrap="none"/>
                    <a:p>
                      <a:pPr>
                        <a:lnSpc>
                          <a:spcPct val="100000"/>
                        </a:lnSpc>
                      </a:pPr>
                      <a:r>
                        <a:rPr b="1" lang="fr-FR">
                          <a:solidFill>
                            <a:srgbClr val="0430bc"/>
                          </a:solidFill>
                          <a:latin typeface="Calibri"/>
                          <a:ea typeface="Times New Roman"/>
                        </a:rPr>
                        <a:t>E13 - </a:t>
                      </a:r>
                      <a:r>
                        <a:rPr lang="fr-FR">
                          <a:solidFill>
                            <a:srgbClr val="0430bc"/>
                          </a:solidFill>
                          <a:latin typeface="Calibri"/>
                          <a:ea typeface="Times New Roman"/>
                        </a:rPr>
                        <a:t>Réalisation et suivi en entreprise</a:t>
                      </a:r>
                      <a:endParaRPr/>
                    </a:p>
                  </a:txBody>
                  <a:tcPr/>
                </a:tc>
                <a:tc>
                  <a:txBody>
                    <a:bodyPr anchor="ctr" wrap="none"/>
                    <a:p>
                      <a:pPr>
                        <a:lnSpc>
                          <a:spcPct val="100000"/>
                        </a:lnSpc>
                      </a:pPr>
                      <a:r>
                        <a:rPr b="1" lang="fr-FR">
                          <a:solidFill>
                            <a:srgbClr val="002060"/>
                          </a:solidFill>
                          <a:latin typeface="Calibri"/>
                          <a:ea typeface="Times New Roman"/>
                        </a:rPr>
                        <a:t>E31</a:t>
                      </a:r>
                      <a:r>
                        <a:rPr lang="fr-FR">
                          <a:solidFill>
                            <a:srgbClr val="002060"/>
                          </a:solidFill>
                          <a:latin typeface="Calibri"/>
                          <a:ea typeface="Times New Roman"/>
                        </a:rPr>
                        <a:t> - Réalisation et suivi en entreprise </a:t>
                      </a:r>
                      <a:endParaRPr/>
                    </a:p>
                  </a:txBody>
                  <a:tcPr/>
                </a:tc>
              </a:tr>
              <a:tr h="466560">
                <a:tc>
                  <a:txBody>
                    <a:bodyPr anchor="ctr" wrap="none"/>
                    <a:p>
                      <a:pPr>
                        <a:lnSpc>
                          <a:spcPct val="100000"/>
                        </a:lnSpc>
                      </a:pPr>
                      <a:r>
                        <a:rPr b="1" lang="fr-FR">
                          <a:solidFill>
                            <a:srgbClr val="0430bc"/>
                          </a:solidFill>
                          <a:latin typeface="Calibri"/>
                        </a:rPr>
                        <a:t>E2</a:t>
                      </a:r>
                      <a:r>
                        <a:rPr lang="fr-FR">
                          <a:solidFill>
                            <a:srgbClr val="0430bc"/>
                          </a:solidFill>
                          <a:latin typeface="Calibri"/>
                        </a:rPr>
                        <a:t> - Fabrication d'un ouvrage</a:t>
                      </a:r>
                      <a:endParaRPr/>
                    </a:p>
                  </a:txBody>
                  <a:tcPr/>
                </a:tc>
                <a:tc>
                  <a:txBody>
                    <a:bodyPr anchor="ctr" wrap="none"/>
                    <a:p>
                      <a:pPr>
                        <a:lnSpc>
                          <a:spcPct val="100000"/>
                        </a:lnSpc>
                      </a:pPr>
                      <a:r>
                        <a:rPr b="1" lang="fr-FR">
                          <a:solidFill>
                            <a:srgbClr val="002060"/>
                          </a:solidFill>
                          <a:latin typeface="Calibri"/>
                          <a:ea typeface="Times New Roman"/>
                        </a:rPr>
                        <a:t>E32</a:t>
                      </a:r>
                      <a:r>
                        <a:rPr lang="fr-FR">
                          <a:solidFill>
                            <a:srgbClr val="002060"/>
                          </a:solidFill>
                          <a:latin typeface="Calibri"/>
                          <a:ea typeface="Times New Roman"/>
                        </a:rPr>
                        <a:t> - Fabrication d’un ouvrage</a:t>
                      </a:r>
                      <a:endParaRPr/>
                    </a:p>
                  </a:txBody>
                  <a:tcPr/>
                </a:tc>
              </a:tr>
              <a:tr h="425520">
                <a:tc>
                  <a:txBody>
                    <a:bodyPr anchor="ctr" wrap="none"/>
                    <a:p>
                      <a:pPr>
                        <a:lnSpc>
                          <a:spcPct val="100000"/>
                        </a:lnSpc>
                      </a:pPr>
                      <a:r>
                        <a:rPr b="1" lang="fr-FR">
                          <a:solidFill>
                            <a:srgbClr val="0430bc"/>
                          </a:solidFill>
                          <a:latin typeface="Calibri"/>
                          <a:ea typeface="Times New Roman"/>
                        </a:rPr>
                        <a:t>E3 </a:t>
                      </a:r>
                      <a:r>
                        <a:rPr lang="fr-FR">
                          <a:solidFill>
                            <a:srgbClr val="0430bc"/>
                          </a:solidFill>
                          <a:latin typeface="Calibri"/>
                          <a:ea typeface="Times New Roman"/>
                        </a:rPr>
                        <a:t>- Mise en œuvre sur chantier</a:t>
                      </a:r>
                      <a:endParaRPr/>
                    </a:p>
                  </a:txBody>
                  <a:tcPr/>
                </a:tc>
                <a:tc>
                  <a:txBody>
                    <a:bodyPr anchor="ctr" wrap="none"/>
                    <a:p>
                      <a:pPr>
                        <a:lnSpc>
                          <a:spcPct val="100000"/>
                        </a:lnSpc>
                      </a:pPr>
                      <a:r>
                        <a:rPr b="1" lang="fr-FR">
                          <a:solidFill>
                            <a:srgbClr val="002060"/>
                          </a:solidFill>
                          <a:latin typeface="Calibri"/>
                          <a:ea typeface="Times New Roman"/>
                        </a:rPr>
                        <a:t>E33</a:t>
                      </a:r>
                      <a:r>
                        <a:rPr lang="fr-FR">
                          <a:solidFill>
                            <a:srgbClr val="002060"/>
                          </a:solidFill>
                          <a:latin typeface="Calibri"/>
                          <a:ea typeface="Times New Roman"/>
                        </a:rPr>
                        <a:t> - Mise en œuvre sur chantier</a:t>
                      </a:r>
                      <a:r>
                        <a:rPr lang="fr-FR">
                          <a:solidFill>
                            <a:srgbClr val="000000"/>
                          </a:solidFill>
                          <a:latin typeface="Calibri"/>
                          <a:ea typeface="Times New Roman"/>
                        </a:rPr>
                        <a:t> </a:t>
                      </a:r>
                      <a:endParaRPr/>
                    </a:p>
                  </a:txBody>
                  <a:tcPr/>
                </a:tc>
              </a:tr>
            </a:tbl>
          </a:graphicData>
        </a:graphic>
      </p:graphicFrame>
      <p:sp>
        <p:nvSpPr>
          <p:cNvPr id="472" name="CustomShape 10"/>
          <p:cNvSpPr/>
          <p:nvPr/>
        </p:nvSpPr>
        <p:spPr>
          <a:xfrm rot="20708400">
            <a:off x="5400" y="217080"/>
            <a:ext cx="3780000" cy="1379520"/>
          </a:xfrm>
          <a:prstGeom prst="irregularSeal2">
            <a:avLst/>
          </a:prstGeom>
          <a:solidFill>
            <a:srgbClr val="33cc33"/>
          </a:solidFill>
          <a:ln>
            <a:noFill/>
          </a:ln>
        </p:spPr>
        <p:txBody>
          <a:bodyPr anchor="ctr" bIns="0" lIns="0" rIns="0" tIns="0"/>
          <a:p>
            <a:pPr algn="ctr">
              <a:lnSpc>
                <a:spcPct val="100000"/>
              </a:lnSpc>
            </a:pPr>
            <a:r>
              <a:rPr b="1" lang="fr-FR" sz="2000">
                <a:solidFill>
                  <a:srgbClr val="000000"/>
                </a:solidFill>
                <a:latin typeface="Calibri"/>
              </a:rPr>
              <a:t>Evolutions règlementaires</a:t>
            </a:r>
            <a:endParaRPr/>
          </a:p>
        </p:txBody>
      </p:sp>
      <p:sp>
        <p:nvSpPr>
          <p:cNvPr id="473" name="CustomShape 11"/>
          <p:cNvSpPr/>
          <p:nvPr/>
        </p:nvSpPr>
        <p:spPr>
          <a:xfrm>
            <a:off x="4868280" y="1988640"/>
            <a:ext cx="1071720" cy="360"/>
          </a:xfrm>
          <a:prstGeom prst="straightConnector1">
            <a:avLst/>
          </a:prstGeom>
          <a:noFill/>
          <a:ln w="38160">
            <a:solidFill>
              <a:srgbClr val="002060"/>
            </a:solidFill>
            <a:round/>
            <a:tailEnd len="med" type="arrow" w="med"/>
          </a:ln>
        </p:spPr>
      </p:sp>
      <p:sp>
        <p:nvSpPr>
          <p:cNvPr id="474" name="CustomShape 12"/>
          <p:cNvSpPr/>
          <p:nvPr/>
        </p:nvSpPr>
        <p:spPr>
          <a:xfrm>
            <a:off x="3718440" y="4725360"/>
            <a:ext cx="1071720" cy="360"/>
          </a:xfrm>
          <a:prstGeom prst="straightConnector1">
            <a:avLst/>
          </a:prstGeom>
          <a:noFill/>
          <a:ln w="38160">
            <a:solidFill>
              <a:srgbClr val="002060"/>
            </a:solidFill>
            <a:round/>
            <a:tailEnd len="med" type="arrow" w="med"/>
          </a:ln>
        </p:spPr>
      </p:sp>
      <p:sp>
        <p:nvSpPr>
          <p:cNvPr id="475" name="CustomShape 13"/>
          <p:cNvSpPr/>
          <p:nvPr/>
        </p:nvSpPr>
        <p:spPr>
          <a:xfrm>
            <a:off x="1547640" y="1300680"/>
            <a:ext cx="2232000" cy="396720"/>
          </a:xfrm>
          <a:prstGeom prst="rect">
            <a:avLst/>
          </a:prstGeom>
          <a:solidFill>
            <a:srgbClr val="33cc33"/>
          </a:solidFill>
          <a:ln>
            <a:noFill/>
          </a:ln>
        </p:spPr>
        <p:txBody>
          <a:bodyPr/>
          <a:p>
            <a:pPr algn="ctr">
              <a:lnSpc>
                <a:spcPct val="100000"/>
              </a:lnSpc>
            </a:pPr>
            <a:r>
              <a:rPr b="1" lang="fr-FR" sz="2000">
                <a:solidFill>
                  <a:srgbClr val="002060"/>
                </a:solidFill>
                <a:latin typeface="Calibri"/>
              </a:rPr>
              <a:t>Parution en cours</a:t>
            </a:r>
            <a:endParaRPr/>
          </a:p>
        </p:txBody>
      </p:sp>
    </p:spTree>
  </p:cSld>
  <p:timing>
    <p:tnLst>
      <p:par>
        <p:cTn dur="indefinite" id="1199" nodeType="tmRoot" restart="never">
          <p:childTnLst>
            <p:seq>
              <p:cTn dur="indefinite" id="1200" nodeType="mainSeq">
                <p:childTnLst>
                  <p:par>
                    <p:cTn fill="hold" id="1201">
                      <p:stCondLst>
                        <p:cond delay="indefinite"/>
                      </p:stCondLst>
                      <p:childTnLst>
                        <p:par>
                          <p:cTn fill="hold" id="1202">
                            <p:stCondLst>
                              <p:cond delay="0"/>
                            </p:stCondLst>
                            <p:childTnLst>
                              <p:par>
                                <p:cTn fill="hold" id="1203" nodeType="clickEffect" presetClass="entr" presetID="22" presetSubtype="1">
                                  <p:stCondLst>
                                    <p:cond delay="0"/>
                                  </p:stCondLst>
                                  <p:childTnLst>
                                    <p:set>
                                      <p:cBhvr>
                                        <p:cTn dur="1" fill="hold" id="1204">
                                          <p:stCondLst>
                                            <p:cond delay="0"/>
                                          </p:stCondLst>
                                        </p:cTn>
                                        <p:tgtEl>
                                          <p:spTgt spid="471"/>
                                        </p:tgtEl>
                                        <p:attrNameLst>
                                          <p:attrName>style.visibility</p:attrName>
                                        </p:attrNameLst>
                                      </p:cBhvr>
                                      <p:to>
                                        <p:strVal val="visible"/>
                                      </p:to>
                                    </p:set>
                                    <p:animEffect filter="wipe(up)" transition="in">
                                      <p:cBhvr additive="repl">
                                        <p:cTn dur="2000" id="1205"/>
                                        <p:tgtEl>
                                          <p:spTgt spid="471"/>
                                        </p:tgtEl>
                                      </p:cBhvr>
                                    </p:animEffect>
                                  </p:childTnLst>
                                </p:cTn>
                              </p:par>
                            </p:childTnLst>
                          </p:cTn>
                        </p:par>
                        <p:par>
                          <p:cTn fill="hold" id="1206">
                            <p:stCondLst>
                              <p:cond delay="2000"/>
                            </p:stCondLst>
                            <p:childTnLst>
                              <p:par>
                                <p:cTn fill="hold" id="1207" nodeType="afterEffect" presetClass="entr" presetID="22" presetSubtype="4">
                                  <p:stCondLst>
                                    <p:cond delay="0"/>
                                  </p:stCondLst>
                                  <p:childTnLst>
                                    <p:set>
                                      <p:cBhvr>
                                        <p:cTn dur="1" fill="hold" id="1208">
                                          <p:stCondLst>
                                            <p:cond delay="0"/>
                                          </p:stCondLst>
                                        </p:cTn>
                                        <p:tgtEl>
                                          <p:spTgt spid="-1"/>
                                        </p:tgtEl>
                                        <p:attrNameLst>
                                          <p:attrName>style.visibility</p:attrName>
                                        </p:attrNameLst>
                                      </p:cBhvr>
                                      <p:to>
                                        <p:strVal val="visible"/>
                                      </p:to>
                                    </p:set>
                                    <p:animEffect filter="wipe(down)" transition="out">
                                      <p:cBhvr additive="repl">
                                        <p:cTn dur="1750" id="1209"/>
                                        <p:tgtEl>
                                          <p:spTgt spid="-1"/>
                                        </p:tgtEl>
                                      </p:cBhvr>
                                    </p:animEffect>
                                  </p:childTnLst>
                                </p:cTn>
                              </p:par>
                            </p:childTnLst>
                          </p:cTn>
                        </p:par>
                        <p:par>
                          <p:cTn fill="hold" id="1210">
                            <p:stCondLst>
                              <p:cond delay="3750"/>
                            </p:stCondLst>
                            <p:childTnLst>
                              <p:par>
                                <p:cTn fill="hold" id="1211" nodeType="afterEffect" presetClass="entr" presetID="22" presetSubtype="4">
                                  <p:stCondLst>
                                    <p:cond delay="0"/>
                                  </p:stCondLst>
                                  <p:childTnLst>
                                    <p:set>
                                      <p:cBhvr>
                                        <p:cTn dur="1" fill="hold" id="1212">
                                          <p:stCondLst>
                                            <p:cond delay="0"/>
                                          </p:stCondLst>
                                        </p:cTn>
                                        <p:tgtEl>
                                          <p:spTgt spid="473"/>
                                        </p:tgtEl>
                                        <p:attrNameLst>
                                          <p:attrName>style.visibility</p:attrName>
                                        </p:attrNameLst>
                                      </p:cBhvr>
                                      <p:to>
                                        <p:strVal val="visible"/>
                                      </p:to>
                                    </p:set>
                                    <p:animEffect filter="wipe(down)" transition="out">
                                      <p:cBhvr additive="repl">
                                        <p:cTn dur="2000" id="1213"/>
                                        <p:tgtEl>
                                          <p:spTgt spid="473"/>
                                        </p:tgtEl>
                                      </p:cBhvr>
                                    </p:animEffect>
                                  </p:childTnLst>
                                </p:cTn>
                              </p:par>
                            </p:childTnLst>
                          </p:cTn>
                        </p:par>
                        <p:par>
                          <p:cTn fill="hold" id="1214">
                            <p:stCondLst>
                              <p:cond delay="5750"/>
                            </p:stCondLst>
                            <p:childTnLst>
                              <p:par>
                                <p:cTn fill="hold" id="1215" nodeType="afterEffect" presetClass="entr" presetID="22" presetSubtype="4">
                                  <p:stCondLst>
                                    <p:cond delay="0"/>
                                  </p:stCondLst>
                                  <p:childTnLst>
                                    <p:set>
                                      <p:cBhvr>
                                        <p:cTn dur="1" fill="hold" id="1216">
                                          <p:stCondLst>
                                            <p:cond delay="0"/>
                                          </p:stCondLst>
                                        </p:cTn>
                                        <p:tgtEl>
                                          <p:spTgt spid="474"/>
                                        </p:tgtEl>
                                        <p:attrNameLst>
                                          <p:attrName>style.visibility</p:attrName>
                                        </p:attrNameLst>
                                      </p:cBhvr>
                                      <p:to>
                                        <p:strVal val="visible"/>
                                      </p:to>
                                    </p:set>
                                    <p:animEffect filter="wipe(down)" transition="out">
                                      <p:cBhvr additive="repl">
                                        <p:cTn dur="2000" id="1217"/>
                                        <p:tgtEl>
                                          <p:spTgt spid="474"/>
                                        </p:tgtEl>
                                      </p:cBhvr>
                                    </p:animEffect>
                                  </p:childTnLst>
                                </p:cTn>
                              </p:par>
                            </p:childTnLst>
                          </p:cTn>
                        </p:par>
                        <p:par>
                          <p:cTn fill="hold" id="1218">
                            <p:stCondLst>
                              <p:cond delay="7750"/>
                            </p:stCondLst>
                            <p:childTnLst>
                              <p:par>
                                <p:cTn fill="hold" id="1219" nodeType="afterEffect" presetClass="entr" presetID="22" presetSubtype="4">
                                  <p:stCondLst>
                                    <p:cond delay="0"/>
                                  </p:stCondLst>
                                  <p:childTnLst>
                                    <p:set>
                                      <p:cBhvr>
                                        <p:cTn dur="1" fill="hold" id="1220">
                                          <p:stCondLst>
                                            <p:cond delay="0"/>
                                          </p:stCondLst>
                                        </p:cTn>
                                        <p:tgtEl>
                                          <p:spTgt spid="475"/>
                                        </p:tgtEl>
                                        <p:attrNameLst>
                                          <p:attrName>style.visibility</p:attrName>
                                        </p:attrNameLst>
                                      </p:cBhvr>
                                      <p:to>
                                        <p:strVal val="visible"/>
                                      </p:to>
                                    </p:set>
                                    <p:animEffect filter="wipe(down)" transition="out">
                                      <p:cBhvr additive="repl">
                                        <p:cTn dur="1500" id="1221"/>
                                        <p:tgtEl>
                                          <p:spTgt spid="475"/>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timing>
</p:sld>
</file>

<file path=ppt/slides/slide4.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pic>
        <p:nvPicPr>
          <p:cNvPr descr="" id="120" name="Picture 8"/>
          <p:cNvPicPr/>
          <p:nvPr/>
        </p:nvPicPr>
        <p:blipFill>
          <a:blip r:embed="rId1"/>
          <a:stretch>
            <a:fillRect/>
          </a:stretch>
        </p:blipFill>
        <p:spPr>
          <a:xfrm>
            <a:off x="464400" y="716400"/>
            <a:ext cx="8679240" cy="5803920"/>
          </a:xfrm>
          <a:prstGeom prst="rect">
            <a:avLst/>
          </a:prstGeom>
          <a:ln>
            <a:noFill/>
          </a:ln>
        </p:spPr>
      </p:pic>
      <p:sp>
        <p:nvSpPr>
          <p:cNvPr id="121" name="TextShape 1"/>
          <p:cNvSpPr txBox="1"/>
          <p:nvPr/>
        </p:nvSpPr>
        <p:spPr>
          <a:xfrm>
            <a:off x="899640" y="6535440"/>
            <a:ext cx="2017440" cy="259200"/>
          </a:xfrm>
          <a:prstGeom prst="rect">
            <a:avLst/>
          </a:prstGeom>
        </p:spPr>
        <p:txBody>
          <a:bodyPr/>
          <a:p>
            <a:pPr algn="ctr">
              <a:lnSpc>
                <a:spcPct val="100000"/>
              </a:lnSpc>
            </a:pPr>
            <a:r>
              <a:rPr lang="fr-FR" sz="1200">
                <a:solidFill>
                  <a:srgbClr val="996633"/>
                </a:solidFill>
                <a:latin typeface="Arial"/>
              </a:rPr>
              <a:t>Lycée Diderot 9 avril 2015</a:t>
            </a:r>
            <a:endParaRPr/>
          </a:p>
        </p:txBody>
      </p:sp>
      <p:sp>
        <p:nvSpPr>
          <p:cNvPr id="122" name="TextShape 2"/>
          <p:cNvSpPr txBox="1"/>
          <p:nvPr/>
        </p:nvSpPr>
        <p:spPr>
          <a:xfrm>
            <a:off x="3132000" y="6535440"/>
            <a:ext cx="5040360" cy="267840"/>
          </a:xfrm>
          <a:prstGeom prst="rect">
            <a:avLst/>
          </a:prstGeom>
        </p:spPr>
        <p:txBody>
          <a:bodyPr/>
          <a:p>
            <a:pPr algn="ctr">
              <a:lnSpc>
                <a:spcPct val="100000"/>
              </a:lnSpc>
            </a:pPr>
            <a:r>
              <a:rPr lang="fr-FR" sz="1200">
                <a:solidFill>
                  <a:srgbClr val="996633"/>
                </a:solidFill>
                <a:latin typeface="Arial"/>
              </a:rPr>
              <a:t>PNF Filière Bois – Patrick AVELINE, Etienne GAZEAU, IEN</a:t>
            </a:r>
            <a:endParaRPr/>
          </a:p>
        </p:txBody>
      </p:sp>
      <p:sp>
        <p:nvSpPr>
          <p:cNvPr id="123" name="TextShape 3"/>
          <p:cNvSpPr txBox="1"/>
          <p:nvPr/>
        </p:nvSpPr>
        <p:spPr>
          <a:xfrm>
            <a:off x="8403840" y="6525360"/>
            <a:ext cx="565920" cy="287640"/>
          </a:xfrm>
          <a:prstGeom prst="rect">
            <a:avLst/>
          </a:prstGeom>
        </p:spPr>
        <p:txBody>
          <a:bodyPr anchor="ctr"/>
          <a:p>
            <a:pPr algn="r">
              <a:lnSpc>
                <a:spcPct val="100000"/>
              </a:lnSpc>
            </a:pPr>
            <a:fld id="{086CA6BD-CCFD-40B6-B418-C15B681C5694}" type="slidenum">
              <a:rPr lang="fr-FR" sz="1200">
                <a:solidFill>
                  <a:srgbClr val="996633"/>
                </a:solidFill>
                <a:latin typeface="Arial"/>
              </a:rPr>
              <a:t>&lt;numéro&gt;</a:t>
            </a:fld>
            <a:endParaRPr/>
          </a:p>
        </p:txBody>
      </p:sp>
      <p:sp>
        <p:nvSpPr>
          <p:cNvPr id="124" name="TextShape 4"/>
          <p:cNvSpPr txBox="1"/>
          <p:nvPr/>
        </p:nvSpPr>
        <p:spPr>
          <a:xfrm>
            <a:off x="3852000" y="181800"/>
            <a:ext cx="5028120" cy="461160"/>
          </a:xfrm>
          <a:prstGeom prst="rect">
            <a:avLst/>
          </a:prstGeom>
        </p:spPr>
        <p:txBody>
          <a:bodyPr/>
          <a:p>
            <a:pPr>
              <a:lnSpc>
                <a:spcPct val="100000"/>
              </a:lnSpc>
            </a:pPr>
            <a:r>
              <a:rPr b="1" lang="fr-FR" sz="2400">
                <a:solidFill>
                  <a:srgbClr val="ffffff"/>
                </a:solidFill>
                <a:latin typeface="Calibri"/>
              </a:rPr>
              <a:t>Les secteurs d’activités</a:t>
            </a:r>
            <a:endParaRPr/>
          </a:p>
        </p:txBody>
      </p:sp>
      <p:sp>
        <p:nvSpPr>
          <p:cNvPr id="125" name="CustomShape 5"/>
          <p:cNvSpPr/>
          <p:nvPr/>
        </p:nvSpPr>
        <p:spPr>
          <a:xfrm>
            <a:off x="1331280" y="5753160"/>
            <a:ext cx="2318400" cy="411840"/>
          </a:xfrm>
          <a:prstGeom prst="roundRect">
            <a:avLst>
              <a:gd fmla="val 16667" name="adj"/>
            </a:avLst>
          </a:prstGeom>
          <a:gradFill>
            <a:gsLst>
              <a:gs pos="0">
                <a:srgbClr val="afe0e3"/>
              </a:gs>
              <a:gs pos="50000">
                <a:srgbClr val="87abad"/>
              </a:gs>
              <a:gs pos="100000">
                <a:srgbClr val="afe0e3"/>
              </a:gs>
            </a:gsLst>
            <a:lin ang="16200000"/>
          </a:gradFill>
          <a:ln>
            <a:noFill/>
          </a:ln>
        </p:spPr>
        <p:txBody>
          <a:bodyPr anchor="ctr" bIns="45000" lIns="90000" rIns="90000" tIns="45000"/>
          <a:p>
            <a:pPr algn="ctr">
              <a:lnSpc>
                <a:spcPct val="100000"/>
              </a:lnSpc>
            </a:pPr>
            <a:r>
              <a:rPr b="1" lang="fr-FR" sz="2400">
                <a:solidFill>
                  <a:srgbClr val="000000"/>
                </a:solidFill>
                <a:latin typeface="Calibri"/>
              </a:rPr>
              <a:t>Production bois</a:t>
            </a:r>
            <a:endParaRPr/>
          </a:p>
        </p:txBody>
      </p:sp>
      <p:sp>
        <p:nvSpPr>
          <p:cNvPr id="126" name="CustomShape 6"/>
          <p:cNvSpPr/>
          <p:nvPr/>
        </p:nvSpPr>
        <p:spPr>
          <a:xfrm>
            <a:off x="5460120" y="5733360"/>
            <a:ext cx="2016720" cy="431640"/>
          </a:xfrm>
          <a:prstGeom prst="roundRect">
            <a:avLst>
              <a:gd fmla="val 16667" name="adj"/>
            </a:avLst>
          </a:prstGeom>
          <a:gradFill>
            <a:gsLst>
              <a:gs pos="0">
                <a:srgbClr val="ff9999"/>
              </a:gs>
              <a:gs pos="50000">
                <a:srgbClr val="9c5555"/>
              </a:gs>
              <a:gs pos="100000">
                <a:srgbClr val="ff9999"/>
              </a:gs>
            </a:gsLst>
            <a:lin ang="16200000"/>
          </a:gradFill>
          <a:ln>
            <a:noFill/>
          </a:ln>
        </p:spPr>
        <p:txBody>
          <a:bodyPr anchor="ctr" bIns="45000" lIns="90000" rIns="90000" tIns="45000"/>
          <a:p>
            <a:pPr algn="ctr">
              <a:lnSpc>
                <a:spcPct val="100000"/>
              </a:lnSpc>
            </a:pPr>
            <a:r>
              <a:rPr b="1" lang="fr-FR" sz="2400">
                <a:solidFill>
                  <a:srgbClr val="000000"/>
                </a:solidFill>
                <a:latin typeface="Calibri"/>
              </a:rPr>
              <a:t>Bâtiment</a:t>
            </a:r>
            <a:endParaRPr/>
          </a:p>
        </p:txBody>
      </p:sp>
      <p:sp>
        <p:nvSpPr>
          <p:cNvPr id="127" name="CustomShape 7"/>
          <p:cNvSpPr/>
          <p:nvPr/>
        </p:nvSpPr>
        <p:spPr>
          <a:xfrm>
            <a:off x="4212000" y="1477080"/>
            <a:ext cx="1800000" cy="687960"/>
          </a:xfrm>
          <a:prstGeom prst="roundRect">
            <a:avLst>
              <a:gd fmla="val 16667" name="adj"/>
            </a:avLst>
          </a:prstGeom>
          <a:solidFill>
            <a:srgbClr val="00b0f0"/>
          </a:solidFill>
          <a:ln>
            <a:noFill/>
          </a:ln>
        </p:spPr>
        <p:txBody>
          <a:bodyPr anchor="ctr" bIns="36000" lIns="36000" rIns="36000" tIns="36000"/>
          <a:p>
            <a:pPr algn="ctr">
              <a:lnSpc>
                <a:spcPts val="529"/>
              </a:lnSpc>
            </a:pPr>
            <a:r>
              <a:rPr b="1" lang="fr-FR">
                <a:solidFill>
                  <a:srgbClr val="000000"/>
                </a:solidFill>
                <a:latin typeface="Calibri"/>
              </a:rPr>
              <a:t>Seconde Transformation</a:t>
            </a:r>
            <a:endParaRPr/>
          </a:p>
        </p:txBody>
      </p:sp>
      <p:sp>
        <p:nvSpPr>
          <p:cNvPr id="128" name="CustomShape 8"/>
          <p:cNvSpPr/>
          <p:nvPr/>
        </p:nvSpPr>
        <p:spPr>
          <a:xfrm>
            <a:off x="580680" y="5031360"/>
            <a:ext cx="1724400" cy="687960"/>
          </a:xfrm>
          <a:prstGeom prst="roundRect">
            <a:avLst>
              <a:gd fmla="val 16667" name="adj"/>
            </a:avLst>
          </a:prstGeom>
          <a:solidFill>
            <a:srgbClr val="00b0f0"/>
          </a:solidFill>
          <a:ln>
            <a:noFill/>
          </a:ln>
        </p:spPr>
        <p:txBody>
          <a:bodyPr anchor="ctr" bIns="36000" lIns="36000" rIns="36000" tIns="36000"/>
          <a:p>
            <a:pPr algn="ctr">
              <a:lnSpc>
                <a:spcPts val="635"/>
              </a:lnSpc>
            </a:pPr>
            <a:r>
              <a:rPr b="1" lang="fr-FR">
                <a:solidFill>
                  <a:srgbClr val="000000"/>
                </a:solidFill>
                <a:latin typeface="Calibri"/>
              </a:rPr>
              <a:t>Première Transformation</a:t>
            </a:r>
            <a:endParaRPr/>
          </a:p>
        </p:txBody>
      </p:sp>
      <p:sp>
        <p:nvSpPr>
          <p:cNvPr id="129" name="CustomShape 9"/>
          <p:cNvSpPr/>
          <p:nvPr/>
        </p:nvSpPr>
        <p:spPr>
          <a:xfrm>
            <a:off x="6171480" y="908640"/>
            <a:ext cx="2675520" cy="323640"/>
          </a:xfrm>
          <a:prstGeom prst="roundRect">
            <a:avLst>
              <a:gd fmla="val 16667" name="adj"/>
            </a:avLst>
          </a:prstGeom>
          <a:gradFill>
            <a:gsLst>
              <a:gs pos="0">
                <a:srgbClr val="ff9999"/>
              </a:gs>
              <a:gs pos="50000">
                <a:srgbClr val="9c5555"/>
              </a:gs>
              <a:gs pos="100000">
                <a:srgbClr val="ff9999"/>
              </a:gs>
            </a:gsLst>
            <a:lin ang="5400000"/>
          </a:gradFill>
          <a:ln>
            <a:noFill/>
          </a:ln>
        </p:spPr>
        <p:txBody>
          <a:bodyPr anchor="ctr" bIns="36000" lIns="36000" rIns="36000" tIns="36000"/>
          <a:p>
            <a:pPr algn="ctr">
              <a:lnSpc>
                <a:spcPct val="100000"/>
              </a:lnSpc>
            </a:pPr>
            <a:r>
              <a:rPr b="1" lang="fr-FR">
                <a:solidFill>
                  <a:srgbClr val="000000"/>
                </a:solidFill>
                <a:latin typeface="Calibri"/>
              </a:rPr>
              <a:t>Menuiserie - Agencement</a:t>
            </a:r>
            <a:endParaRPr/>
          </a:p>
        </p:txBody>
      </p:sp>
      <p:pic>
        <p:nvPicPr>
          <p:cNvPr descr="" id="130" name="Image 4"/>
          <p:cNvPicPr/>
          <p:nvPr/>
        </p:nvPicPr>
        <p:blipFill>
          <a:blip r:embed="rId2"/>
          <a:stretch>
            <a:fillRect/>
          </a:stretch>
        </p:blipFill>
        <p:spPr>
          <a:xfrm>
            <a:off x="4028040" y="2781000"/>
            <a:ext cx="3480840" cy="2505600"/>
          </a:xfrm>
          <a:prstGeom prst="rect">
            <a:avLst/>
          </a:prstGeom>
          <a:ln>
            <a:noFill/>
          </a:ln>
        </p:spPr>
      </p:pic>
      <p:pic>
        <p:nvPicPr>
          <p:cNvPr descr="" id="131" name="Picture 31"/>
          <p:cNvPicPr/>
          <p:nvPr/>
        </p:nvPicPr>
        <p:blipFill>
          <a:blip r:embed="rId3"/>
          <a:stretch>
            <a:fillRect/>
          </a:stretch>
        </p:blipFill>
        <p:spPr>
          <a:xfrm>
            <a:off x="1066320" y="3868200"/>
            <a:ext cx="2539800" cy="1130040"/>
          </a:xfrm>
          <a:prstGeom prst="rect">
            <a:avLst/>
          </a:prstGeom>
          <a:ln>
            <a:noFill/>
          </a:ln>
        </p:spPr>
      </p:pic>
      <p:pic>
        <p:nvPicPr>
          <p:cNvPr descr="" id="132" name="Picture 28"/>
          <p:cNvPicPr/>
          <p:nvPr/>
        </p:nvPicPr>
        <p:blipFill>
          <a:blip r:embed="rId4"/>
          <a:stretch>
            <a:fillRect/>
          </a:stretch>
        </p:blipFill>
        <p:spPr>
          <a:xfrm>
            <a:off x="909000" y="1415520"/>
            <a:ext cx="2966400" cy="1446480"/>
          </a:xfrm>
          <a:prstGeom prst="rect">
            <a:avLst/>
          </a:prstGeom>
          <a:ln>
            <a:noFill/>
          </a:ln>
        </p:spPr>
      </p:pic>
      <p:sp>
        <p:nvSpPr>
          <p:cNvPr id="133" name="CustomShape 10"/>
          <p:cNvSpPr/>
          <p:nvPr/>
        </p:nvSpPr>
        <p:spPr>
          <a:xfrm>
            <a:off x="7192440" y="3921840"/>
            <a:ext cx="1777320" cy="947160"/>
          </a:xfrm>
          <a:prstGeom prst="roundRect">
            <a:avLst>
              <a:gd fmla="val 16667" name="adj"/>
            </a:avLst>
          </a:prstGeom>
          <a:gradFill>
            <a:gsLst>
              <a:gs pos="0">
                <a:srgbClr val="ff0000"/>
              </a:gs>
              <a:gs pos="50000">
                <a:srgbClr val="970000"/>
              </a:gs>
              <a:gs pos="100000">
                <a:srgbClr val="ff0000"/>
              </a:gs>
            </a:gsLst>
            <a:lin ang="16200000"/>
          </a:gradFill>
          <a:ln>
            <a:noFill/>
          </a:ln>
        </p:spPr>
        <p:txBody>
          <a:bodyPr anchor="ctr" bIns="45000" lIns="90000" rIns="90000" tIns="45000"/>
          <a:p>
            <a:pPr algn="ctr">
              <a:lnSpc>
                <a:spcPts val="635"/>
              </a:lnSpc>
            </a:pPr>
            <a:r>
              <a:rPr b="1" lang="fr-FR">
                <a:solidFill>
                  <a:srgbClr val="ffffff"/>
                </a:solidFill>
                <a:latin typeface="Calibri"/>
              </a:rPr>
              <a:t>Fabrication et mise en œuvre sur chantier</a:t>
            </a:r>
            <a:endParaRPr/>
          </a:p>
        </p:txBody>
      </p:sp>
      <p:pic>
        <p:nvPicPr>
          <p:cNvPr descr="" id="134" name="Picture 12"/>
          <p:cNvPicPr/>
          <p:nvPr/>
        </p:nvPicPr>
        <p:blipFill>
          <a:blip r:embed="rId5"/>
          <a:stretch>
            <a:fillRect/>
          </a:stretch>
        </p:blipFill>
        <p:spPr>
          <a:xfrm>
            <a:off x="6171480" y="1415520"/>
            <a:ext cx="2798280" cy="2178360"/>
          </a:xfrm>
          <a:prstGeom prst="rect">
            <a:avLst/>
          </a:prstGeom>
          <a:ln w="38160">
            <a:noFill/>
          </a:ln>
        </p:spPr>
      </p:pic>
      <p:sp>
        <p:nvSpPr>
          <p:cNvPr id="135" name="CustomShape 11"/>
          <p:cNvSpPr/>
          <p:nvPr/>
        </p:nvSpPr>
        <p:spPr>
          <a:xfrm>
            <a:off x="4305600" y="4998600"/>
            <a:ext cx="2417760" cy="668880"/>
          </a:xfrm>
          <a:prstGeom prst="roundRect">
            <a:avLst>
              <a:gd fmla="val 16667" name="adj"/>
            </a:avLst>
          </a:prstGeom>
          <a:gradFill>
            <a:gsLst>
              <a:gs pos="0">
                <a:srgbClr val="ff9999"/>
              </a:gs>
              <a:gs pos="50000">
                <a:srgbClr val="9c5555"/>
              </a:gs>
              <a:gs pos="100000">
                <a:srgbClr val="ff9999"/>
              </a:gs>
            </a:gsLst>
            <a:lin ang="16200000"/>
          </a:gradFill>
          <a:ln>
            <a:noFill/>
          </a:ln>
        </p:spPr>
        <p:txBody>
          <a:bodyPr anchor="ctr" bIns="36000" lIns="36000" rIns="36000" tIns="36000"/>
          <a:p>
            <a:pPr algn="ctr">
              <a:lnSpc>
                <a:spcPts val="635"/>
              </a:lnSpc>
            </a:pPr>
            <a:r>
              <a:rPr b="1" lang="fr-FR">
                <a:solidFill>
                  <a:srgbClr val="000000"/>
                </a:solidFill>
                <a:latin typeface="Calibri"/>
              </a:rPr>
              <a:t>Structure – Charpente</a:t>
            </a:r>
            <a:endParaRPr/>
          </a:p>
          <a:p>
            <a:pPr algn="ctr">
              <a:lnSpc>
                <a:spcPts val="635"/>
              </a:lnSpc>
            </a:pPr>
            <a:r>
              <a:rPr b="1" lang="fr-FR">
                <a:solidFill>
                  <a:srgbClr val="000000"/>
                </a:solidFill>
                <a:latin typeface="Calibri"/>
              </a:rPr>
              <a:t>Construction bois</a:t>
            </a:r>
            <a:endParaRPr/>
          </a:p>
        </p:txBody>
      </p:sp>
      <p:sp>
        <p:nvSpPr>
          <p:cNvPr id="136" name="CustomShape 12"/>
          <p:cNvSpPr/>
          <p:nvPr/>
        </p:nvSpPr>
        <p:spPr>
          <a:xfrm>
            <a:off x="812880" y="3182040"/>
            <a:ext cx="2836800" cy="411840"/>
          </a:xfrm>
          <a:prstGeom prst="roundRect">
            <a:avLst>
              <a:gd fmla="val 16667" name="adj"/>
            </a:avLst>
          </a:prstGeom>
          <a:gradFill>
            <a:gsLst>
              <a:gs pos="0">
                <a:srgbClr val="006fbf"/>
              </a:gs>
              <a:gs pos="50000">
                <a:srgbClr val="004271"/>
              </a:gs>
              <a:gs pos="100000">
                <a:srgbClr val="006fbf"/>
              </a:gs>
            </a:gsLst>
            <a:lin ang="16200000"/>
          </a:gradFill>
          <a:ln>
            <a:noFill/>
          </a:ln>
        </p:spPr>
        <p:txBody>
          <a:bodyPr anchor="ctr" bIns="45000" lIns="90000" rIns="90000" tIns="45000"/>
          <a:p>
            <a:pPr algn="ctr">
              <a:lnSpc>
                <a:spcPct val="100000"/>
              </a:lnSpc>
            </a:pPr>
            <a:r>
              <a:rPr b="1" lang="fr-FR">
                <a:solidFill>
                  <a:srgbClr val="ffffff"/>
                </a:solidFill>
                <a:latin typeface="Calibri"/>
              </a:rPr>
              <a:t>Processus de fabrication</a:t>
            </a:r>
            <a:endParaRPr/>
          </a:p>
        </p:txBody>
      </p:sp>
      <p:sp>
        <p:nvSpPr>
          <p:cNvPr id="137" name="CustomShape 13"/>
          <p:cNvSpPr/>
          <p:nvPr/>
        </p:nvSpPr>
        <p:spPr>
          <a:xfrm>
            <a:off x="683640" y="716400"/>
            <a:ext cx="2793240" cy="545400"/>
          </a:xfrm>
          <a:prstGeom prst="roundRect">
            <a:avLst>
              <a:gd fmla="val 16667" name="adj"/>
            </a:avLst>
          </a:prstGeom>
          <a:gradFill>
            <a:gsLst>
              <a:gs pos="0">
                <a:srgbClr val="afe0e3"/>
              </a:gs>
              <a:gs pos="50000">
                <a:srgbClr val="87abad"/>
              </a:gs>
              <a:gs pos="100000">
                <a:srgbClr val="afe0e3"/>
              </a:gs>
            </a:gsLst>
            <a:lin ang="2700000"/>
          </a:gradFill>
          <a:ln>
            <a:noFill/>
          </a:ln>
        </p:spPr>
        <p:txBody>
          <a:bodyPr anchor="ctr" bIns="36000" lIns="36000" rIns="36000" tIns="36000"/>
          <a:p>
            <a:pPr algn="ctr">
              <a:lnSpc>
                <a:spcPts val="635"/>
              </a:lnSpc>
            </a:pPr>
            <a:r>
              <a:rPr b="1" lang="fr-FR">
                <a:solidFill>
                  <a:srgbClr val="000000"/>
                </a:solidFill>
                <a:latin typeface="Calibri"/>
              </a:rPr>
              <a:t>Production de composants</a:t>
            </a:r>
            <a:endParaRPr/>
          </a:p>
          <a:p>
            <a:pPr algn="ctr">
              <a:lnSpc>
                <a:spcPts val="635"/>
              </a:lnSpc>
            </a:pPr>
            <a:r>
              <a:rPr b="1" lang="fr-FR">
                <a:solidFill>
                  <a:srgbClr val="000000"/>
                </a:solidFill>
                <a:latin typeface="Calibri"/>
              </a:rPr>
              <a:t>bois et dérivés</a:t>
            </a:r>
            <a:endParaRPr/>
          </a:p>
        </p:txBody>
      </p:sp>
      <p:sp>
        <p:nvSpPr>
          <p:cNvPr id="138" name="CustomShape 14"/>
          <p:cNvSpPr/>
          <p:nvPr/>
        </p:nvSpPr>
        <p:spPr>
          <a:xfrm>
            <a:off x="2204280" y="4713840"/>
            <a:ext cx="1465560" cy="687960"/>
          </a:xfrm>
          <a:prstGeom prst="roundRect">
            <a:avLst>
              <a:gd fmla="val 16667" name="adj"/>
            </a:avLst>
          </a:prstGeom>
          <a:gradFill>
            <a:gsLst>
              <a:gs pos="0">
                <a:srgbClr val="afe0e3"/>
              </a:gs>
              <a:gs pos="50000">
                <a:srgbClr val="87abad"/>
              </a:gs>
              <a:gs pos="100000">
                <a:srgbClr val="afe0e3"/>
              </a:gs>
            </a:gsLst>
            <a:lin ang="16200000"/>
          </a:gradFill>
          <a:ln>
            <a:noFill/>
          </a:ln>
        </p:spPr>
        <p:txBody>
          <a:bodyPr anchor="ctr" bIns="36000" lIns="36000" rIns="36000" tIns="36000"/>
          <a:p>
            <a:pPr algn="ctr">
              <a:lnSpc>
                <a:spcPts val="635"/>
              </a:lnSpc>
            </a:pPr>
            <a:r>
              <a:rPr b="1" lang="fr-FR">
                <a:solidFill>
                  <a:srgbClr val="000000"/>
                </a:solidFill>
                <a:latin typeface="Calibri"/>
              </a:rPr>
              <a:t>Sciage et valorisation</a:t>
            </a:r>
            <a:endParaRPr/>
          </a:p>
        </p:txBody>
      </p:sp>
    </p:spTree>
  </p:cSld>
  <p:timing>
    <p:tnLst>
      <p:par>
        <p:cTn dur="indefinite" id="113" nodeType="tmRoot" restart="never">
          <p:childTnLst>
            <p:seq>
              <p:cTn dur="indefinite" id="114" nodeType="mainSeq">
                <p:childTnLst>
                  <p:par>
                    <p:cTn fill="hold" id="115">
                      <p:stCondLst>
                        <p:cond delay="indefinite"/>
                      </p:stCondLst>
                      <p:childTnLst>
                        <p:par>
                          <p:cTn fill="hold" id="116">
                            <p:stCondLst>
                              <p:cond delay="0"/>
                            </p:stCondLst>
                            <p:childTnLst>
                              <p:par>
                                <p:cTn fill="hold" id="117" nodeType="clickEffect" presetClass="entr" presetID="42">
                                  <p:stCondLst>
                                    <p:cond delay="0"/>
                                  </p:stCondLst>
                                  <p:childTnLst>
                                    <p:set>
                                      <p:cBhvr>
                                        <p:cTn dur="1" fill="hold" id="118">
                                          <p:stCondLst>
                                            <p:cond delay="0"/>
                                          </p:stCondLst>
                                        </p:cTn>
                                        <p:tgtEl>
                                          <p:spTgt spid="125"/>
                                        </p:tgtEl>
                                        <p:attrNameLst>
                                          <p:attrName>style.visibility</p:attrName>
                                        </p:attrNameLst>
                                      </p:cBhvr>
                                      <p:to>
                                        <p:strVal val="visible"/>
                                      </p:to>
                                    </p:set>
                                    <p:animEffect filter="fade" transition="in">
                                      <p:cBhvr additive="repl">
                                        <p:cTn dur="1000" id="119"/>
                                        <p:tgtEl>
                                          <p:spTgt spid="125"/>
                                        </p:tgtEl>
                                      </p:cBhvr>
                                    </p:animEffect>
                                    <p:anim calcmode="lin" valueType="num">
                                      <p:cBhvr additive="repl">
                                        <p:cTn dur="1000" fill="hold" id="120"/>
                                        <p:tgtEl>
                                          <p:spTgt spid="125"/>
                                        </p:tgtEl>
                                        <p:attrNameLst>
                                          <p:attrName>ppt_x</p:attrName>
                                        </p:attrNameLst>
                                      </p:cBhvr>
                                      <p:tavLst>
                                        <p:tav tm="0">
                                          <p:val>
                                            <p:strVal val="#ppt_x"/>
                                          </p:val>
                                        </p:tav>
                                        <p:tav tm="100000">
                                          <p:val>
                                            <p:strVal val="#ppt_x"/>
                                          </p:val>
                                        </p:tav>
                                      </p:tavLst>
                                    </p:anim>
                                    <p:anim calcmode="lin" valueType="num">
                                      <p:cBhvr additive="repl">
                                        <p:cTn dur="1000" fill="hold" id="121"/>
                                        <p:tgtEl>
                                          <p:spTgt spid="125"/>
                                        </p:tgtEl>
                                        <p:attrNameLst>
                                          <p:attrName>ppt_y</p:attrName>
                                        </p:attrNameLst>
                                      </p:cBhvr>
                                      <p:tavLst>
                                        <p:tav tm="0">
                                          <p:val>
                                            <p:strVal val="#ppt_y+.1"/>
                                          </p:val>
                                        </p:tav>
                                        <p:tav tm="100000">
                                          <p:val>
                                            <p:strVal val="#ppt_y"/>
                                          </p:val>
                                        </p:tav>
                                      </p:tavLst>
                                    </p:anim>
                                  </p:childTnLst>
                                </p:cTn>
                              </p:par>
                              <p:par>
                                <p:cTn fill="hold" id="122" nodeType="withEffect" presetClass="entr" presetID="42">
                                  <p:stCondLst>
                                    <p:cond delay="0"/>
                                  </p:stCondLst>
                                  <p:childTnLst>
                                    <p:set>
                                      <p:cBhvr>
                                        <p:cTn dur="1" fill="hold" id="123">
                                          <p:stCondLst>
                                            <p:cond delay="0"/>
                                          </p:stCondLst>
                                        </p:cTn>
                                        <p:tgtEl>
                                          <p:spTgt spid="126"/>
                                        </p:tgtEl>
                                        <p:attrNameLst>
                                          <p:attrName>style.visibility</p:attrName>
                                        </p:attrNameLst>
                                      </p:cBhvr>
                                      <p:to>
                                        <p:strVal val="visible"/>
                                      </p:to>
                                    </p:set>
                                    <p:animEffect filter="fade" transition="in">
                                      <p:cBhvr additive="repl">
                                        <p:cTn dur="1000" id="124"/>
                                        <p:tgtEl>
                                          <p:spTgt spid="126"/>
                                        </p:tgtEl>
                                      </p:cBhvr>
                                    </p:animEffect>
                                    <p:anim calcmode="lin" valueType="num">
                                      <p:cBhvr additive="repl">
                                        <p:cTn dur="1000" fill="hold" id="125"/>
                                        <p:tgtEl>
                                          <p:spTgt spid="126"/>
                                        </p:tgtEl>
                                        <p:attrNameLst>
                                          <p:attrName>ppt_x</p:attrName>
                                        </p:attrNameLst>
                                      </p:cBhvr>
                                      <p:tavLst>
                                        <p:tav tm="0">
                                          <p:val>
                                            <p:strVal val="#ppt_x"/>
                                          </p:val>
                                        </p:tav>
                                        <p:tav tm="100000">
                                          <p:val>
                                            <p:strVal val="#ppt_x"/>
                                          </p:val>
                                        </p:tav>
                                      </p:tavLst>
                                    </p:anim>
                                    <p:anim calcmode="lin" valueType="num">
                                      <p:cBhvr additive="repl">
                                        <p:cTn dur="1000" fill="hold" id="126"/>
                                        <p:tgtEl>
                                          <p:spTgt spid="126"/>
                                        </p:tgtEl>
                                        <p:attrNameLst>
                                          <p:attrName>ppt_y</p:attrName>
                                        </p:attrNameLst>
                                      </p:cBhvr>
                                      <p:tavLst>
                                        <p:tav tm="0">
                                          <p:val>
                                            <p:strVal val="#ppt_y+.1"/>
                                          </p:val>
                                        </p:tav>
                                        <p:tav tm="100000">
                                          <p:val>
                                            <p:strVal val="#ppt_y"/>
                                          </p:val>
                                        </p:tav>
                                      </p:tavLst>
                                    </p:anim>
                                  </p:childTnLst>
                                </p:cTn>
                              </p:par>
                            </p:childTnLst>
                          </p:cTn>
                        </p:par>
                      </p:childTnLst>
                    </p:cTn>
                  </p:par>
                  <p:par>
                    <p:cTn fill="hold" id="127">
                      <p:stCondLst>
                        <p:cond delay="indefinite"/>
                      </p:stCondLst>
                      <p:childTnLst>
                        <p:par>
                          <p:cTn fill="hold" id="128">
                            <p:stCondLst>
                              <p:cond delay="0"/>
                            </p:stCondLst>
                            <p:childTnLst>
                              <p:par>
                                <p:cTn fill="hold" id="129" nodeType="clickEffect" presetClass="entr" presetID="2" presetSubtype="12">
                                  <p:stCondLst>
                                    <p:cond delay="0"/>
                                  </p:stCondLst>
                                  <p:childTnLst>
                                    <p:set>
                                      <p:cBhvr>
                                        <p:cTn dur="1" fill="hold" id="130">
                                          <p:stCondLst>
                                            <p:cond delay="0"/>
                                          </p:stCondLst>
                                        </p:cTn>
                                        <p:tgtEl>
                                          <p:spTgt spid="128"/>
                                        </p:tgtEl>
                                        <p:attrNameLst>
                                          <p:attrName>style.visibility</p:attrName>
                                        </p:attrNameLst>
                                      </p:cBhvr>
                                      <p:to>
                                        <p:strVal val="visible"/>
                                      </p:to>
                                    </p:set>
                                    <p:anim calcmode="lin" valueType="num">
                                      <p:cBhvr additive="repl">
                                        <p:cTn dur="1000" fill="hold" id="131"/>
                                        <p:tgtEl>
                                          <p:spTgt spid="128"/>
                                        </p:tgtEl>
                                        <p:attrNameLst>
                                          <p:attrName>ppt_x</p:attrName>
                                        </p:attrNameLst>
                                      </p:cBhvr>
                                      <p:tavLst>
                                        <p:tav tm="0">
                                          <p:val>
                                            <p:strVal val="0-#ppt_w/2"/>
                                          </p:val>
                                        </p:tav>
                                        <p:tav tm="100000">
                                          <p:val>
                                            <p:strVal val="#ppt_x"/>
                                          </p:val>
                                        </p:tav>
                                      </p:tavLst>
                                    </p:anim>
                                    <p:anim calcmode="lin" valueType="num">
                                      <p:cBhvr additive="repl">
                                        <p:cTn dur="1000" fill="hold" id="132"/>
                                        <p:tgtEl>
                                          <p:spTgt spid="128"/>
                                        </p:tgtEl>
                                        <p:attrNameLst>
                                          <p:attrName>ppt_y</p:attrName>
                                        </p:attrNameLst>
                                      </p:cBhvr>
                                      <p:tavLst>
                                        <p:tav tm="0">
                                          <p:val>
                                            <p:strVal val="1+#ppt_h/2"/>
                                          </p:val>
                                        </p:tav>
                                        <p:tav tm="100000">
                                          <p:val>
                                            <p:strVal val="#ppt_y"/>
                                          </p:val>
                                        </p:tav>
                                      </p:tavLst>
                                    </p:anim>
                                  </p:childTnLst>
                                </p:cTn>
                              </p:par>
                            </p:childTnLst>
                          </p:cTn>
                        </p:par>
                        <p:par>
                          <p:cTn fill="hold" id="133">
                            <p:stCondLst>
                              <p:cond delay="1000"/>
                            </p:stCondLst>
                            <p:childTnLst>
                              <p:par>
                                <p:cTn fill="hold" id="134" nodeType="afterEffect" presetClass="entr" presetID="2" presetSubtype="12">
                                  <p:stCondLst>
                                    <p:cond delay="0"/>
                                  </p:stCondLst>
                                  <p:childTnLst>
                                    <p:set>
                                      <p:cBhvr>
                                        <p:cTn dur="1" fill="hold" id="135">
                                          <p:stCondLst>
                                            <p:cond delay="0"/>
                                          </p:stCondLst>
                                        </p:cTn>
                                        <p:tgtEl>
                                          <p:spTgt spid="138"/>
                                        </p:tgtEl>
                                        <p:attrNameLst>
                                          <p:attrName>style.visibility</p:attrName>
                                        </p:attrNameLst>
                                      </p:cBhvr>
                                      <p:to>
                                        <p:strVal val="visible"/>
                                      </p:to>
                                    </p:set>
                                    <p:anim calcmode="lin" valueType="num">
                                      <p:cBhvr additive="repl">
                                        <p:cTn dur="1000" fill="hold" id="136"/>
                                        <p:tgtEl>
                                          <p:spTgt spid="138"/>
                                        </p:tgtEl>
                                        <p:attrNameLst>
                                          <p:attrName>ppt_x</p:attrName>
                                        </p:attrNameLst>
                                      </p:cBhvr>
                                      <p:tavLst>
                                        <p:tav tm="0">
                                          <p:val>
                                            <p:strVal val="0-#ppt_w/2"/>
                                          </p:val>
                                        </p:tav>
                                        <p:tav tm="100000">
                                          <p:val>
                                            <p:strVal val="#ppt_x"/>
                                          </p:val>
                                        </p:tav>
                                      </p:tavLst>
                                    </p:anim>
                                    <p:anim calcmode="lin" valueType="num">
                                      <p:cBhvr additive="repl">
                                        <p:cTn dur="1000" fill="hold" id="137"/>
                                        <p:tgtEl>
                                          <p:spTgt spid="138"/>
                                        </p:tgtEl>
                                        <p:attrNameLst>
                                          <p:attrName>ppt_y</p:attrName>
                                        </p:attrNameLst>
                                      </p:cBhvr>
                                      <p:tavLst>
                                        <p:tav tm="0">
                                          <p:val>
                                            <p:strVal val="1+#ppt_h/2"/>
                                          </p:val>
                                        </p:tav>
                                        <p:tav tm="100000">
                                          <p:val>
                                            <p:strVal val="#ppt_y"/>
                                          </p:val>
                                        </p:tav>
                                      </p:tavLst>
                                    </p:anim>
                                  </p:childTnLst>
                                </p:cTn>
                              </p:par>
                            </p:childTnLst>
                          </p:cTn>
                        </p:par>
                        <p:par>
                          <p:cTn fill="hold" id="138">
                            <p:stCondLst>
                              <p:cond delay="2000"/>
                            </p:stCondLst>
                            <p:childTnLst>
                              <p:par>
                                <p:cTn fill="hold" id="139" nodeType="afterEffect" presetClass="entr" presetID="53" presetSubtype="16">
                                  <p:stCondLst>
                                    <p:cond delay="0"/>
                                  </p:stCondLst>
                                  <p:childTnLst>
                                    <p:set>
                                      <p:cBhvr>
                                        <p:cTn dur="1" fill="hold" id="140">
                                          <p:stCondLst>
                                            <p:cond delay="0"/>
                                          </p:stCondLst>
                                        </p:cTn>
                                        <p:tgtEl>
                                          <p:spTgt spid="131"/>
                                        </p:tgtEl>
                                        <p:attrNameLst>
                                          <p:attrName>style.visibility</p:attrName>
                                        </p:attrNameLst>
                                      </p:cBhvr>
                                      <p:to>
                                        <p:strVal val="visible"/>
                                      </p:to>
                                    </p:set>
                                    <p:anim calcmode="lin" valueType="num">
                                      <p:cBhvr additive="repl">
                                        <p:cTn dur="1000" fill="hold" id="141"/>
                                        <p:tgtEl>
                                          <p:spTgt spid="131"/>
                                        </p:tgtEl>
                                        <p:attrNameLst>
                                          <p:attrName/>
                                        </p:attrNameLst>
                                      </p:cBhvr>
                                      <p:tavLst>
                                        <p:tav tm="0">
                                          <p:val>
                                            <p:strVal val="0"/>
                                          </p:val>
                                        </p:tav>
                                        <p:tav tm="100000">
                                          <p:val>
                                            <p:strVal val="#ppt_w"/>
                                          </p:val>
                                        </p:tav>
                                      </p:tavLst>
                                    </p:anim>
                                    <p:anim calcmode="lin" valueType="num">
                                      <p:cBhvr additive="repl">
                                        <p:cTn dur="1000" fill="hold" id="142"/>
                                        <p:tgtEl>
                                          <p:spTgt spid="131"/>
                                        </p:tgtEl>
                                        <p:attrNameLst>
                                          <p:attrName/>
                                        </p:attrNameLst>
                                      </p:cBhvr>
                                      <p:tavLst>
                                        <p:tav tm="0">
                                          <p:val>
                                            <p:strVal val="0"/>
                                          </p:val>
                                        </p:tav>
                                        <p:tav tm="100000">
                                          <p:val>
                                            <p:strVal val="#ppt_h"/>
                                          </p:val>
                                        </p:tav>
                                      </p:tavLst>
                                    </p:anim>
                                    <p:animEffect filter="fade" transition="in">
                                      <p:cBhvr additive="repl">
                                        <p:cTn dur="1000" id="143"/>
                                        <p:tgtEl>
                                          <p:spTgt spid="131"/>
                                        </p:tgtEl>
                                      </p:cBhvr>
                                    </p:animEffect>
                                  </p:childTnLst>
                                </p:cTn>
                              </p:par>
                            </p:childTnLst>
                          </p:cTn>
                        </p:par>
                      </p:childTnLst>
                    </p:cTn>
                  </p:par>
                  <p:par>
                    <p:cTn fill="hold" id="144">
                      <p:stCondLst>
                        <p:cond delay="indefinite"/>
                      </p:stCondLst>
                      <p:childTnLst>
                        <p:par>
                          <p:cTn fill="hold" id="145">
                            <p:stCondLst>
                              <p:cond delay="0"/>
                            </p:stCondLst>
                            <p:childTnLst>
                              <p:par>
                                <p:cTn fill="hold" id="146" nodeType="clickEffect" presetClass="entr" presetID="2" presetSubtype="12">
                                  <p:stCondLst>
                                    <p:cond delay="0"/>
                                  </p:stCondLst>
                                  <p:childTnLst>
                                    <p:set>
                                      <p:cBhvr>
                                        <p:cTn dur="1" fill="hold" id="147">
                                          <p:stCondLst>
                                            <p:cond delay="0"/>
                                          </p:stCondLst>
                                        </p:cTn>
                                        <p:tgtEl>
                                          <p:spTgt spid="137"/>
                                        </p:tgtEl>
                                        <p:attrNameLst>
                                          <p:attrName>style.visibility</p:attrName>
                                        </p:attrNameLst>
                                      </p:cBhvr>
                                      <p:to>
                                        <p:strVal val="visible"/>
                                      </p:to>
                                    </p:set>
                                    <p:anim calcmode="lin" valueType="num">
                                      <p:cBhvr additive="repl">
                                        <p:cTn dur="1000" fill="hold" id="148"/>
                                        <p:tgtEl>
                                          <p:spTgt spid="137"/>
                                        </p:tgtEl>
                                        <p:attrNameLst>
                                          <p:attrName>ppt_x</p:attrName>
                                        </p:attrNameLst>
                                      </p:cBhvr>
                                      <p:tavLst>
                                        <p:tav tm="0">
                                          <p:val>
                                            <p:strVal val="0-#ppt_w/2"/>
                                          </p:val>
                                        </p:tav>
                                        <p:tav tm="100000">
                                          <p:val>
                                            <p:strVal val="#ppt_x"/>
                                          </p:val>
                                        </p:tav>
                                      </p:tavLst>
                                    </p:anim>
                                    <p:anim calcmode="lin" valueType="num">
                                      <p:cBhvr additive="repl">
                                        <p:cTn dur="1000" fill="hold" id="149"/>
                                        <p:tgtEl>
                                          <p:spTgt spid="137"/>
                                        </p:tgtEl>
                                        <p:attrNameLst>
                                          <p:attrName>ppt_y</p:attrName>
                                        </p:attrNameLst>
                                      </p:cBhvr>
                                      <p:tavLst>
                                        <p:tav tm="0">
                                          <p:val>
                                            <p:strVal val="1+#ppt_h/2"/>
                                          </p:val>
                                        </p:tav>
                                        <p:tav tm="100000">
                                          <p:val>
                                            <p:strVal val="#ppt_y"/>
                                          </p:val>
                                        </p:tav>
                                      </p:tavLst>
                                    </p:anim>
                                  </p:childTnLst>
                                </p:cTn>
                              </p:par>
                            </p:childTnLst>
                          </p:cTn>
                        </p:par>
                        <p:par>
                          <p:cTn fill="hold" id="150">
                            <p:stCondLst>
                              <p:cond delay="1000"/>
                            </p:stCondLst>
                            <p:childTnLst>
                              <p:par>
                                <p:cTn fill="hold" id="151" nodeType="afterEffect" presetClass="entr" presetID="53" presetSubtype="16">
                                  <p:stCondLst>
                                    <p:cond delay="0"/>
                                  </p:stCondLst>
                                  <p:childTnLst>
                                    <p:set>
                                      <p:cBhvr>
                                        <p:cTn dur="1" fill="hold" id="152">
                                          <p:stCondLst>
                                            <p:cond delay="0"/>
                                          </p:stCondLst>
                                        </p:cTn>
                                        <p:tgtEl>
                                          <p:spTgt spid="132"/>
                                        </p:tgtEl>
                                        <p:attrNameLst>
                                          <p:attrName>style.visibility</p:attrName>
                                        </p:attrNameLst>
                                      </p:cBhvr>
                                      <p:to>
                                        <p:strVal val="visible"/>
                                      </p:to>
                                    </p:set>
                                    <p:anim calcmode="lin" valueType="num">
                                      <p:cBhvr additive="repl">
                                        <p:cTn dur="1000" fill="hold" id="153"/>
                                        <p:tgtEl>
                                          <p:spTgt spid="132"/>
                                        </p:tgtEl>
                                        <p:attrNameLst>
                                          <p:attrName/>
                                        </p:attrNameLst>
                                      </p:cBhvr>
                                      <p:tavLst>
                                        <p:tav tm="0">
                                          <p:val>
                                            <p:strVal val="0"/>
                                          </p:val>
                                        </p:tav>
                                        <p:tav tm="100000">
                                          <p:val>
                                            <p:strVal val="#ppt_w"/>
                                          </p:val>
                                        </p:tav>
                                      </p:tavLst>
                                    </p:anim>
                                    <p:anim calcmode="lin" valueType="num">
                                      <p:cBhvr additive="repl">
                                        <p:cTn dur="1000" fill="hold" id="154"/>
                                        <p:tgtEl>
                                          <p:spTgt spid="132"/>
                                        </p:tgtEl>
                                        <p:attrNameLst>
                                          <p:attrName/>
                                        </p:attrNameLst>
                                      </p:cBhvr>
                                      <p:tavLst>
                                        <p:tav tm="0">
                                          <p:val>
                                            <p:strVal val="0"/>
                                          </p:val>
                                        </p:tav>
                                        <p:tav tm="100000">
                                          <p:val>
                                            <p:strVal val="#ppt_h"/>
                                          </p:val>
                                        </p:tav>
                                      </p:tavLst>
                                    </p:anim>
                                    <p:animEffect filter="fade" transition="in">
                                      <p:cBhvr additive="repl">
                                        <p:cTn dur="1000" id="155"/>
                                        <p:tgtEl>
                                          <p:spTgt spid="132"/>
                                        </p:tgtEl>
                                      </p:cBhvr>
                                    </p:animEffect>
                                  </p:childTnLst>
                                </p:cTn>
                              </p:par>
                            </p:childTnLst>
                          </p:cTn>
                        </p:par>
                      </p:childTnLst>
                    </p:cTn>
                  </p:par>
                  <p:par>
                    <p:cTn fill="hold" id="156">
                      <p:stCondLst>
                        <p:cond delay="indefinite"/>
                      </p:stCondLst>
                      <p:childTnLst>
                        <p:par>
                          <p:cTn fill="hold" id="157">
                            <p:stCondLst>
                              <p:cond delay="0"/>
                            </p:stCondLst>
                            <p:childTnLst>
                              <p:par>
                                <p:cTn fill="hold" id="158" nodeType="clickEffect" presetClass="entr" presetID="42">
                                  <p:stCondLst>
                                    <p:cond delay="0"/>
                                  </p:stCondLst>
                                  <p:childTnLst>
                                    <p:set>
                                      <p:cBhvr>
                                        <p:cTn dur="1" fill="hold" id="159">
                                          <p:stCondLst>
                                            <p:cond delay="0"/>
                                          </p:stCondLst>
                                        </p:cTn>
                                        <p:tgtEl>
                                          <p:spTgt spid="135"/>
                                        </p:tgtEl>
                                        <p:attrNameLst>
                                          <p:attrName>style.visibility</p:attrName>
                                        </p:attrNameLst>
                                      </p:cBhvr>
                                      <p:to>
                                        <p:strVal val="visible"/>
                                      </p:to>
                                    </p:set>
                                    <p:animEffect filter="fade" transition="in">
                                      <p:cBhvr additive="repl">
                                        <p:cTn dur="1000" id="160"/>
                                        <p:tgtEl>
                                          <p:spTgt spid="135"/>
                                        </p:tgtEl>
                                      </p:cBhvr>
                                    </p:animEffect>
                                    <p:anim calcmode="lin" valueType="num">
                                      <p:cBhvr additive="repl">
                                        <p:cTn dur="1000" fill="hold" id="161"/>
                                        <p:tgtEl>
                                          <p:spTgt spid="135"/>
                                        </p:tgtEl>
                                        <p:attrNameLst>
                                          <p:attrName>ppt_x</p:attrName>
                                        </p:attrNameLst>
                                      </p:cBhvr>
                                      <p:tavLst>
                                        <p:tav tm="0">
                                          <p:val>
                                            <p:strVal val="#ppt_x"/>
                                          </p:val>
                                        </p:tav>
                                        <p:tav tm="100000">
                                          <p:val>
                                            <p:strVal val="#ppt_x"/>
                                          </p:val>
                                        </p:tav>
                                      </p:tavLst>
                                    </p:anim>
                                    <p:anim calcmode="lin" valueType="num">
                                      <p:cBhvr additive="repl">
                                        <p:cTn dur="1000" fill="hold" id="162"/>
                                        <p:tgtEl>
                                          <p:spTgt spid="135"/>
                                        </p:tgtEl>
                                        <p:attrNameLst>
                                          <p:attrName>ppt_y</p:attrName>
                                        </p:attrNameLst>
                                      </p:cBhvr>
                                      <p:tavLst>
                                        <p:tav tm="0">
                                          <p:val>
                                            <p:strVal val="#ppt_y+.1"/>
                                          </p:val>
                                        </p:tav>
                                        <p:tav tm="100000">
                                          <p:val>
                                            <p:strVal val="#ppt_y"/>
                                          </p:val>
                                        </p:tav>
                                      </p:tavLst>
                                    </p:anim>
                                  </p:childTnLst>
                                </p:cTn>
                              </p:par>
                            </p:childTnLst>
                          </p:cTn>
                        </p:par>
                        <p:par>
                          <p:cTn fill="hold" id="163">
                            <p:stCondLst>
                              <p:cond delay="1000"/>
                            </p:stCondLst>
                            <p:childTnLst>
                              <p:par>
                                <p:cTn fill="hold" id="164" nodeType="afterEffect" presetClass="entr" presetID="53" presetSubtype="16">
                                  <p:stCondLst>
                                    <p:cond delay="0"/>
                                  </p:stCondLst>
                                  <p:childTnLst>
                                    <p:set>
                                      <p:cBhvr>
                                        <p:cTn dur="1" fill="hold" id="165">
                                          <p:stCondLst>
                                            <p:cond delay="0"/>
                                          </p:stCondLst>
                                        </p:cTn>
                                        <p:tgtEl>
                                          <p:spTgt spid="130"/>
                                        </p:tgtEl>
                                        <p:attrNameLst>
                                          <p:attrName>style.visibility</p:attrName>
                                        </p:attrNameLst>
                                      </p:cBhvr>
                                      <p:to>
                                        <p:strVal val="visible"/>
                                      </p:to>
                                    </p:set>
                                    <p:anim calcmode="lin" valueType="num">
                                      <p:cBhvr additive="repl">
                                        <p:cTn dur="1000" fill="hold" id="166"/>
                                        <p:tgtEl>
                                          <p:spTgt spid="130"/>
                                        </p:tgtEl>
                                        <p:attrNameLst>
                                          <p:attrName/>
                                        </p:attrNameLst>
                                      </p:cBhvr>
                                      <p:tavLst>
                                        <p:tav tm="0">
                                          <p:val>
                                            <p:strVal val="0"/>
                                          </p:val>
                                        </p:tav>
                                        <p:tav tm="100000">
                                          <p:val>
                                            <p:strVal val="#ppt_w"/>
                                          </p:val>
                                        </p:tav>
                                      </p:tavLst>
                                    </p:anim>
                                    <p:anim calcmode="lin" valueType="num">
                                      <p:cBhvr additive="repl">
                                        <p:cTn dur="1000" fill="hold" id="167"/>
                                        <p:tgtEl>
                                          <p:spTgt spid="130"/>
                                        </p:tgtEl>
                                        <p:attrNameLst>
                                          <p:attrName/>
                                        </p:attrNameLst>
                                      </p:cBhvr>
                                      <p:tavLst>
                                        <p:tav tm="0">
                                          <p:val>
                                            <p:strVal val="0"/>
                                          </p:val>
                                        </p:tav>
                                        <p:tav tm="100000">
                                          <p:val>
                                            <p:strVal val="#ppt_h"/>
                                          </p:val>
                                        </p:tav>
                                      </p:tavLst>
                                    </p:anim>
                                    <p:animEffect filter="fade" transition="in">
                                      <p:cBhvr additive="repl">
                                        <p:cTn dur="1000" id="168"/>
                                        <p:tgtEl>
                                          <p:spTgt spid="130"/>
                                        </p:tgtEl>
                                      </p:cBhvr>
                                    </p:animEffect>
                                  </p:childTnLst>
                                </p:cTn>
                              </p:par>
                            </p:childTnLst>
                          </p:cTn>
                        </p:par>
                      </p:childTnLst>
                    </p:cTn>
                  </p:par>
                  <p:par>
                    <p:cTn fill="hold" id="169">
                      <p:stCondLst>
                        <p:cond delay="indefinite"/>
                      </p:stCondLst>
                      <p:childTnLst>
                        <p:par>
                          <p:cTn fill="hold" id="170">
                            <p:stCondLst>
                              <p:cond delay="0"/>
                            </p:stCondLst>
                            <p:childTnLst>
                              <p:par>
                                <p:cTn fill="hold" id="171" nodeType="clickEffect" presetClass="entr" presetID="47">
                                  <p:stCondLst>
                                    <p:cond delay="0"/>
                                  </p:stCondLst>
                                  <p:childTnLst>
                                    <p:set>
                                      <p:cBhvr>
                                        <p:cTn dur="1" fill="hold" id="172">
                                          <p:stCondLst>
                                            <p:cond delay="0"/>
                                          </p:stCondLst>
                                        </p:cTn>
                                        <p:tgtEl>
                                          <p:spTgt spid="129"/>
                                        </p:tgtEl>
                                        <p:attrNameLst>
                                          <p:attrName>style.visibility</p:attrName>
                                        </p:attrNameLst>
                                      </p:cBhvr>
                                      <p:to>
                                        <p:strVal val="visible"/>
                                      </p:to>
                                    </p:set>
                                    <p:animEffect filter="fade" transition="in">
                                      <p:cBhvr additive="repl">
                                        <p:cTn dur="1000" id="173"/>
                                        <p:tgtEl>
                                          <p:spTgt spid="129"/>
                                        </p:tgtEl>
                                      </p:cBhvr>
                                    </p:animEffect>
                                    <p:anim calcmode="lin" valueType="num">
                                      <p:cBhvr additive="repl">
                                        <p:cTn dur="1000" fill="hold" id="174"/>
                                        <p:tgtEl>
                                          <p:spTgt spid="129"/>
                                        </p:tgtEl>
                                        <p:attrNameLst>
                                          <p:attrName>ppt_x</p:attrName>
                                        </p:attrNameLst>
                                      </p:cBhvr>
                                      <p:tavLst>
                                        <p:tav tm="0">
                                          <p:val>
                                            <p:strVal val="#ppt_x"/>
                                          </p:val>
                                        </p:tav>
                                        <p:tav tm="100000">
                                          <p:val>
                                            <p:strVal val="#ppt_x"/>
                                          </p:val>
                                        </p:tav>
                                      </p:tavLst>
                                    </p:anim>
                                    <p:anim calcmode="lin" valueType="num">
                                      <p:cBhvr additive="repl">
                                        <p:cTn dur="1000" fill="hold" id="175"/>
                                        <p:tgtEl>
                                          <p:spTgt spid="129"/>
                                        </p:tgtEl>
                                        <p:attrNameLst>
                                          <p:attrName>ppt_y</p:attrName>
                                        </p:attrNameLst>
                                      </p:cBhvr>
                                      <p:tavLst>
                                        <p:tav tm="0">
                                          <p:val>
                                            <p:strVal val="#ppt_y-.1"/>
                                          </p:val>
                                        </p:tav>
                                        <p:tav tm="100000">
                                          <p:val>
                                            <p:strVal val="#ppt_y"/>
                                          </p:val>
                                        </p:tav>
                                      </p:tavLst>
                                    </p:anim>
                                  </p:childTnLst>
                                </p:cTn>
                              </p:par>
                            </p:childTnLst>
                          </p:cTn>
                        </p:par>
                        <p:par>
                          <p:cTn fill="hold" id="176">
                            <p:stCondLst>
                              <p:cond delay="1000"/>
                            </p:stCondLst>
                            <p:childTnLst>
                              <p:par>
                                <p:cTn fill="hold" id="177" nodeType="afterEffect" presetClass="entr" presetID="53" presetSubtype="16">
                                  <p:stCondLst>
                                    <p:cond delay="0"/>
                                  </p:stCondLst>
                                  <p:childTnLst>
                                    <p:set>
                                      <p:cBhvr>
                                        <p:cTn dur="1" fill="hold" id="178">
                                          <p:stCondLst>
                                            <p:cond delay="0"/>
                                          </p:stCondLst>
                                        </p:cTn>
                                        <p:tgtEl>
                                          <p:spTgt spid="134"/>
                                        </p:tgtEl>
                                        <p:attrNameLst>
                                          <p:attrName>style.visibility</p:attrName>
                                        </p:attrNameLst>
                                      </p:cBhvr>
                                      <p:to>
                                        <p:strVal val="visible"/>
                                      </p:to>
                                    </p:set>
                                    <p:anim calcmode="lin" valueType="num">
                                      <p:cBhvr additive="repl">
                                        <p:cTn dur="1000" fill="hold" id="179"/>
                                        <p:tgtEl>
                                          <p:spTgt spid="134"/>
                                        </p:tgtEl>
                                        <p:attrNameLst>
                                          <p:attrName/>
                                        </p:attrNameLst>
                                      </p:cBhvr>
                                      <p:tavLst>
                                        <p:tav tm="0">
                                          <p:val>
                                            <p:strVal val="0"/>
                                          </p:val>
                                        </p:tav>
                                        <p:tav tm="100000">
                                          <p:val>
                                            <p:strVal val="#ppt_w"/>
                                          </p:val>
                                        </p:tav>
                                      </p:tavLst>
                                    </p:anim>
                                    <p:anim calcmode="lin" valueType="num">
                                      <p:cBhvr additive="repl">
                                        <p:cTn dur="1000" fill="hold" id="180"/>
                                        <p:tgtEl>
                                          <p:spTgt spid="134"/>
                                        </p:tgtEl>
                                        <p:attrNameLst>
                                          <p:attrName/>
                                        </p:attrNameLst>
                                      </p:cBhvr>
                                      <p:tavLst>
                                        <p:tav tm="0">
                                          <p:val>
                                            <p:strVal val="0"/>
                                          </p:val>
                                        </p:tav>
                                        <p:tav tm="100000">
                                          <p:val>
                                            <p:strVal val="#ppt_h"/>
                                          </p:val>
                                        </p:tav>
                                      </p:tavLst>
                                    </p:anim>
                                    <p:animEffect filter="fade" transition="in">
                                      <p:cBhvr additive="repl">
                                        <p:cTn dur="1000" id="181"/>
                                        <p:tgtEl>
                                          <p:spTgt spid="134"/>
                                        </p:tgtEl>
                                      </p:cBhvr>
                                    </p:animEffect>
                                  </p:childTnLst>
                                </p:cTn>
                              </p:par>
                            </p:childTnLst>
                          </p:cTn>
                        </p:par>
                      </p:childTnLst>
                    </p:cTn>
                  </p:par>
                  <p:par>
                    <p:cTn fill="hold" id="182">
                      <p:stCondLst>
                        <p:cond delay="indefinite"/>
                      </p:stCondLst>
                      <p:childTnLst>
                        <p:par>
                          <p:cTn fill="hold" id="183">
                            <p:stCondLst>
                              <p:cond delay="0"/>
                            </p:stCondLst>
                            <p:childTnLst>
                              <p:par>
                                <p:cTn fill="hold" id="184" nodeType="clickEffect" presetClass="entr" presetID="47">
                                  <p:stCondLst>
                                    <p:cond delay="0"/>
                                  </p:stCondLst>
                                  <p:childTnLst>
                                    <p:set>
                                      <p:cBhvr>
                                        <p:cTn dur="1" fill="hold" id="185">
                                          <p:stCondLst>
                                            <p:cond delay="0"/>
                                          </p:stCondLst>
                                        </p:cTn>
                                        <p:tgtEl>
                                          <p:spTgt spid="127"/>
                                        </p:tgtEl>
                                        <p:attrNameLst>
                                          <p:attrName>style.visibility</p:attrName>
                                        </p:attrNameLst>
                                      </p:cBhvr>
                                      <p:to>
                                        <p:strVal val="visible"/>
                                      </p:to>
                                    </p:set>
                                    <p:animEffect filter="fade" transition="in">
                                      <p:cBhvr additive="repl">
                                        <p:cTn dur="1000" id="186"/>
                                        <p:tgtEl>
                                          <p:spTgt spid="127"/>
                                        </p:tgtEl>
                                      </p:cBhvr>
                                    </p:animEffect>
                                    <p:anim calcmode="lin" valueType="num">
                                      <p:cBhvr additive="repl">
                                        <p:cTn dur="1000" fill="hold" id="187"/>
                                        <p:tgtEl>
                                          <p:spTgt spid="127"/>
                                        </p:tgtEl>
                                        <p:attrNameLst>
                                          <p:attrName>ppt_x</p:attrName>
                                        </p:attrNameLst>
                                      </p:cBhvr>
                                      <p:tavLst>
                                        <p:tav tm="0">
                                          <p:val>
                                            <p:strVal val="#ppt_x"/>
                                          </p:val>
                                        </p:tav>
                                        <p:tav tm="100000">
                                          <p:val>
                                            <p:strVal val="#ppt_x"/>
                                          </p:val>
                                        </p:tav>
                                      </p:tavLst>
                                    </p:anim>
                                    <p:anim calcmode="lin" valueType="num">
                                      <p:cBhvr additive="repl">
                                        <p:cTn dur="1000" fill="hold" id="188"/>
                                        <p:tgtEl>
                                          <p:spTgt spid="127"/>
                                        </p:tgtEl>
                                        <p:attrNameLst>
                                          <p:attrName>ppt_y</p:attrName>
                                        </p:attrNameLst>
                                      </p:cBhvr>
                                      <p:tavLst>
                                        <p:tav tm="0">
                                          <p:val>
                                            <p:strVal val="#ppt_y-.1"/>
                                          </p:val>
                                        </p:tav>
                                        <p:tav tm="100000">
                                          <p:val>
                                            <p:strVal val="#ppt_y"/>
                                          </p:val>
                                        </p:tav>
                                      </p:tavLst>
                                    </p:anim>
                                  </p:childTnLst>
                                </p:cTn>
                              </p:par>
                            </p:childTnLst>
                          </p:cTn>
                        </p:par>
                      </p:childTnLst>
                    </p:cTn>
                  </p:par>
                  <p:par>
                    <p:cTn fill="hold" id="189">
                      <p:stCondLst>
                        <p:cond delay="indefinite"/>
                      </p:stCondLst>
                      <p:childTnLst>
                        <p:par>
                          <p:cTn fill="hold" id="190">
                            <p:stCondLst>
                              <p:cond delay="0"/>
                            </p:stCondLst>
                            <p:childTnLst>
                              <p:par>
                                <p:cTn fill="hold" id="191" nodeType="clickEffect" presetClass="entr" presetID="42">
                                  <p:stCondLst>
                                    <p:cond delay="0"/>
                                  </p:stCondLst>
                                  <p:childTnLst>
                                    <p:set>
                                      <p:cBhvr>
                                        <p:cTn dur="1" fill="hold" id="192">
                                          <p:stCondLst>
                                            <p:cond delay="0"/>
                                          </p:stCondLst>
                                        </p:cTn>
                                        <p:tgtEl>
                                          <p:spTgt spid="136"/>
                                        </p:tgtEl>
                                        <p:attrNameLst>
                                          <p:attrName>style.visibility</p:attrName>
                                        </p:attrNameLst>
                                      </p:cBhvr>
                                      <p:to>
                                        <p:strVal val="visible"/>
                                      </p:to>
                                    </p:set>
                                    <p:animEffect filter="fade" transition="in">
                                      <p:cBhvr additive="repl">
                                        <p:cTn dur="1000" id="193"/>
                                        <p:tgtEl>
                                          <p:spTgt spid="136"/>
                                        </p:tgtEl>
                                      </p:cBhvr>
                                    </p:animEffect>
                                    <p:anim calcmode="lin" valueType="num">
                                      <p:cBhvr additive="repl">
                                        <p:cTn dur="1000" fill="hold" id="194"/>
                                        <p:tgtEl>
                                          <p:spTgt spid="136"/>
                                        </p:tgtEl>
                                        <p:attrNameLst>
                                          <p:attrName>ppt_x</p:attrName>
                                        </p:attrNameLst>
                                      </p:cBhvr>
                                      <p:tavLst>
                                        <p:tav tm="0">
                                          <p:val>
                                            <p:strVal val="#ppt_x"/>
                                          </p:val>
                                        </p:tav>
                                        <p:tav tm="100000">
                                          <p:val>
                                            <p:strVal val="#ppt_x"/>
                                          </p:val>
                                        </p:tav>
                                      </p:tavLst>
                                    </p:anim>
                                    <p:anim calcmode="lin" valueType="num">
                                      <p:cBhvr additive="repl">
                                        <p:cTn dur="1000" fill="hold" id="195"/>
                                        <p:tgtEl>
                                          <p:spTgt spid="136"/>
                                        </p:tgtEl>
                                        <p:attrNameLst>
                                          <p:attrName>ppt_y</p:attrName>
                                        </p:attrNameLst>
                                      </p:cBhvr>
                                      <p:tavLst>
                                        <p:tav tm="0">
                                          <p:val>
                                            <p:strVal val="#ppt_y+.1"/>
                                          </p:val>
                                        </p:tav>
                                        <p:tav tm="100000">
                                          <p:val>
                                            <p:strVal val="#ppt_y"/>
                                          </p:val>
                                        </p:tav>
                                      </p:tavLst>
                                    </p:anim>
                                  </p:childTnLst>
                                </p:cTn>
                              </p:par>
                              <p:par>
                                <p:cTn fill="hold" id="196" nodeType="withEffect" presetClass="entr" presetID="22" presetSubtype="1">
                                  <p:stCondLst>
                                    <p:cond delay="0"/>
                                  </p:stCondLst>
                                  <p:childTnLst>
                                    <p:set>
                                      <p:cBhvr>
                                        <p:cTn dur="1" fill="hold" id="197">
                                          <p:stCondLst>
                                            <p:cond delay="0"/>
                                          </p:stCondLst>
                                        </p:cTn>
                                        <p:tgtEl>
                                          <p:spTgt spid="133"/>
                                        </p:tgtEl>
                                        <p:attrNameLst>
                                          <p:attrName>style.visibility</p:attrName>
                                        </p:attrNameLst>
                                      </p:cBhvr>
                                      <p:to>
                                        <p:strVal val="visible"/>
                                      </p:to>
                                    </p:set>
                                    <p:animEffect filter="wipe(up)" transition="in">
                                      <p:cBhvr additive="repl">
                                        <p:cTn dur="2000" id="198"/>
                                        <p:tgtEl>
                                          <p:spTgt spid="133"/>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timing>
</p:sld>
</file>

<file path=ppt/slides/slide40.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476" name="TextShape 1"/>
          <p:cNvSpPr txBox="1"/>
          <p:nvPr/>
        </p:nvSpPr>
        <p:spPr>
          <a:xfrm>
            <a:off x="899640" y="6535440"/>
            <a:ext cx="2017440" cy="259200"/>
          </a:xfrm>
          <a:prstGeom prst="rect">
            <a:avLst/>
          </a:prstGeom>
        </p:spPr>
        <p:txBody>
          <a:bodyPr/>
          <a:p>
            <a:pPr algn="ctr">
              <a:lnSpc>
                <a:spcPct val="100000"/>
              </a:lnSpc>
            </a:pPr>
            <a:r>
              <a:rPr lang="fr-FR" sz="1200">
                <a:solidFill>
                  <a:srgbClr val="996633"/>
                </a:solidFill>
                <a:latin typeface="Arial"/>
              </a:rPr>
              <a:t>Lycée Diderot 9 avril 2015</a:t>
            </a:r>
            <a:endParaRPr/>
          </a:p>
        </p:txBody>
      </p:sp>
      <p:sp>
        <p:nvSpPr>
          <p:cNvPr id="477" name="TextShape 2"/>
          <p:cNvSpPr txBox="1"/>
          <p:nvPr/>
        </p:nvSpPr>
        <p:spPr>
          <a:xfrm>
            <a:off x="3132000" y="6535440"/>
            <a:ext cx="5040360" cy="267840"/>
          </a:xfrm>
          <a:prstGeom prst="rect">
            <a:avLst/>
          </a:prstGeom>
        </p:spPr>
        <p:txBody>
          <a:bodyPr/>
          <a:p>
            <a:pPr algn="ctr">
              <a:lnSpc>
                <a:spcPct val="100000"/>
              </a:lnSpc>
            </a:pPr>
            <a:r>
              <a:rPr lang="fr-FR" sz="1200">
                <a:solidFill>
                  <a:srgbClr val="996633"/>
                </a:solidFill>
                <a:latin typeface="Arial"/>
              </a:rPr>
              <a:t>PNF Filière Bois – Patrick AVELINE, Etienne GAZEAU, IEN</a:t>
            </a:r>
            <a:endParaRPr/>
          </a:p>
        </p:txBody>
      </p:sp>
      <p:sp>
        <p:nvSpPr>
          <p:cNvPr id="478" name="TextShape 3"/>
          <p:cNvSpPr txBox="1"/>
          <p:nvPr/>
        </p:nvSpPr>
        <p:spPr>
          <a:xfrm>
            <a:off x="8403840" y="6525360"/>
            <a:ext cx="565920" cy="287640"/>
          </a:xfrm>
          <a:prstGeom prst="rect">
            <a:avLst/>
          </a:prstGeom>
        </p:spPr>
        <p:txBody>
          <a:bodyPr anchor="ctr"/>
          <a:p>
            <a:pPr algn="r">
              <a:lnSpc>
                <a:spcPct val="100000"/>
              </a:lnSpc>
            </a:pPr>
            <a:fld id="{9278A3FB-D3EF-459E-995F-69D65C430B77}" type="slidenum">
              <a:rPr lang="fr-FR" sz="1200">
                <a:solidFill>
                  <a:srgbClr val="996633"/>
                </a:solidFill>
                <a:latin typeface="Arial"/>
              </a:rPr>
              <a:t>&lt;numéro&gt;</a:t>
            </a:fld>
            <a:endParaRPr/>
          </a:p>
        </p:txBody>
      </p:sp>
      <p:sp>
        <p:nvSpPr>
          <p:cNvPr id="479" name="CustomShape 4"/>
          <p:cNvSpPr/>
          <p:nvPr/>
        </p:nvSpPr>
        <p:spPr>
          <a:xfrm>
            <a:off x="7236360" y="1972440"/>
            <a:ext cx="184320" cy="369000"/>
          </a:xfrm>
          <a:prstGeom prst="rect">
            <a:avLst/>
          </a:prstGeom>
          <a:noFill/>
          <a:ln>
            <a:noFill/>
          </a:ln>
        </p:spPr>
      </p:sp>
      <p:sp>
        <p:nvSpPr>
          <p:cNvPr id="480" name="CustomShape 5"/>
          <p:cNvSpPr/>
          <p:nvPr/>
        </p:nvSpPr>
        <p:spPr>
          <a:xfrm>
            <a:off x="6968520" y="1124640"/>
            <a:ext cx="1944000" cy="396720"/>
          </a:xfrm>
          <a:prstGeom prst="rect">
            <a:avLst/>
          </a:prstGeom>
          <a:solidFill>
            <a:srgbClr val="ffff00"/>
          </a:solidFill>
          <a:ln>
            <a:noFill/>
          </a:ln>
        </p:spPr>
        <p:txBody>
          <a:bodyPr/>
          <a:p>
            <a:pPr algn="ctr">
              <a:lnSpc>
                <a:spcPct val="100000"/>
              </a:lnSpc>
            </a:pPr>
            <a:r>
              <a:rPr b="1" lang="fr-FR" sz="2000">
                <a:solidFill>
                  <a:srgbClr val="002060"/>
                </a:solidFill>
                <a:latin typeface="Calibri"/>
              </a:rPr>
              <a:t>R 408</a:t>
            </a:r>
            <a:endParaRPr/>
          </a:p>
        </p:txBody>
      </p:sp>
      <p:sp>
        <p:nvSpPr>
          <p:cNvPr id="481" name="TextShape 6"/>
          <p:cNvSpPr txBox="1"/>
          <p:nvPr/>
        </p:nvSpPr>
        <p:spPr>
          <a:xfrm>
            <a:off x="3132000" y="181800"/>
            <a:ext cx="5748120" cy="703080"/>
          </a:xfrm>
          <a:prstGeom prst="rect">
            <a:avLst/>
          </a:prstGeom>
        </p:spPr>
        <p:txBody>
          <a:bodyPr/>
          <a:p>
            <a:pPr>
              <a:lnSpc>
                <a:spcPct val="100000"/>
              </a:lnSpc>
            </a:pPr>
            <a:r>
              <a:rPr b="1" lang="fr-FR" sz="2000">
                <a:solidFill>
                  <a:srgbClr val="ffffff"/>
                </a:solidFill>
                <a:latin typeface="Calibri"/>
              </a:rPr>
              <a:t>Les Baccalauréats Professionnels TCB et TMA</a:t>
            </a:r>
            <a:r>
              <a:rPr b="1" lang="fr-FR" sz="2000">
                <a:solidFill>
                  <a:srgbClr val="ffffff"/>
                </a:solidFill>
                <a:latin typeface="Calibri"/>
              </a:rPr>
              <a:t>
</a:t>
            </a:r>
            <a:r>
              <a:rPr b="1" lang="fr-FR" sz="2000">
                <a:solidFill>
                  <a:srgbClr val="ffffff"/>
                </a:solidFill>
                <a:latin typeface="Calibri"/>
              </a:rPr>
              <a:t>Les brevets professionnels charpentier et menuisier</a:t>
            </a:r>
            <a:endParaRPr/>
          </a:p>
        </p:txBody>
      </p:sp>
      <p:sp>
        <p:nvSpPr>
          <p:cNvPr id="482" name="CustomShape 7"/>
          <p:cNvSpPr/>
          <p:nvPr/>
        </p:nvSpPr>
        <p:spPr>
          <a:xfrm rot="20708400">
            <a:off x="136440" y="206280"/>
            <a:ext cx="3780000" cy="1379520"/>
          </a:xfrm>
          <a:prstGeom prst="irregularSeal2">
            <a:avLst/>
          </a:prstGeom>
          <a:solidFill>
            <a:srgbClr val="33cc33"/>
          </a:solidFill>
          <a:ln>
            <a:noFill/>
          </a:ln>
        </p:spPr>
        <p:txBody>
          <a:bodyPr anchor="ctr" bIns="0" lIns="0" rIns="0" tIns="0"/>
          <a:p>
            <a:pPr algn="ctr">
              <a:lnSpc>
                <a:spcPct val="100000"/>
              </a:lnSpc>
            </a:pPr>
            <a:r>
              <a:rPr b="1" lang="fr-FR" sz="2000">
                <a:solidFill>
                  <a:srgbClr val="000000"/>
                </a:solidFill>
                <a:latin typeface="Calibri"/>
              </a:rPr>
              <a:t>Evolutions règlementaires</a:t>
            </a:r>
            <a:endParaRPr/>
          </a:p>
        </p:txBody>
      </p:sp>
      <p:pic>
        <p:nvPicPr>
          <p:cNvPr descr="" id="483" name="Picture 2"/>
          <p:cNvPicPr/>
          <p:nvPr/>
        </p:nvPicPr>
        <p:blipFill>
          <a:blip r:embed="rId1"/>
          <a:stretch>
            <a:fillRect/>
          </a:stretch>
        </p:blipFill>
        <p:spPr>
          <a:xfrm>
            <a:off x="497520" y="1965240"/>
            <a:ext cx="8410320" cy="4123800"/>
          </a:xfrm>
          <a:prstGeom prst="rect">
            <a:avLst/>
          </a:prstGeom>
          <a:ln>
            <a:noFill/>
          </a:ln>
        </p:spPr>
      </p:pic>
      <p:sp>
        <p:nvSpPr>
          <p:cNvPr id="484" name="CustomShape 8"/>
          <p:cNvSpPr/>
          <p:nvPr/>
        </p:nvSpPr>
        <p:spPr>
          <a:xfrm>
            <a:off x="2015640" y="1483200"/>
            <a:ext cx="2232000" cy="396720"/>
          </a:xfrm>
          <a:prstGeom prst="rect">
            <a:avLst/>
          </a:prstGeom>
          <a:solidFill>
            <a:srgbClr val="33cc33"/>
          </a:solidFill>
          <a:ln>
            <a:noFill/>
          </a:ln>
        </p:spPr>
        <p:txBody>
          <a:bodyPr/>
          <a:p>
            <a:pPr algn="ctr">
              <a:lnSpc>
                <a:spcPct val="100000"/>
              </a:lnSpc>
            </a:pPr>
            <a:r>
              <a:rPr b="1" lang="fr-FR" sz="2000">
                <a:solidFill>
                  <a:srgbClr val="002060"/>
                </a:solidFill>
                <a:latin typeface="Calibri"/>
              </a:rPr>
              <a:t>Parution en cours</a:t>
            </a:r>
            <a:endParaRPr/>
          </a:p>
        </p:txBody>
      </p:sp>
    </p:spTree>
  </p:cSld>
  <p:timing>
    <p:tnLst>
      <p:par>
        <p:cTn dur="indefinite" id="1222" nodeType="tmRoot" restart="never">
          <p:childTnLst>
            <p:seq>
              <p:cTn dur="indefinite" id="1223" nodeType="mainSeq">
                <p:childTnLst>
                  <p:par>
                    <p:cTn fill="hold" id="1224">
                      <p:stCondLst>
                        <p:cond delay="indefinite"/>
                      </p:stCondLst>
                      <p:childTnLst>
                        <p:par>
                          <p:cTn fill="hold" id="1225">
                            <p:stCondLst>
                              <p:cond delay="0"/>
                            </p:stCondLst>
                            <p:childTnLst>
                              <p:par>
                                <p:cTn fill="hold" id="1226" nodeType="clickEffect" presetClass="entr" presetID="53" presetSubtype="16">
                                  <p:stCondLst>
                                    <p:cond delay="0"/>
                                  </p:stCondLst>
                                  <p:childTnLst>
                                    <p:set>
                                      <p:cBhvr>
                                        <p:cTn dur="1" fill="hold" id="1227">
                                          <p:stCondLst>
                                            <p:cond delay="0"/>
                                          </p:stCondLst>
                                        </p:cTn>
                                        <p:tgtEl>
                                          <p:spTgt spid="483"/>
                                        </p:tgtEl>
                                        <p:attrNameLst>
                                          <p:attrName>style.visibility</p:attrName>
                                        </p:attrNameLst>
                                      </p:cBhvr>
                                      <p:to>
                                        <p:strVal val="visible"/>
                                      </p:to>
                                    </p:set>
                                    <p:anim calcmode="lin" valueType="num">
                                      <p:cBhvr additive="repl">
                                        <p:cTn dur="2000" fill="hold" id="1228"/>
                                        <p:tgtEl>
                                          <p:spTgt spid="483"/>
                                        </p:tgtEl>
                                        <p:attrNameLst>
                                          <p:attrName/>
                                        </p:attrNameLst>
                                      </p:cBhvr>
                                      <p:tavLst>
                                        <p:tav tm="0">
                                          <p:val>
                                            <p:strVal val="0"/>
                                          </p:val>
                                        </p:tav>
                                        <p:tav tm="100000">
                                          <p:val>
                                            <p:strVal val="#ppt_w"/>
                                          </p:val>
                                        </p:tav>
                                      </p:tavLst>
                                    </p:anim>
                                    <p:anim calcmode="lin" valueType="num">
                                      <p:cBhvr additive="repl">
                                        <p:cTn dur="2000" fill="hold" id="1229"/>
                                        <p:tgtEl>
                                          <p:spTgt spid="483"/>
                                        </p:tgtEl>
                                        <p:attrNameLst>
                                          <p:attrName/>
                                        </p:attrNameLst>
                                      </p:cBhvr>
                                      <p:tavLst>
                                        <p:tav tm="0">
                                          <p:val>
                                            <p:strVal val="0"/>
                                          </p:val>
                                        </p:tav>
                                        <p:tav tm="100000">
                                          <p:val>
                                            <p:strVal val="#ppt_h"/>
                                          </p:val>
                                        </p:tav>
                                      </p:tavLst>
                                    </p:anim>
                                    <p:animEffect filter="fade" transition="in">
                                      <p:cBhvr additive="repl">
                                        <p:cTn dur="2000" id="1230"/>
                                        <p:tgtEl>
                                          <p:spTgt spid="483"/>
                                        </p:tgtEl>
                                      </p:cBhvr>
                                    </p:animEffect>
                                  </p:childTnLst>
                                </p:cTn>
                              </p:par>
                            </p:childTnLst>
                          </p:cTn>
                        </p:par>
                        <p:par>
                          <p:cTn fill="hold" id="1231">
                            <p:stCondLst>
                              <p:cond delay="2000"/>
                            </p:stCondLst>
                            <p:childTnLst>
                              <p:par>
                                <p:cTn fill="hold" id="1232" nodeType="afterEffect" presetClass="entr" presetID="22" presetSubtype="4">
                                  <p:stCondLst>
                                    <p:cond delay="0"/>
                                  </p:stCondLst>
                                  <p:childTnLst>
                                    <p:set>
                                      <p:cBhvr>
                                        <p:cTn dur="1" fill="hold" id="1233">
                                          <p:stCondLst>
                                            <p:cond delay="0"/>
                                          </p:stCondLst>
                                        </p:cTn>
                                        <p:tgtEl>
                                          <p:spTgt spid="484"/>
                                        </p:tgtEl>
                                        <p:attrNameLst>
                                          <p:attrName>style.visibility</p:attrName>
                                        </p:attrNameLst>
                                      </p:cBhvr>
                                      <p:to>
                                        <p:strVal val="visible"/>
                                      </p:to>
                                    </p:set>
                                    <p:animEffect filter="wipe(down)" transition="out">
                                      <p:cBhvr additive="repl">
                                        <p:cTn dur="1500" id="1234"/>
                                        <p:tgtEl>
                                          <p:spTgt spid="484"/>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timing>
</p:sld>
</file>

<file path=ppt/slides/slide41.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485" name="TextShape 1"/>
          <p:cNvSpPr txBox="1"/>
          <p:nvPr/>
        </p:nvSpPr>
        <p:spPr>
          <a:xfrm>
            <a:off x="899640" y="6535440"/>
            <a:ext cx="2017440" cy="259200"/>
          </a:xfrm>
          <a:prstGeom prst="rect">
            <a:avLst/>
          </a:prstGeom>
        </p:spPr>
        <p:txBody>
          <a:bodyPr/>
          <a:p>
            <a:pPr algn="ctr">
              <a:lnSpc>
                <a:spcPct val="100000"/>
              </a:lnSpc>
            </a:pPr>
            <a:r>
              <a:rPr lang="fr-FR" sz="1200">
                <a:solidFill>
                  <a:srgbClr val="996633"/>
                </a:solidFill>
                <a:latin typeface="Arial"/>
              </a:rPr>
              <a:t>Lycée Diderot 9 avril 2015</a:t>
            </a:r>
            <a:endParaRPr/>
          </a:p>
        </p:txBody>
      </p:sp>
      <p:sp>
        <p:nvSpPr>
          <p:cNvPr id="486" name="TextShape 2"/>
          <p:cNvSpPr txBox="1"/>
          <p:nvPr/>
        </p:nvSpPr>
        <p:spPr>
          <a:xfrm>
            <a:off x="3132000" y="6535440"/>
            <a:ext cx="5040360" cy="267840"/>
          </a:xfrm>
          <a:prstGeom prst="rect">
            <a:avLst/>
          </a:prstGeom>
        </p:spPr>
        <p:txBody>
          <a:bodyPr/>
          <a:p>
            <a:pPr algn="ctr">
              <a:lnSpc>
                <a:spcPct val="100000"/>
              </a:lnSpc>
            </a:pPr>
            <a:r>
              <a:rPr lang="fr-FR" sz="1200">
                <a:solidFill>
                  <a:srgbClr val="996633"/>
                </a:solidFill>
                <a:latin typeface="Arial"/>
              </a:rPr>
              <a:t>PNF Filière Bois – Patrick AVELINE, Etienne GAZEAU, IEN</a:t>
            </a:r>
            <a:endParaRPr/>
          </a:p>
        </p:txBody>
      </p:sp>
      <p:sp>
        <p:nvSpPr>
          <p:cNvPr id="487" name="TextShape 3"/>
          <p:cNvSpPr txBox="1"/>
          <p:nvPr/>
        </p:nvSpPr>
        <p:spPr>
          <a:xfrm>
            <a:off x="8403840" y="6525360"/>
            <a:ext cx="565920" cy="287640"/>
          </a:xfrm>
          <a:prstGeom prst="rect">
            <a:avLst/>
          </a:prstGeom>
        </p:spPr>
        <p:txBody>
          <a:bodyPr anchor="ctr"/>
          <a:p>
            <a:pPr algn="r">
              <a:lnSpc>
                <a:spcPct val="100000"/>
              </a:lnSpc>
            </a:pPr>
            <a:fld id="{A53D67E2-3990-4016-8165-BBFB22DE7BC6}" type="slidenum">
              <a:rPr lang="fr-FR" sz="1200">
                <a:solidFill>
                  <a:srgbClr val="996633"/>
                </a:solidFill>
                <a:latin typeface="Arial"/>
              </a:rPr>
              <a:t>&lt;numéro&gt;</a:t>
            </a:fld>
            <a:endParaRPr/>
          </a:p>
        </p:txBody>
      </p:sp>
      <p:sp>
        <p:nvSpPr>
          <p:cNvPr id="488" name="CustomShape 4"/>
          <p:cNvSpPr/>
          <p:nvPr/>
        </p:nvSpPr>
        <p:spPr>
          <a:xfrm>
            <a:off x="1691640" y="2925000"/>
            <a:ext cx="6480360" cy="1151640"/>
          </a:xfrm>
          <a:prstGeom prst="rect">
            <a:avLst/>
          </a:prstGeom>
          <a:blipFill>
            <a:blip r:embed="rId1"/>
            <a:tile/>
          </a:blipFill>
          <a:ln>
            <a:noFill/>
          </a:ln>
        </p:spPr>
        <p:txBody>
          <a:bodyPr anchor="ctr"/>
          <a:p>
            <a:pPr algn="ctr">
              <a:lnSpc>
                <a:spcPct val="100000"/>
              </a:lnSpc>
            </a:pPr>
            <a:r>
              <a:rPr b="1" lang="fr-FR" sz="3600">
                <a:solidFill>
                  <a:srgbClr val="ffffff"/>
                </a:solidFill>
                <a:latin typeface="Calibri"/>
              </a:rPr>
              <a:t>Merci de votre écoute</a:t>
            </a:r>
            <a:endParaRPr/>
          </a:p>
        </p:txBody>
      </p:sp>
    </p:spTree>
  </p:cSld>
  <p:timing>
    <p:tnLst>
      <p:par>
        <p:cTn dur="indefinite" id="1235" nodeType="tmRoot" restart="never">
          <p:childTnLst>
            <p:seq>
              <p:cTn dur="indefinite" id="1236" nodeType="mainSeq">
                <p:childTnLst>
                  <p:par>
                    <p:cTn fill="hold" id="1237">
                      <p:stCondLst>
                        <p:cond delay="indefinite"/>
                      </p:stCondLst>
                      <p:childTnLst>
                        <p:par>
                          <p:cTn fill="hold" id="1238">
                            <p:stCondLst>
                              <p:cond delay="0"/>
                            </p:stCondLst>
                            <p:childTnLst>
                              <p:par>
                                <p:cTn fill="hold" id="1239" nodeType="clickEffect" presetClass="entr" presetID="53" presetSubtype="16">
                                  <p:stCondLst>
                                    <p:cond delay="0"/>
                                  </p:stCondLst>
                                  <p:childTnLst>
                                    <p:set>
                                      <p:cBhvr>
                                        <p:cTn dur="1" fill="hold" id="1240">
                                          <p:stCondLst>
                                            <p:cond delay="0"/>
                                          </p:stCondLst>
                                        </p:cTn>
                                        <p:tgtEl>
                                          <p:spTgt spid="488"/>
                                        </p:tgtEl>
                                        <p:attrNameLst>
                                          <p:attrName>style.visibility</p:attrName>
                                        </p:attrNameLst>
                                      </p:cBhvr>
                                      <p:to>
                                        <p:strVal val="visible"/>
                                      </p:to>
                                    </p:set>
                                    <p:anim calcmode="lin" valueType="num">
                                      <p:cBhvr additive="repl">
                                        <p:cTn dur="2500" fill="hold" id="1241"/>
                                        <p:tgtEl>
                                          <p:spTgt spid="488"/>
                                        </p:tgtEl>
                                        <p:attrNameLst>
                                          <p:attrName/>
                                        </p:attrNameLst>
                                      </p:cBhvr>
                                      <p:tavLst>
                                        <p:tav tm="0">
                                          <p:val>
                                            <p:strVal val="0"/>
                                          </p:val>
                                        </p:tav>
                                        <p:tav tm="100000">
                                          <p:val>
                                            <p:strVal val="#ppt_w"/>
                                          </p:val>
                                        </p:tav>
                                      </p:tavLst>
                                    </p:anim>
                                    <p:anim calcmode="lin" valueType="num">
                                      <p:cBhvr additive="repl">
                                        <p:cTn dur="2500" fill="hold" id="1242"/>
                                        <p:tgtEl>
                                          <p:spTgt spid="488"/>
                                        </p:tgtEl>
                                        <p:attrNameLst>
                                          <p:attrName/>
                                        </p:attrNameLst>
                                      </p:cBhvr>
                                      <p:tavLst>
                                        <p:tav tm="0">
                                          <p:val>
                                            <p:strVal val="0"/>
                                          </p:val>
                                        </p:tav>
                                        <p:tav tm="100000">
                                          <p:val>
                                            <p:strVal val="#ppt_h"/>
                                          </p:val>
                                        </p:tav>
                                      </p:tavLst>
                                    </p:anim>
                                    <p:animEffect filter="fade" transition="in">
                                      <p:cBhvr additive="repl">
                                        <p:cTn dur="2500" id="1243"/>
                                        <p:tgtEl>
                                          <p:spTgt spid="488"/>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timing>
</p:sld>
</file>

<file path=ppt/slides/slide5.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39" name="TextShape 1"/>
          <p:cNvSpPr txBox="1"/>
          <p:nvPr/>
        </p:nvSpPr>
        <p:spPr>
          <a:xfrm>
            <a:off x="899640" y="6535440"/>
            <a:ext cx="2017440" cy="259200"/>
          </a:xfrm>
          <a:prstGeom prst="rect">
            <a:avLst/>
          </a:prstGeom>
        </p:spPr>
        <p:txBody>
          <a:bodyPr/>
          <a:p>
            <a:pPr algn="ctr">
              <a:lnSpc>
                <a:spcPct val="100000"/>
              </a:lnSpc>
            </a:pPr>
            <a:r>
              <a:rPr lang="fr-FR" sz="1200">
                <a:solidFill>
                  <a:srgbClr val="996633"/>
                </a:solidFill>
                <a:latin typeface="Arial"/>
              </a:rPr>
              <a:t>Lycée Diderot 9 avril 2015</a:t>
            </a:r>
            <a:endParaRPr/>
          </a:p>
        </p:txBody>
      </p:sp>
      <p:sp>
        <p:nvSpPr>
          <p:cNvPr id="140" name="TextShape 2"/>
          <p:cNvSpPr txBox="1"/>
          <p:nvPr/>
        </p:nvSpPr>
        <p:spPr>
          <a:xfrm>
            <a:off x="3132000" y="6535440"/>
            <a:ext cx="5040360" cy="267840"/>
          </a:xfrm>
          <a:prstGeom prst="rect">
            <a:avLst/>
          </a:prstGeom>
        </p:spPr>
        <p:txBody>
          <a:bodyPr/>
          <a:p>
            <a:pPr algn="ctr">
              <a:lnSpc>
                <a:spcPct val="100000"/>
              </a:lnSpc>
            </a:pPr>
            <a:r>
              <a:rPr lang="fr-FR" sz="1200">
                <a:solidFill>
                  <a:srgbClr val="996633"/>
                </a:solidFill>
                <a:latin typeface="Arial"/>
              </a:rPr>
              <a:t>PNF Filière Bois – Patrick AVELINE, Etienne GAZEAU, IEN</a:t>
            </a:r>
            <a:endParaRPr/>
          </a:p>
        </p:txBody>
      </p:sp>
      <p:sp>
        <p:nvSpPr>
          <p:cNvPr id="141" name="TextShape 3"/>
          <p:cNvSpPr txBox="1"/>
          <p:nvPr/>
        </p:nvSpPr>
        <p:spPr>
          <a:xfrm>
            <a:off x="8403840" y="6525360"/>
            <a:ext cx="565920" cy="287640"/>
          </a:xfrm>
          <a:prstGeom prst="rect">
            <a:avLst/>
          </a:prstGeom>
        </p:spPr>
        <p:txBody>
          <a:bodyPr anchor="ctr"/>
          <a:p>
            <a:pPr algn="r">
              <a:lnSpc>
                <a:spcPct val="100000"/>
              </a:lnSpc>
            </a:pPr>
            <a:fld id="{26FEE915-7987-446C-A1C4-3564C40BDAAC}" type="slidenum">
              <a:rPr lang="fr-FR" sz="1200">
                <a:solidFill>
                  <a:srgbClr val="996633"/>
                </a:solidFill>
                <a:latin typeface="Arial"/>
              </a:rPr>
              <a:t>&lt;numéro&gt;</a:t>
            </a:fld>
            <a:endParaRPr/>
          </a:p>
        </p:txBody>
      </p:sp>
      <p:sp>
        <p:nvSpPr>
          <p:cNvPr id="142" name="CustomShape 4"/>
          <p:cNvSpPr/>
          <p:nvPr/>
        </p:nvSpPr>
        <p:spPr>
          <a:xfrm>
            <a:off x="971640" y="548640"/>
            <a:ext cx="7920720" cy="518400"/>
          </a:xfrm>
          <a:prstGeom prst="rect">
            <a:avLst/>
          </a:prstGeom>
          <a:blipFill>
            <a:blip r:embed="rId1"/>
            <a:tile/>
          </a:blipFill>
          <a:ln>
            <a:noFill/>
          </a:ln>
        </p:spPr>
        <p:txBody>
          <a:bodyPr/>
          <a:p>
            <a:pPr algn="ctr">
              <a:lnSpc>
                <a:spcPct val="100000"/>
              </a:lnSpc>
            </a:pPr>
            <a:r>
              <a:rPr b="1" lang="fr-FR" sz="2800">
                <a:solidFill>
                  <a:srgbClr val="ffffff"/>
                </a:solidFill>
                <a:latin typeface="Arial"/>
              </a:rPr>
              <a:t>Les formations de niveaux 5 et 4</a:t>
            </a:r>
            <a:endParaRPr/>
          </a:p>
        </p:txBody>
      </p:sp>
      <p:sp>
        <p:nvSpPr>
          <p:cNvPr id="143" name="CustomShape 5"/>
          <p:cNvSpPr/>
          <p:nvPr/>
        </p:nvSpPr>
        <p:spPr>
          <a:xfrm>
            <a:off x="1691640" y="2925000"/>
            <a:ext cx="6480360" cy="1151640"/>
          </a:xfrm>
          <a:prstGeom prst="rect">
            <a:avLst/>
          </a:prstGeom>
          <a:blipFill>
            <a:blip r:embed="rId2"/>
            <a:tile/>
          </a:blipFill>
          <a:ln>
            <a:noFill/>
          </a:ln>
        </p:spPr>
        <p:txBody>
          <a:bodyPr anchor="ctr"/>
          <a:p>
            <a:pPr algn="ctr">
              <a:lnSpc>
                <a:spcPct val="100000"/>
              </a:lnSpc>
            </a:pPr>
            <a:r>
              <a:rPr b="1" lang="fr-FR" sz="3600">
                <a:solidFill>
                  <a:srgbClr val="ffffff"/>
                </a:solidFill>
                <a:latin typeface="Calibri"/>
              </a:rPr>
              <a:t>Formations et diplômes</a:t>
            </a:r>
            <a:endParaRPr/>
          </a:p>
        </p:txBody>
      </p:sp>
    </p:spTree>
  </p:cSld>
  <p:timing>
    <p:tnLst>
      <p:par>
        <p:cTn dur="indefinite" id="199" nodeType="tmRoot" restart="never">
          <p:childTnLst>
            <p:seq>
              <p:cTn dur="indefinite" id="200" nodeType="mainSeq">
                <p:childTnLst>
                  <p:par>
                    <p:cTn fill="hold" id="201">
                      <p:stCondLst>
                        <p:cond delay="indefinite"/>
                      </p:stCondLst>
                      <p:childTnLst>
                        <p:par>
                          <p:cTn fill="hold" id="202">
                            <p:stCondLst>
                              <p:cond delay="0"/>
                            </p:stCondLst>
                            <p:childTnLst>
                              <p:par>
                                <p:cTn fill="hold" id="203" nodeType="afterEffect" presetClass="entr" presetID="42">
                                  <p:stCondLst>
                                    <p:cond delay="0"/>
                                  </p:stCondLst>
                                  <p:childTnLst>
                                    <p:set>
                                      <p:cBhvr>
                                        <p:cTn dur="1" fill="hold" id="204">
                                          <p:stCondLst>
                                            <p:cond delay="0"/>
                                          </p:stCondLst>
                                        </p:cTn>
                                        <p:tgtEl>
                                          <p:spTgt spid="143"/>
                                        </p:tgtEl>
                                        <p:attrNameLst>
                                          <p:attrName>style.visibility</p:attrName>
                                        </p:attrNameLst>
                                      </p:cBhvr>
                                      <p:to>
                                        <p:strVal val="visible"/>
                                      </p:to>
                                    </p:set>
                                    <p:animEffect filter="fade" transition="in">
                                      <p:cBhvr additive="repl">
                                        <p:cTn dur="1000" id="205"/>
                                        <p:tgtEl>
                                          <p:spTgt spid="143"/>
                                        </p:tgtEl>
                                      </p:cBhvr>
                                    </p:animEffect>
                                    <p:anim calcmode="lin" valueType="num">
                                      <p:cBhvr additive="repl">
                                        <p:cTn dur="1000" fill="hold" id="206"/>
                                        <p:tgtEl>
                                          <p:spTgt spid="143"/>
                                        </p:tgtEl>
                                        <p:attrNameLst>
                                          <p:attrName>ppt_x</p:attrName>
                                        </p:attrNameLst>
                                      </p:cBhvr>
                                      <p:tavLst>
                                        <p:tav tm="0">
                                          <p:val>
                                            <p:strVal val="#ppt_x"/>
                                          </p:val>
                                        </p:tav>
                                        <p:tav tm="100000">
                                          <p:val>
                                            <p:strVal val="#ppt_x"/>
                                          </p:val>
                                        </p:tav>
                                      </p:tavLst>
                                    </p:anim>
                                    <p:anim calcmode="lin" valueType="num">
                                      <p:cBhvr additive="repl">
                                        <p:cTn dur="1000" fill="hold" id="207"/>
                                        <p:tgtEl>
                                          <p:spTgt spid="143"/>
                                        </p:tgtEl>
                                        <p:attrNameLst>
                                          <p:attrName>ppt_y</p:attrName>
                                        </p:attrNameLst>
                                      </p:cBhvr>
                                      <p:tavLst>
                                        <p:tav tm="0">
                                          <p:val>
                                            <p:strVal val="#ppt_y+.1"/>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timing>
</p:sld>
</file>

<file path=ppt/slides/slide6.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44" name="TextShape 1"/>
          <p:cNvSpPr txBox="1"/>
          <p:nvPr/>
        </p:nvSpPr>
        <p:spPr>
          <a:xfrm>
            <a:off x="899640" y="6535440"/>
            <a:ext cx="2017440" cy="259200"/>
          </a:xfrm>
          <a:prstGeom prst="rect">
            <a:avLst/>
          </a:prstGeom>
        </p:spPr>
        <p:txBody>
          <a:bodyPr/>
          <a:p>
            <a:pPr algn="ctr">
              <a:lnSpc>
                <a:spcPct val="100000"/>
              </a:lnSpc>
            </a:pPr>
            <a:r>
              <a:rPr lang="fr-FR" sz="1200">
                <a:solidFill>
                  <a:srgbClr val="996633"/>
                </a:solidFill>
                <a:latin typeface="Arial"/>
              </a:rPr>
              <a:t>Lycée Diderot 9 avril 2015</a:t>
            </a:r>
            <a:endParaRPr/>
          </a:p>
        </p:txBody>
      </p:sp>
      <p:sp>
        <p:nvSpPr>
          <p:cNvPr id="145" name="TextShape 2"/>
          <p:cNvSpPr txBox="1"/>
          <p:nvPr/>
        </p:nvSpPr>
        <p:spPr>
          <a:xfrm>
            <a:off x="3132000" y="6535440"/>
            <a:ext cx="5040360" cy="267840"/>
          </a:xfrm>
          <a:prstGeom prst="rect">
            <a:avLst/>
          </a:prstGeom>
        </p:spPr>
        <p:txBody>
          <a:bodyPr/>
          <a:p>
            <a:pPr algn="ctr">
              <a:lnSpc>
                <a:spcPct val="100000"/>
              </a:lnSpc>
            </a:pPr>
            <a:r>
              <a:rPr lang="fr-FR" sz="1200">
                <a:solidFill>
                  <a:srgbClr val="996633"/>
                </a:solidFill>
                <a:latin typeface="Arial"/>
              </a:rPr>
              <a:t>PNF Filière Bois – Patrick AVELINE, Etienne GAZEAU, IEN</a:t>
            </a:r>
            <a:endParaRPr/>
          </a:p>
        </p:txBody>
      </p:sp>
      <p:sp>
        <p:nvSpPr>
          <p:cNvPr id="146" name="TextShape 3"/>
          <p:cNvSpPr txBox="1"/>
          <p:nvPr/>
        </p:nvSpPr>
        <p:spPr>
          <a:xfrm>
            <a:off x="8403840" y="6525360"/>
            <a:ext cx="565920" cy="287640"/>
          </a:xfrm>
          <a:prstGeom prst="rect">
            <a:avLst/>
          </a:prstGeom>
        </p:spPr>
        <p:txBody>
          <a:bodyPr anchor="ctr"/>
          <a:p>
            <a:pPr algn="r">
              <a:lnSpc>
                <a:spcPct val="100000"/>
              </a:lnSpc>
            </a:pPr>
            <a:fld id="{8C5D2A06-F3D7-48E4-AC8D-EBDF2A1C2812}" type="slidenum">
              <a:rPr lang="fr-FR" sz="1200">
                <a:solidFill>
                  <a:srgbClr val="996633"/>
                </a:solidFill>
                <a:latin typeface="Arial"/>
              </a:rPr>
              <a:t>&lt;numéro&gt;</a:t>
            </a:fld>
            <a:endParaRPr/>
          </a:p>
        </p:txBody>
      </p:sp>
      <p:sp>
        <p:nvSpPr>
          <p:cNvPr id="147" name="TextShape 4"/>
          <p:cNvSpPr txBox="1"/>
          <p:nvPr/>
        </p:nvSpPr>
        <p:spPr>
          <a:xfrm>
            <a:off x="3852000" y="181800"/>
            <a:ext cx="5028120" cy="399600"/>
          </a:xfrm>
          <a:prstGeom prst="rect">
            <a:avLst/>
          </a:prstGeom>
        </p:spPr>
        <p:txBody>
          <a:bodyPr/>
          <a:p>
            <a:pPr>
              <a:lnSpc>
                <a:spcPct val="100000"/>
              </a:lnSpc>
            </a:pPr>
            <a:r>
              <a:rPr b="1" lang="fr-FR" sz="2000">
                <a:solidFill>
                  <a:srgbClr val="ffffff"/>
                </a:solidFill>
                <a:latin typeface="Calibri"/>
              </a:rPr>
              <a:t>Diplômes et secteurs d’activités</a:t>
            </a:r>
            <a:endParaRPr/>
          </a:p>
        </p:txBody>
      </p:sp>
      <p:sp>
        <p:nvSpPr>
          <p:cNvPr id="148" name="CustomShape 5"/>
          <p:cNvSpPr/>
          <p:nvPr/>
        </p:nvSpPr>
        <p:spPr>
          <a:xfrm>
            <a:off x="1621080" y="1268640"/>
            <a:ext cx="6782040" cy="5039640"/>
          </a:xfrm>
          <a:prstGeom prst="roundRect">
            <a:avLst>
              <a:gd fmla="val 16667" name="adj"/>
            </a:avLst>
          </a:prstGeom>
          <a:gradFill>
            <a:gsLst>
              <a:gs pos="0">
                <a:srgbClr val="afe0e3"/>
              </a:gs>
              <a:gs pos="50000">
                <a:srgbClr val="87abad"/>
              </a:gs>
              <a:gs pos="100000">
                <a:srgbClr val="afe0e3"/>
              </a:gs>
            </a:gsLst>
            <a:lin ang="16200000"/>
          </a:gradFill>
          <a:ln>
            <a:noFill/>
          </a:ln>
        </p:spPr>
      </p:sp>
      <p:sp>
        <p:nvSpPr>
          <p:cNvPr id="149" name="CustomShape 6"/>
          <p:cNvSpPr/>
          <p:nvPr/>
        </p:nvSpPr>
        <p:spPr>
          <a:xfrm>
            <a:off x="2339640" y="5319360"/>
            <a:ext cx="5040360" cy="557640"/>
          </a:xfrm>
          <a:prstGeom prst="roundRect">
            <a:avLst>
              <a:gd fmla="val 16667" name="adj"/>
            </a:avLst>
          </a:prstGeom>
          <a:gradFill>
            <a:gsLst>
              <a:gs pos="0">
                <a:srgbClr val="afe0e3"/>
              </a:gs>
              <a:gs pos="50000">
                <a:srgbClr val="87abad"/>
              </a:gs>
              <a:gs pos="100000">
                <a:srgbClr val="afe0e3"/>
              </a:gs>
            </a:gsLst>
            <a:lin ang="16200000"/>
          </a:gradFill>
          <a:ln>
            <a:noFill/>
          </a:ln>
        </p:spPr>
        <p:txBody>
          <a:bodyPr anchor="ctr" bIns="45000" lIns="90000" rIns="90000" tIns="45000"/>
          <a:p>
            <a:pPr algn="ctr">
              <a:lnSpc>
                <a:spcPct val="100000"/>
              </a:lnSpc>
            </a:pPr>
            <a:r>
              <a:rPr b="1" lang="fr-FR" sz="2800">
                <a:solidFill>
                  <a:srgbClr val="000000"/>
                </a:solidFill>
                <a:latin typeface="Calibri"/>
              </a:rPr>
              <a:t>Production bois et dérivés</a:t>
            </a:r>
            <a:endParaRPr/>
          </a:p>
        </p:txBody>
      </p:sp>
      <p:sp>
        <p:nvSpPr>
          <p:cNvPr id="150" name="CustomShape 7"/>
          <p:cNvSpPr/>
          <p:nvPr/>
        </p:nvSpPr>
        <p:spPr>
          <a:xfrm>
            <a:off x="1979640" y="3854160"/>
            <a:ext cx="2628000" cy="315720"/>
          </a:xfrm>
          <a:prstGeom prst="rect">
            <a:avLst/>
          </a:prstGeom>
          <a:gradFill>
            <a:gsLst>
              <a:gs pos="0">
                <a:srgbClr val="6bc3ca"/>
              </a:gs>
              <a:gs pos="50000">
                <a:srgbClr val="3f7478"/>
              </a:gs>
              <a:gs pos="100000">
                <a:srgbClr val="6bc3ca"/>
              </a:gs>
            </a:gsLst>
            <a:lin ang="16200000"/>
          </a:gradFill>
          <a:ln>
            <a:noFill/>
          </a:ln>
        </p:spPr>
        <p:txBody>
          <a:bodyPr bIns="36000" lIns="36000" rIns="36000" tIns="36000"/>
          <a:p>
            <a:pPr algn="ctr">
              <a:lnSpc>
                <a:spcPct val="100000"/>
              </a:lnSpc>
            </a:pPr>
            <a:r>
              <a:rPr b="1" lang="fr-FR" sz="1600">
                <a:solidFill>
                  <a:srgbClr val="ffffff"/>
                </a:solidFill>
                <a:latin typeface="Calibri"/>
              </a:rPr>
              <a:t>CAP </a:t>
            </a:r>
            <a:r>
              <a:rPr b="1" lang="fr-FR" sz="1400">
                <a:solidFill>
                  <a:srgbClr val="ffffff"/>
                </a:solidFill>
                <a:latin typeface="Calibri"/>
              </a:rPr>
              <a:t>Opérateur</a:t>
            </a:r>
            <a:r>
              <a:rPr b="1" lang="fr-FR" sz="1600">
                <a:solidFill>
                  <a:srgbClr val="ffffff"/>
                </a:solidFill>
                <a:latin typeface="Calibri"/>
              </a:rPr>
              <a:t> de scierie</a:t>
            </a:r>
            <a:endParaRPr/>
          </a:p>
        </p:txBody>
      </p:sp>
      <p:sp>
        <p:nvSpPr>
          <p:cNvPr id="151" name="CustomShape 8"/>
          <p:cNvSpPr/>
          <p:nvPr/>
        </p:nvSpPr>
        <p:spPr>
          <a:xfrm>
            <a:off x="1979640" y="3295080"/>
            <a:ext cx="2628000" cy="315720"/>
          </a:xfrm>
          <a:prstGeom prst="rect">
            <a:avLst/>
          </a:prstGeom>
          <a:gradFill>
            <a:gsLst>
              <a:gs pos="0">
                <a:srgbClr val="6bc3ca"/>
              </a:gs>
              <a:gs pos="50000">
                <a:srgbClr val="3f7478"/>
              </a:gs>
              <a:gs pos="100000">
                <a:srgbClr val="6bc3ca"/>
              </a:gs>
            </a:gsLst>
            <a:lin ang="16200000"/>
          </a:gradFill>
          <a:ln>
            <a:noFill/>
          </a:ln>
        </p:spPr>
        <p:txBody>
          <a:bodyPr bIns="36000" lIns="36000" rIns="36000" tIns="36000"/>
          <a:p>
            <a:pPr algn="ctr">
              <a:lnSpc>
                <a:spcPct val="100000"/>
              </a:lnSpc>
            </a:pPr>
            <a:r>
              <a:rPr b="1" lang="fr-FR" sz="1600">
                <a:solidFill>
                  <a:srgbClr val="ffffff"/>
                </a:solidFill>
                <a:latin typeface="Calibri"/>
              </a:rPr>
              <a:t>BEP Bois : option A</a:t>
            </a:r>
            <a:endParaRPr/>
          </a:p>
        </p:txBody>
      </p:sp>
      <p:sp>
        <p:nvSpPr>
          <p:cNvPr id="152" name="CustomShape 9"/>
          <p:cNvSpPr/>
          <p:nvPr/>
        </p:nvSpPr>
        <p:spPr>
          <a:xfrm>
            <a:off x="5085720" y="3300480"/>
            <a:ext cx="2990520" cy="315720"/>
          </a:xfrm>
          <a:prstGeom prst="rect">
            <a:avLst/>
          </a:prstGeom>
          <a:gradFill>
            <a:gsLst>
              <a:gs pos="0">
                <a:srgbClr val="6bc3ca"/>
              </a:gs>
              <a:gs pos="50000">
                <a:srgbClr val="3f7478"/>
              </a:gs>
              <a:gs pos="100000">
                <a:srgbClr val="6bc3ca"/>
              </a:gs>
            </a:gsLst>
            <a:lin ang="16200000"/>
          </a:gradFill>
          <a:ln>
            <a:noFill/>
          </a:ln>
        </p:spPr>
        <p:txBody>
          <a:bodyPr bIns="36000" lIns="36000" rIns="36000" tIns="36000"/>
          <a:p>
            <a:pPr algn="ctr">
              <a:lnSpc>
                <a:spcPct val="100000"/>
              </a:lnSpc>
            </a:pPr>
            <a:r>
              <a:rPr b="1" lang="fr-FR" sz="1600">
                <a:solidFill>
                  <a:srgbClr val="ffffff"/>
                </a:solidFill>
                <a:latin typeface="Calibri"/>
              </a:rPr>
              <a:t>BEP Bois : option B</a:t>
            </a:r>
            <a:endParaRPr/>
          </a:p>
        </p:txBody>
      </p:sp>
      <p:sp>
        <p:nvSpPr>
          <p:cNvPr id="153" name="CustomShape 10"/>
          <p:cNvSpPr/>
          <p:nvPr/>
        </p:nvSpPr>
        <p:spPr>
          <a:xfrm>
            <a:off x="1979640" y="1987560"/>
            <a:ext cx="2628000" cy="564840"/>
          </a:xfrm>
          <a:prstGeom prst="rect">
            <a:avLst/>
          </a:prstGeom>
          <a:gradFill>
            <a:gsLst>
              <a:gs pos="0">
                <a:srgbClr val="6bc3ca"/>
              </a:gs>
              <a:gs pos="50000">
                <a:srgbClr val="3f7478"/>
              </a:gs>
              <a:gs pos="100000">
                <a:srgbClr val="6bc3ca"/>
              </a:gs>
            </a:gsLst>
            <a:lin ang="16200000"/>
          </a:gradFill>
          <a:ln>
            <a:noFill/>
          </a:ln>
        </p:spPr>
        <p:txBody>
          <a:bodyPr anchor="ctr" bIns="36000" lIns="36000" rIns="36000" tIns="36000"/>
          <a:p>
            <a:pPr algn="ctr">
              <a:lnSpc>
                <a:spcPct val="100000"/>
              </a:lnSpc>
            </a:pPr>
            <a:r>
              <a:rPr b="1" lang="fr-FR" sz="1600">
                <a:solidFill>
                  <a:srgbClr val="ffffff"/>
                </a:solidFill>
                <a:latin typeface="Calibri"/>
              </a:rPr>
              <a:t>BCP Technicien de scierie</a:t>
            </a:r>
            <a:endParaRPr/>
          </a:p>
        </p:txBody>
      </p:sp>
      <p:sp>
        <p:nvSpPr>
          <p:cNvPr id="154" name="CustomShape 11"/>
          <p:cNvSpPr/>
          <p:nvPr/>
        </p:nvSpPr>
        <p:spPr>
          <a:xfrm>
            <a:off x="5085720" y="1987560"/>
            <a:ext cx="2990520" cy="559080"/>
          </a:xfrm>
          <a:prstGeom prst="rect">
            <a:avLst/>
          </a:prstGeom>
          <a:gradFill>
            <a:gsLst>
              <a:gs pos="0">
                <a:srgbClr val="6bc3ca"/>
              </a:gs>
              <a:gs pos="50000">
                <a:srgbClr val="3f7478"/>
              </a:gs>
              <a:gs pos="100000">
                <a:srgbClr val="6bc3ca"/>
              </a:gs>
            </a:gsLst>
            <a:lin ang="16200000"/>
          </a:gradFill>
          <a:ln>
            <a:noFill/>
          </a:ln>
        </p:spPr>
        <p:txBody>
          <a:bodyPr bIns="36000" lIns="36000" rIns="36000" tIns="36000"/>
          <a:p>
            <a:pPr algn="ctr">
              <a:lnSpc>
                <a:spcPct val="100000"/>
              </a:lnSpc>
            </a:pPr>
            <a:r>
              <a:rPr b="1" lang="fr-FR" sz="1600">
                <a:solidFill>
                  <a:srgbClr val="ffffff"/>
                </a:solidFill>
                <a:latin typeface="Calibri"/>
              </a:rPr>
              <a:t>BCP Technicien de fabrication</a:t>
            </a:r>
            <a:endParaRPr/>
          </a:p>
          <a:p>
            <a:pPr algn="ctr">
              <a:lnSpc>
                <a:spcPct val="100000"/>
              </a:lnSpc>
            </a:pPr>
            <a:r>
              <a:rPr b="1" lang="fr-FR" sz="1600">
                <a:solidFill>
                  <a:srgbClr val="ffffff"/>
                </a:solidFill>
                <a:latin typeface="Calibri"/>
              </a:rPr>
              <a:t> </a:t>
            </a:r>
            <a:r>
              <a:rPr b="1" lang="fr-FR" sz="1600">
                <a:solidFill>
                  <a:srgbClr val="ffffff"/>
                </a:solidFill>
                <a:latin typeface="Calibri"/>
              </a:rPr>
              <a:t>bois et matériaux associés</a:t>
            </a:r>
            <a:endParaRPr/>
          </a:p>
        </p:txBody>
      </p:sp>
      <p:sp>
        <p:nvSpPr>
          <p:cNvPr id="155" name="CustomShape 12"/>
          <p:cNvSpPr/>
          <p:nvPr/>
        </p:nvSpPr>
        <p:spPr>
          <a:xfrm>
            <a:off x="1943640" y="4365000"/>
            <a:ext cx="2664000" cy="689400"/>
          </a:xfrm>
          <a:prstGeom prst="rect">
            <a:avLst/>
          </a:prstGeom>
          <a:solidFill>
            <a:srgbClr val="bbe0e3"/>
          </a:solidFill>
          <a:ln>
            <a:noFill/>
          </a:ln>
        </p:spPr>
        <p:txBody>
          <a:bodyPr anchor="ctr" bIns="36000" lIns="36000" rIns="36000" tIns="36000"/>
          <a:p>
            <a:pPr algn="ctr">
              <a:lnSpc>
                <a:spcPct val="100000"/>
              </a:lnSpc>
            </a:pPr>
            <a:r>
              <a:rPr b="1" lang="fr-FR">
                <a:solidFill>
                  <a:srgbClr val="000000"/>
                </a:solidFill>
                <a:latin typeface="Calibri"/>
              </a:rPr>
              <a:t>Première transformation</a:t>
            </a:r>
            <a:endParaRPr/>
          </a:p>
          <a:p>
            <a:pPr algn="ctr">
              <a:lnSpc>
                <a:spcPct val="100000"/>
              </a:lnSpc>
            </a:pPr>
            <a:r>
              <a:rPr b="1" lang="fr-FR">
                <a:solidFill>
                  <a:srgbClr val="000000"/>
                </a:solidFill>
                <a:latin typeface="Calibri"/>
              </a:rPr>
              <a:t>Scierie et valorisation</a:t>
            </a:r>
            <a:endParaRPr/>
          </a:p>
        </p:txBody>
      </p:sp>
      <p:sp>
        <p:nvSpPr>
          <p:cNvPr id="156" name="CustomShape 13"/>
          <p:cNvSpPr/>
          <p:nvPr/>
        </p:nvSpPr>
        <p:spPr>
          <a:xfrm>
            <a:off x="5085720" y="4365360"/>
            <a:ext cx="2990520" cy="689400"/>
          </a:xfrm>
          <a:prstGeom prst="rect">
            <a:avLst/>
          </a:prstGeom>
          <a:solidFill>
            <a:srgbClr val="bbe0e3"/>
          </a:solidFill>
          <a:ln>
            <a:noFill/>
          </a:ln>
        </p:spPr>
        <p:txBody>
          <a:bodyPr anchor="ctr" bIns="36000" lIns="36000" rIns="36000" tIns="36000"/>
          <a:p>
            <a:pPr algn="ctr">
              <a:lnSpc>
                <a:spcPct val="100000"/>
              </a:lnSpc>
            </a:pPr>
            <a:r>
              <a:rPr b="1" lang="fr-FR">
                <a:solidFill>
                  <a:srgbClr val="000000"/>
                </a:solidFill>
                <a:latin typeface="Calibri"/>
              </a:rPr>
              <a:t>Production de mobiliers, menuiseries et agencements</a:t>
            </a:r>
            <a:endParaRPr/>
          </a:p>
        </p:txBody>
      </p:sp>
      <p:sp>
        <p:nvSpPr>
          <p:cNvPr id="157" name="CustomShape 14"/>
          <p:cNvSpPr/>
          <p:nvPr/>
        </p:nvSpPr>
        <p:spPr>
          <a:xfrm>
            <a:off x="4644000" y="3572640"/>
            <a:ext cx="431640" cy="431640"/>
          </a:xfrm>
          <a:prstGeom prst="ellipse">
            <a:avLst/>
          </a:prstGeom>
          <a:gradFill>
            <a:gsLst>
              <a:gs pos="0">
                <a:srgbClr val="91d945"/>
              </a:gs>
              <a:gs pos="50000">
                <a:srgbClr val="568129"/>
              </a:gs>
              <a:gs pos="100000">
                <a:srgbClr val="91d945"/>
              </a:gs>
            </a:gsLst>
            <a:lin ang="13500000"/>
          </a:gradFill>
          <a:ln>
            <a:noFill/>
          </a:ln>
        </p:spPr>
        <p:txBody>
          <a:bodyPr anchor="ctr" bIns="36000" lIns="36000" rIns="36000" tIns="36000"/>
          <a:p>
            <a:pPr algn="ctr">
              <a:lnSpc>
                <a:spcPct val="100000"/>
              </a:lnSpc>
            </a:pPr>
            <a:r>
              <a:rPr b="1" lang="fr-FR" sz="1400">
                <a:solidFill>
                  <a:srgbClr val="000000"/>
                </a:solidFill>
                <a:latin typeface="Calibri"/>
              </a:rPr>
              <a:t>5</a:t>
            </a:r>
            <a:endParaRPr/>
          </a:p>
        </p:txBody>
      </p:sp>
      <p:sp>
        <p:nvSpPr>
          <p:cNvPr id="158" name="CustomShape 15"/>
          <p:cNvSpPr/>
          <p:nvPr/>
        </p:nvSpPr>
        <p:spPr>
          <a:xfrm>
            <a:off x="4641840" y="2050920"/>
            <a:ext cx="431640" cy="431640"/>
          </a:xfrm>
          <a:prstGeom prst="ellipse">
            <a:avLst/>
          </a:prstGeom>
          <a:gradFill>
            <a:gsLst>
              <a:gs pos="0">
                <a:srgbClr val="91d945"/>
              </a:gs>
              <a:gs pos="50000">
                <a:srgbClr val="568129"/>
              </a:gs>
              <a:gs pos="100000">
                <a:srgbClr val="91d945"/>
              </a:gs>
            </a:gsLst>
            <a:lin ang="13500000"/>
          </a:gradFill>
          <a:ln>
            <a:noFill/>
          </a:ln>
        </p:spPr>
        <p:txBody>
          <a:bodyPr anchor="ctr" bIns="36000" lIns="36000" rIns="36000" tIns="36000"/>
          <a:p>
            <a:pPr algn="ctr">
              <a:lnSpc>
                <a:spcPct val="100000"/>
              </a:lnSpc>
            </a:pPr>
            <a:r>
              <a:rPr b="1" lang="fr-FR" sz="1400">
                <a:solidFill>
                  <a:srgbClr val="000000"/>
                </a:solidFill>
                <a:latin typeface="Calibri"/>
              </a:rPr>
              <a:t>4</a:t>
            </a:r>
            <a:endParaRPr/>
          </a:p>
        </p:txBody>
      </p:sp>
      <p:sp>
        <p:nvSpPr>
          <p:cNvPr id="159" name="CustomShape 16"/>
          <p:cNvSpPr/>
          <p:nvPr/>
        </p:nvSpPr>
        <p:spPr>
          <a:xfrm>
            <a:off x="2843640" y="2482920"/>
            <a:ext cx="791640" cy="510840"/>
          </a:xfrm>
          <a:prstGeom prst="ellipse">
            <a:avLst/>
          </a:prstGeom>
          <a:solidFill>
            <a:srgbClr val="00b050"/>
          </a:solidFill>
          <a:ln>
            <a:noFill/>
          </a:ln>
        </p:spPr>
        <p:txBody>
          <a:bodyPr anchor="ctr" bIns="36000" lIns="36000" rIns="36000" tIns="36000"/>
          <a:p>
            <a:pPr algn="ctr">
              <a:lnSpc>
                <a:spcPct val="100000"/>
              </a:lnSpc>
            </a:pPr>
            <a:r>
              <a:rPr b="1" lang="fr-FR" sz="2000">
                <a:solidFill>
                  <a:srgbClr val="000000"/>
                </a:solidFill>
                <a:latin typeface="Calibri"/>
              </a:rPr>
              <a:t>30</a:t>
            </a:r>
            <a:endParaRPr/>
          </a:p>
        </p:txBody>
      </p:sp>
      <p:sp>
        <p:nvSpPr>
          <p:cNvPr id="160" name="CustomShape 17"/>
          <p:cNvSpPr/>
          <p:nvPr/>
        </p:nvSpPr>
        <p:spPr>
          <a:xfrm>
            <a:off x="2771640" y="4109760"/>
            <a:ext cx="863640" cy="510840"/>
          </a:xfrm>
          <a:prstGeom prst="ellipse">
            <a:avLst/>
          </a:prstGeom>
          <a:solidFill>
            <a:srgbClr val="00b050"/>
          </a:solidFill>
          <a:ln>
            <a:noFill/>
          </a:ln>
        </p:spPr>
        <p:txBody>
          <a:bodyPr anchor="ctr" bIns="36000" lIns="36000" rIns="36000" tIns="36000"/>
          <a:p>
            <a:pPr algn="ctr">
              <a:lnSpc>
                <a:spcPct val="100000"/>
              </a:lnSpc>
            </a:pPr>
            <a:r>
              <a:rPr b="1" lang="fr-FR" sz="2000">
                <a:solidFill>
                  <a:srgbClr val="000000"/>
                </a:solidFill>
                <a:latin typeface="Calibri"/>
              </a:rPr>
              <a:t>30</a:t>
            </a:r>
            <a:endParaRPr/>
          </a:p>
        </p:txBody>
      </p:sp>
      <p:sp>
        <p:nvSpPr>
          <p:cNvPr id="161" name="CustomShape 18"/>
          <p:cNvSpPr/>
          <p:nvPr/>
        </p:nvSpPr>
        <p:spPr>
          <a:xfrm>
            <a:off x="6012360" y="2459880"/>
            <a:ext cx="863640" cy="510840"/>
          </a:xfrm>
          <a:prstGeom prst="ellipse">
            <a:avLst/>
          </a:prstGeom>
          <a:solidFill>
            <a:srgbClr val="00b050"/>
          </a:solidFill>
          <a:ln>
            <a:noFill/>
          </a:ln>
        </p:spPr>
        <p:txBody>
          <a:bodyPr anchor="ctr" bIns="36000" lIns="36000" rIns="36000" tIns="36000"/>
          <a:p>
            <a:pPr algn="ctr">
              <a:lnSpc>
                <a:spcPct val="100000"/>
              </a:lnSpc>
            </a:pPr>
            <a:r>
              <a:rPr b="1" lang="fr-FR" sz="2000">
                <a:solidFill>
                  <a:srgbClr val="000000"/>
                </a:solidFill>
                <a:latin typeface="Calibri"/>
              </a:rPr>
              <a:t>500</a:t>
            </a:r>
            <a:endParaRPr/>
          </a:p>
        </p:txBody>
      </p:sp>
      <p:sp>
        <p:nvSpPr>
          <p:cNvPr id="162" name="CustomShape 19"/>
          <p:cNvSpPr/>
          <p:nvPr/>
        </p:nvSpPr>
        <p:spPr>
          <a:xfrm>
            <a:off x="1802880" y="1088640"/>
            <a:ext cx="6369120" cy="4230360"/>
          </a:xfrm>
          <a:prstGeom prst="rect">
            <a:avLst/>
          </a:prstGeom>
          <a:solidFill>
            <a:srgbClr val="ffff00"/>
          </a:solidFill>
          <a:ln>
            <a:noFill/>
          </a:ln>
        </p:spPr>
        <p:txBody>
          <a:bodyPr bIns="36000" lIns="36000" rIns="36000" tIns="36000"/>
          <a:p>
            <a:pPr algn="ctr">
              <a:lnSpc>
                <a:spcPct val="100000"/>
              </a:lnSpc>
            </a:pPr>
            <a:r>
              <a:rPr b="1" lang="fr-FR" sz="2400">
                <a:solidFill>
                  <a:srgbClr val="000000"/>
                </a:solidFill>
                <a:latin typeface="Calibri"/>
              </a:rPr>
              <a:t>REALISATION</a:t>
            </a:r>
            <a:endParaRPr/>
          </a:p>
          <a:p>
            <a:pPr algn="ctr">
              <a:lnSpc>
                <a:spcPct val="100000"/>
              </a:lnSpc>
            </a:pPr>
            <a:r>
              <a:rPr b="1" lang="fr-FR" sz="2000">
                <a:solidFill>
                  <a:srgbClr val="000000"/>
                </a:solidFill>
                <a:latin typeface="Calibri"/>
              </a:rPr>
              <a:t>Mise en œuvre et suivi du processus de fabrication </a:t>
            </a:r>
            <a:endParaRPr/>
          </a:p>
          <a:p>
            <a:pPr algn="ctr">
              <a:lnSpc>
                <a:spcPct val="100000"/>
              </a:lnSpc>
            </a:pPr>
            <a:endParaRPr/>
          </a:p>
        </p:txBody>
      </p:sp>
    </p:spTree>
  </p:cSld>
  <p:timing>
    <p:tnLst>
      <p:par>
        <p:cTn dur="indefinite" id="208" nodeType="tmRoot" restart="never">
          <p:childTnLst>
            <p:seq>
              <p:cTn dur="indefinite" id="209" nodeType="mainSeq">
                <p:childTnLst>
                  <p:par>
                    <p:cTn fill="hold" id="210">
                      <p:stCondLst>
                        <p:cond delay="indefinite"/>
                      </p:stCondLst>
                      <p:childTnLst>
                        <p:par>
                          <p:cTn fill="hold" id="211">
                            <p:stCondLst>
                              <p:cond delay="0"/>
                            </p:stCondLst>
                            <p:childTnLst>
                              <p:par>
                                <p:cTn fill="hold" id="212" nodeType="clickEffect" presetClass="entr" presetID="42">
                                  <p:stCondLst>
                                    <p:cond delay="0"/>
                                  </p:stCondLst>
                                  <p:childTnLst>
                                    <p:set>
                                      <p:cBhvr>
                                        <p:cTn dur="1" fill="hold" id="213">
                                          <p:stCondLst>
                                            <p:cond delay="0"/>
                                          </p:stCondLst>
                                        </p:cTn>
                                        <p:tgtEl>
                                          <p:spTgt spid="148"/>
                                        </p:tgtEl>
                                        <p:attrNameLst>
                                          <p:attrName>style.visibility</p:attrName>
                                        </p:attrNameLst>
                                      </p:cBhvr>
                                      <p:to>
                                        <p:strVal val="visible"/>
                                      </p:to>
                                    </p:set>
                                    <p:animEffect filter="fade" transition="in">
                                      <p:cBhvr additive="repl">
                                        <p:cTn dur="1000" id="214"/>
                                        <p:tgtEl>
                                          <p:spTgt spid="148"/>
                                        </p:tgtEl>
                                      </p:cBhvr>
                                    </p:animEffect>
                                    <p:anim calcmode="lin" valueType="num">
                                      <p:cBhvr additive="repl">
                                        <p:cTn dur="1000" fill="hold" id="215"/>
                                        <p:tgtEl>
                                          <p:spTgt spid="148"/>
                                        </p:tgtEl>
                                        <p:attrNameLst>
                                          <p:attrName>ppt_x</p:attrName>
                                        </p:attrNameLst>
                                      </p:cBhvr>
                                      <p:tavLst>
                                        <p:tav tm="0">
                                          <p:val>
                                            <p:strVal val="#ppt_x"/>
                                          </p:val>
                                        </p:tav>
                                        <p:tav tm="100000">
                                          <p:val>
                                            <p:strVal val="#ppt_x"/>
                                          </p:val>
                                        </p:tav>
                                      </p:tavLst>
                                    </p:anim>
                                    <p:anim calcmode="lin" valueType="num">
                                      <p:cBhvr additive="repl">
                                        <p:cTn dur="1000" fill="hold" id="216"/>
                                        <p:tgtEl>
                                          <p:spTgt spid="148"/>
                                        </p:tgtEl>
                                        <p:attrNameLst>
                                          <p:attrName>ppt_y</p:attrName>
                                        </p:attrNameLst>
                                      </p:cBhvr>
                                      <p:tavLst>
                                        <p:tav tm="0">
                                          <p:val>
                                            <p:strVal val="#ppt_y+.1"/>
                                          </p:val>
                                        </p:tav>
                                        <p:tav tm="100000">
                                          <p:val>
                                            <p:strVal val="#ppt_y"/>
                                          </p:val>
                                        </p:tav>
                                      </p:tavLst>
                                    </p:anim>
                                  </p:childTnLst>
                                </p:cTn>
                              </p:par>
                              <p:par>
                                <p:cTn fill="hold" id="217" nodeType="withEffect" presetClass="entr" presetID="42">
                                  <p:stCondLst>
                                    <p:cond delay="0"/>
                                  </p:stCondLst>
                                  <p:childTnLst>
                                    <p:set>
                                      <p:cBhvr>
                                        <p:cTn dur="1" fill="hold" id="218">
                                          <p:stCondLst>
                                            <p:cond delay="0"/>
                                          </p:stCondLst>
                                        </p:cTn>
                                        <p:tgtEl>
                                          <p:spTgt spid="149"/>
                                        </p:tgtEl>
                                        <p:attrNameLst>
                                          <p:attrName>style.visibility</p:attrName>
                                        </p:attrNameLst>
                                      </p:cBhvr>
                                      <p:to>
                                        <p:strVal val="visible"/>
                                      </p:to>
                                    </p:set>
                                    <p:animEffect filter="fade" transition="in">
                                      <p:cBhvr additive="repl">
                                        <p:cTn dur="1000" id="219"/>
                                        <p:tgtEl>
                                          <p:spTgt spid="149"/>
                                        </p:tgtEl>
                                      </p:cBhvr>
                                    </p:animEffect>
                                    <p:anim calcmode="lin" valueType="num">
                                      <p:cBhvr additive="repl">
                                        <p:cTn dur="1000" fill="hold" id="220"/>
                                        <p:tgtEl>
                                          <p:spTgt spid="149"/>
                                        </p:tgtEl>
                                        <p:attrNameLst>
                                          <p:attrName>ppt_x</p:attrName>
                                        </p:attrNameLst>
                                      </p:cBhvr>
                                      <p:tavLst>
                                        <p:tav tm="0">
                                          <p:val>
                                            <p:strVal val="#ppt_x"/>
                                          </p:val>
                                        </p:tav>
                                        <p:tav tm="100000">
                                          <p:val>
                                            <p:strVal val="#ppt_x"/>
                                          </p:val>
                                        </p:tav>
                                      </p:tavLst>
                                    </p:anim>
                                    <p:anim calcmode="lin" valueType="num">
                                      <p:cBhvr additive="repl">
                                        <p:cTn dur="1000" fill="hold" id="221"/>
                                        <p:tgtEl>
                                          <p:spTgt spid="149"/>
                                        </p:tgtEl>
                                        <p:attrNameLst>
                                          <p:attrName>ppt_y</p:attrName>
                                        </p:attrNameLst>
                                      </p:cBhvr>
                                      <p:tavLst>
                                        <p:tav tm="0">
                                          <p:val>
                                            <p:strVal val="#ppt_y+.1"/>
                                          </p:val>
                                        </p:tav>
                                        <p:tav tm="100000">
                                          <p:val>
                                            <p:strVal val="#ppt_y"/>
                                          </p:val>
                                        </p:tav>
                                      </p:tavLst>
                                    </p:anim>
                                  </p:childTnLst>
                                </p:cTn>
                              </p:par>
                            </p:childTnLst>
                          </p:cTn>
                        </p:par>
                      </p:childTnLst>
                    </p:cTn>
                  </p:par>
                  <p:par>
                    <p:cTn fill="hold" id="222">
                      <p:stCondLst>
                        <p:cond delay="indefinite"/>
                      </p:stCondLst>
                      <p:childTnLst>
                        <p:par>
                          <p:cTn fill="hold" id="223">
                            <p:stCondLst>
                              <p:cond delay="0"/>
                            </p:stCondLst>
                            <p:childTnLst>
                              <p:par>
                                <p:cTn fill="hold" id="224" nodeType="clickEffect" presetClass="entr" presetID="42">
                                  <p:stCondLst>
                                    <p:cond delay="0"/>
                                  </p:stCondLst>
                                  <p:childTnLst>
                                    <p:set>
                                      <p:cBhvr>
                                        <p:cTn dur="1" fill="hold" id="225">
                                          <p:stCondLst>
                                            <p:cond delay="0"/>
                                          </p:stCondLst>
                                        </p:cTn>
                                        <p:tgtEl>
                                          <p:spTgt spid="155"/>
                                        </p:tgtEl>
                                        <p:attrNameLst>
                                          <p:attrName>style.visibility</p:attrName>
                                        </p:attrNameLst>
                                      </p:cBhvr>
                                      <p:to>
                                        <p:strVal val="visible"/>
                                      </p:to>
                                    </p:set>
                                    <p:animEffect filter="fade" transition="in">
                                      <p:cBhvr additive="repl">
                                        <p:cTn dur="1000" id="226"/>
                                        <p:tgtEl>
                                          <p:spTgt spid="155"/>
                                        </p:tgtEl>
                                      </p:cBhvr>
                                    </p:animEffect>
                                    <p:anim calcmode="lin" valueType="num">
                                      <p:cBhvr additive="repl">
                                        <p:cTn dur="1000" fill="hold" id="227"/>
                                        <p:tgtEl>
                                          <p:spTgt spid="155"/>
                                        </p:tgtEl>
                                        <p:attrNameLst>
                                          <p:attrName>ppt_x</p:attrName>
                                        </p:attrNameLst>
                                      </p:cBhvr>
                                      <p:tavLst>
                                        <p:tav tm="0">
                                          <p:val>
                                            <p:strVal val="#ppt_x"/>
                                          </p:val>
                                        </p:tav>
                                        <p:tav tm="100000">
                                          <p:val>
                                            <p:strVal val="#ppt_x"/>
                                          </p:val>
                                        </p:tav>
                                      </p:tavLst>
                                    </p:anim>
                                    <p:anim calcmode="lin" valueType="num">
                                      <p:cBhvr additive="repl">
                                        <p:cTn dur="1000" fill="hold" id="228"/>
                                        <p:tgtEl>
                                          <p:spTgt spid="155"/>
                                        </p:tgtEl>
                                        <p:attrNameLst>
                                          <p:attrName>ppt_y</p:attrName>
                                        </p:attrNameLst>
                                      </p:cBhvr>
                                      <p:tavLst>
                                        <p:tav tm="0">
                                          <p:val>
                                            <p:strVal val="#ppt_y+.1"/>
                                          </p:val>
                                        </p:tav>
                                        <p:tav tm="100000">
                                          <p:val>
                                            <p:strVal val="#ppt_y"/>
                                          </p:val>
                                        </p:tav>
                                      </p:tavLst>
                                    </p:anim>
                                  </p:childTnLst>
                                </p:cTn>
                              </p:par>
                            </p:childTnLst>
                          </p:cTn>
                        </p:par>
                        <p:par>
                          <p:cTn fill="hold" id="229">
                            <p:stCondLst>
                              <p:cond delay="1000"/>
                            </p:stCondLst>
                            <p:childTnLst>
                              <p:par>
                                <p:cTn fill="hold" id="230" nodeType="afterEffect" presetClass="entr" presetID="42">
                                  <p:stCondLst>
                                    <p:cond delay="0"/>
                                  </p:stCondLst>
                                  <p:childTnLst>
                                    <p:set>
                                      <p:cBhvr>
                                        <p:cTn dur="1" fill="hold" id="231">
                                          <p:stCondLst>
                                            <p:cond delay="0"/>
                                          </p:stCondLst>
                                        </p:cTn>
                                        <p:tgtEl>
                                          <p:spTgt spid="156"/>
                                        </p:tgtEl>
                                        <p:attrNameLst>
                                          <p:attrName>style.visibility</p:attrName>
                                        </p:attrNameLst>
                                      </p:cBhvr>
                                      <p:to>
                                        <p:strVal val="visible"/>
                                      </p:to>
                                    </p:set>
                                    <p:animEffect filter="fade" transition="in">
                                      <p:cBhvr additive="repl">
                                        <p:cTn dur="1000" id="232"/>
                                        <p:tgtEl>
                                          <p:spTgt spid="156"/>
                                        </p:tgtEl>
                                      </p:cBhvr>
                                    </p:animEffect>
                                    <p:anim calcmode="lin" valueType="num">
                                      <p:cBhvr additive="repl">
                                        <p:cTn dur="1000" fill="hold" id="233"/>
                                        <p:tgtEl>
                                          <p:spTgt spid="156"/>
                                        </p:tgtEl>
                                        <p:attrNameLst>
                                          <p:attrName>ppt_x</p:attrName>
                                        </p:attrNameLst>
                                      </p:cBhvr>
                                      <p:tavLst>
                                        <p:tav tm="0">
                                          <p:val>
                                            <p:strVal val="#ppt_x"/>
                                          </p:val>
                                        </p:tav>
                                        <p:tav tm="100000">
                                          <p:val>
                                            <p:strVal val="#ppt_x"/>
                                          </p:val>
                                        </p:tav>
                                      </p:tavLst>
                                    </p:anim>
                                    <p:anim calcmode="lin" valueType="num">
                                      <p:cBhvr additive="repl">
                                        <p:cTn dur="1000" fill="hold" id="234"/>
                                        <p:tgtEl>
                                          <p:spTgt spid="156"/>
                                        </p:tgtEl>
                                        <p:attrNameLst>
                                          <p:attrName>ppt_y</p:attrName>
                                        </p:attrNameLst>
                                      </p:cBhvr>
                                      <p:tavLst>
                                        <p:tav tm="0">
                                          <p:val>
                                            <p:strVal val="#ppt_y+.1"/>
                                          </p:val>
                                        </p:tav>
                                        <p:tav tm="100000">
                                          <p:val>
                                            <p:strVal val="#ppt_y"/>
                                          </p:val>
                                        </p:tav>
                                      </p:tavLst>
                                    </p:anim>
                                  </p:childTnLst>
                                </p:cTn>
                              </p:par>
                            </p:childTnLst>
                          </p:cTn>
                        </p:par>
                      </p:childTnLst>
                    </p:cTn>
                  </p:par>
                  <p:par>
                    <p:cTn fill="hold" id="235">
                      <p:stCondLst>
                        <p:cond delay="indefinite"/>
                      </p:stCondLst>
                      <p:childTnLst>
                        <p:par>
                          <p:cTn fill="hold" id="236">
                            <p:stCondLst>
                              <p:cond delay="0"/>
                            </p:stCondLst>
                            <p:childTnLst>
                              <p:par>
                                <p:cTn fill="hold" id="237" nodeType="clickEffect" presetClass="entr" presetID="26">
                                  <p:stCondLst>
                                    <p:cond delay="0"/>
                                  </p:stCondLst>
                                  <p:childTnLst>
                                    <p:set>
                                      <p:cBhvr>
                                        <p:cTn dur="1" fill="hold" id="238">
                                          <p:stCondLst>
                                            <p:cond delay="0"/>
                                          </p:stCondLst>
                                        </p:cTn>
                                        <p:tgtEl>
                                          <p:spTgt spid="157"/>
                                        </p:tgtEl>
                                        <p:attrNameLst>
                                          <p:attrName>style.visibility</p:attrName>
                                        </p:attrNameLst>
                                      </p:cBhvr>
                                      <p:to>
                                        <p:strVal val="visible"/>
                                      </p:to>
                                    </p:set>
                                    <p:animEffect filter="wipe(down)" transition="out">
                                      <p:cBhvr additive="repl">
                                        <p:cTn dur="580" id="239">
                                          <p:stCondLst>
                                            <p:cond delay="0"/>
                                          </p:stCondLst>
                                        </p:cTn>
                                        <p:tgtEl>
                                          <p:spTgt spid="157"/>
                                        </p:tgtEl>
                                      </p:cBhvr>
                                    </p:animEffect>
                                    <p:anim calcmode="lin" valueType="num">
                                      <p:cBhvr additive="repl">
                                        <p:cTn dur="1822" id="240">
                                          <p:stCondLst>
                                            <p:cond delay="0"/>
                                          </p:stCondLst>
                                        </p:cTn>
                                        <p:tgtEl>
                                          <p:spTgt spid="157"/>
                                        </p:tgtEl>
                                        <p:attrNameLst>
                                          <p:attrName>ppt_x</p:attrName>
                                        </p:attrNameLst>
                                      </p:cBhvr>
                                      <p:tavLst>
                                        <p:tav tm="0">
                                          <p:val>
                                            <p:strVal val="#ppt_x-0.25"/>
                                          </p:val>
                                        </p:tav>
                                        <p:tav tm="100000">
                                          <p:val>
                                            <p:strVal val="#ppt_x"/>
                                          </p:val>
                                        </p:tav>
                                      </p:tavLst>
                                    </p:anim>
                                    <p:anim calcmode="lin" valueType="num">
                                      <p:cBhvr additive="repl">
                                        <p:cTn dur="664" id="241">
                                          <p:stCondLst>
                                            <p:cond delay="0"/>
                                          </p:stCondLst>
                                        </p:cTn>
                                        <p:tgtEl>
                                          <p:spTgt spid="157"/>
                                        </p:tgtEl>
                                        <p:attrNameLst>
                                          <p:attrName>ppt_y</p:attrName>
                                        </p:attrNameLst>
                                      </p:cBhvr>
                                      <p:tavLst>
                                        <p:tav tm="0">
                                          <p:val>
                                            <p:strVal val="0.5"/>
                                          </p:val>
                                        </p:tav>
                                        <p:tav tm="100000">
                                          <p:val>
                                            <p:strVal val="1"/>
                                          </p:val>
                                        </p:tav>
                                      </p:tavLst>
                                    </p:anim>
                                    <p:anim calcmode="lin" valueType="num">
                                      <p:cBhvr additive="repl">
                                        <p:cTn dur="664" id="242">
                                          <p:stCondLst>
                                            <p:cond delay="664"/>
                                          </p:stCondLst>
                                        </p:cTn>
                                        <p:tgtEl>
                                          <p:spTgt spid="157"/>
                                        </p:tgtEl>
                                        <p:attrNameLst>
                                          <p:attrName>ppt_y</p:attrName>
                                        </p:attrNameLst>
                                      </p:cBhvr>
                                      <p:tavLst>
                                        <p:tav tm="0">
                                          <p:val>
                                            <p:strVal val="0"/>
                                          </p:val>
                                        </p:tav>
                                        <p:tav tm="100000">
                                          <p:val>
                                            <p:strVal val="1"/>
                                          </p:val>
                                        </p:tav>
                                      </p:tavLst>
                                    </p:anim>
                                    <p:anim calcmode="lin" valueType="num">
                                      <p:cBhvr additive="repl">
                                        <p:cTn dur="332" id="243">
                                          <p:stCondLst>
                                            <p:cond delay="1324"/>
                                          </p:stCondLst>
                                        </p:cTn>
                                        <p:tgtEl>
                                          <p:spTgt spid="157"/>
                                        </p:tgtEl>
                                        <p:attrNameLst>
                                          <p:attrName>ppt_y</p:attrName>
                                        </p:attrNameLst>
                                      </p:cBhvr>
                                      <p:tavLst>
                                        <p:tav tm="0">
                                          <p:val>
                                            <p:strVal val="0"/>
                                          </p:val>
                                        </p:tav>
                                        <p:tav tm="100000">
                                          <p:val>
                                            <p:strVal val="1"/>
                                          </p:val>
                                        </p:tav>
                                      </p:tavLst>
                                    </p:anim>
                                    <p:anim calcmode="lin" valueType="num">
                                      <p:cBhvr additive="repl">
                                        <p:cTn dur="164" id="244">
                                          <p:stCondLst>
                                            <p:cond delay="1656"/>
                                          </p:stCondLst>
                                        </p:cTn>
                                        <p:tgtEl>
                                          <p:spTgt spid="157"/>
                                        </p:tgtEl>
                                        <p:attrNameLst>
                                          <p:attrName>ppt_y</p:attrName>
                                        </p:attrNameLst>
                                      </p:cBhvr>
                                      <p:tavLst>
                                        <p:tav tm="0">
                                          <p:val>
                                            <p:strVal val="0"/>
                                          </p:val>
                                        </p:tav>
                                        <p:tav tm="100000">
                                          <p:val>
                                            <p:strVal val="1"/>
                                          </p:val>
                                        </p:tav>
                                      </p:tavLst>
                                    </p:anim>
                                  </p:childTnLst>
                                </p:cTn>
                              </p:par>
                            </p:childTnLst>
                          </p:cTn>
                        </p:par>
                        <p:par>
                          <p:cTn fill="hold" id="245">
                            <p:stCondLst>
                              <p:cond delay="2000"/>
                            </p:stCondLst>
                            <p:childTnLst>
                              <p:par>
                                <p:cTn fill="hold" id="246" nodeType="afterEffect" presetClass="entr" presetID="42">
                                  <p:stCondLst>
                                    <p:cond delay="0"/>
                                  </p:stCondLst>
                                  <p:childTnLst>
                                    <p:set>
                                      <p:cBhvr>
                                        <p:cTn dur="1" fill="hold" id="247">
                                          <p:stCondLst>
                                            <p:cond delay="0"/>
                                          </p:stCondLst>
                                        </p:cTn>
                                        <p:tgtEl>
                                          <p:spTgt spid="150"/>
                                        </p:tgtEl>
                                        <p:attrNameLst>
                                          <p:attrName>style.visibility</p:attrName>
                                        </p:attrNameLst>
                                      </p:cBhvr>
                                      <p:to>
                                        <p:strVal val="visible"/>
                                      </p:to>
                                    </p:set>
                                    <p:animEffect filter="fade" transition="in">
                                      <p:cBhvr additive="repl">
                                        <p:cTn dur="1000" id="248"/>
                                        <p:tgtEl>
                                          <p:spTgt spid="150"/>
                                        </p:tgtEl>
                                      </p:cBhvr>
                                    </p:animEffect>
                                    <p:anim calcmode="lin" valueType="num">
                                      <p:cBhvr additive="repl">
                                        <p:cTn dur="1000" fill="hold" id="249"/>
                                        <p:tgtEl>
                                          <p:spTgt spid="150"/>
                                        </p:tgtEl>
                                        <p:attrNameLst>
                                          <p:attrName>ppt_x</p:attrName>
                                        </p:attrNameLst>
                                      </p:cBhvr>
                                      <p:tavLst>
                                        <p:tav tm="0">
                                          <p:val>
                                            <p:strVal val="#ppt_x"/>
                                          </p:val>
                                        </p:tav>
                                        <p:tav tm="100000">
                                          <p:val>
                                            <p:strVal val="#ppt_x"/>
                                          </p:val>
                                        </p:tav>
                                      </p:tavLst>
                                    </p:anim>
                                    <p:anim calcmode="lin" valueType="num">
                                      <p:cBhvr additive="repl">
                                        <p:cTn dur="1000" fill="hold" id="250"/>
                                        <p:tgtEl>
                                          <p:spTgt spid="150"/>
                                        </p:tgtEl>
                                        <p:attrNameLst>
                                          <p:attrName>ppt_y</p:attrName>
                                        </p:attrNameLst>
                                      </p:cBhvr>
                                      <p:tavLst>
                                        <p:tav tm="0">
                                          <p:val>
                                            <p:strVal val="#ppt_y+.1"/>
                                          </p:val>
                                        </p:tav>
                                        <p:tav tm="100000">
                                          <p:val>
                                            <p:strVal val="#ppt_y"/>
                                          </p:val>
                                        </p:tav>
                                      </p:tavLst>
                                    </p:anim>
                                  </p:childTnLst>
                                </p:cTn>
                              </p:par>
                            </p:childTnLst>
                          </p:cTn>
                        </p:par>
                        <p:par>
                          <p:cTn fill="hold" id="251">
                            <p:stCondLst>
                              <p:cond delay="3000"/>
                            </p:stCondLst>
                            <p:childTnLst>
                              <p:par>
                                <p:cTn fill="hold" id="252" nodeType="afterEffect" presetClass="entr" presetID="42">
                                  <p:stCondLst>
                                    <p:cond delay="0"/>
                                  </p:stCondLst>
                                  <p:childTnLst>
                                    <p:set>
                                      <p:cBhvr>
                                        <p:cTn dur="1" fill="hold" id="253">
                                          <p:stCondLst>
                                            <p:cond delay="0"/>
                                          </p:stCondLst>
                                        </p:cTn>
                                        <p:tgtEl>
                                          <p:spTgt spid="151"/>
                                        </p:tgtEl>
                                        <p:attrNameLst>
                                          <p:attrName>style.visibility</p:attrName>
                                        </p:attrNameLst>
                                      </p:cBhvr>
                                      <p:to>
                                        <p:strVal val="visible"/>
                                      </p:to>
                                    </p:set>
                                    <p:animEffect filter="fade" transition="in">
                                      <p:cBhvr additive="repl">
                                        <p:cTn dur="1000" id="254"/>
                                        <p:tgtEl>
                                          <p:spTgt spid="151"/>
                                        </p:tgtEl>
                                      </p:cBhvr>
                                    </p:animEffect>
                                    <p:anim calcmode="lin" valueType="num">
                                      <p:cBhvr additive="repl">
                                        <p:cTn dur="1000" fill="hold" id="255"/>
                                        <p:tgtEl>
                                          <p:spTgt spid="151"/>
                                        </p:tgtEl>
                                        <p:attrNameLst>
                                          <p:attrName>ppt_x</p:attrName>
                                        </p:attrNameLst>
                                      </p:cBhvr>
                                      <p:tavLst>
                                        <p:tav tm="0">
                                          <p:val>
                                            <p:strVal val="#ppt_x"/>
                                          </p:val>
                                        </p:tav>
                                        <p:tav tm="100000">
                                          <p:val>
                                            <p:strVal val="#ppt_x"/>
                                          </p:val>
                                        </p:tav>
                                      </p:tavLst>
                                    </p:anim>
                                    <p:anim calcmode="lin" valueType="num">
                                      <p:cBhvr additive="repl">
                                        <p:cTn dur="1000" fill="hold" id="256"/>
                                        <p:tgtEl>
                                          <p:spTgt spid="151"/>
                                        </p:tgtEl>
                                        <p:attrNameLst>
                                          <p:attrName>ppt_y</p:attrName>
                                        </p:attrNameLst>
                                      </p:cBhvr>
                                      <p:tavLst>
                                        <p:tav tm="0">
                                          <p:val>
                                            <p:strVal val="#ppt_y+.1"/>
                                          </p:val>
                                        </p:tav>
                                        <p:tav tm="100000">
                                          <p:val>
                                            <p:strVal val="#ppt_y"/>
                                          </p:val>
                                        </p:tav>
                                      </p:tavLst>
                                    </p:anim>
                                  </p:childTnLst>
                                </p:cTn>
                              </p:par>
                            </p:childTnLst>
                          </p:cTn>
                        </p:par>
                        <p:par>
                          <p:cTn fill="hold" id="257">
                            <p:stCondLst>
                              <p:cond delay="4000"/>
                            </p:stCondLst>
                            <p:childTnLst>
                              <p:par>
                                <p:cTn fill="hold" id="258" nodeType="afterEffect" presetClass="entr" presetID="26">
                                  <p:stCondLst>
                                    <p:cond delay="0"/>
                                  </p:stCondLst>
                                  <p:childTnLst>
                                    <p:set>
                                      <p:cBhvr>
                                        <p:cTn dur="1" fill="hold" id="259">
                                          <p:stCondLst>
                                            <p:cond delay="0"/>
                                          </p:stCondLst>
                                        </p:cTn>
                                        <p:tgtEl>
                                          <p:spTgt spid="158"/>
                                        </p:tgtEl>
                                        <p:attrNameLst>
                                          <p:attrName>style.visibility</p:attrName>
                                        </p:attrNameLst>
                                      </p:cBhvr>
                                      <p:to>
                                        <p:strVal val="visible"/>
                                      </p:to>
                                    </p:set>
                                    <p:animEffect filter="wipe(down)" transition="out">
                                      <p:cBhvr additive="repl">
                                        <p:cTn dur="580" id="260">
                                          <p:stCondLst>
                                            <p:cond delay="0"/>
                                          </p:stCondLst>
                                        </p:cTn>
                                        <p:tgtEl>
                                          <p:spTgt spid="158"/>
                                        </p:tgtEl>
                                      </p:cBhvr>
                                    </p:animEffect>
                                    <p:anim calcmode="lin" valueType="num">
                                      <p:cBhvr additive="repl">
                                        <p:cTn dur="1822" id="261">
                                          <p:stCondLst>
                                            <p:cond delay="0"/>
                                          </p:stCondLst>
                                        </p:cTn>
                                        <p:tgtEl>
                                          <p:spTgt spid="158"/>
                                        </p:tgtEl>
                                        <p:attrNameLst>
                                          <p:attrName>ppt_x</p:attrName>
                                        </p:attrNameLst>
                                      </p:cBhvr>
                                      <p:tavLst>
                                        <p:tav tm="0">
                                          <p:val>
                                            <p:strVal val="#ppt_x-0.25"/>
                                          </p:val>
                                        </p:tav>
                                        <p:tav tm="100000">
                                          <p:val>
                                            <p:strVal val="#ppt_x"/>
                                          </p:val>
                                        </p:tav>
                                      </p:tavLst>
                                    </p:anim>
                                    <p:anim calcmode="lin" valueType="num">
                                      <p:cBhvr additive="repl">
                                        <p:cTn dur="664" id="262">
                                          <p:stCondLst>
                                            <p:cond delay="0"/>
                                          </p:stCondLst>
                                        </p:cTn>
                                        <p:tgtEl>
                                          <p:spTgt spid="158"/>
                                        </p:tgtEl>
                                        <p:attrNameLst>
                                          <p:attrName>ppt_y</p:attrName>
                                        </p:attrNameLst>
                                      </p:cBhvr>
                                      <p:tavLst>
                                        <p:tav tm="0">
                                          <p:val>
                                            <p:strVal val="0.5"/>
                                          </p:val>
                                        </p:tav>
                                        <p:tav tm="100000">
                                          <p:val>
                                            <p:strVal val="1"/>
                                          </p:val>
                                        </p:tav>
                                      </p:tavLst>
                                    </p:anim>
                                    <p:anim calcmode="lin" valueType="num">
                                      <p:cBhvr additive="repl">
                                        <p:cTn dur="664" id="263">
                                          <p:stCondLst>
                                            <p:cond delay="664"/>
                                          </p:stCondLst>
                                        </p:cTn>
                                        <p:tgtEl>
                                          <p:spTgt spid="158"/>
                                        </p:tgtEl>
                                        <p:attrNameLst>
                                          <p:attrName>ppt_y</p:attrName>
                                        </p:attrNameLst>
                                      </p:cBhvr>
                                      <p:tavLst>
                                        <p:tav tm="0">
                                          <p:val>
                                            <p:strVal val="0"/>
                                          </p:val>
                                        </p:tav>
                                        <p:tav tm="100000">
                                          <p:val>
                                            <p:strVal val="1"/>
                                          </p:val>
                                        </p:tav>
                                      </p:tavLst>
                                    </p:anim>
                                    <p:anim calcmode="lin" valueType="num">
                                      <p:cBhvr additive="repl">
                                        <p:cTn dur="332" id="264">
                                          <p:stCondLst>
                                            <p:cond delay="1324"/>
                                          </p:stCondLst>
                                        </p:cTn>
                                        <p:tgtEl>
                                          <p:spTgt spid="158"/>
                                        </p:tgtEl>
                                        <p:attrNameLst>
                                          <p:attrName>ppt_y</p:attrName>
                                        </p:attrNameLst>
                                      </p:cBhvr>
                                      <p:tavLst>
                                        <p:tav tm="0">
                                          <p:val>
                                            <p:strVal val="0"/>
                                          </p:val>
                                        </p:tav>
                                        <p:tav tm="100000">
                                          <p:val>
                                            <p:strVal val="1"/>
                                          </p:val>
                                        </p:tav>
                                      </p:tavLst>
                                    </p:anim>
                                    <p:anim calcmode="lin" valueType="num">
                                      <p:cBhvr additive="repl">
                                        <p:cTn dur="164" id="265">
                                          <p:stCondLst>
                                            <p:cond delay="1656"/>
                                          </p:stCondLst>
                                        </p:cTn>
                                        <p:tgtEl>
                                          <p:spTgt spid="158"/>
                                        </p:tgtEl>
                                        <p:attrNameLst>
                                          <p:attrName>ppt_y</p:attrName>
                                        </p:attrNameLst>
                                      </p:cBhvr>
                                      <p:tavLst>
                                        <p:tav tm="0">
                                          <p:val>
                                            <p:strVal val="0"/>
                                          </p:val>
                                        </p:tav>
                                        <p:tav tm="100000">
                                          <p:val>
                                            <p:strVal val="1"/>
                                          </p:val>
                                        </p:tav>
                                      </p:tavLst>
                                    </p:anim>
                                  </p:childTnLst>
                                </p:cTn>
                              </p:par>
                            </p:childTnLst>
                          </p:cTn>
                        </p:par>
                        <p:par>
                          <p:cTn fill="hold" id="266">
                            <p:stCondLst>
                              <p:cond delay="6000"/>
                            </p:stCondLst>
                            <p:childTnLst>
                              <p:par>
                                <p:cTn fill="hold" id="267" nodeType="afterEffect" presetClass="entr" presetID="42">
                                  <p:stCondLst>
                                    <p:cond delay="0"/>
                                  </p:stCondLst>
                                  <p:childTnLst>
                                    <p:set>
                                      <p:cBhvr>
                                        <p:cTn dur="1" fill="hold" id="268">
                                          <p:stCondLst>
                                            <p:cond delay="0"/>
                                          </p:stCondLst>
                                        </p:cTn>
                                        <p:tgtEl>
                                          <p:spTgt spid="153"/>
                                        </p:tgtEl>
                                        <p:attrNameLst>
                                          <p:attrName>style.visibility</p:attrName>
                                        </p:attrNameLst>
                                      </p:cBhvr>
                                      <p:to>
                                        <p:strVal val="visible"/>
                                      </p:to>
                                    </p:set>
                                    <p:animEffect filter="fade" transition="in">
                                      <p:cBhvr additive="repl">
                                        <p:cTn dur="1000" id="269"/>
                                        <p:tgtEl>
                                          <p:spTgt spid="153"/>
                                        </p:tgtEl>
                                      </p:cBhvr>
                                    </p:animEffect>
                                    <p:anim calcmode="lin" valueType="num">
                                      <p:cBhvr additive="repl">
                                        <p:cTn dur="1000" fill="hold" id="270"/>
                                        <p:tgtEl>
                                          <p:spTgt spid="153"/>
                                        </p:tgtEl>
                                        <p:attrNameLst>
                                          <p:attrName>ppt_x</p:attrName>
                                        </p:attrNameLst>
                                      </p:cBhvr>
                                      <p:tavLst>
                                        <p:tav tm="0">
                                          <p:val>
                                            <p:strVal val="#ppt_x"/>
                                          </p:val>
                                        </p:tav>
                                        <p:tav tm="100000">
                                          <p:val>
                                            <p:strVal val="#ppt_x"/>
                                          </p:val>
                                        </p:tav>
                                      </p:tavLst>
                                    </p:anim>
                                    <p:anim calcmode="lin" valueType="num">
                                      <p:cBhvr additive="repl">
                                        <p:cTn dur="1000" fill="hold" id="271"/>
                                        <p:tgtEl>
                                          <p:spTgt spid="153"/>
                                        </p:tgtEl>
                                        <p:attrNameLst>
                                          <p:attrName>ppt_y</p:attrName>
                                        </p:attrNameLst>
                                      </p:cBhvr>
                                      <p:tavLst>
                                        <p:tav tm="0">
                                          <p:val>
                                            <p:strVal val="#ppt_y+.1"/>
                                          </p:val>
                                        </p:tav>
                                        <p:tav tm="100000">
                                          <p:val>
                                            <p:strVal val="#ppt_y"/>
                                          </p:val>
                                        </p:tav>
                                      </p:tavLst>
                                    </p:anim>
                                  </p:childTnLst>
                                </p:cTn>
                              </p:par>
                            </p:childTnLst>
                          </p:cTn>
                        </p:par>
                        <p:par>
                          <p:cTn fill="hold" id="272">
                            <p:stCondLst>
                              <p:cond delay="7000"/>
                            </p:stCondLst>
                            <p:childTnLst>
                              <p:par>
                                <p:cTn fill="hold" id="273" nodeType="afterEffect" presetClass="entr" presetID="42">
                                  <p:stCondLst>
                                    <p:cond delay="0"/>
                                  </p:stCondLst>
                                  <p:childTnLst>
                                    <p:set>
                                      <p:cBhvr>
                                        <p:cTn dur="1" fill="hold" id="274">
                                          <p:stCondLst>
                                            <p:cond delay="0"/>
                                          </p:stCondLst>
                                        </p:cTn>
                                        <p:tgtEl>
                                          <p:spTgt spid="152"/>
                                        </p:tgtEl>
                                        <p:attrNameLst>
                                          <p:attrName>style.visibility</p:attrName>
                                        </p:attrNameLst>
                                      </p:cBhvr>
                                      <p:to>
                                        <p:strVal val="visible"/>
                                      </p:to>
                                    </p:set>
                                    <p:animEffect filter="fade" transition="in">
                                      <p:cBhvr additive="repl">
                                        <p:cTn dur="1000" id="275"/>
                                        <p:tgtEl>
                                          <p:spTgt spid="152"/>
                                        </p:tgtEl>
                                      </p:cBhvr>
                                    </p:animEffect>
                                    <p:anim calcmode="lin" valueType="num">
                                      <p:cBhvr additive="repl">
                                        <p:cTn dur="1000" fill="hold" id="276"/>
                                        <p:tgtEl>
                                          <p:spTgt spid="152"/>
                                        </p:tgtEl>
                                        <p:attrNameLst>
                                          <p:attrName>ppt_x</p:attrName>
                                        </p:attrNameLst>
                                      </p:cBhvr>
                                      <p:tavLst>
                                        <p:tav tm="0">
                                          <p:val>
                                            <p:strVal val="#ppt_x"/>
                                          </p:val>
                                        </p:tav>
                                        <p:tav tm="100000">
                                          <p:val>
                                            <p:strVal val="#ppt_x"/>
                                          </p:val>
                                        </p:tav>
                                      </p:tavLst>
                                    </p:anim>
                                    <p:anim calcmode="lin" valueType="num">
                                      <p:cBhvr additive="repl">
                                        <p:cTn dur="1000" fill="hold" id="277"/>
                                        <p:tgtEl>
                                          <p:spTgt spid="152"/>
                                        </p:tgtEl>
                                        <p:attrNameLst>
                                          <p:attrName>ppt_y</p:attrName>
                                        </p:attrNameLst>
                                      </p:cBhvr>
                                      <p:tavLst>
                                        <p:tav tm="0">
                                          <p:val>
                                            <p:strVal val="#ppt_y+.1"/>
                                          </p:val>
                                        </p:tav>
                                        <p:tav tm="100000">
                                          <p:val>
                                            <p:strVal val="#ppt_y"/>
                                          </p:val>
                                        </p:tav>
                                      </p:tavLst>
                                    </p:anim>
                                  </p:childTnLst>
                                </p:cTn>
                              </p:par>
                            </p:childTnLst>
                          </p:cTn>
                        </p:par>
                        <p:par>
                          <p:cTn fill="hold" id="278">
                            <p:stCondLst>
                              <p:cond delay="8000"/>
                            </p:stCondLst>
                            <p:childTnLst>
                              <p:par>
                                <p:cTn fill="hold" id="279" nodeType="afterEffect" presetClass="entr" presetID="42">
                                  <p:stCondLst>
                                    <p:cond delay="0"/>
                                  </p:stCondLst>
                                  <p:childTnLst>
                                    <p:set>
                                      <p:cBhvr>
                                        <p:cTn dur="1" fill="hold" id="280">
                                          <p:stCondLst>
                                            <p:cond delay="0"/>
                                          </p:stCondLst>
                                        </p:cTn>
                                        <p:tgtEl>
                                          <p:spTgt spid="154"/>
                                        </p:tgtEl>
                                        <p:attrNameLst>
                                          <p:attrName>style.visibility</p:attrName>
                                        </p:attrNameLst>
                                      </p:cBhvr>
                                      <p:to>
                                        <p:strVal val="visible"/>
                                      </p:to>
                                    </p:set>
                                    <p:animEffect filter="fade" transition="in">
                                      <p:cBhvr additive="repl">
                                        <p:cTn dur="1000" id="281"/>
                                        <p:tgtEl>
                                          <p:spTgt spid="154"/>
                                        </p:tgtEl>
                                      </p:cBhvr>
                                    </p:animEffect>
                                    <p:anim calcmode="lin" valueType="num">
                                      <p:cBhvr additive="repl">
                                        <p:cTn dur="1000" fill="hold" id="282"/>
                                        <p:tgtEl>
                                          <p:spTgt spid="154"/>
                                        </p:tgtEl>
                                        <p:attrNameLst>
                                          <p:attrName>ppt_x</p:attrName>
                                        </p:attrNameLst>
                                      </p:cBhvr>
                                      <p:tavLst>
                                        <p:tav tm="0">
                                          <p:val>
                                            <p:strVal val="#ppt_x"/>
                                          </p:val>
                                        </p:tav>
                                        <p:tav tm="100000">
                                          <p:val>
                                            <p:strVal val="#ppt_x"/>
                                          </p:val>
                                        </p:tav>
                                      </p:tavLst>
                                    </p:anim>
                                    <p:anim calcmode="lin" valueType="num">
                                      <p:cBhvr additive="repl">
                                        <p:cTn dur="1000" fill="hold" id="283"/>
                                        <p:tgtEl>
                                          <p:spTgt spid="154"/>
                                        </p:tgtEl>
                                        <p:attrNameLst>
                                          <p:attrName>ppt_y</p:attrName>
                                        </p:attrNameLst>
                                      </p:cBhvr>
                                      <p:tavLst>
                                        <p:tav tm="0">
                                          <p:val>
                                            <p:strVal val="#ppt_y+.1"/>
                                          </p:val>
                                        </p:tav>
                                        <p:tav tm="100000">
                                          <p:val>
                                            <p:strVal val="#ppt_y"/>
                                          </p:val>
                                        </p:tav>
                                      </p:tavLst>
                                    </p:anim>
                                  </p:childTnLst>
                                </p:cTn>
                              </p:par>
                            </p:childTnLst>
                          </p:cTn>
                        </p:par>
                      </p:childTnLst>
                    </p:cTn>
                  </p:par>
                  <p:par>
                    <p:cTn fill="hold" id="284">
                      <p:stCondLst>
                        <p:cond delay="indefinite"/>
                      </p:stCondLst>
                      <p:childTnLst>
                        <p:par>
                          <p:cTn fill="hold" id="285">
                            <p:stCondLst>
                              <p:cond delay="0"/>
                            </p:stCondLst>
                            <p:childTnLst>
                              <p:par>
                                <p:cTn fill="hold" id="286" nodeType="clickEffect" presetClass="entr" presetID="10">
                                  <p:stCondLst>
                                    <p:cond delay="0"/>
                                  </p:stCondLst>
                                  <p:childTnLst>
                                    <p:set>
                                      <p:cBhvr>
                                        <p:cTn dur="1" fill="hold" id="287">
                                          <p:stCondLst>
                                            <p:cond delay="0"/>
                                          </p:stCondLst>
                                        </p:cTn>
                                        <p:tgtEl>
                                          <p:spTgt spid="160"/>
                                        </p:tgtEl>
                                        <p:attrNameLst>
                                          <p:attrName>style.visibility</p:attrName>
                                        </p:attrNameLst>
                                      </p:cBhvr>
                                      <p:to>
                                        <p:strVal val="visible"/>
                                      </p:to>
                                    </p:set>
                                    <p:animEffect filter="fade" transition="in">
                                      <p:cBhvr additive="repl">
                                        <p:cTn dur="2000" id="288"/>
                                        <p:tgtEl>
                                          <p:spTgt spid="160"/>
                                        </p:tgtEl>
                                      </p:cBhvr>
                                    </p:animEffect>
                                  </p:childTnLst>
                                </p:cTn>
                              </p:par>
                            </p:childTnLst>
                          </p:cTn>
                        </p:par>
                        <p:par>
                          <p:cTn fill="hold" id="289">
                            <p:stCondLst>
                              <p:cond delay="2000"/>
                            </p:stCondLst>
                            <p:childTnLst>
                              <p:par>
                                <p:cTn fill="hold" id="290" nodeType="afterEffect" presetClass="entr" presetID="10">
                                  <p:stCondLst>
                                    <p:cond delay="0"/>
                                  </p:stCondLst>
                                  <p:childTnLst>
                                    <p:set>
                                      <p:cBhvr>
                                        <p:cTn dur="1" fill="hold" id="291">
                                          <p:stCondLst>
                                            <p:cond delay="0"/>
                                          </p:stCondLst>
                                        </p:cTn>
                                        <p:tgtEl>
                                          <p:spTgt spid="159"/>
                                        </p:tgtEl>
                                        <p:attrNameLst>
                                          <p:attrName>style.visibility</p:attrName>
                                        </p:attrNameLst>
                                      </p:cBhvr>
                                      <p:to>
                                        <p:strVal val="visible"/>
                                      </p:to>
                                    </p:set>
                                    <p:animEffect filter="fade" transition="in">
                                      <p:cBhvr additive="repl">
                                        <p:cTn dur="2000" id="292"/>
                                        <p:tgtEl>
                                          <p:spTgt spid="159"/>
                                        </p:tgtEl>
                                      </p:cBhvr>
                                    </p:animEffect>
                                  </p:childTnLst>
                                </p:cTn>
                              </p:par>
                            </p:childTnLst>
                          </p:cTn>
                        </p:par>
                        <p:par>
                          <p:cTn fill="hold" id="293">
                            <p:stCondLst>
                              <p:cond delay="4000"/>
                            </p:stCondLst>
                            <p:childTnLst>
                              <p:par>
                                <p:cTn fill="hold" id="294" nodeType="afterEffect" presetClass="entr" presetID="10">
                                  <p:stCondLst>
                                    <p:cond delay="0"/>
                                  </p:stCondLst>
                                  <p:childTnLst>
                                    <p:set>
                                      <p:cBhvr>
                                        <p:cTn dur="1" fill="hold" id="295">
                                          <p:stCondLst>
                                            <p:cond delay="0"/>
                                          </p:stCondLst>
                                        </p:cTn>
                                        <p:tgtEl>
                                          <p:spTgt spid="161"/>
                                        </p:tgtEl>
                                        <p:attrNameLst>
                                          <p:attrName>style.visibility</p:attrName>
                                        </p:attrNameLst>
                                      </p:cBhvr>
                                      <p:to>
                                        <p:strVal val="visible"/>
                                      </p:to>
                                    </p:set>
                                    <p:animEffect filter="fade" transition="in">
                                      <p:cBhvr additive="repl">
                                        <p:cTn dur="2000" id="296"/>
                                        <p:tgtEl>
                                          <p:spTgt spid="161"/>
                                        </p:tgtEl>
                                      </p:cBhvr>
                                    </p:animEffect>
                                  </p:childTnLst>
                                </p:cTn>
                              </p:par>
                            </p:childTnLst>
                          </p:cTn>
                        </p:par>
                      </p:childTnLst>
                    </p:cTn>
                  </p:par>
                  <p:par>
                    <p:cTn fill="hold" id="297">
                      <p:stCondLst>
                        <p:cond delay="indefinite"/>
                      </p:stCondLst>
                      <p:childTnLst>
                        <p:par>
                          <p:cTn fill="hold" id="298">
                            <p:stCondLst>
                              <p:cond delay="0"/>
                            </p:stCondLst>
                            <p:childTnLst>
                              <p:par>
                                <p:cTn fill="hold" id="299" nodeType="clickEffect" presetClass="entr" presetID="47">
                                  <p:stCondLst>
                                    <p:cond delay="0"/>
                                  </p:stCondLst>
                                  <p:childTnLst>
                                    <p:set>
                                      <p:cBhvr>
                                        <p:cTn dur="1" fill="hold" id="300">
                                          <p:stCondLst>
                                            <p:cond delay="0"/>
                                          </p:stCondLst>
                                        </p:cTn>
                                        <p:tgtEl>
                                          <p:spTgt spid="162"/>
                                        </p:tgtEl>
                                        <p:attrNameLst>
                                          <p:attrName>style.visibility</p:attrName>
                                        </p:attrNameLst>
                                      </p:cBhvr>
                                      <p:to>
                                        <p:strVal val="visible"/>
                                      </p:to>
                                    </p:set>
                                    <p:animEffect filter="fade" transition="in">
                                      <p:cBhvr additive="repl">
                                        <p:cTn dur="1000" id="301"/>
                                        <p:tgtEl>
                                          <p:spTgt spid="162"/>
                                        </p:tgtEl>
                                      </p:cBhvr>
                                    </p:animEffect>
                                    <p:anim calcmode="lin" valueType="num">
                                      <p:cBhvr additive="repl">
                                        <p:cTn dur="1000" fill="hold" id="302"/>
                                        <p:tgtEl>
                                          <p:spTgt spid="162"/>
                                        </p:tgtEl>
                                        <p:attrNameLst>
                                          <p:attrName>ppt_x</p:attrName>
                                        </p:attrNameLst>
                                      </p:cBhvr>
                                      <p:tavLst>
                                        <p:tav tm="0">
                                          <p:val>
                                            <p:strVal val="#ppt_x"/>
                                          </p:val>
                                        </p:tav>
                                        <p:tav tm="100000">
                                          <p:val>
                                            <p:strVal val="#ppt_x"/>
                                          </p:val>
                                        </p:tav>
                                      </p:tavLst>
                                    </p:anim>
                                    <p:anim calcmode="lin" valueType="num">
                                      <p:cBhvr additive="repl">
                                        <p:cTn dur="1000" fill="hold" id="303"/>
                                        <p:tgtEl>
                                          <p:spTgt spid="162"/>
                                        </p:tgtEl>
                                        <p:attrNameLst>
                                          <p:attrName>ppt_y</p:attrName>
                                        </p:attrNameLst>
                                      </p:cBhvr>
                                      <p:tavLst>
                                        <p:tav tm="0">
                                          <p:val>
                                            <p:strVal val="#ppt_y-.1"/>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timing>
</p:sld>
</file>

<file path=ppt/slides/slide7.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63" name="TextShape 1"/>
          <p:cNvSpPr txBox="1"/>
          <p:nvPr/>
        </p:nvSpPr>
        <p:spPr>
          <a:xfrm>
            <a:off x="899640" y="6535440"/>
            <a:ext cx="2017440" cy="259200"/>
          </a:xfrm>
          <a:prstGeom prst="rect">
            <a:avLst/>
          </a:prstGeom>
        </p:spPr>
        <p:txBody>
          <a:bodyPr/>
          <a:p>
            <a:pPr algn="ctr">
              <a:lnSpc>
                <a:spcPct val="100000"/>
              </a:lnSpc>
            </a:pPr>
            <a:r>
              <a:rPr lang="fr-FR" sz="1200">
                <a:solidFill>
                  <a:srgbClr val="996633"/>
                </a:solidFill>
                <a:latin typeface="Arial"/>
              </a:rPr>
              <a:t>Lycée Diderot 9 avril 2015</a:t>
            </a:r>
            <a:endParaRPr/>
          </a:p>
        </p:txBody>
      </p:sp>
      <p:sp>
        <p:nvSpPr>
          <p:cNvPr id="164" name="TextShape 2"/>
          <p:cNvSpPr txBox="1"/>
          <p:nvPr/>
        </p:nvSpPr>
        <p:spPr>
          <a:xfrm>
            <a:off x="3132000" y="6535440"/>
            <a:ext cx="5040360" cy="267840"/>
          </a:xfrm>
          <a:prstGeom prst="rect">
            <a:avLst/>
          </a:prstGeom>
        </p:spPr>
        <p:txBody>
          <a:bodyPr/>
          <a:p>
            <a:pPr algn="ctr">
              <a:lnSpc>
                <a:spcPct val="100000"/>
              </a:lnSpc>
            </a:pPr>
            <a:r>
              <a:rPr lang="fr-FR" sz="1200">
                <a:solidFill>
                  <a:srgbClr val="996633"/>
                </a:solidFill>
                <a:latin typeface="Arial"/>
              </a:rPr>
              <a:t>PNF Filière Bois – Patrick AVELINE, Etienne GAZEAU, IEN</a:t>
            </a:r>
            <a:endParaRPr/>
          </a:p>
        </p:txBody>
      </p:sp>
      <p:sp>
        <p:nvSpPr>
          <p:cNvPr id="165" name="TextShape 3"/>
          <p:cNvSpPr txBox="1"/>
          <p:nvPr/>
        </p:nvSpPr>
        <p:spPr>
          <a:xfrm>
            <a:off x="8403840" y="6525360"/>
            <a:ext cx="565920" cy="287640"/>
          </a:xfrm>
          <a:prstGeom prst="rect">
            <a:avLst/>
          </a:prstGeom>
        </p:spPr>
        <p:txBody>
          <a:bodyPr anchor="ctr"/>
          <a:p>
            <a:pPr algn="r">
              <a:lnSpc>
                <a:spcPct val="100000"/>
              </a:lnSpc>
            </a:pPr>
            <a:fld id="{72094EBC-CE90-4E75-974F-3A2D4DC0B00F}" type="slidenum">
              <a:rPr lang="fr-FR" sz="1200">
                <a:solidFill>
                  <a:srgbClr val="996633"/>
                </a:solidFill>
                <a:latin typeface="Arial"/>
              </a:rPr>
              <a:t>&lt;numéro&gt;</a:t>
            </a:fld>
            <a:endParaRPr/>
          </a:p>
        </p:txBody>
      </p:sp>
      <p:sp>
        <p:nvSpPr>
          <p:cNvPr id="166" name="TextShape 4"/>
          <p:cNvSpPr txBox="1"/>
          <p:nvPr/>
        </p:nvSpPr>
        <p:spPr>
          <a:xfrm>
            <a:off x="3852000" y="181800"/>
            <a:ext cx="5028120" cy="399600"/>
          </a:xfrm>
          <a:prstGeom prst="rect">
            <a:avLst/>
          </a:prstGeom>
        </p:spPr>
        <p:txBody>
          <a:bodyPr/>
          <a:p>
            <a:pPr>
              <a:lnSpc>
                <a:spcPct val="100000"/>
              </a:lnSpc>
            </a:pPr>
            <a:r>
              <a:rPr b="1" lang="fr-FR" sz="2000">
                <a:solidFill>
                  <a:srgbClr val="ffffff"/>
                </a:solidFill>
                <a:latin typeface="Calibri"/>
              </a:rPr>
              <a:t>Diplômes et secteurs d’activités</a:t>
            </a:r>
            <a:endParaRPr/>
          </a:p>
        </p:txBody>
      </p:sp>
      <p:sp>
        <p:nvSpPr>
          <p:cNvPr id="167" name="CustomShape 5"/>
          <p:cNvSpPr/>
          <p:nvPr/>
        </p:nvSpPr>
        <p:spPr>
          <a:xfrm>
            <a:off x="787320" y="1263240"/>
            <a:ext cx="8073720" cy="5183640"/>
          </a:xfrm>
          <a:prstGeom prst="roundRect">
            <a:avLst>
              <a:gd fmla="val 16667" name="adj"/>
            </a:avLst>
          </a:prstGeom>
          <a:solidFill>
            <a:srgbClr val="ff9999"/>
          </a:solidFill>
          <a:ln>
            <a:noFill/>
          </a:ln>
        </p:spPr>
      </p:sp>
      <p:sp>
        <p:nvSpPr>
          <p:cNvPr id="168" name="CustomShape 6"/>
          <p:cNvSpPr/>
          <p:nvPr/>
        </p:nvSpPr>
        <p:spPr>
          <a:xfrm>
            <a:off x="2626920" y="5410080"/>
            <a:ext cx="4464360" cy="610920"/>
          </a:xfrm>
          <a:prstGeom prst="roundRect">
            <a:avLst>
              <a:gd fmla="val 16667" name="adj"/>
            </a:avLst>
          </a:prstGeom>
          <a:gradFill>
            <a:gsLst>
              <a:gs pos="0">
                <a:srgbClr val="ff9999"/>
              </a:gs>
              <a:gs pos="50000">
                <a:srgbClr val="9c5555"/>
              </a:gs>
              <a:gs pos="100000">
                <a:srgbClr val="ff9999"/>
              </a:gs>
            </a:gsLst>
            <a:lin ang="16200000"/>
          </a:gradFill>
          <a:ln>
            <a:noFill/>
          </a:ln>
        </p:spPr>
        <p:txBody>
          <a:bodyPr anchor="ctr" bIns="45000" lIns="90000" rIns="90000" tIns="45000"/>
          <a:p>
            <a:pPr algn="ctr">
              <a:lnSpc>
                <a:spcPct val="100000"/>
              </a:lnSpc>
            </a:pPr>
            <a:r>
              <a:rPr b="1" lang="fr-FR" sz="2800">
                <a:solidFill>
                  <a:srgbClr val="000000"/>
                </a:solidFill>
                <a:latin typeface="Calibri"/>
              </a:rPr>
              <a:t>Bâtiment</a:t>
            </a:r>
            <a:endParaRPr/>
          </a:p>
        </p:txBody>
      </p:sp>
      <p:sp>
        <p:nvSpPr>
          <p:cNvPr id="169" name="CustomShape 7"/>
          <p:cNvSpPr/>
          <p:nvPr/>
        </p:nvSpPr>
        <p:spPr>
          <a:xfrm>
            <a:off x="1043640" y="4788000"/>
            <a:ext cx="2304000" cy="440640"/>
          </a:xfrm>
          <a:prstGeom prst="roundRect">
            <a:avLst>
              <a:gd fmla="val 16667" name="adj"/>
            </a:avLst>
          </a:prstGeom>
          <a:solidFill>
            <a:srgbClr val="ff9999"/>
          </a:solidFill>
          <a:ln>
            <a:noFill/>
          </a:ln>
        </p:spPr>
        <p:txBody>
          <a:bodyPr anchor="ctr" bIns="36000" lIns="36000" rIns="36000" tIns="36000"/>
          <a:p>
            <a:pPr algn="ctr">
              <a:lnSpc>
                <a:spcPct val="100000"/>
              </a:lnSpc>
            </a:pPr>
            <a:r>
              <a:rPr b="1" lang="fr-FR">
                <a:solidFill>
                  <a:srgbClr val="000000"/>
                </a:solidFill>
                <a:latin typeface="Calibri"/>
              </a:rPr>
              <a:t>Structure - Charpente</a:t>
            </a:r>
            <a:endParaRPr/>
          </a:p>
        </p:txBody>
      </p:sp>
      <p:sp>
        <p:nvSpPr>
          <p:cNvPr id="170" name="CustomShape 8"/>
          <p:cNvSpPr/>
          <p:nvPr/>
        </p:nvSpPr>
        <p:spPr>
          <a:xfrm>
            <a:off x="3492360" y="4786920"/>
            <a:ext cx="2663280" cy="442080"/>
          </a:xfrm>
          <a:prstGeom prst="roundRect">
            <a:avLst>
              <a:gd fmla="val 16667" name="adj"/>
            </a:avLst>
          </a:prstGeom>
          <a:solidFill>
            <a:srgbClr val="ff9999"/>
          </a:solidFill>
          <a:ln>
            <a:noFill/>
          </a:ln>
        </p:spPr>
        <p:txBody>
          <a:bodyPr anchor="ctr" bIns="36000" lIns="36000" rIns="36000" tIns="36000"/>
          <a:p>
            <a:pPr algn="ctr">
              <a:lnSpc>
                <a:spcPct val="100000"/>
              </a:lnSpc>
            </a:pPr>
            <a:r>
              <a:rPr b="1" lang="fr-FR">
                <a:solidFill>
                  <a:srgbClr val="000000"/>
                </a:solidFill>
                <a:latin typeface="Calibri"/>
              </a:rPr>
              <a:t>Menuiserie - Agencement</a:t>
            </a:r>
            <a:endParaRPr/>
          </a:p>
        </p:txBody>
      </p:sp>
      <p:sp>
        <p:nvSpPr>
          <p:cNvPr id="171" name="CustomShape 9"/>
          <p:cNvSpPr/>
          <p:nvPr/>
        </p:nvSpPr>
        <p:spPr>
          <a:xfrm>
            <a:off x="1120680" y="3855240"/>
            <a:ext cx="2149560" cy="315720"/>
          </a:xfrm>
          <a:prstGeom prst="rect">
            <a:avLst/>
          </a:prstGeom>
          <a:gradFill>
            <a:gsLst>
              <a:gs pos="0">
                <a:srgbClr val="ff0000"/>
              </a:gs>
              <a:gs pos="50000">
                <a:srgbClr val="970000"/>
              </a:gs>
              <a:gs pos="100000">
                <a:srgbClr val="ff0000"/>
              </a:gs>
            </a:gsLst>
            <a:lin ang="16200000"/>
          </a:gradFill>
          <a:ln>
            <a:noFill/>
          </a:ln>
        </p:spPr>
        <p:txBody>
          <a:bodyPr bIns="36000" lIns="36000" rIns="36000" tIns="36000"/>
          <a:p>
            <a:pPr algn="ctr">
              <a:lnSpc>
                <a:spcPct val="100000"/>
              </a:lnSpc>
            </a:pPr>
            <a:r>
              <a:rPr b="1" lang="fr-FR" sz="1600">
                <a:solidFill>
                  <a:srgbClr val="ffffff"/>
                </a:solidFill>
                <a:latin typeface="Calibri"/>
              </a:rPr>
              <a:t>CAP Charpentier bois</a:t>
            </a:r>
            <a:endParaRPr/>
          </a:p>
        </p:txBody>
      </p:sp>
      <p:sp>
        <p:nvSpPr>
          <p:cNvPr id="172" name="CustomShape 10"/>
          <p:cNvSpPr/>
          <p:nvPr/>
        </p:nvSpPr>
        <p:spPr>
          <a:xfrm>
            <a:off x="1110960" y="4233240"/>
            <a:ext cx="2149560" cy="318600"/>
          </a:xfrm>
          <a:prstGeom prst="rect">
            <a:avLst/>
          </a:prstGeom>
          <a:gradFill>
            <a:gsLst>
              <a:gs pos="0">
                <a:srgbClr val="ff0000"/>
              </a:gs>
              <a:gs pos="50000">
                <a:srgbClr val="970000"/>
              </a:gs>
              <a:gs pos="100000">
                <a:srgbClr val="ff0000"/>
              </a:gs>
            </a:gsLst>
            <a:lin ang="16200000"/>
          </a:gradFill>
          <a:ln>
            <a:noFill/>
          </a:ln>
        </p:spPr>
        <p:txBody>
          <a:bodyPr anchor="ctr" bIns="36000" lIns="36000" rIns="36000" tIns="36000"/>
          <a:p>
            <a:pPr algn="ctr">
              <a:lnSpc>
                <a:spcPct val="100000"/>
              </a:lnSpc>
            </a:pPr>
            <a:r>
              <a:rPr b="1" lang="fr-FR" sz="1600">
                <a:solidFill>
                  <a:srgbClr val="ffffff"/>
                </a:solidFill>
                <a:latin typeface="Calibri"/>
              </a:rPr>
              <a:t>CAP Constructeur bois</a:t>
            </a:r>
            <a:endParaRPr/>
          </a:p>
        </p:txBody>
      </p:sp>
      <p:sp>
        <p:nvSpPr>
          <p:cNvPr id="173" name="CustomShape 11"/>
          <p:cNvSpPr/>
          <p:nvPr/>
        </p:nvSpPr>
        <p:spPr>
          <a:xfrm>
            <a:off x="1115640" y="3424680"/>
            <a:ext cx="2149560" cy="318600"/>
          </a:xfrm>
          <a:prstGeom prst="rect">
            <a:avLst/>
          </a:prstGeom>
          <a:gradFill>
            <a:gsLst>
              <a:gs pos="0">
                <a:srgbClr val="ff0000"/>
              </a:gs>
              <a:gs pos="50000">
                <a:srgbClr val="970000"/>
              </a:gs>
              <a:gs pos="100000">
                <a:srgbClr val="ff0000"/>
              </a:gs>
            </a:gsLst>
            <a:lin ang="16200000"/>
          </a:gradFill>
          <a:ln>
            <a:noFill/>
          </a:ln>
        </p:spPr>
        <p:txBody>
          <a:bodyPr anchor="ctr" bIns="36000" lIns="36000" rIns="36000" tIns="36000"/>
          <a:p>
            <a:pPr algn="ctr">
              <a:lnSpc>
                <a:spcPct val="100000"/>
              </a:lnSpc>
            </a:pPr>
            <a:r>
              <a:rPr b="1" lang="fr-FR" sz="1600">
                <a:solidFill>
                  <a:srgbClr val="ffffff"/>
                </a:solidFill>
                <a:latin typeface="Calibri"/>
              </a:rPr>
              <a:t>BEP Bois : option C</a:t>
            </a:r>
            <a:endParaRPr/>
          </a:p>
        </p:txBody>
      </p:sp>
      <p:sp>
        <p:nvSpPr>
          <p:cNvPr id="174" name="CustomShape 12"/>
          <p:cNvSpPr/>
          <p:nvPr/>
        </p:nvSpPr>
        <p:spPr>
          <a:xfrm>
            <a:off x="3564000" y="3861000"/>
            <a:ext cx="2447640" cy="318600"/>
          </a:xfrm>
          <a:prstGeom prst="rect">
            <a:avLst/>
          </a:prstGeom>
          <a:gradFill>
            <a:gsLst>
              <a:gs pos="0">
                <a:srgbClr val="6d6dd7"/>
              </a:gs>
              <a:gs pos="50000">
                <a:srgbClr val="41417f"/>
              </a:gs>
              <a:gs pos="100000">
                <a:srgbClr val="6d6dd7"/>
              </a:gs>
            </a:gsLst>
            <a:lin ang="16200000"/>
          </a:gradFill>
          <a:ln w="9360">
            <a:noFill/>
          </a:ln>
        </p:spPr>
        <p:txBody>
          <a:bodyPr anchor="ctr" bIns="36000" lIns="36000" rIns="36000" tIns="36000"/>
          <a:p>
            <a:pPr algn="ctr">
              <a:lnSpc>
                <a:spcPct val="100000"/>
              </a:lnSpc>
            </a:pPr>
            <a:r>
              <a:rPr b="1" lang="fr-FR" sz="1600">
                <a:solidFill>
                  <a:srgbClr val="000000"/>
                </a:solidFill>
                <a:latin typeface="Calibri"/>
              </a:rPr>
              <a:t>CAP Menuisier fabricant</a:t>
            </a:r>
            <a:endParaRPr/>
          </a:p>
        </p:txBody>
      </p:sp>
      <p:sp>
        <p:nvSpPr>
          <p:cNvPr id="175" name="CustomShape 13"/>
          <p:cNvSpPr/>
          <p:nvPr/>
        </p:nvSpPr>
        <p:spPr>
          <a:xfrm>
            <a:off x="3567240" y="4233240"/>
            <a:ext cx="2447640" cy="318600"/>
          </a:xfrm>
          <a:prstGeom prst="rect">
            <a:avLst/>
          </a:prstGeom>
          <a:gradFill>
            <a:gsLst>
              <a:gs pos="0">
                <a:srgbClr val="6d6dd7"/>
              </a:gs>
              <a:gs pos="50000">
                <a:srgbClr val="41417f"/>
              </a:gs>
              <a:gs pos="100000">
                <a:srgbClr val="6d6dd7"/>
              </a:gs>
            </a:gsLst>
            <a:lin ang="16200000"/>
          </a:gradFill>
          <a:ln w="9360">
            <a:noFill/>
          </a:ln>
        </p:spPr>
        <p:txBody>
          <a:bodyPr anchor="ctr" bIns="36000" lIns="36000" rIns="36000" tIns="36000"/>
          <a:p>
            <a:pPr algn="ctr">
              <a:lnSpc>
                <a:spcPct val="100000"/>
              </a:lnSpc>
            </a:pPr>
            <a:r>
              <a:rPr b="1" lang="fr-FR" sz="1600">
                <a:solidFill>
                  <a:srgbClr val="000000"/>
                </a:solidFill>
                <a:latin typeface="Calibri"/>
              </a:rPr>
              <a:t>CAP Menuisier installateur</a:t>
            </a:r>
            <a:endParaRPr/>
          </a:p>
        </p:txBody>
      </p:sp>
      <p:sp>
        <p:nvSpPr>
          <p:cNvPr id="176" name="CustomShape 14"/>
          <p:cNvSpPr/>
          <p:nvPr/>
        </p:nvSpPr>
        <p:spPr>
          <a:xfrm>
            <a:off x="3556440" y="3424680"/>
            <a:ext cx="2440440" cy="318600"/>
          </a:xfrm>
          <a:prstGeom prst="rect">
            <a:avLst/>
          </a:prstGeom>
          <a:gradFill>
            <a:gsLst>
              <a:gs pos="0">
                <a:srgbClr val="6d6dd7"/>
              </a:gs>
              <a:gs pos="50000">
                <a:srgbClr val="41417f"/>
              </a:gs>
              <a:gs pos="100000">
                <a:srgbClr val="6d6dd7"/>
              </a:gs>
            </a:gsLst>
            <a:lin ang="16200000"/>
          </a:gradFill>
          <a:ln w="9360">
            <a:noFill/>
          </a:ln>
        </p:spPr>
        <p:txBody>
          <a:bodyPr anchor="ctr" bIns="36000" lIns="36000" rIns="36000" tIns="36000"/>
          <a:p>
            <a:pPr algn="ctr">
              <a:lnSpc>
                <a:spcPct val="100000"/>
              </a:lnSpc>
            </a:pPr>
            <a:r>
              <a:rPr b="1" lang="fr-FR" sz="1600">
                <a:solidFill>
                  <a:srgbClr val="000000"/>
                </a:solidFill>
                <a:latin typeface="Calibri"/>
              </a:rPr>
              <a:t>BEP Bois : option D</a:t>
            </a:r>
            <a:endParaRPr/>
          </a:p>
        </p:txBody>
      </p:sp>
      <p:sp>
        <p:nvSpPr>
          <p:cNvPr id="177" name="CustomShape 15"/>
          <p:cNvSpPr/>
          <p:nvPr/>
        </p:nvSpPr>
        <p:spPr>
          <a:xfrm>
            <a:off x="1115640" y="2712240"/>
            <a:ext cx="2149560" cy="318600"/>
          </a:xfrm>
          <a:prstGeom prst="rect">
            <a:avLst/>
          </a:prstGeom>
          <a:gradFill>
            <a:gsLst>
              <a:gs pos="0">
                <a:srgbClr val="ff0000"/>
              </a:gs>
              <a:gs pos="50000">
                <a:srgbClr val="970000"/>
              </a:gs>
              <a:gs pos="100000">
                <a:srgbClr val="ff0000"/>
              </a:gs>
            </a:gsLst>
            <a:lin ang="16200000"/>
          </a:gradFill>
          <a:ln>
            <a:noFill/>
          </a:ln>
        </p:spPr>
        <p:txBody>
          <a:bodyPr anchor="ctr" bIns="36000" lIns="36000" rIns="36000" tIns="36000"/>
          <a:p>
            <a:pPr algn="ctr">
              <a:lnSpc>
                <a:spcPct val="100000"/>
              </a:lnSpc>
            </a:pPr>
            <a:r>
              <a:rPr b="1" lang="fr-FR" sz="1600">
                <a:solidFill>
                  <a:srgbClr val="ffffff"/>
                </a:solidFill>
                <a:latin typeface="Calibri"/>
              </a:rPr>
              <a:t>BP Charpentier bois</a:t>
            </a:r>
            <a:endParaRPr/>
          </a:p>
        </p:txBody>
      </p:sp>
      <p:sp>
        <p:nvSpPr>
          <p:cNvPr id="178" name="CustomShape 16"/>
          <p:cNvSpPr/>
          <p:nvPr/>
        </p:nvSpPr>
        <p:spPr>
          <a:xfrm>
            <a:off x="1115640" y="2074680"/>
            <a:ext cx="2149560" cy="564840"/>
          </a:xfrm>
          <a:prstGeom prst="rect">
            <a:avLst/>
          </a:prstGeom>
          <a:gradFill>
            <a:gsLst>
              <a:gs pos="0">
                <a:srgbClr val="ff0000"/>
              </a:gs>
              <a:gs pos="50000">
                <a:srgbClr val="970000"/>
              </a:gs>
              <a:gs pos="100000">
                <a:srgbClr val="ff0000"/>
              </a:gs>
            </a:gsLst>
            <a:lin ang="16200000"/>
          </a:gradFill>
          <a:ln>
            <a:noFill/>
          </a:ln>
        </p:spPr>
        <p:txBody>
          <a:bodyPr anchor="ctr" bIns="36000" lIns="36000" rIns="36000" tIns="36000"/>
          <a:p>
            <a:pPr algn="ctr">
              <a:lnSpc>
                <a:spcPct val="100000"/>
              </a:lnSpc>
            </a:pPr>
            <a:r>
              <a:rPr b="1" lang="fr-FR" sz="1600">
                <a:solidFill>
                  <a:srgbClr val="ffffff"/>
                </a:solidFill>
                <a:latin typeface="Calibri"/>
              </a:rPr>
              <a:t>BCP Technicien constructeur bois</a:t>
            </a:r>
            <a:endParaRPr/>
          </a:p>
        </p:txBody>
      </p:sp>
      <p:sp>
        <p:nvSpPr>
          <p:cNvPr id="179" name="CustomShape 17"/>
          <p:cNvSpPr/>
          <p:nvPr/>
        </p:nvSpPr>
        <p:spPr>
          <a:xfrm>
            <a:off x="3555720" y="2074680"/>
            <a:ext cx="2441160" cy="564840"/>
          </a:xfrm>
          <a:prstGeom prst="rect">
            <a:avLst/>
          </a:prstGeom>
          <a:gradFill>
            <a:gsLst>
              <a:gs pos="0">
                <a:srgbClr val="6d6dd7"/>
              </a:gs>
              <a:gs pos="50000">
                <a:srgbClr val="41417f"/>
              </a:gs>
              <a:gs pos="100000">
                <a:srgbClr val="6d6dd7"/>
              </a:gs>
            </a:gsLst>
            <a:lin ang="16200000"/>
          </a:gradFill>
          <a:ln w="9360">
            <a:noFill/>
          </a:ln>
        </p:spPr>
        <p:txBody>
          <a:bodyPr anchor="ctr" bIns="36000" lIns="36000" rIns="36000" tIns="36000"/>
          <a:p>
            <a:pPr algn="ctr">
              <a:lnSpc>
                <a:spcPct val="100000"/>
              </a:lnSpc>
            </a:pPr>
            <a:r>
              <a:rPr b="1" lang="fr-FR" sz="1600">
                <a:solidFill>
                  <a:srgbClr val="000000"/>
                </a:solidFill>
                <a:latin typeface="Calibri"/>
              </a:rPr>
              <a:t>BCP Technicien menuisier agenceur</a:t>
            </a:r>
            <a:endParaRPr/>
          </a:p>
        </p:txBody>
      </p:sp>
      <p:sp>
        <p:nvSpPr>
          <p:cNvPr id="180" name="CustomShape 18"/>
          <p:cNvSpPr/>
          <p:nvPr/>
        </p:nvSpPr>
        <p:spPr>
          <a:xfrm>
            <a:off x="3564000" y="2701440"/>
            <a:ext cx="2441160" cy="318600"/>
          </a:xfrm>
          <a:prstGeom prst="rect">
            <a:avLst/>
          </a:prstGeom>
          <a:gradFill>
            <a:gsLst>
              <a:gs pos="0">
                <a:srgbClr val="6d6dd7"/>
              </a:gs>
              <a:gs pos="50000">
                <a:srgbClr val="41417f"/>
              </a:gs>
              <a:gs pos="100000">
                <a:srgbClr val="6d6dd7"/>
              </a:gs>
            </a:gsLst>
            <a:lin ang="16200000"/>
          </a:gradFill>
          <a:ln w="9360">
            <a:noFill/>
          </a:ln>
        </p:spPr>
        <p:txBody>
          <a:bodyPr anchor="ctr" bIns="36000" lIns="36000" rIns="36000" tIns="36000"/>
          <a:p>
            <a:pPr algn="ctr">
              <a:lnSpc>
                <a:spcPct val="100000"/>
              </a:lnSpc>
            </a:pPr>
            <a:r>
              <a:rPr b="1" lang="fr-FR" sz="1600">
                <a:solidFill>
                  <a:srgbClr val="000000"/>
                </a:solidFill>
                <a:latin typeface="Calibri"/>
              </a:rPr>
              <a:t>BP Menuisier</a:t>
            </a:r>
            <a:endParaRPr/>
          </a:p>
        </p:txBody>
      </p:sp>
      <p:sp>
        <p:nvSpPr>
          <p:cNvPr id="181" name="CustomShape 19"/>
          <p:cNvSpPr/>
          <p:nvPr/>
        </p:nvSpPr>
        <p:spPr>
          <a:xfrm>
            <a:off x="6300360" y="4786920"/>
            <a:ext cx="2376000" cy="442080"/>
          </a:xfrm>
          <a:prstGeom prst="roundRect">
            <a:avLst>
              <a:gd fmla="val 16667" name="adj"/>
            </a:avLst>
          </a:prstGeom>
          <a:solidFill>
            <a:srgbClr val="ff9999"/>
          </a:solidFill>
          <a:ln>
            <a:noFill/>
          </a:ln>
        </p:spPr>
        <p:txBody>
          <a:bodyPr anchor="ctr" bIns="36000" lIns="36000" rIns="36000" tIns="36000"/>
          <a:p>
            <a:pPr algn="ctr">
              <a:lnSpc>
                <a:spcPct val="100000"/>
              </a:lnSpc>
            </a:pPr>
            <a:r>
              <a:rPr b="1" lang="fr-FR">
                <a:solidFill>
                  <a:srgbClr val="000000"/>
                </a:solidFill>
                <a:latin typeface="Calibri"/>
              </a:rPr>
              <a:t>Agencement d’espace</a:t>
            </a:r>
            <a:endParaRPr/>
          </a:p>
        </p:txBody>
      </p:sp>
      <p:sp>
        <p:nvSpPr>
          <p:cNvPr id="182" name="CustomShape 20"/>
          <p:cNvSpPr/>
          <p:nvPr/>
        </p:nvSpPr>
        <p:spPr>
          <a:xfrm>
            <a:off x="6300360" y="2074680"/>
            <a:ext cx="2304000" cy="626400"/>
          </a:xfrm>
          <a:prstGeom prst="rect">
            <a:avLst/>
          </a:prstGeom>
          <a:gradFill>
            <a:gsLst>
              <a:gs pos="0">
                <a:srgbClr val="1f1f78"/>
              </a:gs>
              <a:gs pos="50000">
                <a:srgbClr val="131347"/>
              </a:gs>
              <a:gs pos="100000">
                <a:srgbClr val="1f1f78"/>
              </a:gs>
            </a:gsLst>
            <a:lin ang="16200000"/>
          </a:gradFill>
          <a:ln>
            <a:noFill/>
          </a:ln>
        </p:spPr>
        <p:txBody>
          <a:bodyPr anchor="ctr" bIns="36000" lIns="36000" rIns="36000" tIns="36000"/>
          <a:p>
            <a:pPr algn="ctr">
              <a:lnSpc>
                <a:spcPct val="100000"/>
              </a:lnSpc>
            </a:pPr>
            <a:r>
              <a:rPr b="1" lang="fr-FR">
                <a:solidFill>
                  <a:srgbClr val="ffffff"/>
                </a:solidFill>
                <a:latin typeface="Calibri"/>
              </a:rPr>
              <a:t>BCP Agencement de l’espace architectural</a:t>
            </a:r>
            <a:endParaRPr/>
          </a:p>
        </p:txBody>
      </p:sp>
      <p:sp>
        <p:nvSpPr>
          <p:cNvPr id="183" name="CustomShape 21"/>
          <p:cNvSpPr/>
          <p:nvPr/>
        </p:nvSpPr>
        <p:spPr>
          <a:xfrm>
            <a:off x="3208320" y="3606120"/>
            <a:ext cx="431640" cy="431640"/>
          </a:xfrm>
          <a:prstGeom prst="ellipse">
            <a:avLst/>
          </a:prstGeom>
          <a:gradFill>
            <a:gsLst>
              <a:gs pos="0">
                <a:srgbClr val="91d945"/>
              </a:gs>
              <a:gs pos="50000">
                <a:srgbClr val="568129"/>
              </a:gs>
              <a:gs pos="100000">
                <a:srgbClr val="91d945"/>
              </a:gs>
            </a:gsLst>
            <a:lin ang="13500000"/>
          </a:gradFill>
          <a:ln>
            <a:noFill/>
          </a:ln>
        </p:spPr>
        <p:txBody>
          <a:bodyPr anchor="ctr" bIns="36000" lIns="36000" rIns="36000" tIns="36000"/>
          <a:p>
            <a:pPr algn="ctr">
              <a:lnSpc>
                <a:spcPct val="100000"/>
              </a:lnSpc>
            </a:pPr>
            <a:r>
              <a:rPr b="1" lang="fr-FR">
                <a:solidFill>
                  <a:srgbClr val="000000"/>
                </a:solidFill>
                <a:latin typeface="Calibri"/>
              </a:rPr>
              <a:t>5</a:t>
            </a:r>
            <a:endParaRPr/>
          </a:p>
        </p:txBody>
      </p:sp>
      <p:sp>
        <p:nvSpPr>
          <p:cNvPr id="184" name="CustomShape 22"/>
          <p:cNvSpPr/>
          <p:nvPr/>
        </p:nvSpPr>
        <p:spPr>
          <a:xfrm>
            <a:off x="3202200" y="2440440"/>
            <a:ext cx="431640" cy="431640"/>
          </a:xfrm>
          <a:prstGeom prst="ellipse">
            <a:avLst/>
          </a:prstGeom>
          <a:gradFill>
            <a:gsLst>
              <a:gs pos="0">
                <a:srgbClr val="91d945"/>
              </a:gs>
              <a:gs pos="50000">
                <a:srgbClr val="568129"/>
              </a:gs>
              <a:gs pos="100000">
                <a:srgbClr val="91d945"/>
              </a:gs>
            </a:gsLst>
            <a:lin ang="13500000"/>
          </a:gradFill>
          <a:ln>
            <a:noFill/>
          </a:ln>
        </p:spPr>
        <p:txBody>
          <a:bodyPr anchor="ctr" bIns="36000" lIns="36000" rIns="36000" tIns="36000"/>
          <a:p>
            <a:pPr algn="ctr">
              <a:lnSpc>
                <a:spcPct val="100000"/>
              </a:lnSpc>
            </a:pPr>
            <a:r>
              <a:rPr b="1" lang="fr-FR">
                <a:solidFill>
                  <a:srgbClr val="000000"/>
                </a:solidFill>
                <a:latin typeface="Calibri"/>
              </a:rPr>
              <a:t>4</a:t>
            </a:r>
            <a:endParaRPr/>
          </a:p>
        </p:txBody>
      </p:sp>
      <p:sp>
        <p:nvSpPr>
          <p:cNvPr id="185" name="CustomShape 23"/>
          <p:cNvSpPr/>
          <p:nvPr/>
        </p:nvSpPr>
        <p:spPr>
          <a:xfrm>
            <a:off x="6305040" y="3417840"/>
            <a:ext cx="2298960" cy="318600"/>
          </a:xfrm>
          <a:prstGeom prst="rect">
            <a:avLst/>
          </a:prstGeom>
          <a:solidFill>
            <a:srgbClr val="333399"/>
          </a:solidFill>
          <a:ln w="9360">
            <a:noFill/>
          </a:ln>
        </p:spPr>
        <p:txBody>
          <a:bodyPr anchor="ctr" bIns="36000" lIns="36000" rIns="36000" tIns="36000"/>
          <a:p>
            <a:pPr algn="ctr">
              <a:lnSpc>
                <a:spcPct val="100000"/>
              </a:lnSpc>
            </a:pPr>
            <a:r>
              <a:rPr b="1" lang="fr-FR" sz="1600">
                <a:solidFill>
                  <a:srgbClr val="000000"/>
                </a:solidFill>
                <a:latin typeface="Calibri"/>
              </a:rPr>
              <a:t>BEP Agencement</a:t>
            </a:r>
            <a:endParaRPr/>
          </a:p>
        </p:txBody>
      </p:sp>
      <p:sp>
        <p:nvSpPr>
          <p:cNvPr id="186" name="CustomShape 24"/>
          <p:cNvSpPr/>
          <p:nvPr/>
        </p:nvSpPr>
        <p:spPr>
          <a:xfrm>
            <a:off x="6242400" y="980640"/>
            <a:ext cx="2491920" cy="4320360"/>
          </a:xfrm>
          <a:prstGeom prst="rect">
            <a:avLst/>
          </a:prstGeom>
          <a:solidFill>
            <a:srgbClr val="ffff00"/>
          </a:solidFill>
          <a:ln>
            <a:noFill/>
          </a:ln>
        </p:spPr>
        <p:txBody>
          <a:bodyPr bIns="36000" lIns="36000" rIns="36000" tIns="36000"/>
          <a:p>
            <a:pPr algn="ctr">
              <a:lnSpc>
                <a:spcPct val="100000"/>
              </a:lnSpc>
            </a:pPr>
            <a:r>
              <a:rPr b="1" lang="fr-FR" sz="2400">
                <a:solidFill>
                  <a:srgbClr val="000000"/>
                </a:solidFill>
                <a:latin typeface="Calibri"/>
              </a:rPr>
              <a:t>ETUDE</a:t>
            </a:r>
            <a:endParaRPr/>
          </a:p>
          <a:p>
            <a:pPr algn="ctr">
              <a:lnSpc>
                <a:spcPct val="100000"/>
              </a:lnSpc>
            </a:pPr>
            <a:r>
              <a:rPr b="1" lang="fr-FR" sz="2000">
                <a:solidFill>
                  <a:srgbClr val="000000"/>
                </a:solidFill>
                <a:latin typeface="Calibri"/>
              </a:rPr>
              <a:t>Préparation et suivi de chantier</a:t>
            </a:r>
            <a:endParaRPr/>
          </a:p>
        </p:txBody>
      </p:sp>
      <p:sp>
        <p:nvSpPr>
          <p:cNvPr id="187" name="CustomShape 25"/>
          <p:cNvSpPr/>
          <p:nvPr/>
        </p:nvSpPr>
        <p:spPr>
          <a:xfrm>
            <a:off x="953640" y="980640"/>
            <a:ext cx="5256360" cy="4320360"/>
          </a:xfrm>
          <a:prstGeom prst="rect">
            <a:avLst/>
          </a:prstGeom>
          <a:solidFill>
            <a:srgbClr val="ffff00"/>
          </a:solidFill>
          <a:ln>
            <a:noFill/>
          </a:ln>
        </p:spPr>
        <p:txBody>
          <a:bodyPr bIns="36000" lIns="36000" rIns="36000" tIns="36000"/>
          <a:p>
            <a:pPr algn="ctr">
              <a:lnSpc>
                <a:spcPct val="100000"/>
              </a:lnSpc>
            </a:pPr>
            <a:r>
              <a:rPr b="1" lang="fr-FR" sz="2400">
                <a:solidFill>
                  <a:srgbClr val="000000"/>
                </a:solidFill>
                <a:latin typeface="Calibri"/>
              </a:rPr>
              <a:t>REALISATION</a:t>
            </a:r>
            <a:endParaRPr/>
          </a:p>
          <a:p>
            <a:pPr algn="ctr">
              <a:lnSpc>
                <a:spcPct val="100000"/>
              </a:lnSpc>
            </a:pPr>
            <a:r>
              <a:rPr b="1" lang="fr-FR" sz="2000">
                <a:solidFill>
                  <a:srgbClr val="000000"/>
                </a:solidFill>
                <a:latin typeface="Calibri"/>
              </a:rPr>
              <a:t>Fabrication et mise en œuvre sur chantier</a:t>
            </a:r>
            <a:endParaRPr/>
          </a:p>
        </p:txBody>
      </p:sp>
    </p:spTree>
  </p:cSld>
  <p:timing>
    <p:tnLst>
      <p:par>
        <p:cTn dur="indefinite" id="304" nodeType="tmRoot" restart="never">
          <p:childTnLst>
            <p:seq>
              <p:cTn dur="indefinite" id="305" nodeType="mainSeq">
                <p:childTnLst>
                  <p:par>
                    <p:cTn fill="hold" id="306">
                      <p:stCondLst>
                        <p:cond delay="indefinite"/>
                      </p:stCondLst>
                      <p:childTnLst>
                        <p:par>
                          <p:cTn fill="hold" id="307">
                            <p:stCondLst>
                              <p:cond delay="0"/>
                            </p:stCondLst>
                            <p:childTnLst>
                              <p:par>
                                <p:cTn fill="hold" id="308" nodeType="clickEffect" presetClass="entr" presetID="42">
                                  <p:stCondLst>
                                    <p:cond delay="0"/>
                                  </p:stCondLst>
                                  <p:childTnLst>
                                    <p:set>
                                      <p:cBhvr>
                                        <p:cTn dur="1" fill="hold" id="309">
                                          <p:stCondLst>
                                            <p:cond delay="0"/>
                                          </p:stCondLst>
                                        </p:cTn>
                                        <p:tgtEl>
                                          <p:spTgt spid="167"/>
                                        </p:tgtEl>
                                        <p:attrNameLst>
                                          <p:attrName>style.visibility</p:attrName>
                                        </p:attrNameLst>
                                      </p:cBhvr>
                                      <p:to>
                                        <p:strVal val="visible"/>
                                      </p:to>
                                    </p:set>
                                    <p:animEffect filter="fade" transition="in">
                                      <p:cBhvr additive="repl">
                                        <p:cTn dur="1000" id="310"/>
                                        <p:tgtEl>
                                          <p:spTgt spid="167"/>
                                        </p:tgtEl>
                                      </p:cBhvr>
                                    </p:animEffect>
                                    <p:anim calcmode="lin" valueType="num">
                                      <p:cBhvr additive="repl">
                                        <p:cTn dur="1000" fill="hold" id="311"/>
                                        <p:tgtEl>
                                          <p:spTgt spid="167"/>
                                        </p:tgtEl>
                                        <p:attrNameLst>
                                          <p:attrName>ppt_x</p:attrName>
                                        </p:attrNameLst>
                                      </p:cBhvr>
                                      <p:tavLst>
                                        <p:tav tm="0">
                                          <p:val>
                                            <p:strVal val="#ppt_x"/>
                                          </p:val>
                                        </p:tav>
                                        <p:tav tm="100000">
                                          <p:val>
                                            <p:strVal val="#ppt_x"/>
                                          </p:val>
                                        </p:tav>
                                      </p:tavLst>
                                    </p:anim>
                                    <p:anim calcmode="lin" valueType="num">
                                      <p:cBhvr additive="repl">
                                        <p:cTn dur="1000" fill="hold" id="312"/>
                                        <p:tgtEl>
                                          <p:spTgt spid="167"/>
                                        </p:tgtEl>
                                        <p:attrNameLst>
                                          <p:attrName>ppt_y</p:attrName>
                                        </p:attrNameLst>
                                      </p:cBhvr>
                                      <p:tavLst>
                                        <p:tav tm="0">
                                          <p:val>
                                            <p:strVal val="#ppt_y+.1"/>
                                          </p:val>
                                        </p:tav>
                                        <p:tav tm="100000">
                                          <p:val>
                                            <p:strVal val="#ppt_y"/>
                                          </p:val>
                                        </p:tav>
                                      </p:tavLst>
                                    </p:anim>
                                  </p:childTnLst>
                                </p:cTn>
                              </p:par>
                              <p:par>
                                <p:cTn fill="hold" id="313" nodeType="withEffect" presetClass="entr" presetID="42">
                                  <p:stCondLst>
                                    <p:cond delay="0"/>
                                  </p:stCondLst>
                                  <p:childTnLst>
                                    <p:set>
                                      <p:cBhvr>
                                        <p:cTn dur="1" fill="hold" id="314">
                                          <p:stCondLst>
                                            <p:cond delay="0"/>
                                          </p:stCondLst>
                                        </p:cTn>
                                        <p:tgtEl>
                                          <p:spTgt spid="168"/>
                                        </p:tgtEl>
                                        <p:attrNameLst>
                                          <p:attrName>style.visibility</p:attrName>
                                        </p:attrNameLst>
                                      </p:cBhvr>
                                      <p:to>
                                        <p:strVal val="visible"/>
                                      </p:to>
                                    </p:set>
                                    <p:animEffect filter="fade" transition="in">
                                      <p:cBhvr additive="repl">
                                        <p:cTn dur="1000" id="315"/>
                                        <p:tgtEl>
                                          <p:spTgt spid="168"/>
                                        </p:tgtEl>
                                      </p:cBhvr>
                                    </p:animEffect>
                                    <p:anim calcmode="lin" valueType="num">
                                      <p:cBhvr additive="repl">
                                        <p:cTn dur="1000" fill="hold" id="316"/>
                                        <p:tgtEl>
                                          <p:spTgt spid="168"/>
                                        </p:tgtEl>
                                        <p:attrNameLst>
                                          <p:attrName>ppt_x</p:attrName>
                                        </p:attrNameLst>
                                      </p:cBhvr>
                                      <p:tavLst>
                                        <p:tav tm="0">
                                          <p:val>
                                            <p:strVal val="#ppt_x"/>
                                          </p:val>
                                        </p:tav>
                                        <p:tav tm="100000">
                                          <p:val>
                                            <p:strVal val="#ppt_x"/>
                                          </p:val>
                                        </p:tav>
                                      </p:tavLst>
                                    </p:anim>
                                    <p:anim calcmode="lin" valueType="num">
                                      <p:cBhvr additive="repl">
                                        <p:cTn dur="1000" fill="hold" id="317"/>
                                        <p:tgtEl>
                                          <p:spTgt spid="168"/>
                                        </p:tgtEl>
                                        <p:attrNameLst>
                                          <p:attrName>ppt_y</p:attrName>
                                        </p:attrNameLst>
                                      </p:cBhvr>
                                      <p:tavLst>
                                        <p:tav tm="0">
                                          <p:val>
                                            <p:strVal val="#ppt_y+.1"/>
                                          </p:val>
                                        </p:tav>
                                        <p:tav tm="100000">
                                          <p:val>
                                            <p:strVal val="#ppt_y"/>
                                          </p:val>
                                        </p:tav>
                                      </p:tavLst>
                                    </p:anim>
                                  </p:childTnLst>
                                </p:cTn>
                              </p:par>
                            </p:childTnLst>
                          </p:cTn>
                        </p:par>
                      </p:childTnLst>
                    </p:cTn>
                  </p:par>
                  <p:par>
                    <p:cTn fill="hold" id="318">
                      <p:stCondLst>
                        <p:cond delay="indefinite"/>
                      </p:stCondLst>
                      <p:childTnLst>
                        <p:par>
                          <p:cTn fill="hold" id="319">
                            <p:stCondLst>
                              <p:cond delay="0"/>
                            </p:stCondLst>
                            <p:childTnLst>
                              <p:par>
                                <p:cTn fill="hold" id="320" nodeType="clickEffect" presetClass="entr" presetID="42">
                                  <p:stCondLst>
                                    <p:cond delay="0"/>
                                  </p:stCondLst>
                                  <p:childTnLst>
                                    <p:set>
                                      <p:cBhvr>
                                        <p:cTn dur="1" fill="hold" id="321">
                                          <p:stCondLst>
                                            <p:cond delay="0"/>
                                          </p:stCondLst>
                                        </p:cTn>
                                        <p:tgtEl>
                                          <p:spTgt spid="169"/>
                                        </p:tgtEl>
                                        <p:attrNameLst>
                                          <p:attrName>style.visibility</p:attrName>
                                        </p:attrNameLst>
                                      </p:cBhvr>
                                      <p:to>
                                        <p:strVal val="visible"/>
                                      </p:to>
                                    </p:set>
                                    <p:animEffect filter="fade" transition="in">
                                      <p:cBhvr additive="repl">
                                        <p:cTn dur="1000" id="322"/>
                                        <p:tgtEl>
                                          <p:spTgt spid="169"/>
                                        </p:tgtEl>
                                      </p:cBhvr>
                                    </p:animEffect>
                                    <p:anim calcmode="lin" valueType="num">
                                      <p:cBhvr additive="repl">
                                        <p:cTn dur="1000" fill="hold" id="323"/>
                                        <p:tgtEl>
                                          <p:spTgt spid="169"/>
                                        </p:tgtEl>
                                        <p:attrNameLst>
                                          <p:attrName>ppt_x</p:attrName>
                                        </p:attrNameLst>
                                      </p:cBhvr>
                                      <p:tavLst>
                                        <p:tav tm="0">
                                          <p:val>
                                            <p:strVal val="#ppt_x"/>
                                          </p:val>
                                        </p:tav>
                                        <p:tav tm="100000">
                                          <p:val>
                                            <p:strVal val="#ppt_x"/>
                                          </p:val>
                                        </p:tav>
                                      </p:tavLst>
                                    </p:anim>
                                    <p:anim calcmode="lin" valueType="num">
                                      <p:cBhvr additive="repl">
                                        <p:cTn dur="1000" fill="hold" id="324"/>
                                        <p:tgtEl>
                                          <p:spTgt spid="169"/>
                                        </p:tgtEl>
                                        <p:attrNameLst>
                                          <p:attrName>ppt_y</p:attrName>
                                        </p:attrNameLst>
                                      </p:cBhvr>
                                      <p:tavLst>
                                        <p:tav tm="0">
                                          <p:val>
                                            <p:strVal val="#ppt_y+.1"/>
                                          </p:val>
                                        </p:tav>
                                        <p:tav tm="100000">
                                          <p:val>
                                            <p:strVal val="#ppt_y"/>
                                          </p:val>
                                        </p:tav>
                                      </p:tavLst>
                                    </p:anim>
                                  </p:childTnLst>
                                </p:cTn>
                              </p:par>
                            </p:childTnLst>
                          </p:cTn>
                        </p:par>
                        <p:par>
                          <p:cTn fill="hold" id="325">
                            <p:stCondLst>
                              <p:cond delay="1000"/>
                            </p:stCondLst>
                            <p:childTnLst>
                              <p:par>
                                <p:cTn fill="hold" id="326" nodeType="afterEffect" presetClass="entr" presetID="42">
                                  <p:stCondLst>
                                    <p:cond delay="0"/>
                                  </p:stCondLst>
                                  <p:childTnLst>
                                    <p:set>
                                      <p:cBhvr>
                                        <p:cTn dur="1" fill="hold" id="327">
                                          <p:stCondLst>
                                            <p:cond delay="0"/>
                                          </p:stCondLst>
                                        </p:cTn>
                                        <p:tgtEl>
                                          <p:spTgt spid="170"/>
                                        </p:tgtEl>
                                        <p:attrNameLst>
                                          <p:attrName>style.visibility</p:attrName>
                                        </p:attrNameLst>
                                      </p:cBhvr>
                                      <p:to>
                                        <p:strVal val="visible"/>
                                      </p:to>
                                    </p:set>
                                    <p:animEffect filter="fade" transition="in">
                                      <p:cBhvr additive="repl">
                                        <p:cTn dur="1000" id="328"/>
                                        <p:tgtEl>
                                          <p:spTgt spid="170"/>
                                        </p:tgtEl>
                                      </p:cBhvr>
                                    </p:animEffect>
                                    <p:anim calcmode="lin" valueType="num">
                                      <p:cBhvr additive="repl">
                                        <p:cTn dur="1000" fill="hold" id="329"/>
                                        <p:tgtEl>
                                          <p:spTgt spid="170"/>
                                        </p:tgtEl>
                                        <p:attrNameLst>
                                          <p:attrName>ppt_x</p:attrName>
                                        </p:attrNameLst>
                                      </p:cBhvr>
                                      <p:tavLst>
                                        <p:tav tm="0">
                                          <p:val>
                                            <p:strVal val="#ppt_x"/>
                                          </p:val>
                                        </p:tav>
                                        <p:tav tm="100000">
                                          <p:val>
                                            <p:strVal val="#ppt_x"/>
                                          </p:val>
                                        </p:tav>
                                      </p:tavLst>
                                    </p:anim>
                                    <p:anim calcmode="lin" valueType="num">
                                      <p:cBhvr additive="repl">
                                        <p:cTn dur="1000" fill="hold" id="330"/>
                                        <p:tgtEl>
                                          <p:spTgt spid="170"/>
                                        </p:tgtEl>
                                        <p:attrNameLst>
                                          <p:attrName>ppt_y</p:attrName>
                                        </p:attrNameLst>
                                      </p:cBhvr>
                                      <p:tavLst>
                                        <p:tav tm="0">
                                          <p:val>
                                            <p:strVal val="#ppt_y+.1"/>
                                          </p:val>
                                        </p:tav>
                                        <p:tav tm="100000">
                                          <p:val>
                                            <p:strVal val="#ppt_y"/>
                                          </p:val>
                                        </p:tav>
                                      </p:tavLst>
                                    </p:anim>
                                  </p:childTnLst>
                                </p:cTn>
                              </p:par>
                            </p:childTnLst>
                          </p:cTn>
                        </p:par>
                        <p:par>
                          <p:cTn fill="hold" id="331">
                            <p:stCondLst>
                              <p:cond delay="2000"/>
                            </p:stCondLst>
                            <p:childTnLst>
                              <p:par>
                                <p:cTn fill="hold" id="332" nodeType="afterEffect" presetClass="entr" presetID="42">
                                  <p:stCondLst>
                                    <p:cond delay="0"/>
                                  </p:stCondLst>
                                  <p:childTnLst>
                                    <p:set>
                                      <p:cBhvr>
                                        <p:cTn dur="1" fill="hold" id="333">
                                          <p:stCondLst>
                                            <p:cond delay="0"/>
                                          </p:stCondLst>
                                        </p:cTn>
                                        <p:tgtEl>
                                          <p:spTgt spid="181"/>
                                        </p:tgtEl>
                                        <p:attrNameLst>
                                          <p:attrName>style.visibility</p:attrName>
                                        </p:attrNameLst>
                                      </p:cBhvr>
                                      <p:to>
                                        <p:strVal val="visible"/>
                                      </p:to>
                                    </p:set>
                                    <p:animEffect filter="fade" transition="in">
                                      <p:cBhvr additive="repl">
                                        <p:cTn dur="1000" id="334"/>
                                        <p:tgtEl>
                                          <p:spTgt spid="181"/>
                                        </p:tgtEl>
                                      </p:cBhvr>
                                    </p:animEffect>
                                    <p:anim calcmode="lin" valueType="num">
                                      <p:cBhvr additive="repl">
                                        <p:cTn dur="1000" fill="hold" id="335"/>
                                        <p:tgtEl>
                                          <p:spTgt spid="181"/>
                                        </p:tgtEl>
                                        <p:attrNameLst>
                                          <p:attrName>ppt_x</p:attrName>
                                        </p:attrNameLst>
                                      </p:cBhvr>
                                      <p:tavLst>
                                        <p:tav tm="0">
                                          <p:val>
                                            <p:strVal val="#ppt_x"/>
                                          </p:val>
                                        </p:tav>
                                        <p:tav tm="100000">
                                          <p:val>
                                            <p:strVal val="#ppt_x"/>
                                          </p:val>
                                        </p:tav>
                                      </p:tavLst>
                                    </p:anim>
                                    <p:anim calcmode="lin" valueType="num">
                                      <p:cBhvr additive="repl">
                                        <p:cTn dur="1000" fill="hold" id="336"/>
                                        <p:tgtEl>
                                          <p:spTgt spid="181"/>
                                        </p:tgtEl>
                                        <p:attrNameLst>
                                          <p:attrName>ppt_y</p:attrName>
                                        </p:attrNameLst>
                                      </p:cBhvr>
                                      <p:tavLst>
                                        <p:tav tm="0">
                                          <p:val>
                                            <p:strVal val="#ppt_y+.1"/>
                                          </p:val>
                                        </p:tav>
                                        <p:tav tm="100000">
                                          <p:val>
                                            <p:strVal val="#ppt_y"/>
                                          </p:val>
                                        </p:tav>
                                      </p:tavLst>
                                    </p:anim>
                                  </p:childTnLst>
                                </p:cTn>
                              </p:par>
                            </p:childTnLst>
                          </p:cTn>
                        </p:par>
                      </p:childTnLst>
                    </p:cTn>
                  </p:par>
                  <p:par>
                    <p:cTn fill="hold" id="337">
                      <p:stCondLst>
                        <p:cond delay="indefinite"/>
                      </p:stCondLst>
                      <p:childTnLst>
                        <p:par>
                          <p:cTn fill="hold" id="338">
                            <p:stCondLst>
                              <p:cond delay="0"/>
                            </p:stCondLst>
                            <p:childTnLst>
                              <p:par>
                                <p:cTn fill="hold" id="339" nodeType="clickEffect" presetClass="entr" presetID="26">
                                  <p:stCondLst>
                                    <p:cond delay="0"/>
                                  </p:stCondLst>
                                  <p:childTnLst>
                                    <p:set>
                                      <p:cBhvr>
                                        <p:cTn dur="1" fill="hold" id="340">
                                          <p:stCondLst>
                                            <p:cond delay="0"/>
                                          </p:stCondLst>
                                        </p:cTn>
                                        <p:tgtEl>
                                          <p:spTgt spid="183"/>
                                        </p:tgtEl>
                                        <p:attrNameLst>
                                          <p:attrName>style.visibility</p:attrName>
                                        </p:attrNameLst>
                                      </p:cBhvr>
                                      <p:to>
                                        <p:strVal val="visible"/>
                                      </p:to>
                                    </p:set>
                                    <p:animEffect filter="wipe(down)" transition="out">
                                      <p:cBhvr additive="repl">
                                        <p:cTn dur="580" id="341">
                                          <p:stCondLst>
                                            <p:cond delay="0"/>
                                          </p:stCondLst>
                                        </p:cTn>
                                        <p:tgtEl>
                                          <p:spTgt spid="183"/>
                                        </p:tgtEl>
                                      </p:cBhvr>
                                    </p:animEffect>
                                    <p:anim calcmode="lin" valueType="num">
                                      <p:cBhvr additive="repl">
                                        <p:cTn dur="1822" id="342">
                                          <p:stCondLst>
                                            <p:cond delay="0"/>
                                          </p:stCondLst>
                                        </p:cTn>
                                        <p:tgtEl>
                                          <p:spTgt spid="183"/>
                                        </p:tgtEl>
                                        <p:attrNameLst>
                                          <p:attrName>ppt_x</p:attrName>
                                        </p:attrNameLst>
                                      </p:cBhvr>
                                      <p:tavLst>
                                        <p:tav tm="0">
                                          <p:val>
                                            <p:strVal val="#ppt_x-0.25"/>
                                          </p:val>
                                        </p:tav>
                                        <p:tav tm="100000">
                                          <p:val>
                                            <p:strVal val="#ppt_x"/>
                                          </p:val>
                                        </p:tav>
                                      </p:tavLst>
                                    </p:anim>
                                    <p:anim calcmode="lin" valueType="num">
                                      <p:cBhvr additive="repl">
                                        <p:cTn dur="664" id="343">
                                          <p:stCondLst>
                                            <p:cond delay="0"/>
                                          </p:stCondLst>
                                        </p:cTn>
                                        <p:tgtEl>
                                          <p:spTgt spid="183"/>
                                        </p:tgtEl>
                                        <p:attrNameLst>
                                          <p:attrName>ppt_y</p:attrName>
                                        </p:attrNameLst>
                                      </p:cBhvr>
                                      <p:tavLst>
                                        <p:tav tm="0">
                                          <p:val>
                                            <p:strVal val="0.5"/>
                                          </p:val>
                                        </p:tav>
                                        <p:tav tm="100000">
                                          <p:val>
                                            <p:strVal val="1"/>
                                          </p:val>
                                        </p:tav>
                                      </p:tavLst>
                                    </p:anim>
                                    <p:anim calcmode="lin" valueType="num">
                                      <p:cBhvr additive="repl">
                                        <p:cTn dur="664" id="344">
                                          <p:stCondLst>
                                            <p:cond delay="664"/>
                                          </p:stCondLst>
                                        </p:cTn>
                                        <p:tgtEl>
                                          <p:spTgt spid="183"/>
                                        </p:tgtEl>
                                        <p:attrNameLst>
                                          <p:attrName>ppt_y</p:attrName>
                                        </p:attrNameLst>
                                      </p:cBhvr>
                                      <p:tavLst>
                                        <p:tav tm="0">
                                          <p:val>
                                            <p:strVal val="0"/>
                                          </p:val>
                                        </p:tav>
                                        <p:tav tm="100000">
                                          <p:val>
                                            <p:strVal val="1"/>
                                          </p:val>
                                        </p:tav>
                                      </p:tavLst>
                                    </p:anim>
                                    <p:anim calcmode="lin" valueType="num">
                                      <p:cBhvr additive="repl">
                                        <p:cTn dur="332" id="345">
                                          <p:stCondLst>
                                            <p:cond delay="1324"/>
                                          </p:stCondLst>
                                        </p:cTn>
                                        <p:tgtEl>
                                          <p:spTgt spid="183"/>
                                        </p:tgtEl>
                                        <p:attrNameLst>
                                          <p:attrName>ppt_y</p:attrName>
                                        </p:attrNameLst>
                                      </p:cBhvr>
                                      <p:tavLst>
                                        <p:tav tm="0">
                                          <p:val>
                                            <p:strVal val="0"/>
                                          </p:val>
                                        </p:tav>
                                        <p:tav tm="100000">
                                          <p:val>
                                            <p:strVal val="1"/>
                                          </p:val>
                                        </p:tav>
                                      </p:tavLst>
                                    </p:anim>
                                    <p:anim calcmode="lin" valueType="num">
                                      <p:cBhvr additive="repl">
                                        <p:cTn dur="164" id="346">
                                          <p:stCondLst>
                                            <p:cond delay="1656"/>
                                          </p:stCondLst>
                                        </p:cTn>
                                        <p:tgtEl>
                                          <p:spTgt spid="183"/>
                                        </p:tgtEl>
                                        <p:attrNameLst>
                                          <p:attrName>ppt_y</p:attrName>
                                        </p:attrNameLst>
                                      </p:cBhvr>
                                      <p:tavLst>
                                        <p:tav tm="0">
                                          <p:val>
                                            <p:strVal val="0"/>
                                          </p:val>
                                        </p:tav>
                                        <p:tav tm="100000">
                                          <p:val>
                                            <p:strVal val="1"/>
                                          </p:val>
                                        </p:tav>
                                      </p:tavLst>
                                    </p:anim>
                                  </p:childTnLst>
                                </p:cTn>
                              </p:par>
                            </p:childTnLst>
                          </p:cTn>
                        </p:par>
                        <p:par>
                          <p:cTn fill="hold" id="347">
                            <p:stCondLst>
                              <p:cond delay="2000"/>
                            </p:stCondLst>
                            <p:childTnLst>
                              <p:par>
                                <p:cTn fill="hold" id="348" nodeType="afterEffect" presetClass="entr" presetID="42">
                                  <p:stCondLst>
                                    <p:cond delay="0"/>
                                  </p:stCondLst>
                                  <p:childTnLst>
                                    <p:set>
                                      <p:cBhvr>
                                        <p:cTn dur="1" fill="hold" id="349">
                                          <p:stCondLst>
                                            <p:cond delay="0"/>
                                          </p:stCondLst>
                                        </p:cTn>
                                        <p:tgtEl>
                                          <p:spTgt spid="172"/>
                                        </p:tgtEl>
                                        <p:attrNameLst>
                                          <p:attrName>style.visibility</p:attrName>
                                        </p:attrNameLst>
                                      </p:cBhvr>
                                      <p:to>
                                        <p:strVal val="visible"/>
                                      </p:to>
                                    </p:set>
                                    <p:animEffect filter="fade" transition="in">
                                      <p:cBhvr additive="repl">
                                        <p:cTn dur="1000" id="350"/>
                                        <p:tgtEl>
                                          <p:spTgt spid="172"/>
                                        </p:tgtEl>
                                      </p:cBhvr>
                                    </p:animEffect>
                                    <p:anim calcmode="lin" valueType="num">
                                      <p:cBhvr additive="repl">
                                        <p:cTn dur="1000" fill="hold" id="351"/>
                                        <p:tgtEl>
                                          <p:spTgt spid="172"/>
                                        </p:tgtEl>
                                        <p:attrNameLst>
                                          <p:attrName>ppt_x</p:attrName>
                                        </p:attrNameLst>
                                      </p:cBhvr>
                                      <p:tavLst>
                                        <p:tav tm="0">
                                          <p:val>
                                            <p:strVal val="#ppt_x"/>
                                          </p:val>
                                        </p:tav>
                                        <p:tav tm="100000">
                                          <p:val>
                                            <p:strVal val="#ppt_x"/>
                                          </p:val>
                                        </p:tav>
                                      </p:tavLst>
                                    </p:anim>
                                    <p:anim calcmode="lin" valueType="num">
                                      <p:cBhvr additive="repl">
                                        <p:cTn dur="1000" fill="hold" id="352"/>
                                        <p:tgtEl>
                                          <p:spTgt spid="172"/>
                                        </p:tgtEl>
                                        <p:attrNameLst>
                                          <p:attrName>ppt_y</p:attrName>
                                        </p:attrNameLst>
                                      </p:cBhvr>
                                      <p:tavLst>
                                        <p:tav tm="0">
                                          <p:val>
                                            <p:strVal val="#ppt_y+.1"/>
                                          </p:val>
                                        </p:tav>
                                        <p:tav tm="100000">
                                          <p:val>
                                            <p:strVal val="#ppt_y"/>
                                          </p:val>
                                        </p:tav>
                                      </p:tavLst>
                                    </p:anim>
                                  </p:childTnLst>
                                </p:cTn>
                              </p:par>
                            </p:childTnLst>
                          </p:cTn>
                        </p:par>
                        <p:par>
                          <p:cTn fill="hold" id="353">
                            <p:stCondLst>
                              <p:cond delay="3000"/>
                            </p:stCondLst>
                            <p:childTnLst>
                              <p:par>
                                <p:cTn fill="hold" id="354" nodeType="afterEffect" presetClass="entr" presetID="42">
                                  <p:stCondLst>
                                    <p:cond delay="0"/>
                                  </p:stCondLst>
                                  <p:childTnLst>
                                    <p:set>
                                      <p:cBhvr>
                                        <p:cTn dur="1" fill="hold" id="355">
                                          <p:stCondLst>
                                            <p:cond delay="0"/>
                                          </p:stCondLst>
                                        </p:cTn>
                                        <p:tgtEl>
                                          <p:spTgt spid="171"/>
                                        </p:tgtEl>
                                        <p:attrNameLst>
                                          <p:attrName>style.visibility</p:attrName>
                                        </p:attrNameLst>
                                      </p:cBhvr>
                                      <p:to>
                                        <p:strVal val="visible"/>
                                      </p:to>
                                    </p:set>
                                    <p:animEffect filter="fade" transition="in">
                                      <p:cBhvr additive="repl">
                                        <p:cTn dur="1000" id="356"/>
                                        <p:tgtEl>
                                          <p:spTgt spid="171"/>
                                        </p:tgtEl>
                                      </p:cBhvr>
                                    </p:animEffect>
                                    <p:anim calcmode="lin" valueType="num">
                                      <p:cBhvr additive="repl">
                                        <p:cTn dur="1000" fill="hold" id="357"/>
                                        <p:tgtEl>
                                          <p:spTgt spid="171"/>
                                        </p:tgtEl>
                                        <p:attrNameLst>
                                          <p:attrName>ppt_x</p:attrName>
                                        </p:attrNameLst>
                                      </p:cBhvr>
                                      <p:tavLst>
                                        <p:tav tm="0">
                                          <p:val>
                                            <p:strVal val="#ppt_x"/>
                                          </p:val>
                                        </p:tav>
                                        <p:tav tm="100000">
                                          <p:val>
                                            <p:strVal val="#ppt_x"/>
                                          </p:val>
                                        </p:tav>
                                      </p:tavLst>
                                    </p:anim>
                                    <p:anim calcmode="lin" valueType="num">
                                      <p:cBhvr additive="repl">
                                        <p:cTn dur="1000" fill="hold" id="358"/>
                                        <p:tgtEl>
                                          <p:spTgt spid="171"/>
                                        </p:tgtEl>
                                        <p:attrNameLst>
                                          <p:attrName>ppt_y</p:attrName>
                                        </p:attrNameLst>
                                      </p:cBhvr>
                                      <p:tavLst>
                                        <p:tav tm="0">
                                          <p:val>
                                            <p:strVal val="#ppt_y+.1"/>
                                          </p:val>
                                        </p:tav>
                                        <p:tav tm="100000">
                                          <p:val>
                                            <p:strVal val="#ppt_y"/>
                                          </p:val>
                                        </p:tav>
                                      </p:tavLst>
                                    </p:anim>
                                  </p:childTnLst>
                                </p:cTn>
                              </p:par>
                            </p:childTnLst>
                          </p:cTn>
                        </p:par>
                        <p:par>
                          <p:cTn fill="hold" id="359">
                            <p:stCondLst>
                              <p:cond delay="4000"/>
                            </p:stCondLst>
                            <p:childTnLst>
                              <p:par>
                                <p:cTn fill="hold" id="360" nodeType="afterEffect" presetClass="entr" presetID="42">
                                  <p:stCondLst>
                                    <p:cond delay="0"/>
                                  </p:stCondLst>
                                  <p:childTnLst>
                                    <p:set>
                                      <p:cBhvr>
                                        <p:cTn dur="1" fill="hold" id="361">
                                          <p:stCondLst>
                                            <p:cond delay="0"/>
                                          </p:stCondLst>
                                        </p:cTn>
                                        <p:tgtEl>
                                          <p:spTgt spid="173"/>
                                        </p:tgtEl>
                                        <p:attrNameLst>
                                          <p:attrName>style.visibility</p:attrName>
                                        </p:attrNameLst>
                                      </p:cBhvr>
                                      <p:to>
                                        <p:strVal val="visible"/>
                                      </p:to>
                                    </p:set>
                                    <p:animEffect filter="fade" transition="in">
                                      <p:cBhvr additive="repl">
                                        <p:cTn dur="1000" id="362"/>
                                        <p:tgtEl>
                                          <p:spTgt spid="173"/>
                                        </p:tgtEl>
                                      </p:cBhvr>
                                    </p:animEffect>
                                    <p:anim calcmode="lin" valueType="num">
                                      <p:cBhvr additive="repl">
                                        <p:cTn dur="1000" fill="hold" id="363"/>
                                        <p:tgtEl>
                                          <p:spTgt spid="173"/>
                                        </p:tgtEl>
                                        <p:attrNameLst>
                                          <p:attrName>ppt_x</p:attrName>
                                        </p:attrNameLst>
                                      </p:cBhvr>
                                      <p:tavLst>
                                        <p:tav tm="0">
                                          <p:val>
                                            <p:strVal val="#ppt_x"/>
                                          </p:val>
                                        </p:tav>
                                        <p:tav tm="100000">
                                          <p:val>
                                            <p:strVal val="#ppt_x"/>
                                          </p:val>
                                        </p:tav>
                                      </p:tavLst>
                                    </p:anim>
                                    <p:anim calcmode="lin" valueType="num">
                                      <p:cBhvr additive="repl">
                                        <p:cTn dur="1000" fill="hold" id="364"/>
                                        <p:tgtEl>
                                          <p:spTgt spid="173"/>
                                        </p:tgtEl>
                                        <p:attrNameLst>
                                          <p:attrName>ppt_y</p:attrName>
                                        </p:attrNameLst>
                                      </p:cBhvr>
                                      <p:tavLst>
                                        <p:tav tm="0">
                                          <p:val>
                                            <p:strVal val="#ppt_y+.1"/>
                                          </p:val>
                                        </p:tav>
                                        <p:tav tm="100000">
                                          <p:val>
                                            <p:strVal val="#ppt_y"/>
                                          </p:val>
                                        </p:tav>
                                      </p:tavLst>
                                    </p:anim>
                                  </p:childTnLst>
                                </p:cTn>
                              </p:par>
                            </p:childTnLst>
                          </p:cTn>
                        </p:par>
                        <p:par>
                          <p:cTn fill="hold" id="365">
                            <p:stCondLst>
                              <p:cond delay="5000"/>
                            </p:stCondLst>
                            <p:childTnLst>
                              <p:par>
                                <p:cTn fill="hold" id="366" nodeType="afterEffect" presetClass="entr" presetID="26">
                                  <p:stCondLst>
                                    <p:cond delay="0"/>
                                  </p:stCondLst>
                                  <p:childTnLst>
                                    <p:set>
                                      <p:cBhvr>
                                        <p:cTn dur="1" fill="hold" id="367">
                                          <p:stCondLst>
                                            <p:cond delay="0"/>
                                          </p:stCondLst>
                                        </p:cTn>
                                        <p:tgtEl>
                                          <p:spTgt spid="184"/>
                                        </p:tgtEl>
                                        <p:attrNameLst>
                                          <p:attrName>style.visibility</p:attrName>
                                        </p:attrNameLst>
                                      </p:cBhvr>
                                      <p:to>
                                        <p:strVal val="visible"/>
                                      </p:to>
                                    </p:set>
                                    <p:animEffect filter="wipe(down)" transition="out">
                                      <p:cBhvr additive="repl">
                                        <p:cTn dur="580" id="368">
                                          <p:stCondLst>
                                            <p:cond delay="0"/>
                                          </p:stCondLst>
                                        </p:cTn>
                                        <p:tgtEl>
                                          <p:spTgt spid="184"/>
                                        </p:tgtEl>
                                      </p:cBhvr>
                                    </p:animEffect>
                                    <p:anim calcmode="lin" valueType="num">
                                      <p:cBhvr additive="repl">
                                        <p:cTn dur="1822" id="369">
                                          <p:stCondLst>
                                            <p:cond delay="0"/>
                                          </p:stCondLst>
                                        </p:cTn>
                                        <p:tgtEl>
                                          <p:spTgt spid="184"/>
                                        </p:tgtEl>
                                        <p:attrNameLst>
                                          <p:attrName>ppt_x</p:attrName>
                                        </p:attrNameLst>
                                      </p:cBhvr>
                                      <p:tavLst>
                                        <p:tav tm="0">
                                          <p:val>
                                            <p:strVal val="#ppt_x-0.25"/>
                                          </p:val>
                                        </p:tav>
                                        <p:tav tm="100000">
                                          <p:val>
                                            <p:strVal val="#ppt_x"/>
                                          </p:val>
                                        </p:tav>
                                      </p:tavLst>
                                    </p:anim>
                                    <p:anim calcmode="lin" valueType="num">
                                      <p:cBhvr additive="repl">
                                        <p:cTn dur="664" id="370">
                                          <p:stCondLst>
                                            <p:cond delay="0"/>
                                          </p:stCondLst>
                                        </p:cTn>
                                        <p:tgtEl>
                                          <p:spTgt spid="184"/>
                                        </p:tgtEl>
                                        <p:attrNameLst>
                                          <p:attrName>ppt_y</p:attrName>
                                        </p:attrNameLst>
                                      </p:cBhvr>
                                      <p:tavLst>
                                        <p:tav tm="0">
                                          <p:val>
                                            <p:strVal val="0.5"/>
                                          </p:val>
                                        </p:tav>
                                        <p:tav tm="100000">
                                          <p:val>
                                            <p:strVal val="1"/>
                                          </p:val>
                                        </p:tav>
                                      </p:tavLst>
                                    </p:anim>
                                    <p:anim calcmode="lin" valueType="num">
                                      <p:cBhvr additive="repl">
                                        <p:cTn dur="664" id="371">
                                          <p:stCondLst>
                                            <p:cond delay="664"/>
                                          </p:stCondLst>
                                        </p:cTn>
                                        <p:tgtEl>
                                          <p:spTgt spid="184"/>
                                        </p:tgtEl>
                                        <p:attrNameLst>
                                          <p:attrName>ppt_y</p:attrName>
                                        </p:attrNameLst>
                                      </p:cBhvr>
                                      <p:tavLst>
                                        <p:tav tm="0">
                                          <p:val>
                                            <p:strVal val="0"/>
                                          </p:val>
                                        </p:tav>
                                        <p:tav tm="100000">
                                          <p:val>
                                            <p:strVal val="1"/>
                                          </p:val>
                                        </p:tav>
                                      </p:tavLst>
                                    </p:anim>
                                    <p:anim calcmode="lin" valueType="num">
                                      <p:cBhvr additive="repl">
                                        <p:cTn dur="332" id="372">
                                          <p:stCondLst>
                                            <p:cond delay="1324"/>
                                          </p:stCondLst>
                                        </p:cTn>
                                        <p:tgtEl>
                                          <p:spTgt spid="184"/>
                                        </p:tgtEl>
                                        <p:attrNameLst>
                                          <p:attrName>ppt_y</p:attrName>
                                        </p:attrNameLst>
                                      </p:cBhvr>
                                      <p:tavLst>
                                        <p:tav tm="0">
                                          <p:val>
                                            <p:strVal val="0"/>
                                          </p:val>
                                        </p:tav>
                                        <p:tav tm="100000">
                                          <p:val>
                                            <p:strVal val="1"/>
                                          </p:val>
                                        </p:tav>
                                      </p:tavLst>
                                    </p:anim>
                                    <p:anim calcmode="lin" valueType="num">
                                      <p:cBhvr additive="repl">
                                        <p:cTn dur="164" id="373">
                                          <p:stCondLst>
                                            <p:cond delay="1656"/>
                                          </p:stCondLst>
                                        </p:cTn>
                                        <p:tgtEl>
                                          <p:spTgt spid="184"/>
                                        </p:tgtEl>
                                        <p:attrNameLst>
                                          <p:attrName>ppt_y</p:attrName>
                                        </p:attrNameLst>
                                      </p:cBhvr>
                                      <p:tavLst>
                                        <p:tav tm="0">
                                          <p:val>
                                            <p:strVal val="0"/>
                                          </p:val>
                                        </p:tav>
                                        <p:tav tm="100000">
                                          <p:val>
                                            <p:strVal val="1"/>
                                          </p:val>
                                        </p:tav>
                                      </p:tavLst>
                                    </p:anim>
                                  </p:childTnLst>
                                </p:cTn>
                              </p:par>
                            </p:childTnLst>
                          </p:cTn>
                        </p:par>
                        <p:par>
                          <p:cTn fill="hold" id="374">
                            <p:stCondLst>
                              <p:cond delay="7000"/>
                            </p:stCondLst>
                            <p:childTnLst>
                              <p:par>
                                <p:cTn fill="hold" id="375" nodeType="afterEffect" presetClass="entr" presetID="42">
                                  <p:stCondLst>
                                    <p:cond delay="0"/>
                                  </p:stCondLst>
                                  <p:childTnLst>
                                    <p:set>
                                      <p:cBhvr>
                                        <p:cTn dur="1" fill="hold" id="376">
                                          <p:stCondLst>
                                            <p:cond delay="0"/>
                                          </p:stCondLst>
                                        </p:cTn>
                                        <p:tgtEl>
                                          <p:spTgt spid="177"/>
                                        </p:tgtEl>
                                        <p:attrNameLst>
                                          <p:attrName>style.visibility</p:attrName>
                                        </p:attrNameLst>
                                      </p:cBhvr>
                                      <p:to>
                                        <p:strVal val="visible"/>
                                      </p:to>
                                    </p:set>
                                    <p:animEffect filter="fade" transition="in">
                                      <p:cBhvr additive="repl">
                                        <p:cTn dur="1000" id="377"/>
                                        <p:tgtEl>
                                          <p:spTgt spid="177"/>
                                        </p:tgtEl>
                                      </p:cBhvr>
                                    </p:animEffect>
                                    <p:anim calcmode="lin" valueType="num">
                                      <p:cBhvr additive="repl">
                                        <p:cTn dur="1000" fill="hold" id="378"/>
                                        <p:tgtEl>
                                          <p:spTgt spid="177"/>
                                        </p:tgtEl>
                                        <p:attrNameLst>
                                          <p:attrName>ppt_x</p:attrName>
                                        </p:attrNameLst>
                                      </p:cBhvr>
                                      <p:tavLst>
                                        <p:tav tm="0">
                                          <p:val>
                                            <p:strVal val="#ppt_x"/>
                                          </p:val>
                                        </p:tav>
                                        <p:tav tm="100000">
                                          <p:val>
                                            <p:strVal val="#ppt_x"/>
                                          </p:val>
                                        </p:tav>
                                      </p:tavLst>
                                    </p:anim>
                                    <p:anim calcmode="lin" valueType="num">
                                      <p:cBhvr additive="repl">
                                        <p:cTn dur="1000" fill="hold" id="379"/>
                                        <p:tgtEl>
                                          <p:spTgt spid="177"/>
                                        </p:tgtEl>
                                        <p:attrNameLst>
                                          <p:attrName>ppt_y</p:attrName>
                                        </p:attrNameLst>
                                      </p:cBhvr>
                                      <p:tavLst>
                                        <p:tav tm="0">
                                          <p:val>
                                            <p:strVal val="#ppt_y+.1"/>
                                          </p:val>
                                        </p:tav>
                                        <p:tav tm="100000">
                                          <p:val>
                                            <p:strVal val="#ppt_y"/>
                                          </p:val>
                                        </p:tav>
                                      </p:tavLst>
                                    </p:anim>
                                  </p:childTnLst>
                                </p:cTn>
                              </p:par>
                            </p:childTnLst>
                          </p:cTn>
                        </p:par>
                        <p:par>
                          <p:cTn fill="hold" id="380">
                            <p:stCondLst>
                              <p:cond delay="8000"/>
                            </p:stCondLst>
                            <p:childTnLst>
                              <p:par>
                                <p:cTn fill="hold" id="381" nodeType="afterEffect" presetClass="entr" presetID="42">
                                  <p:stCondLst>
                                    <p:cond delay="0"/>
                                  </p:stCondLst>
                                  <p:childTnLst>
                                    <p:set>
                                      <p:cBhvr>
                                        <p:cTn dur="1" fill="hold" id="382">
                                          <p:stCondLst>
                                            <p:cond delay="0"/>
                                          </p:stCondLst>
                                        </p:cTn>
                                        <p:tgtEl>
                                          <p:spTgt spid="178"/>
                                        </p:tgtEl>
                                        <p:attrNameLst>
                                          <p:attrName>style.visibility</p:attrName>
                                        </p:attrNameLst>
                                      </p:cBhvr>
                                      <p:to>
                                        <p:strVal val="visible"/>
                                      </p:to>
                                    </p:set>
                                    <p:animEffect filter="fade" transition="in">
                                      <p:cBhvr additive="repl">
                                        <p:cTn dur="1000" id="383"/>
                                        <p:tgtEl>
                                          <p:spTgt spid="178"/>
                                        </p:tgtEl>
                                      </p:cBhvr>
                                    </p:animEffect>
                                    <p:anim calcmode="lin" valueType="num">
                                      <p:cBhvr additive="repl">
                                        <p:cTn dur="1000" fill="hold" id="384"/>
                                        <p:tgtEl>
                                          <p:spTgt spid="178"/>
                                        </p:tgtEl>
                                        <p:attrNameLst>
                                          <p:attrName>ppt_x</p:attrName>
                                        </p:attrNameLst>
                                      </p:cBhvr>
                                      <p:tavLst>
                                        <p:tav tm="0">
                                          <p:val>
                                            <p:strVal val="#ppt_x"/>
                                          </p:val>
                                        </p:tav>
                                        <p:tav tm="100000">
                                          <p:val>
                                            <p:strVal val="#ppt_x"/>
                                          </p:val>
                                        </p:tav>
                                      </p:tavLst>
                                    </p:anim>
                                    <p:anim calcmode="lin" valueType="num">
                                      <p:cBhvr additive="repl">
                                        <p:cTn dur="1000" fill="hold" id="385"/>
                                        <p:tgtEl>
                                          <p:spTgt spid="178"/>
                                        </p:tgtEl>
                                        <p:attrNameLst>
                                          <p:attrName>ppt_y</p:attrName>
                                        </p:attrNameLst>
                                      </p:cBhvr>
                                      <p:tavLst>
                                        <p:tav tm="0">
                                          <p:val>
                                            <p:strVal val="#ppt_y+.1"/>
                                          </p:val>
                                        </p:tav>
                                        <p:tav tm="100000">
                                          <p:val>
                                            <p:strVal val="#ppt_y"/>
                                          </p:val>
                                        </p:tav>
                                      </p:tavLst>
                                    </p:anim>
                                  </p:childTnLst>
                                </p:cTn>
                              </p:par>
                            </p:childTnLst>
                          </p:cTn>
                        </p:par>
                      </p:childTnLst>
                    </p:cTn>
                  </p:par>
                  <p:par>
                    <p:cTn fill="hold" id="386">
                      <p:stCondLst>
                        <p:cond delay="indefinite"/>
                      </p:stCondLst>
                      <p:childTnLst>
                        <p:par>
                          <p:cTn fill="hold" id="387">
                            <p:stCondLst>
                              <p:cond delay="0"/>
                            </p:stCondLst>
                            <p:childTnLst>
                              <p:par>
                                <p:cTn fill="hold" id="388" nodeType="clickEffect" presetClass="entr" presetID="42">
                                  <p:stCondLst>
                                    <p:cond delay="0"/>
                                  </p:stCondLst>
                                  <p:childTnLst>
                                    <p:set>
                                      <p:cBhvr>
                                        <p:cTn dur="1" fill="hold" id="389">
                                          <p:stCondLst>
                                            <p:cond delay="0"/>
                                          </p:stCondLst>
                                        </p:cTn>
                                        <p:tgtEl>
                                          <p:spTgt spid="175"/>
                                        </p:tgtEl>
                                        <p:attrNameLst>
                                          <p:attrName>style.visibility</p:attrName>
                                        </p:attrNameLst>
                                      </p:cBhvr>
                                      <p:to>
                                        <p:strVal val="visible"/>
                                      </p:to>
                                    </p:set>
                                    <p:animEffect filter="fade" transition="in">
                                      <p:cBhvr additive="repl">
                                        <p:cTn dur="1000" id="390"/>
                                        <p:tgtEl>
                                          <p:spTgt spid="175"/>
                                        </p:tgtEl>
                                      </p:cBhvr>
                                    </p:animEffect>
                                    <p:anim calcmode="lin" valueType="num">
                                      <p:cBhvr additive="repl">
                                        <p:cTn dur="1000" fill="hold" id="391"/>
                                        <p:tgtEl>
                                          <p:spTgt spid="175"/>
                                        </p:tgtEl>
                                        <p:attrNameLst>
                                          <p:attrName>ppt_x</p:attrName>
                                        </p:attrNameLst>
                                      </p:cBhvr>
                                      <p:tavLst>
                                        <p:tav tm="0">
                                          <p:val>
                                            <p:strVal val="#ppt_x"/>
                                          </p:val>
                                        </p:tav>
                                        <p:tav tm="100000">
                                          <p:val>
                                            <p:strVal val="#ppt_x"/>
                                          </p:val>
                                        </p:tav>
                                      </p:tavLst>
                                    </p:anim>
                                    <p:anim calcmode="lin" valueType="num">
                                      <p:cBhvr additive="repl">
                                        <p:cTn dur="1000" fill="hold" id="392"/>
                                        <p:tgtEl>
                                          <p:spTgt spid="175"/>
                                        </p:tgtEl>
                                        <p:attrNameLst>
                                          <p:attrName>ppt_y</p:attrName>
                                        </p:attrNameLst>
                                      </p:cBhvr>
                                      <p:tavLst>
                                        <p:tav tm="0">
                                          <p:val>
                                            <p:strVal val="#ppt_y+.1"/>
                                          </p:val>
                                        </p:tav>
                                        <p:tav tm="100000">
                                          <p:val>
                                            <p:strVal val="#ppt_y"/>
                                          </p:val>
                                        </p:tav>
                                      </p:tavLst>
                                    </p:anim>
                                  </p:childTnLst>
                                </p:cTn>
                              </p:par>
                            </p:childTnLst>
                          </p:cTn>
                        </p:par>
                        <p:par>
                          <p:cTn fill="hold" id="393">
                            <p:stCondLst>
                              <p:cond delay="1000"/>
                            </p:stCondLst>
                            <p:childTnLst>
                              <p:par>
                                <p:cTn fill="hold" id="394" nodeType="afterEffect" presetClass="entr" presetID="42">
                                  <p:stCondLst>
                                    <p:cond delay="0"/>
                                  </p:stCondLst>
                                  <p:childTnLst>
                                    <p:set>
                                      <p:cBhvr>
                                        <p:cTn dur="1" fill="hold" id="395">
                                          <p:stCondLst>
                                            <p:cond delay="0"/>
                                          </p:stCondLst>
                                        </p:cTn>
                                        <p:tgtEl>
                                          <p:spTgt spid="174"/>
                                        </p:tgtEl>
                                        <p:attrNameLst>
                                          <p:attrName>style.visibility</p:attrName>
                                        </p:attrNameLst>
                                      </p:cBhvr>
                                      <p:to>
                                        <p:strVal val="visible"/>
                                      </p:to>
                                    </p:set>
                                    <p:animEffect filter="fade" transition="in">
                                      <p:cBhvr additive="repl">
                                        <p:cTn dur="1000" id="396"/>
                                        <p:tgtEl>
                                          <p:spTgt spid="174"/>
                                        </p:tgtEl>
                                      </p:cBhvr>
                                    </p:animEffect>
                                    <p:anim calcmode="lin" valueType="num">
                                      <p:cBhvr additive="repl">
                                        <p:cTn dur="1000" fill="hold" id="397"/>
                                        <p:tgtEl>
                                          <p:spTgt spid="174"/>
                                        </p:tgtEl>
                                        <p:attrNameLst>
                                          <p:attrName>ppt_x</p:attrName>
                                        </p:attrNameLst>
                                      </p:cBhvr>
                                      <p:tavLst>
                                        <p:tav tm="0">
                                          <p:val>
                                            <p:strVal val="#ppt_x"/>
                                          </p:val>
                                        </p:tav>
                                        <p:tav tm="100000">
                                          <p:val>
                                            <p:strVal val="#ppt_x"/>
                                          </p:val>
                                        </p:tav>
                                      </p:tavLst>
                                    </p:anim>
                                    <p:anim calcmode="lin" valueType="num">
                                      <p:cBhvr additive="repl">
                                        <p:cTn dur="1000" fill="hold" id="398"/>
                                        <p:tgtEl>
                                          <p:spTgt spid="174"/>
                                        </p:tgtEl>
                                        <p:attrNameLst>
                                          <p:attrName>ppt_y</p:attrName>
                                        </p:attrNameLst>
                                      </p:cBhvr>
                                      <p:tavLst>
                                        <p:tav tm="0">
                                          <p:val>
                                            <p:strVal val="#ppt_y+.1"/>
                                          </p:val>
                                        </p:tav>
                                        <p:tav tm="100000">
                                          <p:val>
                                            <p:strVal val="#ppt_y"/>
                                          </p:val>
                                        </p:tav>
                                      </p:tavLst>
                                    </p:anim>
                                  </p:childTnLst>
                                </p:cTn>
                              </p:par>
                            </p:childTnLst>
                          </p:cTn>
                        </p:par>
                        <p:par>
                          <p:cTn fill="hold" id="399">
                            <p:stCondLst>
                              <p:cond delay="2000"/>
                            </p:stCondLst>
                            <p:childTnLst>
                              <p:par>
                                <p:cTn fill="hold" id="400" nodeType="afterEffect" presetClass="entr" presetID="42">
                                  <p:stCondLst>
                                    <p:cond delay="0"/>
                                  </p:stCondLst>
                                  <p:childTnLst>
                                    <p:set>
                                      <p:cBhvr>
                                        <p:cTn dur="1" fill="hold" id="401">
                                          <p:stCondLst>
                                            <p:cond delay="0"/>
                                          </p:stCondLst>
                                        </p:cTn>
                                        <p:tgtEl>
                                          <p:spTgt spid="176"/>
                                        </p:tgtEl>
                                        <p:attrNameLst>
                                          <p:attrName>style.visibility</p:attrName>
                                        </p:attrNameLst>
                                      </p:cBhvr>
                                      <p:to>
                                        <p:strVal val="visible"/>
                                      </p:to>
                                    </p:set>
                                    <p:animEffect filter="fade" transition="in">
                                      <p:cBhvr additive="repl">
                                        <p:cTn dur="1000" id="402"/>
                                        <p:tgtEl>
                                          <p:spTgt spid="176"/>
                                        </p:tgtEl>
                                      </p:cBhvr>
                                    </p:animEffect>
                                    <p:anim calcmode="lin" valueType="num">
                                      <p:cBhvr additive="repl">
                                        <p:cTn dur="1000" fill="hold" id="403"/>
                                        <p:tgtEl>
                                          <p:spTgt spid="176"/>
                                        </p:tgtEl>
                                        <p:attrNameLst>
                                          <p:attrName>ppt_x</p:attrName>
                                        </p:attrNameLst>
                                      </p:cBhvr>
                                      <p:tavLst>
                                        <p:tav tm="0">
                                          <p:val>
                                            <p:strVal val="#ppt_x"/>
                                          </p:val>
                                        </p:tav>
                                        <p:tav tm="100000">
                                          <p:val>
                                            <p:strVal val="#ppt_x"/>
                                          </p:val>
                                        </p:tav>
                                      </p:tavLst>
                                    </p:anim>
                                    <p:anim calcmode="lin" valueType="num">
                                      <p:cBhvr additive="repl">
                                        <p:cTn dur="1000" fill="hold" id="404"/>
                                        <p:tgtEl>
                                          <p:spTgt spid="176"/>
                                        </p:tgtEl>
                                        <p:attrNameLst>
                                          <p:attrName>ppt_y</p:attrName>
                                        </p:attrNameLst>
                                      </p:cBhvr>
                                      <p:tavLst>
                                        <p:tav tm="0">
                                          <p:val>
                                            <p:strVal val="#ppt_y+.1"/>
                                          </p:val>
                                        </p:tav>
                                        <p:tav tm="100000">
                                          <p:val>
                                            <p:strVal val="#ppt_y"/>
                                          </p:val>
                                        </p:tav>
                                      </p:tavLst>
                                    </p:anim>
                                  </p:childTnLst>
                                </p:cTn>
                              </p:par>
                            </p:childTnLst>
                          </p:cTn>
                        </p:par>
                        <p:par>
                          <p:cTn fill="hold" id="405">
                            <p:stCondLst>
                              <p:cond delay="3000"/>
                            </p:stCondLst>
                            <p:childTnLst>
                              <p:par>
                                <p:cTn fill="hold" id="406" nodeType="afterEffect" presetClass="entr" presetID="42">
                                  <p:stCondLst>
                                    <p:cond delay="0"/>
                                  </p:stCondLst>
                                  <p:childTnLst>
                                    <p:set>
                                      <p:cBhvr>
                                        <p:cTn dur="1" fill="hold" id="407">
                                          <p:stCondLst>
                                            <p:cond delay="0"/>
                                          </p:stCondLst>
                                        </p:cTn>
                                        <p:tgtEl>
                                          <p:spTgt spid="180"/>
                                        </p:tgtEl>
                                        <p:attrNameLst>
                                          <p:attrName>style.visibility</p:attrName>
                                        </p:attrNameLst>
                                      </p:cBhvr>
                                      <p:to>
                                        <p:strVal val="visible"/>
                                      </p:to>
                                    </p:set>
                                    <p:animEffect filter="fade" transition="in">
                                      <p:cBhvr additive="repl">
                                        <p:cTn dur="1000" id="408"/>
                                        <p:tgtEl>
                                          <p:spTgt spid="180"/>
                                        </p:tgtEl>
                                      </p:cBhvr>
                                    </p:animEffect>
                                    <p:anim calcmode="lin" valueType="num">
                                      <p:cBhvr additive="repl">
                                        <p:cTn dur="1000" fill="hold" id="409"/>
                                        <p:tgtEl>
                                          <p:spTgt spid="180"/>
                                        </p:tgtEl>
                                        <p:attrNameLst>
                                          <p:attrName>ppt_x</p:attrName>
                                        </p:attrNameLst>
                                      </p:cBhvr>
                                      <p:tavLst>
                                        <p:tav tm="0">
                                          <p:val>
                                            <p:strVal val="#ppt_x"/>
                                          </p:val>
                                        </p:tav>
                                        <p:tav tm="100000">
                                          <p:val>
                                            <p:strVal val="#ppt_x"/>
                                          </p:val>
                                        </p:tav>
                                      </p:tavLst>
                                    </p:anim>
                                    <p:anim calcmode="lin" valueType="num">
                                      <p:cBhvr additive="repl">
                                        <p:cTn dur="1000" fill="hold" id="410"/>
                                        <p:tgtEl>
                                          <p:spTgt spid="180"/>
                                        </p:tgtEl>
                                        <p:attrNameLst>
                                          <p:attrName>ppt_y</p:attrName>
                                        </p:attrNameLst>
                                      </p:cBhvr>
                                      <p:tavLst>
                                        <p:tav tm="0">
                                          <p:val>
                                            <p:strVal val="#ppt_y+.1"/>
                                          </p:val>
                                        </p:tav>
                                        <p:tav tm="100000">
                                          <p:val>
                                            <p:strVal val="#ppt_y"/>
                                          </p:val>
                                        </p:tav>
                                      </p:tavLst>
                                    </p:anim>
                                  </p:childTnLst>
                                </p:cTn>
                              </p:par>
                            </p:childTnLst>
                          </p:cTn>
                        </p:par>
                        <p:par>
                          <p:cTn fill="hold" id="411">
                            <p:stCondLst>
                              <p:cond delay="4000"/>
                            </p:stCondLst>
                            <p:childTnLst>
                              <p:par>
                                <p:cTn fill="hold" id="412" nodeType="afterEffect" presetClass="entr" presetID="42">
                                  <p:stCondLst>
                                    <p:cond delay="0"/>
                                  </p:stCondLst>
                                  <p:childTnLst>
                                    <p:set>
                                      <p:cBhvr>
                                        <p:cTn dur="1" fill="hold" id="413">
                                          <p:stCondLst>
                                            <p:cond delay="0"/>
                                          </p:stCondLst>
                                        </p:cTn>
                                        <p:tgtEl>
                                          <p:spTgt spid="179"/>
                                        </p:tgtEl>
                                        <p:attrNameLst>
                                          <p:attrName>style.visibility</p:attrName>
                                        </p:attrNameLst>
                                      </p:cBhvr>
                                      <p:to>
                                        <p:strVal val="visible"/>
                                      </p:to>
                                    </p:set>
                                    <p:animEffect filter="fade" transition="in">
                                      <p:cBhvr additive="repl">
                                        <p:cTn dur="1000" id="414"/>
                                        <p:tgtEl>
                                          <p:spTgt spid="179"/>
                                        </p:tgtEl>
                                      </p:cBhvr>
                                    </p:animEffect>
                                    <p:anim calcmode="lin" valueType="num">
                                      <p:cBhvr additive="repl">
                                        <p:cTn dur="1000" fill="hold" id="415"/>
                                        <p:tgtEl>
                                          <p:spTgt spid="179"/>
                                        </p:tgtEl>
                                        <p:attrNameLst>
                                          <p:attrName>ppt_x</p:attrName>
                                        </p:attrNameLst>
                                      </p:cBhvr>
                                      <p:tavLst>
                                        <p:tav tm="0">
                                          <p:val>
                                            <p:strVal val="#ppt_x"/>
                                          </p:val>
                                        </p:tav>
                                        <p:tav tm="100000">
                                          <p:val>
                                            <p:strVal val="#ppt_x"/>
                                          </p:val>
                                        </p:tav>
                                      </p:tavLst>
                                    </p:anim>
                                    <p:anim calcmode="lin" valueType="num">
                                      <p:cBhvr additive="repl">
                                        <p:cTn dur="1000" fill="hold" id="416"/>
                                        <p:tgtEl>
                                          <p:spTgt spid="179"/>
                                        </p:tgtEl>
                                        <p:attrNameLst>
                                          <p:attrName>ppt_y</p:attrName>
                                        </p:attrNameLst>
                                      </p:cBhvr>
                                      <p:tavLst>
                                        <p:tav tm="0">
                                          <p:val>
                                            <p:strVal val="#ppt_y+.1"/>
                                          </p:val>
                                        </p:tav>
                                        <p:tav tm="100000">
                                          <p:val>
                                            <p:strVal val="#ppt_y"/>
                                          </p:val>
                                        </p:tav>
                                      </p:tavLst>
                                    </p:anim>
                                  </p:childTnLst>
                                </p:cTn>
                              </p:par>
                            </p:childTnLst>
                          </p:cTn>
                        </p:par>
                      </p:childTnLst>
                    </p:cTn>
                  </p:par>
                  <p:par>
                    <p:cTn fill="hold" id="417">
                      <p:stCondLst>
                        <p:cond delay="indefinite"/>
                      </p:stCondLst>
                      <p:childTnLst>
                        <p:par>
                          <p:cTn fill="hold" id="418">
                            <p:stCondLst>
                              <p:cond delay="0"/>
                            </p:stCondLst>
                            <p:childTnLst>
                              <p:par>
                                <p:cTn fill="hold" id="419" nodeType="clickEffect" presetClass="entr" presetID="42">
                                  <p:stCondLst>
                                    <p:cond delay="0"/>
                                  </p:stCondLst>
                                  <p:childTnLst>
                                    <p:set>
                                      <p:cBhvr>
                                        <p:cTn dur="1" fill="hold" id="420">
                                          <p:stCondLst>
                                            <p:cond delay="0"/>
                                          </p:stCondLst>
                                        </p:cTn>
                                        <p:tgtEl>
                                          <p:spTgt spid="185"/>
                                        </p:tgtEl>
                                        <p:attrNameLst>
                                          <p:attrName>style.visibility</p:attrName>
                                        </p:attrNameLst>
                                      </p:cBhvr>
                                      <p:to>
                                        <p:strVal val="visible"/>
                                      </p:to>
                                    </p:set>
                                    <p:animEffect filter="fade" transition="in">
                                      <p:cBhvr additive="repl">
                                        <p:cTn dur="1000" id="421"/>
                                        <p:tgtEl>
                                          <p:spTgt spid="185"/>
                                        </p:tgtEl>
                                      </p:cBhvr>
                                    </p:animEffect>
                                    <p:anim calcmode="lin" valueType="num">
                                      <p:cBhvr additive="repl">
                                        <p:cTn dur="1000" fill="hold" id="422"/>
                                        <p:tgtEl>
                                          <p:spTgt spid="185"/>
                                        </p:tgtEl>
                                        <p:attrNameLst>
                                          <p:attrName>ppt_x</p:attrName>
                                        </p:attrNameLst>
                                      </p:cBhvr>
                                      <p:tavLst>
                                        <p:tav tm="0">
                                          <p:val>
                                            <p:strVal val="#ppt_x"/>
                                          </p:val>
                                        </p:tav>
                                        <p:tav tm="100000">
                                          <p:val>
                                            <p:strVal val="#ppt_x"/>
                                          </p:val>
                                        </p:tav>
                                      </p:tavLst>
                                    </p:anim>
                                    <p:anim calcmode="lin" valueType="num">
                                      <p:cBhvr additive="repl">
                                        <p:cTn dur="1000" fill="hold" id="423"/>
                                        <p:tgtEl>
                                          <p:spTgt spid="185"/>
                                        </p:tgtEl>
                                        <p:attrNameLst>
                                          <p:attrName>ppt_y</p:attrName>
                                        </p:attrNameLst>
                                      </p:cBhvr>
                                      <p:tavLst>
                                        <p:tav tm="0">
                                          <p:val>
                                            <p:strVal val="#ppt_y+.1"/>
                                          </p:val>
                                        </p:tav>
                                        <p:tav tm="100000">
                                          <p:val>
                                            <p:strVal val="#ppt_y"/>
                                          </p:val>
                                        </p:tav>
                                      </p:tavLst>
                                    </p:anim>
                                  </p:childTnLst>
                                </p:cTn>
                              </p:par>
                            </p:childTnLst>
                          </p:cTn>
                        </p:par>
                        <p:par>
                          <p:cTn fill="hold" id="424">
                            <p:stCondLst>
                              <p:cond delay="1000"/>
                            </p:stCondLst>
                            <p:childTnLst>
                              <p:par>
                                <p:cTn fill="hold" id="425" nodeType="afterEffect" presetClass="entr" presetID="42">
                                  <p:stCondLst>
                                    <p:cond delay="0"/>
                                  </p:stCondLst>
                                  <p:childTnLst>
                                    <p:set>
                                      <p:cBhvr>
                                        <p:cTn dur="1" fill="hold" id="426">
                                          <p:stCondLst>
                                            <p:cond delay="0"/>
                                          </p:stCondLst>
                                        </p:cTn>
                                        <p:tgtEl>
                                          <p:spTgt spid="182"/>
                                        </p:tgtEl>
                                        <p:attrNameLst>
                                          <p:attrName>style.visibility</p:attrName>
                                        </p:attrNameLst>
                                      </p:cBhvr>
                                      <p:to>
                                        <p:strVal val="visible"/>
                                      </p:to>
                                    </p:set>
                                    <p:animEffect filter="fade" transition="in">
                                      <p:cBhvr additive="repl">
                                        <p:cTn dur="1000" id="427"/>
                                        <p:tgtEl>
                                          <p:spTgt spid="182"/>
                                        </p:tgtEl>
                                      </p:cBhvr>
                                    </p:animEffect>
                                    <p:anim calcmode="lin" valueType="num">
                                      <p:cBhvr additive="repl">
                                        <p:cTn dur="1000" fill="hold" id="428"/>
                                        <p:tgtEl>
                                          <p:spTgt spid="182"/>
                                        </p:tgtEl>
                                        <p:attrNameLst>
                                          <p:attrName>ppt_x</p:attrName>
                                        </p:attrNameLst>
                                      </p:cBhvr>
                                      <p:tavLst>
                                        <p:tav tm="0">
                                          <p:val>
                                            <p:strVal val="#ppt_x"/>
                                          </p:val>
                                        </p:tav>
                                        <p:tav tm="100000">
                                          <p:val>
                                            <p:strVal val="#ppt_x"/>
                                          </p:val>
                                        </p:tav>
                                      </p:tavLst>
                                    </p:anim>
                                    <p:anim calcmode="lin" valueType="num">
                                      <p:cBhvr additive="repl">
                                        <p:cTn dur="1000" fill="hold" id="429"/>
                                        <p:tgtEl>
                                          <p:spTgt spid="182"/>
                                        </p:tgtEl>
                                        <p:attrNameLst>
                                          <p:attrName>ppt_y</p:attrName>
                                        </p:attrNameLst>
                                      </p:cBhvr>
                                      <p:tavLst>
                                        <p:tav tm="0">
                                          <p:val>
                                            <p:strVal val="#ppt_y+.1"/>
                                          </p:val>
                                        </p:tav>
                                        <p:tav tm="100000">
                                          <p:val>
                                            <p:strVal val="#ppt_y"/>
                                          </p:val>
                                        </p:tav>
                                      </p:tavLst>
                                    </p:anim>
                                  </p:childTnLst>
                                </p:cTn>
                              </p:par>
                            </p:childTnLst>
                          </p:cTn>
                        </p:par>
                      </p:childTnLst>
                    </p:cTn>
                  </p:par>
                  <p:par>
                    <p:cTn fill="hold" id="430">
                      <p:stCondLst>
                        <p:cond delay="indefinite"/>
                      </p:stCondLst>
                      <p:childTnLst>
                        <p:par>
                          <p:cTn fill="hold" id="431">
                            <p:stCondLst>
                              <p:cond delay="0"/>
                            </p:stCondLst>
                            <p:childTnLst>
                              <p:par>
                                <p:cTn fill="hold" id="432" nodeType="clickEffect" presetClass="entr" presetID="47">
                                  <p:stCondLst>
                                    <p:cond delay="0"/>
                                  </p:stCondLst>
                                  <p:childTnLst>
                                    <p:set>
                                      <p:cBhvr>
                                        <p:cTn dur="1" fill="hold" id="433">
                                          <p:stCondLst>
                                            <p:cond delay="0"/>
                                          </p:stCondLst>
                                        </p:cTn>
                                        <p:tgtEl>
                                          <p:spTgt spid="187"/>
                                        </p:tgtEl>
                                        <p:attrNameLst>
                                          <p:attrName>style.visibility</p:attrName>
                                        </p:attrNameLst>
                                      </p:cBhvr>
                                      <p:to>
                                        <p:strVal val="visible"/>
                                      </p:to>
                                    </p:set>
                                    <p:animEffect filter="fade" transition="in">
                                      <p:cBhvr additive="repl">
                                        <p:cTn dur="2000" id="434"/>
                                        <p:tgtEl>
                                          <p:spTgt spid="187"/>
                                        </p:tgtEl>
                                      </p:cBhvr>
                                    </p:animEffect>
                                    <p:anim calcmode="lin" valueType="num">
                                      <p:cBhvr additive="repl">
                                        <p:cTn dur="2000" fill="hold" id="435"/>
                                        <p:tgtEl>
                                          <p:spTgt spid="187"/>
                                        </p:tgtEl>
                                        <p:attrNameLst>
                                          <p:attrName>ppt_x</p:attrName>
                                        </p:attrNameLst>
                                      </p:cBhvr>
                                      <p:tavLst>
                                        <p:tav tm="0">
                                          <p:val>
                                            <p:strVal val="#ppt_x"/>
                                          </p:val>
                                        </p:tav>
                                        <p:tav tm="100000">
                                          <p:val>
                                            <p:strVal val="#ppt_x"/>
                                          </p:val>
                                        </p:tav>
                                      </p:tavLst>
                                    </p:anim>
                                    <p:anim calcmode="lin" valueType="num">
                                      <p:cBhvr additive="repl">
                                        <p:cTn dur="2000" fill="hold" id="436"/>
                                        <p:tgtEl>
                                          <p:spTgt spid="187"/>
                                        </p:tgtEl>
                                        <p:attrNameLst>
                                          <p:attrName>ppt_y</p:attrName>
                                        </p:attrNameLst>
                                      </p:cBhvr>
                                      <p:tavLst>
                                        <p:tav tm="0">
                                          <p:val>
                                            <p:strVal val="#ppt_y-.1"/>
                                          </p:val>
                                        </p:tav>
                                        <p:tav tm="100000">
                                          <p:val>
                                            <p:strVal val="#ppt_y"/>
                                          </p:val>
                                        </p:tav>
                                      </p:tavLst>
                                    </p:anim>
                                  </p:childTnLst>
                                </p:cTn>
                              </p:par>
                            </p:childTnLst>
                          </p:cTn>
                        </p:par>
                      </p:childTnLst>
                    </p:cTn>
                  </p:par>
                  <p:par>
                    <p:cTn fill="hold" id="437">
                      <p:stCondLst>
                        <p:cond delay="indefinite"/>
                      </p:stCondLst>
                      <p:childTnLst>
                        <p:par>
                          <p:cTn fill="hold" id="438">
                            <p:stCondLst>
                              <p:cond delay="0"/>
                            </p:stCondLst>
                            <p:childTnLst>
                              <p:par>
                                <p:cTn fill="hold" id="439" nodeType="clickEffect" presetClass="entr" presetID="47">
                                  <p:stCondLst>
                                    <p:cond delay="0"/>
                                  </p:stCondLst>
                                  <p:childTnLst>
                                    <p:set>
                                      <p:cBhvr>
                                        <p:cTn dur="1" fill="hold" id="440">
                                          <p:stCondLst>
                                            <p:cond delay="0"/>
                                          </p:stCondLst>
                                        </p:cTn>
                                        <p:tgtEl>
                                          <p:spTgt spid="186"/>
                                        </p:tgtEl>
                                        <p:attrNameLst>
                                          <p:attrName>style.visibility</p:attrName>
                                        </p:attrNameLst>
                                      </p:cBhvr>
                                      <p:to>
                                        <p:strVal val="visible"/>
                                      </p:to>
                                    </p:set>
                                    <p:animEffect filter="fade" transition="in">
                                      <p:cBhvr additive="repl">
                                        <p:cTn dur="2000" id="441"/>
                                        <p:tgtEl>
                                          <p:spTgt spid="186"/>
                                        </p:tgtEl>
                                      </p:cBhvr>
                                    </p:animEffect>
                                    <p:anim calcmode="lin" valueType="num">
                                      <p:cBhvr additive="repl">
                                        <p:cTn dur="2000" fill="hold" id="442"/>
                                        <p:tgtEl>
                                          <p:spTgt spid="186"/>
                                        </p:tgtEl>
                                        <p:attrNameLst>
                                          <p:attrName>ppt_x</p:attrName>
                                        </p:attrNameLst>
                                      </p:cBhvr>
                                      <p:tavLst>
                                        <p:tav tm="0">
                                          <p:val>
                                            <p:strVal val="#ppt_x"/>
                                          </p:val>
                                        </p:tav>
                                        <p:tav tm="100000">
                                          <p:val>
                                            <p:strVal val="#ppt_x"/>
                                          </p:val>
                                        </p:tav>
                                      </p:tavLst>
                                    </p:anim>
                                    <p:anim calcmode="lin" valueType="num">
                                      <p:cBhvr additive="repl">
                                        <p:cTn dur="2000" fill="hold" id="443"/>
                                        <p:tgtEl>
                                          <p:spTgt spid="186"/>
                                        </p:tgtEl>
                                        <p:attrNameLst>
                                          <p:attrName>ppt_y</p:attrName>
                                        </p:attrNameLst>
                                      </p:cBhvr>
                                      <p:tavLst>
                                        <p:tav tm="0">
                                          <p:val>
                                            <p:strVal val="#ppt_y-.1"/>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timing>
</p:sld>
</file>

<file path=ppt/slides/slide8.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88" name="TextShape 1"/>
          <p:cNvSpPr txBox="1"/>
          <p:nvPr/>
        </p:nvSpPr>
        <p:spPr>
          <a:xfrm>
            <a:off x="899640" y="6535440"/>
            <a:ext cx="2017440" cy="259200"/>
          </a:xfrm>
          <a:prstGeom prst="rect">
            <a:avLst/>
          </a:prstGeom>
        </p:spPr>
        <p:txBody>
          <a:bodyPr/>
          <a:p>
            <a:pPr algn="ctr">
              <a:lnSpc>
                <a:spcPct val="100000"/>
              </a:lnSpc>
            </a:pPr>
            <a:r>
              <a:rPr lang="fr-FR" sz="1200">
                <a:solidFill>
                  <a:srgbClr val="996633"/>
                </a:solidFill>
                <a:latin typeface="Arial"/>
              </a:rPr>
              <a:t>Lycée Diderot 9 avril 2015</a:t>
            </a:r>
            <a:endParaRPr/>
          </a:p>
        </p:txBody>
      </p:sp>
      <p:sp>
        <p:nvSpPr>
          <p:cNvPr id="189" name="TextShape 2"/>
          <p:cNvSpPr txBox="1"/>
          <p:nvPr/>
        </p:nvSpPr>
        <p:spPr>
          <a:xfrm>
            <a:off x="3132000" y="6535440"/>
            <a:ext cx="5040360" cy="267840"/>
          </a:xfrm>
          <a:prstGeom prst="rect">
            <a:avLst/>
          </a:prstGeom>
        </p:spPr>
        <p:txBody>
          <a:bodyPr/>
          <a:p>
            <a:pPr algn="ctr">
              <a:lnSpc>
                <a:spcPct val="100000"/>
              </a:lnSpc>
            </a:pPr>
            <a:r>
              <a:rPr lang="fr-FR" sz="1200">
                <a:solidFill>
                  <a:srgbClr val="996633"/>
                </a:solidFill>
                <a:latin typeface="Arial"/>
              </a:rPr>
              <a:t>PNF Filière Bois – Patrick AVELINE, Etienne GAZEAU, IEN</a:t>
            </a:r>
            <a:endParaRPr/>
          </a:p>
        </p:txBody>
      </p:sp>
      <p:sp>
        <p:nvSpPr>
          <p:cNvPr id="190" name="TextShape 3"/>
          <p:cNvSpPr txBox="1"/>
          <p:nvPr/>
        </p:nvSpPr>
        <p:spPr>
          <a:xfrm>
            <a:off x="8403840" y="6525360"/>
            <a:ext cx="565920" cy="287640"/>
          </a:xfrm>
          <a:prstGeom prst="rect">
            <a:avLst/>
          </a:prstGeom>
        </p:spPr>
        <p:txBody>
          <a:bodyPr anchor="ctr"/>
          <a:p>
            <a:pPr algn="r">
              <a:lnSpc>
                <a:spcPct val="100000"/>
              </a:lnSpc>
            </a:pPr>
            <a:fld id="{9D7365AC-9109-45F8-871D-A0E6C7BCD48F}" type="slidenum">
              <a:rPr lang="fr-FR" sz="1200">
                <a:solidFill>
                  <a:srgbClr val="996633"/>
                </a:solidFill>
                <a:latin typeface="Arial"/>
              </a:rPr>
              <a:t>&lt;numéro&gt;</a:t>
            </a:fld>
            <a:endParaRPr/>
          </a:p>
        </p:txBody>
      </p:sp>
      <p:sp>
        <p:nvSpPr>
          <p:cNvPr id="191" name="TextShape 4"/>
          <p:cNvSpPr txBox="1"/>
          <p:nvPr/>
        </p:nvSpPr>
        <p:spPr>
          <a:xfrm>
            <a:off x="3852000" y="181800"/>
            <a:ext cx="5028120" cy="399600"/>
          </a:xfrm>
          <a:prstGeom prst="rect">
            <a:avLst/>
          </a:prstGeom>
        </p:spPr>
        <p:txBody>
          <a:bodyPr/>
          <a:p>
            <a:pPr>
              <a:lnSpc>
                <a:spcPct val="100000"/>
              </a:lnSpc>
            </a:pPr>
            <a:r>
              <a:rPr b="1" lang="fr-FR" sz="2000">
                <a:solidFill>
                  <a:srgbClr val="ffffff"/>
                </a:solidFill>
                <a:latin typeface="Calibri"/>
              </a:rPr>
              <a:t>Diplômes et secteurs d’activités</a:t>
            </a:r>
            <a:endParaRPr/>
          </a:p>
        </p:txBody>
      </p:sp>
      <p:sp>
        <p:nvSpPr>
          <p:cNvPr id="192" name="CustomShape 5"/>
          <p:cNvSpPr/>
          <p:nvPr/>
        </p:nvSpPr>
        <p:spPr>
          <a:xfrm>
            <a:off x="750960" y="1341360"/>
            <a:ext cx="8073720" cy="5183640"/>
          </a:xfrm>
          <a:prstGeom prst="roundRect">
            <a:avLst>
              <a:gd fmla="val 16667" name="adj"/>
            </a:avLst>
          </a:prstGeom>
          <a:solidFill>
            <a:srgbClr val="ff9999"/>
          </a:solidFill>
          <a:ln>
            <a:noFill/>
          </a:ln>
        </p:spPr>
      </p:sp>
      <p:sp>
        <p:nvSpPr>
          <p:cNvPr id="193" name="CustomShape 6"/>
          <p:cNvSpPr/>
          <p:nvPr/>
        </p:nvSpPr>
        <p:spPr>
          <a:xfrm>
            <a:off x="2626920" y="5410080"/>
            <a:ext cx="4464360" cy="610920"/>
          </a:xfrm>
          <a:prstGeom prst="roundRect">
            <a:avLst>
              <a:gd fmla="val 16667" name="adj"/>
            </a:avLst>
          </a:prstGeom>
          <a:gradFill>
            <a:gsLst>
              <a:gs pos="0">
                <a:srgbClr val="ff9999"/>
              </a:gs>
              <a:gs pos="50000">
                <a:srgbClr val="9c5555"/>
              </a:gs>
              <a:gs pos="100000">
                <a:srgbClr val="ff9999"/>
              </a:gs>
            </a:gsLst>
            <a:lin ang="16200000"/>
          </a:gradFill>
          <a:ln>
            <a:noFill/>
          </a:ln>
        </p:spPr>
        <p:txBody>
          <a:bodyPr anchor="ctr" bIns="45000" lIns="90000" rIns="90000" tIns="45000"/>
          <a:p>
            <a:pPr algn="ctr">
              <a:lnSpc>
                <a:spcPct val="100000"/>
              </a:lnSpc>
            </a:pPr>
            <a:r>
              <a:rPr b="1" lang="fr-FR" sz="2800">
                <a:solidFill>
                  <a:srgbClr val="000000"/>
                </a:solidFill>
                <a:latin typeface="Calibri"/>
              </a:rPr>
              <a:t>Bâtiment</a:t>
            </a:r>
            <a:endParaRPr/>
          </a:p>
        </p:txBody>
      </p:sp>
      <p:sp>
        <p:nvSpPr>
          <p:cNvPr id="194" name="CustomShape 7"/>
          <p:cNvSpPr/>
          <p:nvPr/>
        </p:nvSpPr>
        <p:spPr>
          <a:xfrm>
            <a:off x="1043640" y="4788000"/>
            <a:ext cx="2304000" cy="440640"/>
          </a:xfrm>
          <a:prstGeom prst="roundRect">
            <a:avLst>
              <a:gd fmla="val 16667" name="adj"/>
            </a:avLst>
          </a:prstGeom>
          <a:solidFill>
            <a:srgbClr val="ff9999"/>
          </a:solidFill>
          <a:ln>
            <a:noFill/>
          </a:ln>
        </p:spPr>
        <p:txBody>
          <a:bodyPr anchor="ctr" bIns="36000" lIns="36000" rIns="36000" tIns="36000"/>
          <a:p>
            <a:pPr algn="ctr">
              <a:lnSpc>
                <a:spcPct val="100000"/>
              </a:lnSpc>
            </a:pPr>
            <a:r>
              <a:rPr b="1" lang="fr-FR">
                <a:solidFill>
                  <a:srgbClr val="000000"/>
                </a:solidFill>
                <a:latin typeface="Calibri"/>
              </a:rPr>
              <a:t>Structure - Charpente</a:t>
            </a:r>
            <a:endParaRPr/>
          </a:p>
        </p:txBody>
      </p:sp>
      <p:sp>
        <p:nvSpPr>
          <p:cNvPr id="195" name="CustomShape 8"/>
          <p:cNvSpPr/>
          <p:nvPr/>
        </p:nvSpPr>
        <p:spPr>
          <a:xfrm>
            <a:off x="3492360" y="4786920"/>
            <a:ext cx="2663280" cy="442080"/>
          </a:xfrm>
          <a:prstGeom prst="roundRect">
            <a:avLst>
              <a:gd fmla="val 16667" name="adj"/>
            </a:avLst>
          </a:prstGeom>
          <a:solidFill>
            <a:srgbClr val="ff9999"/>
          </a:solidFill>
          <a:ln>
            <a:noFill/>
          </a:ln>
        </p:spPr>
        <p:txBody>
          <a:bodyPr anchor="ctr" bIns="36000" lIns="36000" rIns="36000" tIns="36000"/>
          <a:p>
            <a:pPr algn="ctr">
              <a:lnSpc>
                <a:spcPct val="100000"/>
              </a:lnSpc>
            </a:pPr>
            <a:r>
              <a:rPr b="1" lang="fr-FR">
                <a:solidFill>
                  <a:srgbClr val="000000"/>
                </a:solidFill>
                <a:latin typeface="Calibri"/>
              </a:rPr>
              <a:t>Menuiserie - Agencement</a:t>
            </a:r>
            <a:endParaRPr/>
          </a:p>
        </p:txBody>
      </p:sp>
      <p:sp>
        <p:nvSpPr>
          <p:cNvPr id="196" name="CustomShape 9"/>
          <p:cNvSpPr/>
          <p:nvPr/>
        </p:nvSpPr>
        <p:spPr>
          <a:xfrm>
            <a:off x="1115640" y="4191120"/>
            <a:ext cx="2149560" cy="315720"/>
          </a:xfrm>
          <a:prstGeom prst="rect">
            <a:avLst/>
          </a:prstGeom>
          <a:gradFill>
            <a:gsLst>
              <a:gs pos="0">
                <a:srgbClr val="ff0000"/>
              </a:gs>
              <a:gs pos="50000">
                <a:srgbClr val="970000"/>
              </a:gs>
              <a:gs pos="100000">
                <a:srgbClr val="ff0000"/>
              </a:gs>
            </a:gsLst>
            <a:lin ang="16200000"/>
          </a:gradFill>
          <a:ln>
            <a:noFill/>
          </a:ln>
        </p:spPr>
        <p:txBody>
          <a:bodyPr bIns="36000" lIns="36000" rIns="36000" tIns="36000"/>
          <a:p>
            <a:pPr algn="ctr">
              <a:lnSpc>
                <a:spcPct val="100000"/>
              </a:lnSpc>
            </a:pPr>
            <a:r>
              <a:rPr b="1" lang="fr-FR" sz="1600">
                <a:solidFill>
                  <a:srgbClr val="ffffff"/>
                </a:solidFill>
                <a:latin typeface="Calibri"/>
              </a:rPr>
              <a:t>CAP Charpentier bois</a:t>
            </a:r>
            <a:endParaRPr/>
          </a:p>
        </p:txBody>
      </p:sp>
      <p:sp>
        <p:nvSpPr>
          <p:cNvPr id="197" name="CustomShape 10"/>
          <p:cNvSpPr/>
          <p:nvPr/>
        </p:nvSpPr>
        <p:spPr>
          <a:xfrm>
            <a:off x="1115640" y="3864960"/>
            <a:ext cx="2149560" cy="318600"/>
          </a:xfrm>
          <a:prstGeom prst="rect">
            <a:avLst/>
          </a:prstGeom>
          <a:gradFill>
            <a:gsLst>
              <a:gs pos="0">
                <a:srgbClr val="ff0000"/>
              </a:gs>
              <a:gs pos="50000">
                <a:srgbClr val="970000"/>
              </a:gs>
              <a:gs pos="100000">
                <a:srgbClr val="ff0000"/>
              </a:gs>
            </a:gsLst>
            <a:lin ang="16200000"/>
          </a:gradFill>
          <a:ln>
            <a:noFill/>
          </a:ln>
        </p:spPr>
        <p:txBody>
          <a:bodyPr anchor="ctr" bIns="36000" lIns="36000" rIns="36000" tIns="36000"/>
          <a:p>
            <a:pPr algn="ctr">
              <a:lnSpc>
                <a:spcPct val="100000"/>
              </a:lnSpc>
            </a:pPr>
            <a:r>
              <a:rPr b="1" lang="fr-FR" sz="1600">
                <a:solidFill>
                  <a:srgbClr val="ffffff"/>
                </a:solidFill>
                <a:latin typeface="Calibri"/>
              </a:rPr>
              <a:t>CAP Constructeur bois</a:t>
            </a:r>
            <a:endParaRPr/>
          </a:p>
        </p:txBody>
      </p:sp>
      <p:sp>
        <p:nvSpPr>
          <p:cNvPr id="198" name="CustomShape 11"/>
          <p:cNvSpPr/>
          <p:nvPr/>
        </p:nvSpPr>
        <p:spPr>
          <a:xfrm>
            <a:off x="1115640" y="3424680"/>
            <a:ext cx="2149560" cy="318600"/>
          </a:xfrm>
          <a:prstGeom prst="rect">
            <a:avLst/>
          </a:prstGeom>
          <a:gradFill>
            <a:gsLst>
              <a:gs pos="0">
                <a:srgbClr val="ff0000"/>
              </a:gs>
              <a:gs pos="50000">
                <a:srgbClr val="970000"/>
              </a:gs>
              <a:gs pos="100000">
                <a:srgbClr val="ff0000"/>
              </a:gs>
            </a:gsLst>
            <a:lin ang="16200000"/>
          </a:gradFill>
          <a:ln>
            <a:noFill/>
          </a:ln>
        </p:spPr>
        <p:txBody>
          <a:bodyPr anchor="ctr" bIns="36000" lIns="36000" rIns="36000" tIns="36000"/>
          <a:p>
            <a:pPr algn="ctr">
              <a:lnSpc>
                <a:spcPct val="100000"/>
              </a:lnSpc>
            </a:pPr>
            <a:r>
              <a:rPr b="1" lang="fr-FR" sz="1600">
                <a:solidFill>
                  <a:srgbClr val="ffffff"/>
                </a:solidFill>
                <a:latin typeface="Calibri"/>
              </a:rPr>
              <a:t>BEP Bois : option C</a:t>
            </a:r>
            <a:endParaRPr/>
          </a:p>
        </p:txBody>
      </p:sp>
      <p:sp>
        <p:nvSpPr>
          <p:cNvPr id="199" name="CustomShape 12"/>
          <p:cNvSpPr/>
          <p:nvPr/>
        </p:nvSpPr>
        <p:spPr>
          <a:xfrm>
            <a:off x="3564000" y="4174200"/>
            <a:ext cx="2447640" cy="318600"/>
          </a:xfrm>
          <a:prstGeom prst="rect">
            <a:avLst/>
          </a:prstGeom>
          <a:gradFill>
            <a:gsLst>
              <a:gs pos="0">
                <a:srgbClr val="6d6dd7"/>
              </a:gs>
              <a:gs pos="50000">
                <a:srgbClr val="41417f"/>
              </a:gs>
              <a:gs pos="100000">
                <a:srgbClr val="6d6dd7"/>
              </a:gs>
            </a:gsLst>
            <a:lin ang="16200000"/>
          </a:gradFill>
          <a:ln w="9360">
            <a:noFill/>
          </a:ln>
        </p:spPr>
        <p:txBody>
          <a:bodyPr anchor="ctr" bIns="36000" lIns="36000" rIns="36000" tIns="36000"/>
          <a:p>
            <a:pPr algn="ctr">
              <a:lnSpc>
                <a:spcPct val="100000"/>
              </a:lnSpc>
            </a:pPr>
            <a:r>
              <a:rPr b="1" lang="fr-FR" sz="1600">
                <a:solidFill>
                  <a:srgbClr val="000000"/>
                </a:solidFill>
                <a:latin typeface="Calibri"/>
              </a:rPr>
              <a:t>CAP Menuisier fabricant</a:t>
            </a:r>
            <a:endParaRPr/>
          </a:p>
        </p:txBody>
      </p:sp>
      <p:sp>
        <p:nvSpPr>
          <p:cNvPr id="200" name="CustomShape 13"/>
          <p:cNvSpPr/>
          <p:nvPr/>
        </p:nvSpPr>
        <p:spPr>
          <a:xfrm>
            <a:off x="3564000" y="3855240"/>
            <a:ext cx="2447640" cy="318600"/>
          </a:xfrm>
          <a:prstGeom prst="rect">
            <a:avLst/>
          </a:prstGeom>
          <a:gradFill>
            <a:gsLst>
              <a:gs pos="0">
                <a:srgbClr val="6d6dd7"/>
              </a:gs>
              <a:gs pos="50000">
                <a:srgbClr val="41417f"/>
              </a:gs>
              <a:gs pos="100000">
                <a:srgbClr val="6d6dd7"/>
              </a:gs>
            </a:gsLst>
            <a:lin ang="16200000"/>
          </a:gradFill>
          <a:ln w="9360">
            <a:noFill/>
          </a:ln>
        </p:spPr>
        <p:txBody>
          <a:bodyPr anchor="ctr" bIns="36000" lIns="36000" rIns="36000" tIns="36000"/>
          <a:p>
            <a:pPr algn="ctr">
              <a:lnSpc>
                <a:spcPct val="100000"/>
              </a:lnSpc>
            </a:pPr>
            <a:r>
              <a:rPr b="1" lang="fr-FR" sz="1600">
                <a:solidFill>
                  <a:srgbClr val="000000"/>
                </a:solidFill>
                <a:latin typeface="Calibri"/>
              </a:rPr>
              <a:t>CAP Menuisier installateur</a:t>
            </a:r>
            <a:endParaRPr/>
          </a:p>
        </p:txBody>
      </p:sp>
      <p:sp>
        <p:nvSpPr>
          <p:cNvPr id="201" name="CustomShape 14"/>
          <p:cNvSpPr/>
          <p:nvPr/>
        </p:nvSpPr>
        <p:spPr>
          <a:xfrm>
            <a:off x="3556440" y="3424680"/>
            <a:ext cx="2440440" cy="318600"/>
          </a:xfrm>
          <a:prstGeom prst="rect">
            <a:avLst/>
          </a:prstGeom>
          <a:gradFill>
            <a:gsLst>
              <a:gs pos="0">
                <a:srgbClr val="6d6dd7"/>
              </a:gs>
              <a:gs pos="50000">
                <a:srgbClr val="41417f"/>
              </a:gs>
              <a:gs pos="100000">
                <a:srgbClr val="6d6dd7"/>
              </a:gs>
            </a:gsLst>
            <a:lin ang="16200000"/>
          </a:gradFill>
          <a:ln w="9360">
            <a:noFill/>
          </a:ln>
        </p:spPr>
        <p:txBody>
          <a:bodyPr anchor="ctr" bIns="36000" lIns="36000" rIns="36000" tIns="36000"/>
          <a:p>
            <a:pPr algn="ctr">
              <a:lnSpc>
                <a:spcPct val="100000"/>
              </a:lnSpc>
            </a:pPr>
            <a:r>
              <a:rPr b="1" lang="fr-FR" sz="1600">
                <a:solidFill>
                  <a:srgbClr val="000000"/>
                </a:solidFill>
                <a:latin typeface="Calibri"/>
              </a:rPr>
              <a:t>BEP Bois : option D</a:t>
            </a:r>
            <a:endParaRPr/>
          </a:p>
        </p:txBody>
      </p:sp>
      <p:sp>
        <p:nvSpPr>
          <p:cNvPr id="202" name="CustomShape 15"/>
          <p:cNvSpPr/>
          <p:nvPr/>
        </p:nvSpPr>
        <p:spPr>
          <a:xfrm>
            <a:off x="1115640" y="2683080"/>
            <a:ext cx="2149560" cy="318600"/>
          </a:xfrm>
          <a:prstGeom prst="rect">
            <a:avLst/>
          </a:prstGeom>
          <a:gradFill>
            <a:gsLst>
              <a:gs pos="0">
                <a:srgbClr val="ff0000"/>
              </a:gs>
              <a:gs pos="50000">
                <a:srgbClr val="970000"/>
              </a:gs>
              <a:gs pos="100000">
                <a:srgbClr val="ff0000"/>
              </a:gs>
            </a:gsLst>
            <a:lin ang="16200000"/>
          </a:gradFill>
          <a:ln>
            <a:noFill/>
          </a:ln>
        </p:spPr>
        <p:txBody>
          <a:bodyPr anchor="ctr" bIns="36000" lIns="36000" rIns="36000" tIns="36000"/>
          <a:p>
            <a:pPr algn="ctr">
              <a:lnSpc>
                <a:spcPct val="100000"/>
              </a:lnSpc>
            </a:pPr>
            <a:r>
              <a:rPr b="1" lang="fr-FR" sz="1600">
                <a:solidFill>
                  <a:srgbClr val="ffffff"/>
                </a:solidFill>
                <a:latin typeface="Calibri"/>
              </a:rPr>
              <a:t>BP Charpentier bois</a:t>
            </a:r>
            <a:endParaRPr/>
          </a:p>
        </p:txBody>
      </p:sp>
      <p:sp>
        <p:nvSpPr>
          <p:cNvPr id="203" name="CustomShape 16"/>
          <p:cNvSpPr/>
          <p:nvPr/>
        </p:nvSpPr>
        <p:spPr>
          <a:xfrm>
            <a:off x="1115640" y="2074680"/>
            <a:ext cx="2149560" cy="564840"/>
          </a:xfrm>
          <a:prstGeom prst="rect">
            <a:avLst/>
          </a:prstGeom>
          <a:gradFill>
            <a:gsLst>
              <a:gs pos="0">
                <a:srgbClr val="ff0000"/>
              </a:gs>
              <a:gs pos="50000">
                <a:srgbClr val="970000"/>
              </a:gs>
              <a:gs pos="100000">
                <a:srgbClr val="ff0000"/>
              </a:gs>
            </a:gsLst>
            <a:lin ang="16200000"/>
          </a:gradFill>
          <a:ln>
            <a:noFill/>
          </a:ln>
        </p:spPr>
        <p:txBody>
          <a:bodyPr anchor="ctr" bIns="36000" lIns="36000" rIns="36000" tIns="36000"/>
          <a:p>
            <a:pPr algn="ctr">
              <a:lnSpc>
                <a:spcPct val="100000"/>
              </a:lnSpc>
            </a:pPr>
            <a:r>
              <a:rPr b="1" lang="fr-FR" sz="1600">
                <a:solidFill>
                  <a:srgbClr val="ffffff"/>
                </a:solidFill>
                <a:latin typeface="Calibri"/>
              </a:rPr>
              <a:t>BCP Technicien constructeur bois</a:t>
            </a:r>
            <a:endParaRPr/>
          </a:p>
        </p:txBody>
      </p:sp>
      <p:sp>
        <p:nvSpPr>
          <p:cNvPr id="204" name="CustomShape 17"/>
          <p:cNvSpPr/>
          <p:nvPr/>
        </p:nvSpPr>
        <p:spPr>
          <a:xfrm>
            <a:off x="3555720" y="2074680"/>
            <a:ext cx="2441160" cy="564840"/>
          </a:xfrm>
          <a:prstGeom prst="rect">
            <a:avLst/>
          </a:prstGeom>
          <a:gradFill>
            <a:gsLst>
              <a:gs pos="0">
                <a:srgbClr val="6d6dd7"/>
              </a:gs>
              <a:gs pos="50000">
                <a:srgbClr val="41417f"/>
              </a:gs>
              <a:gs pos="100000">
                <a:srgbClr val="6d6dd7"/>
              </a:gs>
            </a:gsLst>
            <a:lin ang="16200000"/>
          </a:gradFill>
          <a:ln w="9360">
            <a:noFill/>
          </a:ln>
        </p:spPr>
        <p:txBody>
          <a:bodyPr anchor="ctr" bIns="36000" lIns="36000" rIns="36000" tIns="36000"/>
          <a:p>
            <a:pPr algn="ctr">
              <a:lnSpc>
                <a:spcPct val="100000"/>
              </a:lnSpc>
            </a:pPr>
            <a:r>
              <a:rPr b="1" lang="fr-FR" sz="1600">
                <a:solidFill>
                  <a:srgbClr val="000000"/>
                </a:solidFill>
                <a:latin typeface="Calibri"/>
              </a:rPr>
              <a:t>BCP Technicien menuisier agenceur</a:t>
            </a:r>
            <a:endParaRPr/>
          </a:p>
        </p:txBody>
      </p:sp>
      <p:sp>
        <p:nvSpPr>
          <p:cNvPr id="205" name="CustomShape 18"/>
          <p:cNvSpPr/>
          <p:nvPr/>
        </p:nvSpPr>
        <p:spPr>
          <a:xfrm>
            <a:off x="3564000" y="2701440"/>
            <a:ext cx="2441160" cy="318600"/>
          </a:xfrm>
          <a:prstGeom prst="rect">
            <a:avLst/>
          </a:prstGeom>
          <a:gradFill>
            <a:gsLst>
              <a:gs pos="0">
                <a:srgbClr val="6d6dd7"/>
              </a:gs>
              <a:gs pos="50000">
                <a:srgbClr val="41417f"/>
              </a:gs>
              <a:gs pos="100000">
                <a:srgbClr val="6d6dd7"/>
              </a:gs>
            </a:gsLst>
            <a:lin ang="16200000"/>
          </a:gradFill>
          <a:ln w="9360">
            <a:noFill/>
          </a:ln>
        </p:spPr>
        <p:txBody>
          <a:bodyPr anchor="ctr" bIns="36000" lIns="36000" rIns="36000" tIns="36000"/>
          <a:p>
            <a:pPr algn="ctr">
              <a:lnSpc>
                <a:spcPct val="100000"/>
              </a:lnSpc>
            </a:pPr>
            <a:r>
              <a:rPr b="1" lang="fr-FR" sz="1600">
                <a:solidFill>
                  <a:srgbClr val="000000"/>
                </a:solidFill>
                <a:latin typeface="Calibri"/>
              </a:rPr>
              <a:t>BP Menuisier</a:t>
            </a:r>
            <a:endParaRPr/>
          </a:p>
        </p:txBody>
      </p:sp>
      <p:sp>
        <p:nvSpPr>
          <p:cNvPr id="206" name="CustomShape 19"/>
          <p:cNvSpPr/>
          <p:nvPr/>
        </p:nvSpPr>
        <p:spPr>
          <a:xfrm>
            <a:off x="6300360" y="4786920"/>
            <a:ext cx="2376000" cy="442080"/>
          </a:xfrm>
          <a:prstGeom prst="roundRect">
            <a:avLst>
              <a:gd fmla="val 16667" name="adj"/>
            </a:avLst>
          </a:prstGeom>
          <a:solidFill>
            <a:srgbClr val="ff9999"/>
          </a:solidFill>
          <a:ln>
            <a:noFill/>
          </a:ln>
        </p:spPr>
        <p:txBody>
          <a:bodyPr anchor="ctr" bIns="36000" lIns="36000" rIns="36000" tIns="36000"/>
          <a:p>
            <a:pPr algn="ctr">
              <a:lnSpc>
                <a:spcPct val="100000"/>
              </a:lnSpc>
            </a:pPr>
            <a:r>
              <a:rPr b="1" lang="fr-FR">
                <a:solidFill>
                  <a:srgbClr val="000000"/>
                </a:solidFill>
                <a:latin typeface="Calibri"/>
              </a:rPr>
              <a:t>Agencement d’espace</a:t>
            </a:r>
            <a:endParaRPr/>
          </a:p>
        </p:txBody>
      </p:sp>
      <p:sp>
        <p:nvSpPr>
          <p:cNvPr id="207" name="CustomShape 20"/>
          <p:cNvSpPr/>
          <p:nvPr/>
        </p:nvSpPr>
        <p:spPr>
          <a:xfrm>
            <a:off x="6300360" y="2074680"/>
            <a:ext cx="2304000" cy="626400"/>
          </a:xfrm>
          <a:prstGeom prst="rect">
            <a:avLst/>
          </a:prstGeom>
          <a:gradFill>
            <a:gsLst>
              <a:gs pos="0">
                <a:srgbClr val="1f1f78"/>
              </a:gs>
              <a:gs pos="50000">
                <a:srgbClr val="131347"/>
              </a:gs>
              <a:gs pos="100000">
                <a:srgbClr val="1f1f78"/>
              </a:gs>
            </a:gsLst>
            <a:lin ang="16200000"/>
          </a:gradFill>
          <a:ln>
            <a:noFill/>
          </a:ln>
        </p:spPr>
        <p:txBody>
          <a:bodyPr anchor="ctr" bIns="36000" lIns="36000" rIns="36000" tIns="36000"/>
          <a:p>
            <a:pPr algn="ctr">
              <a:lnSpc>
                <a:spcPct val="100000"/>
              </a:lnSpc>
            </a:pPr>
            <a:r>
              <a:rPr b="1" lang="fr-FR">
                <a:solidFill>
                  <a:srgbClr val="ffffff"/>
                </a:solidFill>
                <a:latin typeface="Calibri"/>
              </a:rPr>
              <a:t>BCP Agencement de l’espace architectural</a:t>
            </a:r>
            <a:endParaRPr/>
          </a:p>
        </p:txBody>
      </p:sp>
      <p:sp>
        <p:nvSpPr>
          <p:cNvPr id="208" name="CustomShape 21"/>
          <p:cNvSpPr/>
          <p:nvPr/>
        </p:nvSpPr>
        <p:spPr>
          <a:xfrm>
            <a:off x="3208320" y="3606120"/>
            <a:ext cx="431640" cy="431640"/>
          </a:xfrm>
          <a:prstGeom prst="ellipse">
            <a:avLst/>
          </a:prstGeom>
          <a:gradFill>
            <a:gsLst>
              <a:gs pos="0">
                <a:srgbClr val="91d945"/>
              </a:gs>
              <a:gs pos="50000">
                <a:srgbClr val="568129"/>
              </a:gs>
              <a:gs pos="100000">
                <a:srgbClr val="91d945"/>
              </a:gs>
            </a:gsLst>
            <a:lin ang="13500000"/>
          </a:gradFill>
          <a:ln>
            <a:noFill/>
          </a:ln>
        </p:spPr>
        <p:txBody>
          <a:bodyPr anchor="ctr" bIns="36000" lIns="36000" rIns="36000" tIns="36000"/>
          <a:p>
            <a:pPr algn="ctr">
              <a:lnSpc>
                <a:spcPct val="100000"/>
              </a:lnSpc>
            </a:pPr>
            <a:r>
              <a:rPr b="1" lang="fr-FR" sz="1400">
                <a:solidFill>
                  <a:srgbClr val="000000"/>
                </a:solidFill>
                <a:latin typeface="Calibri"/>
              </a:rPr>
              <a:t>5</a:t>
            </a:r>
            <a:endParaRPr/>
          </a:p>
        </p:txBody>
      </p:sp>
      <p:sp>
        <p:nvSpPr>
          <p:cNvPr id="209" name="CustomShape 22"/>
          <p:cNvSpPr/>
          <p:nvPr/>
        </p:nvSpPr>
        <p:spPr>
          <a:xfrm>
            <a:off x="3202200" y="2440440"/>
            <a:ext cx="431640" cy="431640"/>
          </a:xfrm>
          <a:prstGeom prst="ellipse">
            <a:avLst/>
          </a:prstGeom>
          <a:gradFill>
            <a:gsLst>
              <a:gs pos="0">
                <a:srgbClr val="91d945"/>
              </a:gs>
              <a:gs pos="50000">
                <a:srgbClr val="568129"/>
              </a:gs>
              <a:gs pos="100000">
                <a:srgbClr val="91d945"/>
              </a:gs>
            </a:gsLst>
            <a:lin ang="13500000"/>
          </a:gradFill>
          <a:ln>
            <a:noFill/>
          </a:ln>
        </p:spPr>
        <p:txBody>
          <a:bodyPr anchor="ctr" bIns="36000" lIns="36000" rIns="36000" tIns="36000"/>
          <a:p>
            <a:pPr algn="ctr">
              <a:lnSpc>
                <a:spcPct val="100000"/>
              </a:lnSpc>
            </a:pPr>
            <a:r>
              <a:rPr b="1" lang="fr-FR" sz="1400">
                <a:solidFill>
                  <a:srgbClr val="000000"/>
                </a:solidFill>
                <a:latin typeface="Calibri"/>
              </a:rPr>
              <a:t>4</a:t>
            </a:r>
            <a:endParaRPr/>
          </a:p>
        </p:txBody>
      </p:sp>
      <p:sp>
        <p:nvSpPr>
          <p:cNvPr id="210" name="CustomShape 23"/>
          <p:cNvSpPr/>
          <p:nvPr/>
        </p:nvSpPr>
        <p:spPr>
          <a:xfrm>
            <a:off x="6305040" y="3417840"/>
            <a:ext cx="2298960" cy="318600"/>
          </a:xfrm>
          <a:prstGeom prst="rect">
            <a:avLst/>
          </a:prstGeom>
          <a:solidFill>
            <a:srgbClr val="333399"/>
          </a:solidFill>
          <a:ln w="9360">
            <a:noFill/>
          </a:ln>
        </p:spPr>
        <p:txBody>
          <a:bodyPr anchor="ctr" bIns="36000" lIns="36000" rIns="36000" tIns="36000"/>
          <a:p>
            <a:pPr algn="ctr">
              <a:lnSpc>
                <a:spcPct val="100000"/>
              </a:lnSpc>
            </a:pPr>
            <a:r>
              <a:rPr b="1" lang="fr-FR" sz="1600">
                <a:solidFill>
                  <a:srgbClr val="000000"/>
                </a:solidFill>
                <a:latin typeface="Calibri"/>
              </a:rPr>
              <a:t>BEP Agencement</a:t>
            </a:r>
            <a:endParaRPr/>
          </a:p>
        </p:txBody>
      </p:sp>
      <p:sp>
        <p:nvSpPr>
          <p:cNvPr id="211" name="CustomShape 24"/>
          <p:cNvSpPr/>
          <p:nvPr/>
        </p:nvSpPr>
        <p:spPr>
          <a:xfrm>
            <a:off x="1907640" y="3918600"/>
            <a:ext cx="831240" cy="510840"/>
          </a:xfrm>
          <a:prstGeom prst="ellipse">
            <a:avLst/>
          </a:prstGeom>
          <a:solidFill>
            <a:srgbClr val="cc9900"/>
          </a:solidFill>
          <a:ln>
            <a:noFill/>
          </a:ln>
        </p:spPr>
        <p:txBody>
          <a:bodyPr anchor="ctr" bIns="36000" lIns="36000" rIns="36000" tIns="36000"/>
          <a:p>
            <a:pPr algn="ctr">
              <a:lnSpc>
                <a:spcPct val="100000"/>
              </a:lnSpc>
            </a:pPr>
            <a:r>
              <a:rPr b="1" lang="fr-FR" sz="2000">
                <a:solidFill>
                  <a:srgbClr val="000000"/>
                </a:solidFill>
                <a:latin typeface="Calibri"/>
              </a:rPr>
              <a:t>2700</a:t>
            </a:r>
            <a:endParaRPr/>
          </a:p>
        </p:txBody>
      </p:sp>
      <p:sp>
        <p:nvSpPr>
          <p:cNvPr id="212" name="CustomShape 25"/>
          <p:cNvSpPr/>
          <p:nvPr/>
        </p:nvSpPr>
        <p:spPr>
          <a:xfrm>
            <a:off x="4948920" y="2527200"/>
            <a:ext cx="853560" cy="510840"/>
          </a:xfrm>
          <a:prstGeom prst="ellipse">
            <a:avLst/>
          </a:prstGeom>
          <a:solidFill>
            <a:srgbClr val="cc9900"/>
          </a:solidFill>
          <a:ln>
            <a:noFill/>
          </a:ln>
        </p:spPr>
        <p:txBody>
          <a:bodyPr anchor="ctr" bIns="36000" lIns="36000" rIns="36000" tIns="36000"/>
          <a:p>
            <a:pPr algn="ctr">
              <a:lnSpc>
                <a:spcPct val="100000"/>
              </a:lnSpc>
            </a:pPr>
            <a:r>
              <a:rPr b="1" lang="fr-FR" sz="2000">
                <a:solidFill>
                  <a:srgbClr val="000000"/>
                </a:solidFill>
                <a:latin typeface="Calibri"/>
              </a:rPr>
              <a:t>1000</a:t>
            </a:r>
            <a:endParaRPr/>
          </a:p>
        </p:txBody>
      </p:sp>
      <p:sp>
        <p:nvSpPr>
          <p:cNvPr id="213" name="CustomShape 26"/>
          <p:cNvSpPr/>
          <p:nvPr/>
        </p:nvSpPr>
        <p:spPr>
          <a:xfrm>
            <a:off x="2008440" y="2518920"/>
            <a:ext cx="730080" cy="510840"/>
          </a:xfrm>
          <a:prstGeom prst="ellipse">
            <a:avLst/>
          </a:prstGeom>
          <a:solidFill>
            <a:srgbClr val="cc9900"/>
          </a:solidFill>
          <a:ln>
            <a:noFill/>
          </a:ln>
        </p:spPr>
        <p:txBody>
          <a:bodyPr anchor="ctr" bIns="36000" lIns="36000" rIns="36000" tIns="36000"/>
          <a:p>
            <a:pPr algn="ctr">
              <a:lnSpc>
                <a:spcPct val="100000"/>
              </a:lnSpc>
            </a:pPr>
            <a:r>
              <a:rPr b="1" lang="fr-FR" sz="2000">
                <a:solidFill>
                  <a:srgbClr val="000000"/>
                </a:solidFill>
                <a:latin typeface="Calibri"/>
              </a:rPr>
              <a:t>400</a:t>
            </a:r>
            <a:endParaRPr/>
          </a:p>
        </p:txBody>
      </p:sp>
      <p:sp>
        <p:nvSpPr>
          <p:cNvPr id="214" name="CustomShape 27"/>
          <p:cNvSpPr/>
          <p:nvPr/>
        </p:nvSpPr>
        <p:spPr>
          <a:xfrm>
            <a:off x="4686120" y="2121480"/>
            <a:ext cx="830160" cy="510840"/>
          </a:xfrm>
          <a:prstGeom prst="ellipse">
            <a:avLst/>
          </a:prstGeom>
          <a:solidFill>
            <a:srgbClr val="cc9900"/>
          </a:solidFill>
          <a:ln>
            <a:noFill/>
          </a:ln>
        </p:spPr>
        <p:txBody>
          <a:bodyPr anchor="ctr" bIns="36000" lIns="36000" rIns="36000" tIns="36000"/>
          <a:p>
            <a:pPr algn="ctr">
              <a:lnSpc>
                <a:spcPct val="100000"/>
              </a:lnSpc>
            </a:pPr>
            <a:r>
              <a:rPr b="1" lang="fr-FR" sz="2000">
                <a:solidFill>
                  <a:srgbClr val="000000"/>
                </a:solidFill>
                <a:latin typeface="Calibri"/>
              </a:rPr>
              <a:t>2600</a:t>
            </a:r>
            <a:endParaRPr/>
          </a:p>
        </p:txBody>
      </p:sp>
      <p:sp>
        <p:nvSpPr>
          <p:cNvPr id="215" name="CustomShape 28"/>
          <p:cNvSpPr/>
          <p:nvPr/>
        </p:nvSpPr>
        <p:spPr>
          <a:xfrm>
            <a:off x="3132000" y="3942000"/>
            <a:ext cx="1222200" cy="652680"/>
          </a:xfrm>
          <a:prstGeom prst="ellipse">
            <a:avLst/>
          </a:prstGeom>
          <a:solidFill>
            <a:srgbClr val="ffc000"/>
          </a:solidFill>
          <a:ln>
            <a:noFill/>
          </a:ln>
        </p:spPr>
        <p:txBody>
          <a:bodyPr anchor="ctr" bIns="36000" lIns="36000" rIns="36000" tIns="36000"/>
          <a:p>
            <a:pPr algn="ctr">
              <a:lnSpc>
                <a:spcPct val="100000"/>
              </a:lnSpc>
            </a:pPr>
            <a:r>
              <a:rPr b="1" lang="fr-FR" sz="2800">
                <a:solidFill>
                  <a:srgbClr val="000000"/>
                </a:solidFill>
                <a:latin typeface="Calibri"/>
              </a:rPr>
              <a:t>8500</a:t>
            </a:r>
            <a:endParaRPr/>
          </a:p>
        </p:txBody>
      </p:sp>
      <p:sp>
        <p:nvSpPr>
          <p:cNvPr id="216" name="CustomShape 29"/>
          <p:cNvSpPr/>
          <p:nvPr/>
        </p:nvSpPr>
        <p:spPr>
          <a:xfrm>
            <a:off x="2959560" y="1401480"/>
            <a:ext cx="1191600" cy="719640"/>
          </a:xfrm>
          <a:prstGeom prst="ellipse">
            <a:avLst/>
          </a:prstGeom>
          <a:solidFill>
            <a:srgbClr val="ffc000"/>
          </a:solidFill>
          <a:ln>
            <a:noFill/>
          </a:ln>
        </p:spPr>
        <p:txBody>
          <a:bodyPr anchor="ctr" bIns="36000" lIns="36000" rIns="36000" tIns="36000"/>
          <a:p>
            <a:pPr algn="ctr">
              <a:lnSpc>
                <a:spcPct val="100000"/>
              </a:lnSpc>
            </a:pPr>
            <a:r>
              <a:rPr b="1" lang="fr-FR" sz="2800">
                <a:solidFill>
                  <a:srgbClr val="000000"/>
                </a:solidFill>
                <a:latin typeface="Calibri"/>
              </a:rPr>
              <a:t>5000</a:t>
            </a:r>
            <a:endParaRPr/>
          </a:p>
        </p:txBody>
      </p:sp>
      <p:sp>
        <p:nvSpPr>
          <p:cNvPr id="217" name="CustomShape 30"/>
          <p:cNvSpPr/>
          <p:nvPr/>
        </p:nvSpPr>
        <p:spPr>
          <a:xfrm>
            <a:off x="2070720" y="2106000"/>
            <a:ext cx="846360" cy="510840"/>
          </a:xfrm>
          <a:prstGeom prst="ellipse">
            <a:avLst/>
          </a:prstGeom>
          <a:solidFill>
            <a:srgbClr val="cc9900"/>
          </a:solidFill>
          <a:ln>
            <a:noFill/>
          </a:ln>
        </p:spPr>
        <p:txBody>
          <a:bodyPr anchor="ctr" bIns="36000" lIns="36000" rIns="36000" tIns="36000"/>
          <a:p>
            <a:pPr algn="ctr">
              <a:lnSpc>
                <a:spcPct val="100000"/>
              </a:lnSpc>
            </a:pPr>
            <a:r>
              <a:rPr b="1" lang="fr-FR" sz="2000">
                <a:solidFill>
                  <a:srgbClr val="000000"/>
                </a:solidFill>
                <a:latin typeface="Calibri"/>
              </a:rPr>
              <a:t>1000</a:t>
            </a:r>
            <a:endParaRPr/>
          </a:p>
        </p:txBody>
      </p:sp>
      <p:sp>
        <p:nvSpPr>
          <p:cNvPr id="218" name="CustomShape 31"/>
          <p:cNvSpPr/>
          <p:nvPr/>
        </p:nvSpPr>
        <p:spPr>
          <a:xfrm>
            <a:off x="7308360" y="2400840"/>
            <a:ext cx="1007640" cy="510840"/>
          </a:xfrm>
          <a:prstGeom prst="ellipse">
            <a:avLst/>
          </a:prstGeom>
          <a:solidFill>
            <a:srgbClr val="cc9900"/>
          </a:solidFill>
          <a:ln>
            <a:noFill/>
          </a:ln>
        </p:spPr>
        <p:txBody>
          <a:bodyPr anchor="ctr" bIns="36000" lIns="36000" rIns="36000" tIns="36000"/>
          <a:p>
            <a:pPr algn="ctr">
              <a:lnSpc>
                <a:spcPct val="100000"/>
              </a:lnSpc>
            </a:pPr>
            <a:r>
              <a:rPr b="1" i="1" lang="fr-FR" sz="2000">
                <a:solidFill>
                  <a:srgbClr val="000000"/>
                </a:solidFill>
                <a:latin typeface="Calibri"/>
              </a:rPr>
              <a:t>300</a:t>
            </a:r>
            <a:endParaRPr/>
          </a:p>
        </p:txBody>
      </p:sp>
      <p:sp>
        <p:nvSpPr>
          <p:cNvPr id="219" name="CustomShape 32"/>
          <p:cNvSpPr/>
          <p:nvPr/>
        </p:nvSpPr>
        <p:spPr>
          <a:xfrm>
            <a:off x="4687920" y="3916800"/>
            <a:ext cx="831240" cy="510840"/>
          </a:xfrm>
          <a:prstGeom prst="ellipse">
            <a:avLst/>
          </a:prstGeom>
          <a:solidFill>
            <a:srgbClr val="cc9900"/>
          </a:solidFill>
          <a:ln>
            <a:noFill/>
          </a:ln>
        </p:spPr>
        <p:txBody>
          <a:bodyPr anchor="ctr" bIns="36000" lIns="36000" rIns="36000" tIns="36000"/>
          <a:p>
            <a:pPr algn="ctr">
              <a:lnSpc>
                <a:spcPct val="100000"/>
              </a:lnSpc>
            </a:pPr>
            <a:r>
              <a:rPr b="1" lang="fr-FR" sz="2000">
                <a:solidFill>
                  <a:srgbClr val="000000"/>
                </a:solidFill>
                <a:latin typeface="Calibri"/>
              </a:rPr>
              <a:t>5800</a:t>
            </a:r>
            <a:endParaRPr/>
          </a:p>
        </p:txBody>
      </p:sp>
    </p:spTree>
  </p:cSld>
  <p:timing>
    <p:tnLst>
      <p:par>
        <p:cTn dur="indefinite" id="444" nodeType="tmRoot" restart="never">
          <p:childTnLst>
            <p:seq>
              <p:cTn dur="indefinite" id="445" nodeType="mainSeq">
                <p:childTnLst>
                  <p:par>
                    <p:cTn fill="hold" id="446">
                      <p:stCondLst>
                        <p:cond delay="indefinite"/>
                      </p:stCondLst>
                      <p:childTnLst>
                        <p:par>
                          <p:cTn fill="hold" id="447">
                            <p:stCondLst>
                              <p:cond delay="0"/>
                            </p:stCondLst>
                            <p:childTnLst>
                              <p:par>
                                <p:cTn fill="hold" id="448" nodeType="clickEffect" presetClass="entr" presetID="10">
                                  <p:stCondLst>
                                    <p:cond delay="0"/>
                                  </p:stCondLst>
                                  <p:childTnLst>
                                    <p:set>
                                      <p:cBhvr>
                                        <p:cTn dur="1" fill="hold" id="449">
                                          <p:stCondLst>
                                            <p:cond delay="0"/>
                                          </p:stCondLst>
                                        </p:cTn>
                                        <p:tgtEl>
                                          <p:spTgt spid="211"/>
                                        </p:tgtEl>
                                        <p:attrNameLst>
                                          <p:attrName>style.visibility</p:attrName>
                                        </p:attrNameLst>
                                      </p:cBhvr>
                                      <p:to>
                                        <p:strVal val="visible"/>
                                      </p:to>
                                    </p:set>
                                    <p:animEffect filter="fade" transition="in">
                                      <p:cBhvr additive="repl">
                                        <p:cTn dur="1000" id="450"/>
                                        <p:tgtEl>
                                          <p:spTgt spid="211"/>
                                        </p:tgtEl>
                                      </p:cBhvr>
                                    </p:animEffect>
                                  </p:childTnLst>
                                </p:cTn>
                              </p:par>
                            </p:childTnLst>
                          </p:cTn>
                        </p:par>
                        <p:par>
                          <p:cTn fill="hold" id="451">
                            <p:stCondLst>
                              <p:cond delay="1000"/>
                            </p:stCondLst>
                            <p:childTnLst>
                              <p:par>
                                <p:cTn fill="hold" id="452" nodeType="afterEffect" presetClass="entr" presetID="10">
                                  <p:stCondLst>
                                    <p:cond delay="0"/>
                                  </p:stCondLst>
                                  <p:childTnLst>
                                    <p:set>
                                      <p:cBhvr>
                                        <p:cTn dur="1" fill="hold" id="453">
                                          <p:stCondLst>
                                            <p:cond delay="0"/>
                                          </p:stCondLst>
                                        </p:cTn>
                                        <p:tgtEl>
                                          <p:spTgt spid="219"/>
                                        </p:tgtEl>
                                        <p:attrNameLst>
                                          <p:attrName>style.visibility</p:attrName>
                                        </p:attrNameLst>
                                      </p:cBhvr>
                                      <p:to>
                                        <p:strVal val="visible"/>
                                      </p:to>
                                    </p:set>
                                    <p:animEffect filter="fade" transition="in">
                                      <p:cBhvr additive="repl">
                                        <p:cTn dur="1000" id="454"/>
                                        <p:tgtEl>
                                          <p:spTgt spid="219"/>
                                        </p:tgtEl>
                                      </p:cBhvr>
                                    </p:animEffect>
                                  </p:childTnLst>
                                </p:cTn>
                              </p:par>
                            </p:childTnLst>
                          </p:cTn>
                        </p:par>
                        <p:par>
                          <p:cTn fill="hold" id="455">
                            <p:stCondLst>
                              <p:cond delay="2000"/>
                            </p:stCondLst>
                            <p:childTnLst>
                              <p:par>
                                <p:cTn fill="hold" id="456" nodeType="afterEffect" presetClass="entr" presetID="10">
                                  <p:stCondLst>
                                    <p:cond delay="0"/>
                                  </p:stCondLst>
                                  <p:childTnLst>
                                    <p:set>
                                      <p:cBhvr>
                                        <p:cTn dur="1" fill="hold" id="457">
                                          <p:stCondLst>
                                            <p:cond delay="0"/>
                                          </p:stCondLst>
                                        </p:cTn>
                                        <p:tgtEl>
                                          <p:spTgt spid="215"/>
                                        </p:tgtEl>
                                        <p:attrNameLst>
                                          <p:attrName>style.visibility</p:attrName>
                                        </p:attrNameLst>
                                      </p:cBhvr>
                                      <p:to>
                                        <p:strVal val="visible"/>
                                      </p:to>
                                    </p:set>
                                    <p:animEffect filter="fade" transition="in">
                                      <p:cBhvr additive="repl">
                                        <p:cTn dur="1000" id="458"/>
                                        <p:tgtEl>
                                          <p:spTgt spid="215"/>
                                        </p:tgtEl>
                                      </p:cBhvr>
                                    </p:animEffect>
                                  </p:childTnLst>
                                </p:cTn>
                              </p:par>
                            </p:childTnLst>
                          </p:cTn>
                        </p:par>
                      </p:childTnLst>
                    </p:cTn>
                  </p:par>
                  <p:par>
                    <p:cTn fill="hold" id="459">
                      <p:stCondLst>
                        <p:cond delay="indefinite"/>
                      </p:stCondLst>
                      <p:childTnLst>
                        <p:par>
                          <p:cTn fill="hold" id="460">
                            <p:stCondLst>
                              <p:cond delay="0"/>
                            </p:stCondLst>
                            <p:childTnLst>
                              <p:par>
                                <p:cTn fill="hold" id="461" nodeType="clickEffect" presetClass="entr" presetID="10">
                                  <p:stCondLst>
                                    <p:cond delay="0"/>
                                  </p:stCondLst>
                                  <p:childTnLst>
                                    <p:set>
                                      <p:cBhvr>
                                        <p:cTn dur="1" fill="hold" id="462">
                                          <p:stCondLst>
                                            <p:cond delay="0"/>
                                          </p:stCondLst>
                                        </p:cTn>
                                        <p:tgtEl>
                                          <p:spTgt spid="213"/>
                                        </p:tgtEl>
                                        <p:attrNameLst>
                                          <p:attrName>style.visibility</p:attrName>
                                        </p:attrNameLst>
                                      </p:cBhvr>
                                      <p:to>
                                        <p:strVal val="visible"/>
                                      </p:to>
                                    </p:set>
                                    <p:animEffect filter="fade" transition="in">
                                      <p:cBhvr additive="repl">
                                        <p:cTn dur="1000" id="463"/>
                                        <p:tgtEl>
                                          <p:spTgt spid="213"/>
                                        </p:tgtEl>
                                      </p:cBhvr>
                                    </p:animEffect>
                                  </p:childTnLst>
                                </p:cTn>
                              </p:par>
                            </p:childTnLst>
                          </p:cTn>
                        </p:par>
                        <p:par>
                          <p:cTn fill="hold" id="464">
                            <p:stCondLst>
                              <p:cond delay="1000"/>
                            </p:stCondLst>
                            <p:childTnLst>
                              <p:par>
                                <p:cTn fill="hold" id="465" nodeType="afterEffect" presetClass="entr" presetID="10">
                                  <p:stCondLst>
                                    <p:cond delay="0"/>
                                  </p:stCondLst>
                                  <p:childTnLst>
                                    <p:set>
                                      <p:cBhvr>
                                        <p:cTn dur="1" fill="hold" id="466">
                                          <p:stCondLst>
                                            <p:cond delay="0"/>
                                          </p:stCondLst>
                                        </p:cTn>
                                        <p:tgtEl>
                                          <p:spTgt spid="217"/>
                                        </p:tgtEl>
                                        <p:attrNameLst>
                                          <p:attrName>style.visibility</p:attrName>
                                        </p:attrNameLst>
                                      </p:cBhvr>
                                      <p:to>
                                        <p:strVal val="visible"/>
                                      </p:to>
                                    </p:set>
                                    <p:animEffect filter="fade" transition="in">
                                      <p:cBhvr additive="repl">
                                        <p:cTn dur="1000" id="467"/>
                                        <p:tgtEl>
                                          <p:spTgt spid="217"/>
                                        </p:tgtEl>
                                      </p:cBhvr>
                                    </p:animEffect>
                                  </p:childTnLst>
                                </p:cTn>
                              </p:par>
                            </p:childTnLst>
                          </p:cTn>
                        </p:par>
                        <p:par>
                          <p:cTn fill="hold" id="468">
                            <p:stCondLst>
                              <p:cond delay="2000"/>
                            </p:stCondLst>
                            <p:childTnLst>
                              <p:par>
                                <p:cTn fill="hold" id="469" nodeType="afterEffect" presetClass="entr" presetID="10">
                                  <p:stCondLst>
                                    <p:cond delay="0"/>
                                  </p:stCondLst>
                                  <p:childTnLst>
                                    <p:set>
                                      <p:cBhvr>
                                        <p:cTn dur="1" fill="hold" id="470">
                                          <p:stCondLst>
                                            <p:cond delay="0"/>
                                          </p:stCondLst>
                                        </p:cTn>
                                        <p:tgtEl>
                                          <p:spTgt spid="212"/>
                                        </p:tgtEl>
                                        <p:attrNameLst>
                                          <p:attrName>style.visibility</p:attrName>
                                        </p:attrNameLst>
                                      </p:cBhvr>
                                      <p:to>
                                        <p:strVal val="visible"/>
                                      </p:to>
                                    </p:set>
                                    <p:animEffect filter="fade" transition="in">
                                      <p:cBhvr additive="repl">
                                        <p:cTn dur="1000" id="471"/>
                                        <p:tgtEl>
                                          <p:spTgt spid="212"/>
                                        </p:tgtEl>
                                      </p:cBhvr>
                                    </p:animEffect>
                                  </p:childTnLst>
                                </p:cTn>
                              </p:par>
                            </p:childTnLst>
                          </p:cTn>
                        </p:par>
                        <p:par>
                          <p:cTn fill="hold" id="472">
                            <p:stCondLst>
                              <p:cond delay="3000"/>
                            </p:stCondLst>
                            <p:childTnLst>
                              <p:par>
                                <p:cTn fill="hold" id="473" nodeType="afterEffect" presetClass="entr" presetID="10">
                                  <p:stCondLst>
                                    <p:cond delay="0"/>
                                  </p:stCondLst>
                                  <p:childTnLst>
                                    <p:set>
                                      <p:cBhvr>
                                        <p:cTn dur="1" fill="hold" id="474">
                                          <p:stCondLst>
                                            <p:cond delay="0"/>
                                          </p:stCondLst>
                                        </p:cTn>
                                        <p:tgtEl>
                                          <p:spTgt spid="214"/>
                                        </p:tgtEl>
                                        <p:attrNameLst>
                                          <p:attrName>style.visibility</p:attrName>
                                        </p:attrNameLst>
                                      </p:cBhvr>
                                      <p:to>
                                        <p:strVal val="visible"/>
                                      </p:to>
                                    </p:set>
                                    <p:animEffect filter="fade" transition="in">
                                      <p:cBhvr additive="repl">
                                        <p:cTn dur="1000" id="475"/>
                                        <p:tgtEl>
                                          <p:spTgt spid="214"/>
                                        </p:tgtEl>
                                      </p:cBhvr>
                                    </p:animEffect>
                                  </p:childTnLst>
                                </p:cTn>
                              </p:par>
                            </p:childTnLst>
                          </p:cTn>
                        </p:par>
                        <p:par>
                          <p:cTn fill="hold" id="476">
                            <p:stCondLst>
                              <p:cond delay="4000"/>
                            </p:stCondLst>
                            <p:childTnLst>
                              <p:par>
                                <p:cTn fill="hold" id="477" nodeType="afterEffect" presetClass="entr" presetID="10">
                                  <p:stCondLst>
                                    <p:cond delay="0"/>
                                  </p:stCondLst>
                                  <p:childTnLst>
                                    <p:set>
                                      <p:cBhvr>
                                        <p:cTn dur="1" fill="hold" id="478">
                                          <p:stCondLst>
                                            <p:cond delay="0"/>
                                          </p:stCondLst>
                                        </p:cTn>
                                        <p:tgtEl>
                                          <p:spTgt spid="216"/>
                                        </p:tgtEl>
                                        <p:attrNameLst>
                                          <p:attrName>style.visibility</p:attrName>
                                        </p:attrNameLst>
                                      </p:cBhvr>
                                      <p:to>
                                        <p:strVal val="visible"/>
                                      </p:to>
                                    </p:set>
                                    <p:animEffect filter="fade" transition="in">
                                      <p:cBhvr additive="repl">
                                        <p:cTn dur="1000" id="479"/>
                                        <p:tgtEl>
                                          <p:spTgt spid="216"/>
                                        </p:tgtEl>
                                      </p:cBhvr>
                                    </p:animEffect>
                                  </p:childTnLst>
                                </p:cTn>
                              </p:par>
                            </p:childTnLst>
                          </p:cTn>
                        </p:par>
                      </p:childTnLst>
                    </p:cTn>
                  </p:par>
                  <p:par>
                    <p:cTn fill="hold" id="480">
                      <p:stCondLst>
                        <p:cond delay="indefinite"/>
                      </p:stCondLst>
                      <p:childTnLst>
                        <p:par>
                          <p:cTn fill="hold" id="481">
                            <p:stCondLst>
                              <p:cond delay="0"/>
                            </p:stCondLst>
                            <p:childTnLst>
                              <p:par>
                                <p:cTn fill="hold" id="482" nodeType="clickEffect" presetClass="entr" presetID="10">
                                  <p:stCondLst>
                                    <p:cond delay="0"/>
                                  </p:stCondLst>
                                  <p:childTnLst>
                                    <p:set>
                                      <p:cBhvr>
                                        <p:cTn dur="1" fill="hold" id="483">
                                          <p:stCondLst>
                                            <p:cond delay="0"/>
                                          </p:stCondLst>
                                        </p:cTn>
                                        <p:tgtEl>
                                          <p:spTgt spid="218"/>
                                        </p:tgtEl>
                                        <p:attrNameLst>
                                          <p:attrName>style.visibility</p:attrName>
                                        </p:attrNameLst>
                                      </p:cBhvr>
                                      <p:to>
                                        <p:strVal val="visible"/>
                                      </p:to>
                                    </p:set>
                                    <p:animEffect filter="fade" transition="in">
                                      <p:cBhvr additive="repl">
                                        <p:cTn dur="1000" id="484"/>
                                        <p:tgtEl>
                                          <p:spTgt spid="218"/>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timing>
</p:sld>
</file>

<file path=ppt/slides/slide9.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220" name="TextShape 1"/>
          <p:cNvSpPr txBox="1"/>
          <p:nvPr/>
        </p:nvSpPr>
        <p:spPr>
          <a:xfrm>
            <a:off x="899640" y="6535440"/>
            <a:ext cx="2017440" cy="259200"/>
          </a:xfrm>
          <a:prstGeom prst="rect">
            <a:avLst/>
          </a:prstGeom>
        </p:spPr>
        <p:txBody>
          <a:bodyPr/>
          <a:p>
            <a:pPr algn="ctr">
              <a:lnSpc>
                <a:spcPct val="100000"/>
              </a:lnSpc>
            </a:pPr>
            <a:r>
              <a:rPr lang="fr-FR" sz="1200">
                <a:solidFill>
                  <a:srgbClr val="996633"/>
                </a:solidFill>
                <a:latin typeface="Arial"/>
              </a:rPr>
              <a:t>Lycée Diderot 9 avril 2015</a:t>
            </a:r>
            <a:endParaRPr/>
          </a:p>
        </p:txBody>
      </p:sp>
      <p:sp>
        <p:nvSpPr>
          <p:cNvPr id="221" name="TextShape 2"/>
          <p:cNvSpPr txBox="1"/>
          <p:nvPr/>
        </p:nvSpPr>
        <p:spPr>
          <a:xfrm>
            <a:off x="3132000" y="6535440"/>
            <a:ext cx="5040360" cy="267840"/>
          </a:xfrm>
          <a:prstGeom prst="rect">
            <a:avLst/>
          </a:prstGeom>
        </p:spPr>
        <p:txBody>
          <a:bodyPr/>
          <a:p>
            <a:pPr algn="ctr">
              <a:lnSpc>
                <a:spcPct val="100000"/>
              </a:lnSpc>
            </a:pPr>
            <a:r>
              <a:rPr lang="fr-FR" sz="1200">
                <a:solidFill>
                  <a:srgbClr val="996633"/>
                </a:solidFill>
                <a:latin typeface="Arial"/>
              </a:rPr>
              <a:t>PNF Filière Bois – Patrick AVELINE, Etienne GAZEAU, IEN</a:t>
            </a:r>
            <a:endParaRPr/>
          </a:p>
        </p:txBody>
      </p:sp>
      <p:sp>
        <p:nvSpPr>
          <p:cNvPr id="222" name="TextShape 3"/>
          <p:cNvSpPr txBox="1"/>
          <p:nvPr/>
        </p:nvSpPr>
        <p:spPr>
          <a:xfrm>
            <a:off x="8403840" y="6525360"/>
            <a:ext cx="565920" cy="287640"/>
          </a:xfrm>
          <a:prstGeom prst="rect">
            <a:avLst/>
          </a:prstGeom>
        </p:spPr>
        <p:txBody>
          <a:bodyPr anchor="ctr"/>
          <a:p>
            <a:pPr algn="r">
              <a:lnSpc>
                <a:spcPct val="100000"/>
              </a:lnSpc>
            </a:pPr>
            <a:fld id="{A8F25D62-D73E-4614-BC9E-DCDE4A523905}" type="slidenum">
              <a:rPr lang="fr-FR" sz="1200">
                <a:solidFill>
                  <a:srgbClr val="996633"/>
                </a:solidFill>
                <a:latin typeface="Arial"/>
              </a:rPr>
              <a:t>&lt;numéro&gt;</a:t>
            </a:fld>
            <a:endParaRPr/>
          </a:p>
        </p:txBody>
      </p:sp>
      <p:sp>
        <p:nvSpPr>
          <p:cNvPr id="223" name="TextShape 4"/>
          <p:cNvSpPr txBox="1"/>
          <p:nvPr/>
        </p:nvSpPr>
        <p:spPr>
          <a:xfrm>
            <a:off x="3852000" y="181800"/>
            <a:ext cx="5028120" cy="399600"/>
          </a:xfrm>
          <a:prstGeom prst="rect">
            <a:avLst/>
          </a:prstGeom>
        </p:spPr>
        <p:txBody>
          <a:bodyPr/>
          <a:p>
            <a:pPr>
              <a:lnSpc>
                <a:spcPct val="100000"/>
              </a:lnSpc>
            </a:pPr>
            <a:r>
              <a:rPr b="1" lang="fr-FR" sz="2000">
                <a:solidFill>
                  <a:srgbClr val="ffffff"/>
                </a:solidFill>
                <a:latin typeface="Calibri"/>
              </a:rPr>
              <a:t>Diplômes et secteurs d’activités</a:t>
            </a:r>
            <a:endParaRPr/>
          </a:p>
        </p:txBody>
      </p:sp>
      <p:sp>
        <p:nvSpPr>
          <p:cNvPr id="224" name="CustomShape 5"/>
          <p:cNvSpPr/>
          <p:nvPr/>
        </p:nvSpPr>
        <p:spPr>
          <a:xfrm>
            <a:off x="1682640" y="1268640"/>
            <a:ext cx="6711840" cy="4752360"/>
          </a:xfrm>
          <a:prstGeom prst="roundRect">
            <a:avLst>
              <a:gd fmla="val 16667" name="adj"/>
            </a:avLst>
          </a:prstGeom>
          <a:solidFill>
            <a:srgbClr val="99ff99"/>
          </a:solidFill>
          <a:ln>
            <a:noFill/>
          </a:ln>
        </p:spPr>
      </p:sp>
      <p:sp>
        <p:nvSpPr>
          <p:cNvPr id="225" name="CustomShape 6"/>
          <p:cNvSpPr/>
          <p:nvPr/>
        </p:nvSpPr>
        <p:spPr>
          <a:xfrm>
            <a:off x="3106080" y="4891320"/>
            <a:ext cx="3600000" cy="557640"/>
          </a:xfrm>
          <a:prstGeom prst="roundRect">
            <a:avLst>
              <a:gd fmla="val 16667" name="adj"/>
            </a:avLst>
          </a:prstGeom>
          <a:solidFill>
            <a:srgbClr val="00b050"/>
          </a:solidFill>
          <a:ln>
            <a:noFill/>
          </a:ln>
        </p:spPr>
        <p:txBody>
          <a:bodyPr anchor="ctr" bIns="45000" lIns="90000" rIns="90000" tIns="45000"/>
          <a:p>
            <a:pPr algn="ctr">
              <a:lnSpc>
                <a:spcPct val="100000"/>
              </a:lnSpc>
            </a:pPr>
            <a:r>
              <a:rPr b="1" lang="fr-FR" sz="2800">
                <a:solidFill>
                  <a:srgbClr val="000000"/>
                </a:solidFill>
                <a:latin typeface="Calibri"/>
              </a:rPr>
              <a:t>Ebénisterie</a:t>
            </a:r>
            <a:endParaRPr/>
          </a:p>
        </p:txBody>
      </p:sp>
      <p:sp>
        <p:nvSpPr>
          <p:cNvPr id="226" name="CustomShape 7"/>
          <p:cNvSpPr/>
          <p:nvPr/>
        </p:nvSpPr>
        <p:spPr>
          <a:xfrm>
            <a:off x="3132000" y="4005000"/>
            <a:ext cx="3585600" cy="315720"/>
          </a:xfrm>
          <a:prstGeom prst="rect">
            <a:avLst/>
          </a:prstGeom>
          <a:solidFill>
            <a:srgbClr val="00b050"/>
          </a:solidFill>
          <a:ln>
            <a:noFill/>
          </a:ln>
        </p:spPr>
        <p:txBody>
          <a:bodyPr bIns="36000" lIns="36000" rIns="36000" tIns="36000"/>
          <a:p>
            <a:pPr algn="ctr">
              <a:lnSpc>
                <a:spcPct val="100000"/>
              </a:lnSpc>
            </a:pPr>
            <a:r>
              <a:rPr b="1" lang="fr-FR" sz="1600">
                <a:solidFill>
                  <a:srgbClr val="ffffff"/>
                </a:solidFill>
                <a:latin typeface="Calibri"/>
              </a:rPr>
              <a:t>CAP Ebéniste</a:t>
            </a:r>
            <a:endParaRPr/>
          </a:p>
        </p:txBody>
      </p:sp>
      <p:sp>
        <p:nvSpPr>
          <p:cNvPr id="227" name="CustomShape 8"/>
          <p:cNvSpPr/>
          <p:nvPr/>
        </p:nvSpPr>
        <p:spPr>
          <a:xfrm>
            <a:off x="3127320" y="2067120"/>
            <a:ext cx="3585600" cy="559080"/>
          </a:xfrm>
          <a:prstGeom prst="rect">
            <a:avLst/>
          </a:prstGeom>
          <a:solidFill>
            <a:srgbClr val="00b050"/>
          </a:solidFill>
          <a:ln>
            <a:noFill/>
          </a:ln>
        </p:spPr>
        <p:txBody>
          <a:bodyPr bIns="36000" lIns="36000" rIns="36000" tIns="36000"/>
          <a:p>
            <a:pPr algn="ctr">
              <a:lnSpc>
                <a:spcPct val="100000"/>
              </a:lnSpc>
            </a:pPr>
            <a:r>
              <a:rPr b="1" lang="fr-FR" sz="1600">
                <a:solidFill>
                  <a:srgbClr val="ffffff"/>
                </a:solidFill>
                <a:latin typeface="Calibri"/>
              </a:rPr>
              <a:t>BCP Artisanat et métiers d’art : </a:t>
            </a:r>
            <a:endParaRPr/>
          </a:p>
          <a:p>
            <a:pPr algn="ctr">
              <a:lnSpc>
                <a:spcPct val="100000"/>
              </a:lnSpc>
            </a:pPr>
            <a:r>
              <a:rPr b="1" lang="fr-FR" sz="1600">
                <a:solidFill>
                  <a:srgbClr val="ffffff"/>
                </a:solidFill>
                <a:latin typeface="Calibri"/>
              </a:rPr>
              <a:t>Option ébénisterie</a:t>
            </a:r>
            <a:endParaRPr/>
          </a:p>
        </p:txBody>
      </p:sp>
      <p:sp>
        <p:nvSpPr>
          <p:cNvPr id="228" name="CustomShape 9"/>
          <p:cNvSpPr/>
          <p:nvPr/>
        </p:nvSpPr>
        <p:spPr>
          <a:xfrm>
            <a:off x="2830680" y="4163400"/>
            <a:ext cx="431640" cy="431640"/>
          </a:xfrm>
          <a:prstGeom prst="ellipse">
            <a:avLst/>
          </a:prstGeom>
          <a:gradFill>
            <a:gsLst>
              <a:gs pos="0">
                <a:srgbClr val="91d945"/>
              </a:gs>
              <a:gs pos="50000">
                <a:srgbClr val="568129"/>
              </a:gs>
              <a:gs pos="100000">
                <a:srgbClr val="91d945"/>
              </a:gs>
            </a:gsLst>
            <a:lin ang="13500000"/>
          </a:gradFill>
          <a:ln>
            <a:noFill/>
          </a:ln>
        </p:spPr>
        <p:txBody>
          <a:bodyPr anchor="ctr" bIns="36000" lIns="36000" rIns="36000" tIns="36000"/>
          <a:p>
            <a:pPr algn="ctr">
              <a:lnSpc>
                <a:spcPct val="100000"/>
              </a:lnSpc>
            </a:pPr>
            <a:r>
              <a:rPr b="1" lang="fr-FR" sz="1400">
                <a:solidFill>
                  <a:srgbClr val="000000"/>
                </a:solidFill>
                <a:latin typeface="Calibri"/>
              </a:rPr>
              <a:t>5</a:t>
            </a:r>
            <a:endParaRPr/>
          </a:p>
        </p:txBody>
      </p:sp>
      <p:sp>
        <p:nvSpPr>
          <p:cNvPr id="229" name="CustomShape 10"/>
          <p:cNvSpPr/>
          <p:nvPr/>
        </p:nvSpPr>
        <p:spPr>
          <a:xfrm>
            <a:off x="6939360" y="3989160"/>
            <a:ext cx="1007640" cy="510840"/>
          </a:xfrm>
          <a:prstGeom prst="ellipse">
            <a:avLst/>
          </a:prstGeom>
          <a:solidFill>
            <a:srgbClr val="00b050"/>
          </a:solidFill>
          <a:ln>
            <a:noFill/>
          </a:ln>
        </p:spPr>
        <p:txBody>
          <a:bodyPr anchor="ctr" bIns="36000" lIns="36000" rIns="36000" tIns="36000"/>
          <a:p>
            <a:pPr algn="ctr">
              <a:lnSpc>
                <a:spcPct val="100000"/>
              </a:lnSpc>
            </a:pPr>
            <a:r>
              <a:rPr b="1" lang="fr-FR" sz="2400">
                <a:solidFill>
                  <a:srgbClr val="000000"/>
                </a:solidFill>
                <a:latin typeface="Calibri"/>
              </a:rPr>
              <a:t>1700</a:t>
            </a:r>
            <a:endParaRPr/>
          </a:p>
        </p:txBody>
      </p:sp>
      <p:sp>
        <p:nvSpPr>
          <p:cNvPr id="230" name="CustomShape 11"/>
          <p:cNvSpPr/>
          <p:nvPr/>
        </p:nvSpPr>
        <p:spPr>
          <a:xfrm>
            <a:off x="6939360" y="2121120"/>
            <a:ext cx="1007640" cy="510840"/>
          </a:xfrm>
          <a:prstGeom prst="ellipse">
            <a:avLst/>
          </a:prstGeom>
          <a:solidFill>
            <a:srgbClr val="00b050"/>
          </a:solidFill>
          <a:ln>
            <a:noFill/>
          </a:ln>
        </p:spPr>
        <p:txBody>
          <a:bodyPr anchor="ctr" bIns="36000" lIns="36000" rIns="36000" tIns="36000"/>
          <a:p>
            <a:pPr algn="ctr">
              <a:lnSpc>
                <a:spcPct val="100000"/>
              </a:lnSpc>
            </a:pPr>
            <a:r>
              <a:rPr b="1" lang="fr-FR" sz="2400">
                <a:solidFill>
                  <a:srgbClr val="000000"/>
                </a:solidFill>
                <a:latin typeface="Calibri"/>
              </a:rPr>
              <a:t>500</a:t>
            </a:r>
            <a:endParaRPr/>
          </a:p>
        </p:txBody>
      </p:sp>
      <p:sp>
        <p:nvSpPr>
          <p:cNvPr id="231" name="CustomShape 12"/>
          <p:cNvSpPr/>
          <p:nvPr/>
        </p:nvSpPr>
        <p:spPr>
          <a:xfrm>
            <a:off x="3132000" y="2922120"/>
            <a:ext cx="3599640" cy="315720"/>
          </a:xfrm>
          <a:prstGeom prst="rect">
            <a:avLst/>
          </a:prstGeom>
          <a:solidFill>
            <a:srgbClr val="00b050"/>
          </a:solidFill>
          <a:ln>
            <a:noFill/>
          </a:ln>
        </p:spPr>
        <p:txBody>
          <a:bodyPr bIns="36000" lIns="36000" rIns="36000" tIns="36000"/>
          <a:p>
            <a:pPr algn="ctr">
              <a:lnSpc>
                <a:spcPct val="100000"/>
              </a:lnSpc>
            </a:pPr>
            <a:r>
              <a:rPr b="1" lang="fr-FR" sz="1600">
                <a:solidFill>
                  <a:srgbClr val="ffffff"/>
                </a:solidFill>
                <a:latin typeface="Calibri"/>
              </a:rPr>
              <a:t>Brevet des  Métiers d’Art : Ebéniste</a:t>
            </a:r>
            <a:endParaRPr/>
          </a:p>
        </p:txBody>
      </p:sp>
      <p:sp>
        <p:nvSpPr>
          <p:cNvPr id="232" name="CustomShape 13"/>
          <p:cNvSpPr/>
          <p:nvPr/>
        </p:nvSpPr>
        <p:spPr>
          <a:xfrm>
            <a:off x="2813400" y="2598120"/>
            <a:ext cx="431640" cy="431640"/>
          </a:xfrm>
          <a:prstGeom prst="ellipse">
            <a:avLst/>
          </a:prstGeom>
          <a:gradFill>
            <a:gsLst>
              <a:gs pos="0">
                <a:srgbClr val="91d945"/>
              </a:gs>
              <a:gs pos="50000">
                <a:srgbClr val="568129"/>
              </a:gs>
              <a:gs pos="100000">
                <a:srgbClr val="91d945"/>
              </a:gs>
            </a:gsLst>
            <a:lin ang="13500000"/>
          </a:gradFill>
          <a:ln>
            <a:noFill/>
          </a:ln>
        </p:spPr>
        <p:txBody>
          <a:bodyPr anchor="ctr" bIns="36000" lIns="36000" rIns="36000" tIns="36000"/>
          <a:p>
            <a:pPr algn="ctr">
              <a:lnSpc>
                <a:spcPct val="100000"/>
              </a:lnSpc>
            </a:pPr>
            <a:r>
              <a:rPr b="1" lang="fr-FR" sz="1400">
                <a:solidFill>
                  <a:srgbClr val="000000"/>
                </a:solidFill>
                <a:latin typeface="Calibri"/>
              </a:rPr>
              <a:t>4</a:t>
            </a:r>
            <a:endParaRPr/>
          </a:p>
        </p:txBody>
      </p:sp>
      <p:sp>
        <p:nvSpPr>
          <p:cNvPr id="233" name="CustomShape 14"/>
          <p:cNvSpPr/>
          <p:nvPr/>
        </p:nvSpPr>
        <p:spPr>
          <a:xfrm>
            <a:off x="6948360" y="2826000"/>
            <a:ext cx="1007640" cy="510840"/>
          </a:xfrm>
          <a:prstGeom prst="ellipse">
            <a:avLst/>
          </a:prstGeom>
          <a:solidFill>
            <a:srgbClr val="00b050"/>
          </a:solidFill>
          <a:ln>
            <a:noFill/>
          </a:ln>
        </p:spPr>
        <p:txBody>
          <a:bodyPr anchor="ctr" bIns="36000" lIns="36000" rIns="36000" tIns="36000"/>
          <a:p>
            <a:pPr algn="ctr">
              <a:lnSpc>
                <a:spcPct val="100000"/>
              </a:lnSpc>
            </a:pPr>
            <a:r>
              <a:rPr b="1" lang="fr-FR" sz="2400">
                <a:solidFill>
                  <a:srgbClr val="000000"/>
                </a:solidFill>
                <a:latin typeface="Calibri"/>
              </a:rPr>
              <a:t>250</a:t>
            </a:r>
            <a:endParaRPr/>
          </a:p>
        </p:txBody>
      </p:sp>
      <p:sp>
        <p:nvSpPr>
          <p:cNvPr id="234" name="CustomShape 15"/>
          <p:cNvSpPr/>
          <p:nvPr/>
        </p:nvSpPr>
        <p:spPr>
          <a:xfrm rot="20485800">
            <a:off x="1958760" y="1015920"/>
            <a:ext cx="2693160" cy="1291320"/>
          </a:xfrm>
          <a:prstGeom prst="irregularSeal2">
            <a:avLst/>
          </a:prstGeom>
          <a:solidFill>
            <a:srgbClr val="ffc000"/>
          </a:solidFill>
          <a:ln>
            <a:noFill/>
          </a:ln>
        </p:spPr>
        <p:txBody>
          <a:bodyPr anchor="ctr" bIns="36000" lIns="36000" rIns="36000" tIns="36000"/>
          <a:p>
            <a:pPr algn="ctr">
              <a:lnSpc>
                <a:spcPct val="100000"/>
              </a:lnSpc>
            </a:pPr>
            <a:r>
              <a:rPr lang="fr-FR" sz="1600">
                <a:solidFill>
                  <a:srgbClr val="c00000"/>
                </a:solidFill>
                <a:latin typeface="Calibri"/>
              </a:rPr>
              <a:t>Dernière session 2016</a:t>
            </a:r>
            <a:endParaRPr/>
          </a:p>
        </p:txBody>
      </p:sp>
      <p:sp>
        <p:nvSpPr>
          <p:cNvPr id="235" name="CustomShape 16"/>
          <p:cNvSpPr/>
          <p:nvPr/>
        </p:nvSpPr>
        <p:spPr>
          <a:xfrm rot="20485800">
            <a:off x="708840" y="2894400"/>
            <a:ext cx="2961360" cy="1564560"/>
          </a:xfrm>
          <a:prstGeom prst="irregularSeal2">
            <a:avLst/>
          </a:prstGeom>
          <a:solidFill>
            <a:srgbClr val="ffc000"/>
          </a:solidFill>
          <a:ln>
            <a:noFill/>
          </a:ln>
        </p:spPr>
        <p:txBody>
          <a:bodyPr anchor="ctr" bIns="36000" lIns="36000" rIns="36000" tIns="36000"/>
          <a:p>
            <a:pPr algn="ctr">
              <a:lnSpc>
                <a:spcPct val="100000"/>
              </a:lnSpc>
            </a:pPr>
            <a:r>
              <a:rPr lang="fr-FR" sz="1600">
                <a:solidFill>
                  <a:srgbClr val="c00000"/>
                </a:solidFill>
                <a:latin typeface="Calibri"/>
              </a:rPr>
              <a:t>Rénovation Première session 2016</a:t>
            </a:r>
            <a:endParaRPr/>
          </a:p>
        </p:txBody>
      </p:sp>
    </p:spTree>
  </p:cSld>
  <p:timing>
    <p:tnLst>
      <p:par>
        <p:cTn dur="indefinite" id="485" nodeType="tmRoot" restart="never">
          <p:childTnLst>
            <p:seq>
              <p:cTn dur="indefinite" id="486" nodeType="mainSeq">
                <p:childTnLst>
                  <p:par>
                    <p:cTn fill="hold" id="487">
                      <p:stCondLst>
                        <p:cond delay="indefinite"/>
                      </p:stCondLst>
                      <p:childTnLst>
                        <p:par>
                          <p:cTn fill="hold" id="488">
                            <p:stCondLst>
                              <p:cond delay="0"/>
                            </p:stCondLst>
                            <p:childTnLst>
                              <p:par>
                                <p:cTn fill="hold" id="489" nodeType="clickEffect" presetClass="entr" presetID="42">
                                  <p:stCondLst>
                                    <p:cond delay="0"/>
                                  </p:stCondLst>
                                  <p:childTnLst>
                                    <p:set>
                                      <p:cBhvr>
                                        <p:cTn dur="1" fill="hold" id="490">
                                          <p:stCondLst>
                                            <p:cond delay="0"/>
                                          </p:stCondLst>
                                        </p:cTn>
                                        <p:tgtEl>
                                          <p:spTgt spid="224"/>
                                        </p:tgtEl>
                                        <p:attrNameLst>
                                          <p:attrName>style.visibility</p:attrName>
                                        </p:attrNameLst>
                                      </p:cBhvr>
                                      <p:to>
                                        <p:strVal val="visible"/>
                                      </p:to>
                                    </p:set>
                                    <p:animEffect filter="fade" transition="in">
                                      <p:cBhvr additive="repl">
                                        <p:cTn dur="1000" id="491"/>
                                        <p:tgtEl>
                                          <p:spTgt spid="224"/>
                                        </p:tgtEl>
                                      </p:cBhvr>
                                    </p:animEffect>
                                    <p:anim calcmode="lin" valueType="num">
                                      <p:cBhvr additive="repl">
                                        <p:cTn dur="1000" fill="hold" id="492"/>
                                        <p:tgtEl>
                                          <p:spTgt spid="224"/>
                                        </p:tgtEl>
                                        <p:attrNameLst>
                                          <p:attrName>ppt_x</p:attrName>
                                        </p:attrNameLst>
                                      </p:cBhvr>
                                      <p:tavLst>
                                        <p:tav tm="0">
                                          <p:val>
                                            <p:strVal val="#ppt_x"/>
                                          </p:val>
                                        </p:tav>
                                        <p:tav tm="100000">
                                          <p:val>
                                            <p:strVal val="#ppt_x"/>
                                          </p:val>
                                        </p:tav>
                                      </p:tavLst>
                                    </p:anim>
                                    <p:anim calcmode="lin" valueType="num">
                                      <p:cBhvr additive="repl">
                                        <p:cTn dur="1000" fill="hold" id="493"/>
                                        <p:tgtEl>
                                          <p:spTgt spid="224"/>
                                        </p:tgtEl>
                                        <p:attrNameLst>
                                          <p:attrName>ppt_y</p:attrName>
                                        </p:attrNameLst>
                                      </p:cBhvr>
                                      <p:tavLst>
                                        <p:tav tm="0">
                                          <p:val>
                                            <p:strVal val="#ppt_y+.1"/>
                                          </p:val>
                                        </p:tav>
                                        <p:tav tm="100000">
                                          <p:val>
                                            <p:strVal val="#ppt_y"/>
                                          </p:val>
                                        </p:tav>
                                      </p:tavLst>
                                    </p:anim>
                                  </p:childTnLst>
                                </p:cTn>
                              </p:par>
                              <p:par>
                                <p:cTn fill="hold" id="494" nodeType="withEffect" presetClass="entr" presetID="42">
                                  <p:stCondLst>
                                    <p:cond delay="0"/>
                                  </p:stCondLst>
                                  <p:childTnLst>
                                    <p:set>
                                      <p:cBhvr>
                                        <p:cTn dur="1" fill="hold" id="495">
                                          <p:stCondLst>
                                            <p:cond delay="0"/>
                                          </p:stCondLst>
                                        </p:cTn>
                                        <p:tgtEl>
                                          <p:spTgt spid="225"/>
                                        </p:tgtEl>
                                        <p:attrNameLst>
                                          <p:attrName>style.visibility</p:attrName>
                                        </p:attrNameLst>
                                      </p:cBhvr>
                                      <p:to>
                                        <p:strVal val="visible"/>
                                      </p:to>
                                    </p:set>
                                    <p:animEffect filter="fade" transition="in">
                                      <p:cBhvr additive="repl">
                                        <p:cTn dur="1000" id="496"/>
                                        <p:tgtEl>
                                          <p:spTgt spid="225"/>
                                        </p:tgtEl>
                                      </p:cBhvr>
                                    </p:animEffect>
                                    <p:anim calcmode="lin" valueType="num">
                                      <p:cBhvr additive="repl">
                                        <p:cTn dur="1000" fill="hold" id="497"/>
                                        <p:tgtEl>
                                          <p:spTgt spid="225"/>
                                        </p:tgtEl>
                                        <p:attrNameLst>
                                          <p:attrName>ppt_x</p:attrName>
                                        </p:attrNameLst>
                                      </p:cBhvr>
                                      <p:tavLst>
                                        <p:tav tm="0">
                                          <p:val>
                                            <p:strVal val="#ppt_x"/>
                                          </p:val>
                                        </p:tav>
                                        <p:tav tm="100000">
                                          <p:val>
                                            <p:strVal val="#ppt_x"/>
                                          </p:val>
                                        </p:tav>
                                      </p:tavLst>
                                    </p:anim>
                                    <p:anim calcmode="lin" valueType="num">
                                      <p:cBhvr additive="repl">
                                        <p:cTn dur="1000" fill="hold" id="498"/>
                                        <p:tgtEl>
                                          <p:spTgt spid="225"/>
                                        </p:tgtEl>
                                        <p:attrNameLst>
                                          <p:attrName>ppt_y</p:attrName>
                                        </p:attrNameLst>
                                      </p:cBhvr>
                                      <p:tavLst>
                                        <p:tav tm="0">
                                          <p:val>
                                            <p:strVal val="#ppt_y+.1"/>
                                          </p:val>
                                        </p:tav>
                                        <p:tav tm="100000">
                                          <p:val>
                                            <p:strVal val="#ppt_y"/>
                                          </p:val>
                                        </p:tav>
                                      </p:tavLst>
                                    </p:anim>
                                  </p:childTnLst>
                                </p:cTn>
                              </p:par>
                            </p:childTnLst>
                          </p:cTn>
                        </p:par>
                      </p:childTnLst>
                    </p:cTn>
                  </p:par>
                  <p:par>
                    <p:cTn fill="hold" id="499">
                      <p:stCondLst>
                        <p:cond delay="indefinite"/>
                      </p:stCondLst>
                      <p:childTnLst>
                        <p:par>
                          <p:cTn fill="hold" id="500">
                            <p:stCondLst>
                              <p:cond delay="0"/>
                            </p:stCondLst>
                            <p:childTnLst>
                              <p:par>
                                <p:cTn fill="hold" id="501" nodeType="clickEffect" presetClass="entr" presetID="42">
                                  <p:stCondLst>
                                    <p:cond delay="0"/>
                                  </p:stCondLst>
                                  <p:childTnLst>
                                    <p:set>
                                      <p:cBhvr>
                                        <p:cTn dur="1" fill="hold" id="502">
                                          <p:stCondLst>
                                            <p:cond delay="0"/>
                                          </p:stCondLst>
                                        </p:cTn>
                                        <p:tgtEl>
                                          <p:spTgt spid="228"/>
                                        </p:tgtEl>
                                        <p:attrNameLst>
                                          <p:attrName>style.visibility</p:attrName>
                                        </p:attrNameLst>
                                      </p:cBhvr>
                                      <p:to>
                                        <p:strVal val="visible"/>
                                      </p:to>
                                    </p:set>
                                    <p:animEffect filter="fade" transition="in">
                                      <p:cBhvr additive="repl">
                                        <p:cTn dur="1000" id="503"/>
                                        <p:tgtEl>
                                          <p:spTgt spid="228"/>
                                        </p:tgtEl>
                                      </p:cBhvr>
                                    </p:animEffect>
                                    <p:anim calcmode="lin" valueType="num">
                                      <p:cBhvr additive="repl">
                                        <p:cTn dur="1000" fill="hold" id="504"/>
                                        <p:tgtEl>
                                          <p:spTgt spid="228"/>
                                        </p:tgtEl>
                                        <p:attrNameLst>
                                          <p:attrName>ppt_x</p:attrName>
                                        </p:attrNameLst>
                                      </p:cBhvr>
                                      <p:tavLst>
                                        <p:tav tm="0">
                                          <p:val>
                                            <p:strVal val="#ppt_x"/>
                                          </p:val>
                                        </p:tav>
                                        <p:tav tm="100000">
                                          <p:val>
                                            <p:strVal val="#ppt_x"/>
                                          </p:val>
                                        </p:tav>
                                      </p:tavLst>
                                    </p:anim>
                                    <p:anim calcmode="lin" valueType="num">
                                      <p:cBhvr additive="repl">
                                        <p:cTn dur="1000" fill="hold" id="505"/>
                                        <p:tgtEl>
                                          <p:spTgt spid="228"/>
                                        </p:tgtEl>
                                        <p:attrNameLst>
                                          <p:attrName>ppt_y</p:attrName>
                                        </p:attrNameLst>
                                      </p:cBhvr>
                                      <p:tavLst>
                                        <p:tav tm="0">
                                          <p:val>
                                            <p:strVal val="#ppt_y+.1"/>
                                          </p:val>
                                        </p:tav>
                                        <p:tav tm="100000">
                                          <p:val>
                                            <p:strVal val="#ppt_y"/>
                                          </p:val>
                                        </p:tav>
                                      </p:tavLst>
                                    </p:anim>
                                  </p:childTnLst>
                                </p:cTn>
                              </p:par>
                              <p:par>
                                <p:cTn fill="hold" id="506" nodeType="withEffect" presetClass="entr" presetID="42">
                                  <p:stCondLst>
                                    <p:cond delay="0"/>
                                  </p:stCondLst>
                                  <p:childTnLst>
                                    <p:set>
                                      <p:cBhvr>
                                        <p:cTn dur="1" fill="hold" id="507">
                                          <p:stCondLst>
                                            <p:cond delay="0"/>
                                          </p:stCondLst>
                                        </p:cTn>
                                        <p:tgtEl>
                                          <p:spTgt spid="226"/>
                                        </p:tgtEl>
                                        <p:attrNameLst>
                                          <p:attrName>style.visibility</p:attrName>
                                        </p:attrNameLst>
                                      </p:cBhvr>
                                      <p:to>
                                        <p:strVal val="visible"/>
                                      </p:to>
                                    </p:set>
                                    <p:animEffect filter="fade" transition="in">
                                      <p:cBhvr additive="repl">
                                        <p:cTn dur="1000" id="508"/>
                                        <p:tgtEl>
                                          <p:spTgt spid="226"/>
                                        </p:tgtEl>
                                      </p:cBhvr>
                                    </p:animEffect>
                                    <p:anim calcmode="lin" valueType="num">
                                      <p:cBhvr additive="repl">
                                        <p:cTn dur="1000" fill="hold" id="509"/>
                                        <p:tgtEl>
                                          <p:spTgt spid="226"/>
                                        </p:tgtEl>
                                        <p:attrNameLst>
                                          <p:attrName>ppt_x</p:attrName>
                                        </p:attrNameLst>
                                      </p:cBhvr>
                                      <p:tavLst>
                                        <p:tav tm="0">
                                          <p:val>
                                            <p:strVal val="#ppt_x"/>
                                          </p:val>
                                        </p:tav>
                                        <p:tav tm="100000">
                                          <p:val>
                                            <p:strVal val="#ppt_x"/>
                                          </p:val>
                                        </p:tav>
                                      </p:tavLst>
                                    </p:anim>
                                    <p:anim calcmode="lin" valueType="num">
                                      <p:cBhvr additive="repl">
                                        <p:cTn dur="1000" fill="hold" id="510"/>
                                        <p:tgtEl>
                                          <p:spTgt spid="226"/>
                                        </p:tgtEl>
                                        <p:attrNameLst>
                                          <p:attrName>ppt_y</p:attrName>
                                        </p:attrNameLst>
                                      </p:cBhvr>
                                      <p:tavLst>
                                        <p:tav tm="0">
                                          <p:val>
                                            <p:strVal val="#ppt_y+.1"/>
                                          </p:val>
                                        </p:tav>
                                        <p:tav tm="100000">
                                          <p:val>
                                            <p:strVal val="#ppt_y"/>
                                          </p:val>
                                        </p:tav>
                                      </p:tavLst>
                                    </p:anim>
                                  </p:childTnLst>
                                </p:cTn>
                              </p:par>
                            </p:childTnLst>
                          </p:cTn>
                        </p:par>
                        <p:par>
                          <p:cTn fill="hold" id="511">
                            <p:stCondLst>
                              <p:cond delay="1000"/>
                            </p:stCondLst>
                            <p:childTnLst>
                              <p:par>
                                <p:cTn fill="hold" id="512" nodeType="afterEffect" presetClass="entr" presetID="10">
                                  <p:stCondLst>
                                    <p:cond delay="0"/>
                                  </p:stCondLst>
                                  <p:childTnLst>
                                    <p:set>
                                      <p:cBhvr>
                                        <p:cTn dur="1" fill="hold" id="513">
                                          <p:stCondLst>
                                            <p:cond delay="0"/>
                                          </p:stCondLst>
                                        </p:cTn>
                                        <p:tgtEl>
                                          <p:spTgt spid="229"/>
                                        </p:tgtEl>
                                        <p:attrNameLst>
                                          <p:attrName>style.visibility</p:attrName>
                                        </p:attrNameLst>
                                      </p:cBhvr>
                                      <p:to>
                                        <p:strVal val="visible"/>
                                      </p:to>
                                    </p:set>
                                    <p:animEffect filter="fade" transition="in">
                                      <p:cBhvr additive="repl">
                                        <p:cTn dur="1000" id="514"/>
                                        <p:tgtEl>
                                          <p:spTgt spid="229"/>
                                        </p:tgtEl>
                                      </p:cBhvr>
                                    </p:animEffect>
                                  </p:childTnLst>
                                </p:cTn>
                              </p:par>
                            </p:childTnLst>
                          </p:cTn>
                        </p:par>
                        <p:par>
                          <p:cTn fill="hold" id="515">
                            <p:stCondLst>
                              <p:cond delay="2000"/>
                            </p:stCondLst>
                            <p:childTnLst>
                              <p:par>
                                <p:cTn fill="hold" id="516" nodeType="afterEffect" presetClass="entr" presetID="42">
                                  <p:stCondLst>
                                    <p:cond delay="0"/>
                                  </p:stCondLst>
                                  <p:childTnLst>
                                    <p:set>
                                      <p:cBhvr>
                                        <p:cTn dur="1" fill="hold" id="517">
                                          <p:stCondLst>
                                            <p:cond delay="0"/>
                                          </p:stCondLst>
                                        </p:cTn>
                                        <p:tgtEl>
                                          <p:spTgt spid="232"/>
                                        </p:tgtEl>
                                        <p:attrNameLst>
                                          <p:attrName>style.visibility</p:attrName>
                                        </p:attrNameLst>
                                      </p:cBhvr>
                                      <p:to>
                                        <p:strVal val="visible"/>
                                      </p:to>
                                    </p:set>
                                    <p:animEffect filter="fade" transition="in">
                                      <p:cBhvr additive="repl">
                                        <p:cTn dur="2000" id="518"/>
                                        <p:tgtEl>
                                          <p:spTgt spid="232"/>
                                        </p:tgtEl>
                                      </p:cBhvr>
                                    </p:animEffect>
                                    <p:anim calcmode="lin" valueType="num">
                                      <p:cBhvr additive="repl">
                                        <p:cTn dur="2000" fill="hold" id="519"/>
                                        <p:tgtEl>
                                          <p:spTgt spid="232"/>
                                        </p:tgtEl>
                                        <p:attrNameLst>
                                          <p:attrName>ppt_x</p:attrName>
                                        </p:attrNameLst>
                                      </p:cBhvr>
                                      <p:tavLst>
                                        <p:tav tm="0">
                                          <p:val>
                                            <p:strVal val="#ppt_x"/>
                                          </p:val>
                                        </p:tav>
                                        <p:tav tm="100000">
                                          <p:val>
                                            <p:strVal val="#ppt_x"/>
                                          </p:val>
                                        </p:tav>
                                      </p:tavLst>
                                    </p:anim>
                                    <p:anim calcmode="lin" valueType="num">
                                      <p:cBhvr additive="repl">
                                        <p:cTn dur="2000" fill="hold" id="520"/>
                                        <p:tgtEl>
                                          <p:spTgt spid="232"/>
                                        </p:tgtEl>
                                        <p:attrNameLst>
                                          <p:attrName>ppt_y</p:attrName>
                                        </p:attrNameLst>
                                      </p:cBhvr>
                                      <p:tavLst>
                                        <p:tav tm="0">
                                          <p:val>
                                            <p:strVal val="#ppt_y+.1"/>
                                          </p:val>
                                        </p:tav>
                                        <p:tav tm="100000">
                                          <p:val>
                                            <p:strVal val="#ppt_y"/>
                                          </p:val>
                                        </p:tav>
                                      </p:tavLst>
                                    </p:anim>
                                  </p:childTnLst>
                                </p:cTn>
                              </p:par>
                              <p:par>
                                <p:cTn fill="hold" id="521" nodeType="withEffect" presetClass="entr" presetID="42">
                                  <p:stCondLst>
                                    <p:cond delay="0"/>
                                  </p:stCondLst>
                                  <p:childTnLst>
                                    <p:set>
                                      <p:cBhvr>
                                        <p:cTn dur="1" fill="hold" id="522">
                                          <p:stCondLst>
                                            <p:cond delay="0"/>
                                          </p:stCondLst>
                                        </p:cTn>
                                        <p:tgtEl>
                                          <p:spTgt spid="231"/>
                                        </p:tgtEl>
                                        <p:attrNameLst>
                                          <p:attrName>style.visibility</p:attrName>
                                        </p:attrNameLst>
                                      </p:cBhvr>
                                      <p:to>
                                        <p:strVal val="visible"/>
                                      </p:to>
                                    </p:set>
                                    <p:animEffect filter="fade" transition="in">
                                      <p:cBhvr additive="repl">
                                        <p:cTn dur="1000" id="523"/>
                                        <p:tgtEl>
                                          <p:spTgt spid="231"/>
                                        </p:tgtEl>
                                      </p:cBhvr>
                                    </p:animEffect>
                                    <p:anim calcmode="lin" valueType="num">
                                      <p:cBhvr additive="repl">
                                        <p:cTn dur="1000" fill="hold" id="524"/>
                                        <p:tgtEl>
                                          <p:spTgt spid="231"/>
                                        </p:tgtEl>
                                        <p:attrNameLst>
                                          <p:attrName>ppt_x</p:attrName>
                                        </p:attrNameLst>
                                      </p:cBhvr>
                                      <p:tavLst>
                                        <p:tav tm="0">
                                          <p:val>
                                            <p:strVal val="#ppt_x"/>
                                          </p:val>
                                        </p:tav>
                                        <p:tav tm="100000">
                                          <p:val>
                                            <p:strVal val="#ppt_x"/>
                                          </p:val>
                                        </p:tav>
                                      </p:tavLst>
                                    </p:anim>
                                    <p:anim calcmode="lin" valueType="num">
                                      <p:cBhvr additive="repl">
                                        <p:cTn dur="1000" fill="hold" id="525"/>
                                        <p:tgtEl>
                                          <p:spTgt spid="231"/>
                                        </p:tgtEl>
                                        <p:attrNameLst>
                                          <p:attrName>ppt_y</p:attrName>
                                        </p:attrNameLst>
                                      </p:cBhvr>
                                      <p:tavLst>
                                        <p:tav tm="0">
                                          <p:val>
                                            <p:strVal val="#ppt_y+.1"/>
                                          </p:val>
                                        </p:tav>
                                        <p:tav tm="100000">
                                          <p:val>
                                            <p:strVal val="#ppt_y"/>
                                          </p:val>
                                        </p:tav>
                                      </p:tavLst>
                                    </p:anim>
                                  </p:childTnLst>
                                </p:cTn>
                              </p:par>
                            </p:childTnLst>
                          </p:cTn>
                        </p:par>
                        <p:par>
                          <p:cTn fill="hold" id="526">
                            <p:stCondLst>
                              <p:cond delay="4000"/>
                            </p:stCondLst>
                            <p:childTnLst>
                              <p:par>
                                <p:cTn fill="hold" id="527" nodeType="afterEffect" presetClass="entr" presetID="10">
                                  <p:stCondLst>
                                    <p:cond delay="0"/>
                                  </p:stCondLst>
                                  <p:childTnLst>
                                    <p:set>
                                      <p:cBhvr>
                                        <p:cTn dur="1" fill="hold" id="528">
                                          <p:stCondLst>
                                            <p:cond delay="0"/>
                                          </p:stCondLst>
                                        </p:cTn>
                                        <p:tgtEl>
                                          <p:spTgt spid="233"/>
                                        </p:tgtEl>
                                        <p:attrNameLst>
                                          <p:attrName>style.visibility</p:attrName>
                                        </p:attrNameLst>
                                      </p:cBhvr>
                                      <p:to>
                                        <p:strVal val="visible"/>
                                      </p:to>
                                    </p:set>
                                    <p:animEffect filter="fade" transition="in">
                                      <p:cBhvr additive="repl">
                                        <p:cTn dur="1000" id="529"/>
                                        <p:tgtEl>
                                          <p:spTgt spid="233"/>
                                        </p:tgtEl>
                                      </p:cBhvr>
                                    </p:animEffect>
                                  </p:childTnLst>
                                </p:cTn>
                              </p:par>
                            </p:childTnLst>
                          </p:cTn>
                        </p:par>
                        <p:par>
                          <p:cTn fill="hold" id="530">
                            <p:stCondLst>
                              <p:cond delay="5000"/>
                            </p:stCondLst>
                            <p:childTnLst>
                              <p:par>
                                <p:cTn fill="hold" id="531" nodeType="afterEffect" presetClass="entr" presetID="42">
                                  <p:stCondLst>
                                    <p:cond delay="0"/>
                                  </p:stCondLst>
                                  <p:childTnLst>
                                    <p:set>
                                      <p:cBhvr>
                                        <p:cTn dur="1" fill="hold" id="532">
                                          <p:stCondLst>
                                            <p:cond delay="0"/>
                                          </p:stCondLst>
                                        </p:cTn>
                                        <p:tgtEl>
                                          <p:spTgt spid="227"/>
                                        </p:tgtEl>
                                        <p:attrNameLst>
                                          <p:attrName>style.visibility</p:attrName>
                                        </p:attrNameLst>
                                      </p:cBhvr>
                                      <p:to>
                                        <p:strVal val="visible"/>
                                      </p:to>
                                    </p:set>
                                    <p:animEffect filter="fade" transition="in">
                                      <p:cBhvr additive="repl">
                                        <p:cTn dur="1000" id="533"/>
                                        <p:tgtEl>
                                          <p:spTgt spid="227"/>
                                        </p:tgtEl>
                                      </p:cBhvr>
                                    </p:animEffect>
                                    <p:anim calcmode="lin" valueType="num">
                                      <p:cBhvr additive="repl">
                                        <p:cTn dur="1000" fill="hold" id="534"/>
                                        <p:tgtEl>
                                          <p:spTgt spid="227"/>
                                        </p:tgtEl>
                                        <p:attrNameLst>
                                          <p:attrName>ppt_x</p:attrName>
                                        </p:attrNameLst>
                                      </p:cBhvr>
                                      <p:tavLst>
                                        <p:tav tm="0">
                                          <p:val>
                                            <p:strVal val="#ppt_x"/>
                                          </p:val>
                                        </p:tav>
                                        <p:tav tm="100000">
                                          <p:val>
                                            <p:strVal val="#ppt_x"/>
                                          </p:val>
                                        </p:tav>
                                      </p:tavLst>
                                    </p:anim>
                                    <p:anim calcmode="lin" valueType="num">
                                      <p:cBhvr additive="repl">
                                        <p:cTn dur="1000" fill="hold" id="535"/>
                                        <p:tgtEl>
                                          <p:spTgt spid="227"/>
                                        </p:tgtEl>
                                        <p:attrNameLst>
                                          <p:attrName>ppt_y</p:attrName>
                                        </p:attrNameLst>
                                      </p:cBhvr>
                                      <p:tavLst>
                                        <p:tav tm="0">
                                          <p:val>
                                            <p:strVal val="#ppt_y+.1"/>
                                          </p:val>
                                        </p:tav>
                                        <p:tav tm="100000">
                                          <p:val>
                                            <p:strVal val="#ppt_y"/>
                                          </p:val>
                                        </p:tav>
                                      </p:tavLst>
                                    </p:anim>
                                  </p:childTnLst>
                                </p:cTn>
                              </p:par>
                              <p:par>
                                <p:cTn fill="hold" id="536" nodeType="withEffect" presetClass="entr" presetID="10">
                                  <p:stCondLst>
                                    <p:cond delay="0"/>
                                  </p:stCondLst>
                                  <p:childTnLst>
                                    <p:set>
                                      <p:cBhvr>
                                        <p:cTn dur="1" fill="hold" id="537">
                                          <p:stCondLst>
                                            <p:cond delay="0"/>
                                          </p:stCondLst>
                                        </p:cTn>
                                        <p:tgtEl>
                                          <p:spTgt spid="230"/>
                                        </p:tgtEl>
                                        <p:attrNameLst>
                                          <p:attrName>style.visibility</p:attrName>
                                        </p:attrNameLst>
                                      </p:cBhvr>
                                      <p:to>
                                        <p:strVal val="visible"/>
                                      </p:to>
                                    </p:set>
                                    <p:animEffect filter="fade" transition="in">
                                      <p:cBhvr additive="repl">
                                        <p:cTn dur="1000" id="538"/>
                                        <p:tgtEl>
                                          <p:spTgt spid="230"/>
                                        </p:tgtEl>
                                      </p:cBhvr>
                                    </p:animEffect>
                                  </p:childTnLst>
                                </p:cTn>
                              </p:par>
                            </p:childTnLst>
                          </p:cTn>
                        </p:par>
                        <p:par>
                          <p:cTn fill="hold" id="539">
                            <p:stCondLst>
                              <p:cond delay="6000"/>
                            </p:stCondLst>
                            <p:childTnLst>
                              <p:par>
                                <p:cTn fill="hold" id="540" nodeType="afterEffect" presetClass="entr" presetID="53" presetSubtype="16">
                                  <p:stCondLst>
                                    <p:cond delay="0"/>
                                  </p:stCondLst>
                                  <p:childTnLst>
                                    <p:set>
                                      <p:cBhvr>
                                        <p:cTn dur="1" fill="hold" id="541">
                                          <p:stCondLst>
                                            <p:cond delay="0"/>
                                          </p:stCondLst>
                                        </p:cTn>
                                        <p:tgtEl>
                                          <p:spTgt spid="235"/>
                                        </p:tgtEl>
                                        <p:attrNameLst>
                                          <p:attrName>style.visibility</p:attrName>
                                        </p:attrNameLst>
                                      </p:cBhvr>
                                      <p:to>
                                        <p:strVal val="visible"/>
                                      </p:to>
                                    </p:set>
                                    <p:anim calcmode="lin" valueType="num">
                                      <p:cBhvr additive="repl">
                                        <p:cTn dur="2000" fill="hold" id="542"/>
                                        <p:tgtEl>
                                          <p:spTgt spid="235"/>
                                        </p:tgtEl>
                                        <p:attrNameLst>
                                          <p:attrName/>
                                        </p:attrNameLst>
                                      </p:cBhvr>
                                      <p:tavLst>
                                        <p:tav tm="0">
                                          <p:val>
                                            <p:strVal val="0"/>
                                          </p:val>
                                        </p:tav>
                                        <p:tav tm="100000">
                                          <p:val>
                                            <p:strVal val="#ppt_w"/>
                                          </p:val>
                                        </p:tav>
                                      </p:tavLst>
                                    </p:anim>
                                    <p:anim calcmode="lin" valueType="num">
                                      <p:cBhvr additive="repl">
                                        <p:cTn dur="2000" fill="hold" id="543"/>
                                        <p:tgtEl>
                                          <p:spTgt spid="235"/>
                                        </p:tgtEl>
                                        <p:attrNameLst>
                                          <p:attrName/>
                                        </p:attrNameLst>
                                      </p:cBhvr>
                                      <p:tavLst>
                                        <p:tav tm="0">
                                          <p:val>
                                            <p:strVal val="0"/>
                                          </p:val>
                                        </p:tav>
                                        <p:tav tm="100000">
                                          <p:val>
                                            <p:strVal val="#ppt_h"/>
                                          </p:val>
                                        </p:tav>
                                      </p:tavLst>
                                    </p:anim>
                                    <p:animEffect filter="fade" transition="in">
                                      <p:cBhvr additive="repl">
                                        <p:cTn dur="2000" id="544"/>
                                        <p:tgtEl>
                                          <p:spTgt spid="235"/>
                                        </p:tgtEl>
                                      </p:cBhvr>
                                    </p:animEffect>
                                  </p:childTnLst>
                                </p:cTn>
                              </p:par>
                            </p:childTnLst>
                          </p:cTn>
                        </p:par>
                        <p:par>
                          <p:cTn fill="hold" id="545">
                            <p:stCondLst>
                              <p:cond delay="8000"/>
                            </p:stCondLst>
                            <p:childTnLst>
                              <p:par>
                                <p:cTn fill="hold" id="546" nodeType="afterEffect" presetClass="entr" presetID="53" presetSubtype="16">
                                  <p:stCondLst>
                                    <p:cond delay="0"/>
                                  </p:stCondLst>
                                  <p:childTnLst>
                                    <p:set>
                                      <p:cBhvr>
                                        <p:cTn dur="1" fill="hold" id="547">
                                          <p:stCondLst>
                                            <p:cond delay="0"/>
                                          </p:stCondLst>
                                        </p:cTn>
                                        <p:tgtEl>
                                          <p:spTgt spid="234"/>
                                        </p:tgtEl>
                                        <p:attrNameLst>
                                          <p:attrName>style.visibility</p:attrName>
                                        </p:attrNameLst>
                                      </p:cBhvr>
                                      <p:to>
                                        <p:strVal val="visible"/>
                                      </p:to>
                                    </p:set>
                                    <p:anim calcmode="lin" valueType="num">
                                      <p:cBhvr additive="repl">
                                        <p:cTn dur="2000" fill="hold" id="548"/>
                                        <p:tgtEl>
                                          <p:spTgt spid="234"/>
                                        </p:tgtEl>
                                        <p:attrNameLst>
                                          <p:attrName/>
                                        </p:attrNameLst>
                                      </p:cBhvr>
                                      <p:tavLst>
                                        <p:tav tm="0">
                                          <p:val>
                                            <p:strVal val="0"/>
                                          </p:val>
                                        </p:tav>
                                        <p:tav tm="100000">
                                          <p:val>
                                            <p:strVal val="#ppt_w"/>
                                          </p:val>
                                        </p:tav>
                                      </p:tavLst>
                                    </p:anim>
                                    <p:anim calcmode="lin" valueType="num">
                                      <p:cBhvr additive="repl">
                                        <p:cTn dur="2000" fill="hold" id="549"/>
                                        <p:tgtEl>
                                          <p:spTgt spid="234"/>
                                        </p:tgtEl>
                                        <p:attrNameLst>
                                          <p:attrName/>
                                        </p:attrNameLst>
                                      </p:cBhvr>
                                      <p:tavLst>
                                        <p:tav tm="0">
                                          <p:val>
                                            <p:strVal val="0"/>
                                          </p:val>
                                        </p:tav>
                                        <p:tav tm="100000">
                                          <p:val>
                                            <p:strVal val="#ppt_h"/>
                                          </p:val>
                                        </p:tav>
                                      </p:tavLst>
                                    </p:anim>
                                    <p:animEffect filter="fade" transition="in">
                                      <p:cBhvr additive="repl">
                                        <p:cTn dur="2000" id="550"/>
                                        <p:tgtEl>
                                          <p:spTgt spid="234"/>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