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8"/>
  </p:notesMasterIdLst>
  <p:sldIdLst>
    <p:sldId id="256" r:id="rId2"/>
    <p:sldId id="305" r:id="rId3"/>
    <p:sldId id="282" r:id="rId4"/>
    <p:sldId id="288" r:id="rId5"/>
    <p:sldId id="283" r:id="rId6"/>
    <p:sldId id="289" r:id="rId7"/>
    <p:sldId id="284" r:id="rId8"/>
    <p:sldId id="285" r:id="rId9"/>
    <p:sldId id="268" r:id="rId10"/>
    <p:sldId id="286" r:id="rId11"/>
    <p:sldId id="290" r:id="rId12"/>
    <p:sldId id="287" r:id="rId13"/>
    <p:sldId id="291" r:id="rId14"/>
    <p:sldId id="296" r:id="rId15"/>
    <p:sldId id="297" r:id="rId16"/>
    <p:sldId id="298" r:id="rId17"/>
    <p:sldId id="299" r:id="rId18"/>
    <p:sldId id="293" r:id="rId19"/>
    <p:sldId id="301" r:id="rId20"/>
    <p:sldId id="294" r:id="rId21"/>
    <p:sldId id="304" r:id="rId22"/>
    <p:sldId id="302" r:id="rId23"/>
    <p:sldId id="303" r:id="rId24"/>
    <p:sldId id="295" r:id="rId25"/>
    <p:sldId id="306" r:id="rId26"/>
    <p:sldId id="281" r:id="rId27"/>
  </p:sldIdLst>
  <p:sldSz cx="9906000" cy="6858000" type="A4"/>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53" autoAdjust="0"/>
  </p:normalViewPr>
  <p:slideViewPr>
    <p:cSldViewPr snapToGrid="0">
      <p:cViewPr>
        <p:scale>
          <a:sx n="100" d="100"/>
          <a:sy n="100" d="100"/>
        </p:scale>
        <p:origin x="-276" y="384"/>
      </p:cViewPr>
      <p:guideLst>
        <p:guide orient="horz" pos="2160"/>
        <p:guide pos="3120"/>
      </p:guideLst>
    </p:cSldViewPr>
  </p:slideViewPr>
  <p:notesTextViewPr>
    <p:cViewPr>
      <p:scale>
        <a:sx n="1" d="1"/>
        <a:sy n="1" d="1"/>
      </p:scale>
      <p:origin x="0" y="0"/>
    </p:cViewPr>
  </p:notesTextViewPr>
  <p:sorterViewPr>
    <p:cViewPr>
      <p:scale>
        <a:sx n="80" d="100"/>
        <a:sy n="8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5B47A-5BB3-4F6F-B369-1AB2C23CCCC3}"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r-FR"/>
        </a:p>
      </dgm:t>
    </dgm:pt>
    <dgm:pt modelId="{3CC05784-5983-4781-8896-12254887B01A}">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fr-FR" sz="2800" b="1" dirty="0" smtClean="0">
              <a:solidFill>
                <a:schemeClr val="tx1"/>
              </a:solidFill>
              <a:effectLst>
                <a:outerShdw blurRad="38100" dist="38100" dir="2700000" algn="tl">
                  <a:srgbClr val="000000">
                    <a:alpha val="43137"/>
                  </a:srgbClr>
                </a:outerShdw>
              </a:effectLst>
            </a:rPr>
            <a:t>Établir le constat de défaillance</a:t>
          </a:r>
        </a:p>
        <a:p>
          <a:pPr>
            <a:lnSpc>
              <a:spcPct val="90000"/>
            </a:lnSpc>
            <a:spcAft>
              <a:spcPct val="35000"/>
            </a:spcAft>
          </a:pPr>
          <a:endParaRPr lang="fr-FR" sz="1200" dirty="0"/>
        </a:p>
      </dgm:t>
    </dgm:pt>
    <dgm:pt modelId="{B478B767-3889-4985-8C17-1BFD01421E2F}" type="parTrans" cxnId="{524A108B-1C3A-439C-B065-92AF4BE8727E}">
      <dgm:prSet/>
      <dgm:spPr/>
      <dgm:t>
        <a:bodyPr/>
        <a:lstStyle/>
        <a:p>
          <a:endParaRPr lang="fr-FR"/>
        </a:p>
      </dgm:t>
    </dgm:pt>
    <dgm:pt modelId="{B05F6815-A5C6-4896-8ED0-927646721F71}" type="sibTrans" cxnId="{524A108B-1C3A-439C-B065-92AF4BE8727E}">
      <dgm:prSet/>
      <dgm:spPr/>
      <dgm:t>
        <a:bodyPr/>
        <a:lstStyle/>
        <a:p>
          <a:endParaRPr lang="fr-FR"/>
        </a:p>
      </dgm:t>
    </dgm:pt>
    <dgm:pt modelId="{C2834E59-36DD-4CCE-BC40-A750973C2D67}">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fr-FR" sz="2400" b="1" dirty="0" smtClean="0">
              <a:solidFill>
                <a:schemeClr val="tx1"/>
              </a:solidFill>
              <a:effectLst>
                <a:outerShdw blurRad="38100" dist="38100" dir="2700000" algn="tl">
                  <a:srgbClr val="000000">
                    <a:alpha val="43137"/>
                  </a:srgbClr>
                </a:outerShdw>
              </a:effectLst>
            </a:rPr>
            <a:t>Identifier la fonction défaillante :</a:t>
          </a:r>
          <a:endParaRPr lang="fr-FR" sz="2400" b="1" dirty="0">
            <a:solidFill>
              <a:schemeClr val="tx1"/>
            </a:solidFill>
            <a:effectLst>
              <a:outerShdw blurRad="38100" dist="38100" dir="2700000" algn="tl">
                <a:srgbClr val="000000">
                  <a:alpha val="43137"/>
                </a:srgbClr>
              </a:outerShdw>
            </a:effectLst>
          </a:endParaRPr>
        </a:p>
      </dgm:t>
    </dgm:pt>
    <dgm:pt modelId="{27EF0AE6-293F-43FD-83DF-3665498184B7}" type="parTrans" cxnId="{B4A54413-6460-4148-B0C2-F3F07139C9CA}">
      <dgm:prSet/>
      <dgm:spPr/>
      <dgm:t>
        <a:bodyPr/>
        <a:lstStyle/>
        <a:p>
          <a:endParaRPr lang="fr-FR"/>
        </a:p>
      </dgm:t>
    </dgm:pt>
    <dgm:pt modelId="{7BCA3C37-7F84-46FC-AB64-D6ECACD5784B}" type="sibTrans" cxnId="{B4A54413-6460-4148-B0C2-F3F07139C9CA}">
      <dgm:prSet/>
      <dgm:spPr/>
      <dgm:t>
        <a:bodyPr/>
        <a:lstStyle/>
        <a:p>
          <a:endParaRPr lang="fr-FR"/>
        </a:p>
      </dgm:t>
    </dgm:pt>
    <dgm:pt modelId="{268A2E30-9B20-4AF7-BFD4-FCAD6B5AD76D}">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fr-FR" sz="1800" b="1" dirty="0" smtClean="0">
              <a:effectLst>
                <a:outerShdw blurRad="38100" dist="38100" dir="2700000" algn="tl">
                  <a:srgbClr val="000000">
                    <a:alpha val="43137"/>
                  </a:srgbClr>
                </a:outerShdw>
              </a:effectLst>
            </a:rPr>
            <a:t>fonction opérative élémentaire, fonction sécurité, fonction communication,</a:t>
          </a:r>
          <a:endParaRPr lang="fr-FR" sz="1800" b="1" dirty="0">
            <a:effectLst>
              <a:outerShdw blurRad="38100" dist="38100" dir="2700000" algn="tl">
                <a:srgbClr val="000000">
                  <a:alpha val="43137"/>
                </a:srgbClr>
              </a:outerShdw>
            </a:effectLst>
          </a:endParaRPr>
        </a:p>
      </dgm:t>
    </dgm:pt>
    <dgm:pt modelId="{FE2D30C6-2571-4204-909B-EA9ADF5798C3}" type="parTrans" cxnId="{E9B1D1ED-EEA6-45C0-9FDC-A196960F87F0}">
      <dgm:prSet/>
      <dgm:spPr/>
      <dgm:t>
        <a:bodyPr/>
        <a:lstStyle/>
        <a:p>
          <a:endParaRPr lang="fr-FR"/>
        </a:p>
      </dgm:t>
    </dgm:pt>
    <dgm:pt modelId="{E818A652-A3D3-4B86-AE4F-8D7B2D86DAEC}" type="sibTrans" cxnId="{E9B1D1ED-EEA6-45C0-9FDC-A196960F87F0}">
      <dgm:prSet/>
      <dgm:spPr/>
      <dgm:t>
        <a:bodyPr/>
        <a:lstStyle/>
        <a:p>
          <a:endParaRPr lang="fr-FR"/>
        </a:p>
      </dgm:t>
    </dgm:pt>
    <dgm:pt modelId="{5811639E-CFD7-4673-B3EF-4CE4785E488E}">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fr-FR" sz="2400" b="1" dirty="0" smtClean="0">
              <a:solidFill>
                <a:schemeClr val="tx1"/>
              </a:solidFill>
              <a:effectLst>
                <a:outerShdw blurRad="38100" dist="38100" dir="2700000" algn="tl">
                  <a:srgbClr val="000000">
                    <a:alpha val="43137"/>
                  </a:srgbClr>
                </a:outerShdw>
              </a:effectLst>
            </a:rPr>
            <a:t>Identifier et répertorier les composants liés à la non-réalisation de la fonction :</a:t>
          </a:r>
        </a:p>
        <a:p>
          <a:pPr algn="just"/>
          <a:r>
            <a:rPr lang="fr-FR" sz="1800" b="1" dirty="0" smtClean="0">
              <a:effectLst>
                <a:outerShdw blurRad="38100" dist="38100" dir="2700000" algn="tl">
                  <a:srgbClr val="000000">
                    <a:alpha val="43137"/>
                  </a:srgbClr>
                </a:outerShdw>
              </a:effectLst>
            </a:rPr>
            <a:t>chaîne d’action, chaîne d’acquisition, chaîne de sécurité, structure de communication, chaîne de dialogue, chaîne d’alimentation en énergie.</a:t>
          </a:r>
        </a:p>
      </dgm:t>
    </dgm:pt>
    <dgm:pt modelId="{B6800AB3-4B77-41FB-97A3-CE899DF99E86}" type="parTrans" cxnId="{5166B48D-3EC2-4C92-BF79-181AEEF04431}">
      <dgm:prSet/>
      <dgm:spPr/>
      <dgm:t>
        <a:bodyPr/>
        <a:lstStyle/>
        <a:p>
          <a:endParaRPr lang="fr-FR"/>
        </a:p>
      </dgm:t>
    </dgm:pt>
    <dgm:pt modelId="{BC4AC5CA-D522-47B5-AE3B-7F4856148D4B}" type="sibTrans" cxnId="{5166B48D-3EC2-4C92-BF79-181AEEF04431}">
      <dgm:prSet/>
      <dgm:spPr/>
      <dgm:t>
        <a:bodyPr/>
        <a:lstStyle/>
        <a:p>
          <a:endParaRPr lang="fr-FR"/>
        </a:p>
      </dgm:t>
    </dgm:pt>
    <dgm:pt modelId="{144D53DD-8C30-48A0-BCAF-1E0D019E830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fr-FR" sz="1800" b="1" dirty="0" smtClean="0">
              <a:effectLst>
                <a:outerShdw blurRad="38100" dist="38100" dir="2700000" algn="tl">
                  <a:srgbClr val="000000">
                    <a:alpha val="43137"/>
                  </a:srgbClr>
                </a:outerShdw>
              </a:effectLst>
            </a:rPr>
            <a:t> fonction dialogue, fonction alimentation en énergie, fonction surveillance.</a:t>
          </a:r>
          <a:endParaRPr lang="fr-FR" sz="1800" b="1" dirty="0">
            <a:effectLst>
              <a:outerShdw blurRad="38100" dist="38100" dir="2700000" algn="tl">
                <a:srgbClr val="000000">
                  <a:alpha val="43137"/>
                </a:srgbClr>
              </a:outerShdw>
            </a:effectLst>
          </a:endParaRPr>
        </a:p>
      </dgm:t>
    </dgm:pt>
    <dgm:pt modelId="{1D6CBC3A-BEAD-4D44-B78A-6F4158D47675}" type="parTrans" cxnId="{0FD22024-AB26-4D24-9B79-DA5D9218D3DD}">
      <dgm:prSet/>
      <dgm:spPr/>
      <dgm:t>
        <a:bodyPr/>
        <a:lstStyle/>
        <a:p>
          <a:endParaRPr lang="fr-FR"/>
        </a:p>
      </dgm:t>
    </dgm:pt>
    <dgm:pt modelId="{51DECEDC-DF80-46CF-863D-263507580D5F}" type="sibTrans" cxnId="{0FD22024-AB26-4D24-9B79-DA5D9218D3DD}">
      <dgm:prSet/>
      <dgm:spPr/>
      <dgm:t>
        <a:bodyPr/>
        <a:lstStyle/>
        <a:p>
          <a:endParaRPr lang="fr-FR"/>
        </a:p>
      </dgm:t>
    </dgm:pt>
    <dgm:pt modelId="{4019586E-CCE0-446A-B218-E5D788E1D3A1}" type="pres">
      <dgm:prSet presAssocID="{FE55B47A-5BB3-4F6F-B369-1AB2C23CCCC3}" presName="linear" presStyleCnt="0">
        <dgm:presLayoutVars>
          <dgm:dir/>
          <dgm:resizeHandles val="exact"/>
        </dgm:presLayoutVars>
      </dgm:prSet>
      <dgm:spPr/>
      <dgm:t>
        <a:bodyPr/>
        <a:lstStyle/>
        <a:p>
          <a:endParaRPr lang="fr-FR"/>
        </a:p>
      </dgm:t>
    </dgm:pt>
    <dgm:pt modelId="{A20ADE0C-5D90-409E-988E-40F3D8F8B283}" type="pres">
      <dgm:prSet presAssocID="{3CC05784-5983-4781-8896-12254887B01A}" presName="comp" presStyleCnt="0"/>
      <dgm:spPr/>
    </dgm:pt>
    <dgm:pt modelId="{A3713D3A-70E6-4B76-8F9F-18ED6B59730C}" type="pres">
      <dgm:prSet presAssocID="{3CC05784-5983-4781-8896-12254887B01A}" presName="box" presStyleLbl="node1" presStyleIdx="0" presStyleCnt="3"/>
      <dgm:spPr/>
      <dgm:t>
        <a:bodyPr/>
        <a:lstStyle/>
        <a:p>
          <a:endParaRPr lang="fr-FR"/>
        </a:p>
      </dgm:t>
    </dgm:pt>
    <dgm:pt modelId="{DFD9053C-3ED1-46F1-A885-4EF8567DBD6A}" type="pres">
      <dgm:prSet presAssocID="{3CC05784-5983-4781-8896-12254887B01A}" presName="img" presStyleLbl="fgImgPlace1" presStyleIdx="0" presStyleCnt="3" custScaleX="88154"/>
      <dgm:spPr>
        <a:blipFill rotWithShape="1">
          <a:blip xmlns:r="http://schemas.openxmlformats.org/officeDocument/2006/relationships" r:embed="rId1"/>
          <a:stretch>
            <a:fillRect/>
          </a:stretch>
        </a:blipFill>
      </dgm:spPr>
    </dgm:pt>
    <dgm:pt modelId="{C4B82F41-56AE-45FB-A456-AB3A5606C094}" type="pres">
      <dgm:prSet presAssocID="{3CC05784-5983-4781-8896-12254887B01A}" presName="text" presStyleLbl="node1" presStyleIdx="0" presStyleCnt="3">
        <dgm:presLayoutVars>
          <dgm:bulletEnabled val="1"/>
        </dgm:presLayoutVars>
      </dgm:prSet>
      <dgm:spPr/>
      <dgm:t>
        <a:bodyPr/>
        <a:lstStyle/>
        <a:p>
          <a:endParaRPr lang="fr-FR"/>
        </a:p>
      </dgm:t>
    </dgm:pt>
    <dgm:pt modelId="{F52CEEAD-04EC-4D3E-9CBB-B0DA512CF5E1}" type="pres">
      <dgm:prSet presAssocID="{B05F6815-A5C6-4896-8ED0-927646721F71}" presName="spacer" presStyleCnt="0"/>
      <dgm:spPr/>
    </dgm:pt>
    <dgm:pt modelId="{C8CEC254-FAE5-454B-95A5-08CE6D6B7178}" type="pres">
      <dgm:prSet presAssocID="{C2834E59-36DD-4CCE-BC40-A750973C2D67}" presName="comp" presStyleCnt="0"/>
      <dgm:spPr/>
    </dgm:pt>
    <dgm:pt modelId="{66347A22-0368-4857-B315-EDD65D47A146}" type="pres">
      <dgm:prSet presAssocID="{C2834E59-36DD-4CCE-BC40-A750973C2D67}" presName="box" presStyleLbl="node1" presStyleIdx="1" presStyleCnt="3"/>
      <dgm:spPr/>
      <dgm:t>
        <a:bodyPr/>
        <a:lstStyle/>
        <a:p>
          <a:endParaRPr lang="fr-FR"/>
        </a:p>
      </dgm:t>
    </dgm:pt>
    <dgm:pt modelId="{72589DFC-A694-4193-A5F4-1E44FEB1E057}" type="pres">
      <dgm:prSet presAssocID="{C2834E59-36DD-4CCE-BC40-A750973C2D67}" presName="img" presStyleLbl="fgImgPlace1" presStyleIdx="1" presStyleCnt="3" custScaleX="88155"/>
      <dgm:spPr>
        <a:blipFill rotWithShape="1">
          <a:blip xmlns:r="http://schemas.openxmlformats.org/officeDocument/2006/relationships" r:embed="rId2"/>
          <a:stretch>
            <a:fillRect/>
          </a:stretch>
        </a:blipFill>
      </dgm:spPr>
    </dgm:pt>
    <dgm:pt modelId="{70E6732C-E1F1-49A0-AC89-347879700955}" type="pres">
      <dgm:prSet presAssocID="{C2834E59-36DD-4CCE-BC40-A750973C2D67}" presName="text" presStyleLbl="node1" presStyleIdx="1" presStyleCnt="3">
        <dgm:presLayoutVars>
          <dgm:bulletEnabled val="1"/>
        </dgm:presLayoutVars>
      </dgm:prSet>
      <dgm:spPr/>
      <dgm:t>
        <a:bodyPr/>
        <a:lstStyle/>
        <a:p>
          <a:endParaRPr lang="fr-FR"/>
        </a:p>
      </dgm:t>
    </dgm:pt>
    <dgm:pt modelId="{3EC02F9F-09D0-4BCB-ABFE-01017F79C3A5}" type="pres">
      <dgm:prSet presAssocID="{7BCA3C37-7F84-46FC-AB64-D6ECACD5784B}" presName="spacer" presStyleCnt="0"/>
      <dgm:spPr/>
    </dgm:pt>
    <dgm:pt modelId="{47FD2B1F-64C4-4DD8-8517-7D8CE3A68645}" type="pres">
      <dgm:prSet presAssocID="{5811639E-CFD7-4673-B3EF-4CE4785E488E}" presName="comp" presStyleCnt="0"/>
      <dgm:spPr/>
    </dgm:pt>
    <dgm:pt modelId="{E9B8599F-5931-4412-86C9-B73C07661DC8}" type="pres">
      <dgm:prSet presAssocID="{5811639E-CFD7-4673-B3EF-4CE4785E488E}" presName="box" presStyleLbl="node1" presStyleIdx="2" presStyleCnt="3"/>
      <dgm:spPr/>
      <dgm:t>
        <a:bodyPr/>
        <a:lstStyle/>
        <a:p>
          <a:endParaRPr lang="fr-FR"/>
        </a:p>
      </dgm:t>
    </dgm:pt>
    <dgm:pt modelId="{9F51E4DD-592A-4061-9301-402DAE7DF75C}" type="pres">
      <dgm:prSet presAssocID="{5811639E-CFD7-4673-B3EF-4CE4785E488E}" presName="img" presStyleLbl="fgImgPlace1" presStyleIdx="2" presStyleCnt="3" custScaleX="88155"/>
      <dgm:spPr>
        <a:blipFill rotWithShape="1">
          <a:blip xmlns:r="http://schemas.openxmlformats.org/officeDocument/2006/relationships" r:embed="rId3"/>
          <a:stretch>
            <a:fillRect/>
          </a:stretch>
        </a:blipFill>
      </dgm:spPr>
    </dgm:pt>
    <dgm:pt modelId="{A8D16C3C-0025-4725-87BD-FAB0775A7F65}" type="pres">
      <dgm:prSet presAssocID="{5811639E-CFD7-4673-B3EF-4CE4785E488E}" presName="text" presStyleLbl="node1" presStyleIdx="2" presStyleCnt="3">
        <dgm:presLayoutVars>
          <dgm:bulletEnabled val="1"/>
        </dgm:presLayoutVars>
      </dgm:prSet>
      <dgm:spPr/>
      <dgm:t>
        <a:bodyPr/>
        <a:lstStyle/>
        <a:p>
          <a:endParaRPr lang="fr-FR"/>
        </a:p>
      </dgm:t>
    </dgm:pt>
  </dgm:ptLst>
  <dgm:cxnLst>
    <dgm:cxn modelId="{524A108B-1C3A-439C-B065-92AF4BE8727E}" srcId="{FE55B47A-5BB3-4F6F-B369-1AB2C23CCCC3}" destId="{3CC05784-5983-4781-8896-12254887B01A}" srcOrd="0" destOrd="0" parTransId="{B478B767-3889-4985-8C17-1BFD01421E2F}" sibTransId="{B05F6815-A5C6-4896-8ED0-927646721F71}"/>
    <dgm:cxn modelId="{B4A54413-6460-4148-B0C2-F3F07139C9CA}" srcId="{FE55B47A-5BB3-4F6F-B369-1AB2C23CCCC3}" destId="{C2834E59-36DD-4CCE-BC40-A750973C2D67}" srcOrd="1" destOrd="0" parTransId="{27EF0AE6-293F-43FD-83DF-3665498184B7}" sibTransId="{7BCA3C37-7F84-46FC-AB64-D6ECACD5784B}"/>
    <dgm:cxn modelId="{D6CECE95-B274-4148-9F12-AFBA271A3C74}" type="presOf" srcId="{3CC05784-5983-4781-8896-12254887B01A}" destId="{C4B82F41-56AE-45FB-A456-AB3A5606C094}" srcOrd="1" destOrd="0" presId="urn:microsoft.com/office/officeart/2005/8/layout/vList4"/>
    <dgm:cxn modelId="{5AAD4F3C-857B-49DE-93ED-C29C55D03EB4}" type="presOf" srcId="{3CC05784-5983-4781-8896-12254887B01A}" destId="{A3713D3A-70E6-4B76-8F9F-18ED6B59730C}" srcOrd="0" destOrd="0" presId="urn:microsoft.com/office/officeart/2005/8/layout/vList4"/>
    <dgm:cxn modelId="{52088FDD-12B8-41C5-9E2C-1681A8340C42}" type="presOf" srcId="{FE55B47A-5BB3-4F6F-B369-1AB2C23CCCC3}" destId="{4019586E-CCE0-446A-B218-E5D788E1D3A1}" srcOrd="0" destOrd="0" presId="urn:microsoft.com/office/officeart/2005/8/layout/vList4"/>
    <dgm:cxn modelId="{886927DC-E6E5-4253-AA19-FECD07CF8AFF}" type="presOf" srcId="{268A2E30-9B20-4AF7-BFD4-FCAD6B5AD76D}" destId="{70E6732C-E1F1-49A0-AC89-347879700955}" srcOrd="1" destOrd="1" presId="urn:microsoft.com/office/officeart/2005/8/layout/vList4"/>
    <dgm:cxn modelId="{10CB5CFF-6C3B-41F3-AFF0-5B746F1496BE}" type="presOf" srcId="{5811639E-CFD7-4673-B3EF-4CE4785E488E}" destId="{A8D16C3C-0025-4725-87BD-FAB0775A7F65}" srcOrd="1" destOrd="0" presId="urn:microsoft.com/office/officeart/2005/8/layout/vList4"/>
    <dgm:cxn modelId="{C215C78A-96C9-452A-8F3D-C4E78B972829}" type="presOf" srcId="{144D53DD-8C30-48A0-BCAF-1E0D019E830F}" destId="{70E6732C-E1F1-49A0-AC89-347879700955}" srcOrd="1" destOrd="2" presId="urn:microsoft.com/office/officeart/2005/8/layout/vList4"/>
    <dgm:cxn modelId="{B9CB889F-9615-4493-8E65-92CA92615F2E}" type="presOf" srcId="{268A2E30-9B20-4AF7-BFD4-FCAD6B5AD76D}" destId="{66347A22-0368-4857-B315-EDD65D47A146}" srcOrd="0" destOrd="1" presId="urn:microsoft.com/office/officeart/2005/8/layout/vList4"/>
    <dgm:cxn modelId="{E9B1D1ED-EEA6-45C0-9FDC-A196960F87F0}" srcId="{C2834E59-36DD-4CCE-BC40-A750973C2D67}" destId="{268A2E30-9B20-4AF7-BFD4-FCAD6B5AD76D}" srcOrd="0" destOrd="0" parTransId="{FE2D30C6-2571-4204-909B-EA9ADF5798C3}" sibTransId="{E818A652-A3D3-4B86-AE4F-8D7B2D86DAEC}"/>
    <dgm:cxn modelId="{9ECA15CC-D43A-4E81-82ED-B51C14347B82}" type="presOf" srcId="{C2834E59-36DD-4CCE-BC40-A750973C2D67}" destId="{66347A22-0368-4857-B315-EDD65D47A146}" srcOrd="0" destOrd="0" presId="urn:microsoft.com/office/officeart/2005/8/layout/vList4"/>
    <dgm:cxn modelId="{B61C05E0-C3A5-4096-BC73-8C090562A20F}" type="presOf" srcId="{144D53DD-8C30-48A0-BCAF-1E0D019E830F}" destId="{66347A22-0368-4857-B315-EDD65D47A146}" srcOrd="0" destOrd="2" presId="urn:microsoft.com/office/officeart/2005/8/layout/vList4"/>
    <dgm:cxn modelId="{02EB6ADF-A3B1-4EA6-9C8E-C79F9EDAE923}" type="presOf" srcId="{C2834E59-36DD-4CCE-BC40-A750973C2D67}" destId="{70E6732C-E1F1-49A0-AC89-347879700955}" srcOrd="1" destOrd="0" presId="urn:microsoft.com/office/officeart/2005/8/layout/vList4"/>
    <dgm:cxn modelId="{5166B48D-3EC2-4C92-BF79-181AEEF04431}" srcId="{FE55B47A-5BB3-4F6F-B369-1AB2C23CCCC3}" destId="{5811639E-CFD7-4673-B3EF-4CE4785E488E}" srcOrd="2" destOrd="0" parTransId="{B6800AB3-4B77-41FB-97A3-CE899DF99E86}" sibTransId="{BC4AC5CA-D522-47B5-AE3B-7F4856148D4B}"/>
    <dgm:cxn modelId="{0FD22024-AB26-4D24-9B79-DA5D9218D3DD}" srcId="{C2834E59-36DD-4CCE-BC40-A750973C2D67}" destId="{144D53DD-8C30-48A0-BCAF-1E0D019E830F}" srcOrd="1" destOrd="0" parTransId="{1D6CBC3A-BEAD-4D44-B78A-6F4158D47675}" sibTransId="{51DECEDC-DF80-46CF-863D-263507580D5F}"/>
    <dgm:cxn modelId="{1DE0987A-718E-48CB-B683-757B3322C2C6}" type="presOf" srcId="{5811639E-CFD7-4673-B3EF-4CE4785E488E}" destId="{E9B8599F-5931-4412-86C9-B73C07661DC8}" srcOrd="0" destOrd="0" presId="urn:microsoft.com/office/officeart/2005/8/layout/vList4"/>
    <dgm:cxn modelId="{AE782E45-0613-4137-B075-80507D6F84D2}" type="presParOf" srcId="{4019586E-CCE0-446A-B218-E5D788E1D3A1}" destId="{A20ADE0C-5D90-409E-988E-40F3D8F8B283}" srcOrd="0" destOrd="0" presId="urn:microsoft.com/office/officeart/2005/8/layout/vList4"/>
    <dgm:cxn modelId="{C3D12CA0-6D0A-4806-A11C-3A726BCC8262}" type="presParOf" srcId="{A20ADE0C-5D90-409E-988E-40F3D8F8B283}" destId="{A3713D3A-70E6-4B76-8F9F-18ED6B59730C}" srcOrd="0" destOrd="0" presId="urn:microsoft.com/office/officeart/2005/8/layout/vList4"/>
    <dgm:cxn modelId="{BF4C6BD4-AD0E-46E7-83CF-603AD02B8384}" type="presParOf" srcId="{A20ADE0C-5D90-409E-988E-40F3D8F8B283}" destId="{DFD9053C-3ED1-46F1-A885-4EF8567DBD6A}" srcOrd="1" destOrd="0" presId="urn:microsoft.com/office/officeart/2005/8/layout/vList4"/>
    <dgm:cxn modelId="{17F47D43-72E0-4776-B262-7D0CAE91D7ED}" type="presParOf" srcId="{A20ADE0C-5D90-409E-988E-40F3D8F8B283}" destId="{C4B82F41-56AE-45FB-A456-AB3A5606C094}" srcOrd="2" destOrd="0" presId="urn:microsoft.com/office/officeart/2005/8/layout/vList4"/>
    <dgm:cxn modelId="{62307ACE-A438-4284-8067-C32FCD8AA1A0}" type="presParOf" srcId="{4019586E-CCE0-446A-B218-E5D788E1D3A1}" destId="{F52CEEAD-04EC-4D3E-9CBB-B0DA512CF5E1}" srcOrd="1" destOrd="0" presId="urn:microsoft.com/office/officeart/2005/8/layout/vList4"/>
    <dgm:cxn modelId="{8E8DA106-9AB1-4458-8FB3-8F3C182AF506}" type="presParOf" srcId="{4019586E-CCE0-446A-B218-E5D788E1D3A1}" destId="{C8CEC254-FAE5-454B-95A5-08CE6D6B7178}" srcOrd="2" destOrd="0" presId="urn:microsoft.com/office/officeart/2005/8/layout/vList4"/>
    <dgm:cxn modelId="{9299448D-3E7C-4BB9-A405-762A01BCB64C}" type="presParOf" srcId="{C8CEC254-FAE5-454B-95A5-08CE6D6B7178}" destId="{66347A22-0368-4857-B315-EDD65D47A146}" srcOrd="0" destOrd="0" presId="urn:microsoft.com/office/officeart/2005/8/layout/vList4"/>
    <dgm:cxn modelId="{FB34ADAD-CD7E-4FB0-A191-4CD8CF90D239}" type="presParOf" srcId="{C8CEC254-FAE5-454B-95A5-08CE6D6B7178}" destId="{72589DFC-A694-4193-A5F4-1E44FEB1E057}" srcOrd="1" destOrd="0" presId="urn:microsoft.com/office/officeart/2005/8/layout/vList4"/>
    <dgm:cxn modelId="{8DE7B502-393A-4EC9-BF6F-A7768F3A20BD}" type="presParOf" srcId="{C8CEC254-FAE5-454B-95A5-08CE6D6B7178}" destId="{70E6732C-E1F1-49A0-AC89-347879700955}" srcOrd="2" destOrd="0" presId="urn:microsoft.com/office/officeart/2005/8/layout/vList4"/>
    <dgm:cxn modelId="{D82FF60A-C756-4329-8DED-87C439E3B70C}" type="presParOf" srcId="{4019586E-CCE0-446A-B218-E5D788E1D3A1}" destId="{3EC02F9F-09D0-4BCB-ABFE-01017F79C3A5}" srcOrd="3" destOrd="0" presId="urn:microsoft.com/office/officeart/2005/8/layout/vList4"/>
    <dgm:cxn modelId="{F64F9065-FF76-48B1-B7AC-FFDD2FBD38DB}" type="presParOf" srcId="{4019586E-CCE0-446A-B218-E5D788E1D3A1}" destId="{47FD2B1F-64C4-4DD8-8517-7D8CE3A68645}" srcOrd="4" destOrd="0" presId="urn:microsoft.com/office/officeart/2005/8/layout/vList4"/>
    <dgm:cxn modelId="{CC7A8177-F329-4B1D-9546-04FFD7CF9CE1}" type="presParOf" srcId="{47FD2B1F-64C4-4DD8-8517-7D8CE3A68645}" destId="{E9B8599F-5931-4412-86C9-B73C07661DC8}" srcOrd="0" destOrd="0" presId="urn:microsoft.com/office/officeart/2005/8/layout/vList4"/>
    <dgm:cxn modelId="{89971920-3006-4EC9-B1AB-BFA551EFC0DD}" type="presParOf" srcId="{47FD2B1F-64C4-4DD8-8517-7D8CE3A68645}" destId="{9F51E4DD-592A-4061-9301-402DAE7DF75C}" srcOrd="1" destOrd="0" presId="urn:microsoft.com/office/officeart/2005/8/layout/vList4"/>
    <dgm:cxn modelId="{E5EB290D-B9E3-42C7-88AE-76BAE9ADF756}" type="presParOf" srcId="{47FD2B1F-64C4-4DD8-8517-7D8CE3A68645}" destId="{A8D16C3C-0025-4725-87BD-FAB0775A7F6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Deuxième situation d’évaluation en CCF : réparation</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Démontage codeur – frein</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Validation de l’usure de la garniture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Remontage – réglage de l’entrefer</a:t>
          </a:r>
          <a:endParaRPr lang="fr-FR" sz="16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Remise en service</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Contrôle du bon positionnement de l’axe</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Réglage éventuel du top z codeur</a:t>
          </a:r>
          <a:endParaRPr lang="fr-FR" sz="16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X="100000" custLinFactNeighborX="158633" custLinFactNeighborY="-871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69846" custLinFactNeighborX="20938">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69846" custLinFactNeighborX="20938">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69846" custLinFactNeighborX="20938">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A72B3D82-FDA3-4774-8149-220A28FB438C}" type="presOf" srcId="{2417A31C-EF6A-402E-AB9A-2D826EF9273B}" destId="{05B11A56-4EF4-42B8-83C4-14507FCC1914}" srcOrd="0" destOrd="0" presId="urn:microsoft.com/office/officeart/2005/8/layout/hierarchy3"/>
    <dgm:cxn modelId="{DD9C30AD-ED06-4C19-8387-0C6723B43BA6}" type="presOf" srcId="{FD916A59-95EB-49EF-A04A-CD3025069BBF}" destId="{458D46BB-B754-43F7-8C0E-067CDC07FD11}"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521EA3E7-BC24-47ED-A2CF-269ADB9D6CDD}" type="presOf" srcId="{2AC95A34-C3EF-4FA1-82C0-9C7F57DD8A0C}" destId="{A26A9F64-7E94-40B7-93A5-AEBC29DA153A}" srcOrd="0" destOrd="0" presId="urn:microsoft.com/office/officeart/2005/8/layout/hierarchy3"/>
    <dgm:cxn modelId="{EBD00FC0-1A9A-44E3-9429-8CC629ACBFA3}" type="presOf" srcId="{78C90029-9C65-4E36-929E-585006319B04}" destId="{44261CCB-47C6-47CF-AC0E-B78669EE4CF2}"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FCAAAAC6-E3F9-408E-8D26-98282570F4CA}" type="presOf" srcId="{047DA131-FBEF-4F50-A6E5-2718B2E54F7B}" destId="{41B714A9-E64B-46CB-9901-9DF64EA7C186}"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584632D7-740D-4ECF-94C1-FA10C2D40B40}" type="presOf" srcId="{07A1B208-04C1-4ECD-A776-6EBDC9C5426A}" destId="{67E04B30-EB66-403A-A4A8-067DE74554AE}" srcOrd="0" destOrd="0" presId="urn:microsoft.com/office/officeart/2005/8/layout/hierarchy3"/>
    <dgm:cxn modelId="{A21E0A1F-E12A-4675-8303-31E2E5118639}" type="presOf" srcId="{65EFD6B5-B49B-48C0-B33F-B579D3166779}" destId="{2E25FEDC-287C-4C23-AC03-76A53B34ABE1}" srcOrd="0" destOrd="0" presId="urn:microsoft.com/office/officeart/2005/8/layout/hierarchy3"/>
    <dgm:cxn modelId="{C1FB632F-04FA-4A5B-A192-E7FA30BCF760}" type="presOf" srcId="{72AB52EC-6651-44A0-A816-4B8B12D1B2AE}" destId="{9565B3D1-DE63-4D35-B2A5-12EE3C11A1DE}" srcOrd="0" destOrd="0" presId="urn:microsoft.com/office/officeart/2005/8/layout/hierarchy3"/>
    <dgm:cxn modelId="{4AD70A88-98C9-4699-A8FF-D1EB34D3E39B}" type="presOf" srcId="{2417A31C-EF6A-402E-AB9A-2D826EF9273B}" destId="{416D6191-1663-4954-B71F-93E0DEDD1766}" srcOrd="1" destOrd="0" presId="urn:microsoft.com/office/officeart/2005/8/layout/hierarchy3"/>
    <dgm:cxn modelId="{313468BF-7304-41C9-8E34-364D3F5E9DDA}" type="presParOf" srcId="{67E04B30-EB66-403A-A4A8-067DE74554AE}" destId="{C928FA27-16BB-4FFD-B6AB-ED3AB12F46BF}" srcOrd="0" destOrd="0" presId="urn:microsoft.com/office/officeart/2005/8/layout/hierarchy3"/>
    <dgm:cxn modelId="{64682120-2265-4CC9-8693-711C4B3D5BDE}" type="presParOf" srcId="{C928FA27-16BB-4FFD-B6AB-ED3AB12F46BF}" destId="{1D64051A-1111-40AB-A698-1A4467628796}" srcOrd="0" destOrd="0" presId="urn:microsoft.com/office/officeart/2005/8/layout/hierarchy3"/>
    <dgm:cxn modelId="{74A028BF-6E94-4069-9DD1-0F372ECE94D4}" type="presParOf" srcId="{1D64051A-1111-40AB-A698-1A4467628796}" destId="{05B11A56-4EF4-42B8-83C4-14507FCC1914}" srcOrd="0" destOrd="0" presId="urn:microsoft.com/office/officeart/2005/8/layout/hierarchy3"/>
    <dgm:cxn modelId="{7153BA00-FC52-458C-A81A-16C7C930904A}" type="presParOf" srcId="{1D64051A-1111-40AB-A698-1A4467628796}" destId="{416D6191-1663-4954-B71F-93E0DEDD1766}" srcOrd="1" destOrd="0" presId="urn:microsoft.com/office/officeart/2005/8/layout/hierarchy3"/>
    <dgm:cxn modelId="{DD5F73FA-8217-4DB9-8092-4E0DFE794553}" type="presParOf" srcId="{C928FA27-16BB-4FFD-B6AB-ED3AB12F46BF}" destId="{EF1D28CC-65FD-4A91-AEAA-68EC94E359BA}" srcOrd="1" destOrd="0" presId="urn:microsoft.com/office/officeart/2005/8/layout/hierarchy3"/>
    <dgm:cxn modelId="{FA566FF6-E4CB-4F4D-BD58-F40DE422BC66}" type="presParOf" srcId="{EF1D28CC-65FD-4A91-AEAA-68EC94E359BA}" destId="{44261CCB-47C6-47CF-AC0E-B78669EE4CF2}" srcOrd="0" destOrd="0" presId="urn:microsoft.com/office/officeart/2005/8/layout/hierarchy3"/>
    <dgm:cxn modelId="{6221B048-593B-4DF9-95B8-A39F4EC6D292}" type="presParOf" srcId="{EF1D28CC-65FD-4A91-AEAA-68EC94E359BA}" destId="{458D46BB-B754-43F7-8C0E-067CDC07FD11}" srcOrd="1" destOrd="0" presId="urn:microsoft.com/office/officeart/2005/8/layout/hierarchy3"/>
    <dgm:cxn modelId="{1F1E24D6-03DE-4743-9CE4-2C458217F478}" type="presParOf" srcId="{EF1D28CC-65FD-4A91-AEAA-68EC94E359BA}" destId="{9565B3D1-DE63-4D35-B2A5-12EE3C11A1DE}" srcOrd="2" destOrd="0" presId="urn:microsoft.com/office/officeart/2005/8/layout/hierarchy3"/>
    <dgm:cxn modelId="{9B36A8D5-5B54-4513-BA7B-3D0C6F315677}" type="presParOf" srcId="{EF1D28CC-65FD-4A91-AEAA-68EC94E359BA}" destId="{41B714A9-E64B-46CB-9901-9DF64EA7C186}" srcOrd="3" destOrd="0" presId="urn:microsoft.com/office/officeart/2005/8/layout/hierarchy3"/>
    <dgm:cxn modelId="{49D43484-7FFD-4D74-91F0-50F91FD2F469}" type="presParOf" srcId="{EF1D28CC-65FD-4A91-AEAA-68EC94E359BA}" destId="{A26A9F64-7E94-40B7-93A5-AEBC29DA153A}" srcOrd="4" destOrd="0" presId="urn:microsoft.com/office/officeart/2005/8/layout/hierarchy3"/>
    <dgm:cxn modelId="{3D1F6280-81D9-49EE-A4C6-41AF6E36DB24}"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Constat : le voyant défaut est allumé </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7234"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334250" custLinFactNeighborX="20938">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334250" custLinFactNeighborX="20938">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334250" custLinFactNeighborX="20938">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B9EFAC91-4AA6-470A-8032-D229118770B2}" type="presOf" srcId="{047DA131-FBEF-4F50-A6E5-2718B2E54F7B}" destId="{41B714A9-E64B-46CB-9901-9DF64EA7C186}"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C1236FB3-8A96-4BD7-B2EB-3C7BEA955135}" type="presOf" srcId="{72AB52EC-6651-44A0-A816-4B8B12D1B2AE}" destId="{9565B3D1-DE63-4D35-B2A5-12EE3C11A1DE}" srcOrd="0" destOrd="0" presId="urn:microsoft.com/office/officeart/2005/8/layout/hierarchy3"/>
    <dgm:cxn modelId="{CEB05940-8D1A-48C6-A2CD-865EC26BFA06}" type="presOf" srcId="{2417A31C-EF6A-402E-AB9A-2D826EF9273B}" destId="{416D6191-1663-4954-B71F-93E0DEDD1766}" srcOrd="1"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8F58710E-74CC-4983-A5BE-1D2A1594C710}" type="presOf" srcId="{78C90029-9C65-4E36-929E-585006319B04}" destId="{44261CCB-47C6-47CF-AC0E-B78669EE4CF2}"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BEBC2E4A-91BC-4167-8428-915A627BB01C}" type="presOf" srcId="{2417A31C-EF6A-402E-AB9A-2D826EF9273B}" destId="{05B11A56-4EF4-42B8-83C4-14507FCC1914}" srcOrd="0" destOrd="0" presId="urn:microsoft.com/office/officeart/2005/8/layout/hierarchy3"/>
    <dgm:cxn modelId="{4300CEA4-DCB4-451A-84EB-44CBC083B5BE}" type="presOf" srcId="{65EFD6B5-B49B-48C0-B33F-B579D3166779}" destId="{2E25FEDC-287C-4C23-AC03-76A53B34ABE1}" srcOrd="0" destOrd="0" presId="urn:microsoft.com/office/officeart/2005/8/layout/hierarchy3"/>
    <dgm:cxn modelId="{23B8B113-042F-44E2-9347-6EDAFD645292}" type="presOf" srcId="{07A1B208-04C1-4ECD-A776-6EBDC9C5426A}" destId="{67E04B30-EB66-403A-A4A8-067DE74554AE}" srcOrd="0" destOrd="0" presId="urn:microsoft.com/office/officeart/2005/8/layout/hierarchy3"/>
    <dgm:cxn modelId="{9A03E958-5AB3-47B2-9FA1-0DE940C44741}" type="presOf" srcId="{2AC95A34-C3EF-4FA1-82C0-9C7F57DD8A0C}" destId="{A26A9F64-7E94-40B7-93A5-AEBC29DA153A}" srcOrd="0" destOrd="0" presId="urn:microsoft.com/office/officeart/2005/8/layout/hierarchy3"/>
    <dgm:cxn modelId="{81B39A3B-9D29-46B4-AE37-DFA53DE188F3}" type="presOf" srcId="{FD916A59-95EB-49EF-A04A-CD3025069BBF}" destId="{458D46BB-B754-43F7-8C0E-067CDC07FD11}" srcOrd="0" destOrd="0" presId="urn:microsoft.com/office/officeart/2005/8/layout/hierarchy3"/>
    <dgm:cxn modelId="{8459F927-43D4-4DB6-B180-93BE603DD4D8}" type="presParOf" srcId="{67E04B30-EB66-403A-A4A8-067DE74554AE}" destId="{C928FA27-16BB-4FFD-B6AB-ED3AB12F46BF}" srcOrd="0" destOrd="0" presId="urn:microsoft.com/office/officeart/2005/8/layout/hierarchy3"/>
    <dgm:cxn modelId="{DB81DDFB-10C1-4062-9A11-014607E98FEF}" type="presParOf" srcId="{C928FA27-16BB-4FFD-B6AB-ED3AB12F46BF}" destId="{1D64051A-1111-40AB-A698-1A4467628796}" srcOrd="0" destOrd="0" presId="urn:microsoft.com/office/officeart/2005/8/layout/hierarchy3"/>
    <dgm:cxn modelId="{42E41F4E-2D8A-479F-B02C-DC54D51A5AE4}" type="presParOf" srcId="{1D64051A-1111-40AB-A698-1A4467628796}" destId="{05B11A56-4EF4-42B8-83C4-14507FCC1914}" srcOrd="0" destOrd="0" presId="urn:microsoft.com/office/officeart/2005/8/layout/hierarchy3"/>
    <dgm:cxn modelId="{8C0D90D1-A365-46C5-8745-3142FB722CC8}" type="presParOf" srcId="{1D64051A-1111-40AB-A698-1A4467628796}" destId="{416D6191-1663-4954-B71F-93E0DEDD1766}" srcOrd="1" destOrd="0" presId="urn:microsoft.com/office/officeart/2005/8/layout/hierarchy3"/>
    <dgm:cxn modelId="{E9C9174F-32F9-493F-BD8B-7FFAB0266549}" type="presParOf" srcId="{C928FA27-16BB-4FFD-B6AB-ED3AB12F46BF}" destId="{EF1D28CC-65FD-4A91-AEAA-68EC94E359BA}" srcOrd="1" destOrd="0" presId="urn:microsoft.com/office/officeart/2005/8/layout/hierarchy3"/>
    <dgm:cxn modelId="{A1960257-69D6-4C31-A7ED-B00D98E2D815}" type="presParOf" srcId="{EF1D28CC-65FD-4A91-AEAA-68EC94E359BA}" destId="{44261CCB-47C6-47CF-AC0E-B78669EE4CF2}" srcOrd="0" destOrd="0" presId="urn:microsoft.com/office/officeart/2005/8/layout/hierarchy3"/>
    <dgm:cxn modelId="{7E7764CF-0393-412D-BAEC-F5BDE02DC6BE}" type="presParOf" srcId="{EF1D28CC-65FD-4A91-AEAA-68EC94E359BA}" destId="{458D46BB-B754-43F7-8C0E-067CDC07FD11}" srcOrd="1" destOrd="0" presId="urn:microsoft.com/office/officeart/2005/8/layout/hierarchy3"/>
    <dgm:cxn modelId="{2AA2532D-8F68-4CD6-B00D-24CA628C1D0C}" type="presParOf" srcId="{EF1D28CC-65FD-4A91-AEAA-68EC94E359BA}" destId="{9565B3D1-DE63-4D35-B2A5-12EE3C11A1DE}" srcOrd="2" destOrd="0" presId="urn:microsoft.com/office/officeart/2005/8/layout/hierarchy3"/>
    <dgm:cxn modelId="{A558B43C-9BC5-4853-82A3-42D84765A2F4}" type="presParOf" srcId="{EF1D28CC-65FD-4A91-AEAA-68EC94E359BA}" destId="{41B714A9-E64B-46CB-9901-9DF64EA7C186}" srcOrd="3" destOrd="0" presId="urn:microsoft.com/office/officeart/2005/8/layout/hierarchy3"/>
    <dgm:cxn modelId="{F4DCCD11-714D-4BB9-A1E6-D2C4AB577FC9}" type="presParOf" srcId="{EF1D28CC-65FD-4A91-AEAA-68EC94E359BA}" destId="{A26A9F64-7E94-40B7-93A5-AEBC29DA153A}" srcOrd="4" destOrd="0" presId="urn:microsoft.com/office/officeart/2005/8/layout/hierarchy3"/>
    <dgm:cxn modelId="{3B096CC5-44F2-4CB8-B569-C1627CF96BA1}"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Constat : le voyant défaut est allumé </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14146"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334250" custLinFactNeighborX="20938">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334250" custLinFactNeighborX="20938">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334250" custLinFactNeighborX="20938">
        <dgm:presLayoutVars>
          <dgm:bulletEnabled val="1"/>
        </dgm:presLayoutVars>
      </dgm:prSet>
      <dgm:spPr/>
      <dgm:t>
        <a:bodyPr/>
        <a:lstStyle/>
        <a:p>
          <a:endParaRPr lang="fr-FR"/>
        </a:p>
      </dgm:t>
    </dgm:pt>
  </dgm:ptLst>
  <dgm:cxnLst>
    <dgm:cxn modelId="{66B22609-688A-43F0-9046-C2F6335A7D55}" type="presOf" srcId="{65EFD6B5-B49B-48C0-B33F-B579D3166779}" destId="{2E25FEDC-287C-4C23-AC03-76A53B34ABE1}"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89D109CA-2CC7-43CF-AA29-372FAE134473}" type="presOf" srcId="{2417A31C-EF6A-402E-AB9A-2D826EF9273B}" destId="{416D6191-1663-4954-B71F-93E0DEDD1766}" srcOrd="1"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3A8601C8-035B-481B-B796-9F393AB3D8AA}" type="presOf" srcId="{2417A31C-EF6A-402E-AB9A-2D826EF9273B}" destId="{05B11A56-4EF4-42B8-83C4-14507FCC1914}" srcOrd="0" destOrd="0" presId="urn:microsoft.com/office/officeart/2005/8/layout/hierarchy3"/>
    <dgm:cxn modelId="{CC46F384-D6CB-4504-A3C5-5B1ED113B543}" type="presOf" srcId="{78C90029-9C65-4E36-929E-585006319B04}" destId="{44261CCB-47C6-47CF-AC0E-B78669EE4CF2}" srcOrd="0" destOrd="0" presId="urn:microsoft.com/office/officeart/2005/8/layout/hierarchy3"/>
    <dgm:cxn modelId="{344BDA0B-5360-4A4D-B4F0-D5E5D0F64385}" type="presOf" srcId="{07A1B208-04C1-4ECD-A776-6EBDC9C5426A}" destId="{67E04B30-EB66-403A-A4A8-067DE74554AE}" srcOrd="0" destOrd="0" presId="urn:microsoft.com/office/officeart/2005/8/layout/hierarchy3"/>
    <dgm:cxn modelId="{44719E00-0D27-4849-9160-38DD02ED3144}" type="presOf" srcId="{FD916A59-95EB-49EF-A04A-CD3025069BBF}" destId="{458D46BB-B754-43F7-8C0E-067CDC07FD11}"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59D1B256-1C10-4D48-8BD9-0A4E33EDAE0B}" type="presOf" srcId="{047DA131-FBEF-4F50-A6E5-2718B2E54F7B}" destId="{41B714A9-E64B-46CB-9901-9DF64EA7C186}"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B407FFED-7CC6-4023-B5E9-3C596FD611E0}" type="presOf" srcId="{72AB52EC-6651-44A0-A816-4B8B12D1B2AE}" destId="{9565B3D1-DE63-4D35-B2A5-12EE3C11A1DE}" srcOrd="0" destOrd="0" presId="urn:microsoft.com/office/officeart/2005/8/layout/hierarchy3"/>
    <dgm:cxn modelId="{0345893B-65EF-4DFD-AFC7-C8234AD42F97}" type="presOf" srcId="{2AC95A34-C3EF-4FA1-82C0-9C7F57DD8A0C}" destId="{A26A9F64-7E94-40B7-93A5-AEBC29DA153A}" srcOrd="0" destOrd="0" presId="urn:microsoft.com/office/officeart/2005/8/layout/hierarchy3"/>
    <dgm:cxn modelId="{9EB4717D-CC78-4608-AB4F-DB7205A9F463}" type="presParOf" srcId="{67E04B30-EB66-403A-A4A8-067DE74554AE}" destId="{C928FA27-16BB-4FFD-B6AB-ED3AB12F46BF}" srcOrd="0" destOrd="0" presId="urn:microsoft.com/office/officeart/2005/8/layout/hierarchy3"/>
    <dgm:cxn modelId="{ED288C6A-34FC-4AFC-AD96-B6E630633C52}" type="presParOf" srcId="{C928FA27-16BB-4FFD-B6AB-ED3AB12F46BF}" destId="{1D64051A-1111-40AB-A698-1A4467628796}" srcOrd="0" destOrd="0" presId="urn:microsoft.com/office/officeart/2005/8/layout/hierarchy3"/>
    <dgm:cxn modelId="{1FF509F8-8A8F-4B32-B1CD-D73CEF8E642D}" type="presParOf" srcId="{1D64051A-1111-40AB-A698-1A4467628796}" destId="{05B11A56-4EF4-42B8-83C4-14507FCC1914}" srcOrd="0" destOrd="0" presId="urn:microsoft.com/office/officeart/2005/8/layout/hierarchy3"/>
    <dgm:cxn modelId="{AB848BE5-F281-4179-957C-5C0CF83E8F47}" type="presParOf" srcId="{1D64051A-1111-40AB-A698-1A4467628796}" destId="{416D6191-1663-4954-B71F-93E0DEDD1766}" srcOrd="1" destOrd="0" presId="urn:microsoft.com/office/officeart/2005/8/layout/hierarchy3"/>
    <dgm:cxn modelId="{ACA805A2-491F-4068-80C1-98DC513ADFFA}" type="presParOf" srcId="{C928FA27-16BB-4FFD-B6AB-ED3AB12F46BF}" destId="{EF1D28CC-65FD-4A91-AEAA-68EC94E359BA}" srcOrd="1" destOrd="0" presId="urn:microsoft.com/office/officeart/2005/8/layout/hierarchy3"/>
    <dgm:cxn modelId="{E89EB1B9-B82F-41B2-8213-580935EA774A}" type="presParOf" srcId="{EF1D28CC-65FD-4A91-AEAA-68EC94E359BA}" destId="{44261CCB-47C6-47CF-AC0E-B78669EE4CF2}" srcOrd="0" destOrd="0" presId="urn:microsoft.com/office/officeart/2005/8/layout/hierarchy3"/>
    <dgm:cxn modelId="{1CC93A47-3031-4FD6-AD34-A8E6F825DD9E}" type="presParOf" srcId="{EF1D28CC-65FD-4A91-AEAA-68EC94E359BA}" destId="{458D46BB-B754-43F7-8C0E-067CDC07FD11}" srcOrd="1" destOrd="0" presId="urn:microsoft.com/office/officeart/2005/8/layout/hierarchy3"/>
    <dgm:cxn modelId="{4EE530D5-DC88-44B5-A4FE-D81F0F54C986}" type="presParOf" srcId="{EF1D28CC-65FD-4A91-AEAA-68EC94E359BA}" destId="{9565B3D1-DE63-4D35-B2A5-12EE3C11A1DE}" srcOrd="2" destOrd="0" presId="urn:microsoft.com/office/officeart/2005/8/layout/hierarchy3"/>
    <dgm:cxn modelId="{27B515E4-7E13-4FF4-8928-5C2BE3C8996D}" type="presParOf" srcId="{EF1D28CC-65FD-4A91-AEAA-68EC94E359BA}" destId="{41B714A9-E64B-46CB-9901-9DF64EA7C186}" srcOrd="3" destOrd="0" presId="urn:microsoft.com/office/officeart/2005/8/layout/hierarchy3"/>
    <dgm:cxn modelId="{E8F8E31D-A2DC-4065-8000-888A2FAAEBE4}" type="presParOf" srcId="{EF1D28CC-65FD-4A91-AEAA-68EC94E359BA}" destId="{A26A9F64-7E94-40B7-93A5-AEBC29DA153A}" srcOrd="4" destOrd="0" presId="urn:microsoft.com/office/officeart/2005/8/layout/hierarchy3"/>
    <dgm:cxn modelId="{0C74B1DD-DAE6-4345-A1E7-6841140416DB}"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Constat : le voyant défaut est allumé </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14146"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334250" custLinFactNeighborX="20938">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334250" custLinFactNeighborX="20938">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334250" custLinFactNeighborX="20938">
        <dgm:presLayoutVars>
          <dgm:bulletEnabled val="1"/>
        </dgm:presLayoutVars>
      </dgm:prSet>
      <dgm:spPr/>
      <dgm:t>
        <a:bodyPr/>
        <a:lstStyle/>
        <a:p>
          <a:endParaRPr lang="fr-FR"/>
        </a:p>
      </dgm:t>
    </dgm:pt>
  </dgm:ptLst>
  <dgm:cxnLst>
    <dgm:cxn modelId="{CA30A828-57DB-46C3-A7D4-8A1D28318006}" type="presOf" srcId="{047DA131-FBEF-4F50-A6E5-2718B2E54F7B}" destId="{41B714A9-E64B-46CB-9901-9DF64EA7C186}" srcOrd="0" destOrd="0" presId="urn:microsoft.com/office/officeart/2005/8/layout/hierarchy3"/>
    <dgm:cxn modelId="{BC1E93B0-E091-43DB-914C-F7CF42256EEB}" type="presOf" srcId="{2AC95A34-C3EF-4FA1-82C0-9C7F57DD8A0C}" destId="{A26A9F64-7E94-40B7-93A5-AEBC29DA153A}" srcOrd="0" destOrd="0" presId="urn:microsoft.com/office/officeart/2005/8/layout/hierarchy3"/>
    <dgm:cxn modelId="{E483983C-0EBF-460A-9050-6D634B3DADA6}" type="presOf" srcId="{2417A31C-EF6A-402E-AB9A-2D826EF9273B}" destId="{416D6191-1663-4954-B71F-93E0DEDD1766}" srcOrd="1"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8B4419A9-2AE2-45BA-99C5-B8CCC705095E}" type="presOf" srcId="{78C90029-9C65-4E36-929E-585006319B04}" destId="{44261CCB-47C6-47CF-AC0E-B78669EE4CF2}"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6B811C97-5649-4537-A7ED-BED925109260}" type="presOf" srcId="{FD916A59-95EB-49EF-A04A-CD3025069BBF}" destId="{458D46BB-B754-43F7-8C0E-067CDC07FD11}" srcOrd="0" destOrd="0" presId="urn:microsoft.com/office/officeart/2005/8/layout/hierarchy3"/>
    <dgm:cxn modelId="{37274D19-89C0-4962-8200-7CC10AB71BEF}" type="presOf" srcId="{65EFD6B5-B49B-48C0-B33F-B579D3166779}" destId="{2E25FEDC-287C-4C23-AC03-76A53B34ABE1}"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29053C6F-3D71-4C2B-9A43-2C58CC838270}" type="presOf" srcId="{2417A31C-EF6A-402E-AB9A-2D826EF9273B}" destId="{05B11A56-4EF4-42B8-83C4-14507FCC1914}" srcOrd="0" destOrd="0" presId="urn:microsoft.com/office/officeart/2005/8/layout/hierarchy3"/>
    <dgm:cxn modelId="{C6ABD0B7-4A58-4B54-95BD-84864BFC63E9}" type="presOf" srcId="{07A1B208-04C1-4ECD-A776-6EBDC9C5426A}" destId="{67E04B30-EB66-403A-A4A8-067DE74554AE}" srcOrd="0" destOrd="0" presId="urn:microsoft.com/office/officeart/2005/8/layout/hierarchy3"/>
    <dgm:cxn modelId="{E953E1F8-CF4E-41DA-B696-70F71CB355BB}" type="presOf" srcId="{72AB52EC-6651-44A0-A816-4B8B12D1B2AE}" destId="{9565B3D1-DE63-4D35-B2A5-12EE3C11A1DE}"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C51ECE87-09F1-49D8-AD72-814CFBF1B419}" type="presParOf" srcId="{67E04B30-EB66-403A-A4A8-067DE74554AE}" destId="{C928FA27-16BB-4FFD-B6AB-ED3AB12F46BF}" srcOrd="0" destOrd="0" presId="urn:microsoft.com/office/officeart/2005/8/layout/hierarchy3"/>
    <dgm:cxn modelId="{45DACB34-9F91-4F3E-8FB7-F37742D9898D}" type="presParOf" srcId="{C928FA27-16BB-4FFD-B6AB-ED3AB12F46BF}" destId="{1D64051A-1111-40AB-A698-1A4467628796}" srcOrd="0" destOrd="0" presId="urn:microsoft.com/office/officeart/2005/8/layout/hierarchy3"/>
    <dgm:cxn modelId="{AA2F59BC-C99D-4E00-BD00-646E16401814}" type="presParOf" srcId="{1D64051A-1111-40AB-A698-1A4467628796}" destId="{05B11A56-4EF4-42B8-83C4-14507FCC1914}" srcOrd="0" destOrd="0" presId="urn:microsoft.com/office/officeart/2005/8/layout/hierarchy3"/>
    <dgm:cxn modelId="{DDFB0367-BEEE-42D2-ABDC-30DA819820C3}" type="presParOf" srcId="{1D64051A-1111-40AB-A698-1A4467628796}" destId="{416D6191-1663-4954-B71F-93E0DEDD1766}" srcOrd="1" destOrd="0" presId="urn:microsoft.com/office/officeart/2005/8/layout/hierarchy3"/>
    <dgm:cxn modelId="{A61705A3-27AA-40A7-9128-EF311B7F1617}" type="presParOf" srcId="{C928FA27-16BB-4FFD-B6AB-ED3AB12F46BF}" destId="{EF1D28CC-65FD-4A91-AEAA-68EC94E359BA}" srcOrd="1" destOrd="0" presId="urn:microsoft.com/office/officeart/2005/8/layout/hierarchy3"/>
    <dgm:cxn modelId="{4696F352-55CB-4D3F-856B-5EF1CEA7CBD4}" type="presParOf" srcId="{EF1D28CC-65FD-4A91-AEAA-68EC94E359BA}" destId="{44261CCB-47C6-47CF-AC0E-B78669EE4CF2}" srcOrd="0" destOrd="0" presId="urn:microsoft.com/office/officeart/2005/8/layout/hierarchy3"/>
    <dgm:cxn modelId="{D8E49D72-C363-4F92-BB90-AD7E2580761F}" type="presParOf" srcId="{EF1D28CC-65FD-4A91-AEAA-68EC94E359BA}" destId="{458D46BB-B754-43F7-8C0E-067CDC07FD11}" srcOrd="1" destOrd="0" presId="urn:microsoft.com/office/officeart/2005/8/layout/hierarchy3"/>
    <dgm:cxn modelId="{0181FB31-E82C-4F25-8CE9-5FE68FD6CD6D}" type="presParOf" srcId="{EF1D28CC-65FD-4A91-AEAA-68EC94E359BA}" destId="{9565B3D1-DE63-4D35-B2A5-12EE3C11A1DE}" srcOrd="2" destOrd="0" presId="urn:microsoft.com/office/officeart/2005/8/layout/hierarchy3"/>
    <dgm:cxn modelId="{33ACA982-13A6-4FE3-BBBB-3B46F23D2E9B}" type="presParOf" srcId="{EF1D28CC-65FD-4A91-AEAA-68EC94E359BA}" destId="{41B714A9-E64B-46CB-9901-9DF64EA7C186}" srcOrd="3" destOrd="0" presId="urn:microsoft.com/office/officeart/2005/8/layout/hierarchy3"/>
    <dgm:cxn modelId="{15D534F9-199B-466D-B5B8-00B2C36F4FD2}" type="presParOf" srcId="{EF1D28CC-65FD-4A91-AEAA-68EC94E359BA}" destId="{A26A9F64-7E94-40B7-93A5-AEBC29DA153A}" srcOrd="4" destOrd="0" presId="urn:microsoft.com/office/officeart/2005/8/layout/hierarchy3"/>
    <dgm:cxn modelId="{44853E29-53A1-4BDC-9A39-4D1CEC5D2F78}"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Constat : le voyant défaut est allumé </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l">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p>
        <a:p>
          <a:pPr algn="ctr">
            <a:lnSpc>
              <a:spcPct val="100000"/>
            </a:lnSpc>
            <a:spcAft>
              <a:spcPts val="0"/>
            </a:spcAft>
          </a:pPr>
          <a:r>
            <a:rPr lang="fr-FR" sz="2000" b="1" dirty="0" smtClean="0">
              <a:solidFill>
                <a:srgbClr val="FFFF00"/>
              </a:solidFill>
              <a:effectLst>
                <a:outerShdw blurRad="38100" dist="38100" dir="2700000" algn="tl">
                  <a:srgbClr val="000000">
                    <a:alpha val="43137"/>
                  </a:srgbClr>
                </a:outerShdw>
              </a:effectLst>
            </a:rPr>
            <a:t>La cause de la défaillance est un manque de fluide frigorigène.</a:t>
          </a:r>
          <a:endParaRPr lang="fr-FR" sz="1800" b="1" dirty="0">
            <a:solidFill>
              <a:srgbClr val="FFFF00"/>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14146"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334250" custLinFactNeighborX="20938">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334250" custLinFactNeighborX="20938">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334250" custLinFactNeighborX="96" custLinFactNeighborY="2189">
        <dgm:presLayoutVars>
          <dgm:bulletEnabled val="1"/>
        </dgm:presLayoutVars>
      </dgm:prSet>
      <dgm:spPr/>
      <dgm:t>
        <a:bodyPr/>
        <a:lstStyle/>
        <a:p>
          <a:endParaRPr lang="fr-FR"/>
        </a:p>
      </dgm:t>
    </dgm:pt>
  </dgm:ptLst>
  <dgm:cxnLst>
    <dgm:cxn modelId="{B5C73298-8663-46EE-ACDE-D0500E276A2C}" type="presOf" srcId="{78C90029-9C65-4E36-929E-585006319B04}" destId="{44261CCB-47C6-47CF-AC0E-B78669EE4CF2}" srcOrd="0" destOrd="0" presId="urn:microsoft.com/office/officeart/2005/8/layout/hierarchy3"/>
    <dgm:cxn modelId="{4E77BFF8-518C-4876-AEF9-B5F3A0F19DF3}" type="presOf" srcId="{047DA131-FBEF-4F50-A6E5-2718B2E54F7B}" destId="{41B714A9-E64B-46CB-9901-9DF64EA7C186}"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37FC6A60-DC1B-4AE2-B654-AB43D78B564E}" type="presOf" srcId="{FD916A59-95EB-49EF-A04A-CD3025069BBF}" destId="{458D46BB-B754-43F7-8C0E-067CDC07FD11}" srcOrd="0" destOrd="0" presId="urn:microsoft.com/office/officeart/2005/8/layout/hierarchy3"/>
    <dgm:cxn modelId="{18D916BE-2CDC-4D55-A8ED-CAFD3E155991}" type="presOf" srcId="{2AC95A34-C3EF-4FA1-82C0-9C7F57DD8A0C}" destId="{A26A9F64-7E94-40B7-93A5-AEBC29DA153A}" srcOrd="0" destOrd="0" presId="urn:microsoft.com/office/officeart/2005/8/layout/hierarchy3"/>
    <dgm:cxn modelId="{6B5401F2-12D0-4A1C-A7E4-D44CCDA7178A}" type="presOf" srcId="{2417A31C-EF6A-402E-AB9A-2D826EF9273B}" destId="{416D6191-1663-4954-B71F-93E0DEDD1766}" srcOrd="1" destOrd="0" presId="urn:microsoft.com/office/officeart/2005/8/layout/hierarchy3"/>
    <dgm:cxn modelId="{155ADB97-25B9-4476-8FE3-4374BC7D0C8B}" type="presOf" srcId="{07A1B208-04C1-4ECD-A776-6EBDC9C5426A}" destId="{67E04B30-EB66-403A-A4A8-067DE74554AE}"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4400CC90-8E0E-4A1E-BF7F-53F2E11F4C0D}" type="presOf" srcId="{2417A31C-EF6A-402E-AB9A-2D826EF9273B}" destId="{05B11A56-4EF4-42B8-83C4-14507FCC1914}"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0631E9DB-BED7-41B3-BD8F-08EF624EDBDD}" type="presOf" srcId="{72AB52EC-6651-44A0-A816-4B8B12D1B2AE}" destId="{9565B3D1-DE63-4D35-B2A5-12EE3C11A1DE}"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A1E471A8-78D2-4578-BC56-EEA41961761C}" type="presOf" srcId="{65EFD6B5-B49B-48C0-B33F-B579D3166779}" destId="{2E25FEDC-287C-4C23-AC03-76A53B34ABE1}" srcOrd="0" destOrd="0" presId="urn:microsoft.com/office/officeart/2005/8/layout/hierarchy3"/>
    <dgm:cxn modelId="{88F0E1CB-1916-45BB-B873-A01FA732D8AB}" type="presParOf" srcId="{67E04B30-EB66-403A-A4A8-067DE74554AE}" destId="{C928FA27-16BB-4FFD-B6AB-ED3AB12F46BF}" srcOrd="0" destOrd="0" presId="urn:microsoft.com/office/officeart/2005/8/layout/hierarchy3"/>
    <dgm:cxn modelId="{FD9B8CB5-F00E-400F-8D4A-2145FE951D0D}" type="presParOf" srcId="{C928FA27-16BB-4FFD-B6AB-ED3AB12F46BF}" destId="{1D64051A-1111-40AB-A698-1A4467628796}" srcOrd="0" destOrd="0" presId="urn:microsoft.com/office/officeart/2005/8/layout/hierarchy3"/>
    <dgm:cxn modelId="{8E610419-DB0D-404D-B72D-136653A93C5A}" type="presParOf" srcId="{1D64051A-1111-40AB-A698-1A4467628796}" destId="{05B11A56-4EF4-42B8-83C4-14507FCC1914}" srcOrd="0" destOrd="0" presId="urn:microsoft.com/office/officeart/2005/8/layout/hierarchy3"/>
    <dgm:cxn modelId="{730C6C34-F769-4BE0-ACE8-3E56D6390966}" type="presParOf" srcId="{1D64051A-1111-40AB-A698-1A4467628796}" destId="{416D6191-1663-4954-B71F-93E0DEDD1766}" srcOrd="1" destOrd="0" presId="urn:microsoft.com/office/officeart/2005/8/layout/hierarchy3"/>
    <dgm:cxn modelId="{1B7AE220-BB7E-407F-889B-1CDE656CFBCB}" type="presParOf" srcId="{C928FA27-16BB-4FFD-B6AB-ED3AB12F46BF}" destId="{EF1D28CC-65FD-4A91-AEAA-68EC94E359BA}" srcOrd="1" destOrd="0" presId="urn:microsoft.com/office/officeart/2005/8/layout/hierarchy3"/>
    <dgm:cxn modelId="{BC1E555E-49C3-4F2D-8F07-CF7CF3E8082A}" type="presParOf" srcId="{EF1D28CC-65FD-4A91-AEAA-68EC94E359BA}" destId="{44261CCB-47C6-47CF-AC0E-B78669EE4CF2}" srcOrd="0" destOrd="0" presId="urn:microsoft.com/office/officeart/2005/8/layout/hierarchy3"/>
    <dgm:cxn modelId="{F7630EAF-C80B-41B2-88D7-BC47B9BA2E6A}" type="presParOf" srcId="{EF1D28CC-65FD-4A91-AEAA-68EC94E359BA}" destId="{458D46BB-B754-43F7-8C0E-067CDC07FD11}" srcOrd="1" destOrd="0" presId="urn:microsoft.com/office/officeart/2005/8/layout/hierarchy3"/>
    <dgm:cxn modelId="{A3338265-4E39-43CB-97B6-AE98C9FCAAC4}" type="presParOf" srcId="{EF1D28CC-65FD-4A91-AEAA-68EC94E359BA}" destId="{9565B3D1-DE63-4D35-B2A5-12EE3C11A1DE}" srcOrd="2" destOrd="0" presId="urn:microsoft.com/office/officeart/2005/8/layout/hierarchy3"/>
    <dgm:cxn modelId="{79131442-5359-4666-84D8-13BEE9A6444F}" type="presParOf" srcId="{EF1D28CC-65FD-4A91-AEAA-68EC94E359BA}" destId="{41B714A9-E64B-46CB-9901-9DF64EA7C186}" srcOrd="3" destOrd="0" presId="urn:microsoft.com/office/officeart/2005/8/layout/hierarchy3"/>
    <dgm:cxn modelId="{8C335BC3-BD47-4ECC-8CC1-0EFD73C05A81}" type="presParOf" srcId="{EF1D28CC-65FD-4A91-AEAA-68EC94E359BA}" destId="{A26A9F64-7E94-40B7-93A5-AEBC29DA153A}" srcOrd="4" destOrd="0" presId="urn:microsoft.com/office/officeart/2005/8/layout/hierarchy3"/>
    <dgm:cxn modelId="{7C656405-03D8-4A5D-8CA8-1BD65BFAC69E}"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custT="1"/>
      <dgm: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effectLst>
                <a:outerShdw blurRad="38100" dist="38100" dir="2700000" algn="tl">
                  <a:srgbClr val="000000">
                    <a:alpha val="43137"/>
                  </a:srgbClr>
                </a:outerShdw>
              </a:effectLst>
            </a:rPr>
            <a:t>Deuxième situation d’évaluation en CCF : réparation, dépannage et remise en service</a:t>
          </a:r>
          <a:r>
            <a:rPr lang="fr-FR" sz="2400" dirty="0" smtClean="0">
              <a:effectLst>
                <a:outerShdw blurRad="38100" dist="38100" dir="2700000" algn="tl">
                  <a:srgbClr val="000000">
                    <a:alpha val="43137"/>
                  </a:srgbClr>
                </a:outerShdw>
              </a:effectLst>
            </a:rPr>
            <a:t> </a:t>
          </a:r>
          <a:endParaRPr lang="fr-FR" sz="2400"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latin typeface="Arial Narrow" pitchFamily="34" charset="0"/>
            </a:rPr>
            <a:t>Consignation de l’équipement</a:t>
          </a:r>
          <a:endParaRPr lang="fr-FR" sz="2000" b="1" dirty="0" smtClean="0">
            <a:solidFill>
              <a:schemeClr val="bg1"/>
            </a:solidFill>
            <a:effectLst>
              <a:outerShdw blurRad="38100" dist="38100" dir="2700000" algn="tl">
                <a:srgbClr val="000000">
                  <a:alpha val="43137"/>
                </a:srgbClr>
              </a:outerShdw>
            </a:effectLst>
            <a:latin typeface="Arial Narrow" pitchFamily="34" charset="0"/>
          </a:endParaRP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solidFill>
                <a:schemeClr val="bg1"/>
              </a:solidFill>
              <a:latin typeface="Arial Narrow" pitchFamily="34" charset="0"/>
            </a:rPr>
            <a:t>Récupération du FF, </a:t>
          </a:r>
        </a:p>
        <a:p>
          <a:pPr algn="ctr">
            <a:lnSpc>
              <a:spcPct val="100000"/>
            </a:lnSpc>
            <a:spcAft>
              <a:spcPts val="0"/>
            </a:spcAft>
          </a:pPr>
          <a:r>
            <a:rPr lang="fr-FR" sz="1600" b="1" dirty="0" smtClean="0">
              <a:solidFill>
                <a:schemeClr val="bg1"/>
              </a:solidFill>
              <a:latin typeface="Arial Narrow" pitchFamily="34" charset="0"/>
            </a:rPr>
            <a:t>Comparaison entre la charge récupérée et celle indiquée sur la fiche, test d’étanchéité, tirage au vide, charge en FF </a:t>
          </a:r>
          <a:endParaRPr lang="fr-FR" sz="14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bg1"/>
        </a:solidFill>
        <a:ln>
          <a:noFill/>
        </a:ln>
        <a:effectLst/>
      </dgm:spPr>
      <dgm:t>
        <a:bodyPr/>
        <a:lstStyle/>
        <a:p>
          <a:pPr algn="ctr">
            <a:lnSpc>
              <a:spcPct val="100000"/>
            </a:lnSpc>
            <a:spcAft>
              <a:spcPts val="0"/>
            </a:spcAft>
          </a:pPr>
          <a:endParaRPr lang="fr-FR" sz="1600" b="1" dirty="0">
            <a:solidFill>
              <a:schemeClr val="bg1"/>
            </a:solidFill>
            <a:effectLst>
              <a:outerShdw blurRad="38100" dist="38100" dir="2700000" algn="tl">
                <a:srgbClr val="000000">
                  <a:alpha val="43137"/>
                </a:srgbClr>
              </a:outerShdw>
            </a:effectLst>
            <a:latin typeface="Arial Narrow" pitchFamily="34" charset="0"/>
          </a:endParaRPr>
        </a:p>
      </dgm:t>
    </dgm:pt>
    <dgm:pt modelId="{FD59FDA8-95C3-40A7-8B5F-6B7E8378EC92}" type="sibTrans" cxnId="{2B45AA01-CD8E-447C-A8AC-87C1128C91BB}">
      <dgm:prSet/>
      <dgm:spPr/>
      <dgm:t>
        <a:bodyPr/>
        <a:lstStyle/>
        <a:p>
          <a:endParaRPr lang="fr-FR"/>
        </a:p>
      </dgm:t>
    </dgm:pt>
    <dgm:pt modelId="{2AC95A34-C3EF-4FA1-82C0-9C7F57DD8A0C}" type="parTrans" cxnId="{2B45AA01-CD8E-447C-A8AC-87C1128C91BB}">
      <dgm:prSet/>
      <dgm:spPr>
        <a:ln>
          <a:solidFill>
            <a:schemeClr val="tx1"/>
          </a:solidFill>
        </a:ln>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0853" custLinFactNeighborY="-349"/>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74708" custLinFactNeighborX="20401" custLinFactNeighborY="-3087">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74708" custLinFactNeighborX="20401" custLinFactNeighborY="-3087">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74708" custLinFactNeighborX="20401" custLinFactNeighborY="-3087">
        <dgm:presLayoutVars>
          <dgm:bulletEnabled val="1"/>
        </dgm:presLayoutVars>
      </dgm:prSet>
      <dgm:spPr/>
      <dgm:t>
        <a:bodyPr/>
        <a:lstStyle/>
        <a:p>
          <a:endParaRPr lang="fr-FR"/>
        </a:p>
      </dgm:t>
    </dgm:pt>
  </dgm:ptLst>
  <dgm:cxnLst>
    <dgm:cxn modelId="{C8DE7DBD-7B8E-4BE2-87BF-E0D48F1921A7}" type="presOf" srcId="{2417A31C-EF6A-402E-AB9A-2D826EF9273B}" destId="{416D6191-1663-4954-B71F-93E0DEDD1766}" srcOrd="1" destOrd="0" presId="urn:microsoft.com/office/officeart/2005/8/layout/hierarchy3"/>
    <dgm:cxn modelId="{E94C958C-8EEC-4DBD-8523-E207C549BB2B}" type="presOf" srcId="{78C90029-9C65-4E36-929E-585006319B04}" destId="{44261CCB-47C6-47CF-AC0E-B78669EE4CF2}" srcOrd="0" destOrd="0" presId="urn:microsoft.com/office/officeart/2005/8/layout/hierarchy3"/>
    <dgm:cxn modelId="{80A03641-CF61-4C78-B7B8-09C9CB4EA2FE}" type="presOf" srcId="{2AC95A34-C3EF-4FA1-82C0-9C7F57DD8A0C}" destId="{A26A9F64-7E94-40B7-93A5-AEBC29DA153A}" srcOrd="0" destOrd="0" presId="urn:microsoft.com/office/officeart/2005/8/layout/hierarchy3"/>
    <dgm:cxn modelId="{24833CBC-32A3-4830-9766-374B4C69833D}" type="presOf" srcId="{65EFD6B5-B49B-48C0-B33F-B579D3166779}" destId="{2E25FEDC-287C-4C23-AC03-76A53B34ABE1}"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932D5941-0DC2-414B-80CB-2E393F55138A}" type="presOf" srcId="{2417A31C-EF6A-402E-AB9A-2D826EF9273B}" destId="{05B11A56-4EF4-42B8-83C4-14507FCC1914}"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2D29603C-5A47-4C7C-86A1-193114BAD8EF}" type="presOf" srcId="{72AB52EC-6651-44A0-A816-4B8B12D1B2AE}" destId="{9565B3D1-DE63-4D35-B2A5-12EE3C11A1DE}" srcOrd="0" destOrd="0" presId="urn:microsoft.com/office/officeart/2005/8/layout/hierarchy3"/>
    <dgm:cxn modelId="{5CF9C1E7-59AD-48D8-BD2F-45CC37C6D0BB}" type="presOf" srcId="{FD916A59-95EB-49EF-A04A-CD3025069BBF}" destId="{458D46BB-B754-43F7-8C0E-067CDC07FD11}"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E850D58F-43B5-4219-8B04-445CF90654C3}" srcId="{2417A31C-EF6A-402E-AB9A-2D826EF9273B}" destId="{FD916A59-95EB-49EF-A04A-CD3025069BBF}" srcOrd="0" destOrd="0" parTransId="{78C90029-9C65-4E36-929E-585006319B04}" sibTransId="{2BEED48E-E671-4F38-A62B-900AF4A7AA73}"/>
    <dgm:cxn modelId="{6C7AB984-CD16-4463-BAF5-8483184A1304}" type="presOf" srcId="{047DA131-FBEF-4F50-A6E5-2718B2E54F7B}" destId="{41B714A9-E64B-46CB-9901-9DF64EA7C186}" srcOrd="0" destOrd="0" presId="urn:microsoft.com/office/officeart/2005/8/layout/hierarchy3"/>
    <dgm:cxn modelId="{FF03532A-1D95-4CD4-AB6B-174528502BB4}" type="presOf" srcId="{07A1B208-04C1-4ECD-A776-6EBDC9C5426A}" destId="{67E04B30-EB66-403A-A4A8-067DE74554AE}" srcOrd="0" destOrd="0" presId="urn:microsoft.com/office/officeart/2005/8/layout/hierarchy3"/>
    <dgm:cxn modelId="{59F4C766-76FA-4253-9471-BEEB2A829F81}" type="presParOf" srcId="{67E04B30-EB66-403A-A4A8-067DE74554AE}" destId="{C928FA27-16BB-4FFD-B6AB-ED3AB12F46BF}" srcOrd="0" destOrd="0" presId="urn:microsoft.com/office/officeart/2005/8/layout/hierarchy3"/>
    <dgm:cxn modelId="{B9A118B3-574A-4BCA-9CB6-E7185B7BD217}" type="presParOf" srcId="{C928FA27-16BB-4FFD-B6AB-ED3AB12F46BF}" destId="{1D64051A-1111-40AB-A698-1A4467628796}" srcOrd="0" destOrd="0" presId="urn:microsoft.com/office/officeart/2005/8/layout/hierarchy3"/>
    <dgm:cxn modelId="{450058E1-3449-42ED-9254-AEBEBF851192}" type="presParOf" srcId="{1D64051A-1111-40AB-A698-1A4467628796}" destId="{05B11A56-4EF4-42B8-83C4-14507FCC1914}" srcOrd="0" destOrd="0" presId="urn:microsoft.com/office/officeart/2005/8/layout/hierarchy3"/>
    <dgm:cxn modelId="{84741C91-92DB-4C74-BCAB-B8E059190BF9}" type="presParOf" srcId="{1D64051A-1111-40AB-A698-1A4467628796}" destId="{416D6191-1663-4954-B71F-93E0DEDD1766}" srcOrd="1" destOrd="0" presId="urn:microsoft.com/office/officeart/2005/8/layout/hierarchy3"/>
    <dgm:cxn modelId="{07736CE7-DDE7-4878-B161-487CC5BE75F1}" type="presParOf" srcId="{C928FA27-16BB-4FFD-B6AB-ED3AB12F46BF}" destId="{EF1D28CC-65FD-4A91-AEAA-68EC94E359BA}" srcOrd="1" destOrd="0" presId="urn:microsoft.com/office/officeart/2005/8/layout/hierarchy3"/>
    <dgm:cxn modelId="{A4D2EAB5-CD8A-4987-82FD-419FC1101673}" type="presParOf" srcId="{EF1D28CC-65FD-4A91-AEAA-68EC94E359BA}" destId="{44261CCB-47C6-47CF-AC0E-B78669EE4CF2}" srcOrd="0" destOrd="0" presId="urn:microsoft.com/office/officeart/2005/8/layout/hierarchy3"/>
    <dgm:cxn modelId="{344A8AFC-08EB-479A-8BC3-54EA097A1683}" type="presParOf" srcId="{EF1D28CC-65FD-4A91-AEAA-68EC94E359BA}" destId="{458D46BB-B754-43F7-8C0E-067CDC07FD11}" srcOrd="1" destOrd="0" presId="urn:microsoft.com/office/officeart/2005/8/layout/hierarchy3"/>
    <dgm:cxn modelId="{9DBD2212-0D41-4575-ACC8-20B383A00B9E}" type="presParOf" srcId="{EF1D28CC-65FD-4A91-AEAA-68EC94E359BA}" destId="{9565B3D1-DE63-4D35-B2A5-12EE3C11A1DE}" srcOrd="2" destOrd="0" presId="urn:microsoft.com/office/officeart/2005/8/layout/hierarchy3"/>
    <dgm:cxn modelId="{4B8E8C29-4202-4D87-BA0C-21FD61B34F7A}" type="presParOf" srcId="{EF1D28CC-65FD-4A91-AEAA-68EC94E359BA}" destId="{41B714A9-E64B-46CB-9901-9DF64EA7C186}" srcOrd="3" destOrd="0" presId="urn:microsoft.com/office/officeart/2005/8/layout/hierarchy3"/>
    <dgm:cxn modelId="{0656CCC0-8D92-477B-9958-D23E637DF0A5}" type="presParOf" srcId="{EF1D28CC-65FD-4A91-AEAA-68EC94E359BA}" destId="{A26A9F64-7E94-40B7-93A5-AEBC29DA153A}" srcOrd="4" destOrd="0" presId="urn:microsoft.com/office/officeart/2005/8/layout/hierarchy3"/>
    <dgm:cxn modelId="{DC68B95E-15F9-4599-9FB7-95CF6CF7ECA1}"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custT="1"/>
      <dgm: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effectLst>
                <a:outerShdw blurRad="38100" dist="38100" dir="2700000" algn="tl">
                  <a:srgbClr val="000000">
                    <a:alpha val="43137"/>
                  </a:srgbClr>
                </a:outerShdw>
              </a:effectLst>
            </a:rPr>
            <a:t>Deuxième situation d’évaluation en CCF : réparation, dépannage et remise en service</a:t>
          </a:r>
          <a:r>
            <a:rPr lang="fr-FR" sz="2400" dirty="0" smtClean="0">
              <a:effectLst>
                <a:outerShdw blurRad="38100" dist="38100" dir="2700000" algn="tl">
                  <a:srgbClr val="000000">
                    <a:alpha val="43137"/>
                  </a:srgbClr>
                </a:outerShdw>
              </a:effectLst>
            </a:rPr>
            <a:t> </a:t>
          </a:r>
          <a:endParaRPr lang="fr-FR" sz="2400"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latin typeface="Arial Narrow" pitchFamily="34" charset="0"/>
            </a:rPr>
            <a:t>Consignation de l’équipement</a:t>
          </a:r>
          <a:endParaRPr lang="fr-FR" sz="2000" b="1" dirty="0" smtClean="0">
            <a:solidFill>
              <a:schemeClr val="bg1"/>
            </a:solidFill>
            <a:effectLst>
              <a:outerShdw blurRad="38100" dist="38100" dir="2700000" algn="tl">
                <a:srgbClr val="000000">
                  <a:alpha val="43137"/>
                </a:srgbClr>
              </a:outerShdw>
            </a:effectLst>
            <a:latin typeface="Arial Narrow" pitchFamily="34" charset="0"/>
          </a:endParaRP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solidFill>
                <a:schemeClr val="bg1"/>
              </a:solidFill>
              <a:latin typeface="Arial Narrow" pitchFamily="34" charset="0"/>
            </a:rPr>
            <a:t>Récupération du FF, </a:t>
          </a:r>
        </a:p>
        <a:p>
          <a:pPr algn="ctr">
            <a:lnSpc>
              <a:spcPct val="100000"/>
            </a:lnSpc>
            <a:spcAft>
              <a:spcPts val="0"/>
            </a:spcAft>
          </a:pPr>
          <a:r>
            <a:rPr lang="fr-FR" sz="1600" b="1" dirty="0" smtClean="0">
              <a:solidFill>
                <a:schemeClr val="bg1"/>
              </a:solidFill>
              <a:latin typeface="Arial Narrow" pitchFamily="34" charset="0"/>
            </a:rPr>
            <a:t>Comparaison entre la charge récupérée et celle indiquée sur la fiche, test d’étanchéité, tirage au vide, charge en FF </a:t>
          </a:r>
          <a:endParaRPr lang="fr-FR" sz="14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Remise en service</a:t>
          </a:r>
          <a:endParaRPr lang="fr-FR" sz="20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0853" custLinFactNeighborY="-349"/>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74708" custLinFactNeighborX="20401" custLinFactNeighborY="-3087">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74708" custLinFactNeighborX="20401" custLinFactNeighborY="-3087">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74708" custLinFactNeighborX="20401" custLinFactNeighborY="-3087">
        <dgm:presLayoutVars>
          <dgm:bulletEnabled val="1"/>
        </dgm:presLayoutVars>
      </dgm:prSet>
      <dgm:spPr/>
      <dgm:t>
        <a:bodyPr/>
        <a:lstStyle/>
        <a:p>
          <a:endParaRPr lang="fr-FR"/>
        </a:p>
      </dgm:t>
    </dgm:pt>
  </dgm:ptLst>
  <dgm:cxnLst>
    <dgm:cxn modelId="{4B2B14D4-1141-4D6A-BD46-80D802A98FEE}" type="presOf" srcId="{047DA131-FBEF-4F50-A6E5-2718B2E54F7B}" destId="{41B714A9-E64B-46CB-9901-9DF64EA7C186}" srcOrd="0" destOrd="0" presId="urn:microsoft.com/office/officeart/2005/8/layout/hierarchy3"/>
    <dgm:cxn modelId="{39B41C5F-CF80-4B7E-812A-AFD608B5DBC7}" type="presOf" srcId="{FD916A59-95EB-49EF-A04A-CD3025069BBF}" destId="{458D46BB-B754-43F7-8C0E-067CDC07FD11}"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91BA9BB1-9CB5-4FF0-88C6-F4DB99D3675B}" srcId="{2417A31C-EF6A-402E-AB9A-2D826EF9273B}" destId="{047DA131-FBEF-4F50-A6E5-2718B2E54F7B}" srcOrd="1" destOrd="0" parTransId="{72AB52EC-6651-44A0-A816-4B8B12D1B2AE}" sibTransId="{683A09BD-2CFC-40C6-A437-4FC773FAE46F}"/>
    <dgm:cxn modelId="{0A2650E4-787D-4F4B-A01E-3E44D5CB14D3}" type="presOf" srcId="{72AB52EC-6651-44A0-A816-4B8B12D1B2AE}" destId="{9565B3D1-DE63-4D35-B2A5-12EE3C11A1DE}" srcOrd="0" destOrd="0" presId="urn:microsoft.com/office/officeart/2005/8/layout/hierarchy3"/>
    <dgm:cxn modelId="{E5D8E46A-5D6D-4760-8209-19D4BA077FAB}" type="presOf" srcId="{2417A31C-EF6A-402E-AB9A-2D826EF9273B}" destId="{416D6191-1663-4954-B71F-93E0DEDD1766}" srcOrd="1" destOrd="0" presId="urn:microsoft.com/office/officeart/2005/8/layout/hierarchy3"/>
    <dgm:cxn modelId="{2D19849A-B7D9-4FAB-9340-4AA87C7E733A}" type="presOf" srcId="{07A1B208-04C1-4ECD-A776-6EBDC9C5426A}" destId="{67E04B30-EB66-403A-A4A8-067DE74554AE}"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2C682BDA-83C1-45F4-9C28-1487203C6E77}" type="presOf" srcId="{78C90029-9C65-4E36-929E-585006319B04}" destId="{44261CCB-47C6-47CF-AC0E-B78669EE4CF2}"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678E286F-EFA8-4694-9209-E998C68B1402}" type="presOf" srcId="{2AC95A34-C3EF-4FA1-82C0-9C7F57DD8A0C}" destId="{A26A9F64-7E94-40B7-93A5-AEBC29DA153A}" srcOrd="0" destOrd="0" presId="urn:microsoft.com/office/officeart/2005/8/layout/hierarchy3"/>
    <dgm:cxn modelId="{E4499BC9-5694-46EE-8EA5-934849DA625B}" type="presOf" srcId="{65EFD6B5-B49B-48C0-B33F-B579D3166779}" destId="{2E25FEDC-287C-4C23-AC03-76A53B34ABE1}" srcOrd="0" destOrd="0" presId="urn:microsoft.com/office/officeart/2005/8/layout/hierarchy3"/>
    <dgm:cxn modelId="{133F9C23-640A-4AEF-9166-C8C2A210ADA3}" type="presOf" srcId="{2417A31C-EF6A-402E-AB9A-2D826EF9273B}" destId="{05B11A56-4EF4-42B8-83C4-14507FCC1914}" srcOrd="0" destOrd="0" presId="urn:microsoft.com/office/officeart/2005/8/layout/hierarchy3"/>
    <dgm:cxn modelId="{3865005B-68AE-4FDD-B6D2-FE31A383371A}" type="presParOf" srcId="{67E04B30-EB66-403A-A4A8-067DE74554AE}" destId="{C928FA27-16BB-4FFD-B6AB-ED3AB12F46BF}" srcOrd="0" destOrd="0" presId="urn:microsoft.com/office/officeart/2005/8/layout/hierarchy3"/>
    <dgm:cxn modelId="{03F9FF83-51C8-470A-B406-9769AB265FC3}" type="presParOf" srcId="{C928FA27-16BB-4FFD-B6AB-ED3AB12F46BF}" destId="{1D64051A-1111-40AB-A698-1A4467628796}" srcOrd="0" destOrd="0" presId="urn:microsoft.com/office/officeart/2005/8/layout/hierarchy3"/>
    <dgm:cxn modelId="{D454AD45-3707-4404-8913-8ED72AF30C65}" type="presParOf" srcId="{1D64051A-1111-40AB-A698-1A4467628796}" destId="{05B11A56-4EF4-42B8-83C4-14507FCC1914}" srcOrd="0" destOrd="0" presId="urn:microsoft.com/office/officeart/2005/8/layout/hierarchy3"/>
    <dgm:cxn modelId="{819C82BF-7F63-4BF6-BAEC-8FE938E5D43A}" type="presParOf" srcId="{1D64051A-1111-40AB-A698-1A4467628796}" destId="{416D6191-1663-4954-B71F-93E0DEDD1766}" srcOrd="1" destOrd="0" presId="urn:microsoft.com/office/officeart/2005/8/layout/hierarchy3"/>
    <dgm:cxn modelId="{5558504E-8345-4E07-AD3D-442CDCA102AA}" type="presParOf" srcId="{C928FA27-16BB-4FFD-B6AB-ED3AB12F46BF}" destId="{EF1D28CC-65FD-4A91-AEAA-68EC94E359BA}" srcOrd="1" destOrd="0" presId="urn:microsoft.com/office/officeart/2005/8/layout/hierarchy3"/>
    <dgm:cxn modelId="{F972E470-B694-41C5-9E8B-21AE5E00E80E}" type="presParOf" srcId="{EF1D28CC-65FD-4A91-AEAA-68EC94E359BA}" destId="{44261CCB-47C6-47CF-AC0E-B78669EE4CF2}" srcOrd="0" destOrd="0" presId="urn:microsoft.com/office/officeart/2005/8/layout/hierarchy3"/>
    <dgm:cxn modelId="{FA625963-038D-4896-BE8F-310D92E38C03}" type="presParOf" srcId="{EF1D28CC-65FD-4A91-AEAA-68EC94E359BA}" destId="{458D46BB-B754-43F7-8C0E-067CDC07FD11}" srcOrd="1" destOrd="0" presId="urn:microsoft.com/office/officeart/2005/8/layout/hierarchy3"/>
    <dgm:cxn modelId="{5FA7FB15-A494-4FA0-9846-374EEEA77694}" type="presParOf" srcId="{EF1D28CC-65FD-4A91-AEAA-68EC94E359BA}" destId="{9565B3D1-DE63-4D35-B2A5-12EE3C11A1DE}" srcOrd="2" destOrd="0" presId="urn:microsoft.com/office/officeart/2005/8/layout/hierarchy3"/>
    <dgm:cxn modelId="{D0361F1A-04F2-4E5A-A081-6591C000C6C5}" type="presParOf" srcId="{EF1D28CC-65FD-4A91-AEAA-68EC94E359BA}" destId="{41B714A9-E64B-46CB-9901-9DF64EA7C186}" srcOrd="3" destOrd="0" presId="urn:microsoft.com/office/officeart/2005/8/layout/hierarchy3"/>
    <dgm:cxn modelId="{0BC011D5-E84E-4228-9860-FFADF8FB7FD9}" type="presParOf" srcId="{EF1D28CC-65FD-4A91-AEAA-68EC94E359BA}" destId="{A26A9F64-7E94-40B7-93A5-AEBC29DA153A}" srcOrd="4" destOrd="0" presId="urn:microsoft.com/office/officeart/2005/8/layout/hierarchy3"/>
    <dgm:cxn modelId="{131514CC-B808-43F4-929A-7A810130FFC7}"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Constat : le voyant du coffret est allumé</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endParaRPr lang="fr-FR" sz="20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2841"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69846" custLinFactNeighborX="23503">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69846" custLinFactNeighborX="23503">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69846" custLinFactNeighborX="23503">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91BA9BB1-9CB5-4FF0-88C6-F4DB99D3675B}" srcId="{2417A31C-EF6A-402E-AB9A-2D826EF9273B}" destId="{047DA131-FBEF-4F50-A6E5-2718B2E54F7B}" srcOrd="1" destOrd="0" parTransId="{72AB52EC-6651-44A0-A816-4B8B12D1B2AE}" sibTransId="{683A09BD-2CFC-40C6-A437-4FC773FAE46F}"/>
    <dgm:cxn modelId="{3619BAF2-8202-4B34-808B-D31C65EBA679}" type="presOf" srcId="{65EFD6B5-B49B-48C0-B33F-B579D3166779}" destId="{2E25FEDC-287C-4C23-AC03-76A53B34ABE1}" srcOrd="0" destOrd="0" presId="urn:microsoft.com/office/officeart/2005/8/layout/hierarchy3"/>
    <dgm:cxn modelId="{87F7AA0D-8593-4925-A68D-B4C0532EF807}" type="presOf" srcId="{FD916A59-95EB-49EF-A04A-CD3025069BBF}" destId="{458D46BB-B754-43F7-8C0E-067CDC07FD11}" srcOrd="0" destOrd="0" presId="urn:microsoft.com/office/officeart/2005/8/layout/hierarchy3"/>
    <dgm:cxn modelId="{6276B75F-10BB-46BC-9BD8-E9858967BF6C}" type="presOf" srcId="{047DA131-FBEF-4F50-A6E5-2718B2E54F7B}" destId="{41B714A9-E64B-46CB-9901-9DF64EA7C186}" srcOrd="0" destOrd="0" presId="urn:microsoft.com/office/officeart/2005/8/layout/hierarchy3"/>
    <dgm:cxn modelId="{35457109-677F-4CDE-8BC1-960DCE4375EA}" type="presOf" srcId="{2AC95A34-C3EF-4FA1-82C0-9C7F57DD8A0C}" destId="{A26A9F64-7E94-40B7-93A5-AEBC29DA153A}"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B0087AE4-499F-4066-A56C-A04CAB856320}" type="presOf" srcId="{07A1B208-04C1-4ECD-A776-6EBDC9C5426A}" destId="{67E04B30-EB66-403A-A4A8-067DE74554AE}"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39522B75-7D48-4ED1-8D0F-8A363586F7F8}" type="presOf" srcId="{2417A31C-EF6A-402E-AB9A-2D826EF9273B}" destId="{05B11A56-4EF4-42B8-83C4-14507FCC1914}" srcOrd="0" destOrd="0" presId="urn:microsoft.com/office/officeart/2005/8/layout/hierarchy3"/>
    <dgm:cxn modelId="{1724C983-3919-45BC-861A-EF99909ED26F}" type="presOf" srcId="{72AB52EC-6651-44A0-A816-4B8B12D1B2AE}" destId="{9565B3D1-DE63-4D35-B2A5-12EE3C11A1DE}" srcOrd="0" destOrd="0" presId="urn:microsoft.com/office/officeart/2005/8/layout/hierarchy3"/>
    <dgm:cxn modelId="{3090FEB3-F9E0-40CE-B681-CD5CA9665E14}" type="presOf" srcId="{2417A31C-EF6A-402E-AB9A-2D826EF9273B}" destId="{416D6191-1663-4954-B71F-93E0DEDD1766}" srcOrd="1" destOrd="0" presId="urn:microsoft.com/office/officeart/2005/8/layout/hierarchy3"/>
    <dgm:cxn modelId="{62E25831-37D6-4D0D-B238-971EF52B626D}" type="presOf" srcId="{78C90029-9C65-4E36-929E-585006319B04}" destId="{44261CCB-47C6-47CF-AC0E-B78669EE4CF2}" srcOrd="0" destOrd="0" presId="urn:microsoft.com/office/officeart/2005/8/layout/hierarchy3"/>
    <dgm:cxn modelId="{FB509F45-FFA5-4F4F-AD88-55B024C831A1}" type="presParOf" srcId="{67E04B30-EB66-403A-A4A8-067DE74554AE}" destId="{C928FA27-16BB-4FFD-B6AB-ED3AB12F46BF}" srcOrd="0" destOrd="0" presId="urn:microsoft.com/office/officeart/2005/8/layout/hierarchy3"/>
    <dgm:cxn modelId="{C01D5DEB-1A02-4BA4-9342-7B0E3FE1F3A5}" type="presParOf" srcId="{C928FA27-16BB-4FFD-B6AB-ED3AB12F46BF}" destId="{1D64051A-1111-40AB-A698-1A4467628796}" srcOrd="0" destOrd="0" presId="urn:microsoft.com/office/officeart/2005/8/layout/hierarchy3"/>
    <dgm:cxn modelId="{358EDBDD-2F9E-42EE-9E09-CA671A704586}" type="presParOf" srcId="{1D64051A-1111-40AB-A698-1A4467628796}" destId="{05B11A56-4EF4-42B8-83C4-14507FCC1914}" srcOrd="0" destOrd="0" presId="urn:microsoft.com/office/officeart/2005/8/layout/hierarchy3"/>
    <dgm:cxn modelId="{3950BC67-A8C5-498F-8F3C-6A8478AF7FCF}" type="presParOf" srcId="{1D64051A-1111-40AB-A698-1A4467628796}" destId="{416D6191-1663-4954-B71F-93E0DEDD1766}" srcOrd="1" destOrd="0" presId="urn:microsoft.com/office/officeart/2005/8/layout/hierarchy3"/>
    <dgm:cxn modelId="{32D3B944-A1DD-4C0B-B870-5CD52A93F0B8}" type="presParOf" srcId="{C928FA27-16BB-4FFD-B6AB-ED3AB12F46BF}" destId="{EF1D28CC-65FD-4A91-AEAA-68EC94E359BA}" srcOrd="1" destOrd="0" presId="urn:microsoft.com/office/officeart/2005/8/layout/hierarchy3"/>
    <dgm:cxn modelId="{5DD4C5DD-7F28-4BC0-A47F-35387B17348C}" type="presParOf" srcId="{EF1D28CC-65FD-4A91-AEAA-68EC94E359BA}" destId="{44261CCB-47C6-47CF-AC0E-B78669EE4CF2}" srcOrd="0" destOrd="0" presId="urn:microsoft.com/office/officeart/2005/8/layout/hierarchy3"/>
    <dgm:cxn modelId="{670D9DAE-4EA9-4302-AFCC-6072E14DB978}" type="presParOf" srcId="{EF1D28CC-65FD-4A91-AEAA-68EC94E359BA}" destId="{458D46BB-B754-43F7-8C0E-067CDC07FD11}" srcOrd="1" destOrd="0" presId="urn:microsoft.com/office/officeart/2005/8/layout/hierarchy3"/>
    <dgm:cxn modelId="{D3485FBD-3997-4F66-B11F-743B460998A6}" type="presParOf" srcId="{EF1D28CC-65FD-4A91-AEAA-68EC94E359BA}" destId="{9565B3D1-DE63-4D35-B2A5-12EE3C11A1DE}" srcOrd="2" destOrd="0" presId="urn:microsoft.com/office/officeart/2005/8/layout/hierarchy3"/>
    <dgm:cxn modelId="{99EEDD28-1794-47B7-9DA9-E0087D4F2A98}" type="presParOf" srcId="{EF1D28CC-65FD-4A91-AEAA-68EC94E359BA}" destId="{41B714A9-E64B-46CB-9901-9DF64EA7C186}" srcOrd="3" destOrd="0" presId="urn:microsoft.com/office/officeart/2005/8/layout/hierarchy3"/>
    <dgm:cxn modelId="{5A9B6A3A-1E6D-4861-B820-89A2B3640A48}" type="presParOf" srcId="{EF1D28CC-65FD-4A91-AEAA-68EC94E359BA}" destId="{A26A9F64-7E94-40B7-93A5-AEBC29DA153A}" srcOrd="4" destOrd="0" presId="urn:microsoft.com/office/officeart/2005/8/layout/hierarchy3"/>
    <dgm:cxn modelId="{D7753199-6EED-46F3-AB94-DA35579E6D64}"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Constat : le voyant du coffret est allumé</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endParaRPr lang="fr-FR" sz="20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2841"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69846" custLinFactNeighborX="23503">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69846" custLinFactNeighborX="23503">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69846" custLinFactNeighborX="23503">
        <dgm:presLayoutVars>
          <dgm:bulletEnabled val="1"/>
        </dgm:presLayoutVars>
      </dgm:prSet>
      <dgm:spPr/>
      <dgm:t>
        <a:bodyPr/>
        <a:lstStyle/>
        <a:p>
          <a:endParaRPr lang="fr-FR"/>
        </a:p>
      </dgm:t>
    </dgm:pt>
  </dgm:ptLst>
  <dgm:cxnLst>
    <dgm:cxn modelId="{CA5B4C9D-30F1-4320-BECA-C0AD54BE4A07}" type="presOf" srcId="{07A1B208-04C1-4ECD-A776-6EBDC9C5426A}" destId="{67E04B30-EB66-403A-A4A8-067DE74554AE}" srcOrd="0" destOrd="0" presId="urn:microsoft.com/office/officeart/2005/8/layout/hierarchy3"/>
    <dgm:cxn modelId="{A8D6321D-B8EF-4077-B58B-50E1A4CD7876}" type="presOf" srcId="{65EFD6B5-B49B-48C0-B33F-B579D3166779}" destId="{2E25FEDC-287C-4C23-AC03-76A53B34ABE1}" srcOrd="0" destOrd="0" presId="urn:microsoft.com/office/officeart/2005/8/layout/hierarchy3"/>
    <dgm:cxn modelId="{71774385-4F20-4A9E-98DD-02DA25D350ED}" type="presOf" srcId="{78C90029-9C65-4E36-929E-585006319B04}" destId="{44261CCB-47C6-47CF-AC0E-B78669EE4CF2}"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A1189B58-6776-4574-982A-05DF5A47D361}" type="presOf" srcId="{FD916A59-95EB-49EF-A04A-CD3025069BBF}" destId="{458D46BB-B754-43F7-8C0E-067CDC07FD11}"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1706DA90-8E3A-4350-9DFC-9D4E262F981B}" type="presOf" srcId="{047DA131-FBEF-4F50-A6E5-2718B2E54F7B}" destId="{41B714A9-E64B-46CB-9901-9DF64EA7C186}"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17F0A489-D620-480F-AFCF-1FBC666156A0}" type="presOf" srcId="{2AC95A34-C3EF-4FA1-82C0-9C7F57DD8A0C}" destId="{A26A9F64-7E94-40B7-93A5-AEBC29DA153A}" srcOrd="0" destOrd="0" presId="urn:microsoft.com/office/officeart/2005/8/layout/hierarchy3"/>
    <dgm:cxn modelId="{9A01DCE9-4008-41C8-8687-AD46592150EA}" type="presOf" srcId="{72AB52EC-6651-44A0-A816-4B8B12D1B2AE}" destId="{9565B3D1-DE63-4D35-B2A5-12EE3C11A1DE}" srcOrd="0" destOrd="0" presId="urn:microsoft.com/office/officeart/2005/8/layout/hierarchy3"/>
    <dgm:cxn modelId="{E84F189B-A2B9-4BDA-9E8E-4F24EAD69C6A}" type="presOf" srcId="{2417A31C-EF6A-402E-AB9A-2D826EF9273B}" destId="{416D6191-1663-4954-B71F-93E0DEDD1766}" srcOrd="1"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9FF29A31-C617-41F1-81DF-65818DDF80D3}" type="presOf" srcId="{2417A31C-EF6A-402E-AB9A-2D826EF9273B}" destId="{05B11A56-4EF4-42B8-83C4-14507FCC1914}" srcOrd="0" destOrd="0" presId="urn:microsoft.com/office/officeart/2005/8/layout/hierarchy3"/>
    <dgm:cxn modelId="{7090E3EC-CB55-47E5-BF6E-CFA72D801931}" type="presParOf" srcId="{67E04B30-EB66-403A-A4A8-067DE74554AE}" destId="{C928FA27-16BB-4FFD-B6AB-ED3AB12F46BF}" srcOrd="0" destOrd="0" presId="urn:microsoft.com/office/officeart/2005/8/layout/hierarchy3"/>
    <dgm:cxn modelId="{0353FA74-A04F-4583-BA29-338B828CC1F8}" type="presParOf" srcId="{C928FA27-16BB-4FFD-B6AB-ED3AB12F46BF}" destId="{1D64051A-1111-40AB-A698-1A4467628796}" srcOrd="0" destOrd="0" presId="urn:microsoft.com/office/officeart/2005/8/layout/hierarchy3"/>
    <dgm:cxn modelId="{E48D230C-DD36-4D6E-A762-ADE53FCAEB6E}" type="presParOf" srcId="{1D64051A-1111-40AB-A698-1A4467628796}" destId="{05B11A56-4EF4-42B8-83C4-14507FCC1914}" srcOrd="0" destOrd="0" presId="urn:microsoft.com/office/officeart/2005/8/layout/hierarchy3"/>
    <dgm:cxn modelId="{57CC66CB-2F7E-49ED-BD49-54ED10F331C3}" type="presParOf" srcId="{1D64051A-1111-40AB-A698-1A4467628796}" destId="{416D6191-1663-4954-B71F-93E0DEDD1766}" srcOrd="1" destOrd="0" presId="urn:microsoft.com/office/officeart/2005/8/layout/hierarchy3"/>
    <dgm:cxn modelId="{8BD347EA-D3A7-4C89-A992-4604A3173305}" type="presParOf" srcId="{C928FA27-16BB-4FFD-B6AB-ED3AB12F46BF}" destId="{EF1D28CC-65FD-4A91-AEAA-68EC94E359BA}" srcOrd="1" destOrd="0" presId="urn:microsoft.com/office/officeart/2005/8/layout/hierarchy3"/>
    <dgm:cxn modelId="{3E3AD80A-0B4B-48F1-8AA4-C38CA0E3ABCC}" type="presParOf" srcId="{EF1D28CC-65FD-4A91-AEAA-68EC94E359BA}" destId="{44261CCB-47C6-47CF-AC0E-B78669EE4CF2}" srcOrd="0" destOrd="0" presId="urn:microsoft.com/office/officeart/2005/8/layout/hierarchy3"/>
    <dgm:cxn modelId="{185F5118-9A76-4C4C-ACF1-21442EFA0730}" type="presParOf" srcId="{EF1D28CC-65FD-4A91-AEAA-68EC94E359BA}" destId="{458D46BB-B754-43F7-8C0E-067CDC07FD11}" srcOrd="1" destOrd="0" presId="urn:microsoft.com/office/officeart/2005/8/layout/hierarchy3"/>
    <dgm:cxn modelId="{F97E6A0A-70F3-4557-B278-A2DD9C8C16E2}" type="presParOf" srcId="{EF1D28CC-65FD-4A91-AEAA-68EC94E359BA}" destId="{9565B3D1-DE63-4D35-B2A5-12EE3C11A1DE}" srcOrd="2" destOrd="0" presId="urn:microsoft.com/office/officeart/2005/8/layout/hierarchy3"/>
    <dgm:cxn modelId="{B2B9D875-EC3E-4882-8BC5-AC26A66FD1B9}" type="presParOf" srcId="{EF1D28CC-65FD-4A91-AEAA-68EC94E359BA}" destId="{41B714A9-E64B-46CB-9901-9DF64EA7C186}" srcOrd="3" destOrd="0" presId="urn:microsoft.com/office/officeart/2005/8/layout/hierarchy3"/>
    <dgm:cxn modelId="{4DA05490-55E7-48DE-84A7-0E9110019DFF}" type="presParOf" srcId="{EF1D28CC-65FD-4A91-AEAA-68EC94E359BA}" destId="{A26A9F64-7E94-40B7-93A5-AEBC29DA153A}" srcOrd="4" destOrd="0" presId="urn:microsoft.com/office/officeart/2005/8/layout/hierarchy3"/>
    <dgm:cxn modelId="{85E1DF27-2430-4E1B-ABC7-FD70F58B4D0A}"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Constat : le voyant du coffret est allumé</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endParaRPr lang="fr-FR" sz="20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2841"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69846" custLinFactNeighborX="23503">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69846" custLinFactNeighborX="23503">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69846" custLinFactNeighborX="23503">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91BA9BB1-9CB5-4FF0-88C6-F4DB99D3675B}" srcId="{2417A31C-EF6A-402E-AB9A-2D826EF9273B}" destId="{047DA131-FBEF-4F50-A6E5-2718B2E54F7B}" srcOrd="1" destOrd="0" parTransId="{72AB52EC-6651-44A0-A816-4B8B12D1B2AE}" sibTransId="{683A09BD-2CFC-40C6-A437-4FC773FAE46F}"/>
    <dgm:cxn modelId="{EDC4C9C1-8DDA-46DF-ABF5-6343337DB847}" type="presOf" srcId="{78C90029-9C65-4E36-929E-585006319B04}" destId="{44261CCB-47C6-47CF-AC0E-B78669EE4CF2}" srcOrd="0" destOrd="0" presId="urn:microsoft.com/office/officeart/2005/8/layout/hierarchy3"/>
    <dgm:cxn modelId="{87377EB8-3D59-4093-8F49-D39F90E65078}" type="presOf" srcId="{2417A31C-EF6A-402E-AB9A-2D826EF9273B}" destId="{05B11A56-4EF4-42B8-83C4-14507FCC1914}" srcOrd="0" destOrd="0" presId="urn:microsoft.com/office/officeart/2005/8/layout/hierarchy3"/>
    <dgm:cxn modelId="{A35D619D-E515-4FE2-B25F-CB6B5DD19301}" type="presOf" srcId="{72AB52EC-6651-44A0-A816-4B8B12D1B2AE}" destId="{9565B3D1-DE63-4D35-B2A5-12EE3C11A1DE}"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AD16034E-080D-4CD4-8153-7506E55A2E4A}" type="presOf" srcId="{2AC95A34-C3EF-4FA1-82C0-9C7F57DD8A0C}" destId="{A26A9F64-7E94-40B7-93A5-AEBC29DA153A}"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8C3A301C-9985-476A-85DD-D071A8B132A0}" type="presOf" srcId="{047DA131-FBEF-4F50-A6E5-2718B2E54F7B}" destId="{41B714A9-E64B-46CB-9901-9DF64EA7C186}" srcOrd="0" destOrd="0" presId="urn:microsoft.com/office/officeart/2005/8/layout/hierarchy3"/>
    <dgm:cxn modelId="{7370E9C7-4658-40D1-BCB6-CEF317B3352B}" type="presOf" srcId="{65EFD6B5-B49B-48C0-B33F-B579D3166779}" destId="{2E25FEDC-287C-4C23-AC03-76A53B34ABE1}" srcOrd="0" destOrd="0" presId="urn:microsoft.com/office/officeart/2005/8/layout/hierarchy3"/>
    <dgm:cxn modelId="{3E5B4304-EDA4-4567-A548-3487B0C29E3A}" type="presOf" srcId="{2417A31C-EF6A-402E-AB9A-2D826EF9273B}" destId="{416D6191-1663-4954-B71F-93E0DEDD1766}" srcOrd="1" destOrd="0" presId="urn:microsoft.com/office/officeart/2005/8/layout/hierarchy3"/>
    <dgm:cxn modelId="{CDC028B0-338B-4661-A0FC-0D1595E35D26}" type="presOf" srcId="{07A1B208-04C1-4ECD-A776-6EBDC9C5426A}" destId="{67E04B30-EB66-403A-A4A8-067DE74554AE}" srcOrd="0" destOrd="0" presId="urn:microsoft.com/office/officeart/2005/8/layout/hierarchy3"/>
    <dgm:cxn modelId="{FA6BCEB1-4F68-48AB-A28E-DF77924F2E26}" type="presOf" srcId="{FD916A59-95EB-49EF-A04A-CD3025069BBF}" destId="{458D46BB-B754-43F7-8C0E-067CDC07FD11}" srcOrd="0" destOrd="0" presId="urn:microsoft.com/office/officeart/2005/8/layout/hierarchy3"/>
    <dgm:cxn modelId="{52379309-D8D0-4EF3-B669-DFCFB665A86C}" type="presParOf" srcId="{67E04B30-EB66-403A-A4A8-067DE74554AE}" destId="{C928FA27-16BB-4FFD-B6AB-ED3AB12F46BF}" srcOrd="0" destOrd="0" presId="urn:microsoft.com/office/officeart/2005/8/layout/hierarchy3"/>
    <dgm:cxn modelId="{2FCB59FE-64B1-415A-8B8A-9DBD426C2B23}" type="presParOf" srcId="{C928FA27-16BB-4FFD-B6AB-ED3AB12F46BF}" destId="{1D64051A-1111-40AB-A698-1A4467628796}" srcOrd="0" destOrd="0" presId="urn:microsoft.com/office/officeart/2005/8/layout/hierarchy3"/>
    <dgm:cxn modelId="{6F70A9F8-B717-41BC-8DBE-AB048B4A2491}" type="presParOf" srcId="{1D64051A-1111-40AB-A698-1A4467628796}" destId="{05B11A56-4EF4-42B8-83C4-14507FCC1914}" srcOrd="0" destOrd="0" presId="urn:microsoft.com/office/officeart/2005/8/layout/hierarchy3"/>
    <dgm:cxn modelId="{6C7F350C-B537-4EB4-9564-D138CB1792C8}" type="presParOf" srcId="{1D64051A-1111-40AB-A698-1A4467628796}" destId="{416D6191-1663-4954-B71F-93E0DEDD1766}" srcOrd="1" destOrd="0" presId="urn:microsoft.com/office/officeart/2005/8/layout/hierarchy3"/>
    <dgm:cxn modelId="{879A8C6C-24C8-401B-97B8-0D1FA44FD5F1}" type="presParOf" srcId="{C928FA27-16BB-4FFD-B6AB-ED3AB12F46BF}" destId="{EF1D28CC-65FD-4A91-AEAA-68EC94E359BA}" srcOrd="1" destOrd="0" presId="urn:microsoft.com/office/officeart/2005/8/layout/hierarchy3"/>
    <dgm:cxn modelId="{8FA74804-6072-43A1-9B87-081846695B14}" type="presParOf" srcId="{EF1D28CC-65FD-4A91-AEAA-68EC94E359BA}" destId="{44261CCB-47C6-47CF-AC0E-B78669EE4CF2}" srcOrd="0" destOrd="0" presId="urn:microsoft.com/office/officeart/2005/8/layout/hierarchy3"/>
    <dgm:cxn modelId="{2A071258-CCEC-45E6-9AF5-FA10C832B4C0}" type="presParOf" srcId="{EF1D28CC-65FD-4A91-AEAA-68EC94E359BA}" destId="{458D46BB-B754-43F7-8C0E-067CDC07FD11}" srcOrd="1" destOrd="0" presId="urn:microsoft.com/office/officeart/2005/8/layout/hierarchy3"/>
    <dgm:cxn modelId="{30B3706B-02DE-4F0F-973F-8F01FF33725D}" type="presParOf" srcId="{EF1D28CC-65FD-4A91-AEAA-68EC94E359BA}" destId="{9565B3D1-DE63-4D35-B2A5-12EE3C11A1DE}" srcOrd="2" destOrd="0" presId="urn:microsoft.com/office/officeart/2005/8/layout/hierarchy3"/>
    <dgm:cxn modelId="{98073D6B-551D-41E1-8B59-AEC7C41911FD}" type="presParOf" srcId="{EF1D28CC-65FD-4A91-AEAA-68EC94E359BA}" destId="{41B714A9-E64B-46CB-9901-9DF64EA7C186}" srcOrd="3" destOrd="0" presId="urn:microsoft.com/office/officeart/2005/8/layout/hierarchy3"/>
    <dgm:cxn modelId="{9C85F4A9-9116-4C0A-A8BC-C5A0A0A5696A}" type="presParOf" srcId="{EF1D28CC-65FD-4A91-AEAA-68EC94E359BA}" destId="{A26A9F64-7E94-40B7-93A5-AEBC29DA153A}" srcOrd="4" destOrd="0" presId="urn:microsoft.com/office/officeart/2005/8/layout/hierarchy3"/>
    <dgm:cxn modelId="{8CEC7895-0618-47AF-BFB2-6BB0A943A4AF}"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5B47A-5BB3-4F6F-B369-1AB2C23CCCC3}"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r-FR"/>
        </a:p>
      </dgm:t>
    </dgm:pt>
    <dgm:pt modelId="{3CC05784-5983-4781-8896-12254887B01A}">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solidFill>
                <a:schemeClr val="tx1"/>
              </a:solidFill>
              <a:effectLst>
                <a:outerShdw blurRad="38100" dist="38100" dir="2700000" algn="tl">
                  <a:srgbClr val="000000">
                    <a:alpha val="43137"/>
                  </a:srgbClr>
                </a:outerShdw>
              </a:effectLst>
            </a:rPr>
            <a:t>Localiser la panne </a:t>
          </a:r>
          <a:r>
            <a:rPr lang="fr-FR" sz="2400" b="1" dirty="0" smtClean="0">
              <a:solidFill>
                <a:schemeClr val="tx1"/>
              </a:solidFill>
            </a:rPr>
            <a:t>:</a:t>
          </a:r>
        </a:p>
        <a:p>
          <a:r>
            <a:rPr lang="fr-FR" sz="2000" b="0" dirty="0" smtClean="0">
              <a:solidFill>
                <a:schemeClr val="tx1"/>
              </a:solidFill>
            </a:rPr>
            <a:t>hiérarchiser les hypothèses,</a:t>
          </a:r>
        </a:p>
        <a:p>
          <a:r>
            <a:rPr lang="fr-FR" sz="2000" b="0" dirty="0" smtClean="0">
              <a:solidFill>
                <a:schemeClr val="tx1"/>
              </a:solidFill>
            </a:rPr>
            <a:t>Définir les mesures et contrôles permettant de valider ou non les hypothèses</a:t>
          </a:r>
          <a:r>
            <a:rPr lang="fr-FR" sz="2000" b="1" dirty="0" smtClean="0">
              <a:solidFill>
                <a:schemeClr val="tx1"/>
              </a:solidFill>
            </a:rPr>
            <a:t>.</a:t>
          </a:r>
        </a:p>
      </dgm:t>
    </dgm:pt>
    <dgm:pt modelId="{B478B767-3889-4985-8C17-1BFD01421E2F}" type="parTrans" cxnId="{524A108B-1C3A-439C-B065-92AF4BE8727E}">
      <dgm:prSet/>
      <dgm:spPr/>
      <dgm:t>
        <a:bodyPr/>
        <a:lstStyle/>
        <a:p>
          <a:endParaRPr lang="fr-FR"/>
        </a:p>
      </dgm:t>
    </dgm:pt>
    <dgm:pt modelId="{B05F6815-A5C6-4896-8ED0-927646721F71}" type="sibTrans" cxnId="{524A108B-1C3A-439C-B065-92AF4BE8727E}">
      <dgm:prSet/>
      <dgm:spPr/>
      <dgm:t>
        <a:bodyPr/>
        <a:lstStyle/>
        <a:p>
          <a:endParaRPr lang="fr-FR"/>
        </a:p>
      </dgm:t>
    </dgm:pt>
    <dgm:pt modelId="{C2834E59-36DD-4CCE-BC40-A750973C2D67}">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solidFill>
                <a:schemeClr val="tx1"/>
              </a:solidFill>
            </a:rPr>
            <a:t>Identifier les phénomènes dangereux</a:t>
          </a:r>
        </a:p>
        <a:p>
          <a:r>
            <a:rPr lang="fr-FR" sz="2400" b="1" dirty="0" smtClean="0">
              <a:solidFill>
                <a:schemeClr val="tx1"/>
              </a:solidFill>
            </a:rPr>
            <a:t>et appliquer les mesures de prévention</a:t>
          </a:r>
        </a:p>
      </dgm:t>
    </dgm:pt>
    <dgm:pt modelId="{27EF0AE6-293F-43FD-83DF-3665498184B7}" type="parTrans" cxnId="{B4A54413-6460-4148-B0C2-F3F07139C9CA}">
      <dgm:prSet/>
      <dgm:spPr/>
      <dgm:t>
        <a:bodyPr/>
        <a:lstStyle/>
        <a:p>
          <a:endParaRPr lang="fr-FR"/>
        </a:p>
      </dgm:t>
    </dgm:pt>
    <dgm:pt modelId="{7BCA3C37-7F84-46FC-AB64-D6ECACD5784B}" type="sibTrans" cxnId="{B4A54413-6460-4148-B0C2-F3F07139C9CA}">
      <dgm:prSet/>
      <dgm:spPr/>
      <dgm:t>
        <a:bodyPr/>
        <a:lstStyle/>
        <a:p>
          <a:endParaRPr lang="fr-FR"/>
        </a:p>
      </dgm:t>
    </dgm:pt>
    <dgm:pt modelId="{5811639E-CFD7-4673-B3EF-4CE4785E488E}">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solidFill>
                <a:schemeClr val="tx1"/>
              </a:solidFill>
            </a:rPr>
            <a:t>Réaliser les tests </a:t>
          </a:r>
        </a:p>
        <a:p>
          <a:r>
            <a:rPr lang="fr-FR" sz="2400" b="1" dirty="0" smtClean="0">
              <a:solidFill>
                <a:schemeClr val="tx1"/>
              </a:solidFill>
            </a:rPr>
            <a:t>et identifier la cause de la défaillance</a:t>
          </a:r>
        </a:p>
        <a:p>
          <a:endParaRPr lang="fr-FR" sz="1200" dirty="0"/>
        </a:p>
      </dgm:t>
    </dgm:pt>
    <dgm:pt modelId="{B6800AB3-4B77-41FB-97A3-CE899DF99E86}" type="parTrans" cxnId="{5166B48D-3EC2-4C92-BF79-181AEEF04431}">
      <dgm:prSet/>
      <dgm:spPr/>
      <dgm:t>
        <a:bodyPr/>
        <a:lstStyle/>
        <a:p>
          <a:endParaRPr lang="fr-FR"/>
        </a:p>
      </dgm:t>
    </dgm:pt>
    <dgm:pt modelId="{BC4AC5CA-D522-47B5-AE3B-7F4856148D4B}" type="sibTrans" cxnId="{5166B48D-3EC2-4C92-BF79-181AEEF04431}">
      <dgm:prSet/>
      <dgm:spPr/>
      <dgm:t>
        <a:bodyPr/>
        <a:lstStyle/>
        <a:p>
          <a:endParaRPr lang="fr-FR"/>
        </a:p>
      </dgm:t>
    </dgm:pt>
    <dgm:pt modelId="{4019586E-CCE0-446A-B218-E5D788E1D3A1}" type="pres">
      <dgm:prSet presAssocID="{FE55B47A-5BB3-4F6F-B369-1AB2C23CCCC3}" presName="linear" presStyleCnt="0">
        <dgm:presLayoutVars>
          <dgm:dir/>
          <dgm:resizeHandles val="exact"/>
        </dgm:presLayoutVars>
      </dgm:prSet>
      <dgm:spPr/>
      <dgm:t>
        <a:bodyPr/>
        <a:lstStyle/>
        <a:p>
          <a:endParaRPr lang="fr-FR"/>
        </a:p>
      </dgm:t>
    </dgm:pt>
    <dgm:pt modelId="{A20ADE0C-5D90-409E-988E-40F3D8F8B283}" type="pres">
      <dgm:prSet presAssocID="{3CC05784-5983-4781-8896-12254887B01A}" presName="comp" presStyleCnt="0"/>
      <dgm:spPr/>
    </dgm:pt>
    <dgm:pt modelId="{A3713D3A-70E6-4B76-8F9F-18ED6B59730C}" type="pres">
      <dgm:prSet presAssocID="{3CC05784-5983-4781-8896-12254887B01A}" presName="box" presStyleLbl="node1" presStyleIdx="0" presStyleCnt="3"/>
      <dgm:spPr/>
      <dgm:t>
        <a:bodyPr/>
        <a:lstStyle/>
        <a:p>
          <a:endParaRPr lang="fr-FR"/>
        </a:p>
      </dgm:t>
    </dgm:pt>
    <dgm:pt modelId="{DFD9053C-3ED1-46F1-A885-4EF8567DBD6A}" type="pres">
      <dgm:prSet presAssocID="{3CC05784-5983-4781-8896-12254887B01A}" presName="img" presStyleLbl="fgImgPlace1" presStyleIdx="0" presStyleCnt="3" custScaleX="88154"/>
      <dgm:spPr>
        <a:blipFill rotWithShape="1">
          <a:blip xmlns:r="http://schemas.openxmlformats.org/officeDocument/2006/relationships" r:embed="rId1"/>
          <a:stretch>
            <a:fillRect/>
          </a:stretch>
        </a:blipFill>
      </dgm:spPr>
      <dgm:t>
        <a:bodyPr/>
        <a:lstStyle/>
        <a:p>
          <a:endParaRPr lang="fr-FR"/>
        </a:p>
      </dgm:t>
    </dgm:pt>
    <dgm:pt modelId="{C4B82F41-56AE-45FB-A456-AB3A5606C094}" type="pres">
      <dgm:prSet presAssocID="{3CC05784-5983-4781-8896-12254887B01A}" presName="text" presStyleLbl="node1" presStyleIdx="0" presStyleCnt="3">
        <dgm:presLayoutVars>
          <dgm:bulletEnabled val="1"/>
        </dgm:presLayoutVars>
      </dgm:prSet>
      <dgm:spPr/>
      <dgm:t>
        <a:bodyPr/>
        <a:lstStyle/>
        <a:p>
          <a:endParaRPr lang="fr-FR"/>
        </a:p>
      </dgm:t>
    </dgm:pt>
    <dgm:pt modelId="{F52CEEAD-04EC-4D3E-9CBB-B0DA512CF5E1}" type="pres">
      <dgm:prSet presAssocID="{B05F6815-A5C6-4896-8ED0-927646721F71}" presName="spacer" presStyleCnt="0"/>
      <dgm:spPr/>
    </dgm:pt>
    <dgm:pt modelId="{C8CEC254-FAE5-454B-95A5-08CE6D6B7178}" type="pres">
      <dgm:prSet presAssocID="{C2834E59-36DD-4CCE-BC40-A750973C2D67}" presName="comp" presStyleCnt="0"/>
      <dgm:spPr/>
    </dgm:pt>
    <dgm:pt modelId="{66347A22-0368-4857-B315-EDD65D47A146}" type="pres">
      <dgm:prSet presAssocID="{C2834E59-36DD-4CCE-BC40-A750973C2D67}" presName="box" presStyleLbl="node1" presStyleIdx="1" presStyleCnt="3"/>
      <dgm:spPr/>
      <dgm:t>
        <a:bodyPr/>
        <a:lstStyle/>
        <a:p>
          <a:endParaRPr lang="fr-FR"/>
        </a:p>
      </dgm:t>
    </dgm:pt>
    <dgm:pt modelId="{72589DFC-A694-4193-A5F4-1E44FEB1E057}" type="pres">
      <dgm:prSet presAssocID="{C2834E59-36DD-4CCE-BC40-A750973C2D67}" presName="img" presStyleLbl="fgImgPlace1" presStyleIdx="1" presStyleCnt="3" custScaleX="84259"/>
      <dgm:spPr>
        <a:blipFill rotWithShape="1">
          <a:blip xmlns:r="http://schemas.openxmlformats.org/officeDocument/2006/relationships" r:embed="rId2"/>
          <a:stretch>
            <a:fillRect/>
          </a:stretch>
        </a:blipFill>
      </dgm:spPr>
    </dgm:pt>
    <dgm:pt modelId="{70E6732C-E1F1-49A0-AC89-347879700955}" type="pres">
      <dgm:prSet presAssocID="{C2834E59-36DD-4CCE-BC40-A750973C2D67}" presName="text" presStyleLbl="node1" presStyleIdx="1" presStyleCnt="3">
        <dgm:presLayoutVars>
          <dgm:bulletEnabled val="1"/>
        </dgm:presLayoutVars>
      </dgm:prSet>
      <dgm:spPr/>
      <dgm:t>
        <a:bodyPr/>
        <a:lstStyle/>
        <a:p>
          <a:endParaRPr lang="fr-FR"/>
        </a:p>
      </dgm:t>
    </dgm:pt>
    <dgm:pt modelId="{3EC02F9F-09D0-4BCB-ABFE-01017F79C3A5}" type="pres">
      <dgm:prSet presAssocID="{7BCA3C37-7F84-46FC-AB64-D6ECACD5784B}" presName="spacer" presStyleCnt="0"/>
      <dgm:spPr/>
    </dgm:pt>
    <dgm:pt modelId="{47FD2B1F-64C4-4DD8-8517-7D8CE3A68645}" type="pres">
      <dgm:prSet presAssocID="{5811639E-CFD7-4673-B3EF-4CE4785E488E}" presName="comp" presStyleCnt="0"/>
      <dgm:spPr/>
    </dgm:pt>
    <dgm:pt modelId="{E9B8599F-5931-4412-86C9-B73C07661DC8}" type="pres">
      <dgm:prSet presAssocID="{5811639E-CFD7-4673-B3EF-4CE4785E488E}" presName="box" presStyleLbl="node1" presStyleIdx="2" presStyleCnt="3"/>
      <dgm:spPr/>
      <dgm:t>
        <a:bodyPr/>
        <a:lstStyle/>
        <a:p>
          <a:endParaRPr lang="fr-FR"/>
        </a:p>
      </dgm:t>
    </dgm:pt>
    <dgm:pt modelId="{9F51E4DD-592A-4061-9301-402DAE7DF75C}" type="pres">
      <dgm:prSet presAssocID="{5811639E-CFD7-4673-B3EF-4CE4785E488E}" presName="img" presStyleLbl="fgImgPlace1" presStyleIdx="2" presStyleCnt="3" custScaleX="88155"/>
      <dgm:spPr>
        <a:blipFill rotWithShape="1">
          <a:blip xmlns:r="http://schemas.openxmlformats.org/officeDocument/2006/relationships" r:embed="rId3"/>
          <a:stretch>
            <a:fillRect/>
          </a:stretch>
        </a:blipFill>
      </dgm:spPr>
    </dgm:pt>
    <dgm:pt modelId="{A8D16C3C-0025-4725-87BD-FAB0775A7F65}" type="pres">
      <dgm:prSet presAssocID="{5811639E-CFD7-4673-B3EF-4CE4785E488E}" presName="text" presStyleLbl="node1" presStyleIdx="2" presStyleCnt="3">
        <dgm:presLayoutVars>
          <dgm:bulletEnabled val="1"/>
        </dgm:presLayoutVars>
      </dgm:prSet>
      <dgm:spPr/>
      <dgm:t>
        <a:bodyPr/>
        <a:lstStyle/>
        <a:p>
          <a:endParaRPr lang="fr-FR"/>
        </a:p>
      </dgm:t>
    </dgm:pt>
  </dgm:ptLst>
  <dgm:cxnLst>
    <dgm:cxn modelId="{354C2876-A6DD-46A9-8CD0-B098F6CB4AE4}" type="presOf" srcId="{C2834E59-36DD-4CCE-BC40-A750973C2D67}" destId="{70E6732C-E1F1-49A0-AC89-347879700955}" srcOrd="1" destOrd="0" presId="urn:microsoft.com/office/officeart/2005/8/layout/vList4"/>
    <dgm:cxn modelId="{524A108B-1C3A-439C-B065-92AF4BE8727E}" srcId="{FE55B47A-5BB3-4F6F-B369-1AB2C23CCCC3}" destId="{3CC05784-5983-4781-8896-12254887B01A}" srcOrd="0" destOrd="0" parTransId="{B478B767-3889-4985-8C17-1BFD01421E2F}" sibTransId="{B05F6815-A5C6-4896-8ED0-927646721F71}"/>
    <dgm:cxn modelId="{B4A54413-6460-4148-B0C2-F3F07139C9CA}" srcId="{FE55B47A-5BB3-4F6F-B369-1AB2C23CCCC3}" destId="{C2834E59-36DD-4CCE-BC40-A750973C2D67}" srcOrd="1" destOrd="0" parTransId="{27EF0AE6-293F-43FD-83DF-3665498184B7}" sibTransId="{7BCA3C37-7F84-46FC-AB64-D6ECACD5784B}"/>
    <dgm:cxn modelId="{3C2E2CE0-8D20-4DB7-BB89-CEE3C2EE70E9}" type="presOf" srcId="{C2834E59-36DD-4CCE-BC40-A750973C2D67}" destId="{66347A22-0368-4857-B315-EDD65D47A146}" srcOrd="0" destOrd="0" presId="urn:microsoft.com/office/officeart/2005/8/layout/vList4"/>
    <dgm:cxn modelId="{F7476107-D610-4541-BD91-02F9A99E858E}" type="presOf" srcId="{5811639E-CFD7-4673-B3EF-4CE4785E488E}" destId="{E9B8599F-5931-4412-86C9-B73C07661DC8}" srcOrd="0" destOrd="0" presId="urn:microsoft.com/office/officeart/2005/8/layout/vList4"/>
    <dgm:cxn modelId="{EA97AD24-D323-4690-91E4-82ACF2F188F4}" type="presOf" srcId="{3CC05784-5983-4781-8896-12254887B01A}" destId="{A3713D3A-70E6-4B76-8F9F-18ED6B59730C}" srcOrd="0" destOrd="0" presId="urn:microsoft.com/office/officeart/2005/8/layout/vList4"/>
    <dgm:cxn modelId="{5166B48D-3EC2-4C92-BF79-181AEEF04431}" srcId="{FE55B47A-5BB3-4F6F-B369-1AB2C23CCCC3}" destId="{5811639E-CFD7-4673-B3EF-4CE4785E488E}" srcOrd="2" destOrd="0" parTransId="{B6800AB3-4B77-41FB-97A3-CE899DF99E86}" sibTransId="{BC4AC5CA-D522-47B5-AE3B-7F4856148D4B}"/>
    <dgm:cxn modelId="{66F381DF-8A94-4B29-89B0-DD4104D3847C}" type="presOf" srcId="{3CC05784-5983-4781-8896-12254887B01A}" destId="{C4B82F41-56AE-45FB-A456-AB3A5606C094}" srcOrd="1" destOrd="0" presId="urn:microsoft.com/office/officeart/2005/8/layout/vList4"/>
    <dgm:cxn modelId="{625EF8FB-8C92-4C1C-89C7-7D5699030EA2}" type="presOf" srcId="{5811639E-CFD7-4673-B3EF-4CE4785E488E}" destId="{A8D16C3C-0025-4725-87BD-FAB0775A7F65}" srcOrd="1" destOrd="0" presId="urn:microsoft.com/office/officeart/2005/8/layout/vList4"/>
    <dgm:cxn modelId="{050DE58C-7F2D-4E7B-B93F-EBCD795DAF52}" type="presOf" srcId="{FE55B47A-5BB3-4F6F-B369-1AB2C23CCCC3}" destId="{4019586E-CCE0-446A-B218-E5D788E1D3A1}" srcOrd="0" destOrd="0" presId="urn:microsoft.com/office/officeart/2005/8/layout/vList4"/>
    <dgm:cxn modelId="{71F44EEB-90F0-4326-982D-6A53D8FCA575}" type="presParOf" srcId="{4019586E-CCE0-446A-B218-E5D788E1D3A1}" destId="{A20ADE0C-5D90-409E-988E-40F3D8F8B283}" srcOrd="0" destOrd="0" presId="urn:microsoft.com/office/officeart/2005/8/layout/vList4"/>
    <dgm:cxn modelId="{E08C32CB-C2A4-4B10-B0BA-3E6C71A204D5}" type="presParOf" srcId="{A20ADE0C-5D90-409E-988E-40F3D8F8B283}" destId="{A3713D3A-70E6-4B76-8F9F-18ED6B59730C}" srcOrd="0" destOrd="0" presId="urn:microsoft.com/office/officeart/2005/8/layout/vList4"/>
    <dgm:cxn modelId="{B81115AD-60B1-4A7D-908E-236B0C1478D8}" type="presParOf" srcId="{A20ADE0C-5D90-409E-988E-40F3D8F8B283}" destId="{DFD9053C-3ED1-46F1-A885-4EF8567DBD6A}" srcOrd="1" destOrd="0" presId="urn:microsoft.com/office/officeart/2005/8/layout/vList4"/>
    <dgm:cxn modelId="{37633B70-E732-4F53-A922-458A5B72A44C}" type="presParOf" srcId="{A20ADE0C-5D90-409E-988E-40F3D8F8B283}" destId="{C4B82F41-56AE-45FB-A456-AB3A5606C094}" srcOrd="2" destOrd="0" presId="urn:microsoft.com/office/officeart/2005/8/layout/vList4"/>
    <dgm:cxn modelId="{7CEB5133-D210-4E73-AC59-AE4547FAA9E6}" type="presParOf" srcId="{4019586E-CCE0-446A-B218-E5D788E1D3A1}" destId="{F52CEEAD-04EC-4D3E-9CBB-B0DA512CF5E1}" srcOrd="1" destOrd="0" presId="urn:microsoft.com/office/officeart/2005/8/layout/vList4"/>
    <dgm:cxn modelId="{9D524AAF-8EF6-4069-9CB6-BA04F4181539}" type="presParOf" srcId="{4019586E-CCE0-446A-B218-E5D788E1D3A1}" destId="{C8CEC254-FAE5-454B-95A5-08CE6D6B7178}" srcOrd="2" destOrd="0" presId="urn:microsoft.com/office/officeart/2005/8/layout/vList4"/>
    <dgm:cxn modelId="{6931C801-FAB0-476A-97C0-0A96BE407C68}" type="presParOf" srcId="{C8CEC254-FAE5-454B-95A5-08CE6D6B7178}" destId="{66347A22-0368-4857-B315-EDD65D47A146}" srcOrd="0" destOrd="0" presId="urn:microsoft.com/office/officeart/2005/8/layout/vList4"/>
    <dgm:cxn modelId="{46C95ADB-C10C-4FC4-A58A-BA9A261CF8D9}" type="presParOf" srcId="{C8CEC254-FAE5-454B-95A5-08CE6D6B7178}" destId="{72589DFC-A694-4193-A5F4-1E44FEB1E057}" srcOrd="1" destOrd="0" presId="urn:microsoft.com/office/officeart/2005/8/layout/vList4"/>
    <dgm:cxn modelId="{063D2329-2CDC-4C61-A14E-A8BA96E2E831}" type="presParOf" srcId="{C8CEC254-FAE5-454B-95A5-08CE6D6B7178}" destId="{70E6732C-E1F1-49A0-AC89-347879700955}" srcOrd="2" destOrd="0" presId="urn:microsoft.com/office/officeart/2005/8/layout/vList4"/>
    <dgm:cxn modelId="{5F6B3751-5BFE-4A51-85A5-CF39536CD307}" type="presParOf" srcId="{4019586E-CCE0-446A-B218-E5D788E1D3A1}" destId="{3EC02F9F-09D0-4BCB-ABFE-01017F79C3A5}" srcOrd="3" destOrd="0" presId="urn:microsoft.com/office/officeart/2005/8/layout/vList4"/>
    <dgm:cxn modelId="{B7C27C69-CF03-4F8E-98A0-BCFED72E3D20}" type="presParOf" srcId="{4019586E-CCE0-446A-B218-E5D788E1D3A1}" destId="{47FD2B1F-64C4-4DD8-8517-7D8CE3A68645}" srcOrd="4" destOrd="0" presId="urn:microsoft.com/office/officeart/2005/8/layout/vList4"/>
    <dgm:cxn modelId="{9AF7B24B-4AFA-4306-8630-83C42F2F0752}" type="presParOf" srcId="{47FD2B1F-64C4-4DD8-8517-7D8CE3A68645}" destId="{E9B8599F-5931-4412-86C9-B73C07661DC8}" srcOrd="0" destOrd="0" presId="urn:microsoft.com/office/officeart/2005/8/layout/vList4"/>
    <dgm:cxn modelId="{84BC7A4D-C4CE-4C24-8092-E5A49C50B975}" type="presParOf" srcId="{47FD2B1F-64C4-4DD8-8517-7D8CE3A68645}" destId="{9F51E4DD-592A-4061-9301-402DAE7DF75C}" srcOrd="1" destOrd="0" presId="urn:microsoft.com/office/officeart/2005/8/layout/vList4"/>
    <dgm:cxn modelId="{113678C9-83F2-4DDD-96FE-E892D48B5E77}" type="presParOf" srcId="{47FD2B1F-64C4-4DD8-8517-7D8CE3A68645}" destId="{A8D16C3C-0025-4725-87BD-FAB0775A7F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Situation d’évaluation en CCF : Diagnostic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Constat : le voyant du coffret est allumé</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Analyse du schéma électrique et fluidique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ctr">
            <a:lnSpc>
              <a:spcPct val="100000"/>
            </a:lnSpc>
            <a:spcAft>
              <a:spcPts val="0"/>
            </a:spcAft>
          </a:pPr>
          <a:r>
            <a:rPr lang="fr-FR" sz="1800" b="1" dirty="0" smtClean="0">
              <a:solidFill>
                <a:schemeClr val="bg1"/>
              </a:solidFill>
              <a:effectLst>
                <a:outerShdw blurRad="38100" dist="38100" dir="2700000" algn="tl">
                  <a:srgbClr val="000000">
                    <a:alpha val="43137"/>
                  </a:srgbClr>
                </a:outerShdw>
              </a:effectLst>
              <a:latin typeface="Arial Narrow" pitchFamily="34" charset="0"/>
            </a:rPr>
            <a:t>EPI </a:t>
          </a:r>
          <a:endParaRPr lang="fr-FR" sz="18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Réaliser les tests</a:t>
          </a:r>
        </a:p>
        <a:p>
          <a:pPr algn="ctr">
            <a:lnSpc>
              <a:spcPct val="100000"/>
            </a:lnSpc>
            <a:spcAft>
              <a:spcPts val="0"/>
            </a:spcAft>
          </a:pPr>
          <a:r>
            <a:rPr lang="fr-FR" sz="2000" b="1" dirty="0" smtClean="0">
              <a:solidFill>
                <a:srgbClr val="FFFF00"/>
              </a:solidFill>
              <a:effectLst>
                <a:outerShdw blurRad="38100" dist="38100" dir="2700000" algn="tl">
                  <a:srgbClr val="000000">
                    <a:alpha val="43137"/>
                  </a:srgbClr>
                </a:outerShdw>
              </a:effectLst>
            </a:rPr>
            <a:t>La cause de la défaillance est la sonde d’ionisation</a:t>
          </a:r>
          <a:r>
            <a:rPr lang="fr-FR" sz="2000" dirty="0" smtClean="0"/>
            <a:t>.</a:t>
          </a:r>
          <a:endParaRPr lang="fr-FR" sz="20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2841"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69846" custLinFactNeighborX="23503">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69846" custLinFactNeighborX="23503">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69846" custLinFactNeighborX="23503">
        <dgm:presLayoutVars>
          <dgm:bulletEnabled val="1"/>
        </dgm:presLayoutVars>
      </dgm:prSet>
      <dgm:spPr/>
      <dgm:t>
        <a:bodyPr/>
        <a:lstStyle/>
        <a:p>
          <a:endParaRPr lang="fr-FR"/>
        </a:p>
      </dgm:t>
    </dgm:pt>
  </dgm:ptLst>
  <dgm:cxnLst>
    <dgm:cxn modelId="{582F772D-7123-4BDC-89AB-AA5C6B79D97B}" type="presOf" srcId="{2417A31C-EF6A-402E-AB9A-2D826EF9273B}" destId="{416D6191-1663-4954-B71F-93E0DEDD1766}" srcOrd="1" destOrd="0" presId="urn:microsoft.com/office/officeart/2005/8/layout/hierarchy3"/>
    <dgm:cxn modelId="{7FA9EAEA-2DC8-449A-95DF-BF95F642A328}" type="presOf" srcId="{047DA131-FBEF-4F50-A6E5-2718B2E54F7B}" destId="{41B714A9-E64B-46CB-9901-9DF64EA7C186}" srcOrd="0" destOrd="0" presId="urn:microsoft.com/office/officeart/2005/8/layout/hierarchy3"/>
    <dgm:cxn modelId="{A04F4602-EB6A-43B4-94DC-74BE0E93C7D0}" type="presOf" srcId="{78C90029-9C65-4E36-929E-585006319B04}" destId="{44261CCB-47C6-47CF-AC0E-B78669EE4CF2}"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4E8139BD-DA93-4E8A-9BDA-FB7DC3345AFA}" type="presOf" srcId="{FD916A59-95EB-49EF-A04A-CD3025069BBF}" destId="{458D46BB-B754-43F7-8C0E-067CDC07FD11}"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AD4B5C31-449B-4E83-8531-91BFDE1A981A}" type="presOf" srcId="{72AB52EC-6651-44A0-A816-4B8B12D1B2AE}" destId="{9565B3D1-DE63-4D35-B2A5-12EE3C11A1DE}" srcOrd="0" destOrd="0" presId="urn:microsoft.com/office/officeart/2005/8/layout/hierarchy3"/>
    <dgm:cxn modelId="{94A21C7F-581D-43D3-896D-43D42C7F224B}" type="presOf" srcId="{65EFD6B5-B49B-48C0-B33F-B579D3166779}" destId="{2E25FEDC-287C-4C23-AC03-76A53B34ABE1}" srcOrd="0" destOrd="0" presId="urn:microsoft.com/office/officeart/2005/8/layout/hierarchy3"/>
    <dgm:cxn modelId="{71CEC7CC-4D0C-4AD8-91E7-D0F15C811C54}" type="presOf" srcId="{2417A31C-EF6A-402E-AB9A-2D826EF9273B}" destId="{05B11A56-4EF4-42B8-83C4-14507FCC1914}" srcOrd="0" destOrd="0" presId="urn:microsoft.com/office/officeart/2005/8/layout/hierarchy3"/>
    <dgm:cxn modelId="{AC207621-3D5C-4C86-973C-B672F2C870CB}" type="presOf" srcId="{2AC95A34-C3EF-4FA1-82C0-9C7F57DD8A0C}" destId="{A26A9F64-7E94-40B7-93A5-AEBC29DA153A}"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91BA9BB1-9CB5-4FF0-88C6-F4DB99D3675B}" srcId="{2417A31C-EF6A-402E-AB9A-2D826EF9273B}" destId="{047DA131-FBEF-4F50-A6E5-2718B2E54F7B}" srcOrd="1" destOrd="0" parTransId="{72AB52EC-6651-44A0-A816-4B8B12D1B2AE}" sibTransId="{683A09BD-2CFC-40C6-A437-4FC773FAE46F}"/>
    <dgm:cxn modelId="{F4BE8295-138B-4BEC-A7FF-F2F31707367C}" type="presOf" srcId="{07A1B208-04C1-4ECD-A776-6EBDC9C5426A}" destId="{67E04B30-EB66-403A-A4A8-067DE74554AE}" srcOrd="0" destOrd="0" presId="urn:microsoft.com/office/officeart/2005/8/layout/hierarchy3"/>
    <dgm:cxn modelId="{92374471-CE46-44D0-87AF-86554AFA4CA7}" type="presParOf" srcId="{67E04B30-EB66-403A-A4A8-067DE74554AE}" destId="{C928FA27-16BB-4FFD-B6AB-ED3AB12F46BF}" srcOrd="0" destOrd="0" presId="urn:microsoft.com/office/officeart/2005/8/layout/hierarchy3"/>
    <dgm:cxn modelId="{E2863AC1-13D2-4C32-82FE-C7FCC1501D41}" type="presParOf" srcId="{C928FA27-16BB-4FFD-B6AB-ED3AB12F46BF}" destId="{1D64051A-1111-40AB-A698-1A4467628796}" srcOrd="0" destOrd="0" presId="urn:microsoft.com/office/officeart/2005/8/layout/hierarchy3"/>
    <dgm:cxn modelId="{4984755D-B293-4242-9AFA-7927D1295C85}" type="presParOf" srcId="{1D64051A-1111-40AB-A698-1A4467628796}" destId="{05B11A56-4EF4-42B8-83C4-14507FCC1914}" srcOrd="0" destOrd="0" presId="urn:microsoft.com/office/officeart/2005/8/layout/hierarchy3"/>
    <dgm:cxn modelId="{93B79DD0-21F5-4408-A987-B30A422FB5AD}" type="presParOf" srcId="{1D64051A-1111-40AB-A698-1A4467628796}" destId="{416D6191-1663-4954-B71F-93E0DEDD1766}" srcOrd="1" destOrd="0" presId="urn:microsoft.com/office/officeart/2005/8/layout/hierarchy3"/>
    <dgm:cxn modelId="{A31E5A06-DF21-4910-82B8-B44A3932ADE4}" type="presParOf" srcId="{C928FA27-16BB-4FFD-B6AB-ED3AB12F46BF}" destId="{EF1D28CC-65FD-4A91-AEAA-68EC94E359BA}" srcOrd="1" destOrd="0" presId="urn:microsoft.com/office/officeart/2005/8/layout/hierarchy3"/>
    <dgm:cxn modelId="{0FB210DF-450A-4373-89AD-1A156DA61CB5}" type="presParOf" srcId="{EF1D28CC-65FD-4A91-AEAA-68EC94E359BA}" destId="{44261CCB-47C6-47CF-AC0E-B78669EE4CF2}" srcOrd="0" destOrd="0" presId="urn:microsoft.com/office/officeart/2005/8/layout/hierarchy3"/>
    <dgm:cxn modelId="{E4D9058B-60B8-4DB0-B09A-85A739868C43}" type="presParOf" srcId="{EF1D28CC-65FD-4A91-AEAA-68EC94E359BA}" destId="{458D46BB-B754-43F7-8C0E-067CDC07FD11}" srcOrd="1" destOrd="0" presId="urn:microsoft.com/office/officeart/2005/8/layout/hierarchy3"/>
    <dgm:cxn modelId="{9B5D03A5-9483-4430-A04B-35E8E9509892}" type="presParOf" srcId="{EF1D28CC-65FD-4A91-AEAA-68EC94E359BA}" destId="{9565B3D1-DE63-4D35-B2A5-12EE3C11A1DE}" srcOrd="2" destOrd="0" presId="urn:microsoft.com/office/officeart/2005/8/layout/hierarchy3"/>
    <dgm:cxn modelId="{E344CE08-FD6C-44B0-9C69-11AC0B201ED4}" type="presParOf" srcId="{EF1D28CC-65FD-4A91-AEAA-68EC94E359BA}" destId="{41B714A9-E64B-46CB-9901-9DF64EA7C186}" srcOrd="3" destOrd="0" presId="urn:microsoft.com/office/officeart/2005/8/layout/hierarchy3"/>
    <dgm:cxn modelId="{8EFD68C2-ACD0-4CB4-95B3-F871AF927930}" type="presParOf" srcId="{EF1D28CC-65FD-4A91-AEAA-68EC94E359BA}" destId="{A26A9F64-7E94-40B7-93A5-AEBC29DA153A}" srcOrd="4" destOrd="0" presId="urn:microsoft.com/office/officeart/2005/8/layout/hierarchy3"/>
    <dgm:cxn modelId="{111D5B20-CF2F-4D73-876D-3CE3FFC91A7E}"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effectLst>
                <a:outerShdw blurRad="38100" dist="38100" dir="2700000" algn="tl">
                  <a:srgbClr val="000000">
                    <a:alpha val="43137"/>
                  </a:srgbClr>
                </a:outerShdw>
              </a:effectLst>
            </a:rPr>
            <a:t>Situation d’évaluation en CCF : réparation, dépannage et remise en service </a:t>
          </a:r>
          <a:r>
            <a:rPr lang="fr-FR" sz="2400" dirty="0" smtClean="0">
              <a:effectLst>
                <a:outerShdw blurRad="38100" dist="38100" dir="2700000" algn="tl">
                  <a:srgbClr val="000000">
                    <a:alpha val="43137"/>
                  </a:srgbClr>
                </a:outerShdw>
              </a:effectLst>
            </a:rPr>
            <a:t> </a:t>
          </a:r>
          <a:endParaRPr lang="fr-FR" sz="2400"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Consignation de l’équipement</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Remplacement de la sonde d’ionisation</a:t>
          </a:r>
          <a:endParaRPr lang="fr-FR" sz="20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Remise en service</a:t>
          </a:r>
        </a:p>
        <a:p>
          <a:pPr algn="ctr">
            <a:lnSpc>
              <a:spcPct val="100000"/>
            </a:lnSpc>
            <a:spcAft>
              <a:spcPts val="0"/>
            </a:spcAft>
          </a:pPr>
          <a:r>
            <a:rPr lang="fr-FR" sz="2000" b="1" dirty="0" smtClean="0">
              <a:solidFill>
                <a:schemeClr val="bg1"/>
              </a:solidFill>
              <a:effectLst>
                <a:outerShdw blurRad="38100" dist="38100" dir="2700000" algn="tl">
                  <a:srgbClr val="000000">
                    <a:alpha val="43137"/>
                  </a:srgbClr>
                </a:outerShdw>
              </a:effectLst>
              <a:latin typeface="Arial Narrow" pitchFamily="34" charset="0"/>
            </a:rPr>
            <a:t>Test de la valeur de la sonde d’ionisation</a:t>
          </a:r>
          <a:endParaRPr lang="fr-FR" sz="20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2841"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69846" custLinFactNeighborX="20401" custLinFactNeighborY="-9676">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69846" custLinFactNeighborX="20401" custLinFactNeighborY="-9676">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69846" custLinFactNeighborX="20401" custLinFactNeighborY="-9676">
        <dgm:presLayoutVars>
          <dgm:bulletEnabled val="1"/>
        </dgm:presLayoutVars>
      </dgm:prSet>
      <dgm:spPr/>
      <dgm:t>
        <a:bodyPr/>
        <a:lstStyle/>
        <a:p>
          <a:endParaRPr lang="fr-FR"/>
        </a:p>
      </dgm:t>
    </dgm:pt>
  </dgm:ptLst>
  <dgm:cxnLst>
    <dgm:cxn modelId="{C666EFC2-855D-46DC-8629-C68C61CA0BB5}" type="presOf" srcId="{047DA131-FBEF-4F50-A6E5-2718B2E54F7B}" destId="{41B714A9-E64B-46CB-9901-9DF64EA7C186}"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E509C98E-54B0-47F0-917C-BEB1E7CB7688}" type="presOf" srcId="{72AB52EC-6651-44A0-A816-4B8B12D1B2AE}" destId="{9565B3D1-DE63-4D35-B2A5-12EE3C11A1DE}"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14E409DF-EEC2-49DD-8EDD-7BF284D6F038}" type="presOf" srcId="{65EFD6B5-B49B-48C0-B33F-B579D3166779}" destId="{2E25FEDC-287C-4C23-AC03-76A53B34ABE1}" srcOrd="0" destOrd="0" presId="urn:microsoft.com/office/officeart/2005/8/layout/hierarchy3"/>
    <dgm:cxn modelId="{4B8F9FBB-286E-468D-B202-830B1B6A1CC5}" type="presOf" srcId="{2417A31C-EF6A-402E-AB9A-2D826EF9273B}" destId="{416D6191-1663-4954-B71F-93E0DEDD1766}" srcOrd="1" destOrd="0" presId="urn:microsoft.com/office/officeart/2005/8/layout/hierarchy3"/>
    <dgm:cxn modelId="{292F76D9-4321-40FA-8D87-5D9B26BB9938}" type="presOf" srcId="{2AC95A34-C3EF-4FA1-82C0-9C7F57DD8A0C}" destId="{A26A9F64-7E94-40B7-93A5-AEBC29DA153A}" srcOrd="0" destOrd="0" presId="urn:microsoft.com/office/officeart/2005/8/layout/hierarchy3"/>
    <dgm:cxn modelId="{42D7AD9F-69FB-493A-A9F0-159B8C21F718}" type="presOf" srcId="{2417A31C-EF6A-402E-AB9A-2D826EF9273B}" destId="{05B11A56-4EF4-42B8-83C4-14507FCC1914}" srcOrd="0" destOrd="0" presId="urn:microsoft.com/office/officeart/2005/8/layout/hierarchy3"/>
    <dgm:cxn modelId="{7F58DB57-4F72-4B3F-80AC-ABD39BC5FB4C}" type="presOf" srcId="{07A1B208-04C1-4ECD-A776-6EBDC9C5426A}" destId="{67E04B30-EB66-403A-A4A8-067DE74554AE}"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62A2D925-A8DE-486D-A60D-EE9A63B70392}" type="presOf" srcId="{FD916A59-95EB-49EF-A04A-CD3025069BBF}" destId="{458D46BB-B754-43F7-8C0E-067CDC07FD11}"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888A9E6E-EAAE-4362-AA9D-DEE96956228F}" type="presOf" srcId="{78C90029-9C65-4E36-929E-585006319B04}" destId="{44261CCB-47C6-47CF-AC0E-B78669EE4CF2}" srcOrd="0" destOrd="0" presId="urn:microsoft.com/office/officeart/2005/8/layout/hierarchy3"/>
    <dgm:cxn modelId="{F51CCBBA-F698-4337-9C55-350C2C7A4696}" type="presParOf" srcId="{67E04B30-EB66-403A-A4A8-067DE74554AE}" destId="{C928FA27-16BB-4FFD-B6AB-ED3AB12F46BF}" srcOrd="0" destOrd="0" presId="urn:microsoft.com/office/officeart/2005/8/layout/hierarchy3"/>
    <dgm:cxn modelId="{A672F50D-E294-4245-AC9D-BDDC06668626}" type="presParOf" srcId="{C928FA27-16BB-4FFD-B6AB-ED3AB12F46BF}" destId="{1D64051A-1111-40AB-A698-1A4467628796}" srcOrd="0" destOrd="0" presId="urn:microsoft.com/office/officeart/2005/8/layout/hierarchy3"/>
    <dgm:cxn modelId="{4FBEE1B1-585B-49CD-AF31-BAC9BB20E3A1}" type="presParOf" srcId="{1D64051A-1111-40AB-A698-1A4467628796}" destId="{05B11A56-4EF4-42B8-83C4-14507FCC1914}" srcOrd="0" destOrd="0" presId="urn:microsoft.com/office/officeart/2005/8/layout/hierarchy3"/>
    <dgm:cxn modelId="{54BCD800-BD2F-457F-80E5-DD911D668345}" type="presParOf" srcId="{1D64051A-1111-40AB-A698-1A4467628796}" destId="{416D6191-1663-4954-B71F-93E0DEDD1766}" srcOrd="1" destOrd="0" presId="urn:microsoft.com/office/officeart/2005/8/layout/hierarchy3"/>
    <dgm:cxn modelId="{75920883-507C-4456-9170-B6B8AA30AF9F}" type="presParOf" srcId="{C928FA27-16BB-4FFD-B6AB-ED3AB12F46BF}" destId="{EF1D28CC-65FD-4A91-AEAA-68EC94E359BA}" srcOrd="1" destOrd="0" presId="urn:microsoft.com/office/officeart/2005/8/layout/hierarchy3"/>
    <dgm:cxn modelId="{F376DC7E-4128-4A21-BE30-DD2C0EBC3E84}" type="presParOf" srcId="{EF1D28CC-65FD-4A91-AEAA-68EC94E359BA}" destId="{44261CCB-47C6-47CF-AC0E-B78669EE4CF2}" srcOrd="0" destOrd="0" presId="urn:microsoft.com/office/officeart/2005/8/layout/hierarchy3"/>
    <dgm:cxn modelId="{A217334D-6F0D-47A9-9949-C148512C9417}" type="presParOf" srcId="{EF1D28CC-65FD-4A91-AEAA-68EC94E359BA}" destId="{458D46BB-B754-43F7-8C0E-067CDC07FD11}" srcOrd="1" destOrd="0" presId="urn:microsoft.com/office/officeart/2005/8/layout/hierarchy3"/>
    <dgm:cxn modelId="{ACA6B72E-86B3-4DC6-B051-A6BDEE9C4DCB}" type="presParOf" srcId="{EF1D28CC-65FD-4A91-AEAA-68EC94E359BA}" destId="{9565B3D1-DE63-4D35-B2A5-12EE3C11A1DE}" srcOrd="2" destOrd="0" presId="urn:microsoft.com/office/officeart/2005/8/layout/hierarchy3"/>
    <dgm:cxn modelId="{73387156-4137-4D72-811E-18199AEB04F2}" type="presParOf" srcId="{EF1D28CC-65FD-4A91-AEAA-68EC94E359BA}" destId="{41B714A9-E64B-46CB-9901-9DF64EA7C186}" srcOrd="3" destOrd="0" presId="urn:microsoft.com/office/officeart/2005/8/layout/hierarchy3"/>
    <dgm:cxn modelId="{458CCF07-0674-4493-B8DA-5094E003E87C}" type="presParOf" srcId="{EF1D28CC-65FD-4A91-AEAA-68EC94E359BA}" destId="{A26A9F64-7E94-40B7-93A5-AEBC29DA153A}" srcOrd="4" destOrd="0" presId="urn:microsoft.com/office/officeart/2005/8/layout/hierarchy3"/>
    <dgm:cxn modelId="{F342052E-25FE-4317-B0DA-A1AA42CC09D8}"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t>Première situation d’évaluation en CCF : diagnostic</a:t>
          </a:r>
          <a:r>
            <a:rPr lang="fr-FR" sz="2400" dirty="0" smtClean="0"/>
            <a:t> </a:t>
          </a:r>
          <a:endParaRPr lang="fr-FR" sz="2400" b="1" dirty="0">
            <a:solidFill>
              <a:schemeClr val="tx1"/>
            </a:solidFill>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latin typeface="Arial Narrow" pitchFamily="34" charset="0"/>
            </a:rPr>
            <a:t>Constat de défaillance</a:t>
          </a:r>
        </a:p>
        <a:p>
          <a:pPr algn="ctr">
            <a:lnSpc>
              <a:spcPct val="100000"/>
            </a:lnSpc>
            <a:spcAft>
              <a:spcPts val="0"/>
            </a:spcAft>
          </a:pPr>
          <a:r>
            <a:rPr lang="fr-FR" sz="1600" b="1" dirty="0" smtClean="0">
              <a:solidFill>
                <a:schemeClr val="tx1"/>
              </a:solidFill>
              <a:latin typeface="Arial Narrow" pitchFamily="34" charset="0"/>
            </a:rPr>
            <a:t>verrine rouge clignote, affichage arrêt d’urgence général</a:t>
          </a:r>
        </a:p>
        <a:p>
          <a:pPr algn="ctr">
            <a:lnSpc>
              <a:spcPct val="100000"/>
            </a:lnSpc>
            <a:spcAft>
              <a:spcPts val="0"/>
            </a:spcAft>
          </a:pPr>
          <a:r>
            <a:rPr lang="fr-FR" sz="1600" b="1" dirty="0" smtClean="0">
              <a:solidFill>
                <a:schemeClr val="tx1"/>
              </a:solidFill>
              <a:latin typeface="Arial Narrow" pitchFamily="34" charset="0"/>
            </a:rPr>
            <a:t>Le réarmement est impossible</a:t>
          </a:r>
          <a:endParaRPr lang="fr-FR" sz="1600" b="1" dirty="0">
            <a:solidFill>
              <a:schemeClr val="tx1"/>
            </a:solidFill>
            <a:latin typeface="Arial Narrow" pitchFamily="34" charset="0"/>
          </a:endParaRP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latin typeface="Arial Narrow" pitchFamily="34" charset="0"/>
            </a:rPr>
            <a:t>Identifier la fonction défaillante.</a:t>
          </a:r>
        </a:p>
        <a:p>
          <a:pPr algn="ctr">
            <a:lnSpc>
              <a:spcPct val="100000"/>
            </a:lnSpc>
            <a:spcAft>
              <a:spcPts val="0"/>
            </a:spcAft>
          </a:pPr>
          <a:r>
            <a:rPr lang="fr-FR" sz="1600" b="1" dirty="0" smtClean="0">
              <a:solidFill>
                <a:schemeClr val="tx1"/>
              </a:solidFill>
              <a:latin typeface="Arial Narrow" pitchFamily="34" charset="0"/>
            </a:rPr>
            <a:t>Test visuel entrées automate de sécurité</a:t>
          </a:r>
        </a:p>
        <a:p>
          <a:pPr algn="ctr">
            <a:lnSpc>
              <a:spcPct val="100000"/>
            </a:lnSpc>
            <a:spcAft>
              <a:spcPts val="0"/>
            </a:spcAft>
          </a:pPr>
          <a:r>
            <a:rPr lang="fr-FR" sz="1600" b="1" dirty="0" smtClean="0">
              <a:solidFill>
                <a:schemeClr val="tx1"/>
              </a:solidFill>
              <a:latin typeface="Arial Narrow" pitchFamily="34" charset="0"/>
            </a:rPr>
            <a:t>Identification conditions de mise à 1 entrée manquante sur schéma électrique</a:t>
          </a:r>
          <a:endParaRPr lang="fr-FR" sz="1600" b="1" dirty="0">
            <a:solidFill>
              <a:schemeClr val="tx1"/>
            </a:solidFill>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600" b="1" dirty="0" smtClean="0">
              <a:solidFill>
                <a:schemeClr val="tx1"/>
              </a:solidFill>
              <a:effectLst>
                <a:outerShdw blurRad="38100" dist="38100" dir="2700000" algn="tl">
                  <a:srgbClr val="000000">
                    <a:alpha val="43137"/>
                  </a:srgbClr>
                </a:outerShdw>
              </a:effectLst>
              <a:latin typeface="Arial Narrow" pitchFamily="34" charset="0"/>
            </a:rPr>
            <a:t>Identifier les composants de la chaîne défaillante.</a:t>
          </a:r>
        </a:p>
        <a:p>
          <a:pPr algn="ctr"/>
          <a:r>
            <a:rPr lang="fr-FR" sz="1600" b="1" dirty="0" smtClean="0">
              <a:solidFill>
                <a:schemeClr val="tx1"/>
              </a:solidFill>
              <a:effectLst>
                <a:outerShdw blurRad="38100" dist="38100" dir="2700000" algn="tl">
                  <a:srgbClr val="000000">
                    <a:alpha val="43137"/>
                  </a:srgbClr>
                </a:outerShdw>
              </a:effectLst>
              <a:latin typeface="Arial Narrow" pitchFamily="34" charset="0"/>
            </a:rPr>
            <a:t>La sortie associée à la commande d’un relais est à 0</a:t>
          </a:r>
          <a:endParaRPr lang="fr-FR" sz="1600" b="1" dirty="0">
            <a:solidFill>
              <a:schemeClr val="tx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09132" custScaleY="7127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69971" custScaleY="94638" custLinFactNeighborX="-10518" custLinFactNeighborY="3792">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70138" custLinFactNeighborX="-10518">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72237" custLinFactNeighborX="-10518">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91BA9BB1-9CB5-4FF0-88C6-F4DB99D3675B}" srcId="{2417A31C-EF6A-402E-AB9A-2D826EF9273B}" destId="{047DA131-FBEF-4F50-A6E5-2718B2E54F7B}" srcOrd="1" destOrd="0" parTransId="{72AB52EC-6651-44A0-A816-4B8B12D1B2AE}" sibTransId="{683A09BD-2CFC-40C6-A437-4FC773FAE46F}"/>
    <dgm:cxn modelId="{77041150-1CB1-43B0-AB94-3B6F4F06FD3C}" type="presOf" srcId="{78C90029-9C65-4E36-929E-585006319B04}" destId="{44261CCB-47C6-47CF-AC0E-B78669EE4CF2}" srcOrd="0" destOrd="0" presId="urn:microsoft.com/office/officeart/2005/8/layout/hierarchy3"/>
    <dgm:cxn modelId="{D3A62B33-D309-49E9-B518-A991B26D5B24}" type="presOf" srcId="{72AB52EC-6651-44A0-A816-4B8B12D1B2AE}" destId="{9565B3D1-DE63-4D35-B2A5-12EE3C11A1DE}" srcOrd="0" destOrd="0" presId="urn:microsoft.com/office/officeart/2005/8/layout/hierarchy3"/>
    <dgm:cxn modelId="{8FA7A201-728D-4CE7-B083-FA29E1CE7152}" type="presOf" srcId="{2AC95A34-C3EF-4FA1-82C0-9C7F57DD8A0C}" destId="{A26A9F64-7E94-40B7-93A5-AEBC29DA153A}" srcOrd="0" destOrd="0" presId="urn:microsoft.com/office/officeart/2005/8/layout/hierarchy3"/>
    <dgm:cxn modelId="{B43B32A2-2AE9-4A13-AA21-8709C5AD294E}" type="presOf" srcId="{07A1B208-04C1-4ECD-A776-6EBDC9C5426A}" destId="{67E04B30-EB66-403A-A4A8-067DE74554AE}" srcOrd="0" destOrd="0" presId="urn:microsoft.com/office/officeart/2005/8/layout/hierarchy3"/>
    <dgm:cxn modelId="{951A10ED-CB78-4C1C-8569-A997A511C315}" type="presOf" srcId="{65EFD6B5-B49B-48C0-B33F-B579D3166779}" destId="{2E25FEDC-287C-4C23-AC03-76A53B34ABE1}"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66D9176A-A2ED-4478-AE18-925D5ED85C8E}" type="presOf" srcId="{2417A31C-EF6A-402E-AB9A-2D826EF9273B}" destId="{416D6191-1663-4954-B71F-93E0DEDD1766}" srcOrd="1"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B2E1E7F2-6D79-4304-8BBA-39F052FBE33F}" type="presOf" srcId="{FD916A59-95EB-49EF-A04A-CD3025069BBF}" destId="{458D46BB-B754-43F7-8C0E-067CDC07FD11}" srcOrd="0" destOrd="0" presId="urn:microsoft.com/office/officeart/2005/8/layout/hierarchy3"/>
    <dgm:cxn modelId="{00A3E78F-1260-46FE-9B32-B799E60F5453}" type="presOf" srcId="{047DA131-FBEF-4F50-A6E5-2718B2E54F7B}" destId="{41B714A9-E64B-46CB-9901-9DF64EA7C186}" srcOrd="0" destOrd="0" presId="urn:microsoft.com/office/officeart/2005/8/layout/hierarchy3"/>
    <dgm:cxn modelId="{06C15EBD-6FB3-494B-B330-09E5AEAB89D4}" type="presOf" srcId="{2417A31C-EF6A-402E-AB9A-2D826EF9273B}" destId="{05B11A56-4EF4-42B8-83C4-14507FCC1914}" srcOrd="0" destOrd="0" presId="urn:microsoft.com/office/officeart/2005/8/layout/hierarchy3"/>
    <dgm:cxn modelId="{EFA45DCA-467C-4E3E-8977-9977816341E1}" type="presParOf" srcId="{67E04B30-EB66-403A-A4A8-067DE74554AE}" destId="{C928FA27-16BB-4FFD-B6AB-ED3AB12F46BF}" srcOrd="0" destOrd="0" presId="urn:microsoft.com/office/officeart/2005/8/layout/hierarchy3"/>
    <dgm:cxn modelId="{3AD0F82A-0B8F-4015-8606-C890EEF3535E}" type="presParOf" srcId="{C928FA27-16BB-4FFD-B6AB-ED3AB12F46BF}" destId="{1D64051A-1111-40AB-A698-1A4467628796}" srcOrd="0" destOrd="0" presId="urn:microsoft.com/office/officeart/2005/8/layout/hierarchy3"/>
    <dgm:cxn modelId="{39D4144F-4721-4BB7-9985-1740F372E21C}" type="presParOf" srcId="{1D64051A-1111-40AB-A698-1A4467628796}" destId="{05B11A56-4EF4-42B8-83C4-14507FCC1914}" srcOrd="0" destOrd="0" presId="urn:microsoft.com/office/officeart/2005/8/layout/hierarchy3"/>
    <dgm:cxn modelId="{1D93C7F2-91C5-47B6-9923-C4B7AB5468D7}" type="presParOf" srcId="{1D64051A-1111-40AB-A698-1A4467628796}" destId="{416D6191-1663-4954-B71F-93E0DEDD1766}" srcOrd="1" destOrd="0" presId="urn:microsoft.com/office/officeart/2005/8/layout/hierarchy3"/>
    <dgm:cxn modelId="{553CA755-B374-4716-9824-1D25BFEFBD33}" type="presParOf" srcId="{C928FA27-16BB-4FFD-B6AB-ED3AB12F46BF}" destId="{EF1D28CC-65FD-4A91-AEAA-68EC94E359BA}" srcOrd="1" destOrd="0" presId="urn:microsoft.com/office/officeart/2005/8/layout/hierarchy3"/>
    <dgm:cxn modelId="{0E1E2A7B-CC0E-4C25-9B12-4D7A8B685CAD}" type="presParOf" srcId="{EF1D28CC-65FD-4A91-AEAA-68EC94E359BA}" destId="{44261CCB-47C6-47CF-AC0E-B78669EE4CF2}" srcOrd="0" destOrd="0" presId="urn:microsoft.com/office/officeart/2005/8/layout/hierarchy3"/>
    <dgm:cxn modelId="{B512F456-B189-4AF1-BEA0-D990C6519FD0}" type="presParOf" srcId="{EF1D28CC-65FD-4A91-AEAA-68EC94E359BA}" destId="{458D46BB-B754-43F7-8C0E-067CDC07FD11}" srcOrd="1" destOrd="0" presId="urn:microsoft.com/office/officeart/2005/8/layout/hierarchy3"/>
    <dgm:cxn modelId="{64B61ADF-D7AD-4A20-B7F4-E712F776DC80}" type="presParOf" srcId="{EF1D28CC-65FD-4A91-AEAA-68EC94E359BA}" destId="{9565B3D1-DE63-4D35-B2A5-12EE3C11A1DE}" srcOrd="2" destOrd="0" presId="urn:microsoft.com/office/officeart/2005/8/layout/hierarchy3"/>
    <dgm:cxn modelId="{A0E40D6C-3076-45C1-8B42-8E49DDBCE502}" type="presParOf" srcId="{EF1D28CC-65FD-4A91-AEAA-68EC94E359BA}" destId="{41B714A9-E64B-46CB-9901-9DF64EA7C186}" srcOrd="3" destOrd="0" presId="urn:microsoft.com/office/officeart/2005/8/layout/hierarchy3"/>
    <dgm:cxn modelId="{FD84E518-B04B-42E1-A0BD-83EDD48651A0}" type="presParOf" srcId="{EF1D28CC-65FD-4A91-AEAA-68EC94E359BA}" destId="{A26A9F64-7E94-40B7-93A5-AEBC29DA153A}" srcOrd="4" destOrd="0" presId="urn:microsoft.com/office/officeart/2005/8/layout/hierarchy3"/>
    <dgm:cxn modelId="{2E89982A-826E-40E3-BD75-5B1ECC199134}" type="presParOf" srcId="{EF1D28CC-65FD-4A91-AEAA-68EC94E359BA}" destId="{2E25FEDC-287C-4C23-AC03-76A53B34ABE1}"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custT="1"/>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400" b="1" dirty="0" smtClean="0">
              <a:effectLst>
                <a:outerShdw blurRad="38100" dist="38100" dir="2700000" algn="tl">
                  <a:srgbClr val="000000">
                    <a:alpha val="43137"/>
                  </a:srgbClr>
                </a:outerShdw>
              </a:effectLst>
            </a:rPr>
            <a:t>Première situation d’évaluation en CCF : Diagnostic</a:t>
          </a:r>
          <a:r>
            <a:rPr lang="fr-FR" sz="2400" dirty="0" smtClean="0">
              <a:effectLst>
                <a:outerShdw blurRad="38100" dist="38100" dir="2700000" algn="tl">
                  <a:srgbClr val="000000">
                    <a:alpha val="43137"/>
                  </a:srgbClr>
                </a:outerShdw>
              </a:effectLst>
            </a:rPr>
            <a:t> </a:t>
          </a:r>
          <a:endParaRPr lang="fr-FR" sz="2400"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latin typeface="Arial Narrow" pitchFamily="34" charset="0"/>
            </a:rPr>
            <a:t>Localiser la panne</a:t>
          </a:r>
        </a:p>
        <a:p>
          <a:pPr algn="ctr">
            <a:lnSpc>
              <a:spcPct val="100000"/>
            </a:lnSpc>
            <a:spcAft>
              <a:spcPts val="0"/>
            </a:spcAft>
          </a:pPr>
          <a:r>
            <a:rPr lang="fr-FR" sz="1600" b="1" dirty="0" smtClean="0">
              <a:solidFill>
                <a:schemeClr val="tx1"/>
              </a:solidFill>
              <a:latin typeface="Arial Narrow" pitchFamily="34" charset="0"/>
            </a:rPr>
            <a:t>Connexion à l’automate et analyse de la partie du programme concerné</a:t>
          </a:r>
        </a:p>
        <a:p>
          <a:pPr algn="ctr">
            <a:lnSpc>
              <a:spcPct val="100000"/>
            </a:lnSpc>
            <a:spcAft>
              <a:spcPts val="0"/>
            </a:spcAft>
          </a:pPr>
          <a:r>
            <a:rPr lang="fr-FR" sz="1600" b="1" dirty="0" smtClean="0">
              <a:solidFill>
                <a:schemeClr val="tx1"/>
              </a:solidFill>
              <a:latin typeface="Arial Narrow" pitchFamily="34" charset="0"/>
            </a:rPr>
            <a:t>La sortie n’est commandée que 3s après réarmement</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600" b="1" dirty="0" smtClean="0">
              <a:latin typeface="Arial Narrow" pitchFamily="34" charset="0"/>
            </a:rPr>
            <a:t>Identifier les phénomènes dangereux et appliquer les mesures de prévention</a:t>
          </a:r>
        </a:p>
        <a:p>
          <a:pPr algn="ctr"/>
          <a:r>
            <a:rPr lang="fr-FR" sz="1600" b="1" dirty="0" smtClean="0">
              <a:solidFill>
                <a:schemeClr val="tx1"/>
              </a:solidFill>
              <a:latin typeface="Arial Narrow" pitchFamily="34" charset="0"/>
            </a:rPr>
            <a:t>EPI - EPC</a:t>
          </a:r>
          <a:endParaRPr lang="fr-FR" sz="1400" b="1" dirty="0">
            <a:solidFill>
              <a:schemeClr val="tx1"/>
            </a:solidFill>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600" b="1" dirty="0" smtClean="0">
              <a:solidFill>
                <a:schemeClr val="bg1"/>
              </a:solidFill>
              <a:effectLst>
                <a:outerShdw blurRad="38100" dist="38100" dir="2700000" algn="tl">
                  <a:srgbClr val="000000">
                    <a:alpha val="43137"/>
                  </a:srgbClr>
                </a:outerShdw>
              </a:effectLst>
              <a:latin typeface="Arial Narrow" pitchFamily="34" charset="0"/>
            </a:rPr>
            <a:t>Réaliser les tests.</a:t>
          </a:r>
        </a:p>
        <a:p>
          <a:pPr algn="ctr"/>
          <a:r>
            <a:rPr lang="fr-FR" sz="1600" b="1" dirty="0" smtClean="0">
              <a:solidFill>
                <a:schemeClr val="bg1"/>
              </a:solidFill>
              <a:effectLst>
                <a:outerShdw blurRad="38100" dist="38100" dir="2700000" algn="tl">
                  <a:srgbClr val="000000">
                    <a:alpha val="43137"/>
                  </a:srgbClr>
                </a:outerShdw>
              </a:effectLst>
              <a:latin typeface="Arial Narrow" pitchFamily="34" charset="0"/>
            </a:rPr>
            <a:t>La cause de défaillance est un relais défaillant</a:t>
          </a:r>
          <a:endParaRPr lang="fr-FR" sz="1600" b="1" dirty="0">
            <a:solidFill>
              <a:schemeClr val="bg1"/>
            </a:solidFill>
            <a:effectLst>
              <a:outerShdw blurRad="38100" dist="38100" dir="2700000" algn="tl">
                <a:srgbClr val="000000">
                  <a:alpha val="43137"/>
                </a:srgbClr>
              </a:outerShdw>
            </a:effectLst>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14843" custScaleY="71164" custLinFactNeighborX="18522"/>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88525" custLinFactNeighborX="4225" custLinFactNeighborY="1984">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85312" custLinFactNeighborX="5831" custLinFactNeighborY="-1114">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85313" custScaleY="100205" custLinFactNeighborX="13865">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91BA9BB1-9CB5-4FF0-88C6-F4DB99D3675B}" srcId="{2417A31C-EF6A-402E-AB9A-2D826EF9273B}" destId="{047DA131-FBEF-4F50-A6E5-2718B2E54F7B}" srcOrd="1" destOrd="0" parTransId="{72AB52EC-6651-44A0-A816-4B8B12D1B2AE}" sibTransId="{683A09BD-2CFC-40C6-A437-4FC773FAE46F}"/>
    <dgm:cxn modelId="{6FACF73E-B55E-4FD5-9E9A-50A98907C921}" type="presOf" srcId="{2AC95A34-C3EF-4FA1-82C0-9C7F57DD8A0C}" destId="{A26A9F64-7E94-40B7-93A5-AEBC29DA153A}" srcOrd="0" destOrd="0" presId="urn:microsoft.com/office/officeart/2005/8/layout/hierarchy3"/>
    <dgm:cxn modelId="{5EFA9211-FDD8-41BA-B4DF-03827A18E6AA}" type="presOf" srcId="{78C90029-9C65-4E36-929E-585006319B04}" destId="{44261CCB-47C6-47CF-AC0E-B78669EE4CF2}" srcOrd="0" destOrd="0" presId="urn:microsoft.com/office/officeart/2005/8/layout/hierarchy3"/>
    <dgm:cxn modelId="{8CCD3EE4-045F-4A6D-9188-0FF74520CCC8}" type="presOf" srcId="{65EFD6B5-B49B-48C0-B33F-B579D3166779}" destId="{2E25FEDC-287C-4C23-AC03-76A53B34ABE1}" srcOrd="0" destOrd="0" presId="urn:microsoft.com/office/officeart/2005/8/layout/hierarchy3"/>
    <dgm:cxn modelId="{B1580616-28E5-4C29-8510-BA334BD2F4BC}" type="presOf" srcId="{72AB52EC-6651-44A0-A816-4B8B12D1B2AE}" destId="{9565B3D1-DE63-4D35-B2A5-12EE3C11A1DE}" srcOrd="0" destOrd="0" presId="urn:microsoft.com/office/officeart/2005/8/layout/hierarchy3"/>
    <dgm:cxn modelId="{5EFA21B8-BA73-4439-889C-34CCE40E384B}" type="presOf" srcId="{FD916A59-95EB-49EF-A04A-CD3025069BBF}" destId="{458D46BB-B754-43F7-8C0E-067CDC07FD11}"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E850D58F-43B5-4219-8B04-445CF90654C3}" srcId="{2417A31C-EF6A-402E-AB9A-2D826EF9273B}" destId="{FD916A59-95EB-49EF-A04A-CD3025069BBF}" srcOrd="0" destOrd="0" parTransId="{78C90029-9C65-4E36-929E-585006319B04}" sibTransId="{2BEED48E-E671-4F38-A62B-900AF4A7AA73}"/>
    <dgm:cxn modelId="{85B01356-4F9F-40B9-920F-9CAF0E79A76C}" type="presOf" srcId="{2417A31C-EF6A-402E-AB9A-2D826EF9273B}" destId="{05B11A56-4EF4-42B8-83C4-14507FCC1914}" srcOrd="0" destOrd="0" presId="urn:microsoft.com/office/officeart/2005/8/layout/hierarchy3"/>
    <dgm:cxn modelId="{24F3B0B1-E615-47A6-AA81-21F15FB9C51B}" type="presOf" srcId="{2417A31C-EF6A-402E-AB9A-2D826EF9273B}" destId="{416D6191-1663-4954-B71F-93E0DEDD1766}" srcOrd="1" destOrd="0" presId="urn:microsoft.com/office/officeart/2005/8/layout/hierarchy3"/>
    <dgm:cxn modelId="{84298CB1-400C-4F56-9F4A-350EE97BA39E}" type="presOf" srcId="{047DA131-FBEF-4F50-A6E5-2718B2E54F7B}" destId="{41B714A9-E64B-46CB-9901-9DF64EA7C186}" srcOrd="0" destOrd="0" presId="urn:microsoft.com/office/officeart/2005/8/layout/hierarchy3"/>
    <dgm:cxn modelId="{97B0B7B2-7117-4B2B-B5E4-EFC8C24BA01D}" type="presOf" srcId="{07A1B208-04C1-4ECD-A776-6EBDC9C5426A}" destId="{67E04B30-EB66-403A-A4A8-067DE74554AE}" srcOrd="0" destOrd="0" presId="urn:microsoft.com/office/officeart/2005/8/layout/hierarchy3"/>
    <dgm:cxn modelId="{036E4BAA-0741-4512-B899-EDA9E5BF1610}" type="presParOf" srcId="{67E04B30-EB66-403A-A4A8-067DE74554AE}" destId="{C928FA27-16BB-4FFD-B6AB-ED3AB12F46BF}" srcOrd="0" destOrd="0" presId="urn:microsoft.com/office/officeart/2005/8/layout/hierarchy3"/>
    <dgm:cxn modelId="{55272392-A52C-4630-9700-88D6BB12DB8A}" type="presParOf" srcId="{C928FA27-16BB-4FFD-B6AB-ED3AB12F46BF}" destId="{1D64051A-1111-40AB-A698-1A4467628796}" srcOrd="0" destOrd="0" presId="urn:microsoft.com/office/officeart/2005/8/layout/hierarchy3"/>
    <dgm:cxn modelId="{0D4F2D65-E688-449D-8D56-3A76E3D13C0C}" type="presParOf" srcId="{1D64051A-1111-40AB-A698-1A4467628796}" destId="{05B11A56-4EF4-42B8-83C4-14507FCC1914}" srcOrd="0" destOrd="0" presId="urn:microsoft.com/office/officeart/2005/8/layout/hierarchy3"/>
    <dgm:cxn modelId="{C0E5F25E-2C72-4BF1-8C30-DA698C2C433D}" type="presParOf" srcId="{1D64051A-1111-40AB-A698-1A4467628796}" destId="{416D6191-1663-4954-B71F-93E0DEDD1766}" srcOrd="1" destOrd="0" presId="urn:microsoft.com/office/officeart/2005/8/layout/hierarchy3"/>
    <dgm:cxn modelId="{4BF7C77D-5520-465D-816F-CBD319641114}" type="presParOf" srcId="{C928FA27-16BB-4FFD-B6AB-ED3AB12F46BF}" destId="{EF1D28CC-65FD-4A91-AEAA-68EC94E359BA}" srcOrd="1" destOrd="0" presId="urn:microsoft.com/office/officeart/2005/8/layout/hierarchy3"/>
    <dgm:cxn modelId="{D8FDE56F-B2FB-4E10-8386-7EFB1E708DEE}" type="presParOf" srcId="{EF1D28CC-65FD-4A91-AEAA-68EC94E359BA}" destId="{44261CCB-47C6-47CF-AC0E-B78669EE4CF2}" srcOrd="0" destOrd="0" presId="urn:microsoft.com/office/officeart/2005/8/layout/hierarchy3"/>
    <dgm:cxn modelId="{97163418-3184-478A-9B47-49DA47831E03}" type="presParOf" srcId="{EF1D28CC-65FD-4A91-AEAA-68EC94E359BA}" destId="{458D46BB-B754-43F7-8C0E-067CDC07FD11}" srcOrd="1" destOrd="0" presId="urn:microsoft.com/office/officeart/2005/8/layout/hierarchy3"/>
    <dgm:cxn modelId="{E7F5517C-3D90-40CB-997F-A0B6F2405F2D}" type="presParOf" srcId="{EF1D28CC-65FD-4A91-AEAA-68EC94E359BA}" destId="{9565B3D1-DE63-4D35-B2A5-12EE3C11A1DE}" srcOrd="2" destOrd="0" presId="urn:microsoft.com/office/officeart/2005/8/layout/hierarchy3"/>
    <dgm:cxn modelId="{74C480B6-DE52-4006-87B0-7217880F5521}" type="presParOf" srcId="{EF1D28CC-65FD-4A91-AEAA-68EC94E359BA}" destId="{41B714A9-E64B-46CB-9901-9DF64EA7C186}" srcOrd="3" destOrd="0" presId="urn:microsoft.com/office/officeart/2005/8/layout/hierarchy3"/>
    <dgm:cxn modelId="{25A65DDB-F55A-49D1-9144-20AC58D2C217}" type="presParOf" srcId="{EF1D28CC-65FD-4A91-AEAA-68EC94E359BA}" destId="{A26A9F64-7E94-40B7-93A5-AEBC29DA153A}" srcOrd="4" destOrd="0" presId="urn:microsoft.com/office/officeart/2005/8/layout/hierarchy3"/>
    <dgm:cxn modelId="{C09EA87B-D157-429B-BBC9-BFFAB032FDE0}" type="presParOf" srcId="{EF1D28CC-65FD-4A91-AEAA-68EC94E359BA}" destId="{2E25FEDC-287C-4C23-AC03-76A53B34ABE1}" srcOrd="5" destOrd="0" presId="urn:microsoft.com/office/officeart/2005/8/layout/hierarchy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Deuxième situation d’évaluation en CCF : réparation</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3">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600" b="1" dirty="0" smtClean="0">
              <a:latin typeface="Arial Narrow" pitchFamily="34" charset="0"/>
            </a:rPr>
            <a:t>Ordre de travail: changement d’un variateur</a:t>
          </a:r>
        </a:p>
        <a:p>
          <a:pPr algn="ctr"/>
          <a:r>
            <a:rPr lang="fr-FR" sz="1600" b="1" dirty="0" smtClean="0">
              <a:solidFill>
                <a:schemeClr val="tx1"/>
              </a:solidFill>
              <a:latin typeface="Arial Narrow" pitchFamily="34" charset="0"/>
            </a:rPr>
            <a:t>Non disponible en stock équivalent proposé </a:t>
          </a:r>
          <a:endParaRPr lang="fr-FR" sz="1400" b="1" dirty="0">
            <a:solidFill>
              <a:schemeClr val="tx1"/>
            </a:solidFill>
            <a:latin typeface="Arial Narrow" pitchFamily="34" charset="0"/>
          </a:endParaRP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3">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600" b="1" dirty="0" smtClean="0">
              <a:latin typeface="Arial Narrow" pitchFamily="34" charset="0"/>
            </a:rPr>
            <a:t>Analyse du schéma électrique et vérification de la compatibilité du variateur proposé</a:t>
          </a:r>
          <a:endParaRPr lang="fr-FR" sz="1400" b="1" dirty="0">
            <a:solidFill>
              <a:schemeClr val="tx1"/>
            </a:solidFill>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3">
            <a:lumMod val="60000"/>
            <a:lumOff val="4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600" b="1" dirty="0" smtClean="0">
              <a:latin typeface="Arial Narrow" pitchFamily="34" charset="0"/>
            </a:rPr>
            <a:t>Adaptation logicielle à réaliser sur l’automate (contacts sécu variateur différents)</a:t>
          </a:r>
          <a:endParaRPr lang="fr-FR" sz="1400" b="1" dirty="0">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50197">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50352">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52297">
        <dgm:presLayoutVars>
          <dgm:bulletEnabled val="1"/>
        </dgm:presLayoutVars>
      </dgm:prSet>
      <dgm:spPr/>
      <dgm:t>
        <a:bodyPr/>
        <a:lstStyle/>
        <a:p>
          <a:endParaRPr lang="fr-FR"/>
        </a:p>
      </dgm:t>
    </dgm:pt>
  </dgm:ptLst>
  <dgm:cxnLst>
    <dgm:cxn modelId="{622D2348-2DC3-4434-A763-A1E781BC29A1}" type="presOf" srcId="{07A1B208-04C1-4ECD-A776-6EBDC9C5426A}" destId="{67E04B30-EB66-403A-A4A8-067DE74554AE}"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91BA9BB1-9CB5-4FF0-88C6-F4DB99D3675B}" srcId="{2417A31C-EF6A-402E-AB9A-2D826EF9273B}" destId="{047DA131-FBEF-4F50-A6E5-2718B2E54F7B}" srcOrd="1" destOrd="0" parTransId="{72AB52EC-6651-44A0-A816-4B8B12D1B2AE}" sibTransId="{683A09BD-2CFC-40C6-A437-4FC773FAE46F}"/>
    <dgm:cxn modelId="{D6A3E6C8-94D6-4F5B-AE66-FBD8F710A72D}" type="presOf" srcId="{047DA131-FBEF-4F50-A6E5-2718B2E54F7B}" destId="{41B714A9-E64B-46CB-9901-9DF64EA7C186}" srcOrd="0" destOrd="0" presId="urn:microsoft.com/office/officeart/2005/8/layout/hierarchy3"/>
    <dgm:cxn modelId="{722F0190-D5EB-4CF2-B178-0F783E617FCC}" type="presOf" srcId="{72AB52EC-6651-44A0-A816-4B8B12D1B2AE}" destId="{9565B3D1-DE63-4D35-B2A5-12EE3C11A1DE}"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DD6BD87C-2451-4890-B5FE-0FD20E3310F0}" type="presOf" srcId="{2AC95A34-C3EF-4FA1-82C0-9C7F57DD8A0C}" destId="{A26A9F64-7E94-40B7-93A5-AEBC29DA153A}"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FF0F0C68-FFDA-443E-A29B-99F466189ACF}" type="presOf" srcId="{2417A31C-EF6A-402E-AB9A-2D826EF9273B}" destId="{416D6191-1663-4954-B71F-93E0DEDD1766}" srcOrd="1" destOrd="0" presId="urn:microsoft.com/office/officeart/2005/8/layout/hierarchy3"/>
    <dgm:cxn modelId="{4788B980-1090-493D-8E92-C280DF6533D4}" type="presOf" srcId="{FD916A59-95EB-49EF-A04A-CD3025069BBF}" destId="{458D46BB-B754-43F7-8C0E-067CDC07FD11}" srcOrd="0" destOrd="0" presId="urn:microsoft.com/office/officeart/2005/8/layout/hierarchy3"/>
    <dgm:cxn modelId="{633F930B-112C-41C4-B4BC-9DCAD1507E35}" type="presOf" srcId="{2417A31C-EF6A-402E-AB9A-2D826EF9273B}" destId="{05B11A56-4EF4-42B8-83C4-14507FCC1914}" srcOrd="0" destOrd="0" presId="urn:microsoft.com/office/officeart/2005/8/layout/hierarchy3"/>
    <dgm:cxn modelId="{072AD508-D9AA-4096-8F67-4A27ABB01FD5}" type="presOf" srcId="{65EFD6B5-B49B-48C0-B33F-B579D3166779}" destId="{2E25FEDC-287C-4C23-AC03-76A53B34ABE1}" srcOrd="0" destOrd="0" presId="urn:microsoft.com/office/officeart/2005/8/layout/hierarchy3"/>
    <dgm:cxn modelId="{5452DB2F-F936-4292-8FD1-65D16E76C042}" type="presOf" srcId="{78C90029-9C65-4E36-929E-585006319B04}" destId="{44261CCB-47C6-47CF-AC0E-B78669EE4CF2}" srcOrd="0" destOrd="0" presId="urn:microsoft.com/office/officeart/2005/8/layout/hierarchy3"/>
    <dgm:cxn modelId="{5EDCD6D2-44A2-4D3B-ADFB-98370C3AE313}" type="presParOf" srcId="{67E04B30-EB66-403A-A4A8-067DE74554AE}" destId="{C928FA27-16BB-4FFD-B6AB-ED3AB12F46BF}" srcOrd="0" destOrd="0" presId="urn:microsoft.com/office/officeart/2005/8/layout/hierarchy3"/>
    <dgm:cxn modelId="{59DD0A0C-699A-443E-8DAF-BF698D928B9F}" type="presParOf" srcId="{C928FA27-16BB-4FFD-B6AB-ED3AB12F46BF}" destId="{1D64051A-1111-40AB-A698-1A4467628796}" srcOrd="0" destOrd="0" presId="urn:microsoft.com/office/officeart/2005/8/layout/hierarchy3"/>
    <dgm:cxn modelId="{02FA9704-5B11-459D-84E5-5AC0194EEC4A}" type="presParOf" srcId="{1D64051A-1111-40AB-A698-1A4467628796}" destId="{05B11A56-4EF4-42B8-83C4-14507FCC1914}" srcOrd="0" destOrd="0" presId="urn:microsoft.com/office/officeart/2005/8/layout/hierarchy3"/>
    <dgm:cxn modelId="{BA441AA0-BE87-4601-9D56-26714812B373}" type="presParOf" srcId="{1D64051A-1111-40AB-A698-1A4467628796}" destId="{416D6191-1663-4954-B71F-93E0DEDD1766}" srcOrd="1" destOrd="0" presId="urn:microsoft.com/office/officeart/2005/8/layout/hierarchy3"/>
    <dgm:cxn modelId="{8CFE9DF2-DEAC-4A66-8D0E-420B89373008}" type="presParOf" srcId="{C928FA27-16BB-4FFD-B6AB-ED3AB12F46BF}" destId="{EF1D28CC-65FD-4A91-AEAA-68EC94E359BA}" srcOrd="1" destOrd="0" presId="urn:microsoft.com/office/officeart/2005/8/layout/hierarchy3"/>
    <dgm:cxn modelId="{26E78B8D-95D3-4D92-B56D-9B6F8699C51D}" type="presParOf" srcId="{EF1D28CC-65FD-4A91-AEAA-68EC94E359BA}" destId="{44261CCB-47C6-47CF-AC0E-B78669EE4CF2}" srcOrd="0" destOrd="0" presId="urn:microsoft.com/office/officeart/2005/8/layout/hierarchy3"/>
    <dgm:cxn modelId="{0DCC9C4D-6308-41CA-935C-82E3EAA31552}" type="presParOf" srcId="{EF1D28CC-65FD-4A91-AEAA-68EC94E359BA}" destId="{458D46BB-B754-43F7-8C0E-067CDC07FD11}" srcOrd="1" destOrd="0" presId="urn:microsoft.com/office/officeart/2005/8/layout/hierarchy3"/>
    <dgm:cxn modelId="{F3C8BE03-C186-413B-97FD-D2612318DD44}" type="presParOf" srcId="{EF1D28CC-65FD-4A91-AEAA-68EC94E359BA}" destId="{9565B3D1-DE63-4D35-B2A5-12EE3C11A1DE}" srcOrd="2" destOrd="0" presId="urn:microsoft.com/office/officeart/2005/8/layout/hierarchy3"/>
    <dgm:cxn modelId="{8D9DC405-B544-4227-A2B9-22B5D3964589}" type="presParOf" srcId="{EF1D28CC-65FD-4A91-AEAA-68EC94E359BA}" destId="{41B714A9-E64B-46CB-9901-9DF64EA7C186}" srcOrd="3" destOrd="0" presId="urn:microsoft.com/office/officeart/2005/8/layout/hierarchy3"/>
    <dgm:cxn modelId="{E7DC1D04-C0D2-4006-9F00-C9DB2612E818}" type="presParOf" srcId="{EF1D28CC-65FD-4A91-AEAA-68EC94E359BA}" destId="{A26A9F64-7E94-40B7-93A5-AEBC29DA153A}" srcOrd="4" destOrd="0" presId="urn:microsoft.com/office/officeart/2005/8/layout/hierarchy3"/>
    <dgm:cxn modelId="{F5CB5834-F451-48BF-B090-A37BCD962AE9}"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Deuxième situation d’évaluation en CCF : réparation</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2000" b="1" dirty="0" smtClean="0">
              <a:latin typeface="+mn-lt"/>
            </a:rPr>
            <a:t>Consignation de l’équipement</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2000" b="1" smtClean="0">
              <a:latin typeface="+mn-lt"/>
            </a:rPr>
            <a:t>Échange du variateur</a:t>
          </a:r>
          <a:endParaRPr lang="fr-FR" sz="2000" b="1" dirty="0">
            <a:solidFill>
              <a:schemeClr val="tx1"/>
            </a:solidFill>
            <a:latin typeface="+mn-lt"/>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2000" b="1" dirty="0" smtClean="0">
              <a:latin typeface="+mn-lt"/>
            </a:rPr>
            <a:t>Paramétrage du variateur</a:t>
          </a:r>
        </a:p>
        <a:p>
          <a:pPr algn="ctr"/>
          <a:r>
            <a:rPr lang="fr-FR" sz="2000" b="1" dirty="0" smtClean="0">
              <a:latin typeface="+mn-lt"/>
            </a:rPr>
            <a:t>Remise en service</a:t>
          </a:r>
          <a:endParaRPr lang="fr-FR" sz="2000" b="1" dirty="0">
            <a:latin typeface="+mn-lt"/>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t>
        <a:bodyPr/>
        <a:lstStyle/>
        <a:p>
          <a:endParaRPr lang="fr-FR"/>
        </a:p>
      </dgm:t>
    </dgm:pt>
    <dgm:pt modelId="{1D64051A-1111-40AB-A698-1A4467628796}" type="pres">
      <dgm:prSet presAssocID="{2417A31C-EF6A-402E-AB9A-2D826EF9273B}" presName="rootComposite" presStyleCnt="0"/>
      <dgm:spPr/>
      <dgm:t>
        <a:bodyPr/>
        <a:lstStyle/>
        <a:p>
          <a:endParaRPr lang="fr-FR"/>
        </a:p>
      </dgm:t>
    </dgm:pt>
    <dgm:pt modelId="{05B11A56-4EF4-42B8-83C4-14507FCC1914}" type="pres">
      <dgm:prSet presAssocID="{2417A31C-EF6A-402E-AB9A-2D826EF9273B}" presName="rootText" presStyleLbl="node1" presStyleIdx="0" presStyleCnt="1" custScaleX="254388" custLinFactNeighborX="-48" custLinFactNeighborY="-227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t>
        <a:bodyPr/>
        <a:lstStyle/>
        <a:p>
          <a:endParaRPr lang="fr-FR"/>
        </a:p>
      </dgm:t>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55087" custLinFactNeighborX="-2910">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55087" custLinFactNeighborX="-2910">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55087" custLinFactNeighborX="-2910">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552351E9-E065-4C84-AD77-8167647C14C5}" type="presOf" srcId="{65EFD6B5-B49B-48C0-B33F-B579D3166779}" destId="{2E25FEDC-287C-4C23-AC03-76A53B34ABE1}" srcOrd="0" destOrd="0" presId="urn:microsoft.com/office/officeart/2005/8/layout/hierarchy3"/>
    <dgm:cxn modelId="{BD122033-C53F-4821-B7C0-4F50E4C79B05}" type="presOf" srcId="{78C90029-9C65-4E36-929E-585006319B04}" destId="{44261CCB-47C6-47CF-AC0E-B78669EE4CF2}" srcOrd="0" destOrd="0" presId="urn:microsoft.com/office/officeart/2005/8/layout/hierarchy3"/>
    <dgm:cxn modelId="{B8B810AF-7A4C-493C-B413-BA7B98583782}" type="presOf" srcId="{2417A31C-EF6A-402E-AB9A-2D826EF9273B}" destId="{416D6191-1663-4954-B71F-93E0DEDD1766}" srcOrd="1" destOrd="0" presId="urn:microsoft.com/office/officeart/2005/8/layout/hierarchy3"/>
    <dgm:cxn modelId="{62E9A28F-A380-43D8-8E55-20172EE23322}" type="presOf" srcId="{2AC95A34-C3EF-4FA1-82C0-9C7F57DD8A0C}" destId="{A26A9F64-7E94-40B7-93A5-AEBC29DA153A}" srcOrd="0" destOrd="0" presId="urn:microsoft.com/office/officeart/2005/8/layout/hierarchy3"/>
    <dgm:cxn modelId="{2E56017A-2961-482A-B5F5-361B5A1684E8}" type="presOf" srcId="{72AB52EC-6651-44A0-A816-4B8B12D1B2AE}" destId="{9565B3D1-DE63-4D35-B2A5-12EE3C11A1DE}"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673F2FA7-BDAC-422E-B60F-601596CCAED1}" type="presOf" srcId="{2417A31C-EF6A-402E-AB9A-2D826EF9273B}" destId="{05B11A56-4EF4-42B8-83C4-14507FCC1914}" srcOrd="0" destOrd="0" presId="urn:microsoft.com/office/officeart/2005/8/layout/hierarchy3"/>
    <dgm:cxn modelId="{8236365B-9B05-4DD5-8472-65938FBFA692}" type="presOf" srcId="{FD916A59-95EB-49EF-A04A-CD3025069BBF}" destId="{458D46BB-B754-43F7-8C0E-067CDC07FD11}"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E850D58F-43B5-4219-8B04-445CF90654C3}" srcId="{2417A31C-EF6A-402E-AB9A-2D826EF9273B}" destId="{FD916A59-95EB-49EF-A04A-CD3025069BBF}" srcOrd="0" destOrd="0" parTransId="{78C90029-9C65-4E36-929E-585006319B04}" sibTransId="{2BEED48E-E671-4F38-A62B-900AF4A7AA73}"/>
    <dgm:cxn modelId="{971BD50E-A067-4AF5-BB14-903748E37F57}" type="presOf" srcId="{07A1B208-04C1-4ECD-A776-6EBDC9C5426A}" destId="{67E04B30-EB66-403A-A4A8-067DE74554AE}" srcOrd="0" destOrd="0" presId="urn:microsoft.com/office/officeart/2005/8/layout/hierarchy3"/>
    <dgm:cxn modelId="{E836F796-7839-434C-80A6-9F96BF14F78F}" type="presOf" srcId="{047DA131-FBEF-4F50-A6E5-2718B2E54F7B}" destId="{41B714A9-E64B-46CB-9901-9DF64EA7C186}" srcOrd="0" destOrd="0" presId="urn:microsoft.com/office/officeart/2005/8/layout/hierarchy3"/>
    <dgm:cxn modelId="{46B9812F-1FCC-4A37-9F7F-9FE9799646D7}" type="presParOf" srcId="{67E04B30-EB66-403A-A4A8-067DE74554AE}" destId="{C928FA27-16BB-4FFD-B6AB-ED3AB12F46BF}" srcOrd="0" destOrd="0" presId="urn:microsoft.com/office/officeart/2005/8/layout/hierarchy3"/>
    <dgm:cxn modelId="{95F1D44E-15CE-4E5F-B754-D505C1333857}" type="presParOf" srcId="{C928FA27-16BB-4FFD-B6AB-ED3AB12F46BF}" destId="{1D64051A-1111-40AB-A698-1A4467628796}" srcOrd="0" destOrd="0" presId="urn:microsoft.com/office/officeart/2005/8/layout/hierarchy3"/>
    <dgm:cxn modelId="{09B9B670-9FCB-4148-9498-B4606332286C}" type="presParOf" srcId="{1D64051A-1111-40AB-A698-1A4467628796}" destId="{05B11A56-4EF4-42B8-83C4-14507FCC1914}" srcOrd="0" destOrd="0" presId="urn:microsoft.com/office/officeart/2005/8/layout/hierarchy3"/>
    <dgm:cxn modelId="{55506971-94DC-4EA4-A0F0-DEDC2C68B2A6}" type="presParOf" srcId="{1D64051A-1111-40AB-A698-1A4467628796}" destId="{416D6191-1663-4954-B71F-93E0DEDD1766}" srcOrd="1" destOrd="0" presId="urn:microsoft.com/office/officeart/2005/8/layout/hierarchy3"/>
    <dgm:cxn modelId="{2FD04C55-280F-4E07-BB6E-FB86F63F78F6}" type="presParOf" srcId="{C928FA27-16BB-4FFD-B6AB-ED3AB12F46BF}" destId="{EF1D28CC-65FD-4A91-AEAA-68EC94E359BA}" srcOrd="1" destOrd="0" presId="urn:microsoft.com/office/officeart/2005/8/layout/hierarchy3"/>
    <dgm:cxn modelId="{DCA29025-A200-4F1C-851A-91CB5209B9DF}" type="presParOf" srcId="{EF1D28CC-65FD-4A91-AEAA-68EC94E359BA}" destId="{44261CCB-47C6-47CF-AC0E-B78669EE4CF2}" srcOrd="0" destOrd="0" presId="urn:microsoft.com/office/officeart/2005/8/layout/hierarchy3"/>
    <dgm:cxn modelId="{557C73A7-EF6B-456B-AD57-5A02F0EAF7F5}" type="presParOf" srcId="{EF1D28CC-65FD-4A91-AEAA-68EC94E359BA}" destId="{458D46BB-B754-43F7-8C0E-067CDC07FD11}" srcOrd="1" destOrd="0" presId="urn:microsoft.com/office/officeart/2005/8/layout/hierarchy3"/>
    <dgm:cxn modelId="{DABC0773-EC9D-4093-A775-9330F29C8D24}" type="presParOf" srcId="{EF1D28CC-65FD-4A91-AEAA-68EC94E359BA}" destId="{9565B3D1-DE63-4D35-B2A5-12EE3C11A1DE}" srcOrd="2" destOrd="0" presId="urn:microsoft.com/office/officeart/2005/8/layout/hierarchy3"/>
    <dgm:cxn modelId="{8244D496-515A-4A12-90AA-80E1DE08198B}" type="presParOf" srcId="{EF1D28CC-65FD-4A91-AEAA-68EC94E359BA}" destId="{41B714A9-E64B-46CB-9901-9DF64EA7C186}" srcOrd="3" destOrd="0" presId="urn:microsoft.com/office/officeart/2005/8/layout/hierarchy3"/>
    <dgm:cxn modelId="{491B40AB-0625-41FE-BEAC-4AE8DCE31EAA}" type="presParOf" srcId="{EF1D28CC-65FD-4A91-AEAA-68EC94E359BA}" destId="{A26A9F64-7E94-40B7-93A5-AEBC29DA153A}" srcOrd="4" destOrd="0" presId="urn:microsoft.com/office/officeart/2005/8/layout/hierarchy3"/>
    <dgm:cxn modelId="{5EE96A91-5518-415F-90F8-F936FCB8700D}"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Première situation d’évaluation en CCF : diagnostic</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latin typeface="Arial Narrow" pitchFamily="34" charset="0"/>
            </a:rPr>
            <a:t>Constat de défaillance</a:t>
          </a:r>
        </a:p>
        <a:p>
          <a:pPr algn="ctr">
            <a:lnSpc>
              <a:spcPct val="100000"/>
            </a:lnSpc>
            <a:spcAft>
              <a:spcPts val="0"/>
            </a:spcAft>
          </a:pPr>
          <a:r>
            <a:rPr lang="fr-FR" sz="1600" b="1" dirty="0" smtClean="0">
              <a:solidFill>
                <a:schemeClr val="tx1"/>
              </a:solidFill>
              <a:latin typeface="Arial Narrow" pitchFamily="34" charset="0"/>
            </a:rPr>
            <a:t>L’initialisation du plateau inférieur ne s’effectue pas.</a:t>
          </a:r>
          <a:endParaRPr lang="fr-FR" sz="1600" b="1" dirty="0">
            <a:solidFill>
              <a:schemeClr val="tx1"/>
            </a:solidFill>
            <a:latin typeface="Arial Narrow" pitchFamily="34" charset="0"/>
          </a:endParaRP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latin typeface="Arial Narrow" pitchFamily="34" charset="0"/>
            </a:rPr>
            <a:t>Identifier la fonction défaillante.</a:t>
          </a:r>
        </a:p>
        <a:p>
          <a:pPr algn="ctr">
            <a:lnSpc>
              <a:spcPct val="100000"/>
            </a:lnSpc>
            <a:spcAft>
              <a:spcPts val="0"/>
            </a:spcAft>
          </a:pPr>
          <a:r>
            <a:rPr lang="fr-FR" sz="1600" b="1" dirty="0" smtClean="0">
              <a:solidFill>
                <a:schemeClr val="tx1"/>
              </a:solidFill>
              <a:latin typeface="Arial Narrow" pitchFamily="34" charset="0"/>
            </a:rPr>
            <a:t>L’initialisation du plateau est réalisée par un codeur incrémental</a:t>
          </a:r>
          <a:endParaRPr lang="fr-FR" sz="1600" b="1" dirty="0">
            <a:solidFill>
              <a:schemeClr val="tx1"/>
            </a:solidFill>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latin typeface="Arial Narrow" pitchFamily="34" charset="0"/>
            </a:rPr>
            <a:t>Identifier les composants de la chaîne défaillante.</a:t>
          </a:r>
        </a:p>
        <a:p>
          <a:pPr algn="ctr">
            <a:lnSpc>
              <a:spcPct val="100000"/>
            </a:lnSpc>
            <a:spcAft>
              <a:spcPts val="0"/>
            </a:spcAft>
          </a:pPr>
          <a:r>
            <a:rPr lang="fr-FR" sz="1600" b="1" dirty="0" smtClean="0">
              <a:latin typeface="Arial Narrow" pitchFamily="34" charset="0"/>
            </a:rPr>
            <a:t>Plateau-codeur-boitier de connexion ABE7- entrée de comptage</a:t>
          </a:r>
          <a:endParaRPr lang="fr-FR" sz="1600" b="1" dirty="0">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3598"/>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84347" custLinFactNeighborX="-15432">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84347" custLinFactNeighborX="-15432">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84347" custLinFactNeighborX="-15432">
        <dgm:presLayoutVars>
          <dgm:bulletEnabled val="1"/>
        </dgm:presLayoutVars>
      </dgm:prSet>
      <dgm:spPr/>
      <dgm:t>
        <a:bodyPr/>
        <a:lstStyle/>
        <a:p>
          <a:endParaRPr lang="fr-FR"/>
        </a:p>
      </dgm:t>
    </dgm:pt>
  </dgm:ptLst>
  <dgm:cxnLst>
    <dgm:cxn modelId="{FA0ED7CD-9811-4A30-9561-38C52ABD58C3}" type="presOf" srcId="{047DA131-FBEF-4F50-A6E5-2718B2E54F7B}" destId="{41B714A9-E64B-46CB-9901-9DF64EA7C186}" srcOrd="0" destOrd="0" presId="urn:microsoft.com/office/officeart/2005/8/layout/hierarchy3"/>
    <dgm:cxn modelId="{418B90AA-9443-481E-AEFA-6C965C4ED8AD}" type="presOf" srcId="{2AC95A34-C3EF-4FA1-82C0-9C7F57DD8A0C}" destId="{A26A9F64-7E94-40B7-93A5-AEBC29DA153A}"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684614D8-B19A-46E1-862B-4842F55BEF9B}" type="presOf" srcId="{2417A31C-EF6A-402E-AB9A-2D826EF9273B}" destId="{416D6191-1663-4954-B71F-93E0DEDD1766}" srcOrd="1" destOrd="0" presId="urn:microsoft.com/office/officeart/2005/8/layout/hierarchy3"/>
    <dgm:cxn modelId="{C8BE9992-20B0-43DF-BA8E-F7CDF592AE03}" type="presOf" srcId="{2417A31C-EF6A-402E-AB9A-2D826EF9273B}" destId="{05B11A56-4EF4-42B8-83C4-14507FCC1914}" srcOrd="0" destOrd="0" presId="urn:microsoft.com/office/officeart/2005/8/layout/hierarchy3"/>
    <dgm:cxn modelId="{08AE7A05-FEC4-4475-A732-00679FEFB9FF}" type="presOf" srcId="{65EFD6B5-B49B-48C0-B33F-B579D3166779}" destId="{2E25FEDC-287C-4C23-AC03-76A53B34ABE1}"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323A2A86-8EC6-46EA-8F55-C54CA621C758}" type="presOf" srcId="{07A1B208-04C1-4ECD-A776-6EBDC9C5426A}" destId="{67E04B30-EB66-403A-A4A8-067DE74554AE}" srcOrd="0" destOrd="0" presId="urn:microsoft.com/office/officeart/2005/8/layout/hierarchy3"/>
    <dgm:cxn modelId="{0FADCA23-57EC-48A4-922C-FB39E68718DA}" type="presOf" srcId="{78C90029-9C65-4E36-929E-585006319B04}" destId="{44261CCB-47C6-47CF-AC0E-B78669EE4CF2}" srcOrd="0" destOrd="0" presId="urn:microsoft.com/office/officeart/2005/8/layout/hierarchy3"/>
    <dgm:cxn modelId="{8FD671C2-9038-4976-A1B8-BAAF09858872}" type="presOf" srcId="{72AB52EC-6651-44A0-A816-4B8B12D1B2AE}" destId="{9565B3D1-DE63-4D35-B2A5-12EE3C11A1DE}"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BA2EECD2-7E26-4136-A80C-098256D22EE9}" type="presOf" srcId="{FD916A59-95EB-49EF-A04A-CD3025069BBF}" destId="{458D46BB-B754-43F7-8C0E-067CDC07FD11}"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96BC64FD-83C2-446C-BF02-82C60CC984A8}" type="presParOf" srcId="{67E04B30-EB66-403A-A4A8-067DE74554AE}" destId="{C928FA27-16BB-4FFD-B6AB-ED3AB12F46BF}" srcOrd="0" destOrd="0" presId="urn:microsoft.com/office/officeart/2005/8/layout/hierarchy3"/>
    <dgm:cxn modelId="{470AA5A4-E31F-43B7-A2F1-E6A994C60DA8}" type="presParOf" srcId="{C928FA27-16BB-4FFD-B6AB-ED3AB12F46BF}" destId="{1D64051A-1111-40AB-A698-1A4467628796}" srcOrd="0" destOrd="0" presId="urn:microsoft.com/office/officeart/2005/8/layout/hierarchy3"/>
    <dgm:cxn modelId="{A3007C24-1DBF-49E0-A81E-212127D975A5}" type="presParOf" srcId="{1D64051A-1111-40AB-A698-1A4467628796}" destId="{05B11A56-4EF4-42B8-83C4-14507FCC1914}" srcOrd="0" destOrd="0" presId="urn:microsoft.com/office/officeart/2005/8/layout/hierarchy3"/>
    <dgm:cxn modelId="{1A539752-47C7-4AA1-952B-3693E240EBEF}" type="presParOf" srcId="{1D64051A-1111-40AB-A698-1A4467628796}" destId="{416D6191-1663-4954-B71F-93E0DEDD1766}" srcOrd="1" destOrd="0" presId="urn:microsoft.com/office/officeart/2005/8/layout/hierarchy3"/>
    <dgm:cxn modelId="{950CDFA5-2C61-4700-ACDD-66780A0DF03B}" type="presParOf" srcId="{C928FA27-16BB-4FFD-B6AB-ED3AB12F46BF}" destId="{EF1D28CC-65FD-4A91-AEAA-68EC94E359BA}" srcOrd="1" destOrd="0" presId="urn:microsoft.com/office/officeart/2005/8/layout/hierarchy3"/>
    <dgm:cxn modelId="{86963415-2B10-4CA7-B4A4-7A6AC056F1DA}" type="presParOf" srcId="{EF1D28CC-65FD-4A91-AEAA-68EC94E359BA}" destId="{44261CCB-47C6-47CF-AC0E-B78669EE4CF2}" srcOrd="0" destOrd="0" presId="urn:microsoft.com/office/officeart/2005/8/layout/hierarchy3"/>
    <dgm:cxn modelId="{3368A4A9-D06E-4F62-8EB9-3A3F71CF14CD}" type="presParOf" srcId="{EF1D28CC-65FD-4A91-AEAA-68EC94E359BA}" destId="{458D46BB-B754-43F7-8C0E-067CDC07FD11}" srcOrd="1" destOrd="0" presId="urn:microsoft.com/office/officeart/2005/8/layout/hierarchy3"/>
    <dgm:cxn modelId="{91A784C0-5AB1-43E8-B82A-75C943A63647}" type="presParOf" srcId="{EF1D28CC-65FD-4A91-AEAA-68EC94E359BA}" destId="{9565B3D1-DE63-4D35-B2A5-12EE3C11A1DE}" srcOrd="2" destOrd="0" presId="urn:microsoft.com/office/officeart/2005/8/layout/hierarchy3"/>
    <dgm:cxn modelId="{5823FE7B-4D13-4038-B778-387A6C825765}" type="presParOf" srcId="{EF1D28CC-65FD-4A91-AEAA-68EC94E359BA}" destId="{41B714A9-E64B-46CB-9901-9DF64EA7C186}" srcOrd="3" destOrd="0" presId="urn:microsoft.com/office/officeart/2005/8/layout/hierarchy3"/>
    <dgm:cxn modelId="{4A8378D0-2E40-49A2-89F7-291D758B18EB}" type="presParOf" srcId="{EF1D28CC-65FD-4A91-AEAA-68EC94E359BA}" destId="{A26A9F64-7E94-40B7-93A5-AEBC29DA153A}" srcOrd="4" destOrd="0" presId="urn:microsoft.com/office/officeart/2005/8/layout/hierarchy3"/>
    <dgm:cxn modelId="{24844770-3C2E-4B08-AEA3-784C4C9D72A7}"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Première situation d’évaluation en CCF : diagnostic</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Localiser la panne</a:t>
          </a:r>
        </a:p>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Connexion à l’automate et analyse de la partie du programme concerné</a:t>
          </a:r>
        </a:p>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L’entrée de comptage est inactive</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Identifier les phénomènes dangereux et appliquer les mesures de prévention</a:t>
          </a:r>
        </a:p>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EPI- EPC</a:t>
          </a:r>
          <a:endParaRPr lang="fr-FR" sz="1600" b="1" dirty="0">
            <a:solidFill>
              <a:schemeClr val="bg1"/>
            </a:solidFill>
            <a:effectLst>
              <a:outerShdw blurRad="38100" dist="38100" dir="2700000" algn="tl">
                <a:srgbClr val="000000">
                  <a:alpha val="43137"/>
                </a:srgbClr>
              </a:outerShdw>
            </a:effectLst>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Réaliser les tests.</a:t>
          </a:r>
        </a:p>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Test du codeur (oscilloscope) </a:t>
          </a:r>
        </a:p>
        <a:p>
          <a:pPr algn="ctr">
            <a:lnSpc>
              <a:spcPct val="100000"/>
            </a:lnSpc>
            <a:spcAft>
              <a:spcPts val="0"/>
            </a:spcAft>
          </a:pPr>
          <a:r>
            <a:rPr lang="fr-FR" sz="1600" b="1" dirty="0" smtClean="0">
              <a:solidFill>
                <a:schemeClr val="bg1"/>
              </a:solidFill>
              <a:effectLst>
                <a:outerShdw blurRad="38100" dist="38100" dir="2700000" algn="tl">
                  <a:srgbClr val="000000">
                    <a:alpha val="43137"/>
                  </a:srgbClr>
                </a:outerShdw>
              </a:effectLst>
              <a:latin typeface="Arial Narrow" pitchFamily="34" charset="0"/>
            </a:rPr>
            <a:t>Codeur défaillant (voie A)</a:t>
          </a: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custLinFactNeighborX="25732" custLinFactNeighborY="-346"/>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85313" custLinFactNeighborX="13865">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85313" custLinFactNeighborX="13865">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85313" custLinFactNeighborX="13865">
        <dgm:presLayoutVars>
          <dgm:bulletEnabled val="1"/>
        </dgm:presLayoutVars>
      </dgm:prSet>
      <dgm:spPr/>
      <dgm:t>
        <a:bodyPr/>
        <a:lstStyle/>
        <a:p>
          <a:endParaRPr lang="fr-FR"/>
        </a:p>
      </dgm:t>
    </dgm:pt>
  </dgm:ptLst>
  <dgm:cxnLst>
    <dgm:cxn modelId="{2DBF707D-FFDA-4408-A68B-512402525A13}" srcId="{07A1B208-04C1-4ECD-A776-6EBDC9C5426A}" destId="{2417A31C-EF6A-402E-AB9A-2D826EF9273B}" srcOrd="0" destOrd="0" parTransId="{57A07573-802D-4CD0-A286-B757FCD1D2B2}" sibTransId="{9CF9DD80-9F5B-459D-BB5C-2FAB58DBB126}"/>
    <dgm:cxn modelId="{41F1FE1E-2D73-4BC3-B6FF-ED840489662A}" type="presOf" srcId="{2417A31C-EF6A-402E-AB9A-2D826EF9273B}" destId="{05B11A56-4EF4-42B8-83C4-14507FCC1914}" srcOrd="0" destOrd="0" presId="urn:microsoft.com/office/officeart/2005/8/layout/hierarchy3"/>
    <dgm:cxn modelId="{91BA9BB1-9CB5-4FF0-88C6-F4DB99D3675B}" srcId="{2417A31C-EF6A-402E-AB9A-2D826EF9273B}" destId="{047DA131-FBEF-4F50-A6E5-2718B2E54F7B}" srcOrd="1" destOrd="0" parTransId="{72AB52EC-6651-44A0-A816-4B8B12D1B2AE}" sibTransId="{683A09BD-2CFC-40C6-A437-4FC773FAE46F}"/>
    <dgm:cxn modelId="{AED38FF2-6A71-46BC-A184-A06B4E05062B}" type="presOf" srcId="{07A1B208-04C1-4ECD-A776-6EBDC9C5426A}" destId="{67E04B30-EB66-403A-A4A8-067DE74554AE}" srcOrd="0" destOrd="0" presId="urn:microsoft.com/office/officeart/2005/8/layout/hierarchy3"/>
    <dgm:cxn modelId="{E23A60C0-640B-477A-AFFF-F59BCE543E1D}" type="presOf" srcId="{78C90029-9C65-4E36-929E-585006319B04}" destId="{44261CCB-47C6-47CF-AC0E-B78669EE4CF2}" srcOrd="0" destOrd="0" presId="urn:microsoft.com/office/officeart/2005/8/layout/hierarchy3"/>
    <dgm:cxn modelId="{514C94B7-B36F-4A0A-B74A-38BDA11CD2E9}" type="presOf" srcId="{047DA131-FBEF-4F50-A6E5-2718B2E54F7B}" destId="{41B714A9-E64B-46CB-9901-9DF64EA7C186}" srcOrd="0" destOrd="0" presId="urn:microsoft.com/office/officeart/2005/8/layout/hierarchy3"/>
    <dgm:cxn modelId="{141C910A-9904-4087-9914-D36CA42EEF84}" type="presOf" srcId="{2417A31C-EF6A-402E-AB9A-2D826EF9273B}" destId="{416D6191-1663-4954-B71F-93E0DEDD1766}" srcOrd="1" destOrd="0" presId="urn:microsoft.com/office/officeart/2005/8/layout/hierarchy3"/>
    <dgm:cxn modelId="{C17DAD20-44E6-4D74-A287-CF06E85380E6}" type="presOf" srcId="{FD916A59-95EB-49EF-A04A-CD3025069BBF}" destId="{458D46BB-B754-43F7-8C0E-067CDC07FD11}"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775A4645-46C1-4013-AE24-66F7BA864594}" type="presOf" srcId="{65EFD6B5-B49B-48C0-B33F-B579D3166779}" destId="{2E25FEDC-287C-4C23-AC03-76A53B34ABE1}" srcOrd="0" destOrd="0" presId="urn:microsoft.com/office/officeart/2005/8/layout/hierarchy3"/>
    <dgm:cxn modelId="{A5BF5CFA-EAD8-4C7C-ADB2-650B548075EC}" type="presOf" srcId="{72AB52EC-6651-44A0-A816-4B8B12D1B2AE}" destId="{9565B3D1-DE63-4D35-B2A5-12EE3C11A1DE}"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0A74E619-8EEC-4567-9A7F-2664E29D6D4E}" type="presOf" srcId="{2AC95A34-C3EF-4FA1-82C0-9C7F57DD8A0C}" destId="{A26A9F64-7E94-40B7-93A5-AEBC29DA153A}" srcOrd="0" destOrd="0" presId="urn:microsoft.com/office/officeart/2005/8/layout/hierarchy3"/>
    <dgm:cxn modelId="{84B3AF0B-1C87-40F1-9EE3-9DE085852E74}" type="presParOf" srcId="{67E04B30-EB66-403A-A4A8-067DE74554AE}" destId="{C928FA27-16BB-4FFD-B6AB-ED3AB12F46BF}" srcOrd="0" destOrd="0" presId="urn:microsoft.com/office/officeart/2005/8/layout/hierarchy3"/>
    <dgm:cxn modelId="{47473996-2072-4313-8493-752DEBAD885E}" type="presParOf" srcId="{C928FA27-16BB-4FFD-B6AB-ED3AB12F46BF}" destId="{1D64051A-1111-40AB-A698-1A4467628796}" srcOrd="0" destOrd="0" presId="urn:microsoft.com/office/officeart/2005/8/layout/hierarchy3"/>
    <dgm:cxn modelId="{CFC63588-E716-4107-9CD3-C1CD463C4E5C}" type="presParOf" srcId="{1D64051A-1111-40AB-A698-1A4467628796}" destId="{05B11A56-4EF4-42B8-83C4-14507FCC1914}" srcOrd="0" destOrd="0" presId="urn:microsoft.com/office/officeart/2005/8/layout/hierarchy3"/>
    <dgm:cxn modelId="{398698A7-60A3-4A6E-9EF3-F140C3A61DDD}" type="presParOf" srcId="{1D64051A-1111-40AB-A698-1A4467628796}" destId="{416D6191-1663-4954-B71F-93E0DEDD1766}" srcOrd="1" destOrd="0" presId="urn:microsoft.com/office/officeart/2005/8/layout/hierarchy3"/>
    <dgm:cxn modelId="{44926E36-E2B4-49D5-B417-D20547A013BC}" type="presParOf" srcId="{C928FA27-16BB-4FFD-B6AB-ED3AB12F46BF}" destId="{EF1D28CC-65FD-4A91-AEAA-68EC94E359BA}" srcOrd="1" destOrd="0" presId="urn:microsoft.com/office/officeart/2005/8/layout/hierarchy3"/>
    <dgm:cxn modelId="{FE114D05-4EF9-46E5-8685-CC469F59FE8C}" type="presParOf" srcId="{EF1D28CC-65FD-4A91-AEAA-68EC94E359BA}" destId="{44261CCB-47C6-47CF-AC0E-B78669EE4CF2}" srcOrd="0" destOrd="0" presId="urn:microsoft.com/office/officeart/2005/8/layout/hierarchy3"/>
    <dgm:cxn modelId="{06BA11E3-7749-4D54-930C-438BB7AE6399}" type="presParOf" srcId="{EF1D28CC-65FD-4A91-AEAA-68EC94E359BA}" destId="{458D46BB-B754-43F7-8C0E-067CDC07FD11}" srcOrd="1" destOrd="0" presId="urn:microsoft.com/office/officeart/2005/8/layout/hierarchy3"/>
    <dgm:cxn modelId="{864BA544-69DC-4097-A1A0-6776BE1F922F}" type="presParOf" srcId="{EF1D28CC-65FD-4A91-AEAA-68EC94E359BA}" destId="{9565B3D1-DE63-4D35-B2A5-12EE3C11A1DE}" srcOrd="2" destOrd="0" presId="urn:microsoft.com/office/officeart/2005/8/layout/hierarchy3"/>
    <dgm:cxn modelId="{34CE2A2F-9A09-42AF-9DF8-F043D2E0F3F4}" type="presParOf" srcId="{EF1D28CC-65FD-4A91-AEAA-68EC94E359BA}" destId="{41B714A9-E64B-46CB-9901-9DF64EA7C186}" srcOrd="3" destOrd="0" presId="urn:microsoft.com/office/officeart/2005/8/layout/hierarchy3"/>
    <dgm:cxn modelId="{A1DE9D48-65A8-4BAB-B709-6EA2C35DD17E}" type="presParOf" srcId="{EF1D28CC-65FD-4A91-AEAA-68EC94E359BA}" destId="{A26A9F64-7E94-40B7-93A5-AEBC29DA153A}" srcOrd="4" destOrd="0" presId="urn:microsoft.com/office/officeart/2005/8/layout/hierarchy3"/>
    <dgm:cxn modelId="{6FB40445-9AB8-4762-90E0-E9B284933390}"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A1B208-04C1-4ECD-A776-6EBDC9C5426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fr-FR"/>
        </a:p>
      </dgm:t>
    </dgm:pt>
    <dgm:pt modelId="{2417A31C-EF6A-402E-AB9A-2D826EF9273B}">
      <dgm:prSet phldrT="[Texte]"/>
      <dgm: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b="1" dirty="0" smtClean="0">
              <a:effectLst>
                <a:outerShdw blurRad="38100" dist="38100" dir="2700000" algn="tl">
                  <a:srgbClr val="000000">
                    <a:alpha val="43137"/>
                  </a:srgbClr>
                </a:outerShdw>
              </a:effectLst>
            </a:rPr>
            <a:t>Deuxième situation d’évaluation en CCF : réparation</a:t>
          </a:r>
          <a:r>
            <a:rPr lang="fr-FR" dirty="0" smtClean="0">
              <a:effectLst>
                <a:outerShdw blurRad="38100" dist="38100" dir="2700000" algn="tl">
                  <a:srgbClr val="000000">
                    <a:alpha val="43137"/>
                  </a:srgbClr>
                </a:outerShdw>
              </a:effectLst>
            </a:rPr>
            <a:t> </a:t>
          </a:r>
          <a:endParaRPr lang="fr-FR" b="1" dirty="0">
            <a:solidFill>
              <a:schemeClr val="tx1"/>
            </a:solidFill>
            <a:effectLst>
              <a:outerShdw blurRad="38100" dist="38100" dir="2700000" algn="tl">
                <a:srgbClr val="000000">
                  <a:alpha val="43137"/>
                </a:srgbClr>
              </a:outerShdw>
            </a:effectLst>
          </a:endParaRPr>
        </a:p>
      </dgm:t>
    </dgm:pt>
    <dgm:pt modelId="{57A07573-802D-4CD0-A286-B757FCD1D2B2}" type="parTrans" cxnId="{2DBF707D-FFDA-4408-A68B-512402525A13}">
      <dgm:prSet/>
      <dgm:spPr/>
      <dgm:t>
        <a:bodyPr/>
        <a:lstStyle/>
        <a:p>
          <a:endParaRPr lang="fr-FR"/>
        </a:p>
      </dgm:t>
    </dgm:pt>
    <dgm:pt modelId="{9CF9DD80-9F5B-459D-BB5C-2FAB58DBB126}" type="sibTrans" cxnId="{2DBF707D-FFDA-4408-A68B-512402525A13}">
      <dgm:prSet/>
      <dgm:spPr/>
      <dgm:t>
        <a:bodyPr/>
        <a:lstStyle/>
        <a:p>
          <a:endParaRPr lang="fr-FR"/>
        </a:p>
      </dgm:t>
    </dgm:pt>
    <dgm:pt modelId="{FD916A59-95EB-49EF-A04A-CD3025069BBF}">
      <dgm:prSet phldrT="[Texte]" custT="1"/>
      <dgm:spPr>
        <a:solidFill>
          <a:schemeClr val="accent5">
            <a:lumMod val="60000"/>
            <a:lumOff val="4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800" b="1" dirty="0" smtClean="0"/>
            <a:t>Ordre de travail : </a:t>
          </a:r>
        </a:p>
        <a:p>
          <a:pPr algn="ctr"/>
          <a:r>
            <a:rPr lang="fr-FR" sz="1800" b="1" dirty="0" smtClean="0"/>
            <a:t>Changement de la garniture du moteur frein de l’axe X</a:t>
          </a:r>
        </a:p>
      </dgm:t>
    </dgm:pt>
    <dgm:pt modelId="{78C90029-9C65-4E36-929E-585006319B04}" type="parTrans" cxnId="{E850D58F-43B5-4219-8B04-445CF90654C3}">
      <dgm:prSet/>
      <dgm:spPr>
        <a:ln>
          <a:solidFill>
            <a:schemeClr val="tx1"/>
          </a:solidFill>
        </a:ln>
      </dgm:spPr>
      <dgm:t>
        <a:bodyPr/>
        <a:lstStyle/>
        <a:p>
          <a:endParaRPr lang="fr-FR"/>
        </a:p>
      </dgm:t>
    </dgm:pt>
    <dgm:pt modelId="{2BEED48E-E671-4F38-A62B-900AF4A7AA73}" type="sibTrans" cxnId="{E850D58F-43B5-4219-8B04-445CF90654C3}">
      <dgm:prSet/>
      <dgm:spPr/>
      <dgm:t>
        <a:bodyPr/>
        <a:lstStyle/>
        <a:p>
          <a:endParaRPr lang="fr-FR"/>
        </a:p>
      </dgm:t>
    </dgm:pt>
    <dgm:pt modelId="{047DA131-FBEF-4F50-A6E5-2718B2E54F7B}">
      <dgm:prSet phldrT="[Texte]" custT="1"/>
      <dgm:spPr>
        <a:solidFill>
          <a:schemeClr val="accent5">
            <a:lumMod val="60000"/>
            <a:lumOff val="4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800" b="1" dirty="0" smtClean="0"/>
            <a:t>Consignation de l’équipement</a:t>
          </a:r>
          <a:endParaRPr lang="fr-FR" sz="1600" b="1" dirty="0">
            <a:solidFill>
              <a:schemeClr val="tx1"/>
            </a:solidFill>
            <a:latin typeface="Arial Narrow" pitchFamily="34" charset="0"/>
          </a:endParaRPr>
        </a:p>
      </dgm:t>
    </dgm:pt>
    <dgm:pt modelId="{72AB52EC-6651-44A0-A816-4B8B12D1B2AE}" type="parTrans" cxnId="{91BA9BB1-9CB5-4FF0-88C6-F4DB99D3675B}">
      <dgm:prSet/>
      <dgm:spPr>
        <a:ln>
          <a:solidFill>
            <a:schemeClr val="tx1"/>
          </a:solidFill>
        </a:ln>
      </dgm:spPr>
      <dgm:t>
        <a:bodyPr/>
        <a:lstStyle/>
        <a:p>
          <a:endParaRPr lang="fr-FR"/>
        </a:p>
      </dgm:t>
    </dgm:pt>
    <dgm:pt modelId="{683A09BD-2CFC-40C6-A437-4FC773FAE46F}" type="sibTrans" cxnId="{91BA9BB1-9CB5-4FF0-88C6-F4DB99D3675B}">
      <dgm:prSet/>
      <dgm:spPr/>
      <dgm:t>
        <a:bodyPr/>
        <a:lstStyle/>
        <a:p>
          <a:endParaRPr lang="fr-FR"/>
        </a:p>
      </dgm:t>
    </dgm:pt>
    <dgm:pt modelId="{65EFD6B5-B49B-48C0-B33F-B579D3166779}">
      <dgm:prSet phldrT="[Texte]" custT="1"/>
      <dgm:spPr>
        <a:solidFill>
          <a:schemeClr val="accent5">
            <a:lumMod val="60000"/>
            <a:lumOff val="4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r-FR" sz="1800" b="1" dirty="0" smtClean="0"/>
            <a:t>Analyse de la documentation constructeur</a:t>
          </a:r>
          <a:endParaRPr lang="fr-FR" sz="1600" b="1" dirty="0">
            <a:latin typeface="Arial Narrow" pitchFamily="34" charset="0"/>
          </a:endParaRPr>
        </a:p>
      </dgm:t>
    </dgm:pt>
    <dgm:pt modelId="{2AC95A34-C3EF-4FA1-82C0-9C7F57DD8A0C}" type="parTrans" cxnId="{2B45AA01-CD8E-447C-A8AC-87C1128C91BB}">
      <dgm:prSet/>
      <dgm:spPr>
        <a:ln>
          <a:solidFill>
            <a:schemeClr val="tx1"/>
          </a:solidFill>
        </a:ln>
      </dgm:spPr>
      <dgm:t>
        <a:bodyPr/>
        <a:lstStyle/>
        <a:p>
          <a:endParaRPr lang="fr-FR"/>
        </a:p>
      </dgm:t>
    </dgm:pt>
    <dgm:pt modelId="{FD59FDA8-95C3-40A7-8B5F-6B7E8378EC92}" type="sibTrans" cxnId="{2B45AA01-CD8E-447C-A8AC-87C1128C91BB}">
      <dgm:prSet/>
      <dgm:spPr/>
      <dgm:t>
        <a:bodyPr/>
        <a:lstStyle/>
        <a:p>
          <a:endParaRPr lang="fr-FR"/>
        </a:p>
      </dgm:t>
    </dgm:pt>
    <dgm:pt modelId="{67E04B30-EB66-403A-A4A8-067DE74554AE}" type="pres">
      <dgm:prSet presAssocID="{07A1B208-04C1-4ECD-A776-6EBDC9C5426A}" presName="diagram" presStyleCnt="0">
        <dgm:presLayoutVars>
          <dgm:chPref val="1"/>
          <dgm:dir/>
          <dgm:animOne val="branch"/>
          <dgm:animLvl val="lvl"/>
          <dgm:resizeHandles/>
        </dgm:presLayoutVars>
      </dgm:prSet>
      <dgm:spPr/>
      <dgm:t>
        <a:bodyPr/>
        <a:lstStyle/>
        <a:p>
          <a:endParaRPr lang="fr-FR"/>
        </a:p>
      </dgm:t>
    </dgm:pt>
    <dgm:pt modelId="{C928FA27-16BB-4FFD-B6AB-ED3AB12F46BF}" type="pres">
      <dgm:prSet presAssocID="{2417A31C-EF6A-402E-AB9A-2D826EF9273B}" presName="root" presStyleCnt="0"/>
      <dgm:spPr/>
    </dgm:pt>
    <dgm:pt modelId="{1D64051A-1111-40AB-A698-1A4467628796}" type="pres">
      <dgm:prSet presAssocID="{2417A31C-EF6A-402E-AB9A-2D826EF9273B}" presName="rootComposite" presStyleCnt="0"/>
      <dgm:spPr/>
    </dgm:pt>
    <dgm:pt modelId="{05B11A56-4EF4-42B8-83C4-14507FCC1914}" type="pres">
      <dgm:prSet presAssocID="{2417A31C-EF6A-402E-AB9A-2D826EF9273B}" presName="rootText" presStyleLbl="node1" presStyleIdx="0" presStyleCnt="1" custScaleX="252297"/>
      <dgm:spPr/>
      <dgm:t>
        <a:bodyPr/>
        <a:lstStyle/>
        <a:p>
          <a:endParaRPr lang="fr-FR"/>
        </a:p>
      </dgm:t>
    </dgm:pt>
    <dgm:pt modelId="{416D6191-1663-4954-B71F-93E0DEDD1766}" type="pres">
      <dgm:prSet presAssocID="{2417A31C-EF6A-402E-AB9A-2D826EF9273B}" presName="rootConnector" presStyleLbl="node1" presStyleIdx="0" presStyleCnt="1"/>
      <dgm:spPr/>
      <dgm:t>
        <a:bodyPr/>
        <a:lstStyle/>
        <a:p>
          <a:endParaRPr lang="fr-FR"/>
        </a:p>
      </dgm:t>
    </dgm:pt>
    <dgm:pt modelId="{EF1D28CC-65FD-4A91-AEAA-68EC94E359BA}" type="pres">
      <dgm:prSet presAssocID="{2417A31C-EF6A-402E-AB9A-2D826EF9273B}" presName="childShape" presStyleCnt="0"/>
      <dgm:spPr/>
    </dgm:pt>
    <dgm:pt modelId="{44261CCB-47C6-47CF-AC0E-B78669EE4CF2}" type="pres">
      <dgm:prSet presAssocID="{78C90029-9C65-4E36-929E-585006319B04}" presName="Name13" presStyleLbl="parChTrans1D2" presStyleIdx="0" presStyleCnt="3"/>
      <dgm:spPr/>
      <dgm:t>
        <a:bodyPr/>
        <a:lstStyle/>
        <a:p>
          <a:endParaRPr lang="fr-FR"/>
        </a:p>
      </dgm:t>
    </dgm:pt>
    <dgm:pt modelId="{458D46BB-B754-43F7-8C0E-067CDC07FD11}" type="pres">
      <dgm:prSet presAssocID="{FD916A59-95EB-49EF-A04A-CD3025069BBF}" presName="childText" presStyleLbl="bgAcc1" presStyleIdx="0" presStyleCnt="3" custScaleX="252829">
        <dgm:presLayoutVars>
          <dgm:bulletEnabled val="1"/>
        </dgm:presLayoutVars>
      </dgm:prSet>
      <dgm:spPr/>
      <dgm:t>
        <a:bodyPr/>
        <a:lstStyle/>
        <a:p>
          <a:endParaRPr lang="fr-FR"/>
        </a:p>
      </dgm:t>
    </dgm:pt>
    <dgm:pt modelId="{9565B3D1-DE63-4D35-B2A5-12EE3C11A1DE}" type="pres">
      <dgm:prSet presAssocID="{72AB52EC-6651-44A0-A816-4B8B12D1B2AE}" presName="Name13" presStyleLbl="parChTrans1D2" presStyleIdx="1" presStyleCnt="3"/>
      <dgm:spPr/>
      <dgm:t>
        <a:bodyPr/>
        <a:lstStyle/>
        <a:p>
          <a:endParaRPr lang="fr-FR"/>
        </a:p>
      </dgm:t>
    </dgm:pt>
    <dgm:pt modelId="{41B714A9-E64B-46CB-9901-9DF64EA7C186}" type="pres">
      <dgm:prSet presAssocID="{047DA131-FBEF-4F50-A6E5-2718B2E54F7B}" presName="childText" presStyleLbl="bgAcc1" presStyleIdx="1" presStyleCnt="3" custScaleX="252829">
        <dgm:presLayoutVars>
          <dgm:bulletEnabled val="1"/>
        </dgm:presLayoutVars>
      </dgm:prSet>
      <dgm:spPr/>
      <dgm:t>
        <a:bodyPr/>
        <a:lstStyle/>
        <a:p>
          <a:endParaRPr lang="fr-FR"/>
        </a:p>
      </dgm:t>
    </dgm:pt>
    <dgm:pt modelId="{A26A9F64-7E94-40B7-93A5-AEBC29DA153A}" type="pres">
      <dgm:prSet presAssocID="{2AC95A34-C3EF-4FA1-82C0-9C7F57DD8A0C}" presName="Name13" presStyleLbl="parChTrans1D2" presStyleIdx="2" presStyleCnt="3"/>
      <dgm:spPr/>
      <dgm:t>
        <a:bodyPr/>
        <a:lstStyle/>
        <a:p>
          <a:endParaRPr lang="fr-FR"/>
        </a:p>
      </dgm:t>
    </dgm:pt>
    <dgm:pt modelId="{2E25FEDC-287C-4C23-AC03-76A53B34ABE1}" type="pres">
      <dgm:prSet presAssocID="{65EFD6B5-B49B-48C0-B33F-B579D3166779}" presName="childText" presStyleLbl="bgAcc1" presStyleIdx="2" presStyleCnt="3" custScaleX="252829">
        <dgm:presLayoutVars>
          <dgm:bulletEnabled val="1"/>
        </dgm:presLayoutVars>
      </dgm:prSet>
      <dgm:spPr/>
      <dgm:t>
        <a:bodyPr/>
        <a:lstStyle/>
        <a:p>
          <a:endParaRPr lang="fr-FR"/>
        </a:p>
      </dgm:t>
    </dgm:pt>
  </dgm:ptLst>
  <dgm:cxnLst>
    <dgm:cxn modelId="{05C62EF6-3335-40E6-AC59-8746BF90523B}" type="presOf" srcId="{2417A31C-EF6A-402E-AB9A-2D826EF9273B}" destId="{05B11A56-4EF4-42B8-83C4-14507FCC1914}" srcOrd="0" destOrd="0" presId="urn:microsoft.com/office/officeart/2005/8/layout/hierarchy3"/>
    <dgm:cxn modelId="{2DBF707D-FFDA-4408-A68B-512402525A13}" srcId="{07A1B208-04C1-4ECD-A776-6EBDC9C5426A}" destId="{2417A31C-EF6A-402E-AB9A-2D826EF9273B}" srcOrd="0" destOrd="0" parTransId="{57A07573-802D-4CD0-A286-B757FCD1D2B2}" sibTransId="{9CF9DD80-9F5B-459D-BB5C-2FAB58DBB126}"/>
    <dgm:cxn modelId="{91BA9BB1-9CB5-4FF0-88C6-F4DB99D3675B}" srcId="{2417A31C-EF6A-402E-AB9A-2D826EF9273B}" destId="{047DA131-FBEF-4F50-A6E5-2718B2E54F7B}" srcOrd="1" destOrd="0" parTransId="{72AB52EC-6651-44A0-A816-4B8B12D1B2AE}" sibTransId="{683A09BD-2CFC-40C6-A437-4FC773FAE46F}"/>
    <dgm:cxn modelId="{F4D86664-9BF3-45FD-BDBC-82167D14A56C}" type="presOf" srcId="{72AB52EC-6651-44A0-A816-4B8B12D1B2AE}" destId="{9565B3D1-DE63-4D35-B2A5-12EE3C11A1DE}" srcOrd="0" destOrd="0" presId="urn:microsoft.com/office/officeart/2005/8/layout/hierarchy3"/>
    <dgm:cxn modelId="{98F367A5-5C66-4DBE-933A-3C91869DAFA6}" type="presOf" srcId="{FD916A59-95EB-49EF-A04A-CD3025069BBF}" destId="{458D46BB-B754-43F7-8C0E-067CDC07FD11}" srcOrd="0" destOrd="0" presId="urn:microsoft.com/office/officeart/2005/8/layout/hierarchy3"/>
    <dgm:cxn modelId="{85E54DE8-3AB4-4DDB-80A7-EAF15077115C}" type="presOf" srcId="{78C90029-9C65-4E36-929E-585006319B04}" destId="{44261CCB-47C6-47CF-AC0E-B78669EE4CF2}" srcOrd="0" destOrd="0" presId="urn:microsoft.com/office/officeart/2005/8/layout/hierarchy3"/>
    <dgm:cxn modelId="{1ADEF703-1308-47A7-BFFC-E87CE99FE842}" type="presOf" srcId="{047DA131-FBEF-4F50-A6E5-2718B2E54F7B}" destId="{41B714A9-E64B-46CB-9901-9DF64EA7C186}" srcOrd="0" destOrd="0" presId="urn:microsoft.com/office/officeart/2005/8/layout/hierarchy3"/>
    <dgm:cxn modelId="{2B45AA01-CD8E-447C-A8AC-87C1128C91BB}" srcId="{2417A31C-EF6A-402E-AB9A-2D826EF9273B}" destId="{65EFD6B5-B49B-48C0-B33F-B579D3166779}" srcOrd="2" destOrd="0" parTransId="{2AC95A34-C3EF-4FA1-82C0-9C7F57DD8A0C}" sibTransId="{FD59FDA8-95C3-40A7-8B5F-6B7E8378EC92}"/>
    <dgm:cxn modelId="{7152DC5F-2B6D-4837-BBB1-BFDCAE6BAAC5}" type="presOf" srcId="{65EFD6B5-B49B-48C0-B33F-B579D3166779}" destId="{2E25FEDC-287C-4C23-AC03-76A53B34ABE1}" srcOrd="0" destOrd="0" presId="urn:microsoft.com/office/officeart/2005/8/layout/hierarchy3"/>
    <dgm:cxn modelId="{50EBDD81-36E2-4C7E-9AC4-D3A6F66D62A7}" type="presOf" srcId="{2AC95A34-C3EF-4FA1-82C0-9C7F57DD8A0C}" destId="{A26A9F64-7E94-40B7-93A5-AEBC29DA153A}" srcOrd="0" destOrd="0" presId="urn:microsoft.com/office/officeart/2005/8/layout/hierarchy3"/>
    <dgm:cxn modelId="{E850D58F-43B5-4219-8B04-445CF90654C3}" srcId="{2417A31C-EF6A-402E-AB9A-2D826EF9273B}" destId="{FD916A59-95EB-49EF-A04A-CD3025069BBF}" srcOrd="0" destOrd="0" parTransId="{78C90029-9C65-4E36-929E-585006319B04}" sibTransId="{2BEED48E-E671-4F38-A62B-900AF4A7AA73}"/>
    <dgm:cxn modelId="{CE55A8D5-FBE4-4FEE-826D-645517142CF3}" type="presOf" srcId="{07A1B208-04C1-4ECD-A776-6EBDC9C5426A}" destId="{67E04B30-EB66-403A-A4A8-067DE74554AE}" srcOrd="0" destOrd="0" presId="urn:microsoft.com/office/officeart/2005/8/layout/hierarchy3"/>
    <dgm:cxn modelId="{52271F2B-7FED-4692-97D3-B3E4FFFB5873}" type="presOf" srcId="{2417A31C-EF6A-402E-AB9A-2D826EF9273B}" destId="{416D6191-1663-4954-B71F-93E0DEDD1766}" srcOrd="1" destOrd="0" presId="urn:microsoft.com/office/officeart/2005/8/layout/hierarchy3"/>
    <dgm:cxn modelId="{8AAE0C77-9D24-4121-8992-DD6639880BEC}" type="presParOf" srcId="{67E04B30-EB66-403A-A4A8-067DE74554AE}" destId="{C928FA27-16BB-4FFD-B6AB-ED3AB12F46BF}" srcOrd="0" destOrd="0" presId="urn:microsoft.com/office/officeart/2005/8/layout/hierarchy3"/>
    <dgm:cxn modelId="{EE3B2323-CB0D-4A5E-854F-F9247D595C2A}" type="presParOf" srcId="{C928FA27-16BB-4FFD-B6AB-ED3AB12F46BF}" destId="{1D64051A-1111-40AB-A698-1A4467628796}" srcOrd="0" destOrd="0" presId="urn:microsoft.com/office/officeart/2005/8/layout/hierarchy3"/>
    <dgm:cxn modelId="{ECBC2C72-12BF-4D35-BC5C-82AA93AE2774}" type="presParOf" srcId="{1D64051A-1111-40AB-A698-1A4467628796}" destId="{05B11A56-4EF4-42B8-83C4-14507FCC1914}" srcOrd="0" destOrd="0" presId="urn:microsoft.com/office/officeart/2005/8/layout/hierarchy3"/>
    <dgm:cxn modelId="{D978ADB1-91E3-4CCB-8F94-79D4A2F7D6B7}" type="presParOf" srcId="{1D64051A-1111-40AB-A698-1A4467628796}" destId="{416D6191-1663-4954-B71F-93E0DEDD1766}" srcOrd="1" destOrd="0" presId="urn:microsoft.com/office/officeart/2005/8/layout/hierarchy3"/>
    <dgm:cxn modelId="{8D42666C-B788-44B4-9E6E-C7A6B3E17865}" type="presParOf" srcId="{C928FA27-16BB-4FFD-B6AB-ED3AB12F46BF}" destId="{EF1D28CC-65FD-4A91-AEAA-68EC94E359BA}" srcOrd="1" destOrd="0" presId="urn:microsoft.com/office/officeart/2005/8/layout/hierarchy3"/>
    <dgm:cxn modelId="{40AA7408-1939-49B7-8A41-DF17B5FC8147}" type="presParOf" srcId="{EF1D28CC-65FD-4A91-AEAA-68EC94E359BA}" destId="{44261CCB-47C6-47CF-AC0E-B78669EE4CF2}" srcOrd="0" destOrd="0" presId="urn:microsoft.com/office/officeart/2005/8/layout/hierarchy3"/>
    <dgm:cxn modelId="{6CFAF531-E5F0-447D-90A4-C69CF3F69C11}" type="presParOf" srcId="{EF1D28CC-65FD-4A91-AEAA-68EC94E359BA}" destId="{458D46BB-B754-43F7-8C0E-067CDC07FD11}" srcOrd="1" destOrd="0" presId="urn:microsoft.com/office/officeart/2005/8/layout/hierarchy3"/>
    <dgm:cxn modelId="{C0CB865D-7ABC-419B-AE40-0F60524C3B06}" type="presParOf" srcId="{EF1D28CC-65FD-4A91-AEAA-68EC94E359BA}" destId="{9565B3D1-DE63-4D35-B2A5-12EE3C11A1DE}" srcOrd="2" destOrd="0" presId="urn:microsoft.com/office/officeart/2005/8/layout/hierarchy3"/>
    <dgm:cxn modelId="{A3D80AF4-1B76-44C0-973E-D9DB81D8A9E1}" type="presParOf" srcId="{EF1D28CC-65FD-4A91-AEAA-68EC94E359BA}" destId="{41B714A9-E64B-46CB-9901-9DF64EA7C186}" srcOrd="3" destOrd="0" presId="urn:microsoft.com/office/officeart/2005/8/layout/hierarchy3"/>
    <dgm:cxn modelId="{F29BADA1-376A-4A78-8DAD-634875B6332F}" type="presParOf" srcId="{EF1D28CC-65FD-4A91-AEAA-68EC94E359BA}" destId="{A26A9F64-7E94-40B7-93A5-AEBC29DA153A}" srcOrd="4" destOrd="0" presId="urn:microsoft.com/office/officeart/2005/8/layout/hierarchy3"/>
    <dgm:cxn modelId="{35D15A55-0BE2-45DA-8797-4D45576F4F05}" type="presParOf" srcId="{EF1D28CC-65FD-4A91-AEAA-68EC94E359BA}" destId="{2E25FEDC-287C-4C23-AC03-76A53B34ABE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13D3A-70E6-4B76-8F9F-18ED6B59730C}">
      <dsp:nvSpPr>
        <dsp:cNvPr id="0" name=""/>
        <dsp:cNvSpPr/>
      </dsp:nvSpPr>
      <dsp:spPr>
        <a:xfrm>
          <a:off x="0" y="0"/>
          <a:ext cx="8352928" cy="1687819"/>
        </a:xfrm>
        <a:prstGeom prst="roundRect">
          <a:avLst>
            <a:gd name="adj" fmla="val 10000"/>
          </a:avLst>
        </a:prstGeom>
        <a:solidFill>
          <a:schemeClr val="accent2">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100000"/>
            </a:lnSpc>
            <a:spcBef>
              <a:spcPct val="0"/>
            </a:spcBef>
            <a:spcAft>
              <a:spcPts val="0"/>
            </a:spcAft>
          </a:pPr>
          <a:r>
            <a:rPr lang="fr-FR" sz="2800" b="1" kern="1200" dirty="0" smtClean="0">
              <a:solidFill>
                <a:schemeClr val="tx1"/>
              </a:solidFill>
              <a:effectLst>
                <a:outerShdw blurRad="38100" dist="38100" dir="2700000" algn="tl">
                  <a:srgbClr val="000000">
                    <a:alpha val="43137"/>
                  </a:srgbClr>
                </a:outerShdw>
              </a:effectLst>
            </a:rPr>
            <a:t>Établir le constat de défaillance</a:t>
          </a:r>
        </a:p>
        <a:p>
          <a:pPr lvl="0" algn="l" defTabSz="1244600">
            <a:lnSpc>
              <a:spcPct val="90000"/>
            </a:lnSpc>
            <a:spcBef>
              <a:spcPct val="0"/>
            </a:spcBef>
            <a:spcAft>
              <a:spcPct val="35000"/>
            </a:spcAft>
          </a:pPr>
          <a:endParaRPr lang="fr-FR" sz="1200" kern="1200" dirty="0"/>
        </a:p>
      </dsp:txBody>
      <dsp:txXfrm>
        <a:off x="1839367" y="0"/>
        <a:ext cx="6513560" cy="1687819"/>
      </dsp:txXfrm>
    </dsp:sp>
    <dsp:sp modelId="{DFD9053C-3ED1-46F1-A885-4EF8567DBD6A}">
      <dsp:nvSpPr>
        <dsp:cNvPr id="0" name=""/>
        <dsp:cNvSpPr/>
      </dsp:nvSpPr>
      <dsp:spPr>
        <a:xfrm>
          <a:off x="267730" y="168781"/>
          <a:ext cx="1472688" cy="135025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47A22-0368-4857-B315-EDD65D47A146}">
      <dsp:nvSpPr>
        <dsp:cNvPr id="0" name=""/>
        <dsp:cNvSpPr/>
      </dsp:nvSpPr>
      <dsp:spPr>
        <a:xfrm>
          <a:off x="0" y="1856601"/>
          <a:ext cx="8352928" cy="1687819"/>
        </a:xfrm>
        <a:prstGeom prst="roundRect">
          <a:avLst>
            <a:gd name="adj" fmla="val 10000"/>
          </a:avLst>
        </a:prstGeom>
        <a:solidFill>
          <a:schemeClr val="accent3">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fr-FR" sz="2400" b="1" kern="1200" dirty="0" smtClean="0">
              <a:solidFill>
                <a:schemeClr val="tx1"/>
              </a:solidFill>
              <a:effectLst>
                <a:outerShdw blurRad="38100" dist="38100" dir="2700000" algn="tl">
                  <a:srgbClr val="000000">
                    <a:alpha val="43137"/>
                  </a:srgbClr>
                </a:outerShdw>
              </a:effectLst>
            </a:rPr>
            <a:t>Identifier la fonction défaillante :</a:t>
          </a:r>
          <a:endParaRPr lang="fr-FR" sz="2400" b="1" kern="1200" dirty="0">
            <a:solidFill>
              <a:schemeClr val="tx1"/>
            </a:solidFill>
            <a:effectLst>
              <a:outerShdw blurRad="38100" dist="38100" dir="2700000" algn="tl">
                <a:srgbClr val="000000">
                  <a:alpha val="43137"/>
                </a:srgbClr>
              </a:outerShdw>
            </a:effectLst>
          </a:endParaRPr>
        </a:p>
        <a:p>
          <a:pPr marL="171450" lvl="1" indent="-171450" algn="just" defTabSz="800100">
            <a:lnSpc>
              <a:spcPct val="90000"/>
            </a:lnSpc>
            <a:spcBef>
              <a:spcPct val="0"/>
            </a:spcBef>
            <a:spcAft>
              <a:spcPct val="15000"/>
            </a:spcAft>
            <a:buChar char="••"/>
          </a:pPr>
          <a:r>
            <a:rPr lang="fr-FR" sz="1800" b="1" kern="1200" dirty="0" smtClean="0">
              <a:effectLst>
                <a:outerShdw blurRad="38100" dist="38100" dir="2700000" algn="tl">
                  <a:srgbClr val="000000">
                    <a:alpha val="43137"/>
                  </a:srgbClr>
                </a:outerShdw>
              </a:effectLst>
            </a:rPr>
            <a:t>fonction opérative élémentaire, fonction sécurité, fonction communication,</a:t>
          </a:r>
          <a:endParaRPr lang="fr-FR" sz="1800" b="1" kern="1200" dirty="0">
            <a:effectLst>
              <a:outerShdw blurRad="38100" dist="38100" dir="2700000" algn="tl">
                <a:srgbClr val="000000">
                  <a:alpha val="43137"/>
                </a:srgbClr>
              </a:outerShdw>
            </a:effectLst>
          </a:endParaRPr>
        </a:p>
        <a:p>
          <a:pPr marL="171450" lvl="1" indent="-171450" algn="just" defTabSz="800100">
            <a:lnSpc>
              <a:spcPct val="90000"/>
            </a:lnSpc>
            <a:spcBef>
              <a:spcPct val="0"/>
            </a:spcBef>
            <a:spcAft>
              <a:spcPct val="15000"/>
            </a:spcAft>
            <a:buChar char="••"/>
          </a:pPr>
          <a:r>
            <a:rPr lang="fr-FR" sz="1800" b="1" kern="1200" dirty="0" smtClean="0">
              <a:effectLst>
                <a:outerShdw blurRad="38100" dist="38100" dir="2700000" algn="tl">
                  <a:srgbClr val="000000">
                    <a:alpha val="43137"/>
                  </a:srgbClr>
                </a:outerShdw>
              </a:effectLst>
            </a:rPr>
            <a:t> fonction dialogue, fonction alimentation en énergie, fonction surveillance.</a:t>
          </a:r>
          <a:endParaRPr lang="fr-FR" sz="1800" b="1" kern="1200" dirty="0">
            <a:effectLst>
              <a:outerShdw blurRad="38100" dist="38100" dir="2700000" algn="tl">
                <a:srgbClr val="000000">
                  <a:alpha val="43137"/>
                </a:srgbClr>
              </a:outerShdw>
            </a:effectLst>
          </a:endParaRPr>
        </a:p>
      </dsp:txBody>
      <dsp:txXfrm>
        <a:off x="1839367" y="1856601"/>
        <a:ext cx="6513560" cy="1687819"/>
      </dsp:txXfrm>
    </dsp:sp>
    <dsp:sp modelId="{72589DFC-A694-4193-A5F4-1E44FEB1E057}">
      <dsp:nvSpPr>
        <dsp:cNvPr id="0" name=""/>
        <dsp:cNvSpPr/>
      </dsp:nvSpPr>
      <dsp:spPr>
        <a:xfrm>
          <a:off x="267722" y="2025383"/>
          <a:ext cx="1472704" cy="135025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8599F-5931-4412-86C9-B73C07661DC8}">
      <dsp:nvSpPr>
        <dsp:cNvPr id="0" name=""/>
        <dsp:cNvSpPr/>
      </dsp:nvSpPr>
      <dsp:spPr>
        <a:xfrm>
          <a:off x="0" y="3713202"/>
          <a:ext cx="8352928" cy="1687819"/>
        </a:xfrm>
        <a:prstGeom prst="roundRect">
          <a:avLst>
            <a:gd name="adj" fmla="val 10000"/>
          </a:avLst>
        </a:prstGeom>
        <a:solidFill>
          <a:schemeClr val="accent4">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fr-FR" sz="2400" b="1" kern="1200" dirty="0" smtClean="0">
              <a:solidFill>
                <a:schemeClr val="tx1"/>
              </a:solidFill>
              <a:effectLst>
                <a:outerShdw blurRad="38100" dist="38100" dir="2700000" algn="tl">
                  <a:srgbClr val="000000">
                    <a:alpha val="43137"/>
                  </a:srgbClr>
                </a:outerShdw>
              </a:effectLst>
            </a:rPr>
            <a:t>Identifier et répertorier les composants liés à la non-réalisation de la fonction :</a:t>
          </a:r>
        </a:p>
        <a:p>
          <a:pPr lvl="0" algn="just" defTabSz="10668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chaîne d’action, chaîne d’acquisition, chaîne de sécurité, structure de communication, chaîne de dialogue, chaîne d’alimentation en énergie.</a:t>
          </a:r>
        </a:p>
      </dsp:txBody>
      <dsp:txXfrm>
        <a:off x="1839367" y="3713202"/>
        <a:ext cx="6513560" cy="1687819"/>
      </dsp:txXfrm>
    </dsp:sp>
    <dsp:sp modelId="{9F51E4DD-592A-4061-9301-402DAE7DF75C}">
      <dsp:nvSpPr>
        <dsp:cNvPr id="0" name=""/>
        <dsp:cNvSpPr/>
      </dsp:nvSpPr>
      <dsp:spPr>
        <a:xfrm>
          <a:off x="267722" y="3881984"/>
          <a:ext cx="1472704" cy="135025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13D3A-70E6-4B76-8F9F-18ED6B59730C}">
      <dsp:nvSpPr>
        <dsp:cNvPr id="0" name=""/>
        <dsp:cNvSpPr/>
      </dsp:nvSpPr>
      <dsp:spPr>
        <a:xfrm>
          <a:off x="0" y="0"/>
          <a:ext cx="8352928" cy="1565514"/>
        </a:xfrm>
        <a:prstGeom prst="roundRect">
          <a:avLst>
            <a:gd name="adj" fmla="val 10000"/>
          </a:avLst>
        </a:prstGeom>
        <a:solidFill>
          <a:schemeClr val="accent2">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solidFill>
              <a:effectLst>
                <a:outerShdw blurRad="38100" dist="38100" dir="2700000" algn="tl">
                  <a:srgbClr val="000000">
                    <a:alpha val="43137"/>
                  </a:srgbClr>
                </a:outerShdw>
              </a:effectLst>
            </a:rPr>
            <a:t>Localiser la panne </a:t>
          </a:r>
          <a:r>
            <a:rPr lang="fr-FR" sz="2400" b="1" kern="1200" dirty="0" smtClean="0">
              <a:solidFill>
                <a:schemeClr val="tx1"/>
              </a:solidFill>
            </a:rPr>
            <a:t>:</a:t>
          </a:r>
        </a:p>
        <a:p>
          <a:pPr lvl="0" algn="l" defTabSz="1066800">
            <a:lnSpc>
              <a:spcPct val="90000"/>
            </a:lnSpc>
            <a:spcBef>
              <a:spcPct val="0"/>
            </a:spcBef>
            <a:spcAft>
              <a:spcPct val="35000"/>
            </a:spcAft>
          </a:pPr>
          <a:r>
            <a:rPr lang="fr-FR" sz="2000" b="0" kern="1200" dirty="0" smtClean="0">
              <a:solidFill>
                <a:schemeClr val="tx1"/>
              </a:solidFill>
            </a:rPr>
            <a:t>hiérarchiser les hypothèses,</a:t>
          </a:r>
        </a:p>
        <a:p>
          <a:pPr lvl="0" algn="l" defTabSz="1066800">
            <a:lnSpc>
              <a:spcPct val="90000"/>
            </a:lnSpc>
            <a:spcBef>
              <a:spcPct val="0"/>
            </a:spcBef>
            <a:spcAft>
              <a:spcPct val="35000"/>
            </a:spcAft>
          </a:pPr>
          <a:r>
            <a:rPr lang="fr-FR" sz="2000" b="0" kern="1200" dirty="0" smtClean="0">
              <a:solidFill>
                <a:schemeClr val="tx1"/>
              </a:solidFill>
            </a:rPr>
            <a:t>Définir les mesures et contrôles permettant de valider ou non les hypothèses</a:t>
          </a:r>
          <a:r>
            <a:rPr lang="fr-FR" sz="2000" b="1" kern="1200" dirty="0" smtClean="0">
              <a:solidFill>
                <a:schemeClr val="tx1"/>
              </a:solidFill>
            </a:rPr>
            <a:t>.</a:t>
          </a:r>
        </a:p>
      </dsp:txBody>
      <dsp:txXfrm>
        <a:off x="1827137" y="0"/>
        <a:ext cx="6525790" cy="1565514"/>
      </dsp:txXfrm>
    </dsp:sp>
    <dsp:sp modelId="{DFD9053C-3ED1-46F1-A885-4EF8567DBD6A}">
      <dsp:nvSpPr>
        <dsp:cNvPr id="0" name=""/>
        <dsp:cNvSpPr/>
      </dsp:nvSpPr>
      <dsp:spPr>
        <a:xfrm>
          <a:off x="255500" y="156551"/>
          <a:ext cx="1472688" cy="125241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47A22-0368-4857-B315-EDD65D47A146}">
      <dsp:nvSpPr>
        <dsp:cNvPr id="0" name=""/>
        <dsp:cNvSpPr/>
      </dsp:nvSpPr>
      <dsp:spPr>
        <a:xfrm>
          <a:off x="0" y="1722065"/>
          <a:ext cx="8352928" cy="1565514"/>
        </a:xfrm>
        <a:prstGeom prst="roundRect">
          <a:avLst>
            <a:gd name="adj" fmla="val 10000"/>
          </a:avLst>
        </a:prstGeom>
        <a:solidFill>
          <a:schemeClr val="accent3">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solidFill>
            </a:rPr>
            <a:t>Identifier les phénomènes dangereux</a:t>
          </a:r>
        </a:p>
        <a:p>
          <a:pPr lvl="0" algn="l" defTabSz="1066800">
            <a:lnSpc>
              <a:spcPct val="90000"/>
            </a:lnSpc>
            <a:spcBef>
              <a:spcPct val="0"/>
            </a:spcBef>
            <a:spcAft>
              <a:spcPct val="35000"/>
            </a:spcAft>
          </a:pPr>
          <a:r>
            <a:rPr lang="fr-FR" sz="2400" b="1" kern="1200" dirty="0" smtClean="0">
              <a:solidFill>
                <a:schemeClr val="tx1"/>
              </a:solidFill>
            </a:rPr>
            <a:t>et appliquer les mesures de prévention</a:t>
          </a:r>
        </a:p>
      </dsp:txBody>
      <dsp:txXfrm>
        <a:off x="1827137" y="1722065"/>
        <a:ext cx="6525790" cy="1565514"/>
      </dsp:txXfrm>
    </dsp:sp>
    <dsp:sp modelId="{72589DFC-A694-4193-A5F4-1E44FEB1E057}">
      <dsp:nvSpPr>
        <dsp:cNvPr id="0" name=""/>
        <dsp:cNvSpPr/>
      </dsp:nvSpPr>
      <dsp:spPr>
        <a:xfrm>
          <a:off x="288034" y="1878617"/>
          <a:ext cx="1407618" cy="125241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8599F-5931-4412-86C9-B73C07661DC8}">
      <dsp:nvSpPr>
        <dsp:cNvPr id="0" name=""/>
        <dsp:cNvSpPr/>
      </dsp:nvSpPr>
      <dsp:spPr>
        <a:xfrm>
          <a:off x="0" y="3444131"/>
          <a:ext cx="8352928" cy="1565514"/>
        </a:xfrm>
        <a:prstGeom prst="roundRect">
          <a:avLst>
            <a:gd name="adj" fmla="val 10000"/>
          </a:avLst>
        </a:prstGeom>
        <a:solidFill>
          <a:schemeClr val="accent4">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solidFill>
            </a:rPr>
            <a:t>Réaliser les tests </a:t>
          </a:r>
        </a:p>
        <a:p>
          <a:pPr lvl="0" algn="l" defTabSz="1066800">
            <a:lnSpc>
              <a:spcPct val="90000"/>
            </a:lnSpc>
            <a:spcBef>
              <a:spcPct val="0"/>
            </a:spcBef>
            <a:spcAft>
              <a:spcPct val="35000"/>
            </a:spcAft>
          </a:pPr>
          <a:r>
            <a:rPr lang="fr-FR" sz="2400" b="1" kern="1200" dirty="0" smtClean="0">
              <a:solidFill>
                <a:schemeClr val="tx1"/>
              </a:solidFill>
            </a:rPr>
            <a:t>et identifier la cause de la défaillance</a:t>
          </a:r>
        </a:p>
        <a:p>
          <a:pPr lvl="0" algn="l" defTabSz="1066800">
            <a:lnSpc>
              <a:spcPct val="90000"/>
            </a:lnSpc>
            <a:spcBef>
              <a:spcPct val="0"/>
            </a:spcBef>
            <a:spcAft>
              <a:spcPct val="35000"/>
            </a:spcAft>
          </a:pPr>
          <a:endParaRPr lang="fr-FR" sz="1200" kern="1200" dirty="0"/>
        </a:p>
      </dsp:txBody>
      <dsp:txXfrm>
        <a:off x="1827137" y="3444131"/>
        <a:ext cx="6525790" cy="1565514"/>
      </dsp:txXfrm>
    </dsp:sp>
    <dsp:sp modelId="{9F51E4DD-592A-4061-9301-402DAE7DF75C}">
      <dsp:nvSpPr>
        <dsp:cNvPr id="0" name=""/>
        <dsp:cNvSpPr/>
      </dsp:nvSpPr>
      <dsp:spPr>
        <a:xfrm>
          <a:off x="255491" y="3600683"/>
          <a:ext cx="1472704" cy="125241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184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fld id="{D4ED9803-F7FC-49AE-8E27-727C8E0A8CD3}" type="datetimeFigureOut">
              <a:rPr lang="fr-FR"/>
              <a:pPr>
                <a:defRPr/>
              </a:pPr>
              <a:t>15/11/2014</a:t>
            </a:fld>
            <a:endParaRPr lang="fr-FR"/>
          </a:p>
        </p:txBody>
      </p:sp>
      <p:sp>
        <p:nvSpPr>
          <p:cNvPr id="13316"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84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184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C72F64FB-B452-42B2-AD96-88A12F613B93}" type="slidenum">
              <a:rPr lang="fr-FR"/>
              <a:pPr>
                <a:defRPr/>
              </a:pPr>
              <a:t>‹N°›</a:t>
            </a:fld>
            <a:endParaRPr lang="fr-FR"/>
          </a:p>
        </p:txBody>
      </p:sp>
    </p:spTree>
    <p:extLst>
      <p:ext uri="{BB962C8B-B14F-4D97-AF65-F5344CB8AC3E}">
        <p14:creationId xmlns:p14="http://schemas.microsoft.com/office/powerpoint/2010/main" val="3392104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8"/>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C4A8291-3AD5-412A-9C89-0F1B81F542CE}"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AC547DB-661B-4FE3-AF99-532019A17A92}"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A230313-4A15-4316-99E9-CE986B4CFCEF}"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C3BA61D-1499-4012-A5C7-FBA48693B9D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80337" y="274641"/>
            <a:ext cx="2414588"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6576" y="274641"/>
            <a:ext cx="7078663"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C3FD224-D1E2-4E26-862E-C5F5EF865A8D}"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1F58839-53AB-40E1-BC1A-B5A412B0612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9E05F3-5004-4A08-9232-142F07BC15D2}"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4E2056-CC42-47DA-B976-C264F8C6D51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3"/>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90B52D7-C50D-4188-8E16-74538AA5929E}"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5C08898-7498-4F2A-882B-B92FAF55C34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B54CBFC-674B-4C96-BAC9-F97BF60541A4}" type="datetime1">
              <a:rPr lang="fr-FR"/>
              <a:pPr>
                <a:defRPr/>
              </a:pPr>
              <a:t>15/11/2014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49A7A8C-E434-4679-9F97-C7E7B9EF33D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3F78075-1620-4387-A06F-73198DACC3F4}" type="datetime1">
              <a:rPr lang="fr-FR"/>
              <a:pPr>
                <a:defRPr/>
              </a:pPr>
              <a:t>15/11/2014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742128C-6A16-4C33-8530-860B56AD2D9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2CEF662-7B98-441F-ABAD-86B189BC137D}" type="datetime1">
              <a:rPr lang="fr-FR"/>
              <a:pPr>
                <a:defRPr/>
              </a:pPr>
              <a:t>15/11/2014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787A66C-C17B-4A7D-BD10-3EF5EA12BA6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2F121FB-DF19-44CF-8186-B98EBD8F0099}" type="datetime1">
              <a:rPr lang="fr-FR"/>
              <a:pPr>
                <a:defRPr/>
              </a:pPr>
              <a:t>15/11/2014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B92435A-9B2D-4771-936C-17AEED19518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CDEFF24-442F-4B94-B09B-85431CFE42C2}" type="datetime1">
              <a:rPr lang="fr-FR"/>
              <a:pPr>
                <a:defRPr/>
              </a:pPr>
              <a:t>15/11/2014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64F1FA2-114F-4708-88D0-52282A74733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176E0CA-0175-4E96-A477-C534C8DC468C}" type="datetime1">
              <a:rPr lang="fr-FR"/>
              <a:pPr>
                <a:defRPr/>
              </a:pPr>
              <a:t>15/11/2014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8818F80-8797-4FD8-BA05-C794952DAE0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B259B80-7E1D-49BE-AEA6-907A6F481351}" type="datetime1">
              <a:rPr lang="fr-FR"/>
              <a:pPr>
                <a:defRPr/>
              </a:pPr>
              <a:t>15/11/2014</a:t>
            </a:fld>
            <a:endParaRPr lang="fr-FR"/>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C98DA6-86F3-4F49-B940-0A40D51D33A2}" type="slidenum">
              <a:rPr lang="fr-FR"/>
              <a:pPr>
                <a:defRPr/>
              </a:pPr>
              <a:t>‹N°›</a:t>
            </a:fld>
            <a:endParaRPr lang="fr-FR"/>
          </a:p>
        </p:txBody>
      </p:sp>
      <p:sp>
        <p:nvSpPr>
          <p:cNvPr id="2" name="ZoneTexte 1"/>
          <p:cNvSpPr txBox="1"/>
          <p:nvPr userDrawn="1"/>
        </p:nvSpPr>
        <p:spPr>
          <a:xfrm rot="16200000">
            <a:off x="-3244334" y="3167391"/>
            <a:ext cx="6858000" cy="523220"/>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2800" b="1" dirty="0" smtClean="0">
                <a:solidFill>
                  <a:schemeClr val="bg1"/>
                </a:solidFill>
                <a:effectLst>
                  <a:outerShdw blurRad="38100" dist="38100" dir="2700000" algn="tl">
                    <a:srgbClr val="000000">
                      <a:alpha val="43137"/>
                    </a:srgbClr>
                  </a:outerShdw>
                </a:effectLst>
                <a:latin typeface="+mn-lt"/>
              </a:rPr>
              <a:t>BTS MAINTENANCE DES SYSTÈMES</a:t>
            </a:r>
            <a:endParaRPr lang="fr-FR" sz="2800" b="1" dirty="0">
              <a:solidFill>
                <a:schemeClr val="bg1"/>
              </a:solidFill>
              <a:effectLst>
                <a:outerShdw blurRad="38100" dist="38100" dir="2700000" algn="tl">
                  <a:srgbClr val="000000">
                    <a:alpha val="43137"/>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0.jpeg"/><Relationship Id="rId3" Type="http://schemas.openxmlformats.org/officeDocument/2006/relationships/diagramLayout" Target="../diagrams/layout5.xml"/><Relationship Id="rId7" Type="http://schemas.openxmlformats.org/officeDocument/2006/relationships/image" Target="../media/image19.jpe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21.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3.png"/><Relationship Id="rId3" Type="http://schemas.openxmlformats.org/officeDocument/2006/relationships/diagramLayout" Target="../diagrams/layout9.xml"/><Relationship Id="rId7" Type="http://schemas.openxmlformats.org/officeDocument/2006/relationships/image" Target="../media/image22.jpe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5.png"/><Relationship Id="rId7" Type="http://schemas.openxmlformats.org/officeDocument/2006/relationships/diagramColors" Target="../diagrams/colors12.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6.png"/><Relationship Id="rId7" Type="http://schemas.openxmlformats.org/officeDocument/2006/relationships/diagramColors" Target="../diagrams/colors13.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7.png"/><Relationship Id="rId7" Type="http://schemas.openxmlformats.org/officeDocument/2006/relationships/diagramColors" Target="../diagrams/colors14.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9.png"/><Relationship Id="rId7" Type="http://schemas.openxmlformats.org/officeDocument/2006/relationships/diagramColors" Target="../diagrams/colors15.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1.png"/><Relationship Id="rId7" Type="http://schemas.openxmlformats.org/officeDocument/2006/relationships/diagramQuickStyle" Target="../diagrams/quickStyle16.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microsoft.com/office/2007/relationships/hdphoto" Target="../media/hdphoto1.wdp"/><Relationship Id="rId9" Type="http://schemas.microsoft.com/office/2007/relationships/diagramDrawing" Target="../diagrams/drawin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FICHES%20NATIONALES/FICHE%20NATIONALE_U51a_PRODUCTION_valid&#233;e.doc"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FICHES%20NATIONALES/FICHE%20NATIONALE_U51b_ENERGETIQUE_valid&#233;e.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FICHES%20EVAL/CCF%20E51%20OT%20diagnostic%20PDENIS.doc"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FICHES%20EVAL/CCF%20E51%20OT%20r&#233;paration%20PDENIS.doc"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emf"/><Relationship Id="rId4" Type="http://schemas.openxmlformats.org/officeDocument/2006/relationships/diagramLayout" Target="../diagrams/layout2.xml"/><Relationship Id="rId9" Type="http://schemas.openxmlformats.org/officeDocument/2006/relationships/oleObject" Target="../embeddings/Feuille_Microsoft_Excel_97-20031.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12A13009-2F95-4680-9DBC-E7DD6010E3D3}" type="slidenum">
              <a:rPr lang="fr-FR"/>
              <a:pPr>
                <a:defRPr/>
              </a:pPr>
              <a:t>1</a:t>
            </a:fld>
            <a:endParaRPr lang="fr-FR"/>
          </a:p>
        </p:txBody>
      </p:sp>
      <p:sp>
        <p:nvSpPr>
          <p:cNvPr id="14338" name="Titre 1"/>
          <p:cNvSpPr>
            <a:spLocks noGrp="1"/>
          </p:cNvSpPr>
          <p:nvPr>
            <p:ph type="ctrTitle"/>
          </p:nvPr>
        </p:nvSpPr>
        <p:spPr>
          <a:xfrm>
            <a:off x="776288" y="2636912"/>
            <a:ext cx="8713216" cy="14700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fr-FR" b="1" dirty="0">
                <a:ln w="11430"/>
                <a:solidFill>
                  <a:schemeClr val="accent2">
                    <a:lumMod val="75000"/>
                  </a:schemeClr>
                </a:solidFill>
                <a:effectLst>
                  <a:outerShdw blurRad="50800" dist="39000" dir="5460000" algn="tl">
                    <a:srgbClr val="000000">
                      <a:alpha val="38000"/>
                    </a:srgbClr>
                  </a:outerShdw>
                </a:effectLst>
              </a:rPr>
              <a:t>La sous-épreuve </a:t>
            </a:r>
            <a:r>
              <a:rPr lang="fr-FR" b="1" dirty="0" smtClean="0">
                <a:ln w="11430"/>
                <a:solidFill>
                  <a:schemeClr val="accent2">
                    <a:lumMod val="75000"/>
                  </a:schemeClr>
                </a:solidFill>
                <a:effectLst>
                  <a:outerShdw blurRad="50800" dist="39000" dir="5460000" algn="tl">
                    <a:srgbClr val="000000">
                      <a:alpha val="38000"/>
                    </a:srgbClr>
                  </a:outerShdw>
                </a:effectLst>
              </a:rPr>
              <a:t>E 51  </a:t>
            </a:r>
            <a:br>
              <a:rPr lang="fr-FR" b="1" dirty="0" smtClean="0">
                <a:ln w="11430"/>
                <a:solidFill>
                  <a:schemeClr val="accent2">
                    <a:lumMod val="75000"/>
                  </a:schemeClr>
                </a:solidFill>
                <a:effectLst>
                  <a:outerShdw blurRad="50800" dist="39000" dir="5460000" algn="tl">
                    <a:srgbClr val="000000">
                      <a:alpha val="38000"/>
                    </a:srgbClr>
                  </a:outerShdw>
                </a:effectLst>
              </a:rPr>
            </a:br>
            <a:r>
              <a:rPr lang="fr-FR" b="1" dirty="0" smtClean="0">
                <a:ln w="11430"/>
                <a:solidFill>
                  <a:schemeClr val="accent2">
                    <a:lumMod val="75000"/>
                  </a:schemeClr>
                </a:solidFill>
                <a:effectLst>
                  <a:outerShdw blurRad="50800" dist="39000" dir="5460000" algn="tl">
                    <a:srgbClr val="000000">
                      <a:alpha val="38000"/>
                    </a:srgbClr>
                  </a:outerShdw>
                </a:effectLst>
              </a:rPr>
              <a:t>Maintenance </a:t>
            </a:r>
            <a:r>
              <a:rPr lang="fr-FR" b="1" dirty="0">
                <a:ln w="11430"/>
                <a:solidFill>
                  <a:schemeClr val="accent2">
                    <a:lumMod val="75000"/>
                  </a:schemeClr>
                </a:solidFill>
                <a:effectLst>
                  <a:outerShdw blurRad="50800" dist="39000" dir="5460000" algn="tl">
                    <a:srgbClr val="000000">
                      <a:alpha val="38000"/>
                    </a:srgbClr>
                  </a:outerShdw>
                </a:effectLst>
              </a:rPr>
              <a:t>corrective d’un bien</a:t>
            </a:r>
          </a:p>
        </p:txBody>
      </p:sp>
      <p:sp>
        <p:nvSpPr>
          <p:cNvPr id="2" name="ZoneTexte 1"/>
          <p:cNvSpPr txBox="1"/>
          <p:nvPr/>
        </p:nvSpPr>
        <p:spPr>
          <a:xfrm>
            <a:off x="488504" y="188640"/>
            <a:ext cx="9417496" cy="707886"/>
          </a:xfrm>
          <a:prstGeom prst="rect">
            <a:avLst/>
          </a:prstGeom>
          <a:noFill/>
        </p:spPr>
        <p:txBody>
          <a:bodyPr wrap="square" rtlCol="0">
            <a:spAutoFit/>
          </a:bodyPr>
          <a:lstStyle/>
          <a:p>
            <a:pPr algn="ctr"/>
            <a:r>
              <a:rPr lang="fr-FR" sz="2000" dirty="0" smtClean="0">
                <a:latin typeface="+mn-lt"/>
              </a:rPr>
              <a:t>Séminaire national BTS Maintenance des Systèmes – Lycée Raspail Paris</a:t>
            </a:r>
          </a:p>
          <a:p>
            <a:pPr algn="ctr"/>
            <a:r>
              <a:rPr lang="fr-FR" sz="2000" dirty="0" smtClean="0">
                <a:latin typeface="+mn-lt"/>
              </a:rPr>
              <a:t>13 et 14 novembre 2014</a:t>
            </a:r>
            <a:endParaRPr lang="fr-FR" sz="2000" dirty="0">
              <a:latin typeface="+mn-lt"/>
            </a:endParaRPr>
          </a:p>
        </p:txBody>
      </p:sp>
      <p:pic>
        <p:nvPicPr>
          <p:cNvPr id="7" name="Espace réservé du contenu 3" descr="SAM_383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49" y="868952"/>
            <a:ext cx="2105298" cy="1578973"/>
          </a:xfrm>
          <a:prstGeom prst="rect">
            <a:avLst/>
          </a:prstGeom>
          <a:noFill/>
          <a:ln w="9525">
            <a:noFill/>
            <a:miter lim="800000"/>
            <a:headEnd/>
            <a:tailEnd/>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Administrateur\Bureau\Réunion académique 01déc2011 situation CCF E61 a\Photo Transept\DSC016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7296" y="4297276"/>
            <a:ext cx="1402316" cy="1869946"/>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1057350" y="4437112"/>
            <a:ext cx="1879645" cy="1730110"/>
            <a:chOff x="1269242" y="4293096"/>
            <a:chExt cx="1758014" cy="1489513"/>
          </a:xfrm>
        </p:grpSpPr>
        <p:pic>
          <p:nvPicPr>
            <p:cNvPr id="9" name="Picture 21" descr="Balisage autour d’une armoire électrique ouvert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15712" y="4332368"/>
              <a:ext cx="1211544" cy="145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Equipements de protection individuelle pour les interventions sous basse tensio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69242" y="4293096"/>
              <a:ext cx="504967"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17296" y="739081"/>
            <a:ext cx="1264487" cy="190529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8690" y="1615237"/>
            <a:ext cx="864097" cy="42068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0294" y="5540907"/>
            <a:ext cx="381187" cy="69447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space réservé du pied de page 2"/>
          <p:cNvSpPr>
            <a:spLocks noGrp="1"/>
          </p:cNvSpPr>
          <p:nvPr>
            <p:ph type="ftr" sz="quarter" idx="11"/>
          </p:nvPr>
        </p:nvSpPr>
        <p:spPr>
          <a:xfrm>
            <a:off x="2432720" y="6356350"/>
            <a:ext cx="4680520" cy="365125"/>
          </a:xfrm>
        </p:spPr>
        <p:txBody>
          <a:bodyPr/>
          <a:lstStyle/>
          <a:p>
            <a:pPr>
              <a:defRPr/>
            </a:pPr>
            <a:r>
              <a:rPr lang="fr-FR" sz="1400" dirty="0" smtClean="0">
                <a:solidFill>
                  <a:schemeClr val="bg1">
                    <a:lumMod val="65000"/>
                  </a:schemeClr>
                </a:solidFill>
              </a:rPr>
              <a:t>Pascal DENIS – Lycée Colbert-de-Torcy SABLÉ/SARTHE</a:t>
            </a:r>
            <a:endParaRPr lang="fr-FR" sz="1400" dirty="0">
              <a:solidFill>
                <a:schemeClr val="bg1">
                  <a:lumMod val="65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r="-1"/>
          <a:stretch/>
        </p:blipFill>
        <p:spPr>
          <a:xfrm>
            <a:off x="561363" y="2276872"/>
            <a:ext cx="4491555" cy="2736304"/>
          </a:xfrm>
          <a:prstGeom prst="rect">
            <a:avLst/>
          </a:prstGeom>
          <a:ln>
            <a:noFill/>
          </a:ln>
          <a:effectLst>
            <a:softEdge rad="112500"/>
          </a:effectLst>
        </p:spPr>
      </p:pic>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10</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55998" y="1257751"/>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effectLst>
                  <a:outerShdw blurRad="50800" dist="39000" dir="5460000" algn="tl">
                    <a:srgbClr val="000000">
                      <a:alpha val="38000"/>
                    </a:srgbClr>
                  </a:outerShdw>
                </a:effectLst>
              </a:rPr>
              <a:t>Pour </a:t>
            </a:r>
            <a:r>
              <a:rPr lang="fr-FR" sz="2000" b="1" dirty="0">
                <a:ln w="11430"/>
                <a:effectLst>
                  <a:outerShdw blurRad="50800" dist="39000" dir="5460000" algn="tl">
                    <a:srgbClr val="000000">
                      <a:alpha val="38000"/>
                    </a:srgbClr>
                  </a:outerShdw>
                </a:effectLst>
              </a:rPr>
              <a:t>l’option systèmes de </a:t>
            </a:r>
            <a:r>
              <a:rPr lang="fr-FR" sz="2000" b="1" dirty="0" smtClean="0">
                <a:ln w="11430"/>
                <a:effectLst>
                  <a:outerShdw blurRad="50800" dist="39000" dir="5460000" algn="tl">
                    <a:srgbClr val="000000">
                      <a:alpha val="38000"/>
                    </a:srgbClr>
                  </a:outerShdw>
                </a:effectLst>
              </a:rPr>
              <a:t>production</a:t>
            </a:r>
          </a:p>
          <a:p>
            <a:pPr algn="l" eaLnBrk="1" hangingPunct="1"/>
            <a:r>
              <a:rPr lang="fr-FR" sz="2400" b="1" dirty="0" smtClean="0">
                <a:ln w="11430"/>
                <a:solidFill>
                  <a:schemeClr val="accent2"/>
                </a:solidFill>
                <a:effectLst>
                  <a:outerShdw blurRad="50800" dist="39000" dir="5460000" algn="tl">
                    <a:srgbClr val="000000">
                      <a:alpha val="38000"/>
                    </a:srgbClr>
                  </a:outerShdw>
                </a:effectLst>
              </a:rPr>
              <a:t>Exemples de supports et nature des interventions : exemple 1</a:t>
            </a:r>
            <a:endParaRPr lang="fr-FR" sz="2400" b="1" dirty="0">
              <a:ln w="11430"/>
              <a:solidFill>
                <a:schemeClr val="accent2"/>
              </a:solidFill>
              <a:effectLst>
                <a:outerShdw blurRad="50800" dist="39000" dir="5460000" algn="tl">
                  <a:srgbClr val="000000">
                    <a:alpha val="38000"/>
                  </a:srgbClr>
                </a:outerShdw>
              </a:effectLst>
            </a:endParaRPr>
          </a:p>
        </p:txBody>
      </p:sp>
      <p:sp>
        <p:nvSpPr>
          <p:cNvPr id="7" name="ZoneTexte 6"/>
          <p:cNvSpPr txBox="1"/>
          <p:nvPr/>
        </p:nvSpPr>
        <p:spPr>
          <a:xfrm>
            <a:off x="555998" y="5085184"/>
            <a:ext cx="4463677" cy="369332"/>
          </a:xfrm>
          <a:prstGeom prst="rect">
            <a:avLst/>
          </a:prstGeom>
          <a:noFill/>
        </p:spPr>
        <p:txBody>
          <a:bodyPr wrap="square" rtlCol="0">
            <a:spAutoFit/>
          </a:bodyPr>
          <a:lstStyle/>
          <a:p>
            <a:pPr algn="ctr"/>
            <a:r>
              <a:rPr lang="fr-FR" dirty="0" smtClean="0">
                <a:latin typeface="+mn-lt"/>
              </a:rPr>
              <a:t>Système de transfert de charges lourdes</a:t>
            </a:r>
            <a:endParaRPr lang="fr-FR" dirty="0">
              <a:latin typeface="+mn-lt"/>
            </a:endParaRPr>
          </a:p>
        </p:txBody>
      </p:sp>
      <p:sp>
        <p:nvSpPr>
          <p:cNvPr id="14" name="ZoneTexte 13"/>
          <p:cNvSpPr txBox="1"/>
          <p:nvPr/>
        </p:nvSpPr>
        <p:spPr>
          <a:xfrm>
            <a:off x="632520" y="5517232"/>
            <a:ext cx="4392488" cy="646331"/>
          </a:xfrm>
          <a:prstGeom prst="rect">
            <a:avLst/>
          </a:prstGeom>
          <a:noFill/>
          <a:ln w="25400">
            <a:noFill/>
          </a:ln>
        </p:spPr>
        <p:txBody>
          <a:bodyPr wrap="square" rtlCol="0">
            <a:spAutoFit/>
          </a:bodyPr>
          <a:lstStyle/>
          <a:p>
            <a:pPr algn="ctr"/>
            <a:r>
              <a:rPr lang="fr-FR" b="1" dirty="0" smtClean="0"/>
              <a:t>La réparation ne permet pas de viser la compétence C12</a:t>
            </a:r>
            <a:endParaRPr lang="fr-FR" b="1" dirty="0"/>
          </a:p>
        </p:txBody>
      </p:sp>
      <p:graphicFrame>
        <p:nvGraphicFramePr>
          <p:cNvPr id="5" name="Diagramme 4"/>
          <p:cNvGraphicFramePr/>
          <p:nvPr>
            <p:extLst>
              <p:ext uri="{D42A27DB-BD31-4B8C-83A1-F6EECF244321}">
                <p14:modId xmlns:p14="http://schemas.microsoft.com/office/powerpoint/2010/main" val="400445285"/>
              </p:ext>
            </p:extLst>
          </p:nvPr>
        </p:nvGraphicFramePr>
        <p:xfrm>
          <a:off x="4675336" y="2060848"/>
          <a:ext cx="55342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me 11"/>
          <p:cNvGraphicFramePr/>
          <p:nvPr>
            <p:extLst>
              <p:ext uri="{D42A27DB-BD31-4B8C-83A1-F6EECF244321}">
                <p14:modId xmlns:p14="http://schemas.microsoft.com/office/powerpoint/2010/main" val="3715472846"/>
              </p:ext>
            </p:extLst>
          </p:nvPr>
        </p:nvGraphicFramePr>
        <p:xfrm>
          <a:off x="4405511" y="2050669"/>
          <a:ext cx="5534248" cy="4402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51888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Graphic spid="5" grpId="0">
        <p:bldAsOne/>
      </p:bldGraphic>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11</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55998" y="1257751"/>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effectLst>
                  <a:outerShdw blurRad="50800" dist="39000" dir="5460000" algn="tl">
                    <a:srgbClr val="000000">
                      <a:alpha val="38000"/>
                    </a:srgbClr>
                  </a:outerShdw>
                </a:effectLst>
              </a:rPr>
              <a:t>Pour </a:t>
            </a:r>
            <a:r>
              <a:rPr lang="fr-FR" sz="2000" b="1" dirty="0">
                <a:ln w="11430"/>
                <a:effectLst>
                  <a:outerShdw blurRad="50800" dist="39000" dir="5460000" algn="tl">
                    <a:srgbClr val="000000">
                      <a:alpha val="38000"/>
                    </a:srgbClr>
                  </a:outerShdw>
                </a:effectLst>
              </a:rPr>
              <a:t>l’option systèmes de </a:t>
            </a:r>
            <a:r>
              <a:rPr lang="fr-FR" sz="2000" b="1" dirty="0" smtClean="0">
                <a:ln w="11430"/>
                <a:effectLst>
                  <a:outerShdw blurRad="50800" dist="39000" dir="5460000" algn="tl">
                    <a:srgbClr val="000000">
                      <a:alpha val="38000"/>
                    </a:srgbClr>
                  </a:outerShdw>
                </a:effectLst>
              </a:rPr>
              <a:t>production</a:t>
            </a:r>
          </a:p>
          <a:p>
            <a:pPr algn="l" eaLnBrk="1" hangingPunct="1"/>
            <a:r>
              <a:rPr lang="fr-FR" sz="2400" b="1" dirty="0" smtClean="0">
                <a:ln w="11430"/>
                <a:solidFill>
                  <a:schemeClr val="accent3">
                    <a:lumMod val="75000"/>
                  </a:schemeClr>
                </a:solidFill>
                <a:effectLst>
                  <a:outerShdw blurRad="50800" dist="39000" dir="5460000" algn="tl">
                    <a:srgbClr val="000000">
                      <a:alpha val="38000"/>
                    </a:srgbClr>
                  </a:outerShdw>
                </a:effectLst>
              </a:rPr>
              <a:t>Exemples de supports et nature des interventions : exemple 1</a:t>
            </a:r>
            <a:endParaRPr lang="fr-FR" sz="2400" b="1" dirty="0">
              <a:ln w="11430"/>
              <a:solidFill>
                <a:schemeClr val="accent3">
                  <a:lumMod val="75000"/>
                </a:schemeClr>
              </a:solidFill>
              <a:effectLst>
                <a:outerShdw blurRad="50800" dist="39000" dir="5460000" algn="tl">
                  <a:srgbClr val="000000">
                    <a:alpha val="38000"/>
                  </a:srgbClr>
                </a:outerShdw>
              </a:effectLst>
            </a:endParaRPr>
          </a:p>
        </p:txBody>
      </p:sp>
      <p:graphicFrame>
        <p:nvGraphicFramePr>
          <p:cNvPr id="5" name="Diagramme 4"/>
          <p:cNvGraphicFramePr/>
          <p:nvPr>
            <p:extLst>
              <p:ext uri="{D42A27DB-BD31-4B8C-83A1-F6EECF244321}">
                <p14:modId xmlns:p14="http://schemas.microsoft.com/office/powerpoint/2010/main" val="2928709428"/>
              </p:ext>
            </p:extLst>
          </p:nvPr>
        </p:nvGraphicFramePr>
        <p:xfrm>
          <a:off x="4819352" y="2035831"/>
          <a:ext cx="5534248"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555998" y="5085184"/>
            <a:ext cx="4597027" cy="369332"/>
          </a:xfrm>
          <a:prstGeom prst="rect">
            <a:avLst/>
          </a:prstGeom>
          <a:noFill/>
        </p:spPr>
        <p:txBody>
          <a:bodyPr wrap="square" rtlCol="0">
            <a:spAutoFit/>
          </a:bodyPr>
          <a:lstStyle/>
          <a:p>
            <a:pPr algn="ctr"/>
            <a:r>
              <a:rPr lang="fr-FR" dirty="0" smtClean="0">
                <a:latin typeface="+mn-lt"/>
              </a:rPr>
              <a:t>Système de transfert de charges lourdes</a:t>
            </a:r>
            <a:endParaRPr lang="fr-FR" dirty="0">
              <a:latin typeface="+mn-lt"/>
            </a:endParaRPr>
          </a:p>
        </p:txBody>
      </p:sp>
      <p:pic>
        <p:nvPicPr>
          <p:cNvPr id="11" name="Image 10"/>
          <p:cNvPicPr>
            <a:picLocks noChangeAspect="1"/>
          </p:cNvPicPr>
          <p:nvPr/>
        </p:nvPicPr>
        <p:blipFill rotWithShape="1">
          <a:blip r:embed="rId7" cstate="email">
            <a:duotone>
              <a:schemeClr val="accent3">
                <a:shade val="45000"/>
                <a:satMod val="135000"/>
              </a:schemeClr>
              <a:prstClr val="white"/>
            </a:duotone>
            <a:extLst>
              <a:ext uri="{28A0092B-C50C-407E-A947-70E740481C1C}">
                <a14:useLocalDpi xmlns:a14="http://schemas.microsoft.com/office/drawing/2010/main"/>
              </a:ext>
            </a:extLst>
          </a:blip>
          <a:srcRect r="-1"/>
          <a:stretch/>
        </p:blipFill>
        <p:spPr>
          <a:xfrm>
            <a:off x="561363" y="2276872"/>
            <a:ext cx="4609754" cy="2808312"/>
          </a:xfrm>
          <a:prstGeom prst="rect">
            <a:avLst/>
          </a:prstGeom>
          <a:ln>
            <a:noFill/>
          </a:ln>
          <a:effectLst>
            <a:softEdge rad="112500"/>
          </a:effectLst>
        </p:spPr>
      </p:pic>
      <p:graphicFrame>
        <p:nvGraphicFramePr>
          <p:cNvPr id="12" name="Diagramme 11"/>
          <p:cNvGraphicFramePr/>
          <p:nvPr>
            <p:extLst>
              <p:ext uri="{D42A27DB-BD31-4B8C-83A1-F6EECF244321}">
                <p14:modId xmlns:p14="http://schemas.microsoft.com/office/powerpoint/2010/main" val="4061237175"/>
              </p:ext>
            </p:extLst>
          </p:nvPr>
        </p:nvGraphicFramePr>
        <p:xfrm>
          <a:off x="5237976" y="2041144"/>
          <a:ext cx="4647789" cy="4402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3" name="Groupe 12"/>
          <p:cNvGrpSpPr/>
          <p:nvPr/>
        </p:nvGrpSpPr>
        <p:grpSpPr>
          <a:xfrm>
            <a:off x="560512" y="2348880"/>
            <a:ext cx="3307916" cy="2529572"/>
            <a:chOff x="255588" y="1016000"/>
            <a:chExt cx="5159375" cy="4822825"/>
          </a:xfrm>
        </p:grpSpPr>
        <p:pic>
          <p:nvPicPr>
            <p:cNvPr id="14" name="Image 2"/>
            <p:cNvPicPr>
              <a:picLocks noChangeAspect="1"/>
            </p:cNvPicPr>
            <p:nvPr/>
          </p:nvPicPr>
          <p:blipFill>
            <a:blip r:embed="rId13" cstate="print">
              <a:extLst>
                <a:ext uri="{28A0092B-C50C-407E-A947-70E740481C1C}">
                  <a14:useLocalDpi xmlns:a14="http://schemas.microsoft.com/office/drawing/2010/main" val="0"/>
                </a:ext>
              </a:extLst>
            </a:blip>
            <a:srcRect t="1872" r="21271"/>
            <a:stretch>
              <a:fillRect/>
            </a:stretch>
          </p:blipFill>
          <p:spPr bwMode="auto">
            <a:xfrm>
              <a:off x="255588" y="1016000"/>
              <a:ext cx="5159375" cy="4822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llipse 14"/>
            <p:cNvSpPr/>
            <p:nvPr/>
          </p:nvSpPr>
          <p:spPr>
            <a:xfrm>
              <a:off x="3713163" y="2257425"/>
              <a:ext cx="1666875" cy="2339975"/>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extLst>
      <p:ext uri="{BB962C8B-B14F-4D97-AF65-F5344CB8AC3E}">
        <p14:creationId xmlns:p14="http://schemas.microsoft.com/office/powerpoint/2010/main" val="2918539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12</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55998" y="1257751"/>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rgbClr val="7030A0"/>
                </a:solidFill>
                <a:effectLst>
                  <a:outerShdw blurRad="50800" dist="39000" dir="5460000" algn="tl">
                    <a:srgbClr val="000000">
                      <a:alpha val="38000"/>
                    </a:srgbClr>
                  </a:outerShdw>
                </a:effectLst>
              </a:rPr>
              <a:t>Pour </a:t>
            </a:r>
            <a:r>
              <a:rPr lang="fr-FR" sz="2000" b="1" dirty="0">
                <a:ln w="11430"/>
                <a:solidFill>
                  <a:srgbClr val="7030A0"/>
                </a:solidFill>
                <a:effectLst>
                  <a:outerShdw blurRad="50800" dist="39000" dir="5460000" algn="tl">
                    <a:srgbClr val="000000">
                      <a:alpha val="38000"/>
                    </a:srgbClr>
                  </a:outerShdw>
                </a:effectLst>
              </a:rPr>
              <a:t>l’option systèmes de </a:t>
            </a:r>
            <a:r>
              <a:rPr lang="fr-FR" sz="2000" b="1" dirty="0" smtClean="0">
                <a:ln w="11430"/>
                <a:solidFill>
                  <a:srgbClr val="7030A0"/>
                </a:solidFill>
                <a:effectLst>
                  <a:outerShdw blurRad="50800" dist="39000" dir="5460000" algn="tl">
                    <a:srgbClr val="000000">
                      <a:alpha val="38000"/>
                    </a:srgbClr>
                  </a:outerShdw>
                </a:effectLst>
              </a:rPr>
              <a:t>production</a:t>
            </a:r>
          </a:p>
          <a:p>
            <a:pPr algn="l" eaLnBrk="1" hangingPunct="1"/>
            <a:r>
              <a:rPr lang="fr-FR" sz="2000" b="1" dirty="0" smtClean="0">
                <a:ln w="11430"/>
                <a:solidFill>
                  <a:srgbClr val="7030A0"/>
                </a:solidFill>
                <a:effectLst>
                  <a:outerShdw blurRad="50800" dist="39000" dir="5460000" algn="tl">
                    <a:srgbClr val="000000">
                      <a:alpha val="38000"/>
                    </a:srgbClr>
                  </a:outerShdw>
                </a:effectLst>
              </a:rPr>
              <a:t>Exemples de supports et nature des interventions : exemple 2</a:t>
            </a:r>
            <a:endParaRPr lang="fr-FR" sz="2000" b="1" dirty="0">
              <a:ln w="11430"/>
              <a:solidFill>
                <a:srgbClr val="7030A0"/>
              </a:solidFill>
              <a:effectLst>
                <a:outerShdw blurRad="50800" dist="39000" dir="5460000" algn="tl">
                  <a:srgbClr val="000000">
                    <a:alpha val="38000"/>
                  </a:srgbClr>
                </a:outerShdw>
              </a:effectLst>
            </a:endParaRPr>
          </a:p>
        </p:txBody>
      </p:sp>
      <p:sp>
        <p:nvSpPr>
          <p:cNvPr id="7" name="ZoneTexte 6"/>
          <p:cNvSpPr txBox="1"/>
          <p:nvPr/>
        </p:nvSpPr>
        <p:spPr>
          <a:xfrm>
            <a:off x="1070382" y="5908630"/>
            <a:ext cx="2160239" cy="369332"/>
          </a:xfrm>
          <a:prstGeom prst="rect">
            <a:avLst/>
          </a:prstGeom>
          <a:noFill/>
        </p:spPr>
        <p:txBody>
          <a:bodyPr wrap="square" rtlCol="0">
            <a:spAutoFit/>
          </a:bodyPr>
          <a:lstStyle/>
          <a:p>
            <a:r>
              <a:rPr lang="fr-FR" dirty="0" smtClean="0">
                <a:latin typeface="+mn-lt"/>
              </a:rPr>
              <a:t>Machine de tests </a:t>
            </a:r>
            <a:endParaRPr lang="fr-FR" dirty="0">
              <a:latin typeface="+mn-lt"/>
            </a:endParaRPr>
          </a:p>
        </p:txBody>
      </p:sp>
      <p:graphicFrame>
        <p:nvGraphicFramePr>
          <p:cNvPr id="12" name="Diagramme 11"/>
          <p:cNvGraphicFramePr/>
          <p:nvPr>
            <p:extLst>
              <p:ext uri="{D42A27DB-BD31-4B8C-83A1-F6EECF244321}">
                <p14:modId xmlns:p14="http://schemas.microsoft.com/office/powerpoint/2010/main" val="2950243096"/>
              </p:ext>
            </p:extLst>
          </p:nvPr>
        </p:nvGraphicFramePr>
        <p:xfrm>
          <a:off x="4909269" y="2122677"/>
          <a:ext cx="5311056"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e 10"/>
          <p:cNvGraphicFramePr/>
          <p:nvPr>
            <p:extLst>
              <p:ext uri="{D42A27DB-BD31-4B8C-83A1-F6EECF244321}">
                <p14:modId xmlns:p14="http://schemas.microsoft.com/office/powerpoint/2010/main" val="683884046"/>
              </p:ext>
            </p:extLst>
          </p:nvPr>
        </p:nvGraphicFramePr>
        <p:xfrm>
          <a:off x="4381971" y="2113152"/>
          <a:ext cx="5534248" cy="4402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ZoneTexte 12"/>
          <p:cNvSpPr txBox="1"/>
          <p:nvPr/>
        </p:nvSpPr>
        <p:spPr>
          <a:xfrm>
            <a:off x="3345582" y="3767820"/>
            <a:ext cx="1807443" cy="1200329"/>
          </a:xfrm>
          <a:prstGeom prst="rect">
            <a:avLst/>
          </a:prstGeom>
          <a:noFill/>
          <a:ln w="25400">
            <a:noFill/>
          </a:ln>
        </p:spPr>
        <p:txBody>
          <a:bodyPr wrap="square" rtlCol="0">
            <a:spAutoFit/>
          </a:bodyPr>
          <a:lstStyle/>
          <a:p>
            <a:pPr algn="ctr"/>
            <a:r>
              <a:rPr lang="fr-FR" b="1" dirty="0" smtClean="0">
                <a:latin typeface="+mn-lt"/>
              </a:rPr>
              <a:t>La réparation  ne permet pas de mobiliser la compétence C12</a:t>
            </a:r>
            <a:endParaRPr lang="fr-FR" b="1" dirty="0">
              <a:latin typeface="+mn-lt"/>
            </a:endParaRPr>
          </a:p>
        </p:txBody>
      </p:sp>
      <p:pic>
        <p:nvPicPr>
          <p:cNvPr id="2" name="Image 1"/>
          <p:cNvPicPr>
            <a:picLocks noChangeAspect="1"/>
          </p:cNvPicPr>
          <p:nvPr/>
        </p:nvPicPr>
        <p:blipFill>
          <a:blip r:embed="rId1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70382" y="1979038"/>
            <a:ext cx="1790700" cy="3929592"/>
          </a:xfrm>
          <a:prstGeom prst="rect">
            <a:avLst/>
          </a:prstGeom>
          <a:effectLst>
            <a:softEdge rad="63500"/>
          </a:effectLst>
        </p:spPr>
      </p:pic>
    </p:spTree>
    <p:extLst>
      <p:ext uri="{BB962C8B-B14F-4D97-AF65-F5344CB8AC3E}">
        <p14:creationId xmlns:p14="http://schemas.microsoft.com/office/powerpoint/2010/main" val="2116417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2" grpId="0">
        <p:bldAsOne/>
      </p:bldGraphic>
      <p:bldGraphic spid="11" grpId="0">
        <p:bldAsOne/>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13</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55998" y="1257751"/>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400" b="1" dirty="0" smtClean="0">
                <a:ln w="11430"/>
                <a:solidFill>
                  <a:srgbClr val="0070C0"/>
                </a:solidFill>
                <a:effectLst>
                  <a:outerShdw blurRad="50800" dist="39000" dir="5460000" algn="tl">
                    <a:srgbClr val="000000">
                      <a:alpha val="38000"/>
                    </a:srgbClr>
                  </a:outerShdw>
                </a:effectLst>
              </a:rPr>
              <a:t>Pour </a:t>
            </a:r>
            <a:r>
              <a:rPr lang="fr-FR" sz="2400" b="1" dirty="0">
                <a:ln w="11430"/>
                <a:solidFill>
                  <a:srgbClr val="0070C0"/>
                </a:solidFill>
                <a:effectLst>
                  <a:outerShdw blurRad="50800" dist="39000" dir="5460000" algn="tl">
                    <a:srgbClr val="000000">
                      <a:alpha val="38000"/>
                    </a:srgbClr>
                  </a:outerShdw>
                </a:effectLst>
              </a:rPr>
              <a:t>l’option systèmes de </a:t>
            </a:r>
            <a:r>
              <a:rPr lang="fr-FR" sz="2400" b="1" dirty="0" smtClean="0">
                <a:ln w="11430"/>
                <a:solidFill>
                  <a:srgbClr val="0070C0"/>
                </a:solidFill>
                <a:effectLst>
                  <a:outerShdw blurRad="50800" dist="39000" dir="5460000" algn="tl">
                    <a:srgbClr val="000000">
                      <a:alpha val="38000"/>
                    </a:srgbClr>
                  </a:outerShdw>
                </a:effectLst>
              </a:rPr>
              <a:t>production</a:t>
            </a:r>
          </a:p>
          <a:p>
            <a:pPr algn="l" eaLnBrk="1" hangingPunct="1"/>
            <a:r>
              <a:rPr lang="fr-FR" sz="2400" b="1" dirty="0" smtClean="0">
                <a:ln w="11430"/>
                <a:solidFill>
                  <a:srgbClr val="0070C0"/>
                </a:solidFill>
                <a:effectLst>
                  <a:outerShdw blurRad="50800" dist="39000" dir="5460000" algn="tl">
                    <a:srgbClr val="000000">
                      <a:alpha val="38000"/>
                    </a:srgbClr>
                  </a:outerShdw>
                </a:effectLst>
              </a:rPr>
              <a:t>Exemples de supports et nature des interventions: exemple 2</a:t>
            </a:r>
            <a:endParaRPr lang="fr-FR" sz="2400" b="1" dirty="0">
              <a:ln w="11430"/>
              <a:solidFill>
                <a:srgbClr val="0070C0"/>
              </a:solidFill>
              <a:effectLst>
                <a:outerShdw blurRad="50800" dist="39000" dir="5460000" algn="tl">
                  <a:srgbClr val="000000">
                    <a:alpha val="38000"/>
                  </a:srgbClr>
                </a:outerShdw>
              </a:effectLst>
            </a:endParaRPr>
          </a:p>
        </p:txBody>
      </p:sp>
      <p:graphicFrame>
        <p:nvGraphicFramePr>
          <p:cNvPr id="5" name="Diagramme 4"/>
          <p:cNvGraphicFramePr/>
          <p:nvPr>
            <p:extLst>
              <p:ext uri="{D42A27DB-BD31-4B8C-83A1-F6EECF244321}">
                <p14:modId xmlns:p14="http://schemas.microsoft.com/office/powerpoint/2010/main" val="551769177"/>
              </p:ext>
            </p:extLst>
          </p:nvPr>
        </p:nvGraphicFramePr>
        <p:xfrm>
          <a:off x="4819352" y="2035831"/>
          <a:ext cx="5534248"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163240" y="5273130"/>
            <a:ext cx="3238103" cy="369332"/>
          </a:xfrm>
          <a:prstGeom prst="rect">
            <a:avLst/>
          </a:prstGeom>
          <a:noFill/>
        </p:spPr>
        <p:txBody>
          <a:bodyPr wrap="square" rtlCol="0">
            <a:spAutoFit/>
          </a:bodyPr>
          <a:lstStyle/>
          <a:p>
            <a:pPr algn="ctr"/>
            <a:r>
              <a:rPr lang="fr-FR" dirty="0" smtClean="0">
                <a:latin typeface="+mn-lt"/>
              </a:rPr>
              <a:t>Système de conditionnement</a:t>
            </a:r>
            <a:endParaRPr lang="fr-FR" dirty="0">
              <a:latin typeface="+mn-lt"/>
            </a:endParaRPr>
          </a:p>
        </p:txBody>
      </p:sp>
      <p:pic>
        <p:nvPicPr>
          <p:cNvPr id="3" name="Image 2"/>
          <p:cNvPicPr>
            <a:picLocks noChangeAspect="1"/>
          </p:cNvPicPr>
          <p:nvPr/>
        </p:nvPicPr>
        <p:blipFill rotWithShape="1">
          <a:blip r:embed="rId7"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597712" y="2270770"/>
            <a:ext cx="4365212" cy="2898259"/>
          </a:xfrm>
          <a:prstGeom prst="rect">
            <a:avLst/>
          </a:prstGeom>
          <a:ln>
            <a:noFill/>
          </a:ln>
          <a:effectLst>
            <a:softEdge rad="112500"/>
          </a:effectLst>
        </p:spPr>
      </p:pic>
      <p:graphicFrame>
        <p:nvGraphicFramePr>
          <p:cNvPr id="12" name="Diagramme 11"/>
          <p:cNvGraphicFramePr/>
          <p:nvPr>
            <p:extLst>
              <p:ext uri="{D42A27DB-BD31-4B8C-83A1-F6EECF244321}">
                <p14:modId xmlns:p14="http://schemas.microsoft.com/office/powerpoint/2010/main" val="3124187807"/>
              </p:ext>
            </p:extLst>
          </p:nvPr>
        </p:nvGraphicFramePr>
        <p:xfrm>
          <a:off x="4371752" y="2050669"/>
          <a:ext cx="5534248" cy="4402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Image 1"/>
          <p:cNvPicPr>
            <a:picLocks noChangeAspect="1" noChangeArrowheads="1"/>
          </p:cNvPicPr>
          <p:nvPr/>
        </p:nvPicPr>
        <p:blipFill>
          <a:blip r:embed="rId13"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712722" y="2846364"/>
            <a:ext cx="2711050" cy="219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667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Effect transition="in" filter="fade">
                                      <p:cBhvr>
                                        <p:cTn id="21" dur="1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14</a:t>
            </a:fld>
            <a:endParaRPr lang="fr-FR"/>
          </a:p>
        </p:txBody>
      </p:sp>
      <p:sp>
        <p:nvSpPr>
          <p:cNvPr id="22" name="ZoneTexte 3"/>
          <p:cNvSpPr txBox="1">
            <a:spLocks noChangeArrowheads="1"/>
          </p:cNvSpPr>
          <p:nvPr/>
        </p:nvSpPr>
        <p:spPr bwMode="auto">
          <a:xfrm>
            <a:off x="1601788" y="6381750"/>
            <a:ext cx="6769100" cy="338138"/>
          </a:xfrm>
          <a:prstGeom prst="rect">
            <a:avLst/>
          </a:prstGeom>
          <a:noFill/>
          <a:ln w="9525">
            <a:noFill/>
            <a:miter lim="800000"/>
            <a:headEnd/>
            <a:tailEnd/>
          </a:ln>
        </p:spPr>
        <p:txBody>
          <a:bodyPr>
            <a:spAutoFit/>
          </a:bodyPr>
          <a:lstStyle/>
          <a:p>
            <a:pPr algn="ctr"/>
            <a:r>
              <a:rPr lang="fr-FR" sz="1600" dirty="0" smtClean="0">
                <a:solidFill>
                  <a:srgbClr val="7F7F7F"/>
                </a:solidFill>
                <a:latin typeface="Calibri" pitchFamily="34" charset="0"/>
              </a:rPr>
              <a:t>Serge Sandre – Lycée Raspail Paris</a:t>
            </a:r>
            <a:endParaRPr lang="fr-FR" sz="1600" dirty="0">
              <a:solidFill>
                <a:srgbClr val="7F7F7F"/>
              </a:solidFill>
              <a:latin typeface="Calibri" pitchFamily="34" charset="0"/>
            </a:endParaRP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latin typeface="+mn-lt"/>
              </a:rPr>
              <a:t>4</a:t>
            </a:r>
            <a:r>
              <a:rPr lang="fr-FR" sz="2800" b="1" dirty="0">
                <a:ln w="11430"/>
                <a:effectLst>
                  <a:outerShdw blurRad="50800" dist="39000" dir="5460000" algn="tl">
                    <a:srgbClr val="000000">
                      <a:alpha val="38000"/>
                    </a:srgbClr>
                  </a:outerShdw>
                </a:effectLst>
                <a:latin typeface="+mn-lt"/>
              </a:rPr>
              <a:t>. </a:t>
            </a:r>
            <a:r>
              <a:rPr lang="fr-FR" sz="2800" b="1" dirty="0" smtClean="0">
                <a:ln w="11430"/>
                <a:effectLst>
                  <a:outerShdw blurRad="50800" dist="39000" dir="5460000" algn="tl">
                    <a:srgbClr val="000000">
                      <a:alpha val="38000"/>
                    </a:srgbClr>
                  </a:outerShdw>
                </a:effectLst>
                <a:latin typeface="+mn-lt"/>
              </a:rPr>
              <a:t>Support(s</a:t>
            </a:r>
            <a:r>
              <a:rPr lang="fr-FR" sz="2800" b="1" dirty="0">
                <a:ln w="11430"/>
                <a:effectLst>
                  <a:outerShdw blurRad="50800" dist="39000" dir="5460000" algn="tl">
                    <a:srgbClr val="000000">
                      <a:alpha val="38000"/>
                    </a:srgbClr>
                  </a:outerShdw>
                </a:effectLst>
                <a:latin typeface="+mn-l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accent1"/>
                </a:solidFill>
                <a:effectLst>
                  <a:outerShdw blurRad="50800" dist="39000" dir="5460000" algn="tl">
                    <a:srgbClr val="000000">
                      <a:alpha val="38000"/>
                    </a:srgbClr>
                  </a:outerShdw>
                </a:effectLst>
              </a:rPr>
              <a:t>Pour </a:t>
            </a:r>
            <a:r>
              <a:rPr lang="fr-FR" sz="2000" b="1" dirty="0">
                <a:ln w="11430"/>
                <a:solidFill>
                  <a:schemeClr val="accent1"/>
                </a:solidFill>
                <a:effectLst>
                  <a:outerShdw blurRad="50800" dist="39000" dir="5460000" algn="tl">
                    <a:srgbClr val="000000">
                      <a:alpha val="38000"/>
                    </a:srgbClr>
                  </a:outerShdw>
                </a:effectLst>
              </a:rPr>
              <a:t>l’option systèmes </a:t>
            </a:r>
            <a:r>
              <a:rPr lang="fr-FR" sz="2000" b="1" dirty="0" smtClean="0">
                <a:ln w="11430"/>
                <a:solidFill>
                  <a:schemeClr val="accent1"/>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accent1"/>
                </a:solidFill>
                <a:effectLst>
                  <a:outerShdw blurRad="50800" dist="39000" dir="5460000" algn="tl">
                    <a:srgbClr val="000000">
                      <a:alpha val="38000"/>
                    </a:srgbClr>
                  </a:outerShdw>
                </a:effectLst>
              </a:rPr>
              <a:t>Exemples de supports et nature des interventions : exemple 1</a:t>
            </a:r>
            <a:endParaRPr lang="fr-FR" sz="2000" b="1" dirty="0">
              <a:ln w="11430"/>
              <a:solidFill>
                <a:schemeClr val="accent1"/>
              </a:solidFill>
              <a:effectLst>
                <a:outerShdw blurRad="50800" dist="39000" dir="5460000" algn="tl">
                  <a:srgbClr val="000000">
                    <a:alpha val="38000"/>
                  </a:srgbClr>
                </a:outerShdw>
              </a:effectLst>
            </a:endParaRPr>
          </a:p>
        </p:txBody>
      </p:sp>
      <p:pic>
        <p:nvPicPr>
          <p:cNvPr id="7" name="Image 2"/>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20552" y="1988840"/>
            <a:ext cx="2592288" cy="3897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04528" y="5949280"/>
            <a:ext cx="3168352" cy="369332"/>
          </a:xfrm>
          <a:prstGeom prst="rect">
            <a:avLst/>
          </a:prstGeom>
          <a:noFill/>
        </p:spPr>
        <p:txBody>
          <a:bodyPr wrap="square" rtlCol="0">
            <a:spAutoFit/>
          </a:bodyPr>
          <a:lstStyle/>
          <a:p>
            <a:pPr algn="ctr"/>
            <a:r>
              <a:rPr lang="fr-FR" dirty="0" smtClean="0">
                <a:latin typeface="+mn-lt"/>
              </a:rPr>
              <a:t>Chambre froide mono étagée</a:t>
            </a:r>
            <a:endParaRPr lang="fr-FR" dirty="0">
              <a:latin typeface="+mn-lt"/>
            </a:endParaRPr>
          </a:p>
        </p:txBody>
      </p:sp>
      <p:graphicFrame>
        <p:nvGraphicFramePr>
          <p:cNvPr id="26" name="Diagramme 25"/>
          <p:cNvGraphicFramePr/>
          <p:nvPr>
            <p:extLst>
              <p:ext uri="{D42A27DB-BD31-4B8C-83A1-F6EECF244321}">
                <p14:modId xmlns:p14="http://schemas.microsoft.com/office/powerpoint/2010/main" val="2959308828"/>
              </p:ext>
            </p:extLst>
          </p:nvPr>
        </p:nvGraphicFramePr>
        <p:xfrm>
          <a:off x="4091637" y="2014459"/>
          <a:ext cx="55342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5896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15</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rgbClr val="0070C0"/>
                </a:solidFill>
                <a:effectLst>
                  <a:outerShdw blurRad="50800" dist="39000" dir="5460000" algn="tl">
                    <a:srgbClr val="000000">
                      <a:alpha val="38000"/>
                    </a:srgbClr>
                  </a:outerShdw>
                </a:effectLst>
              </a:rPr>
              <a:t>Pour </a:t>
            </a:r>
            <a:r>
              <a:rPr lang="fr-FR" sz="2000" b="1" dirty="0">
                <a:ln w="11430"/>
                <a:solidFill>
                  <a:srgbClr val="0070C0"/>
                </a:solidFill>
                <a:effectLst>
                  <a:outerShdw blurRad="50800" dist="39000" dir="5460000" algn="tl">
                    <a:srgbClr val="000000">
                      <a:alpha val="38000"/>
                    </a:srgbClr>
                  </a:outerShdw>
                </a:effectLst>
              </a:rPr>
              <a:t>l’option systèmes </a:t>
            </a:r>
            <a:r>
              <a:rPr lang="fr-FR" sz="2000" b="1" dirty="0" smtClean="0">
                <a:ln w="11430"/>
                <a:solidFill>
                  <a:srgbClr val="0070C0"/>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rgbClr val="0070C0"/>
                </a:solidFill>
                <a:effectLst>
                  <a:outerShdw blurRad="50800" dist="39000" dir="5460000" algn="tl">
                    <a:srgbClr val="000000">
                      <a:alpha val="38000"/>
                    </a:srgbClr>
                  </a:outerShdw>
                </a:effectLst>
              </a:rPr>
              <a:t>Exemples de supports et nature des interventions : exemple 1</a:t>
            </a:r>
            <a:endParaRPr lang="fr-FR" sz="2000" b="1" dirty="0">
              <a:ln w="11430"/>
              <a:solidFill>
                <a:srgbClr val="0070C0"/>
              </a:solidFill>
              <a:effectLst>
                <a:outerShdw blurRad="50800" dist="39000" dir="5460000" algn="tl">
                  <a:srgbClr val="000000">
                    <a:alpha val="38000"/>
                  </a:srgbClr>
                </a:outerShdw>
              </a:effectLst>
            </a:endParaRPr>
          </a:p>
        </p:txBody>
      </p:sp>
      <p:pic>
        <p:nvPicPr>
          <p:cNvPr id="7" name="Image 2"/>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20552" y="1988840"/>
            <a:ext cx="2592288" cy="3897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04528" y="5949280"/>
            <a:ext cx="3168352" cy="369332"/>
          </a:xfrm>
          <a:prstGeom prst="rect">
            <a:avLst/>
          </a:prstGeom>
          <a:noFill/>
        </p:spPr>
        <p:txBody>
          <a:bodyPr wrap="square" rtlCol="0">
            <a:spAutoFit/>
          </a:bodyPr>
          <a:lstStyle/>
          <a:p>
            <a:pPr algn="ctr"/>
            <a:r>
              <a:rPr lang="fr-FR" dirty="0" smtClean="0">
                <a:latin typeface="+mn-lt"/>
              </a:rPr>
              <a:t>Chambre froide mono étagée</a:t>
            </a:r>
            <a:endParaRPr lang="fr-FR" dirty="0">
              <a:latin typeface="+mn-lt"/>
            </a:endParaRPr>
          </a:p>
        </p:txBody>
      </p:sp>
      <p:pic>
        <p:nvPicPr>
          <p:cNvPr id="26" name="Picture 3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0592" y="1988839"/>
            <a:ext cx="1368152" cy="388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e 26"/>
          <p:cNvGrpSpPr/>
          <p:nvPr/>
        </p:nvGrpSpPr>
        <p:grpSpPr>
          <a:xfrm rot="10800000">
            <a:off x="2072680" y="3212975"/>
            <a:ext cx="1656184" cy="684213"/>
            <a:chOff x="5795963" y="2600325"/>
            <a:chExt cx="971550" cy="684213"/>
          </a:xfrm>
        </p:grpSpPr>
        <p:cxnSp>
          <p:nvCxnSpPr>
            <p:cNvPr id="28" name="Connecteur droit avec flèche 27"/>
            <p:cNvCxnSpPr/>
            <p:nvPr/>
          </p:nvCxnSpPr>
          <p:spPr>
            <a:xfrm flipV="1">
              <a:off x="5795963" y="2600325"/>
              <a:ext cx="936625" cy="2889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a:off x="5795963" y="2889250"/>
              <a:ext cx="971550" cy="395288"/>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grpSp>
      <p:sp>
        <p:nvSpPr>
          <p:cNvPr id="30" name="ZoneTexte 1"/>
          <p:cNvSpPr txBox="1">
            <a:spLocks noChangeArrowheads="1"/>
          </p:cNvSpPr>
          <p:nvPr/>
        </p:nvSpPr>
        <p:spPr bwMode="auto">
          <a:xfrm>
            <a:off x="3515122" y="2908176"/>
            <a:ext cx="141882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fr-FR" altLang="fr-FR" b="1" dirty="0" smtClean="0">
                <a:solidFill>
                  <a:schemeClr val="tx2">
                    <a:lumMod val="75000"/>
                  </a:schemeClr>
                </a:solidFill>
                <a:latin typeface="+mn-lt"/>
              </a:rPr>
              <a:t>Lecture de la chaîne </a:t>
            </a:r>
            <a:r>
              <a:rPr lang="fr-FR" altLang="fr-FR" b="1" dirty="0">
                <a:solidFill>
                  <a:schemeClr val="tx2">
                    <a:lumMod val="75000"/>
                  </a:schemeClr>
                </a:solidFill>
                <a:latin typeface="+mn-lt"/>
              </a:rPr>
              <a:t>de </a:t>
            </a:r>
            <a:r>
              <a:rPr lang="fr-FR" altLang="fr-FR" b="1" dirty="0" smtClean="0">
                <a:solidFill>
                  <a:schemeClr val="tx2">
                    <a:lumMod val="75000"/>
                  </a:schemeClr>
                </a:solidFill>
                <a:latin typeface="+mn-lt"/>
              </a:rPr>
              <a:t>sécurité. Identifier </a:t>
            </a:r>
            <a:r>
              <a:rPr lang="fr-FR" altLang="fr-FR" b="1" dirty="0">
                <a:solidFill>
                  <a:schemeClr val="tx2">
                    <a:lumMod val="75000"/>
                  </a:schemeClr>
                </a:solidFill>
                <a:latin typeface="+mn-lt"/>
              </a:rPr>
              <a:t>le contact </a:t>
            </a:r>
            <a:r>
              <a:rPr lang="fr-FR" altLang="fr-FR" b="1" dirty="0" smtClean="0">
                <a:solidFill>
                  <a:schemeClr val="tx2">
                    <a:lumMod val="75000"/>
                  </a:schemeClr>
                </a:solidFill>
                <a:latin typeface="+mn-lt"/>
              </a:rPr>
              <a:t>ouvert </a:t>
            </a:r>
            <a:r>
              <a:rPr lang="fr-FR" altLang="fr-FR" b="1" dirty="0">
                <a:solidFill>
                  <a:schemeClr val="tx2">
                    <a:lumMod val="75000"/>
                  </a:schemeClr>
                </a:solidFill>
                <a:latin typeface="+mn-lt"/>
              </a:rPr>
              <a:t>dans la chaîne de démarrage du moteur du compresseur.</a:t>
            </a:r>
          </a:p>
          <a:p>
            <a:pPr algn="ctr" eaLnBrk="1" hangingPunct="1"/>
            <a:endParaRPr lang="fr-FR" altLang="fr-FR" b="1" dirty="0">
              <a:solidFill>
                <a:schemeClr val="tx2">
                  <a:lumMod val="75000"/>
                </a:schemeClr>
              </a:solidFill>
              <a:latin typeface="+mn-lt"/>
            </a:endParaRPr>
          </a:p>
        </p:txBody>
      </p:sp>
      <p:graphicFrame>
        <p:nvGraphicFramePr>
          <p:cNvPr id="31" name="Diagramme 30"/>
          <p:cNvGraphicFramePr/>
          <p:nvPr>
            <p:extLst>
              <p:ext uri="{D42A27DB-BD31-4B8C-83A1-F6EECF244321}">
                <p14:modId xmlns:p14="http://schemas.microsoft.com/office/powerpoint/2010/main" val="1530581704"/>
              </p:ext>
            </p:extLst>
          </p:nvPr>
        </p:nvGraphicFramePr>
        <p:xfrm>
          <a:off x="4371752" y="1919209"/>
          <a:ext cx="5534248"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4091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16</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rgbClr val="0070C0"/>
                </a:solidFill>
                <a:effectLst>
                  <a:outerShdw blurRad="50800" dist="39000" dir="5460000" algn="tl">
                    <a:srgbClr val="000000">
                      <a:alpha val="38000"/>
                    </a:srgbClr>
                  </a:outerShdw>
                </a:effectLst>
              </a:rPr>
              <a:t>Pour </a:t>
            </a:r>
            <a:r>
              <a:rPr lang="fr-FR" sz="2000" b="1" dirty="0">
                <a:ln w="11430"/>
                <a:solidFill>
                  <a:srgbClr val="0070C0"/>
                </a:solidFill>
                <a:effectLst>
                  <a:outerShdw blurRad="50800" dist="39000" dir="5460000" algn="tl">
                    <a:srgbClr val="000000">
                      <a:alpha val="38000"/>
                    </a:srgbClr>
                  </a:outerShdw>
                </a:effectLst>
              </a:rPr>
              <a:t>l’option systèmes </a:t>
            </a:r>
            <a:r>
              <a:rPr lang="fr-FR" sz="2000" b="1" dirty="0" smtClean="0">
                <a:ln w="11430"/>
                <a:solidFill>
                  <a:srgbClr val="0070C0"/>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rgbClr val="0070C0"/>
                </a:solidFill>
                <a:effectLst>
                  <a:outerShdw blurRad="50800" dist="39000" dir="5460000" algn="tl">
                    <a:srgbClr val="000000">
                      <a:alpha val="38000"/>
                    </a:srgbClr>
                  </a:outerShdw>
                </a:effectLst>
              </a:rPr>
              <a:t>Exemples de supports et nature des interventions : exemple 1</a:t>
            </a:r>
            <a:endParaRPr lang="fr-FR" sz="2000" b="1" dirty="0">
              <a:ln w="11430"/>
              <a:solidFill>
                <a:srgbClr val="0070C0"/>
              </a:solidFill>
              <a:effectLst>
                <a:outerShdw blurRad="50800" dist="39000" dir="5460000" algn="tl">
                  <a:srgbClr val="000000">
                    <a:alpha val="38000"/>
                  </a:srgbClr>
                </a:outerShdw>
              </a:effectLst>
            </a:endParaRPr>
          </a:p>
        </p:txBody>
      </p:sp>
      <p:pic>
        <p:nvPicPr>
          <p:cNvPr id="7" name="Image 2"/>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20552" y="1988840"/>
            <a:ext cx="2592288" cy="3897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04528" y="5949280"/>
            <a:ext cx="3168352" cy="369332"/>
          </a:xfrm>
          <a:prstGeom prst="rect">
            <a:avLst/>
          </a:prstGeom>
          <a:noFill/>
        </p:spPr>
        <p:txBody>
          <a:bodyPr wrap="square" rtlCol="0">
            <a:spAutoFit/>
          </a:bodyPr>
          <a:lstStyle/>
          <a:p>
            <a:r>
              <a:rPr lang="fr-FR" dirty="0" smtClean="0"/>
              <a:t>Chambre froide mono étagée</a:t>
            </a:r>
            <a:endParaRPr lang="fr-FR" dirty="0"/>
          </a:p>
        </p:txBody>
      </p:sp>
      <p:pic>
        <p:nvPicPr>
          <p:cNvPr id="2"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448050"/>
            <a:ext cx="489752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6" name="Diagramme 25"/>
          <p:cNvGraphicFramePr/>
          <p:nvPr>
            <p:extLst>
              <p:ext uri="{D42A27DB-BD31-4B8C-83A1-F6EECF244321}">
                <p14:modId xmlns:p14="http://schemas.microsoft.com/office/powerpoint/2010/main" val="3089978797"/>
              </p:ext>
            </p:extLst>
          </p:nvPr>
        </p:nvGraphicFramePr>
        <p:xfrm>
          <a:off x="4371752" y="1919209"/>
          <a:ext cx="5534248"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0414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17</a:t>
            </a:fld>
            <a:endParaRPr lang="fr-FR"/>
          </a:p>
        </p:txBody>
      </p:sp>
      <p:sp>
        <p:nvSpPr>
          <p:cNvPr id="8" name="Titre 1"/>
          <p:cNvSpPr txBox="1">
            <a:spLocks/>
          </p:cNvSpPr>
          <p:nvPr/>
        </p:nvSpPr>
        <p:spPr bwMode="auto">
          <a:xfrm>
            <a:off x="200472" y="-481533"/>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rgbClr val="0070C0"/>
                </a:solidFill>
                <a:effectLst>
                  <a:outerShdw blurRad="50800" dist="39000" dir="5460000" algn="tl">
                    <a:srgbClr val="000000">
                      <a:alpha val="38000"/>
                    </a:srgbClr>
                  </a:outerShdw>
                </a:effectLst>
              </a:rPr>
              <a:t>Pour </a:t>
            </a:r>
            <a:r>
              <a:rPr lang="fr-FR" sz="2000" b="1" dirty="0">
                <a:ln w="11430"/>
                <a:solidFill>
                  <a:srgbClr val="0070C0"/>
                </a:solidFill>
                <a:effectLst>
                  <a:outerShdw blurRad="50800" dist="39000" dir="5460000" algn="tl">
                    <a:srgbClr val="000000">
                      <a:alpha val="38000"/>
                    </a:srgbClr>
                  </a:outerShdw>
                </a:effectLst>
              </a:rPr>
              <a:t>l’option systèmes </a:t>
            </a:r>
            <a:r>
              <a:rPr lang="fr-FR" sz="2000" b="1" dirty="0" smtClean="0">
                <a:ln w="11430"/>
                <a:solidFill>
                  <a:srgbClr val="0070C0"/>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rgbClr val="0070C0"/>
                </a:solidFill>
                <a:effectLst>
                  <a:outerShdw blurRad="50800" dist="39000" dir="5460000" algn="tl">
                    <a:srgbClr val="000000">
                      <a:alpha val="38000"/>
                    </a:srgbClr>
                  </a:outerShdw>
                </a:effectLst>
              </a:rPr>
              <a:t>Exemples de supports et nature des interventions : exemple 1</a:t>
            </a:r>
            <a:endParaRPr lang="fr-FR" sz="2000" b="1" dirty="0">
              <a:ln w="11430"/>
              <a:solidFill>
                <a:srgbClr val="0070C0"/>
              </a:solidFill>
              <a:effectLst>
                <a:outerShdw blurRad="50800" dist="39000" dir="5460000" algn="tl">
                  <a:srgbClr val="000000">
                    <a:alpha val="38000"/>
                  </a:srgbClr>
                </a:outerShdw>
              </a:effectLst>
            </a:endParaRPr>
          </a:p>
        </p:txBody>
      </p:sp>
      <p:pic>
        <p:nvPicPr>
          <p:cNvPr id="7" name="Image 2"/>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20552" y="1988840"/>
            <a:ext cx="2592288" cy="3897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52153" y="5949280"/>
            <a:ext cx="3168352" cy="369332"/>
          </a:xfrm>
          <a:prstGeom prst="rect">
            <a:avLst/>
          </a:prstGeom>
          <a:noFill/>
        </p:spPr>
        <p:txBody>
          <a:bodyPr wrap="square" rtlCol="0">
            <a:spAutoFit/>
          </a:bodyPr>
          <a:lstStyle/>
          <a:p>
            <a:pPr algn="ctr"/>
            <a:r>
              <a:rPr lang="fr-FR" dirty="0" smtClean="0">
                <a:latin typeface="+mn-lt"/>
              </a:rPr>
              <a:t>Chambre froide mono étagée</a:t>
            </a:r>
            <a:endParaRPr lang="fr-FR" dirty="0">
              <a:latin typeface="+mn-l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121918"/>
            <a:ext cx="4958883"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6" name="Diagramme 25"/>
          <p:cNvGraphicFramePr/>
          <p:nvPr>
            <p:extLst>
              <p:ext uri="{D42A27DB-BD31-4B8C-83A1-F6EECF244321}">
                <p14:modId xmlns:p14="http://schemas.microsoft.com/office/powerpoint/2010/main" val="586026442"/>
              </p:ext>
            </p:extLst>
          </p:nvPr>
        </p:nvGraphicFramePr>
        <p:xfrm>
          <a:off x="4371752" y="1919209"/>
          <a:ext cx="5534248"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6759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0512" y="1916832"/>
            <a:ext cx="3846673" cy="27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520" y="4725143"/>
            <a:ext cx="3024336" cy="166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18</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986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accent5">
                    <a:lumMod val="75000"/>
                  </a:schemeClr>
                </a:solidFill>
                <a:effectLst>
                  <a:outerShdw blurRad="50800" dist="39000" dir="5460000" algn="tl">
                    <a:srgbClr val="000000">
                      <a:alpha val="38000"/>
                    </a:srgbClr>
                  </a:outerShdw>
                </a:effectLst>
              </a:rPr>
              <a:t>Pour </a:t>
            </a:r>
            <a:r>
              <a:rPr lang="fr-FR" sz="2000" b="1" dirty="0">
                <a:ln w="11430"/>
                <a:solidFill>
                  <a:schemeClr val="accent5">
                    <a:lumMod val="75000"/>
                  </a:schemeClr>
                </a:solidFill>
                <a:effectLst>
                  <a:outerShdw blurRad="50800" dist="39000" dir="5460000" algn="tl">
                    <a:srgbClr val="000000">
                      <a:alpha val="38000"/>
                    </a:srgbClr>
                  </a:outerShdw>
                </a:effectLst>
              </a:rPr>
              <a:t>l’option systèmes </a:t>
            </a:r>
            <a:r>
              <a:rPr lang="fr-FR" sz="2000" b="1" dirty="0" smtClean="0">
                <a:ln w="11430"/>
                <a:solidFill>
                  <a:schemeClr val="accent5">
                    <a:lumMod val="75000"/>
                  </a:schemeClr>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accent5">
                    <a:lumMod val="75000"/>
                  </a:schemeClr>
                </a:solidFill>
                <a:effectLst>
                  <a:outerShdw blurRad="50800" dist="39000" dir="5460000" algn="tl">
                    <a:srgbClr val="000000">
                      <a:alpha val="38000"/>
                    </a:srgbClr>
                  </a:outerShdw>
                </a:effectLst>
              </a:rPr>
              <a:t>Exemples de supports et nature des interventions : exemple 1</a:t>
            </a:r>
            <a:endParaRPr lang="fr-FR" sz="2000" b="1" dirty="0">
              <a:ln w="11430"/>
              <a:solidFill>
                <a:schemeClr val="accent5">
                  <a:lumMod val="75000"/>
                </a:schemeClr>
              </a:solidFill>
              <a:effectLst>
                <a:outerShdw blurRad="50800" dist="39000" dir="5460000" algn="tl">
                  <a:srgbClr val="000000">
                    <a:alpha val="38000"/>
                  </a:srgbClr>
                </a:outerShdw>
              </a:effectLst>
            </a:endParaRPr>
          </a:p>
        </p:txBody>
      </p:sp>
      <p:graphicFrame>
        <p:nvGraphicFramePr>
          <p:cNvPr id="27" name="Diagramme 26"/>
          <p:cNvGraphicFramePr/>
          <p:nvPr>
            <p:extLst>
              <p:ext uri="{D42A27DB-BD31-4B8C-83A1-F6EECF244321}">
                <p14:modId xmlns:p14="http://schemas.microsoft.com/office/powerpoint/2010/main" val="114424688"/>
              </p:ext>
            </p:extLst>
          </p:nvPr>
        </p:nvGraphicFramePr>
        <p:xfrm>
          <a:off x="3939605" y="2097832"/>
          <a:ext cx="5709220"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238750" y="4876800"/>
            <a:ext cx="276225" cy="136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26339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19</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accent5">
                    <a:lumMod val="75000"/>
                  </a:schemeClr>
                </a:solidFill>
                <a:effectLst>
                  <a:outerShdw blurRad="50800" dist="39000" dir="5460000" algn="tl">
                    <a:srgbClr val="000000">
                      <a:alpha val="38000"/>
                    </a:srgbClr>
                  </a:outerShdw>
                </a:effectLst>
              </a:rPr>
              <a:t>Pour </a:t>
            </a:r>
            <a:r>
              <a:rPr lang="fr-FR" sz="2000" b="1" dirty="0">
                <a:ln w="11430"/>
                <a:solidFill>
                  <a:schemeClr val="accent5">
                    <a:lumMod val="75000"/>
                  </a:schemeClr>
                </a:solidFill>
                <a:effectLst>
                  <a:outerShdw blurRad="50800" dist="39000" dir="5460000" algn="tl">
                    <a:srgbClr val="000000">
                      <a:alpha val="38000"/>
                    </a:srgbClr>
                  </a:outerShdw>
                </a:effectLst>
              </a:rPr>
              <a:t>l’option systèmes </a:t>
            </a:r>
            <a:r>
              <a:rPr lang="fr-FR" sz="2000" b="1" dirty="0" smtClean="0">
                <a:ln w="11430"/>
                <a:solidFill>
                  <a:schemeClr val="accent5">
                    <a:lumMod val="75000"/>
                  </a:schemeClr>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accent5">
                    <a:lumMod val="75000"/>
                  </a:schemeClr>
                </a:solidFill>
                <a:effectLst>
                  <a:outerShdw blurRad="50800" dist="39000" dir="5460000" algn="tl">
                    <a:srgbClr val="000000">
                      <a:alpha val="38000"/>
                    </a:srgbClr>
                  </a:outerShdw>
                </a:effectLst>
              </a:rPr>
              <a:t>Exemples de supports et nature des interventions : exemple 1</a:t>
            </a:r>
            <a:endParaRPr lang="fr-FR" sz="2000" b="1" dirty="0">
              <a:ln w="11430"/>
              <a:solidFill>
                <a:schemeClr val="accent5">
                  <a:lumMod val="75000"/>
                </a:schemeClr>
              </a:solidFill>
              <a:effectLst>
                <a:outerShdw blurRad="50800" dist="39000" dir="5460000" algn="tl">
                  <a:srgbClr val="000000">
                    <a:alpha val="38000"/>
                  </a:srgbClr>
                </a:outerShdw>
              </a:effectLst>
            </a:endParaRPr>
          </a:p>
        </p:txBody>
      </p:sp>
      <p:sp>
        <p:nvSpPr>
          <p:cNvPr id="11" name="ZoneTexte 10"/>
          <p:cNvSpPr txBox="1"/>
          <p:nvPr/>
        </p:nvSpPr>
        <p:spPr>
          <a:xfrm>
            <a:off x="908745" y="6025480"/>
            <a:ext cx="3168352" cy="369332"/>
          </a:xfrm>
          <a:prstGeom prst="rect">
            <a:avLst/>
          </a:prstGeom>
          <a:noFill/>
        </p:spPr>
        <p:txBody>
          <a:bodyPr wrap="square" rtlCol="0">
            <a:spAutoFit/>
          </a:bodyPr>
          <a:lstStyle/>
          <a:p>
            <a:r>
              <a:rPr lang="fr-FR" dirty="0" smtClean="0">
                <a:latin typeface="+mn-lt"/>
              </a:rPr>
              <a:t>Chambre froide mono étagée</a:t>
            </a:r>
            <a:endParaRPr lang="fr-FR" dirty="0">
              <a:latin typeface="+mn-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12" y="3140968"/>
            <a:ext cx="471007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3" cstate="email">
            <a:duotone>
              <a:schemeClr val="accent5">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14350" y="3135635"/>
            <a:ext cx="4725462" cy="279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7" name="Diagramme 26"/>
          <p:cNvGraphicFramePr/>
          <p:nvPr>
            <p:extLst>
              <p:ext uri="{D42A27DB-BD31-4B8C-83A1-F6EECF244321}">
                <p14:modId xmlns:p14="http://schemas.microsoft.com/office/powerpoint/2010/main" val="2514813564"/>
              </p:ext>
            </p:extLst>
          </p:nvPr>
        </p:nvGraphicFramePr>
        <p:xfrm>
          <a:off x="3939605" y="2097832"/>
          <a:ext cx="5709220" cy="4402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9473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92435A-9B2D-4771-936C-17AEED19518C}" type="slidenum">
              <a:rPr lang="fr-FR" smtClean="0"/>
              <a:pPr>
                <a:defRPr/>
              </a:pPr>
              <a:t>2</a:t>
            </a:fld>
            <a:endParaRPr lang="fr-FR"/>
          </a:p>
        </p:txBody>
      </p:sp>
      <p:sp>
        <p:nvSpPr>
          <p:cNvPr id="3" name="Titre 1"/>
          <p:cNvSpPr txBox="1">
            <a:spLocks/>
          </p:cNvSpPr>
          <p:nvPr/>
        </p:nvSpPr>
        <p:spPr>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4"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1. Définition </a:t>
            </a:r>
            <a:r>
              <a:rPr lang="fr-FR" sz="2800" b="1" dirty="0">
                <a:ln w="11430"/>
                <a:effectLst>
                  <a:outerShdw blurRad="50800" dist="39000" dir="5460000" algn="tl">
                    <a:srgbClr val="000000">
                      <a:alpha val="38000"/>
                    </a:srgbClr>
                  </a:outerShdw>
                </a:effectLst>
              </a:rPr>
              <a:t>de la sous épreuve</a:t>
            </a:r>
          </a:p>
        </p:txBody>
      </p:sp>
      <p:sp>
        <p:nvSpPr>
          <p:cNvPr id="5" name="Rectangle 4"/>
          <p:cNvSpPr/>
          <p:nvPr/>
        </p:nvSpPr>
        <p:spPr>
          <a:xfrm>
            <a:off x="771524" y="1148566"/>
            <a:ext cx="8905875" cy="2308324"/>
          </a:xfrm>
          <a:prstGeom prst="rect">
            <a:avLst/>
          </a:prstGeom>
        </p:spPr>
        <p:txBody>
          <a:bodyPr wrap="square">
            <a:spAutoFit/>
          </a:bodyPr>
          <a:lstStyle/>
          <a:p>
            <a:r>
              <a:rPr lang="fr-FR" dirty="0">
                <a:latin typeface="+mn-lt"/>
              </a:rPr>
              <a:t>Cette sous-épreuve a pour objectif d’évaluer l’aptitude du candidat à :</a:t>
            </a:r>
          </a:p>
          <a:p>
            <a:pPr lvl="1"/>
            <a:r>
              <a:rPr lang="fr-FR" dirty="0">
                <a:latin typeface="+mn-lt"/>
              </a:rPr>
              <a:t>- </a:t>
            </a:r>
            <a:r>
              <a:rPr lang="fr-FR" b="1" dirty="0">
                <a:latin typeface="+mn-lt"/>
              </a:rPr>
              <a:t>exploiter un dossier technique </a:t>
            </a:r>
            <a:r>
              <a:rPr lang="fr-FR" dirty="0">
                <a:latin typeface="+mn-lt"/>
              </a:rPr>
              <a:t>d’un système pluritechnologique ;</a:t>
            </a:r>
          </a:p>
          <a:p>
            <a:pPr lvl="1"/>
            <a:r>
              <a:rPr lang="fr-FR" dirty="0">
                <a:latin typeface="+mn-lt"/>
              </a:rPr>
              <a:t>- </a:t>
            </a:r>
            <a:r>
              <a:rPr lang="fr-FR" b="1" dirty="0">
                <a:latin typeface="+mn-lt"/>
              </a:rPr>
              <a:t>mettre en œuvre une démarche de diagnostic </a:t>
            </a:r>
            <a:r>
              <a:rPr lang="fr-FR" dirty="0">
                <a:latin typeface="+mn-lt"/>
              </a:rPr>
              <a:t>sur un système en dysfonctionnement ;</a:t>
            </a:r>
          </a:p>
          <a:p>
            <a:pPr lvl="1"/>
            <a:r>
              <a:rPr lang="fr-FR" dirty="0">
                <a:latin typeface="+mn-lt"/>
              </a:rPr>
              <a:t>- </a:t>
            </a:r>
            <a:r>
              <a:rPr lang="fr-FR" b="1" dirty="0">
                <a:latin typeface="+mn-lt"/>
              </a:rPr>
              <a:t>procéder à la remise en état </a:t>
            </a:r>
            <a:r>
              <a:rPr lang="fr-FR" dirty="0">
                <a:latin typeface="+mn-lt"/>
              </a:rPr>
              <a:t>de fonctionnement du système ;</a:t>
            </a:r>
          </a:p>
          <a:p>
            <a:pPr lvl="1"/>
            <a:r>
              <a:rPr lang="fr-FR" dirty="0">
                <a:latin typeface="+mn-lt"/>
              </a:rPr>
              <a:t>- </a:t>
            </a:r>
            <a:r>
              <a:rPr lang="fr-FR" b="1" dirty="0">
                <a:latin typeface="+mn-lt"/>
              </a:rPr>
              <a:t>remettre en service le bien</a:t>
            </a:r>
            <a:r>
              <a:rPr lang="fr-FR" dirty="0">
                <a:latin typeface="+mn-lt"/>
              </a:rPr>
              <a:t> ;</a:t>
            </a:r>
          </a:p>
          <a:p>
            <a:pPr lvl="1"/>
            <a:r>
              <a:rPr lang="fr-FR" dirty="0">
                <a:latin typeface="+mn-lt"/>
              </a:rPr>
              <a:t>- </a:t>
            </a:r>
            <a:r>
              <a:rPr lang="fr-FR" b="1" dirty="0">
                <a:latin typeface="+mn-lt"/>
              </a:rPr>
              <a:t>mettre en œuvre les mesures de prévention des risques </a:t>
            </a:r>
            <a:r>
              <a:rPr lang="fr-FR" dirty="0">
                <a:latin typeface="+mn-lt"/>
              </a:rPr>
              <a:t>pour les biens et les personnes ;</a:t>
            </a:r>
          </a:p>
          <a:p>
            <a:pPr lvl="1"/>
            <a:r>
              <a:rPr lang="fr-FR" dirty="0">
                <a:latin typeface="+mn-lt"/>
              </a:rPr>
              <a:t>- </a:t>
            </a:r>
            <a:r>
              <a:rPr lang="fr-FR" b="1" dirty="0">
                <a:latin typeface="+mn-lt"/>
              </a:rPr>
              <a:t>mettre en œuvre les mesures </a:t>
            </a:r>
            <a:r>
              <a:rPr lang="fr-FR" dirty="0">
                <a:latin typeface="+mn-lt"/>
              </a:rPr>
              <a:t>de préservation de l’environnement</a:t>
            </a:r>
            <a:r>
              <a:rPr lang="fr-FR" dirty="0" smtClean="0">
                <a:latin typeface="+mn-lt"/>
              </a:rPr>
              <a:t>.</a:t>
            </a:r>
            <a:endParaRPr lang="fr-FR" dirty="0">
              <a:latin typeface="+mn-lt"/>
            </a:endParaRPr>
          </a:p>
        </p:txBody>
      </p:sp>
      <p:sp>
        <p:nvSpPr>
          <p:cNvPr id="8" name="Rectangle 7"/>
          <p:cNvSpPr/>
          <p:nvPr/>
        </p:nvSpPr>
        <p:spPr>
          <a:xfrm>
            <a:off x="771525" y="3700760"/>
            <a:ext cx="8734426" cy="646331"/>
          </a:xfrm>
          <a:prstGeom prst="rect">
            <a:avLst/>
          </a:prstGeom>
        </p:spPr>
        <p:txBody>
          <a:bodyPr wrap="square">
            <a:spAutoFit/>
          </a:bodyPr>
          <a:lstStyle/>
          <a:p>
            <a:pPr algn="just"/>
            <a:r>
              <a:rPr lang="fr-FR" dirty="0">
                <a:latin typeface="+mn-lt"/>
              </a:rPr>
              <a:t>Cette sous-épreuve a pour objet de valider tout ou partie de chacune des compétences suivantes :</a:t>
            </a:r>
          </a:p>
        </p:txBody>
      </p:sp>
      <p:graphicFrame>
        <p:nvGraphicFramePr>
          <p:cNvPr id="9" name="Tableau 8"/>
          <p:cNvGraphicFramePr>
            <a:graphicFrameLocks noGrp="1"/>
          </p:cNvGraphicFramePr>
          <p:nvPr>
            <p:extLst>
              <p:ext uri="{D42A27DB-BD31-4B8C-83A1-F6EECF244321}">
                <p14:modId xmlns:p14="http://schemas.microsoft.com/office/powerpoint/2010/main" val="766975576"/>
              </p:ext>
            </p:extLst>
          </p:nvPr>
        </p:nvGraphicFramePr>
        <p:xfrm>
          <a:off x="884872" y="4305776"/>
          <a:ext cx="8640128" cy="1828800"/>
        </p:xfrm>
        <a:graphic>
          <a:graphicData uri="http://schemas.openxmlformats.org/drawingml/2006/table">
            <a:tbl>
              <a:tblPr firstRow="1" firstCol="1" bandRow="1" bandCol="1">
                <a:tableStyleId>{5DA37D80-6434-44D0-A028-1B22A696006F}</a:tableStyleId>
              </a:tblPr>
              <a:tblGrid>
                <a:gridCol w="1009920"/>
                <a:gridCol w="7630208"/>
              </a:tblGrid>
              <a:tr h="609600">
                <a:tc>
                  <a:txBody>
                    <a:bodyPr/>
                    <a:lstStyle/>
                    <a:p>
                      <a:pPr algn="ctr">
                        <a:spcAft>
                          <a:spcPts val="0"/>
                        </a:spcAft>
                      </a:pPr>
                      <a:r>
                        <a:rPr lang="fr-FR" sz="2000" b="1" dirty="0">
                          <a:effectLst/>
                        </a:rPr>
                        <a:t>C11</a:t>
                      </a:r>
                      <a:endParaRPr lang="fr-FR" sz="20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indent="-228600" algn="just">
                        <a:spcBef>
                          <a:spcPts val="300"/>
                        </a:spcBef>
                        <a:spcAft>
                          <a:spcPts val="300"/>
                        </a:spcAft>
                        <a:tabLst>
                          <a:tab pos="457200" algn="l"/>
                        </a:tabLst>
                      </a:pPr>
                      <a:r>
                        <a:rPr lang="fr-FR" sz="2000" b="1" kern="1200" dirty="0">
                          <a:effectLst/>
                        </a:rPr>
                        <a:t>Diagnostiquer les pannes</a:t>
                      </a:r>
                      <a:endParaRPr lang="fr-FR" sz="20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spcAft>
                          <a:spcPts val="0"/>
                        </a:spcAft>
                      </a:pPr>
                      <a:r>
                        <a:rPr lang="fr-FR" sz="2000" b="1" dirty="0">
                          <a:effectLst/>
                        </a:rPr>
                        <a:t>C12</a:t>
                      </a:r>
                      <a:endParaRPr lang="fr-FR" sz="20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0" indent="-228600" algn="just">
                        <a:spcBef>
                          <a:spcPts val="300"/>
                        </a:spcBef>
                        <a:spcAft>
                          <a:spcPts val="300"/>
                        </a:spcAft>
                        <a:tabLst>
                          <a:tab pos="457200" algn="l"/>
                        </a:tabLst>
                      </a:pPr>
                      <a:r>
                        <a:rPr lang="fr-FR" sz="2000" b="1" dirty="0">
                          <a:effectLst/>
                        </a:rPr>
                        <a:t>Réparer, dépanner et éventuellement remettre en service</a:t>
                      </a:r>
                      <a:endParaRPr lang="fr-FR" sz="20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a:txBody>
                    <a:bodyPr/>
                    <a:lstStyle/>
                    <a:p>
                      <a:pPr algn="ctr">
                        <a:spcAft>
                          <a:spcPts val="0"/>
                        </a:spcAft>
                      </a:pPr>
                      <a:r>
                        <a:rPr lang="fr-FR" sz="2000" b="1" dirty="0">
                          <a:effectLst/>
                        </a:rPr>
                        <a:t>C15*</a:t>
                      </a:r>
                      <a:endParaRPr lang="fr-FR" sz="20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266700" indent="0" algn="just">
                        <a:spcBef>
                          <a:spcPts val="300"/>
                        </a:spcBef>
                        <a:spcAft>
                          <a:spcPts val="300"/>
                        </a:spcAft>
                      </a:pPr>
                      <a:r>
                        <a:rPr lang="fr-FR" sz="2000" b="1" kern="1200" dirty="0">
                          <a:effectLst/>
                        </a:rPr>
                        <a:t>Identifier les risques pour les personnes ou l’environnement, définir et respecter les mesures de prévention adaptées</a:t>
                      </a:r>
                      <a:endParaRPr lang="fr-FR" sz="20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Rectangle 9"/>
          <p:cNvSpPr/>
          <p:nvPr/>
        </p:nvSpPr>
        <p:spPr>
          <a:xfrm>
            <a:off x="885824" y="6153061"/>
            <a:ext cx="8620125" cy="584775"/>
          </a:xfrm>
          <a:prstGeom prst="rect">
            <a:avLst/>
          </a:prstGeom>
        </p:spPr>
        <p:txBody>
          <a:bodyPr wrap="square">
            <a:spAutoFit/>
          </a:bodyPr>
          <a:lstStyle/>
          <a:p>
            <a:r>
              <a:rPr lang="fr-FR" sz="1600" i="1" dirty="0">
                <a:latin typeface="+mn-lt"/>
              </a:rPr>
              <a:t>*La compétence C15 n’est pas évaluée dans cette sous-épreuve U51 pour le candidat inscrit à l’examen pour l’option Systèmes éoliens.</a:t>
            </a:r>
          </a:p>
        </p:txBody>
      </p:sp>
    </p:spTree>
    <p:extLst>
      <p:ext uri="{BB962C8B-B14F-4D97-AF65-F5344CB8AC3E}">
        <p14:creationId xmlns:p14="http://schemas.microsoft.com/office/powerpoint/2010/main" val="2712905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20</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Pour </a:t>
            </a:r>
            <a:r>
              <a:rPr lang="fr-FR" sz="2000" b="1" dirty="0">
                <a:ln w="11430"/>
                <a:solidFill>
                  <a:schemeClr val="bg2">
                    <a:lumMod val="25000"/>
                  </a:schemeClr>
                </a:solidFill>
                <a:effectLst>
                  <a:outerShdw blurRad="50800" dist="39000" dir="5460000" algn="tl">
                    <a:srgbClr val="000000">
                      <a:alpha val="38000"/>
                    </a:srgbClr>
                  </a:outerShdw>
                </a:effectLst>
              </a:rPr>
              <a:t>l’option systèmes </a:t>
            </a:r>
            <a:r>
              <a:rPr lang="fr-FR" sz="2000" b="1" dirty="0" smtClean="0">
                <a:ln w="11430"/>
                <a:solidFill>
                  <a:schemeClr val="bg2">
                    <a:lumMod val="25000"/>
                  </a:schemeClr>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Exemples de supports et nature des interventions : exemple 2</a:t>
            </a:r>
            <a:endParaRPr lang="fr-FR" sz="2000" b="1" dirty="0">
              <a:ln w="11430"/>
              <a:solidFill>
                <a:schemeClr val="bg2">
                  <a:lumMod val="25000"/>
                </a:schemeClr>
              </a:solidFill>
              <a:effectLst>
                <a:outerShdw blurRad="50800" dist="39000" dir="5460000" algn="tl">
                  <a:srgbClr val="000000">
                    <a:alpha val="38000"/>
                  </a:srgbClr>
                </a:outerShdw>
              </a:effectLst>
            </a:endParaRPr>
          </a:p>
        </p:txBody>
      </p:sp>
      <p:sp>
        <p:nvSpPr>
          <p:cNvPr id="11" name="ZoneTexte 10"/>
          <p:cNvSpPr txBox="1"/>
          <p:nvPr/>
        </p:nvSpPr>
        <p:spPr>
          <a:xfrm>
            <a:off x="1208584" y="6021288"/>
            <a:ext cx="1728192" cy="369332"/>
          </a:xfrm>
          <a:prstGeom prst="rect">
            <a:avLst/>
          </a:prstGeom>
          <a:noFill/>
        </p:spPr>
        <p:txBody>
          <a:bodyPr wrap="square" rtlCol="0">
            <a:spAutoFit/>
          </a:bodyPr>
          <a:lstStyle/>
          <a:p>
            <a:r>
              <a:rPr lang="fr-FR" dirty="0" smtClean="0">
                <a:latin typeface="+mn-lt"/>
              </a:rPr>
              <a:t>Chaudière gaz</a:t>
            </a:r>
            <a:endParaRPr lang="fr-FR" dirty="0">
              <a:latin typeface="+mn-lt"/>
            </a:endParaRP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536" y="2996952"/>
            <a:ext cx="2664296" cy="2965688"/>
          </a:xfrm>
          <a:prstGeom prst="rect">
            <a:avLst/>
          </a:prstGeom>
          <a:ln>
            <a:noFill/>
          </a:ln>
          <a:effectLst>
            <a:softEdge rad="112500"/>
          </a:effectLst>
        </p:spPr>
      </p:pic>
      <p:graphicFrame>
        <p:nvGraphicFramePr>
          <p:cNvPr id="26" name="Diagramme 25"/>
          <p:cNvGraphicFramePr/>
          <p:nvPr>
            <p:extLst>
              <p:ext uri="{D42A27DB-BD31-4B8C-83A1-F6EECF244321}">
                <p14:modId xmlns:p14="http://schemas.microsoft.com/office/powerpoint/2010/main" val="3072637525"/>
              </p:ext>
            </p:extLst>
          </p:nvPr>
        </p:nvGraphicFramePr>
        <p:xfrm>
          <a:off x="4082480" y="2107357"/>
          <a:ext cx="55342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666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21</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Pour </a:t>
            </a:r>
            <a:r>
              <a:rPr lang="fr-FR" sz="2000" b="1" dirty="0">
                <a:ln w="11430"/>
                <a:solidFill>
                  <a:schemeClr val="bg2">
                    <a:lumMod val="25000"/>
                  </a:schemeClr>
                </a:solidFill>
                <a:effectLst>
                  <a:outerShdw blurRad="50800" dist="39000" dir="5460000" algn="tl">
                    <a:srgbClr val="000000">
                      <a:alpha val="38000"/>
                    </a:srgbClr>
                  </a:outerShdw>
                </a:effectLst>
              </a:rPr>
              <a:t>l’option systèmes </a:t>
            </a:r>
            <a:r>
              <a:rPr lang="fr-FR" sz="2000" b="1" dirty="0" smtClean="0">
                <a:ln w="11430"/>
                <a:solidFill>
                  <a:schemeClr val="bg2">
                    <a:lumMod val="25000"/>
                  </a:schemeClr>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Exemples de supports et nature des interventions : exemple 2</a:t>
            </a:r>
            <a:endParaRPr lang="fr-FR" sz="2000" b="1" dirty="0">
              <a:ln w="11430"/>
              <a:solidFill>
                <a:schemeClr val="bg2">
                  <a:lumMod val="25000"/>
                </a:schemeClr>
              </a:solidFill>
              <a:effectLst>
                <a:outerShdw blurRad="50800" dist="39000" dir="5460000" algn="tl">
                  <a:srgbClr val="000000">
                    <a:alpha val="38000"/>
                  </a:srgbClr>
                </a:outerShdw>
              </a:effectLst>
            </a:endParaRPr>
          </a:p>
        </p:txBody>
      </p:sp>
      <p:sp>
        <p:nvSpPr>
          <p:cNvPr id="11" name="ZoneTexte 10"/>
          <p:cNvSpPr txBox="1"/>
          <p:nvPr/>
        </p:nvSpPr>
        <p:spPr>
          <a:xfrm>
            <a:off x="1208584" y="6021288"/>
            <a:ext cx="1728192" cy="369332"/>
          </a:xfrm>
          <a:prstGeom prst="rect">
            <a:avLst/>
          </a:prstGeom>
          <a:noFill/>
        </p:spPr>
        <p:txBody>
          <a:bodyPr wrap="square" rtlCol="0">
            <a:spAutoFit/>
          </a:bodyPr>
          <a:lstStyle/>
          <a:p>
            <a:r>
              <a:rPr lang="fr-FR" dirty="0" smtClean="0"/>
              <a:t>Chaudière gaz</a:t>
            </a:r>
            <a:endParaRPr lang="fr-FR" dirty="0"/>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536" y="2996952"/>
            <a:ext cx="2664296" cy="2965688"/>
          </a:xfrm>
          <a:prstGeom prst="rect">
            <a:avLst/>
          </a:prstGeom>
          <a:ln>
            <a:noFill/>
          </a:ln>
          <a:effectLst>
            <a:softEdge rad="112500"/>
          </a:effectLst>
        </p:spPr>
      </p:pic>
      <p:cxnSp>
        <p:nvCxnSpPr>
          <p:cNvPr id="4" name="Connecteur droit avec flèche 3"/>
          <p:cNvCxnSpPr/>
          <p:nvPr/>
        </p:nvCxnSpPr>
        <p:spPr>
          <a:xfrm rot="10800000" flipV="1">
            <a:off x="1208584" y="3573016"/>
            <a:ext cx="2592288"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872880" y="3212976"/>
            <a:ext cx="1512168" cy="646331"/>
          </a:xfrm>
          <a:prstGeom prst="rect">
            <a:avLst/>
          </a:prstGeom>
          <a:noFill/>
        </p:spPr>
        <p:txBody>
          <a:bodyPr wrap="square" rtlCol="0">
            <a:spAutoFit/>
          </a:bodyPr>
          <a:lstStyle/>
          <a:p>
            <a:r>
              <a:rPr lang="fr-FR" b="1" dirty="0" smtClean="0">
                <a:solidFill>
                  <a:srgbClr val="FF0000"/>
                </a:solidFill>
              </a:rPr>
              <a:t>Voyant allumé</a:t>
            </a:r>
            <a:endParaRPr lang="fr-FR" b="1" dirty="0">
              <a:solidFill>
                <a:srgbClr val="FF0000"/>
              </a:solidFill>
            </a:endParaRPr>
          </a:p>
        </p:txBody>
      </p:sp>
      <p:graphicFrame>
        <p:nvGraphicFramePr>
          <p:cNvPr id="26" name="Diagramme 25"/>
          <p:cNvGraphicFramePr/>
          <p:nvPr>
            <p:extLst>
              <p:ext uri="{D42A27DB-BD31-4B8C-83A1-F6EECF244321}">
                <p14:modId xmlns:p14="http://schemas.microsoft.com/office/powerpoint/2010/main" val="3649067175"/>
              </p:ext>
            </p:extLst>
          </p:nvPr>
        </p:nvGraphicFramePr>
        <p:xfrm>
          <a:off x="4082480" y="2107357"/>
          <a:ext cx="55342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359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22</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Pour </a:t>
            </a:r>
            <a:r>
              <a:rPr lang="fr-FR" sz="2000" b="1" dirty="0">
                <a:ln w="11430"/>
                <a:solidFill>
                  <a:schemeClr val="bg2">
                    <a:lumMod val="25000"/>
                  </a:schemeClr>
                </a:solidFill>
                <a:effectLst>
                  <a:outerShdw blurRad="50800" dist="39000" dir="5460000" algn="tl">
                    <a:srgbClr val="000000">
                      <a:alpha val="38000"/>
                    </a:srgbClr>
                  </a:outerShdw>
                </a:effectLst>
              </a:rPr>
              <a:t>l’option systèmes </a:t>
            </a:r>
            <a:r>
              <a:rPr lang="fr-FR" sz="2000" b="1" dirty="0" smtClean="0">
                <a:ln w="11430"/>
                <a:solidFill>
                  <a:schemeClr val="bg2">
                    <a:lumMod val="25000"/>
                  </a:schemeClr>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Exemples de supports et nature des interventions : exemple 2</a:t>
            </a:r>
            <a:endParaRPr lang="fr-FR" sz="2000" b="1" dirty="0">
              <a:ln w="11430"/>
              <a:solidFill>
                <a:schemeClr val="bg2">
                  <a:lumMod val="25000"/>
                </a:schemeClr>
              </a:solidFill>
              <a:effectLst>
                <a:outerShdw blurRad="50800" dist="39000" dir="5460000" algn="tl">
                  <a:srgbClr val="000000">
                    <a:alpha val="38000"/>
                  </a:srgbClr>
                </a:outerShdw>
              </a:effectLst>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504" y="3407000"/>
            <a:ext cx="4840906" cy="217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6" name="Diagramme 25"/>
          <p:cNvGraphicFramePr/>
          <p:nvPr>
            <p:extLst>
              <p:ext uri="{D42A27DB-BD31-4B8C-83A1-F6EECF244321}">
                <p14:modId xmlns:p14="http://schemas.microsoft.com/office/powerpoint/2010/main" val="3649067175"/>
              </p:ext>
            </p:extLst>
          </p:nvPr>
        </p:nvGraphicFramePr>
        <p:xfrm>
          <a:off x="4082480" y="2107357"/>
          <a:ext cx="55342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030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23</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Pour </a:t>
            </a:r>
            <a:r>
              <a:rPr lang="fr-FR" sz="2000" b="1" dirty="0">
                <a:ln w="11430"/>
                <a:solidFill>
                  <a:schemeClr val="bg2">
                    <a:lumMod val="25000"/>
                  </a:schemeClr>
                </a:solidFill>
                <a:effectLst>
                  <a:outerShdw blurRad="50800" dist="39000" dir="5460000" algn="tl">
                    <a:srgbClr val="000000">
                      <a:alpha val="38000"/>
                    </a:srgbClr>
                  </a:outerShdw>
                </a:effectLst>
              </a:rPr>
              <a:t>l’option systèmes </a:t>
            </a:r>
            <a:r>
              <a:rPr lang="fr-FR" sz="2000" b="1" dirty="0" smtClean="0">
                <a:ln w="11430"/>
                <a:solidFill>
                  <a:schemeClr val="bg2">
                    <a:lumMod val="25000"/>
                  </a:schemeClr>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bg2">
                    <a:lumMod val="25000"/>
                  </a:schemeClr>
                </a:solidFill>
                <a:effectLst>
                  <a:outerShdw blurRad="50800" dist="39000" dir="5460000" algn="tl">
                    <a:srgbClr val="000000">
                      <a:alpha val="38000"/>
                    </a:srgbClr>
                  </a:outerShdw>
                </a:effectLst>
              </a:rPr>
              <a:t>Exemples de supports et nature des interventions : exemple 2</a:t>
            </a:r>
            <a:endParaRPr lang="fr-FR" sz="2000" b="1" dirty="0">
              <a:ln w="11430"/>
              <a:solidFill>
                <a:schemeClr val="bg2">
                  <a:lumMod val="25000"/>
                </a:schemeClr>
              </a:solidFill>
              <a:effectLst>
                <a:outerShdw blurRad="50800" dist="39000" dir="5460000" algn="tl">
                  <a:srgbClr val="000000">
                    <a:alpha val="38000"/>
                  </a:srgbClr>
                </a:outerShdw>
              </a:effectLst>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0512" y="3068959"/>
            <a:ext cx="4728586" cy="311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6" name="Diagramme 25"/>
          <p:cNvGraphicFramePr/>
          <p:nvPr>
            <p:extLst>
              <p:ext uri="{D42A27DB-BD31-4B8C-83A1-F6EECF244321}">
                <p14:modId xmlns:p14="http://schemas.microsoft.com/office/powerpoint/2010/main" val="2791753248"/>
              </p:ext>
            </p:extLst>
          </p:nvPr>
        </p:nvGraphicFramePr>
        <p:xfrm>
          <a:off x="4082480" y="2107357"/>
          <a:ext cx="55342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196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24</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10" name="Titre 1"/>
          <p:cNvSpPr txBox="1">
            <a:spLocks/>
          </p:cNvSpPr>
          <p:nvPr/>
        </p:nvSpPr>
        <p:spPr bwMode="auto">
          <a:xfrm>
            <a:off x="560512" y="1268760"/>
            <a:ext cx="8357442" cy="576064"/>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accent6">
                    <a:lumMod val="75000"/>
                  </a:schemeClr>
                </a:solidFill>
                <a:effectLst>
                  <a:outerShdw blurRad="50800" dist="39000" dir="5460000" algn="tl">
                    <a:srgbClr val="000000">
                      <a:alpha val="38000"/>
                    </a:srgbClr>
                  </a:outerShdw>
                </a:effectLst>
              </a:rPr>
              <a:t>Pour </a:t>
            </a:r>
            <a:r>
              <a:rPr lang="fr-FR" sz="2000" b="1" dirty="0">
                <a:ln w="11430"/>
                <a:solidFill>
                  <a:schemeClr val="accent6">
                    <a:lumMod val="75000"/>
                  </a:schemeClr>
                </a:solidFill>
                <a:effectLst>
                  <a:outerShdw blurRad="50800" dist="39000" dir="5460000" algn="tl">
                    <a:srgbClr val="000000">
                      <a:alpha val="38000"/>
                    </a:srgbClr>
                  </a:outerShdw>
                </a:effectLst>
              </a:rPr>
              <a:t>l’option systèmes </a:t>
            </a:r>
            <a:r>
              <a:rPr lang="fr-FR" sz="2000" b="1" dirty="0" smtClean="0">
                <a:ln w="11430"/>
                <a:solidFill>
                  <a:schemeClr val="accent6">
                    <a:lumMod val="75000"/>
                  </a:schemeClr>
                </a:solidFill>
                <a:effectLst>
                  <a:outerShdw blurRad="50800" dist="39000" dir="5460000" algn="tl">
                    <a:srgbClr val="000000">
                      <a:alpha val="38000"/>
                    </a:srgbClr>
                  </a:outerShdw>
                </a:effectLst>
              </a:rPr>
              <a:t>énergétiques et fluidiques</a:t>
            </a:r>
          </a:p>
          <a:p>
            <a:pPr algn="l" eaLnBrk="1" hangingPunct="1"/>
            <a:r>
              <a:rPr lang="fr-FR" sz="2000" b="1" dirty="0" smtClean="0">
                <a:ln w="11430"/>
                <a:solidFill>
                  <a:schemeClr val="accent6">
                    <a:lumMod val="75000"/>
                  </a:schemeClr>
                </a:solidFill>
                <a:effectLst>
                  <a:outerShdw blurRad="50800" dist="39000" dir="5460000" algn="tl">
                    <a:srgbClr val="000000">
                      <a:alpha val="38000"/>
                    </a:srgbClr>
                  </a:outerShdw>
                </a:effectLst>
              </a:rPr>
              <a:t>Exemples de supports et nature des interventions : exemple 2</a:t>
            </a:r>
            <a:endParaRPr lang="fr-FR" sz="2000" b="1" dirty="0">
              <a:ln w="11430"/>
              <a:solidFill>
                <a:schemeClr val="accent6">
                  <a:lumMod val="75000"/>
                </a:schemeClr>
              </a:solidFill>
              <a:effectLst>
                <a:outerShdw blurRad="50800" dist="39000" dir="5460000" algn="tl">
                  <a:srgbClr val="000000">
                    <a:alpha val="38000"/>
                  </a:srgbClr>
                </a:outerShdw>
              </a:effectLst>
            </a:endParaRPr>
          </a:p>
        </p:txBody>
      </p:sp>
      <p:sp>
        <p:nvSpPr>
          <p:cNvPr id="11" name="ZoneTexte 10"/>
          <p:cNvSpPr txBox="1"/>
          <p:nvPr/>
        </p:nvSpPr>
        <p:spPr>
          <a:xfrm>
            <a:off x="632520" y="5949280"/>
            <a:ext cx="3168352" cy="369332"/>
          </a:xfrm>
          <a:prstGeom prst="rect">
            <a:avLst/>
          </a:prstGeom>
          <a:noFill/>
        </p:spPr>
        <p:txBody>
          <a:bodyPr wrap="square" rtlCol="0">
            <a:spAutoFit/>
          </a:bodyPr>
          <a:lstStyle/>
          <a:p>
            <a:r>
              <a:rPr lang="fr-FR" dirty="0" smtClean="0"/>
              <a:t>Vue de face du déflecteur  </a:t>
            </a:r>
            <a:endParaRPr lang="fr-F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520" y="2996952"/>
            <a:ext cx="3096038" cy="294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égende encadrée 1 2"/>
          <p:cNvSpPr/>
          <p:nvPr/>
        </p:nvSpPr>
        <p:spPr>
          <a:xfrm>
            <a:off x="3656856" y="3429000"/>
            <a:ext cx="1656184" cy="576064"/>
          </a:xfrm>
          <a:prstGeom prst="borderCallout1">
            <a:avLst>
              <a:gd name="adj1" fmla="val 26237"/>
              <a:gd name="adj2" fmla="val 652"/>
              <a:gd name="adj3" fmla="val 151434"/>
              <a:gd name="adj4" fmla="val -55105"/>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Sonde d’ionisation</a:t>
            </a:r>
            <a:endParaRPr lang="fr-FR" dirty="0"/>
          </a:p>
        </p:txBody>
      </p:sp>
      <p:graphicFrame>
        <p:nvGraphicFramePr>
          <p:cNvPr id="26" name="Diagramme 25"/>
          <p:cNvGraphicFramePr/>
          <p:nvPr>
            <p:extLst>
              <p:ext uri="{D42A27DB-BD31-4B8C-83A1-F6EECF244321}">
                <p14:modId xmlns:p14="http://schemas.microsoft.com/office/powerpoint/2010/main" val="1918189666"/>
              </p:ext>
            </p:extLst>
          </p:nvPr>
        </p:nvGraphicFramePr>
        <p:xfrm>
          <a:off x="4139630" y="2002582"/>
          <a:ext cx="55342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3460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92435A-9B2D-4771-936C-17AEED19518C}" type="slidenum">
              <a:rPr lang="fr-FR" smtClean="0"/>
              <a:pPr>
                <a:defRPr/>
              </a:pPr>
              <a:t>25</a:t>
            </a:fld>
            <a:endParaRPr lang="fr-FR"/>
          </a:p>
        </p:txBody>
      </p:sp>
      <p:sp>
        <p:nvSpPr>
          <p:cNvPr id="3"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4"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5" name="Titre 1"/>
          <p:cNvSpPr txBox="1">
            <a:spLocks/>
          </p:cNvSpPr>
          <p:nvPr/>
        </p:nvSpPr>
        <p:spPr bwMode="auto">
          <a:xfrm>
            <a:off x="589087" y="1304925"/>
            <a:ext cx="8357442" cy="485775"/>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000" b="1" dirty="0" smtClean="0">
                <a:ln w="11430"/>
                <a:solidFill>
                  <a:schemeClr val="accent6">
                    <a:lumMod val="75000"/>
                  </a:schemeClr>
                </a:solidFill>
                <a:effectLst>
                  <a:outerShdw blurRad="50800" dist="39000" dir="5460000" algn="tl">
                    <a:srgbClr val="000000">
                      <a:alpha val="38000"/>
                    </a:srgbClr>
                  </a:outerShdw>
                </a:effectLst>
              </a:rPr>
              <a:t>Pour </a:t>
            </a:r>
            <a:r>
              <a:rPr lang="fr-FR" sz="2000" b="1" dirty="0">
                <a:ln w="11430"/>
                <a:solidFill>
                  <a:schemeClr val="accent6">
                    <a:lumMod val="75000"/>
                  </a:schemeClr>
                </a:solidFill>
                <a:effectLst>
                  <a:outerShdw blurRad="50800" dist="39000" dir="5460000" algn="tl">
                    <a:srgbClr val="000000">
                      <a:alpha val="38000"/>
                    </a:srgbClr>
                  </a:outerShdw>
                </a:effectLst>
              </a:rPr>
              <a:t>l’option systèmes </a:t>
            </a:r>
            <a:r>
              <a:rPr lang="fr-FR" sz="2000" b="1" dirty="0" smtClean="0">
                <a:ln w="11430"/>
                <a:solidFill>
                  <a:schemeClr val="accent6">
                    <a:lumMod val="75000"/>
                  </a:schemeClr>
                </a:solidFill>
                <a:effectLst>
                  <a:outerShdw blurRad="50800" dist="39000" dir="5460000" algn="tl">
                    <a:srgbClr val="000000">
                      <a:alpha val="38000"/>
                    </a:srgbClr>
                  </a:outerShdw>
                </a:effectLst>
              </a:rPr>
              <a:t>éoliens</a:t>
            </a:r>
          </a:p>
        </p:txBody>
      </p:sp>
      <p:sp>
        <p:nvSpPr>
          <p:cNvPr id="6" name="Rectangle 5"/>
          <p:cNvSpPr/>
          <p:nvPr/>
        </p:nvSpPr>
        <p:spPr>
          <a:xfrm>
            <a:off x="657225" y="1780818"/>
            <a:ext cx="8705850" cy="2585323"/>
          </a:xfrm>
          <a:prstGeom prst="rect">
            <a:avLst/>
          </a:prstGeom>
        </p:spPr>
        <p:txBody>
          <a:bodyPr wrap="square">
            <a:spAutoFit/>
          </a:bodyPr>
          <a:lstStyle/>
          <a:p>
            <a:pPr algn="just"/>
            <a:r>
              <a:rPr lang="fr-FR" dirty="0">
                <a:latin typeface="+mn-lt"/>
              </a:rPr>
              <a:t>Le technicien supérieur en maintenance des systèmes éoliens est amené à conduire des activités de </a:t>
            </a:r>
            <a:r>
              <a:rPr lang="fr-FR" b="1" dirty="0">
                <a:latin typeface="+mn-lt"/>
              </a:rPr>
              <a:t>maintenance corrective sur site isolé </a:t>
            </a:r>
            <a:r>
              <a:rPr lang="fr-FR" dirty="0">
                <a:latin typeface="+mn-lt"/>
              </a:rPr>
              <a:t>afin de rétablir au plus vite la production électrique des éoliennes en état de dysfonctionnement. Il est donc conduit à enchaîner sur site les opérations de </a:t>
            </a:r>
            <a:r>
              <a:rPr lang="fr-FR" b="1" dirty="0">
                <a:latin typeface="+mn-lt"/>
              </a:rPr>
              <a:t>diagnostic, réparation et remise en service</a:t>
            </a:r>
            <a:r>
              <a:rPr lang="fr-FR" dirty="0">
                <a:latin typeface="+mn-lt"/>
              </a:rPr>
              <a:t>.</a:t>
            </a:r>
          </a:p>
          <a:p>
            <a:pPr algn="just"/>
            <a:r>
              <a:rPr lang="fr-FR" dirty="0">
                <a:latin typeface="+mn-lt"/>
              </a:rPr>
              <a:t>Dans cette perspective, la sous-épreuve en CCF ou en ponctuel de 6 heures maximum doit permettre de mettre en situation successivement ces trois phases d'activités. </a:t>
            </a:r>
          </a:p>
          <a:p>
            <a:pPr algn="just"/>
            <a:r>
              <a:rPr lang="fr-FR" dirty="0">
                <a:latin typeface="+mn-lt"/>
              </a:rPr>
              <a:t>Pour offrir le maximum de situations d’évaluation possibles,  les supports de l'épreuve </a:t>
            </a:r>
            <a:r>
              <a:rPr lang="fr-FR" dirty="0" smtClean="0">
                <a:latin typeface="+mn-lt"/>
              </a:rPr>
              <a:t>peuvent </a:t>
            </a:r>
            <a:r>
              <a:rPr lang="fr-FR" dirty="0">
                <a:latin typeface="+mn-lt"/>
              </a:rPr>
              <a:t>être </a:t>
            </a:r>
            <a:r>
              <a:rPr lang="fr-FR" b="1" dirty="0">
                <a:latin typeface="+mn-lt"/>
              </a:rPr>
              <a:t>des systèmes fonctionnels éoliens ou de production </a:t>
            </a:r>
            <a:r>
              <a:rPr lang="fr-FR" dirty="0">
                <a:latin typeface="+mn-lt"/>
              </a:rPr>
              <a:t>d’un établissement de formation.</a:t>
            </a:r>
          </a:p>
        </p:txBody>
      </p:sp>
      <p:pic>
        <p:nvPicPr>
          <p:cNvPr id="8" name="Image 7" descr="Photo 002.jpg"/>
          <p:cNvPicPr/>
          <p:nvPr/>
        </p:nvPicPr>
        <p:blipFill>
          <a:blip r:embed="rId2" cstate="email">
            <a:extLst>
              <a:ext uri="{28A0092B-C50C-407E-A947-70E740481C1C}">
                <a14:useLocalDpi xmlns:a14="http://schemas.microsoft.com/office/drawing/2010/main"/>
              </a:ext>
            </a:extLst>
          </a:blip>
          <a:stretch>
            <a:fillRect/>
          </a:stretch>
        </p:blipFill>
        <p:spPr>
          <a:xfrm>
            <a:off x="4030980" y="4391025"/>
            <a:ext cx="2407920" cy="1831975"/>
          </a:xfrm>
          <a:prstGeom prst="rect">
            <a:avLst/>
          </a:prstGeom>
          <a:ln>
            <a:noFill/>
          </a:ln>
          <a:effectLst>
            <a:softEdge rad="112500"/>
          </a:effectLst>
        </p:spPr>
      </p:pic>
      <p:pic>
        <p:nvPicPr>
          <p:cNvPr id="9" name="Imag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637" y="4406837"/>
            <a:ext cx="2840813" cy="1886142"/>
          </a:xfrm>
          <a:prstGeom prst="rect">
            <a:avLst/>
          </a:prstGeom>
          <a:ln>
            <a:noFill/>
          </a:ln>
          <a:effectLst>
            <a:softEdge rad="112500"/>
          </a:effectLst>
        </p:spPr>
      </p:pic>
      <p:sp>
        <p:nvSpPr>
          <p:cNvPr id="10" name="AutoShape 2" descr="DSCF1144-MiN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1228" y="4350186"/>
            <a:ext cx="1523197" cy="2031564"/>
          </a:xfrm>
          <a:prstGeom prst="rect">
            <a:avLst/>
          </a:prstGeom>
          <a:ln>
            <a:noFill/>
          </a:ln>
          <a:effectLst>
            <a:softEdge rad="112500"/>
          </a:effectLst>
        </p:spPr>
      </p:pic>
    </p:spTree>
    <p:extLst>
      <p:ext uri="{BB962C8B-B14F-4D97-AF65-F5344CB8AC3E}">
        <p14:creationId xmlns:p14="http://schemas.microsoft.com/office/powerpoint/2010/main" val="410257213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92435A-9B2D-4771-936C-17AEED19518C}" type="slidenum">
              <a:rPr lang="fr-FR" smtClean="0"/>
              <a:pPr>
                <a:defRPr/>
              </a:pPr>
              <a:t>26</a:t>
            </a:fld>
            <a:endParaRPr lang="fr-FR"/>
          </a:p>
        </p:txBody>
      </p:sp>
      <p:sp>
        <p:nvSpPr>
          <p:cNvPr id="3" name="Titre 1"/>
          <p:cNvSpPr txBox="1">
            <a:spLocks/>
          </p:cNvSpPr>
          <p:nvPr/>
        </p:nvSpPr>
        <p:spPr bwMode="auto">
          <a:xfrm>
            <a:off x="776536" y="3140968"/>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Merci de votre attention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7" name="ZoneTexte 3"/>
          <p:cNvSpPr txBox="1">
            <a:spLocks noChangeArrowheads="1"/>
          </p:cNvSpPr>
          <p:nvPr/>
        </p:nvSpPr>
        <p:spPr bwMode="auto">
          <a:xfrm>
            <a:off x="1554163" y="6000750"/>
            <a:ext cx="6769100" cy="338138"/>
          </a:xfrm>
          <a:prstGeom prst="rect">
            <a:avLst/>
          </a:prstGeom>
          <a:noFill/>
          <a:ln w="9525">
            <a:noFill/>
            <a:miter lim="800000"/>
            <a:headEnd/>
            <a:tailEnd/>
          </a:ln>
        </p:spPr>
        <p:txBody>
          <a:bodyPr>
            <a:spAutoFit/>
          </a:bodyPr>
          <a:lstStyle/>
          <a:p>
            <a:pPr algn="ctr"/>
            <a:r>
              <a:rPr lang="fr-FR" sz="1600" dirty="0" smtClean="0">
                <a:solidFill>
                  <a:srgbClr val="7F7F7F"/>
                </a:solidFill>
                <a:latin typeface="Calibri" pitchFamily="34" charset="0"/>
              </a:rPr>
              <a:t>Serge Sandre – Lycée Raspail Paris</a:t>
            </a:r>
            <a:endParaRPr lang="fr-FR" sz="1600" dirty="0">
              <a:solidFill>
                <a:srgbClr val="7F7F7F"/>
              </a:solidFill>
              <a:latin typeface="Calibri" pitchFamily="34" charset="0"/>
            </a:endParaRPr>
          </a:p>
        </p:txBody>
      </p:sp>
      <p:sp>
        <p:nvSpPr>
          <p:cNvPr id="8" name="Espace réservé du pied de page 2"/>
          <p:cNvSpPr>
            <a:spLocks noGrp="1"/>
          </p:cNvSpPr>
          <p:nvPr>
            <p:ph type="ftr" sz="quarter" idx="11"/>
          </p:nvPr>
        </p:nvSpPr>
        <p:spPr>
          <a:xfrm>
            <a:off x="2432720" y="6356350"/>
            <a:ext cx="4680520" cy="365125"/>
          </a:xfrm>
        </p:spPr>
        <p:txBody>
          <a:bodyPr/>
          <a:lstStyle/>
          <a:p>
            <a:pPr>
              <a:defRPr/>
            </a:pPr>
            <a:r>
              <a:rPr lang="fr-FR" sz="1400" dirty="0" smtClean="0">
                <a:solidFill>
                  <a:schemeClr val="bg1">
                    <a:lumMod val="50000"/>
                  </a:schemeClr>
                </a:solidFill>
              </a:rPr>
              <a:t>Pascal DENIS – Lycée Colbert-de-Torcy SABLÉ/SARTHE</a:t>
            </a:r>
            <a:endParaRPr lang="fr-FR" sz="1400" dirty="0">
              <a:solidFill>
                <a:schemeClr val="bg1">
                  <a:lumMod val="50000"/>
                </a:schemeClr>
              </a:solidFill>
            </a:endParaRPr>
          </a:p>
        </p:txBody>
      </p:sp>
      <p:sp>
        <p:nvSpPr>
          <p:cNvPr id="9" name="ZoneTexte 8"/>
          <p:cNvSpPr txBox="1"/>
          <p:nvPr/>
        </p:nvSpPr>
        <p:spPr>
          <a:xfrm>
            <a:off x="488504" y="188640"/>
            <a:ext cx="9417496" cy="707886"/>
          </a:xfrm>
          <a:prstGeom prst="rect">
            <a:avLst/>
          </a:prstGeom>
          <a:noFill/>
        </p:spPr>
        <p:txBody>
          <a:bodyPr wrap="square" rtlCol="0">
            <a:spAutoFit/>
          </a:bodyPr>
          <a:lstStyle/>
          <a:p>
            <a:pPr algn="ctr"/>
            <a:r>
              <a:rPr lang="fr-FR" sz="2000" dirty="0" smtClean="0">
                <a:latin typeface="+mn-lt"/>
              </a:rPr>
              <a:t>Séminaire national BTS Maintenance des Systèmes – Lycée Raspail Paris</a:t>
            </a:r>
          </a:p>
          <a:p>
            <a:pPr algn="ctr"/>
            <a:r>
              <a:rPr lang="fr-FR" sz="2000" dirty="0" smtClean="0">
                <a:latin typeface="+mn-lt"/>
              </a:rPr>
              <a:t>13 et 14 novembre 2014</a:t>
            </a:r>
            <a:endParaRPr lang="fr-FR" sz="2000" dirty="0">
              <a:latin typeface="+mn-lt"/>
            </a:endParaRPr>
          </a:p>
        </p:txBody>
      </p:sp>
    </p:spTree>
    <p:extLst>
      <p:ext uri="{BB962C8B-B14F-4D97-AF65-F5344CB8AC3E}">
        <p14:creationId xmlns:p14="http://schemas.microsoft.com/office/powerpoint/2010/main" val="329814382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12A13009-2F95-4680-9DBC-E7DD6010E3D3}" type="slidenum">
              <a:rPr lang="fr-FR"/>
              <a:pPr>
                <a:defRPr/>
              </a:pPr>
              <a:t>3</a:t>
            </a:fld>
            <a:endParaRPr lang="fr-FR"/>
          </a:p>
        </p:txBody>
      </p:sp>
      <p:sp>
        <p:nvSpPr>
          <p:cNvPr id="14338" name="Titre 1"/>
          <p:cNvSpPr>
            <a:spLocks noGrp="1"/>
          </p:cNvSpPr>
          <p:nvPr>
            <p:ph type="ctrTitle"/>
          </p:nvPr>
        </p:nvSpPr>
        <p:spPr>
          <a:xfrm>
            <a:off x="307082" y="-510108"/>
            <a:ext cx="9705528" cy="14700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fr-FR" sz="3200" b="1" dirty="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p>
        </p:txBody>
      </p:sp>
      <p:sp>
        <p:nvSpPr>
          <p:cNvPr id="11"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1.Définition </a:t>
            </a:r>
            <a:r>
              <a:rPr lang="fr-FR" sz="2800" b="1" dirty="0">
                <a:ln w="11430"/>
                <a:effectLst>
                  <a:outerShdw blurRad="50800" dist="39000" dir="5460000" algn="tl">
                    <a:srgbClr val="000000">
                      <a:alpha val="38000"/>
                    </a:srgbClr>
                  </a:outerShdw>
                </a:effectLst>
              </a:rPr>
              <a:t>de la sous épreuve</a:t>
            </a:r>
          </a:p>
        </p:txBody>
      </p:sp>
      <p:graphicFrame>
        <p:nvGraphicFramePr>
          <p:cNvPr id="3" name="Tableau 2"/>
          <p:cNvGraphicFramePr>
            <a:graphicFrameLocks noGrp="1"/>
          </p:cNvGraphicFramePr>
          <p:nvPr>
            <p:extLst>
              <p:ext uri="{D42A27DB-BD31-4B8C-83A1-F6EECF244321}">
                <p14:modId xmlns:p14="http://schemas.microsoft.com/office/powerpoint/2010/main" val="1799234078"/>
              </p:ext>
            </p:extLst>
          </p:nvPr>
        </p:nvGraphicFramePr>
        <p:xfrm>
          <a:off x="704528" y="1196752"/>
          <a:ext cx="8852469" cy="946404"/>
        </p:xfrm>
        <a:graphic>
          <a:graphicData uri="http://schemas.openxmlformats.org/drawingml/2006/table">
            <a:tbl>
              <a:tblPr firstRow="1" firstCol="1" bandRow="1">
                <a:tableStyleId>{5C22544A-7EE6-4342-B048-85BDC9FD1C3A}</a:tableStyleId>
              </a:tblPr>
              <a:tblGrid>
                <a:gridCol w="2948380"/>
                <a:gridCol w="3024403"/>
                <a:gridCol w="2879686"/>
              </a:tblGrid>
              <a:tr h="891262">
                <a:tc>
                  <a:txBody>
                    <a:bodyPr/>
                    <a:lstStyle/>
                    <a:p>
                      <a:pPr algn="ctr">
                        <a:lnSpc>
                          <a:spcPct val="115000"/>
                        </a:lnSpc>
                        <a:spcAft>
                          <a:spcPts val="0"/>
                        </a:spcAft>
                      </a:pPr>
                      <a:r>
                        <a:rPr lang="fr-FR" sz="1800" dirty="0">
                          <a:effectLst/>
                        </a:rPr>
                        <a:t>BTS MS </a:t>
                      </a:r>
                    </a:p>
                    <a:p>
                      <a:pPr algn="ctr">
                        <a:lnSpc>
                          <a:spcPct val="115000"/>
                        </a:lnSpc>
                        <a:spcAft>
                          <a:spcPts val="0"/>
                        </a:spcAft>
                      </a:pPr>
                      <a:r>
                        <a:rPr lang="fr-FR" sz="1800" dirty="0">
                          <a:effectLst/>
                        </a:rPr>
                        <a:t>Systèmes de production</a:t>
                      </a:r>
                      <a:endParaRPr lang="fr-FR" sz="18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tcPr>
                </a:tc>
                <a:tc>
                  <a:txBody>
                    <a:bodyPr/>
                    <a:lstStyle/>
                    <a:p>
                      <a:pPr algn="ctr">
                        <a:lnSpc>
                          <a:spcPct val="115000"/>
                        </a:lnSpc>
                        <a:spcAft>
                          <a:spcPts val="0"/>
                        </a:spcAft>
                      </a:pPr>
                      <a:r>
                        <a:rPr lang="fr-FR" sz="1800" dirty="0">
                          <a:effectLst/>
                        </a:rPr>
                        <a:t>BTS MS </a:t>
                      </a:r>
                    </a:p>
                    <a:p>
                      <a:pPr algn="ctr">
                        <a:lnSpc>
                          <a:spcPct val="115000"/>
                        </a:lnSpc>
                        <a:spcAft>
                          <a:spcPts val="0"/>
                        </a:spcAft>
                      </a:pPr>
                      <a:r>
                        <a:rPr lang="fr-FR" sz="1800" dirty="0">
                          <a:effectLst/>
                        </a:rPr>
                        <a:t>Systèmes énergétiques et fluidiques</a:t>
                      </a:r>
                      <a:endParaRPr lang="fr-FR" sz="18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tcPr>
                </a:tc>
                <a:tc>
                  <a:txBody>
                    <a:bodyPr/>
                    <a:lstStyle/>
                    <a:p>
                      <a:pPr algn="ctr">
                        <a:lnSpc>
                          <a:spcPct val="115000"/>
                        </a:lnSpc>
                        <a:spcAft>
                          <a:spcPts val="0"/>
                        </a:spcAft>
                      </a:pPr>
                      <a:r>
                        <a:rPr lang="fr-FR" sz="1800" dirty="0">
                          <a:effectLst/>
                        </a:rPr>
                        <a:t>BTS MS </a:t>
                      </a:r>
                    </a:p>
                    <a:p>
                      <a:pPr algn="ctr">
                        <a:lnSpc>
                          <a:spcPct val="115000"/>
                        </a:lnSpc>
                        <a:spcAft>
                          <a:spcPts val="0"/>
                        </a:spcAft>
                      </a:pPr>
                      <a:r>
                        <a:rPr lang="fr-FR" sz="1800" dirty="0">
                          <a:effectLst/>
                        </a:rPr>
                        <a:t>Systèmes éoliens</a:t>
                      </a:r>
                      <a:endParaRPr lang="fr-FR" sz="18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tcPr>
                </a:tc>
              </a:tr>
            </a:tbl>
          </a:graphicData>
        </a:graphic>
      </p:graphicFrame>
      <p:sp>
        <p:nvSpPr>
          <p:cNvPr id="4" name="Rectangle 1"/>
          <p:cNvSpPr>
            <a:spLocks noChangeArrowheads="1"/>
          </p:cNvSpPr>
          <p:nvPr/>
        </p:nvSpPr>
        <p:spPr bwMode="auto">
          <a:xfrm>
            <a:off x="1884363" y="225901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687399423"/>
              </p:ext>
            </p:extLst>
          </p:nvPr>
        </p:nvGraphicFramePr>
        <p:xfrm>
          <a:off x="704529" y="2172145"/>
          <a:ext cx="8852469" cy="315468"/>
        </p:xfrm>
        <a:graphic>
          <a:graphicData uri="http://schemas.openxmlformats.org/drawingml/2006/table">
            <a:tbl>
              <a:tblPr firstRow="1" firstCol="1" bandRow="1">
                <a:tableStyleId>{5C22544A-7EE6-4342-B048-85BDC9FD1C3A}</a:tableStyleId>
              </a:tblPr>
              <a:tblGrid>
                <a:gridCol w="2948380"/>
                <a:gridCol w="3024403"/>
                <a:gridCol w="2879686"/>
              </a:tblGrid>
              <a:tr h="285214">
                <a:tc>
                  <a:txBody>
                    <a:bodyPr/>
                    <a:lstStyle/>
                    <a:p>
                      <a:pPr algn="ctr">
                        <a:lnSpc>
                          <a:spcPct val="115000"/>
                        </a:lnSpc>
                        <a:spcAft>
                          <a:spcPts val="0"/>
                        </a:spcAft>
                      </a:pPr>
                      <a:r>
                        <a:rPr lang="fr-FR" sz="1800" dirty="0">
                          <a:solidFill>
                            <a:schemeClr val="tx1"/>
                          </a:solidFill>
                          <a:effectLst/>
                        </a:rPr>
                        <a:t>coefficient : 3</a:t>
                      </a:r>
                      <a:endParaRPr lang="fr-FR" sz="1800"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fr-FR" sz="1800" b="1" dirty="0">
                          <a:solidFill>
                            <a:schemeClr val="tx1"/>
                          </a:solidFill>
                          <a:effectLst/>
                        </a:rPr>
                        <a:t>coefficient : 2</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fr-FR" sz="1800" b="1" dirty="0">
                          <a:solidFill>
                            <a:schemeClr val="tx1"/>
                          </a:solidFill>
                          <a:effectLst/>
                        </a:rPr>
                        <a:t>coefficient : 2</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854468413"/>
              </p:ext>
            </p:extLst>
          </p:nvPr>
        </p:nvGraphicFramePr>
        <p:xfrm>
          <a:off x="704529" y="2510032"/>
          <a:ext cx="8852469" cy="630936"/>
        </p:xfrm>
        <a:graphic>
          <a:graphicData uri="http://schemas.openxmlformats.org/drawingml/2006/table">
            <a:tbl>
              <a:tblPr firstRow="1" firstCol="1" bandRow="1">
                <a:tableStyleId>{5C22544A-7EE6-4342-B048-85BDC9FD1C3A}</a:tableStyleId>
              </a:tblPr>
              <a:tblGrid>
                <a:gridCol w="2948380"/>
                <a:gridCol w="3024403"/>
                <a:gridCol w="2879686"/>
              </a:tblGrid>
              <a:tr h="588238">
                <a:tc>
                  <a:txBody>
                    <a:bodyPr/>
                    <a:lstStyle/>
                    <a:p>
                      <a:pPr algn="ctr">
                        <a:lnSpc>
                          <a:spcPct val="115000"/>
                        </a:lnSpc>
                        <a:spcAft>
                          <a:spcPts val="0"/>
                        </a:spcAft>
                      </a:pPr>
                      <a:r>
                        <a:rPr lang="fr-FR" sz="1800" b="1" dirty="0">
                          <a:solidFill>
                            <a:schemeClr val="tx1"/>
                          </a:solidFill>
                          <a:effectLst/>
                        </a:rPr>
                        <a:t>2 situations d’évaluation </a:t>
                      </a:r>
                    </a:p>
                    <a:p>
                      <a:pPr algn="ctr">
                        <a:lnSpc>
                          <a:spcPct val="115000"/>
                        </a:lnSpc>
                        <a:spcAft>
                          <a:spcPts val="0"/>
                        </a:spcAft>
                      </a:pPr>
                      <a:r>
                        <a:rPr lang="fr-FR" sz="1800" b="1" dirty="0">
                          <a:solidFill>
                            <a:schemeClr val="tx1"/>
                          </a:solidFill>
                          <a:effectLst/>
                        </a:rPr>
                        <a:t>en CCF</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fr-FR" sz="1800" b="1" dirty="0">
                          <a:solidFill>
                            <a:schemeClr val="tx1"/>
                          </a:solidFill>
                          <a:effectLst/>
                        </a:rPr>
                        <a:t>1 situation d’évaluation </a:t>
                      </a:r>
                    </a:p>
                    <a:p>
                      <a:pPr algn="ctr">
                        <a:lnSpc>
                          <a:spcPct val="115000"/>
                        </a:lnSpc>
                        <a:spcAft>
                          <a:spcPts val="0"/>
                        </a:spcAft>
                      </a:pPr>
                      <a:r>
                        <a:rPr lang="fr-FR" sz="1800" b="1" dirty="0">
                          <a:solidFill>
                            <a:schemeClr val="tx1"/>
                          </a:solidFill>
                          <a:effectLst/>
                        </a:rPr>
                        <a:t>en CCF</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fr-FR" sz="1800" b="1" dirty="0">
                          <a:solidFill>
                            <a:schemeClr val="tx1"/>
                          </a:solidFill>
                          <a:effectLst/>
                        </a:rPr>
                        <a:t>1 situation d’évaluation </a:t>
                      </a:r>
                    </a:p>
                    <a:p>
                      <a:pPr algn="ctr">
                        <a:lnSpc>
                          <a:spcPct val="115000"/>
                        </a:lnSpc>
                        <a:spcAft>
                          <a:spcPts val="0"/>
                        </a:spcAft>
                      </a:pPr>
                      <a:r>
                        <a:rPr lang="fr-FR" sz="1800" b="1" dirty="0">
                          <a:solidFill>
                            <a:schemeClr val="tx1"/>
                          </a:solidFill>
                          <a:effectLst/>
                        </a:rPr>
                        <a:t>en CCF</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953317710"/>
              </p:ext>
            </p:extLst>
          </p:nvPr>
        </p:nvGraphicFramePr>
        <p:xfrm>
          <a:off x="704528" y="3140968"/>
          <a:ext cx="8852469" cy="630936"/>
        </p:xfrm>
        <a:graphic>
          <a:graphicData uri="http://schemas.openxmlformats.org/drawingml/2006/table">
            <a:tbl>
              <a:tblPr firstRow="1" firstCol="1" bandRow="1">
                <a:tableStyleId>{5C22544A-7EE6-4342-B048-85BDC9FD1C3A}</a:tableStyleId>
              </a:tblPr>
              <a:tblGrid>
                <a:gridCol w="2948380"/>
                <a:gridCol w="3024403"/>
                <a:gridCol w="2879686"/>
              </a:tblGrid>
              <a:tr h="588238">
                <a:tc>
                  <a:txBody>
                    <a:bodyPr/>
                    <a:lstStyle/>
                    <a:p>
                      <a:pPr algn="ctr">
                        <a:lnSpc>
                          <a:spcPct val="115000"/>
                        </a:lnSpc>
                        <a:spcAft>
                          <a:spcPts val="0"/>
                        </a:spcAft>
                      </a:pPr>
                      <a:r>
                        <a:rPr lang="fr-FR" sz="1800" b="1" dirty="0">
                          <a:solidFill>
                            <a:schemeClr val="tx1"/>
                          </a:solidFill>
                          <a:effectLst/>
                        </a:rPr>
                        <a:t>durée : 2 fois 3 heures maximum</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fr-FR" sz="1800" b="1" dirty="0">
                          <a:solidFill>
                            <a:schemeClr val="tx1"/>
                          </a:solidFill>
                          <a:effectLst/>
                        </a:rPr>
                        <a:t>durée : 6 heures maximum</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fr-FR" sz="1800" b="1" dirty="0">
                          <a:solidFill>
                            <a:schemeClr val="tx1"/>
                          </a:solidFill>
                          <a:effectLst/>
                        </a:rPr>
                        <a:t>durée : 6 heures maximum</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4029056567"/>
              </p:ext>
            </p:extLst>
          </p:nvPr>
        </p:nvGraphicFramePr>
        <p:xfrm>
          <a:off x="704528" y="3731215"/>
          <a:ext cx="8852469" cy="2146057"/>
        </p:xfrm>
        <a:graphic>
          <a:graphicData uri="http://schemas.openxmlformats.org/drawingml/2006/table">
            <a:tbl>
              <a:tblPr firstRow="1" firstCol="1" bandRow="1">
                <a:tableStyleId>{5C22544A-7EE6-4342-B048-85BDC9FD1C3A}</a:tableStyleId>
              </a:tblPr>
              <a:tblGrid>
                <a:gridCol w="1866666"/>
                <a:gridCol w="537651"/>
                <a:gridCol w="544063"/>
                <a:gridCol w="1963756"/>
                <a:gridCol w="1060647"/>
                <a:gridCol w="1835525"/>
                <a:gridCol w="1044161"/>
              </a:tblGrid>
              <a:tr h="588238">
                <a:tc>
                  <a:txBody>
                    <a:bodyPr/>
                    <a:lstStyle/>
                    <a:p>
                      <a:pPr algn="ctr">
                        <a:lnSpc>
                          <a:spcPct val="115000"/>
                        </a:lnSpc>
                        <a:spcAft>
                          <a:spcPts val="0"/>
                        </a:spcAft>
                      </a:pPr>
                      <a:r>
                        <a:rPr lang="fr-FR" sz="1800" b="1" dirty="0">
                          <a:solidFill>
                            <a:schemeClr val="tx1"/>
                          </a:solidFill>
                          <a:effectLst/>
                        </a:rPr>
                        <a:t>1° situation</a:t>
                      </a:r>
                    </a:p>
                    <a:p>
                      <a:pPr algn="ctr">
                        <a:lnSpc>
                          <a:spcPct val="115000"/>
                        </a:lnSpc>
                        <a:spcAft>
                          <a:spcPts val="0"/>
                        </a:spcAft>
                      </a:pPr>
                      <a:r>
                        <a:rPr lang="fr-FR" sz="1800" b="1" dirty="0">
                          <a:solidFill>
                            <a:schemeClr val="tx1"/>
                          </a:solidFill>
                          <a:effectLst/>
                        </a:rPr>
                        <a:t>Diagnostic</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1800" b="1" dirty="0">
                          <a:solidFill>
                            <a:schemeClr val="tx1"/>
                          </a:solidFill>
                          <a:effectLst/>
                        </a:rPr>
                        <a:t>C11</a:t>
                      </a:r>
                      <a:endParaRPr lang="fr-FR" sz="18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pPr>
                      <a:r>
                        <a:rPr lang="fr-FR" sz="1800" b="1" dirty="0">
                          <a:solidFill>
                            <a:schemeClr val="tx1"/>
                          </a:solidFill>
                          <a:effectLst/>
                        </a:rPr>
                        <a:t>C15</a:t>
                      </a:r>
                      <a:endParaRPr lang="fr-FR" sz="18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pPr>
                      <a:r>
                        <a:rPr lang="fr-FR" sz="1800" b="1" dirty="0">
                          <a:solidFill>
                            <a:schemeClr val="tx1"/>
                          </a:solidFill>
                          <a:effectLst/>
                        </a:rPr>
                        <a:t>Diagnostic </a:t>
                      </a:r>
                    </a:p>
                    <a:p>
                      <a:pPr algn="ctr">
                        <a:lnSpc>
                          <a:spcPct val="115000"/>
                        </a:lnSpc>
                        <a:spcAft>
                          <a:spcPts val="0"/>
                        </a:spcAft>
                      </a:pPr>
                      <a:r>
                        <a:rPr lang="fr-FR" sz="1800" b="1" dirty="0">
                          <a:solidFill>
                            <a:schemeClr val="tx1"/>
                          </a:solidFill>
                          <a:effectLst/>
                          <a:sym typeface="Wingdings"/>
                        </a:rPr>
                        <a:t></a:t>
                      </a:r>
                      <a:endParaRPr lang="fr-FR" sz="1800" b="1" dirty="0">
                        <a:solidFill>
                          <a:schemeClr val="tx1"/>
                        </a:solidFill>
                        <a:effectLst/>
                      </a:endParaRPr>
                    </a:p>
                    <a:p>
                      <a:pPr algn="ctr">
                        <a:lnSpc>
                          <a:spcPct val="115000"/>
                        </a:lnSpc>
                        <a:spcAft>
                          <a:spcPts val="0"/>
                        </a:spcAft>
                      </a:pPr>
                      <a:r>
                        <a:rPr lang="fr-FR" sz="1800" b="1" dirty="0">
                          <a:solidFill>
                            <a:schemeClr val="tx1"/>
                          </a:solidFill>
                          <a:effectLst/>
                        </a:rPr>
                        <a:t>Réparation ou</a:t>
                      </a:r>
                    </a:p>
                    <a:p>
                      <a:pPr algn="ctr">
                        <a:lnSpc>
                          <a:spcPct val="115000"/>
                        </a:lnSpc>
                        <a:spcAft>
                          <a:spcPts val="0"/>
                        </a:spcAft>
                      </a:pPr>
                      <a:r>
                        <a:rPr lang="fr-FR" sz="1800" b="1" dirty="0">
                          <a:solidFill>
                            <a:schemeClr val="tx1"/>
                          </a:solidFill>
                          <a:effectLst/>
                        </a:rPr>
                        <a:t>dépannage </a:t>
                      </a:r>
                    </a:p>
                    <a:p>
                      <a:pPr algn="ctr">
                        <a:lnSpc>
                          <a:spcPct val="115000"/>
                        </a:lnSpc>
                        <a:spcAft>
                          <a:spcPts val="0"/>
                        </a:spcAft>
                      </a:pPr>
                      <a:r>
                        <a:rPr lang="fr-FR" sz="1800" b="1" dirty="0">
                          <a:solidFill>
                            <a:schemeClr val="tx1"/>
                          </a:solidFill>
                          <a:effectLst/>
                          <a:sym typeface="Wingdings"/>
                        </a:rPr>
                        <a:t></a:t>
                      </a:r>
                      <a:endParaRPr lang="fr-FR" sz="1800" b="1" dirty="0">
                        <a:solidFill>
                          <a:schemeClr val="tx1"/>
                        </a:solidFill>
                        <a:effectLst/>
                      </a:endParaRPr>
                    </a:p>
                    <a:p>
                      <a:pPr algn="ctr">
                        <a:lnSpc>
                          <a:spcPct val="115000"/>
                        </a:lnSpc>
                        <a:spcAft>
                          <a:spcPts val="0"/>
                        </a:spcAft>
                      </a:pPr>
                      <a:r>
                        <a:rPr lang="fr-FR" sz="1800" b="1" dirty="0">
                          <a:solidFill>
                            <a:schemeClr val="tx1"/>
                          </a:solidFill>
                          <a:effectLst/>
                        </a:rPr>
                        <a:t>Remise en service</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pPr>
                      <a:r>
                        <a:rPr lang="fr-FR" sz="1800" b="1" dirty="0">
                          <a:solidFill>
                            <a:schemeClr val="tx1"/>
                          </a:solidFill>
                          <a:effectLst/>
                        </a:rPr>
                        <a:t>C11</a:t>
                      </a:r>
                    </a:p>
                    <a:p>
                      <a:pPr algn="ctr">
                        <a:lnSpc>
                          <a:spcPct val="115000"/>
                        </a:lnSpc>
                        <a:spcAft>
                          <a:spcPts val="0"/>
                        </a:spcAft>
                      </a:pPr>
                      <a:r>
                        <a:rPr lang="fr-FR" sz="1800" b="1" dirty="0">
                          <a:solidFill>
                            <a:schemeClr val="tx1"/>
                          </a:solidFill>
                          <a:effectLst/>
                        </a:rPr>
                        <a:t>C12</a:t>
                      </a:r>
                    </a:p>
                    <a:p>
                      <a:pPr algn="ctr">
                        <a:lnSpc>
                          <a:spcPct val="115000"/>
                        </a:lnSpc>
                        <a:spcAft>
                          <a:spcPts val="0"/>
                        </a:spcAft>
                      </a:pPr>
                      <a:r>
                        <a:rPr lang="fr-FR" sz="1800" b="1" dirty="0">
                          <a:solidFill>
                            <a:schemeClr val="tx1"/>
                          </a:solidFill>
                          <a:effectLst/>
                        </a:rPr>
                        <a:t>C15</a:t>
                      </a:r>
                      <a:endParaRPr lang="fr-FR" sz="18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pPr>
                      <a:r>
                        <a:rPr lang="fr-FR" sz="1800" b="1" dirty="0">
                          <a:solidFill>
                            <a:schemeClr val="tx1"/>
                          </a:solidFill>
                          <a:effectLst/>
                        </a:rPr>
                        <a:t>Diagnostic </a:t>
                      </a:r>
                    </a:p>
                    <a:p>
                      <a:pPr algn="ctr">
                        <a:lnSpc>
                          <a:spcPct val="115000"/>
                        </a:lnSpc>
                        <a:spcAft>
                          <a:spcPts val="0"/>
                        </a:spcAft>
                      </a:pPr>
                      <a:r>
                        <a:rPr lang="fr-FR" sz="1800" b="1" dirty="0">
                          <a:solidFill>
                            <a:schemeClr val="tx1"/>
                          </a:solidFill>
                          <a:effectLst/>
                          <a:sym typeface="Wingdings"/>
                        </a:rPr>
                        <a:t></a:t>
                      </a:r>
                      <a:endParaRPr lang="fr-FR" sz="1800" b="1" dirty="0">
                        <a:solidFill>
                          <a:schemeClr val="tx1"/>
                        </a:solidFill>
                        <a:effectLst/>
                      </a:endParaRPr>
                    </a:p>
                    <a:p>
                      <a:pPr algn="ctr">
                        <a:lnSpc>
                          <a:spcPct val="115000"/>
                        </a:lnSpc>
                        <a:spcAft>
                          <a:spcPts val="0"/>
                        </a:spcAft>
                      </a:pPr>
                      <a:r>
                        <a:rPr lang="fr-FR" sz="1800" b="1" dirty="0">
                          <a:solidFill>
                            <a:schemeClr val="tx1"/>
                          </a:solidFill>
                          <a:effectLst/>
                        </a:rPr>
                        <a:t>Réparation ou</a:t>
                      </a:r>
                    </a:p>
                    <a:p>
                      <a:pPr algn="ctr">
                        <a:lnSpc>
                          <a:spcPct val="115000"/>
                        </a:lnSpc>
                        <a:spcAft>
                          <a:spcPts val="0"/>
                        </a:spcAft>
                      </a:pPr>
                      <a:r>
                        <a:rPr lang="fr-FR" sz="1800" b="1" dirty="0">
                          <a:solidFill>
                            <a:schemeClr val="tx1"/>
                          </a:solidFill>
                          <a:effectLst/>
                        </a:rPr>
                        <a:t>dépannage </a:t>
                      </a:r>
                    </a:p>
                    <a:p>
                      <a:pPr algn="ctr">
                        <a:lnSpc>
                          <a:spcPct val="115000"/>
                        </a:lnSpc>
                        <a:spcAft>
                          <a:spcPts val="0"/>
                        </a:spcAft>
                      </a:pPr>
                      <a:r>
                        <a:rPr lang="fr-FR" sz="1800" b="1" dirty="0">
                          <a:solidFill>
                            <a:schemeClr val="tx1"/>
                          </a:solidFill>
                          <a:effectLst/>
                          <a:sym typeface="Wingdings"/>
                        </a:rPr>
                        <a:t></a:t>
                      </a:r>
                      <a:endParaRPr lang="fr-FR" sz="1800" b="1" dirty="0">
                        <a:solidFill>
                          <a:schemeClr val="tx1"/>
                        </a:solidFill>
                        <a:effectLst/>
                      </a:endParaRPr>
                    </a:p>
                    <a:p>
                      <a:pPr algn="ctr">
                        <a:lnSpc>
                          <a:spcPct val="115000"/>
                        </a:lnSpc>
                        <a:spcAft>
                          <a:spcPts val="0"/>
                        </a:spcAft>
                      </a:pPr>
                      <a:r>
                        <a:rPr lang="fr-FR" sz="1800" b="1" dirty="0">
                          <a:solidFill>
                            <a:schemeClr val="tx1"/>
                          </a:solidFill>
                          <a:effectLst/>
                        </a:rPr>
                        <a:t>Remise en service</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pPr>
                      <a:r>
                        <a:rPr lang="fr-FR" sz="1800" b="1">
                          <a:solidFill>
                            <a:schemeClr val="tx1"/>
                          </a:solidFill>
                          <a:effectLst/>
                        </a:rPr>
                        <a:t>C11</a:t>
                      </a:r>
                    </a:p>
                    <a:p>
                      <a:pPr algn="ctr">
                        <a:lnSpc>
                          <a:spcPct val="115000"/>
                        </a:lnSpc>
                        <a:spcAft>
                          <a:spcPts val="0"/>
                        </a:spcAft>
                      </a:pPr>
                      <a:r>
                        <a:rPr lang="fr-FR" sz="1800" b="1">
                          <a:solidFill>
                            <a:schemeClr val="tx1"/>
                          </a:solidFill>
                          <a:effectLst/>
                        </a:rPr>
                        <a:t>C12</a:t>
                      </a:r>
                      <a:endParaRPr lang="fr-FR" sz="1800" b="1">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r>
              <a:tr h="1515121">
                <a:tc>
                  <a:txBody>
                    <a:bodyPr/>
                    <a:lstStyle/>
                    <a:p>
                      <a:pPr algn="ctr">
                        <a:lnSpc>
                          <a:spcPct val="115000"/>
                        </a:lnSpc>
                        <a:spcAft>
                          <a:spcPts val="0"/>
                        </a:spcAft>
                      </a:pPr>
                      <a:r>
                        <a:rPr lang="fr-FR" sz="1800" b="1" dirty="0">
                          <a:solidFill>
                            <a:schemeClr val="tx1"/>
                          </a:solidFill>
                          <a:effectLst/>
                        </a:rPr>
                        <a:t>2° situation</a:t>
                      </a:r>
                    </a:p>
                    <a:p>
                      <a:pPr algn="ctr">
                        <a:lnSpc>
                          <a:spcPct val="115000"/>
                        </a:lnSpc>
                        <a:spcAft>
                          <a:spcPts val="0"/>
                        </a:spcAft>
                      </a:pPr>
                      <a:r>
                        <a:rPr lang="fr-FR" sz="1800" b="1" dirty="0">
                          <a:solidFill>
                            <a:schemeClr val="tx1"/>
                          </a:solidFill>
                          <a:effectLst/>
                        </a:rPr>
                        <a:t>Réparation ou</a:t>
                      </a:r>
                    </a:p>
                    <a:p>
                      <a:pPr algn="ctr">
                        <a:lnSpc>
                          <a:spcPct val="115000"/>
                        </a:lnSpc>
                        <a:spcAft>
                          <a:spcPts val="0"/>
                        </a:spcAft>
                      </a:pPr>
                      <a:r>
                        <a:rPr lang="fr-FR" sz="1800" b="1" dirty="0">
                          <a:solidFill>
                            <a:schemeClr val="tx1"/>
                          </a:solidFill>
                          <a:effectLst/>
                        </a:rPr>
                        <a:t>dépannage</a:t>
                      </a:r>
                    </a:p>
                    <a:p>
                      <a:pPr algn="ctr">
                        <a:lnSpc>
                          <a:spcPct val="115000"/>
                        </a:lnSpc>
                        <a:spcAft>
                          <a:spcPts val="0"/>
                        </a:spcAft>
                      </a:pPr>
                      <a:r>
                        <a:rPr lang="fr-FR" sz="1800" b="1" dirty="0">
                          <a:solidFill>
                            <a:schemeClr val="tx1"/>
                          </a:solidFill>
                          <a:effectLst/>
                        </a:rPr>
                        <a:t>Remise en service</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fr-FR" sz="1800" b="1" dirty="0">
                          <a:solidFill>
                            <a:schemeClr val="tx1"/>
                          </a:solidFill>
                          <a:effectLst/>
                        </a:rPr>
                        <a:t>C12</a:t>
                      </a:r>
                      <a:endParaRPr lang="fr-FR" sz="18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lnSpc>
                          <a:spcPct val="115000"/>
                        </a:lnSpc>
                        <a:spcAft>
                          <a:spcPts val="0"/>
                        </a:spcAft>
                      </a:pPr>
                      <a:endParaRPr lang="fr-FR" sz="18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1617217127"/>
              </p:ext>
            </p:extLst>
          </p:nvPr>
        </p:nvGraphicFramePr>
        <p:xfrm>
          <a:off x="704528" y="5805264"/>
          <a:ext cx="8852469" cy="584673"/>
        </p:xfrm>
        <a:graphic>
          <a:graphicData uri="http://schemas.openxmlformats.org/drawingml/2006/table">
            <a:tbl>
              <a:tblPr firstRow="1" firstCol="1" bandRow="1">
                <a:tableStyleId>{5C22544A-7EE6-4342-B048-85BDC9FD1C3A}</a:tableStyleId>
              </a:tblPr>
              <a:tblGrid>
                <a:gridCol w="2948380"/>
                <a:gridCol w="3024403"/>
                <a:gridCol w="2879686"/>
              </a:tblGrid>
              <a:tr h="584673">
                <a:tc>
                  <a:txBody>
                    <a:bodyPr/>
                    <a:lstStyle/>
                    <a:p>
                      <a:pPr algn="ctr">
                        <a:lnSpc>
                          <a:spcPct val="115000"/>
                        </a:lnSpc>
                        <a:spcAft>
                          <a:spcPts val="0"/>
                        </a:spcAft>
                      </a:pPr>
                      <a:r>
                        <a:rPr lang="fr-FR" sz="1800" b="1" dirty="0">
                          <a:solidFill>
                            <a:schemeClr val="tx1"/>
                          </a:solidFill>
                          <a:effectLst/>
                        </a:rPr>
                        <a:t>Fiche d’évaluation E51a</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fr-FR" sz="1800" b="1" dirty="0">
                          <a:solidFill>
                            <a:schemeClr val="tx1"/>
                          </a:solidFill>
                          <a:effectLst/>
                        </a:rPr>
                        <a:t>Fiche d’évaluation E51b</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fr-FR" sz="1800" b="1" dirty="0">
                          <a:solidFill>
                            <a:schemeClr val="tx1"/>
                          </a:solidFill>
                          <a:effectLst/>
                        </a:rPr>
                        <a:t>Fiche d’évaluation E51c</a:t>
                      </a:r>
                      <a:endParaRPr lang="fr-FR" sz="1800" b="1" dirty="0">
                        <a:solidFill>
                          <a:schemeClr val="tx1"/>
                        </a:solidFill>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2973212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12A13009-2F95-4680-9DBC-E7DD6010E3D3}" type="slidenum">
              <a:rPr lang="fr-FR"/>
              <a:pPr>
                <a:defRPr/>
              </a:pPr>
              <a:t>4</a:t>
            </a:fld>
            <a:endParaRPr lang="fr-FR"/>
          </a:p>
        </p:txBody>
      </p:sp>
      <p:sp>
        <p:nvSpPr>
          <p:cNvPr id="14338" name="Titre 1"/>
          <p:cNvSpPr>
            <a:spLocks noGrp="1"/>
          </p:cNvSpPr>
          <p:nvPr>
            <p:ph type="ctrTitle"/>
          </p:nvPr>
        </p:nvSpPr>
        <p:spPr>
          <a:xfrm>
            <a:off x="307082" y="-510108"/>
            <a:ext cx="9705528" cy="14700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fr-FR" sz="3200" b="1" dirty="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p>
        </p:txBody>
      </p:sp>
      <p:sp>
        <p:nvSpPr>
          <p:cNvPr id="11"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2. Déroulement </a:t>
            </a:r>
            <a:r>
              <a:rPr lang="fr-FR" sz="2800" b="1" dirty="0">
                <a:ln w="11430"/>
                <a:effectLst>
                  <a:outerShdw blurRad="50800" dist="39000" dir="5460000" algn="tl">
                    <a:srgbClr val="000000">
                      <a:alpha val="38000"/>
                    </a:srgbClr>
                  </a:outerShdw>
                </a:effectLst>
              </a:rPr>
              <a:t>de la sous épreuve</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643" t="2477" r="50163" b="3911"/>
          <a:stretch/>
        </p:blipFill>
        <p:spPr bwMode="auto">
          <a:xfrm>
            <a:off x="776536" y="1312364"/>
            <a:ext cx="3384000" cy="4806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178" t="2887" r="8799" b="4456"/>
          <a:stretch/>
        </p:blipFill>
        <p:spPr bwMode="auto">
          <a:xfrm>
            <a:off x="4232919" y="1340768"/>
            <a:ext cx="3384000" cy="4776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a:hlinkClick r:id="rId3" action="ppaction://hlinkfile"/>
          </p:cNvPr>
          <p:cNvSpPr txBox="1"/>
          <p:nvPr/>
        </p:nvSpPr>
        <p:spPr>
          <a:xfrm>
            <a:off x="8191501" y="1575842"/>
            <a:ext cx="1238250" cy="1065193"/>
          </a:xfrm>
          <a:prstGeom prst="foldedCorner">
            <a:avLst/>
          </a:prstGeom>
          <a:solidFill>
            <a:schemeClr val="bg2"/>
          </a:solidFill>
          <a:effectLst>
            <a:outerShdw blurRad="50800" dist="38100" dir="18900000" algn="bl" rotWithShape="0">
              <a:prstClr val="black">
                <a:alpha val="40000"/>
              </a:prstClr>
            </a:outerShdw>
          </a:effectLst>
        </p:spPr>
        <p:txBody>
          <a:bodyPr wrap="square" rtlCol="0">
            <a:spAutoFit/>
          </a:bodyPr>
          <a:lstStyle/>
          <a:p>
            <a:pPr algn="ctr"/>
            <a:r>
              <a:rPr lang="fr-FR" sz="1600" dirty="0" smtClean="0">
                <a:latin typeface="+mn-lt"/>
              </a:rPr>
              <a:t>Fiche d’évaluation</a:t>
            </a:r>
          </a:p>
          <a:p>
            <a:pPr algn="ctr"/>
            <a:r>
              <a:rPr lang="fr-FR" sz="2000" b="1" dirty="0" smtClean="0">
                <a:latin typeface="+mn-lt"/>
              </a:rPr>
              <a:t>E51 a</a:t>
            </a:r>
            <a:endParaRPr lang="fr-FR" sz="2000" b="1" dirty="0">
              <a:latin typeface="+mn-lt"/>
            </a:endParaRPr>
          </a:p>
        </p:txBody>
      </p:sp>
      <p:sp>
        <p:nvSpPr>
          <p:cNvPr id="9" name="ZoneTexte 8">
            <a:hlinkClick r:id="rId4" action="ppaction://hlinkfile"/>
          </p:cNvPr>
          <p:cNvSpPr txBox="1"/>
          <p:nvPr/>
        </p:nvSpPr>
        <p:spPr>
          <a:xfrm>
            <a:off x="8218819" y="3160018"/>
            <a:ext cx="1238250" cy="1065193"/>
          </a:xfrm>
          <a:prstGeom prst="foldedCorner">
            <a:avLst/>
          </a:prstGeom>
          <a:solidFill>
            <a:schemeClr val="bg2"/>
          </a:solidFill>
          <a:effectLst>
            <a:outerShdw blurRad="50800" dist="38100" dir="18900000" algn="bl" rotWithShape="0">
              <a:prstClr val="black">
                <a:alpha val="40000"/>
              </a:prstClr>
            </a:outerShdw>
          </a:effectLst>
        </p:spPr>
        <p:txBody>
          <a:bodyPr wrap="square" rtlCol="0">
            <a:spAutoFit/>
          </a:bodyPr>
          <a:lstStyle/>
          <a:p>
            <a:pPr algn="ctr"/>
            <a:r>
              <a:rPr lang="fr-FR" sz="1600" dirty="0" smtClean="0">
                <a:latin typeface="+mn-lt"/>
              </a:rPr>
              <a:t>Fiche d’évaluation</a:t>
            </a:r>
          </a:p>
          <a:p>
            <a:pPr algn="ctr"/>
            <a:r>
              <a:rPr lang="fr-FR" sz="2000" b="1" dirty="0" smtClean="0">
                <a:latin typeface="+mn-lt"/>
              </a:rPr>
              <a:t>E51 b</a:t>
            </a:r>
            <a:endParaRPr lang="fr-FR" sz="2000" b="1" dirty="0">
              <a:latin typeface="+mn-lt"/>
            </a:endParaRPr>
          </a:p>
        </p:txBody>
      </p:sp>
    </p:spTree>
    <p:extLst>
      <p:ext uri="{BB962C8B-B14F-4D97-AF65-F5344CB8AC3E}">
        <p14:creationId xmlns:p14="http://schemas.microsoft.com/office/powerpoint/2010/main" val="10533930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12A13009-2F95-4680-9DBC-E7DD6010E3D3}" type="slidenum">
              <a:rPr lang="fr-FR"/>
              <a:pPr>
                <a:defRPr/>
              </a:pPr>
              <a:t>5</a:t>
            </a:fld>
            <a:endParaRPr lang="fr-FR"/>
          </a:p>
        </p:txBody>
      </p:sp>
      <p:sp>
        <p:nvSpPr>
          <p:cNvPr id="14338" name="Titre 1"/>
          <p:cNvSpPr>
            <a:spLocks noGrp="1"/>
          </p:cNvSpPr>
          <p:nvPr>
            <p:ph type="ctrTitle"/>
          </p:nvPr>
        </p:nvSpPr>
        <p:spPr>
          <a:xfrm>
            <a:off x="307082" y="-510108"/>
            <a:ext cx="9705528" cy="14700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fr-FR" sz="3200" b="1" dirty="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p>
        </p:txBody>
      </p:sp>
      <p:sp>
        <p:nvSpPr>
          <p:cNvPr id="11"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2. Déroulement </a:t>
            </a:r>
            <a:r>
              <a:rPr lang="fr-FR" sz="2800" b="1" dirty="0">
                <a:ln w="11430"/>
                <a:effectLst>
                  <a:outerShdw blurRad="50800" dist="39000" dir="5460000" algn="tl">
                    <a:srgbClr val="000000">
                      <a:alpha val="38000"/>
                    </a:srgbClr>
                  </a:outerShdw>
                </a:effectLst>
              </a:rPr>
              <a:t>de la sous épreuve</a:t>
            </a:r>
          </a:p>
        </p:txBody>
      </p:sp>
      <p:sp>
        <p:nvSpPr>
          <p:cNvPr id="5" name="Rectangle 4"/>
          <p:cNvSpPr/>
          <p:nvPr/>
        </p:nvSpPr>
        <p:spPr>
          <a:xfrm>
            <a:off x="632520" y="1706612"/>
            <a:ext cx="9145016" cy="1815882"/>
          </a:xfrm>
          <a:prstGeom prst="rect">
            <a:avLst/>
          </a:prstGeom>
        </p:spPr>
        <p:txBody>
          <a:bodyPr wrap="square">
            <a:spAutoFit/>
          </a:bodyPr>
          <a:lstStyle/>
          <a:p>
            <a:r>
              <a:rPr lang="fr-FR" sz="2000" dirty="0">
                <a:latin typeface="+mj-lt"/>
              </a:rPr>
              <a:t>Pour chaque situation d’évaluation, il est fourni au candidat </a:t>
            </a:r>
            <a:r>
              <a:rPr lang="fr-FR" sz="2000" dirty="0" smtClean="0">
                <a:latin typeface="+mj-lt"/>
              </a:rPr>
              <a:t>:</a:t>
            </a:r>
          </a:p>
          <a:p>
            <a:endParaRPr lang="fr-FR" sz="1200" dirty="0" smtClean="0">
              <a:latin typeface="+mj-lt"/>
            </a:endParaRPr>
          </a:p>
          <a:p>
            <a:pPr lvl="0"/>
            <a:r>
              <a:rPr lang="fr-FR" sz="2000" dirty="0" smtClean="0">
                <a:latin typeface="+mj-lt"/>
              </a:rPr>
              <a:t>	- un </a:t>
            </a:r>
            <a:r>
              <a:rPr lang="fr-FR" sz="2000" b="1" dirty="0">
                <a:latin typeface="+mj-lt"/>
              </a:rPr>
              <a:t>bien en état de panne </a:t>
            </a:r>
            <a:r>
              <a:rPr lang="fr-FR" sz="2000" dirty="0">
                <a:latin typeface="+mj-lt"/>
              </a:rPr>
              <a:t>totale ou partielle</a:t>
            </a:r>
          </a:p>
          <a:p>
            <a:pPr lvl="0"/>
            <a:r>
              <a:rPr lang="fr-FR" sz="2000" dirty="0" smtClean="0">
                <a:latin typeface="+mj-lt"/>
              </a:rPr>
              <a:t>	- le </a:t>
            </a:r>
            <a:r>
              <a:rPr lang="fr-FR" sz="2000" b="1" dirty="0">
                <a:latin typeface="+mj-lt"/>
              </a:rPr>
              <a:t>dossier technique </a:t>
            </a:r>
            <a:r>
              <a:rPr lang="fr-FR" sz="2000" dirty="0">
                <a:latin typeface="+mj-lt"/>
              </a:rPr>
              <a:t>du bien</a:t>
            </a:r>
          </a:p>
          <a:p>
            <a:pPr lvl="0"/>
            <a:r>
              <a:rPr lang="fr-FR" sz="2000" dirty="0" smtClean="0">
                <a:latin typeface="+mj-lt"/>
              </a:rPr>
              <a:t>	- un </a:t>
            </a:r>
            <a:r>
              <a:rPr lang="fr-FR" sz="2000" b="1" dirty="0">
                <a:latin typeface="+mj-lt"/>
              </a:rPr>
              <a:t>ordre de travail </a:t>
            </a:r>
            <a:r>
              <a:rPr lang="fr-FR" sz="2000" dirty="0">
                <a:latin typeface="+mj-lt"/>
              </a:rPr>
              <a:t>précisant la problématique </a:t>
            </a:r>
            <a:r>
              <a:rPr lang="fr-FR" sz="2000" dirty="0" smtClean="0">
                <a:latin typeface="+mj-lt"/>
              </a:rPr>
              <a:t>de maintenance</a:t>
            </a:r>
            <a:endParaRPr lang="fr-FR" sz="2000" dirty="0">
              <a:latin typeface="+mj-lt"/>
            </a:endParaRPr>
          </a:p>
          <a:p>
            <a:pPr lvl="0"/>
            <a:r>
              <a:rPr lang="fr-FR" sz="2000" dirty="0" smtClean="0">
                <a:latin typeface="+mj-lt"/>
              </a:rPr>
              <a:t>	- les </a:t>
            </a:r>
            <a:r>
              <a:rPr lang="fr-FR" sz="2000" b="1" dirty="0">
                <a:latin typeface="+mj-lt"/>
              </a:rPr>
              <a:t>composants nécessaires </a:t>
            </a:r>
            <a:r>
              <a:rPr lang="fr-FR" sz="2000" dirty="0">
                <a:latin typeface="+mj-lt"/>
              </a:rPr>
              <a:t>à la réparation ou </a:t>
            </a:r>
            <a:r>
              <a:rPr lang="fr-FR" sz="2000" dirty="0" smtClean="0">
                <a:latin typeface="+mj-lt"/>
              </a:rPr>
              <a:t>au dépannage</a:t>
            </a:r>
          </a:p>
        </p:txBody>
      </p:sp>
      <p:sp>
        <p:nvSpPr>
          <p:cNvPr id="17" name="Rectangle 16"/>
          <p:cNvSpPr/>
          <p:nvPr/>
        </p:nvSpPr>
        <p:spPr>
          <a:xfrm>
            <a:off x="632520" y="3909733"/>
            <a:ext cx="8924478" cy="1015663"/>
          </a:xfrm>
          <a:prstGeom prst="rect">
            <a:avLst/>
          </a:prstGeom>
        </p:spPr>
        <p:txBody>
          <a:bodyPr wrap="square">
            <a:spAutoFit/>
          </a:bodyPr>
          <a:lstStyle/>
          <a:p>
            <a:pPr lvl="0" algn="just"/>
            <a:endParaRPr lang="fr-FR" sz="2000" dirty="0">
              <a:latin typeface="+mj-lt"/>
            </a:endParaRPr>
          </a:p>
          <a:p>
            <a:pPr algn="just"/>
            <a:r>
              <a:rPr lang="fr-FR" sz="2000" dirty="0">
                <a:latin typeface="+mj-lt"/>
              </a:rPr>
              <a:t>Le candidat </a:t>
            </a:r>
            <a:r>
              <a:rPr lang="fr-FR" sz="2000" dirty="0" smtClean="0">
                <a:latin typeface="+mj-lt"/>
              </a:rPr>
              <a:t>dispose également des </a:t>
            </a:r>
            <a:r>
              <a:rPr lang="fr-FR" sz="2000" b="1" dirty="0">
                <a:latin typeface="+mj-lt"/>
              </a:rPr>
              <a:t>appareils de mesure, de l’outillage et des équipements de </a:t>
            </a:r>
            <a:r>
              <a:rPr lang="fr-FR" sz="2000" b="1" dirty="0" smtClean="0">
                <a:latin typeface="+mj-lt"/>
              </a:rPr>
              <a:t>protection, </a:t>
            </a:r>
            <a:r>
              <a:rPr lang="fr-FR" sz="2000" dirty="0">
                <a:latin typeface="+mj-lt"/>
              </a:rPr>
              <a:t>qu’il </a:t>
            </a:r>
            <a:r>
              <a:rPr lang="fr-FR" sz="2000" dirty="0" smtClean="0">
                <a:latin typeface="+mj-lt"/>
              </a:rPr>
              <a:t>doit </a:t>
            </a:r>
            <a:r>
              <a:rPr lang="fr-FR" sz="2000" dirty="0">
                <a:latin typeface="+mj-lt"/>
              </a:rPr>
              <a:t>choisir en fonction </a:t>
            </a:r>
            <a:r>
              <a:rPr lang="fr-FR" sz="2000" dirty="0" smtClean="0">
                <a:latin typeface="+mj-lt"/>
              </a:rPr>
              <a:t>de </a:t>
            </a:r>
            <a:r>
              <a:rPr lang="fr-FR" sz="2000" dirty="0">
                <a:latin typeface="+mj-lt"/>
              </a:rPr>
              <a:t>son intervention.</a:t>
            </a:r>
          </a:p>
        </p:txBody>
      </p:sp>
    </p:spTree>
    <p:extLst>
      <p:ext uri="{BB962C8B-B14F-4D97-AF65-F5344CB8AC3E}">
        <p14:creationId xmlns:p14="http://schemas.microsoft.com/office/powerpoint/2010/main" val="193603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12A13009-2F95-4680-9DBC-E7DD6010E3D3}" type="slidenum">
              <a:rPr lang="fr-FR"/>
              <a:pPr>
                <a:defRPr/>
              </a:pPr>
              <a:t>6</a:t>
            </a:fld>
            <a:endParaRPr lang="fr-FR"/>
          </a:p>
        </p:txBody>
      </p:sp>
      <p:sp>
        <p:nvSpPr>
          <p:cNvPr id="14338" name="Titre 1"/>
          <p:cNvSpPr>
            <a:spLocks noGrp="1"/>
          </p:cNvSpPr>
          <p:nvPr>
            <p:ph type="ctrTitle"/>
          </p:nvPr>
        </p:nvSpPr>
        <p:spPr>
          <a:xfrm>
            <a:off x="307082" y="-510108"/>
            <a:ext cx="9705528" cy="14700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fr-FR" sz="3200" b="1" dirty="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p>
        </p:txBody>
      </p:sp>
      <p:sp>
        <p:nvSpPr>
          <p:cNvPr id="7"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2. Déroulement </a:t>
            </a:r>
            <a:r>
              <a:rPr lang="fr-FR" sz="2800" b="1" dirty="0">
                <a:ln w="11430"/>
                <a:effectLst>
                  <a:outerShdw blurRad="50800" dist="39000" dir="5460000" algn="tl">
                    <a:srgbClr val="000000">
                      <a:alpha val="38000"/>
                    </a:srgbClr>
                  </a:outerShdw>
                </a:effectLst>
              </a:rPr>
              <a:t>de la sous épreuve</a:t>
            </a:r>
          </a:p>
        </p:txBody>
      </p:sp>
      <p:pic>
        <p:nvPicPr>
          <p:cNvPr id="4098" name="Image 1">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2600" y="1873191"/>
            <a:ext cx="3392300" cy="4575234"/>
          </a:xfrm>
          <a:prstGeom prst="rect">
            <a:avLst/>
          </a:prstGeom>
          <a:noFill/>
          <a:ln>
            <a:noFill/>
          </a:ln>
          <a:effectLst>
            <a:outerShdw blurRad="292100" dist="635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1">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0271" y="1907543"/>
            <a:ext cx="3285097" cy="4599180"/>
          </a:xfrm>
          <a:prstGeom prst="rect">
            <a:avLst/>
          </a:prstGeom>
          <a:noFill/>
          <a:ln>
            <a:noFill/>
          </a:ln>
          <a:effectLst>
            <a:outerShdw blurRad="2921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txBox="1">
            <a:spLocks/>
          </p:cNvSpPr>
          <p:nvPr/>
        </p:nvSpPr>
        <p:spPr bwMode="auto">
          <a:xfrm>
            <a:off x="629730" y="1124744"/>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Exemple d’ordres de travaux</a:t>
            </a:r>
            <a:endParaRPr lang="fr-FR" sz="28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3361440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12A13009-2F95-4680-9DBC-E7DD6010E3D3}" type="slidenum">
              <a:rPr lang="fr-FR"/>
              <a:pPr>
                <a:defRPr/>
              </a:pPr>
              <a:t>7</a:t>
            </a:fld>
            <a:endParaRPr lang="fr-FR"/>
          </a:p>
        </p:txBody>
      </p:sp>
      <p:sp>
        <p:nvSpPr>
          <p:cNvPr id="14338" name="Titre 1"/>
          <p:cNvSpPr>
            <a:spLocks noGrp="1"/>
          </p:cNvSpPr>
          <p:nvPr>
            <p:ph type="ctrTitle"/>
          </p:nvPr>
        </p:nvSpPr>
        <p:spPr>
          <a:xfrm>
            <a:off x="307082" y="-510108"/>
            <a:ext cx="9705528" cy="14700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fr-FR" sz="3200" b="1" dirty="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p>
        </p:txBody>
      </p:sp>
      <p:sp>
        <p:nvSpPr>
          <p:cNvPr id="11"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3. La méthodologie de diagnostic</a:t>
            </a:r>
            <a:endParaRPr lang="fr-FR" sz="2800" b="1" dirty="0">
              <a:ln w="11430"/>
              <a:effectLst>
                <a:outerShdw blurRad="50800" dist="39000" dir="5460000" algn="tl">
                  <a:srgbClr val="000000">
                    <a:alpha val="38000"/>
                  </a:srgbClr>
                </a:outerShdw>
              </a:effectLst>
            </a:endParaRPr>
          </a:p>
        </p:txBody>
      </p:sp>
      <p:graphicFrame>
        <p:nvGraphicFramePr>
          <p:cNvPr id="3" name="Diagramme 2"/>
          <p:cNvGraphicFramePr/>
          <p:nvPr>
            <p:extLst>
              <p:ext uri="{D42A27DB-BD31-4B8C-83A1-F6EECF244321}">
                <p14:modId xmlns:p14="http://schemas.microsoft.com/office/powerpoint/2010/main" val="705663609"/>
              </p:ext>
            </p:extLst>
          </p:nvPr>
        </p:nvGraphicFramePr>
        <p:xfrm>
          <a:off x="992560" y="1052314"/>
          <a:ext cx="8352928" cy="540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084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DFD9053C-3ED1-46F1-A885-4EF8567DBD6A}"/>
                                            </p:graphicEl>
                                          </p:spTgt>
                                        </p:tgtEl>
                                        <p:attrNameLst>
                                          <p:attrName>style.visibility</p:attrName>
                                        </p:attrNameLst>
                                      </p:cBhvr>
                                      <p:to>
                                        <p:strVal val="visible"/>
                                      </p:to>
                                    </p:set>
                                    <p:animEffect transition="in" filter="wipe(up)">
                                      <p:cBhvr>
                                        <p:cTn id="7" dur="1000"/>
                                        <p:tgtEl>
                                          <p:spTgt spid="3">
                                            <p:graphicEl>
                                              <a:dgm id="{DFD9053C-3ED1-46F1-A885-4EF8567DBD6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graphicEl>
                                              <a:dgm id="{A3713D3A-70E6-4B76-8F9F-18ED6B59730C}"/>
                                            </p:graphicEl>
                                          </p:spTgt>
                                        </p:tgtEl>
                                        <p:attrNameLst>
                                          <p:attrName>style.visibility</p:attrName>
                                        </p:attrNameLst>
                                      </p:cBhvr>
                                      <p:to>
                                        <p:strVal val="visible"/>
                                      </p:to>
                                    </p:set>
                                    <p:animEffect transition="in" filter="wipe(up)">
                                      <p:cBhvr>
                                        <p:cTn id="10" dur="1000"/>
                                        <p:tgtEl>
                                          <p:spTgt spid="3">
                                            <p:graphicEl>
                                              <a:dgm id="{A3713D3A-70E6-4B76-8F9F-18ED6B59730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graphicEl>
                                              <a:dgm id="{72589DFC-A694-4193-A5F4-1E44FEB1E057}"/>
                                            </p:graphicEl>
                                          </p:spTgt>
                                        </p:tgtEl>
                                        <p:attrNameLst>
                                          <p:attrName>style.visibility</p:attrName>
                                        </p:attrNameLst>
                                      </p:cBhvr>
                                      <p:to>
                                        <p:strVal val="visible"/>
                                      </p:to>
                                    </p:set>
                                    <p:animEffect transition="in" filter="wipe(up)">
                                      <p:cBhvr>
                                        <p:cTn id="15" dur="1000"/>
                                        <p:tgtEl>
                                          <p:spTgt spid="3">
                                            <p:graphicEl>
                                              <a:dgm id="{72589DFC-A694-4193-A5F4-1E44FEB1E057}"/>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graphicEl>
                                              <a:dgm id="{66347A22-0368-4857-B315-EDD65D47A146}"/>
                                            </p:graphicEl>
                                          </p:spTgt>
                                        </p:tgtEl>
                                        <p:attrNameLst>
                                          <p:attrName>style.visibility</p:attrName>
                                        </p:attrNameLst>
                                      </p:cBhvr>
                                      <p:to>
                                        <p:strVal val="visible"/>
                                      </p:to>
                                    </p:set>
                                    <p:animEffect transition="in" filter="wipe(up)">
                                      <p:cBhvr>
                                        <p:cTn id="18" dur="1000"/>
                                        <p:tgtEl>
                                          <p:spTgt spid="3">
                                            <p:graphicEl>
                                              <a:dgm id="{66347A22-0368-4857-B315-EDD65D47A14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graphicEl>
                                              <a:dgm id="{9F51E4DD-592A-4061-9301-402DAE7DF75C}"/>
                                            </p:graphicEl>
                                          </p:spTgt>
                                        </p:tgtEl>
                                        <p:attrNameLst>
                                          <p:attrName>style.visibility</p:attrName>
                                        </p:attrNameLst>
                                      </p:cBhvr>
                                      <p:to>
                                        <p:strVal val="visible"/>
                                      </p:to>
                                    </p:set>
                                    <p:animEffect transition="in" filter="wipe(up)">
                                      <p:cBhvr>
                                        <p:cTn id="23" dur="1000"/>
                                        <p:tgtEl>
                                          <p:spTgt spid="3">
                                            <p:graphicEl>
                                              <a:dgm id="{9F51E4DD-592A-4061-9301-402DAE7DF75C}"/>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graphicEl>
                                              <a:dgm id="{E9B8599F-5931-4412-86C9-B73C07661DC8}"/>
                                            </p:graphicEl>
                                          </p:spTgt>
                                        </p:tgtEl>
                                        <p:attrNameLst>
                                          <p:attrName>style.visibility</p:attrName>
                                        </p:attrNameLst>
                                      </p:cBhvr>
                                      <p:to>
                                        <p:strVal val="visible"/>
                                      </p:to>
                                    </p:set>
                                    <p:animEffect transition="in" filter="wipe(up)">
                                      <p:cBhvr>
                                        <p:cTn id="26" dur="1000"/>
                                        <p:tgtEl>
                                          <p:spTgt spid="3">
                                            <p:graphicEl>
                                              <a:dgm id="{E9B8599F-5931-4412-86C9-B73C07661D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2"/>
          <p:cNvSpPr>
            <a:spLocks noGrp="1"/>
          </p:cNvSpPr>
          <p:nvPr>
            <p:ph type="ftr" sz="quarter" idx="11"/>
          </p:nvPr>
        </p:nvSpPr>
        <p:spPr>
          <a:xfrm>
            <a:off x="2432720" y="6356350"/>
            <a:ext cx="4680520" cy="365125"/>
          </a:xfrm>
        </p:spPr>
        <p:txBody>
          <a:bodyPr/>
          <a:lstStyle/>
          <a:p>
            <a:pPr>
              <a:defRPr/>
            </a:pPr>
            <a:r>
              <a:rPr lang="fr-FR" sz="1400" dirty="0" smtClean="0">
                <a:solidFill>
                  <a:schemeClr val="bg1">
                    <a:lumMod val="65000"/>
                  </a:schemeClr>
                </a:solidFill>
              </a:rPr>
              <a:t>Pascal DENIS – Lycée Colbert-de-Torcy SABLÉ/SARTHE</a:t>
            </a:r>
            <a:endParaRPr lang="fr-FR" sz="1400" dirty="0">
              <a:solidFill>
                <a:schemeClr val="bg1">
                  <a:lumMod val="65000"/>
                </a:schemeClr>
              </a:solidFill>
            </a:endParaRPr>
          </a:p>
        </p:txBody>
      </p:sp>
      <p:sp>
        <p:nvSpPr>
          <p:cNvPr id="10" name="Espace réservé du numéro de diapositive 5"/>
          <p:cNvSpPr>
            <a:spLocks noGrp="1"/>
          </p:cNvSpPr>
          <p:nvPr>
            <p:ph type="sldNum" sz="quarter" idx="12"/>
          </p:nvPr>
        </p:nvSpPr>
        <p:spPr/>
        <p:txBody>
          <a:bodyPr/>
          <a:lstStyle/>
          <a:p>
            <a:pPr>
              <a:defRPr/>
            </a:pPr>
            <a:fld id="{12A13009-2F95-4680-9DBC-E7DD6010E3D3}" type="slidenum">
              <a:rPr lang="fr-FR"/>
              <a:pPr>
                <a:defRPr/>
              </a:pPr>
              <a:t>8</a:t>
            </a:fld>
            <a:endParaRPr lang="fr-FR"/>
          </a:p>
        </p:txBody>
      </p:sp>
      <p:sp>
        <p:nvSpPr>
          <p:cNvPr id="14338" name="Titre 1"/>
          <p:cNvSpPr>
            <a:spLocks noGrp="1"/>
          </p:cNvSpPr>
          <p:nvPr>
            <p:ph type="ctrTitle"/>
          </p:nvPr>
        </p:nvSpPr>
        <p:spPr>
          <a:xfrm>
            <a:off x="307082" y="-510108"/>
            <a:ext cx="9705528" cy="14700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fr-FR" sz="3200" b="1" dirty="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p>
        </p:txBody>
      </p:sp>
      <p:sp>
        <p:nvSpPr>
          <p:cNvPr id="11"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3. La méthodologie de diagnostic</a:t>
            </a:r>
            <a:endParaRPr lang="fr-FR" sz="2800" b="1" dirty="0">
              <a:ln w="11430"/>
              <a:effectLst>
                <a:outerShdw blurRad="50800" dist="39000" dir="5460000" algn="tl">
                  <a:srgbClr val="000000">
                    <a:alpha val="38000"/>
                  </a:srgbClr>
                </a:outerShdw>
              </a:effectLst>
            </a:endParaRPr>
          </a:p>
        </p:txBody>
      </p:sp>
      <p:graphicFrame>
        <p:nvGraphicFramePr>
          <p:cNvPr id="3" name="Diagramme 2"/>
          <p:cNvGraphicFramePr/>
          <p:nvPr>
            <p:extLst>
              <p:ext uri="{D42A27DB-BD31-4B8C-83A1-F6EECF244321}">
                <p14:modId xmlns:p14="http://schemas.microsoft.com/office/powerpoint/2010/main" val="700857646"/>
              </p:ext>
            </p:extLst>
          </p:nvPr>
        </p:nvGraphicFramePr>
        <p:xfrm>
          <a:off x="992560" y="1227666"/>
          <a:ext cx="8352928" cy="500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Objet 1"/>
          <p:cNvGraphicFramePr>
            <a:graphicFrameLocks noChangeAspect="1"/>
          </p:cNvGraphicFramePr>
          <p:nvPr>
            <p:extLst>
              <p:ext uri="{D42A27DB-BD31-4B8C-83A1-F6EECF244321}">
                <p14:modId xmlns:p14="http://schemas.microsoft.com/office/powerpoint/2010/main" val="3386629138"/>
              </p:ext>
            </p:extLst>
          </p:nvPr>
        </p:nvGraphicFramePr>
        <p:xfrm>
          <a:off x="958082" y="2867025"/>
          <a:ext cx="8509768" cy="3789040"/>
        </p:xfrm>
        <a:graphic>
          <a:graphicData uri="http://schemas.openxmlformats.org/presentationml/2006/ole">
            <mc:AlternateContent xmlns:mc="http://schemas.openxmlformats.org/markup-compatibility/2006">
              <mc:Choice xmlns:v="urn:schemas-microsoft-com:vml" Requires="v">
                <p:oleObj spid="_x0000_s3134" name="Feuille de calcul" r:id="rId9" imgW="4571989" imgH="2828904" progId="Excel.Sheet.8">
                  <p:embed/>
                </p:oleObj>
              </mc:Choice>
              <mc:Fallback>
                <p:oleObj name="Feuille de calcul" r:id="rId9" imgW="4571989" imgH="2828904" progId="Excel.Sheet.8">
                  <p:embed/>
                  <p:pic>
                    <p:nvPicPr>
                      <p:cNvPr id="0" name="Obje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082" y="2867025"/>
                        <a:ext cx="8509768" cy="3789040"/>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18523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DFD9053C-3ED1-46F1-A885-4EF8567DBD6A}"/>
                                            </p:graphicEl>
                                          </p:spTgt>
                                        </p:tgtEl>
                                        <p:attrNameLst>
                                          <p:attrName>style.visibility</p:attrName>
                                        </p:attrNameLst>
                                      </p:cBhvr>
                                      <p:to>
                                        <p:strVal val="visible"/>
                                      </p:to>
                                    </p:set>
                                    <p:animEffect transition="in" filter="wipe(up)">
                                      <p:cBhvr>
                                        <p:cTn id="7" dur="1000"/>
                                        <p:tgtEl>
                                          <p:spTgt spid="3">
                                            <p:graphicEl>
                                              <a:dgm id="{DFD9053C-3ED1-46F1-A885-4EF8567DBD6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graphicEl>
                                              <a:dgm id="{A3713D3A-70E6-4B76-8F9F-18ED6B59730C}"/>
                                            </p:graphicEl>
                                          </p:spTgt>
                                        </p:tgtEl>
                                        <p:attrNameLst>
                                          <p:attrName>style.visibility</p:attrName>
                                        </p:attrNameLst>
                                      </p:cBhvr>
                                      <p:to>
                                        <p:strVal val="visible"/>
                                      </p:to>
                                    </p:set>
                                    <p:animEffect transition="in" filter="wipe(up)">
                                      <p:cBhvr>
                                        <p:cTn id="10" dur="1000"/>
                                        <p:tgtEl>
                                          <p:spTgt spid="3">
                                            <p:graphicEl>
                                              <a:dgm id="{A3713D3A-70E6-4B76-8F9F-18ED6B59730C}"/>
                                            </p:graphicEl>
                                          </p:spTgt>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1000"/>
                                        <p:tgtEl>
                                          <p:spTgt spid="2"/>
                                        </p:tgtEl>
                                        <p:attrNameLst>
                                          <p:attrName>ppt_x</p:attrName>
                                        </p:attrNameLst>
                                      </p:cBhvr>
                                      <p:tavLst>
                                        <p:tav tm="0">
                                          <p:val>
                                            <p:strVal val="ppt_x"/>
                                          </p:val>
                                        </p:tav>
                                        <p:tav tm="100000">
                                          <p:val>
                                            <p:strVal val="ppt_x"/>
                                          </p:val>
                                        </p:tav>
                                      </p:tavLst>
                                    </p:anim>
                                    <p:anim calcmode="lin" valueType="num">
                                      <p:cBhvr additive="base">
                                        <p:cTn id="20" dur="1000"/>
                                        <p:tgtEl>
                                          <p:spTgt spid="2"/>
                                        </p:tgtEl>
                                        <p:attrNameLst>
                                          <p:attrName>ppt_y</p:attrName>
                                        </p:attrNameLst>
                                      </p:cBhvr>
                                      <p:tavLst>
                                        <p:tav tm="0">
                                          <p:val>
                                            <p:strVal val="ppt_y"/>
                                          </p:val>
                                        </p:tav>
                                        <p:tav tm="100000">
                                          <p:val>
                                            <p:strVal val="1+ppt_h/2"/>
                                          </p:val>
                                        </p:tav>
                                      </p:tavLst>
                                    </p:anim>
                                    <p:set>
                                      <p:cBhvr>
                                        <p:cTn id="21" dur="1" fill="hold">
                                          <p:stCondLst>
                                            <p:cond delay="9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graphicEl>
                                              <a:dgm id="{72589DFC-A694-4193-A5F4-1E44FEB1E057}"/>
                                            </p:graphicEl>
                                          </p:spTgt>
                                        </p:tgtEl>
                                        <p:attrNameLst>
                                          <p:attrName>style.visibility</p:attrName>
                                        </p:attrNameLst>
                                      </p:cBhvr>
                                      <p:to>
                                        <p:strVal val="visible"/>
                                      </p:to>
                                    </p:set>
                                    <p:animEffect transition="in" filter="wipe(up)">
                                      <p:cBhvr>
                                        <p:cTn id="26" dur="1000"/>
                                        <p:tgtEl>
                                          <p:spTgt spid="3">
                                            <p:graphicEl>
                                              <a:dgm id="{72589DFC-A694-4193-A5F4-1E44FEB1E057}"/>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graphicEl>
                                              <a:dgm id="{66347A22-0368-4857-B315-EDD65D47A146}"/>
                                            </p:graphicEl>
                                          </p:spTgt>
                                        </p:tgtEl>
                                        <p:attrNameLst>
                                          <p:attrName>style.visibility</p:attrName>
                                        </p:attrNameLst>
                                      </p:cBhvr>
                                      <p:to>
                                        <p:strVal val="visible"/>
                                      </p:to>
                                    </p:set>
                                    <p:animEffect transition="in" filter="wipe(up)">
                                      <p:cBhvr>
                                        <p:cTn id="29" dur="1000"/>
                                        <p:tgtEl>
                                          <p:spTgt spid="3">
                                            <p:graphicEl>
                                              <a:dgm id="{66347A22-0368-4857-B315-EDD65D47A14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graphicEl>
                                              <a:dgm id="{9F51E4DD-592A-4061-9301-402DAE7DF75C}"/>
                                            </p:graphicEl>
                                          </p:spTgt>
                                        </p:tgtEl>
                                        <p:attrNameLst>
                                          <p:attrName>style.visibility</p:attrName>
                                        </p:attrNameLst>
                                      </p:cBhvr>
                                      <p:to>
                                        <p:strVal val="visible"/>
                                      </p:to>
                                    </p:set>
                                    <p:animEffect transition="in" filter="wipe(up)">
                                      <p:cBhvr>
                                        <p:cTn id="34" dur="1000"/>
                                        <p:tgtEl>
                                          <p:spTgt spid="3">
                                            <p:graphicEl>
                                              <a:dgm id="{9F51E4DD-592A-4061-9301-402DAE7DF75C}"/>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graphicEl>
                                              <a:dgm id="{E9B8599F-5931-4412-86C9-B73C07661DC8}"/>
                                            </p:graphicEl>
                                          </p:spTgt>
                                        </p:tgtEl>
                                        <p:attrNameLst>
                                          <p:attrName>style.visibility</p:attrName>
                                        </p:attrNameLst>
                                      </p:cBhvr>
                                      <p:to>
                                        <p:strVal val="visible"/>
                                      </p:to>
                                    </p:set>
                                    <p:animEffect transition="in" filter="wipe(up)">
                                      <p:cBhvr>
                                        <p:cTn id="37" dur="1000"/>
                                        <p:tgtEl>
                                          <p:spTgt spid="3">
                                            <p:graphicEl>
                                              <a:dgm id="{E9B8599F-5931-4412-86C9-B73C07661D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80130EC-06BF-4F8C-9527-37C10879183D}" type="slidenum">
              <a:rPr lang="fr-FR"/>
              <a:pPr>
                <a:defRPr/>
              </a:pPr>
              <a:t>9</a:t>
            </a:fld>
            <a:endParaRPr lang="fr-FR"/>
          </a:p>
        </p:txBody>
      </p:sp>
      <p:sp>
        <p:nvSpPr>
          <p:cNvPr id="8" name="Titre 1"/>
          <p:cNvSpPr txBox="1">
            <a:spLocks/>
          </p:cNvSpPr>
          <p:nvPr/>
        </p:nvSpPr>
        <p:spPr bwMode="auto">
          <a:xfrm>
            <a:off x="307082" y="-510108"/>
            <a:ext cx="970552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3200" b="1" dirty="0" smtClean="0">
                <a:ln w="11430"/>
                <a:solidFill>
                  <a:schemeClr val="accent2">
                    <a:lumMod val="75000"/>
                  </a:schemeClr>
                </a:solidFill>
                <a:effectLst>
                  <a:outerShdw blurRad="50800" dist="39000" dir="5460000" algn="tl">
                    <a:srgbClr val="000000">
                      <a:alpha val="38000"/>
                    </a:srgbClr>
                  </a:outerShdw>
                </a:effectLst>
              </a:rPr>
              <a:t>La sous-épreuve E51 : Maintenance corrective d’un bien</a:t>
            </a:r>
            <a:endParaRPr lang="fr-FR" sz="3200" b="1" dirty="0">
              <a:ln w="11430"/>
              <a:solidFill>
                <a:schemeClr val="accent2">
                  <a:lumMod val="75000"/>
                </a:schemeClr>
              </a:solidFill>
              <a:effectLst>
                <a:outerShdw blurRad="50800" dist="39000" dir="5460000" algn="tl">
                  <a:srgbClr val="000000">
                    <a:alpha val="38000"/>
                  </a:srgbClr>
                </a:outerShdw>
              </a:effectLst>
            </a:endParaRPr>
          </a:p>
        </p:txBody>
      </p:sp>
      <p:sp>
        <p:nvSpPr>
          <p:cNvPr id="9" name="Titre 1"/>
          <p:cNvSpPr txBox="1">
            <a:spLocks/>
          </p:cNvSpPr>
          <p:nvPr/>
        </p:nvSpPr>
        <p:spPr bwMode="auto">
          <a:xfrm>
            <a:off x="843782" y="548680"/>
            <a:ext cx="871321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fr-FR" sz="2800" b="1" dirty="0" smtClean="0">
                <a:ln w="11430"/>
                <a:effectLst>
                  <a:outerShdw blurRad="50800" dist="39000" dir="5460000" algn="tl">
                    <a:srgbClr val="000000">
                      <a:alpha val="38000"/>
                    </a:srgbClr>
                  </a:outerShdw>
                </a:effectLst>
              </a:rPr>
              <a:t>4</a:t>
            </a:r>
            <a:r>
              <a:rPr lang="fr-FR" sz="2800" b="1" dirty="0">
                <a:ln w="11430"/>
                <a:effectLst>
                  <a:outerShdw blurRad="50800" dist="39000" dir="5460000" algn="tl">
                    <a:srgbClr val="000000">
                      <a:alpha val="38000"/>
                    </a:srgbClr>
                  </a:outerShdw>
                </a:effectLst>
              </a:rPr>
              <a:t>. </a:t>
            </a:r>
            <a:r>
              <a:rPr lang="fr-FR" sz="2800" b="1" dirty="0" smtClean="0">
                <a:ln w="11430"/>
                <a:effectLst>
                  <a:outerShdw blurRad="50800" dist="39000" dir="5460000" algn="tl">
                    <a:srgbClr val="000000">
                      <a:alpha val="38000"/>
                    </a:srgbClr>
                  </a:outerShdw>
                </a:effectLst>
              </a:rPr>
              <a:t>Support(s</a:t>
            </a:r>
            <a:r>
              <a:rPr lang="fr-FR" sz="2800" b="1" dirty="0">
                <a:ln w="11430"/>
                <a:effectLst>
                  <a:outerShdw blurRad="50800" dist="39000" dir="5460000" algn="tl">
                    <a:srgbClr val="000000">
                      <a:alpha val="38000"/>
                    </a:srgbClr>
                  </a:outerShdw>
                </a:effectLst>
              </a:rPr>
              <a:t>) de la sous épreuve</a:t>
            </a:r>
          </a:p>
        </p:txBody>
      </p:sp>
      <p:sp>
        <p:nvSpPr>
          <p:cNvPr id="4" name="Rectangle 3"/>
          <p:cNvSpPr/>
          <p:nvPr/>
        </p:nvSpPr>
        <p:spPr>
          <a:xfrm>
            <a:off x="488504" y="2492896"/>
            <a:ext cx="9221538" cy="1938992"/>
          </a:xfrm>
          <a:prstGeom prst="rect">
            <a:avLst/>
          </a:prstGeom>
        </p:spPr>
        <p:txBody>
          <a:bodyPr wrap="square">
            <a:spAutoFit/>
          </a:bodyPr>
          <a:lstStyle/>
          <a:p>
            <a:r>
              <a:rPr lang="fr-FR" sz="2000" dirty="0" smtClean="0">
                <a:latin typeface="+mj-lt"/>
              </a:rPr>
              <a:t>Dans </a:t>
            </a:r>
            <a:r>
              <a:rPr lang="fr-FR" sz="2000" dirty="0">
                <a:latin typeface="+mj-lt"/>
              </a:rPr>
              <a:t>le contexte professionnel de son activité, le technicien supérieur en maintenance des systèmes peut être amené à </a:t>
            </a:r>
            <a:r>
              <a:rPr lang="fr-FR" sz="2000" dirty="0" smtClean="0">
                <a:latin typeface="+mj-lt"/>
              </a:rPr>
              <a:t>: </a:t>
            </a:r>
          </a:p>
          <a:p>
            <a:r>
              <a:rPr lang="fr-FR" sz="2000" dirty="0" smtClean="0">
                <a:latin typeface="+mj-lt"/>
              </a:rPr>
              <a:t>	- </a:t>
            </a:r>
            <a:r>
              <a:rPr lang="fr-FR" sz="2000" b="1" dirty="0" smtClean="0">
                <a:latin typeface="+mj-lt"/>
              </a:rPr>
              <a:t>établir </a:t>
            </a:r>
            <a:r>
              <a:rPr lang="fr-FR" sz="2000" b="1" dirty="0">
                <a:latin typeface="+mj-lt"/>
              </a:rPr>
              <a:t>un diagnostic </a:t>
            </a:r>
            <a:r>
              <a:rPr lang="fr-FR" sz="2000" dirty="0">
                <a:latin typeface="+mj-lt"/>
              </a:rPr>
              <a:t>et déléguer la réparation si elle nécessite des </a:t>
            </a:r>
            <a:r>
              <a:rPr lang="fr-FR" sz="2000" dirty="0" smtClean="0">
                <a:latin typeface="+mj-lt"/>
              </a:rPr>
              <a:t>	  	  compétences </a:t>
            </a:r>
            <a:r>
              <a:rPr lang="fr-FR" sz="2000" dirty="0">
                <a:latin typeface="+mj-lt"/>
              </a:rPr>
              <a:t>d’un autre niveau que celui du </a:t>
            </a:r>
            <a:r>
              <a:rPr lang="fr-FR" sz="2000" dirty="0" smtClean="0">
                <a:latin typeface="+mj-lt"/>
              </a:rPr>
              <a:t>BTS</a:t>
            </a:r>
          </a:p>
          <a:p>
            <a:r>
              <a:rPr lang="fr-FR" sz="2000" dirty="0">
                <a:latin typeface="+mj-lt"/>
              </a:rPr>
              <a:t>	</a:t>
            </a:r>
            <a:r>
              <a:rPr lang="fr-FR" sz="2000" dirty="0" smtClean="0">
                <a:latin typeface="+mj-lt"/>
              </a:rPr>
              <a:t>- </a:t>
            </a:r>
            <a:r>
              <a:rPr lang="fr-FR" sz="2000" b="1" dirty="0" smtClean="0">
                <a:latin typeface="+mj-lt"/>
              </a:rPr>
              <a:t>effectuer </a:t>
            </a:r>
            <a:r>
              <a:rPr lang="fr-FR" sz="2000" b="1" dirty="0">
                <a:latin typeface="+mj-lt"/>
              </a:rPr>
              <a:t>une réparation et une remise en service </a:t>
            </a:r>
            <a:r>
              <a:rPr lang="fr-FR" sz="2000" dirty="0">
                <a:latin typeface="+mj-lt"/>
              </a:rPr>
              <a:t>suite à un diagnostic qu’il </a:t>
            </a:r>
            <a:r>
              <a:rPr lang="fr-FR" sz="2000" dirty="0" smtClean="0">
                <a:latin typeface="+mj-lt"/>
              </a:rPr>
              <a:t>	  aura conduit ou non.</a:t>
            </a:r>
          </a:p>
        </p:txBody>
      </p:sp>
      <p:sp>
        <p:nvSpPr>
          <p:cNvPr id="11" name="Titre 1"/>
          <p:cNvSpPr txBox="1">
            <a:spLocks/>
          </p:cNvSpPr>
          <p:nvPr/>
        </p:nvSpPr>
        <p:spPr bwMode="auto">
          <a:xfrm>
            <a:off x="555998" y="1257750"/>
            <a:ext cx="8357442" cy="1091130"/>
          </a:xfrm>
          <a:prstGeom prst="rect">
            <a:avLst/>
          </a:prstGeom>
          <a:noFill/>
          <a:ln w="9525">
            <a:noFill/>
            <a:miter lim="800000"/>
            <a:headEnd/>
            <a:tailEnd/>
          </a:ln>
        </p:spPr>
        <p:txBody>
          <a:bodyPr vert="horz" wrap="square" lIns="36000" tIns="45720" rIns="36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2400" b="1" dirty="0" smtClean="0">
                <a:ln w="11430"/>
                <a:effectLst>
                  <a:outerShdw blurRad="50800" dist="39000" dir="5460000" algn="tl">
                    <a:srgbClr val="000000">
                      <a:alpha val="38000"/>
                    </a:srgbClr>
                  </a:outerShdw>
                </a:effectLst>
              </a:rPr>
              <a:t>Pour les options : </a:t>
            </a:r>
          </a:p>
          <a:p>
            <a:pPr marL="342900" indent="-342900" algn="l" eaLnBrk="1" hangingPunct="1">
              <a:buFont typeface="Wingdings" panose="05000000000000000000" pitchFamily="2" charset="2"/>
              <a:buChar char="Ø"/>
            </a:pPr>
            <a:r>
              <a:rPr lang="fr-FR" sz="2400" b="1" dirty="0" smtClean="0">
                <a:ln w="11430"/>
                <a:effectLst>
                  <a:outerShdw blurRad="50800" dist="39000" dir="5460000" algn="tl">
                    <a:srgbClr val="000000">
                      <a:alpha val="38000"/>
                    </a:srgbClr>
                  </a:outerShdw>
                </a:effectLst>
              </a:rPr>
              <a:t>systèmes </a:t>
            </a:r>
            <a:r>
              <a:rPr lang="fr-FR" sz="2400" b="1" dirty="0">
                <a:ln w="11430"/>
                <a:effectLst>
                  <a:outerShdw blurRad="50800" dist="39000" dir="5460000" algn="tl">
                    <a:srgbClr val="000000">
                      <a:alpha val="38000"/>
                    </a:srgbClr>
                  </a:outerShdw>
                </a:effectLst>
              </a:rPr>
              <a:t>de </a:t>
            </a:r>
            <a:r>
              <a:rPr lang="fr-FR" sz="2400" b="1" dirty="0" smtClean="0">
                <a:ln w="11430"/>
                <a:effectLst>
                  <a:outerShdw blurRad="50800" dist="39000" dir="5460000" algn="tl">
                    <a:srgbClr val="000000">
                      <a:alpha val="38000"/>
                    </a:srgbClr>
                  </a:outerShdw>
                </a:effectLst>
              </a:rPr>
              <a:t>production</a:t>
            </a:r>
          </a:p>
          <a:p>
            <a:pPr marL="342900" indent="-342900" algn="l" eaLnBrk="1" hangingPunct="1">
              <a:buFont typeface="Wingdings" panose="05000000000000000000" pitchFamily="2" charset="2"/>
              <a:buChar char="Ø"/>
            </a:pPr>
            <a:r>
              <a:rPr lang="fr-FR" sz="2400" b="1" dirty="0" smtClean="0">
                <a:ln w="11430"/>
                <a:effectLst>
                  <a:outerShdw blurRad="50800" dist="39000" dir="5460000" algn="tl">
                    <a:srgbClr val="000000">
                      <a:alpha val="38000"/>
                    </a:srgbClr>
                  </a:outerShdw>
                </a:effectLst>
              </a:rPr>
              <a:t>systèmes énergétiques et fluidiques</a:t>
            </a:r>
            <a:endParaRPr lang="fr-FR" sz="2400" b="1" dirty="0">
              <a:ln w="11430"/>
              <a:effectLst>
                <a:outerShdw blurRad="50800" dist="39000" dir="5460000" algn="tl">
                  <a:srgbClr val="000000">
                    <a:alpha val="38000"/>
                  </a:srgbClr>
                </a:outerShdw>
              </a:effectLst>
            </a:endParaRPr>
          </a:p>
        </p:txBody>
      </p:sp>
      <p:sp>
        <p:nvSpPr>
          <p:cNvPr id="12" name="Rectangle 11"/>
          <p:cNvSpPr/>
          <p:nvPr/>
        </p:nvSpPr>
        <p:spPr>
          <a:xfrm>
            <a:off x="560512" y="4509120"/>
            <a:ext cx="9221538" cy="1323439"/>
          </a:xfrm>
          <a:prstGeom prst="rect">
            <a:avLst/>
          </a:prstGeom>
        </p:spPr>
        <p:txBody>
          <a:bodyPr wrap="square">
            <a:spAutoFit/>
          </a:bodyPr>
          <a:lstStyle/>
          <a:p>
            <a:r>
              <a:rPr lang="fr-FR" sz="2000" dirty="0" smtClean="0">
                <a:latin typeface="+mj-lt"/>
              </a:rPr>
              <a:t>Pour la sous-épreuve E51, il peut être envisagé de proposer les évaluations sur les phases de diagnostic et de réparation sur des systèmes différents afin de viser les compétences exigées du référentiel et de prendre en compte la diversité technologique des parties commandes et des parties opératives présentes sur le parc de la formation.</a:t>
            </a:r>
            <a:endParaRPr lang="fr-FR" sz="2000" dirty="0">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3766</TotalTime>
  <Words>2058</Words>
  <Application>Microsoft Office PowerPoint</Application>
  <PresentationFormat>Format A4 (210 x 297 mm)</PresentationFormat>
  <Paragraphs>358</Paragraphs>
  <Slides>26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Thème Office</vt:lpstr>
      <vt:lpstr>Feuille de calcul</vt:lpstr>
      <vt:lpstr>La sous-épreuve E 51   Maintenance corrective d’un bien</vt:lpstr>
      <vt:lpstr>Présentation PowerPoint</vt:lpstr>
      <vt:lpstr>La sous-épreuve E51 : Maintenance corrective d’un bien</vt:lpstr>
      <vt:lpstr>La sous-épreuve E51 : Maintenance corrective d’un bien</vt:lpstr>
      <vt:lpstr>La sous-épreuve E51 : Maintenance corrective d’un bien</vt:lpstr>
      <vt:lpstr>La sous-épreuve E51 : Maintenance corrective d’un bien</vt:lpstr>
      <vt:lpstr>La sous-épreuve E51 : Maintenance corrective d’un bien</vt:lpstr>
      <vt:lpstr>La sous-épreuve E51 : Maintenance corrective d’un bien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Rénovation du BTS maintenance industrielle</dc:title>
  <dc:creator>Dominique Petrella</dc:creator>
  <cp:lastModifiedBy>RPMI</cp:lastModifiedBy>
  <cp:revision>177</cp:revision>
  <cp:lastPrinted>2013-12-07T08:24:26Z</cp:lastPrinted>
  <dcterms:created xsi:type="dcterms:W3CDTF">2013-06-06T06:04:00Z</dcterms:created>
  <dcterms:modified xsi:type="dcterms:W3CDTF">2014-11-15T13:09:21Z</dcterms:modified>
</cp:coreProperties>
</file>