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157D780-BF5E-46CF-A2CF-936FCAA5652A}">
          <p14:sldIdLst>
            <p14:sldId id="256"/>
          </p14:sldIdLst>
        </p14:section>
        <p14:section name="Section sans titre" id="{BA211B2C-E56B-4156-906A-F7B9F4658B4D}">
          <p14:sldIdLst>
            <p14:sldId id="257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2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10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3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92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3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0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81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14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66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46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32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9408-29C6-4C3E-84CA-AFCAA1AE7D5E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6605C-DBB0-4FFC-B9EB-6854EAE6AE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39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FEDENE</a:t>
            </a:r>
            <a:br>
              <a:rPr lang="fr-FR" dirty="0" smtClean="0"/>
            </a:br>
            <a:r>
              <a:rPr lang="fr-FR" sz="1600" b="1" dirty="0" smtClean="0"/>
              <a:t>LES OPERATEURS D’EFFICACITE ENERGETIQUE ET DE CHALEUR RENOUVELABLE</a:t>
            </a:r>
            <a:br>
              <a:rPr lang="fr-FR" sz="1600" b="1" dirty="0" smtClean="0"/>
            </a:br>
            <a:r>
              <a:rPr lang="fr-FR" sz="1600" b="1" dirty="0" smtClean="0"/>
              <a:t>BTS –MI ENERGETIQUE ET FLUIDIQUE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099760"/>
            <a:ext cx="10041228" cy="2991945"/>
          </a:xfrm>
        </p:spPr>
        <p:txBody>
          <a:bodyPr>
            <a:normAutofit/>
          </a:bodyPr>
          <a:lstStyle/>
          <a:p>
            <a:r>
              <a:rPr lang="fr-FR" dirty="0" smtClean="0"/>
              <a:t>6 </a:t>
            </a:r>
            <a:r>
              <a:rPr lang="fr-FR" dirty="0"/>
              <a:t>S</a:t>
            </a:r>
            <a:r>
              <a:rPr lang="fr-FR" dirty="0" smtClean="0"/>
              <a:t>yndicats Professionnels</a:t>
            </a:r>
          </a:p>
          <a:p>
            <a:r>
              <a:rPr lang="fr-FR" dirty="0" smtClean="0"/>
              <a:t>500 Entreprises</a:t>
            </a:r>
          </a:p>
          <a:p>
            <a:r>
              <a:rPr lang="fr-FR" dirty="0" smtClean="0"/>
              <a:t>70000 Salariés</a:t>
            </a:r>
          </a:p>
          <a:p>
            <a:r>
              <a:rPr lang="fr-FR" dirty="0" smtClean="0"/>
              <a:t>11 Milliards de Chiffre d’Affaires</a:t>
            </a:r>
          </a:p>
          <a:p>
            <a:r>
              <a:rPr lang="fr-FR" dirty="0" smtClean="0"/>
              <a:t>Les entreprises</a:t>
            </a:r>
          </a:p>
          <a:p>
            <a:r>
              <a:rPr lang="fr-FR" dirty="0" smtClean="0"/>
              <a:t>L’activité professionnelle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34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Pourquoi le rapprochement avec le </a:t>
            </a:r>
            <a:r>
              <a:rPr lang="fr-FR" sz="3200" smtClean="0"/>
              <a:t>BTS MI ?</a:t>
            </a:r>
            <a:endParaRPr lang="fr-FR" sz="3200" dirty="0" smtClean="0"/>
          </a:p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Notre métier</a:t>
            </a:r>
          </a:p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Le technicien supérieur</a:t>
            </a:r>
            <a:endParaRPr lang="fr-FR" sz="32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FEDENE</a:t>
            </a:r>
            <a:br>
              <a:rPr lang="fr-FR" dirty="0" smtClean="0"/>
            </a:br>
            <a:r>
              <a:rPr lang="fr-FR" sz="1600" b="1" dirty="0" smtClean="0"/>
              <a:t>LES OPERATEURS D’EFFICACITE ENERGETIQUE ET DE CHALEUR RENOUVELABLE</a:t>
            </a:r>
            <a:br>
              <a:rPr lang="fr-FR" sz="1600" b="1" dirty="0" smtClean="0"/>
            </a:br>
            <a:r>
              <a:rPr lang="fr-FR" sz="1600" b="1" dirty="0" smtClean="0"/>
              <a:t>BTS –MI ENERGETIQUE ET FLUIDIQUE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3857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283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FEDENE LES OPERATEURS D’EFFICACITE ENERGETIQUE ET DE CHALEUR RENOUVELABLE BTS –MI ENERGETIQUE ET FLUIDIQUE </vt:lpstr>
      <vt:lpstr>FEDENE LES OPERATEURS D’EFFICACITE ENERGETIQUE ET DE CHALEUR RENOUVELABLE BTS –MI ENERGETIQUE ET FLUIDIQUE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FEDENE LES OPERATEURS D’EFFICACITE ENERGETIQUE ET DE CHALEUR RENOUVELABLE BTS –MI ENERGETIQUE ET FLUIDIQUE</dc:title>
  <dc:creator>gilles fontana</dc:creator>
  <cp:lastModifiedBy>gilles fontana</cp:lastModifiedBy>
  <cp:revision>2</cp:revision>
  <dcterms:created xsi:type="dcterms:W3CDTF">2014-11-10T14:43:00Z</dcterms:created>
  <dcterms:modified xsi:type="dcterms:W3CDTF">2014-11-10T14:48:23Z</dcterms:modified>
</cp:coreProperties>
</file>