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61" r:id="rId2"/>
    <p:sldId id="263" r:id="rId3"/>
    <p:sldId id="268" r:id="rId4"/>
    <p:sldId id="267" r:id="rId5"/>
    <p:sldId id="309" r:id="rId6"/>
    <p:sldId id="310" r:id="rId7"/>
    <p:sldId id="311" r:id="rId8"/>
    <p:sldId id="269" r:id="rId9"/>
    <p:sldId id="308" r:id="rId10"/>
    <p:sldId id="304" r:id="rId11"/>
    <p:sldId id="302" r:id="rId12"/>
    <p:sldId id="301" r:id="rId13"/>
    <p:sldId id="271" r:id="rId14"/>
    <p:sldId id="294" r:id="rId15"/>
    <p:sldId id="295" r:id="rId16"/>
    <p:sldId id="272" r:id="rId17"/>
    <p:sldId id="280" r:id="rId18"/>
    <p:sldId id="281" r:id="rId19"/>
    <p:sldId id="285" r:id="rId20"/>
    <p:sldId id="303" r:id="rId21"/>
    <p:sldId id="284" r:id="rId22"/>
    <p:sldId id="287" r:id="rId23"/>
    <p:sldId id="299" r:id="rId24"/>
  </p:sldIdLst>
  <p:sldSz cx="9144000" cy="6858000" type="screen4x3"/>
  <p:notesSz cx="6858000" cy="9144000"/>
  <p:defaultTextStyle>
    <a:defPPr>
      <a:defRPr lang="it-IT"/>
    </a:defPPr>
    <a:lvl1pPr algn="l" defTabSz="457200" rtl="0" fontAlgn="base">
      <a:spcBef>
        <a:spcPct val="0"/>
      </a:spcBef>
      <a:spcAft>
        <a:spcPct val="0"/>
      </a:spcAft>
      <a:defRPr u="sng"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u="sng"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u="sng"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u="sng"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u="sng" kern="1200">
        <a:solidFill>
          <a:schemeClr val="tx1"/>
        </a:solidFill>
        <a:latin typeface="Arial" charset="0"/>
        <a:ea typeface="ＭＳ Ｐゴシック" charset="-128"/>
        <a:cs typeface="ＭＳ Ｐゴシック" charset="-128"/>
      </a:defRPr>
    </a:lvl5pPr>
    <a:lvl6pPr marL="2286000" algn="l" defTabSz="457200" rtl="0" eaLnBrk="1" latinLnBrk="0" hangingPunct="1">
      <a:defRPr u="sng" kern="1200">
        <a:solidFill>
          <a:schemeClr val="tx1"/>
        </a:solidFill>
        <a:latin typeface="Arial" charset="0"/>
        <a:ea typeface="ＭＳ Ｐゴシック" charset="-128"/>
        <a:cs typeface="ＭＳ Ｐゴシック" charset="-128"/>
      </a:defRPr>
    </a:lvl6pPr>
    <a:lvl7pPr marL="2743200" algn="l" defTabSz="457200" rtl="0" eaLnBrk="1" latinLnBrk="0" hangingPunct="1">
      <a:defRPr u="sng" kern="1200">
        <a:solidFill>
          <a:schemeClr val="tx1"/>
        </a:solidFill>
        <a:latin typeface="Arial" charset="0"/>
        <a:ea typeface="ＭＳ Ｐゴシック" charset="-128"/>
        <a:cs typeface="ＭＳ Ｐゴシック" charset="-128"/>
      </a:defRPr>
    </a:lvl7pPr>
    <a:lvl8pPr marL="3200400" algn="l" defTabSz="457200" rtl="0" eaLnBrk="1" latinLnBrk="0" hangingPunct="1">
      <a:defRPr u="sng" kern="1200">
        <a:solidFill>
          <a:schemeClr val="tx1"/>
        </a:solidFill>
        <a:latin typeface="Arial" charset="0"/>
        <a:ea typeface="ＭＳ Ｐゴシック" charset="-128"/>
        <a:cs typeface="ＭＳ Ｐゴシック" charset="-128"/>
      </a:defRPr>
    </a:lvl8pPr>
    <a:lvl9pPr marL="3657600" algn="l" defTabSz="457200" rtl="0" eaLnBrk="1" latinLnBrk="0" hangingPunct="1">
      <a:defRPr u="sng"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CAD5"/>
    <a:srgbClr val="FFFFFF"/>
    <a:srgbClr val="6F9148"/>
    <a:srgbClr val="AEBE8E"/>
    <a:srgbClr val="92AFD0"/>
    <a:srgbClr val="C4895C"/>
    <a:srgbClr val="DA9A6F"/>
    <a:srgbClr val="73B2C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510" y="-84"/>
      </p:cViewPr>
      <p:guideLst>
        <p:guide orient="horz" pos="2123"/>
        <p:guide pos="2888"/>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u="none">
                <a:ea typeface="ＭＳ Ｐゴシック" charset="0"/>
                <a:cs typeface="ＭＳ Ｐゴシック" charset="0"/>
              </a:defRPr>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u="none">
                <a:ea typeface="ＭＳ Ｐゴシック" charset="0"/>
                <a:cs typeface="ＭＳ Ｐゴシック" charset="0"/>
              </a:defRPr>
            </a:lvl1pPr>
          </a:lstStyle>
          <a:p>
            <a:pPr>
              <a:defRPr/>
            </a:pPr>
            <a:r>
              <a:rPr lang="it-IT"/>
              <a:t>12-02-2012</a:t>
            </a:r>
          </a:p>
        </p:txBody>
      </p:sp>
      <p:sp>
        <p:nvSpPr>
          <p:cNvPr id="4" name="Segnaposto piè di pagina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u="none">
                <a:ea typeface="ＭＳ Ｐゴシック" charset="0"/>
                <a:cs typeface="ＭＳ Ｐゴシック" charset="0"/>
              </a:defRPr>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u="none"/>
            </a:lvl1pPr>
          </a:lstStyle>
          <a:p>
            <a:fld id="{D028F433-40AF-C94F-9728-C8C9DC2C45AD}" type="slidenum">
              <a:rPr lang="it-IT"/>
              <a:pPr/>
              <a:t>‹N°›</a:t>
            </a:fld>
            <a:endParaRPr lang="it-IT"/>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u="none">
                <a:ea typeface="ＭＳ Ｐゴシック" charset="0"/>
                <a:cs typeface="ＭＳ Ｐゴシック"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u="none">
                <a:ea typeface="ＭＳ Ｐゴシック" charset="0"/>
                <a:cs typeface="ＭＳ Ｐゴシック" charset="0"/>
              </a:defRPr>
            </a:lvl1pPr>
          </a:lstStyle>
          <a:p>
            <a:pPr>
              <a:defRPr/>
            </a:pPr>
            <a:r>
              <a:rPr lang="it-IT"/>
              <a:t>12-02-2012</a:t>
            </a:r>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u="none">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u="none"/>
            </a:lvl1pPr>
          </a:lstStyle>
          <a:p>
            <a:fld id="{8D472326-AB09-2547-8109-14A3CC12D2F0}" type="slidenum">
              <a:rPr lang="it-IT"/>
              <a:pPr/>
              <a:t>‹N°›</a:t>
            </a:fld>
            <a:endParaRPr lang="it-IT"/>
          </a:p>
        </p:txBody>
      </p:sp>
    </p:spTree>
  </p:cSld>
  <p:clrMap bg1="lt1" tx1="dk1" bg2="lt2" tx2="dk2" accent1="accent1" accent2="accent2" accent3="accent3" accent4="accent4" accent5="accent5" accent6="accent6" hlink="hlink" folHlink="folHlink"/>
  <p:hf hdr="0" ftr="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egnaposto immagine diapositiva 1"/>
          <p:cNvSpPr>
            <a:spLocks noGrp="1" noRot="1" noChangeAspect="1"/>
          </p:cNvSpPr>
          <p:nvPr>
            <p:ph type="sldImg"/>
          </p:nvPr>
        </p:nvSpPr>
        <p:spPr bwMode="auto">
          <a:noFill/>
          <a:ln>
            <a:solidFill>
              <a:srgbClr val="000000"/>
            </a:solidFill>
            <a:miter lim="800000"/>
            <a:headEnd/>
            <a:tailEnd/>
          </a:ln>
        </p:spPr>
      </p:sp>
      <p:sp>
        <p:nvSpPr>
          <p:cNvPr id="9218" name="Segnaposto note 2"/>
          <p:cNvSpPr>
            <a:spLocks noGrp="1"/>
          </p:cNvSpPr>
          <p:nvPr>
            <p:ph type="body" idx="1"/>
          </p:nvPr>
        </p:nvSpPr>
        <p:spPr bwMode="auto">
          <a:noFill/>
        </p:spPr>
        <p:txBody>
          <a:bodyPr/>
          <a:lstStyle/>
          <a:p>
            <a:pPr eaLnBrk="1" hangingPunct="1">
              <a:spcBef>
                <a:spcPct val="0"/>
              </a:spcBef>
            </a:pPr>
            <a:endParaRPr lang="it-IT"/>
          </a:p>
        </p:txBody>
      </p:sp>
      <p:sp>
        <p:nvSpPr>
          <p:cNvPr id="9219" name="Segnaposto numero diapositiva 3"/>
          <p:cNvSpPr>
            <a:spLocks noGrp="1"/>
          </p:cNvSpPr>
          <p:nvPr>
            <p:ph type="sldNum" sz="quarter" idx="5"/>
          </p:nvPr>
        </p:nvSpPr>
        <p:spPr bwMode="auto">
          <a:noFill/>
          <a:ln>
            <a:miter lim="800000"/>
            <a:headEnd/>
            <a:tailEnd/>
          </a:ln>
        </p:spPr>
        <p:txBody>
          <a:bodyPr/>
          <a:lstStyle/>
          <a:p>
            <a:fld id="{C51A4FF1-D52C-EE45-8F1D-4243DB74C672}" type="slidenum">
              <a:rPr lang="it-IT"/>
              <a:pPr/>
              <a:t>1</a:t>
            </a:fld>
            <a:endParaRPr lang="it-IT"/>
          </a:p>
        </p:txBody>
      </p:sp>
      <p:sp>
        <p:nvSpPr>
          <p:cNvPr id="9220" name="Segnaposto data 4"/>
          <p:cNvSpPr>
            <a:spLocks noGrp="1"/>
          </p:cNvSpPr>
          <p:nvPr>
            <p:ph type="dt" sz="quarter" idx="1"/>
          </p:nvPr>
        </p:nvSpPr>
        <p:spPr bwMode="auto">
          <a:noFill/>
          <a:ln>
            <a:miter lim="800000"/>
            <a:headEnd/>
            <a:tailEnd/>
          </a:ln>
        </p:spPr>
        <p:txBody>
          <a:bodyPr/>
          <a:lstStyle/>
          <a:p>
            <a:r>
              <a:rPr lang="it-IT">
                <a:ea typeface="ＭＳ Ｐゴシック" charset="-128"/>
                <a:cs typeface="ＭＳ Ｐゴシック" charset="-128"/>
              </a:rPr>
              <a:t>12-02-2012</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4" name="Immagine 6" descr="texture2.png"/>
          <p:cNvPicPr>
            <a:picLocks noChangeAspect="1"/>
          </p:cNvPicPr>
          <p:nvPr userDrawn="1"/>
        </p:nvPicPr>
        <p:blipFill>
          <a:blip r:embed="rId2">
            <a:alphaModFix amt="25000"/>
          </a:blip>
          <a:srcRect/>
          <a:stretch>
            <a:fillRect/>
          </a:stretch>
        </p:blipFill>
        <p:spPr bwMode="auto">
          <a:xfrm>
            <a:off x="0" y="3524250"/>
            <a:ext cx="9144000" cy="1330325"/>
          </a:xfrm>
          <a:prstGeom prst="rect">
            <a:avLst/>
          </a:prstGeom>
          <a:noFill/>
          <a:ln w="9525">
            <a:noFill/>
            <a:miter lim="800000"/>
            <a:headEnd/>
            <a:tailEnd/>
          </a:ln>
        </p:spPr>
      </p:pic>
      <p:pic>
        <p:nvPicPr>
          <p:cNvPr id="5" name="Image 3" descr="q_62113_dcat.eps"/>
          <p:cNvPicPr>
            <a:picLocks noChangeAspect="1"/>
          </p:cNvPicPr>
          <p:nvPr userDrawn="1"/>
        </p:nvPicPr>
        <p:blipFill>
          <a:blip r:embed="rId3"/>
          <a:srcRect/>
          <a:stretch>
            <a:fillRect/>
          </a:stretch>
        </p:blipFill>
        <p:spPr bwMode="auto">
          <a:xfrm>
            <a:off x="7861300" y="277813"/>
            <a:ext cx="993775" cy="250825"/>
          </a:xfrm>
          <a:prstGeom prst="rect">
            <a:avLst/>
          </a:prstGeom>
          <a:noFill/>
          <a:ln w="9525">
            <a:noFill/>
            <a:miter lim="800000"/>
            <a:headEnd/>
            <a:tailEnd/>
          </a:ln>
        </p:spPr>
      </p:pic>
      <p:sp>
        <p:nvSpPr>
          <p:cNvPr id="2" name="Titolo 1"/>
          <p:cNvSpPr>
            <a:spLocks noGrp="1"/>
          </p:cNvSpPr>
          <p:nvPr>
            <p:ph type="ctrTitle"/>
          </p:nvPr>
        </p:nvSpPr>
        <p:spPr>
          <a:xfrm>
            <a:off x="1343777" y="2413338"/>
            <a:ext cx="7086600" cy="551006"/>
          </a:xfrm>
        </p:spPr>
        <p:txBody>
          <a:bodyPr lIns="0" tIns="0" bIns="0" anchor="t">
            <a:spAutoFit/>
          </a:bodyPr>
          <a:lstStyle>
            <a:lvl1pPr algn="l">
              <a:lnSpc>
                <a:spcPts val="4100"/>
              </a:lnSpc>
              <a:defRPr kern="1400" spc="-100" baseline="0">
                <a:latin typeface="Arial"/>
                <a:cs typeface="Arial"/>
              </a:defRPr>
            </a:lvl1pPr>
          </a:lstStyle>
          <a:p>
            <a:r>
              <a:rPr lang="it-IT" smtClean="0"/>
              <a:t>Fare clic per modificare stile</a:t>
            </a:r>
            <a:endParaRPr lang="it-IT" dirty="0"/>
          </a:p>
        </p:txBody>
      </p:sp>
      <p:sp>
        <p:nvSpPr>
          <p:cNvPr id="3" name="Sottotitolo 2"/>
          <p:cNvSpPr>
            <a:spLocks noGrp="1"/>
          </p:cNvSpPr>
          <p:nvPr>
            <p:ph type="subTitle" idx="1"/>
          </p:nvPr>
        </p:nvSpPr>
        <p:spPr>
          <a:xfrm>
            <a:off x="1371600" y="4419600"/>
            <a:ext cx="4495800" cy="1447800"/>
          </a:xfrm>
        </p:spPr>
        <p:txBody>
          <a:bodyPr lIns="0" tIns="0" rIns="0" bIns="0">
            <a:normAutofit/>
          </a:bodyPr>
          <a:lstStyle>
            <a:lvl1pPr marL="0" indent="0" algn="l">
              <a:spcBef>
                <a:spcPts val="0"/>
              </a:spcBef>
              <a:spcAft>
                <a:spcPts val="0"/>
              </a:spcAft>
              <a:buNone/>
              <a:defRPr sz="1800" baseline="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smtClean="0"/>
              <a:t>Fare clic per modificare lo stile del sottotitolo dello schema</a:t>
            </a:r>
            <a:endParaRPr lang="it-IT" dirty="0"/>
          </a:p>
        </p:txBody>
      </p:sp>
      <p:sp>
        <p:nvSpPr>
          <p:cNvPr id="6" name="Segnaposto data 3"/>
          <p:cNvSpPr>
            <a:spLocks noGrp="1"/>
          </p:cNvSpPr>
          <p:nvPr>
            <p:ph type="dt" sz="half" idx="10"/>
          </p:nvPr>
        </p:nvSpPr>
        <p:spPr>
          <a:xfrm>
            <a:off x="6629400" y="4968875"/>
            <a:ext cx="2133600" cy="365125"/>
          </a:xfrm>
        </p:spPr>
        <p:txBody>
          <a:bodyPr lIns="0" tIns="0" rIns="0" bIns="0" anchor="t"/>
          <a:lstStyle>
            <a:lvl1pPr algn="r">
              <a:defRPr>
                <a:latin typeface="Arial" charset="0"/>
                <a:cs typeface="Arial" charset="0"/>
              </a:defRPr>
            </a:lvl1pPr>
          </a:lstStyle>
          <a:p>
            <a:pPr>
              <a:defRPr/>
            </a:pPr>
            <a:endParaRPr lang="it-IT"/>
          </a:p>
        </p:txBody>
      </p:sp>
      <p:sp>
        <p:nvSpPr>
          <p:cNvPr id="7" name="Rectangle 5"/>
          <p:cNvSpPr>
            <a:spLocks noGrp="1" noChangeArrowheads="1"/>
          </p:cNvSpPr>
          <p:nvPr>
            <p:ph type="ftr" sz="quarter" idx="11"/>
          </p:nvPr>
        </p:nvSpPr>
        <p:spPr>
          <a:xfrm>
            <a:off x="3902136" y="6570286"/>
            <a:ext cx="4191000" cy="212654"/>
          </a:xfrm>
          <a:prstGeom prst="rect">
            <a:avLst/>
          </a:prstGeom>
          <a:ln/>
        </p:spPr>
        <p:txBody>
          <a:bodyPr/>
          <a:lstStyle>
            <a:lvl1pPr>
              <a:defRPr sz="1200"/>
            </a:lvl1pPr>
          </a:lstStyle>
          <a:p>
            <a:pPr>
              <a:defRPr/>
            </a:pPr>
            <a:r>
              <a:rPr lang="it-IT" smtClean="0"/>
              <a:t>Ernesto Santini – Direction Innovation et Systèmes </a:t>
            </a:r>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pic>
        <p:nvPicPr>
          <p:cNvPr id="4" name="Immagine 8" descr="texture3.png"/>
          <p:cNvPicPr>
            <a:picLocks noChangeAspect="1"/>
          </p:cNvPicPr>
          <p:nvPr userDrawn="1"/>
        </p:nvPicPr>
        <p:blipFill>
          <a:blip r:embed="rId2">
            <a:alphaModFix amt="25000"/>
          </a:blip>
          <a:srcRect/>
          <a:stretch>
            <a:fillRect/>
          </a:stretch>
        </p:blipFill>
        <p:spPr bwMode="auto">
          <a:xfrm>
            <a:off x="0" y="4122738"/>
            <a:ext cx="9144000" cy="1036637"/>
          </a:xfrm>
          <a:prstGeom prst="rect">
            <a:avLst/>
          </a:prstGeom>
          <a:noFill/>
          <a:ln w="9525">
            <a:noFill/>
            <a:miter lim="800000"/>
            <a:headEnd/>
            <a:tailEnd/>
          </a:ln>
        </p:spPr>
      </p:pic>
      <p:pic>
        <p:nvPicPr>
          <p:cNvPr id="5" name="Image 3" descr="q_62113_dcat.eps"/>
          <p:cNvPicPr>
            <a:picLocks noChangeAspect="1"/>
          </p:cNvPicPr>
          <p:nvPr userDrawn="1"/>
        </p:nvPicPr>
        <p:blipFill>
          <a:blip r:embed="rId3"/>
          <a:srcRect/>
          <a:stretch>
            <a:fillRect/>
          </a:stretch>
        </p:blipFill>
        <p:spPr bwMode="auto">
          <a:xfrm>
            <a:off x="7861300" y="277813"/>
            <a:ext cx="993775" cy="250825"/>
          </a:xfrm>
          <a:prstGeom prst="rect">
            <a:avLst/>
          </a:prstGeom>
          <a:noFill/>
          <a:ln w="9525">
            <a:noFill/>
            <a:miter lim="800000"/>
            <a:headEnd/>
            <a:tailEnd/>
          </a:ln>
        </p:spPr>
      </p:pic>
      <p:sp>
        <p:nvSpPr>
          <p:cNvPr id="2" name="Titolo 1"/>
          <p:cNvSpPr>
            <a:spLocks noGrp="1"/>
          </p:cNvSpPr>
          <p:nvPr>
            <p:ph type="title"/>
          </p:nvPr>
        </p:nvSpPr>
        <p:spPr>
          <a:xfrm>
            <a:off x="1361673" y="2843060"/>
            <a:ext cx="5748792" cy="1362075"/>
          </a:xfrm>
        </p:spPr>
        <p:txBody>
          <a:bodyPr lIns="0" tIns="0" rIns="0" bIns="0" anchor="t"/>
          <a:lstStyle>
            <a:lvl1pPr algn="l">
              <a:lnSpc>
                <a:spcPts val="3600"/>
              </a:lnSpc>
              <a:defRPr sz="4000" b="0" cap="none">
                <a:latin typeface="Arial"/>
                <a:cs typeface="Arial"/>
              </a:defRPr>
            </a:lvl1pPr>
          </a:lstStyle>
          <a:p>
            <a:r>
              <a:rPr lang="it-IT" smtClean="0"/>
              <a:t>Fare clic per modificare stile</a:t>
            </a:r>
            <a:endParaRPr lang="it-IT"/>
          </a:p>
        </p:txBody>
      </p:sp>
      <p:sp>
        <p:nvSpPr>
          <p:cNvPr id="3" name="Segnaposto testo 2"/>
          <p:cNvSpPr>
            <a:spLocks noGrp="1"/>
          </p:cNvSpPr>
          <p:nvPr>
            <p:ph type="body" idx="1"/>
          </p:nvPr>
        </p:nvSpPr>
        <p:spPr>
          <a:xfrm>
            <a:off x="1361673" y="1843993"/>
            <a:ext cx="4565159" cy="696167"/>
          </a:xfrm>
        </p:spPr>
        <p:txBody>
          <a:bodyPr lIns="0" tIns="0" rIns="0" bIns="0"/>
          <a:lstStyle>
            <a:lvl1pPr marL="0" indent="0">
              <a:buNone/>
              <a:defRPr sz="19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Fare clic per modificare gli stili del testo dello schema</a:t>
            </a:r>
          </a:p>
        </p:txBody>
      </p:sp>
      <p:sp>
        <p:nvSpPr>
          <p:cNvPr id="9" name="Espace réservé de la date 8"/>
          <p:cNvSpPr>
            <a:spLocks noGrp="1"/>
          </p:cNvSpPr>
          <p:nvPr>
            <p:ph type="dt" sz="half" idx="10"/>
          </p:nvPr>
        </p:nvSpPr>
        <p:spPr/>
        <p:txBody>
          <a:bodyPr/>
          <a:lstStyle/>
          <a:p>
            <a:pPr>
              <a:defRPr/>
            </a:pPr>
            <a:endParaRPr lang="it-IT"/>
          </a:p>
        </p:txBody>
      </p:sp>
      <p:sp>
        <p:nvSpPr>
          <p:cNvPr id="10" name="Espace réservé du numéro de diapositive 9"/>
          <p:cNvSpPr>
            <a:spLocks noGrp="1"/>
          </p:cNvSpPr>
          <p:nvPr>
            <p:ph type="sldNum" sz="quarter" idx="11"/>
          </p:nvPr>
        </p:nvSpPr>
        <p:spPr/>
        <p:txBody>
          <a:bodyPr/>
          <a:lstStyle/>
          <a:p>
            <a:fld id="{4C7FF946-BB95-4240-B95C-54A45DEBDD8D}" type="slidenum">
              <a:rPr lang="it-IT" smtClean="0"/>
              <a:pPr/>
              <a:t>‹N°›</a:t>
            </a:fld>
            <a:endParaRPr lang="it-IT"/>
          </a:p>
        </p:txBody>
      </p:sp>
      <p:sp>
        <p:nvSpPr>
          <p:cNvPr id="11" name="Espace réservé du pied de page 10"/>
          <p:cNvSpPr>
            <a:spLocks noGrp="1"/>
          </p:cNvSpPr>
          <p:nvPr>
            <p:ph type="ftr" sz="quarter" idx="12"/>
          </p:nvPr>
        </p:nvSpPr>
        <p:spPr/>
        <p:txBody>
          <a:bodyPr/>
          <a:lstStyle/>
          <a:p>
            <a:pPr>
              <a:defRPr/>
            </a:pPr>
            <a:r>
              <a:rPr lang="it-IT" smtClean="0"/>
              <a:t>Ernesto Santini – Direction Innovation et Systèmes </a:t>
            </a:r>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02">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2" name="Connettore 1 1"/>
          <p:cNvCxnSpPr/>
          <p:nvPr userDrawn="1"/>
        </p:nvCxnSpPr>
        <p:spPr>
          <a:xfrm rot="16200000" flipH="1">
            <a:off x="8597107" y="6768306"/>
            <a:ext cx="227012" cy="3175"/>
          </a:xfrm>
          <a:prstGeom prst="line">
            <a:avLst/>
          </a:prstGeom>
          <a:ln w="635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 name="Connettore 1 2"/>
          <p:cNvCxnSpPr/>
          <p:nvPr userDrawn="1"/>
        </p:nvCxnSpPr>
        <p:spPr>
          <a:xfrm rot="5400000">
            <a:off x="7711282" y="6768306"/>
            <a:ext cx="227012" cy="3175"/>
          </a:xfrm>
          <a:prstGeom prst="line">
            <a:avLst/>
          </a:prstGeom>
          <a:ln w="635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Image 3" descr="q_62113_dcat.eps"/>
          <p:cNvPicPr>
            <a:picLocks noChangeAspect="1"/>
          </p:cNvPicPr>
          <p:nvPr userDrawn="1"/>
        </p:nvPicPr>
        <p:blipFill>
          <a:blip r:embed="rId3"/>
          <a:srcRect/>
          <a:stretch>
            <a:fillRect/>
          </a:stretch>
        </p:blipFill>
        <p:spPr bwMode="auto">
          <a:xfrm>
            <a:off x="7861300" y="277813"/>
            <a:ext cx="993775" cy="250825"/>
          </a:xfrm>
          <a:prstGeom prst="rect">
            <a:avLst/>
          </a:prstGeom>
          <a:noFill/>
          <a:ln w="9525">
            <a:noFill/>
            <a:miter lim="800000"/>
            <a:headEnd/>
            <a:tailEnd/>
          </a:ln>
        </p:spPr>
      </p:pic>
      <p:sp>
        <p:nvSpPr>
          <p:cNvPr id="7" name="Segnaposto numero diapositiva 5"/>
          <p:cNvSpPr>
            <a:spLocks noGrp="1"/>
          </p:cNvSpPr>
          <p:nvPr>
            <p:ph type="sldNum" sz="quarter" idx="11"/>
          </p:nvPr>
        </p:nvSpPr>
        <p:spPr>
          <a:xfrm>
            <a:off x="8769350" y="6654800"/>
            <a:ext cx="374650" cy="222250"/>
          </a:xfrm>
        </p:spPr>
        <p:txBody>
          <a:bodyPr lIns="0" tIns="0" rIns="0" bIns="0" anchor="t"/>
          <a:lstStyle>
            <a:lvl1pPr algn="l">
              <a:defRPr sz="800">
                <a:latin typeface="Arial" charset="0"/>
                <a:ea typeface="Arial" charset="0"/>
                <a:cs typeface="Arial" charset="0"/>
              </a:defRPr>
            </a:lvl1pPr>
          </a:lstStyle>
          <a:p>
            <a:fld id="{637C3637-3029-B841-9696-89D16B0DD986}" type="slidenum">
              <a:rPr lang="it-IT"/>
              <a:pPr/>
              <a:t>‹N°›</a:t>
            </a:fld>
            <a:endParaRPr lang="it-IT"/>
          </a:p>
        </p:txBody>
      </p:sp>
      <p:sp>
        <p:nvSpPr>
          <p:cNvPr id="8" name="Espace réservé du pied de page 10"/>
          <p:cNvSpPr>
            <a:spLocks noGrp="1"/>
          </p:cNvSpPr>
          <p:nvPr>
            <p:ph type="ftr" sz="quarter" idx="12"/>
          </p:nvPr>
        </p:nvSpPr>
        <p:spPr>
          <a:xfrm>
            <a:off x="3902136" y="6570286"/>
            <a:ext cx="4191000" cy="212654"/>
          </a:xfrm>
        </p:spPr>
        <p:txBody>
          <a:bodyPr/>
          <a:lstStyle/>
          <a:p>
            <a:pPr>
              <a:defRPr/>
            </a:pPr>
            <a:r>
              <a:rPr lang="it-IT" smtClean="0"/>
              <a:t>Ernesto Santini – Direction Innovation et Systèmes </a:t>
            </a:r>
            <a:endParaRPr lang="it-I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 name="Image 3" descr="q_62113_dcat.eps"/>
          <p:cNvPicPr>
            <a:picLocks noChangeAspect="1"/>
          </p:cNvPicPr>
          <p:nvPr userDrawn="1"/>
        </p:nvPicPr>
        <p:blipFill>
          <a:blip r:embed="rId3"/>
          <a:srcRect/>
          <a:stretch>
            <a:fillRect/>
          </a:stretch>
        </p:blipFill>
        <p:spPr bwMode="auto">
          <a:xfrm>
            <a:off x="7861300" y="277813"/>
            <a:ext cx="993775" cy="250825"/>
          </a:xfrm>
          <a:prstGeom prst="rect">
            <a:avLst/>
          </a:prstGeom>
          <a:noFill/>
          <a:ln w="9525">
            <a:noFill/>
            <a:miter lim="800000"/>
            <a:headEnd/>
            <a:tailEnd/>
          </a:ln>
        </p:spPr>
      </p:pic>
      <p:sp>
        <p:nvSpPr>
          <p:cNvPr id="2" name="Titolo 1"/>
          <p:cNvSpPr>
            <a:spLocks noGrp="1"/>
          </p:cNvSpPr>
          <p:nvPr>
            <p:ph type="title"/>
          </p:nvPr>
        </p:nvSpPr>
        <p:spPr>
          <a:xfrm>
            <a:off x="656169" y="490200"/>
            <a:ext cx="8229600" cy="533400"/>
          </a:xfrm>
        </p:spPr>
        <p:txBody>
          <a:bodyPr lIns="0" tIns="0" rIns="0" bIns="0" anchor="t"/>
          <a:lstStyle>
            <a:lvl1pPr algn="l">
              <a:defRPr sz="2900" cap="all">
                <a:solidFill>
                  <a:schemeClr val="accent1">
                    <a:lumMod val="60000"/>
                    <a:lumOff val="40000"/>
                  </a:schemeClr>
                </a:solidFill>
                <a:latin typeface="Arial"/>
                <a:cs typeface="Arial"/>
              </a:defRPr>
            </a:lvl1pPr>
          </a:lstStyle>
          <a:p>
            <a:r>
              <a:rPr lang="it-IT" dirty="0" smtClean="0"/>
              <a:t>Fare clic per modificare stile</a:t>
            </a:r>
            <a:endParaRPr lang="it-IT" dirty="0"/>
          </a:p>
        </p:txBody>
      </p:sp>
      <p:sp>
        <p:nvSpPr>
          <p:cNvPr id="3" name="Segnaposto testo 2"/>
          <p:cNvSpPr>
            <a:spLocks noGrp="1"/>
          </p:cNvSpPr>
          <p:nvPr>
            <p:ph type="body" idx="1"/>
          </p:nvPr>
        </p:nvSpPr>
        <p:spPr>
          <a:xfrm>
            <a:off x="664636" y="279400"/>
            <a:ext cx="5715000" cy="304800"/>
          </a:xfrm>
        </p:spPr>
        <p:txBody>
          <a:bodyPr lIns="0" tIns="0" rIns="0" bIns="0"/>
          <a:lstStyle>
            <a:lvl1pPr marL="0" indent="0">
              <a:buNone/>
              <a:defRPr sz="1500" b="0">
                <a:solidFill>
                  <a:schemeClr val="bg1">
                    <a:lumMod val="65000"/>
                  </a:schemeClr>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4" name="Segnaposto contenuto 3"/>
          <p:cNvSpPr>
            <a:spLocks noGrp="1"/>
          </p:cNvSpPr>
          <p:nvPr>
            <p:ph sz="half" idx="2"/>
          </p:nvPr>
        </p:nvSpPr>
        <p:spPr>
          <a:xfrm>
            <a:off x="675219" y="2928481"/>
            <a:ext cx="4040188" cy="2797631"/>
          </a:xfrm>
        </p:spPr>
        <p:txBody>
          <a:bodyPr lIns="0" tIns="0" rIns="0" bIns="0"/>
          <a:lstStyle>
            <a:lvl1pPr marL="0" indent="0">
              <a:lnSpc>
                <a:spcPts val="1800"/>
              </a:lnSpc>
              <a:spcBef>
                <a:spcPts val="0"/>
              </a:spcBef>
              <a:buNone/>
              <a:defRPr sz="1500" baseline="0">
                <a:solidFill>
                  <a:schemeClr val="tx1">
                    <a:lumMod val="65000"/>
                    <a:lumOff val="35000"/>
                  </a:schemeClr>
                </a:solidFill>
                <a:latin typeface="Arial"/>
                <a:cs typeface="Arial"/>
              </a:defRPr>
            </a:lvl1pPr>
            <a:lvl2pPr>
              <a:defRPr sz="1500">
                <a:latin typeface=""/>
              </a:defRPr>
            </a:lvl2pPr>
            <a:lvl3pPr>
              <a:defRPr sz="1500">
                <a:latin typeface=""/>
              </a:defRPr>
            </a:lvl3pPr>
            <a:lvl4pPr>
              <a:defRPr sz="1500">
                <a:latin typeface=""/>
              </a:defRPr>
            </a:lvl4pPr>
            <a:lvl5pPr>
              <a:defRPr sz="1500">
                <a:latin typeface=""/>
              </a:defRPr>
            </a:lvl5pPr>
            <a:lvl6pPr>
              <a:defRPr sz="1600"/>
            </a:lvl6pPr>
            <a:lvl7pPr>
              <a:defRPr sz="1600"/>
            </a:lvl7pPr>
            <a:lvl8pPr>
              <a:defRPr sz="1600"/>
            </a:lvl8pPr>
            <a:lvl9pPr>
              <a:defRPr sz="1600"/>
            </a:lvl9pPr>
          </a:lstStyle>
          <a:p>
            <a:pPr lvl="0"/>
            <a:r>
              <a:rPr lang="it-IT" dirty="0" smtClean="0"/>
              <a:t>Fare clic per modificare gli stili del testo dello schema</a:t>
            </a:r>
          </a:p>
        </p:txBody>
      </p:sp>
      <p:sp>
        <p:nvSpPr>
          <p:cNvPr id="5" name="Segnaposto testo 4"/>
          <p:cNvSpPr>
            <a:spLocks noGrp="1"/>
          </p:cNvSpPr>
          <p:nvPr>
            <p:ph type="body" sz="quarter" idx="3"/>
          </p:nvPr>
        </p:nvSpPr>
        <p:spPr>
          <a:xfrm>
            <a:off x="678394" y="1268413"/>
            <a:ext cx="6327775" cy="420687"/>
          </a:xfrm>
        </p:spPr>
        <p:txBody>
          <a:bodyPr lIns="0" tIns="0" rIns="0" bIns="0"/>
          <a:lstStyle>
            <a:lvl1pPr marL="0" indent="0">
              <a:buNone/>
              <a:defRPr sz="1500" b="0" i="0" cap="all" baseline="0">
                <a:solidFill>
                  <a:schemeClr val="tx2">
                    <a:lumMod val="40000"/>
                    <a:lumOff val="60000"/>
                  </a:schemeClr>
                </a:solidFill>
                <a:latin typeface="Arial Bold"/>
                <a:cs typeface="Arial 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smtClean="0"/>
              <a:t>Fare clic per modificare gli stili del testo dello schema</a:t>
            </a:r>
          </a:p>
        </p:txBody>
      </p:sp>
      <p:sp>
        <p:nvSpPr>
          <p:cNvPr id="17" name="Segnaposto contenuto 3"/>
          <p:cNvSpPr>
            <a:spLocks noGrp="1"/>
          </p:cNvSpPr>
          <p:nvPr>
            <p:ph sz="half" idx="13"/>
          </p:nvPr>
        </p:nvSpPr>
        <p:spPr>
          <a:xfrm>
            <a:off x="676383" y="1867113"/>
            <a:ext cx="4040188" cy="814959"/>
          </a:xfrm>
        </p:spPr>
        <p:txBody>
          <a:bodyPr lIns="0" tIns="0" rIns="0" bIns="0"/>
          <a:lstStyle>
            <a:lvl1pPr marL="0" indent="0">
              <a:lnSpc>
                <a:spcPts val="1900"/>
              </a:lnSpc>
              <a:spcBef>
                <a:spcPts val="0"/>
              </a:spcBef>
              <a:buNone/>
              <a:defRPr sz="1800" baseline="0">
                <a:solidFill>
                  <a:srgbClr val="95B547"/>
                </a:solidFill>
                <a:latin typeface="Arial"/>
                <a:cs typeface="Arial"/>
              </a:defRPr>
            </a:lvl1pPr>
            <a:lvl2pPr>
              <a:defRPr sz="1500">
                <a:latin typeface=""/>
              </a:defRPr>
            </a:lvl2pPr>
            <a:lvl3pPr>
              <a:defRPr sz="1500">
                <a:latin typeface=""/>
              </a:defRPr>
            </a:lvl3pPr>
            <a:lvl4pPr>
              <a:defRPr sz="1500">
                <a:latin typeface=""/>
              </a:defRPr>
            </a:lvl4pPr>
            <a:lvl5pPr>
              <a:defRPr sz="1500">
                <a:latin typeface=""/>
              </a:defRPr>
            </a:lvl5pPr>
            <a:lvl6pPr>
              <a:defRPr sz="1600"/>
            </a:lvl6pPr>
            <a:lvl7pPr>
              <a:defRPr sz="1600"/>
            </a:lvl7pPr>
            <a:lvl8pPr>
              <a:defRPr sz="1600"/>
            </a:lvl8pPr>
            <a:lvl9pPr>
              <a:defRPr sz="1600"/>
            </a:lvl9pPr>
          </a:lstStyle>
          <a:p>
            <a:pPr lvl="0"/>
            <a:r>
              <a:rPr lang="it-IT" dirty="0" smtClean="0"/>
              <a:t>Fare clic per modificare gli stili del testo dello schema</a:t>
            </a:r>
          </a:p>
        </p:txBody>
      </p:sp>
      <p:sp>
        <p:nvSpPr>
          <p:cNvPr id="8" name="Rectangle 5"/>
          <p:cNvSpPr>
            <a:spLocks noGrp="1" noChangeArrowheads="1"/>
          </p:cNvSpPr>
          <p:nvPr>
            <p:ph type="ftr" sz="quarter" idx="11"/>
          </p:nvPr>
        </p:nvSpPr>
        <p:spPr>
          <a:xfrm>
            <a:off x="3902136" y="6570286"/>
            <a:ext cx="4191000" cy="212654"/>
          </a:xfrm>
          <a:prstGeom prst="rect">
            <a:avLst/>
          </a:prstGeom>
          <a:ln/>
        </p:spPr>
        <p:txBody>
          <a:bodyPr/>
          <a:lstStyle>
            <a:lvl1pPr>
              <a:defRPr sz="1200"/>
            </a:lvl1pPr>
          </a:lstStyle>
          <a:p>
            <a:pPr>
              <a:defRPr/>
            </a:pPr>
            <a:r>
              <a:rPr lang="it-IT" smtClean="0"/>
              <a:t>Ernesto Santini – Direction Innovation et Systèmes </a:t>
            </a:r>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a:xfrm>
            <a:off x="186816" y="835766"/>
            <a:ext cx="8776750" cy="2708434"/>
          </a:xfr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1" fontAlgn="base" hangingPunct="1">
              <a:lnSpc>
                <a:spcPct val="150000"/>
              </a:lnSpc>
              <a:spcBef>
                <a:spcPts val="0"/>
              </a:spcBef>
              <a:spcAft>
                <a:spcPts val="600"/>
              </a:spcAft>
              <a:buClr>
                <a:srgbClr val="FF0000"/>
              </a:buClr>
              <a:buSzPct val="100000"/>
              <a:buFont typeface="Wingdings" pitchFamily="2" charset="2"/>
              <a:buChar char="æ"/>
              <a:tabLst>
                <a:tab pos="2873375" algn="l"/>
              </a:tabLst>
              <a:defRPr lang="it-IT" sz="2000" b="1" kern="0" smtClean="0">
                <a:solidFill>
                  <a:schemeClr val="tx1"/>
                </a:solidFill>
                <a:latin typeface="Arial" charset="0"/>
                <a:ea typeface="ＭＳ Ｐゴシック" pitchFamily="34" charset="-128"/>
                <a:cs typeface="+mn-cs"/>
              </a:defRPr>
            </a:lvl1pPr>
            <a:lvl2pPr marL="342900" indent="-342900" algn="l" rtl="0" eaLnBrk="1" fontAlgn="base" hangingPunct="1">
              <a:lnSpc>
                <a:spcPct val="100000"/>
              </a:lnSpc>
              <a:spcBef>
                <a:spcPts val="0"/>
              </a:spcBef>
              <a:spcAft>
                <a:spcPts val="0"/>
              </a:spcAft>
              <a:buClr>
                <a:srgbClr val="FF0000"/>
              </a:buClr>
              <a:buSzPct val="100000"/>
              <a:buFont typeface="Wingdings" pitchFamily="2" charset="2"/>
              <a:buChar char="æ"/>
              <a:tabLst>
                <a:tab pos="2873375" algn="l"/>
              </a:tabLst>
              <a:defRPr lang="it-IT" sz="2000" b="1" kern="0" smtClean="0">
                <a:solidFill>
                  <a:schemeClr val="tx1"/>
                </a:solidFill>
                <a:latin typeface="Arial" charset="0"/>
                <a:ea typeface="ＭＳ Ｐゴシック" pitchFamily="34" charset="-128"/>
                <a:cs typeface="+mn-cs"/>
              </a:defRPr>
            </a:lvl2pPr>
            <a:lvl3pPr marL="1071563" indent="-342900" algn="l" rtl="0" eaLnBrk="1" fontAlgn="base" hangingPunct="1">
              <a:lnSpc>
                <a:spcPct val="150000"/>
              </a:lnSpc>
              <a:spcBef>
                <a:spcPts val="0"/>
              </a:spcBef>
              <a:spcAft>
                <a:spcPts val="600"/>
              </a:spcAft>
              <a:buClr>
                <a:srgbClr val="FF0000"/>
              </a:buClr>
              <a:buSzPct val="100000"/>
              <a:buFont typeface="Wingdings" pitchFamily="2" charset="2"/>
              <a:buChar char="æ"/>
              <a:tabLst>
                <a:tab pos="2873375" algn="l"/>
              </a:tabLst>
              <a:defRPr lang="it-IT" sz="2000" b="1" kern="0" smtClean="0">
                <a:solidFill>
                  <a:schemeClr val="tx1"/>
                </a:solidFill>
                <a:latin typeface="Arial" charset="0"/>
                <a:ea typeface="ＭＳ Ｐゴシック" pitchFamily="34" charset="-128"/>
                <a:cs typeface="+mn-cs"/>
              </a:defRPr>
            </a:lvl3pPr>
            <a:lvl4pPr marL="895350" indent="-354013" algn="l" rtl="0" eaLnBrk="1" fontAlgn="base" hangingPunct="1">
              <a:lnSpc>
                <a:spcPct val="100000"/>
              </a:lnSpc>
              <a:spcBef>
                <a:spcPts val="0"/>
              </a:spcBef>
              <a:spcAft>
                <a:spcPts val="300"/>
              </a:spcAft>
              <a:buClr>
                <a:srgbClr val="FF0000"/>
              </a:buClr>
              <a:buSzPct val="100000"/>
              <a:buFont typeface="Wingdings" pitchFamily="2" charset="2"/>
              <a:buChar char="æ"/>
              <a:tabLst>
                <a:tab pos="2873375" algn="l"/>
              </a:tabLst>
              <a:defRPr lang="it-IT" sz="2000" b="1" kern="0" dirty="0">
                <a:solidFill>
                  <a:schemeClr val="tx1"/>
                </a:solidFill>
                <a:latin typeface="Arial" charset="0"/>
                <a:ea typeface="ＭＳ Ｐゴシック" pitchFamily="34" charset="-128"/>
                <a:cs typeface="+mn-cs"/>
              </a:defRPr>
            </a:lvl4pPr>
            <a:lvl5pPr marL="342900" indent="-342900" algn="l" rtl="0" eaLnBrk="1" fontAlgn="base" hangingPunct="1">
              <a:lnSpc>
                <a:spcPct val="150000"/>
              </a:lnSpc>
              <a:spcBef>
                <a:spcPts val="0"/>
              </a:spcBef>
              <a:spcAft>
                <a:spcPts val="600"/>
              </a:spcAft>
              <a:buClr>
                <a:srgbClr val="FF0000"/>
              </a:buClr>
              <a:buSzPct val="100000"/>
              <a:buFont typeface="Wingdings" pitchFamily="2" charset="2"/>
              <a:buChar char="æ"/>
              <a:tabLst>
                <a:tab pos="2873375" algn="l"/>
              </a:tabLst>
              <a:defRPr lang="it-IT" sz="2000" b="1" kern="0">
                <a:solidFill>
                  <a:schemeClr val="tx1"/>
                </a:solidFill>
                <a:latin typeface="Arial" charset="0"/>
                <a:ea typeface="ＭＳ Ｐゴシック" pitchFamily="34" charset="-128"/>
                <a:cs typeface="+mn-cs"/>
              </a:defRPr>
            </a:lvl5pPr>
          </a:lstStyle>
          <a:p>
            <a:pPr marL="342900" lvl="0" indent="-354013" algn="l" rtl="0" eaLnBrk="1" fontAlgn="base" hangingPunct="1">
              <a:lnSpc>
                <a:spcPct val="150000"/>
              </a:lnSpc>
              <a:spcBef>
                <a:spcPts val="0"/>
              </a:spcBef>
              <a:spcAft>
                <a:spcPts val="600"/>
              </a:spcAft>
              <a:buClr>
                <a:srgbClr val="FF0000"/>
              </a:buClr>
              <a:buSzPct val="120000"/>
              <a:buFont typeface="Wingdings" pitchFamily="2" charset="2"/>
              <a:buChar char="æ"/>
              <a:tabLst>
                <a:tab pos="2873375" algn="l"/>
              </a:tabLst>
            </a:pPr>
            <a:r>
              <a:rPr lang="it-IT" dirty="0" smtClean="0"/>
              <a:t>Fare clic per modificare stili del testo dello schema</a:t>
            </a:r>
          </a:p>
          <a:p>
            <a:pPr marL="342900" lvl="1" indent="-354013" algn="l" rtl="0" eaLnBrk="1" fontAlgn="base" hangingPunct="1">
              <a:lnSpc>
                <a:spcPct val="150000"/>
              </a:lnSpc>
              <a:spcBef>
                <a:spcPts val="0"/>
              </a:spcBef>
              <a:spcAft>
                <a:spcPts val="600"/>
              </a:spcAft>
              <a:buClr>
                <a:srgbClr val="FF0000"/>
              </a:buClr>
              <a:buSzPct val="120000"/>
              <a:buFont typeface="Wingdings" pitchFamily="2" charset="2"/>
              <a:buChar char="æ"/>
              <a:tabLst>
                <a:tab pos="2873375" algn="l"/>
              </a:tabLst>
            </a:pPr>
            <a:r>
              <a:rPr lang="it-IT" dirty="0" smtClean="0"/>
              <a:t>Secondo livello</a:t>
            </a:r>
          </a:p>
          <a:p>
            <a:pPr marL="342900" lvl="2" indent="-354013" algn="l" rtl="0" eaLnBrk="1" fontAlgn="base" hangingPunct="1">
              <a:lnSpc>
                <a:spcPct val="150000"/>
              </a:lnSpc>
              <a:spcBef>
                <a:spcPts val="0"/>
              </a:spcBef>
              <a:spcAft>
                <a:spcPts val="600"/>
              </a:spcAft>
              <a:buClr>
                <a:srgbClr val="FF0000"/>
              </a:buClr>
              <a:buSzPct val="120000"/>
              <a:buFont typeface="Wingdings" pitchFamily="2" charset="2"/>
              <a:buChar char="æ"/>
              <a:tabLst>
                <a:tab pos="2873375" algn="l"/>
              </a:tabLst>
            </a:pPr>
            <a:r>
              <a:rPr lang="it-IT" dirty="0" smtClean="0"/>
              <a:t>Terzo livello</a:t>
            </a:r>
          </a:p>
          <a:p>
            <a:pPr marL="342900" lvl="3" indent="-354013" algn="l" rtl="0" eaLnBrk="1" fontAlgn="base" hangingPunct="1">
              <a:lnSpc>
                <a:spcPct val="150000"/>
              </a:lnSpc>
              <a:spcBef>
                <a:spcPts val="0"/>
              </a:spcBef>
              <a:spcAft>
                <a:spcPts val="600"/>
              </a:spcAft>
              <a:buClr>
                <a:srgbClr val="FF0000"/>
              </a:buClr>
              <a:buSzPct val="120000"/>
              <a:buFont typeface="Wingdings" pitchFamily="2" charset="2"/>
              <a:buChar char="æ"/>
              <a:tabLst>
                <a:tab pos="2873375" algn="l"/>
              </a:tabLst>
            </a:pPr>
            <a:r>
              <a:rPr lang="it-IT" dirty="0" smtClean="0"/>
              <a:t>Quarto livello</a:t>
            </a:r>
          </a:p>
          <a:p>
            <a:pPr marL="342900" lvl="4" indent="-354013" algn="l" rtl="0" eaLnBrk="1" fontAlgn="base" hangingPunct="1">
              <a:lnSpc>
                <a:spcPct val="150000"/>
              </a:lnSpc>
              <a:spcBef>
                <a:spcPts val="0"/>
              </a:spcBef>
              <a:spcAft>
                <a:spcPts val="600"/>
              </a:spcAft>
              <a:buClr>
                <a:srgbClr val="FF0000"/>
              </a:buClr>
              <a:buSzPct val="120000"/>
              <a:buFont typeface="Wingdings" pitchFamily="2" charset="2"/>
              <a:buChar char="æ"/>
              <a:tabLst>
                <a:tab pos="2873375" algn="l"/>
              </a:tabLst>
            </a:pPr>
            <a:r>
              <a:rPr lang="it-IT" dirty="0" smtClean="0"/>
              <a:t>Quinto livello</a:t>
            </a:r>
            <a:endParaRPr lang="it-IT" dirty="0"/>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xfrm>
            <a:off x="3902136" y="6570286"/>
            <a:ext cx="4191000" cy="212654"/>
          </a:xfrm>
          <a:prstGeom prst="rect">
            <a:avLst/>
          </a:prstGeom>
          <a:ln/>
        </p:spPr>
        <p:txBody>
          <a:bodyPr/>
          <a:lstStyle>
            <a:lvl1pPr>
              <a:defRPr sz="1200"/>
            </a:lvl1pPr>
          </a:lstStyle>
          <a:p>
            <a:pPr>
              <a:defRPr/>
            </a:pPr>
            <a:r>
              <a:rPr lang="it-IT" smtClean="0"/>
              <a:t>Ernesto Santini – Direction Innovation et Systèmes </a:t>
            </a:r>
            <a:endParaRPr lang="it-IT" dirty="0"/>
          </a:p>
        </p:txBody>
      </p:sp>
      <p:pic>
        <p:nvPicPr>
          <p:cNvPr id="7" name="Image 3" descr="q_62113_dcat.eps"/>
          <p:cNvPicPr>
            <a:picLocks noChangeAspect="1"/>
          </p:cNvPicPr>
          <p:nvPr userDrawn="1"/>
        </p:nvPicPr>
        <p:blipFill>
          <a:blip r:embed="rId2"/>
          <a:srcRect/>
          <a:stretch>
            <a:fillRect/>
          </a:stretch>
        </p:blipFill>
        <p:spPr bwMode="auto">
          <a:xfrm>
            <a:off x="7861300" y="277813"/>
            <a:ext cx="993775" cy="250825"/>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cxnSp>
        <p:nvCxnSpPr>
          <p:cNvPr id="4" name="Connecteur droit 7"/>
          <p:cNvCxnSpPr/>
          <p:nvPr userDrawn="1"/>
        </p:nvCxnSpPr>
        <p:spPr>
          <a:xfrm>
            <a:off x="611188" y="908050"/>
            <a:ext cx="6486525" cy="3175"/>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pic>
        <p:nvPicPr>
          <p:cNvPr id="5" name="Picture 2"/>
          <p:cNvPicPr>
            <a:picLocks noChangeAspect="1" noChangeArrowheads="1"/>
          </p:cNvPicPr>
          <p:nvPr userDrawn="1"/>
        </p:nvPicPr>
        <p:blipFill>
          <a:blip r:embed="rId2" cstate="screen"/>
          <a:srcRect/>
          <a:stretch>
            <a:fillRect/>
          </a:stretch>
        </p:blipFill>
        <p:spPr bwMode="auto">
          <a:xfrm>
            <a:off x="8072438" y="265113"/>
            <a:ext cx="901700" cy="258762"/>
          </a:xfrm>
          <a:prstGeom prst="rect">
            <a:avLst/>
          </a:prstGeom>
          <a:noFill/>
          <a:ln w="9525">
            <a:noFill/>
            <a:miter lim="800000"/>
            <a:headEnd/>
            <a:tailEnd/>
          </a:ln>
        </p:spPr>
      </p:pic>
      <p:sp>
        <p:nvSpPr>
          <p:cNvPr id="6" name="Espace réservé du numéro de diapositive 3"/>
          <p:cNvSpPr>
            <a:spLocks noGrp="1"/>
          </p:cNvSpPr>
          <p:nvPr userDrawn="1"/>
        </p:nvSpPr>
        <p:spPr>
          <a:xfrm>
            <a:off x="6929438" y="6356350"/>
            <a:ext cx="2133600" cy="365125"/>
          </a:xfrm>
          <a:prstGeom prst="rect">
            <a:avLst/>
          </a:prstGeom>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DDA65BB4-42E2-49F5-97E4-31C7A4B1E543}" type="slidenum">
              <a:rPr lang="fr-FR" sz="1200" smtClean="0">
                <a:solidFill>
                  <a:srgbClr val="595959"/>
                </a:solidFill>
              </a:rPr>
              <a:pPr algn="r">
                <a:defRPr/>
              </a:pPr>
              <a:t>‹N°›</a:t>
            </a:fld>
            <a:endParaRPr lang="fr-FR" sz="1200" dirty="0">
              <a:solidFill>
                <a:srgbClr val="595959"/>
              </a:solidFill>
            </a:endParaRPr>
          </a:p>
        </p:txBody>
      </p:sp>
      <p:sp>
        <p:nvSpPr>
          <p:cNvPr id="3" name="Segnaposto contenuto 2"/>
          <p:cNvSpPr>
            <a:spLocks noGrp="1"/>
          </p:cNvSpPr>
          <p:nvPr>
            <p:ph idx="1"/>
          </p:nvPr>
        </p:nvSpPr>
        <p:spPr>
          <a:xfrm>
            <a:off x="457200" y="1600200"/>
            <a:ext cx="8229600" cy="4525963"/>
          </a:xfrm>
          <a:prstGeom prst="rect">
            <a:avLst/>
          </a:prstGeom>
        </p:spPr>
        <p:txBody>
          <a:bodyPr/>
          <a:lstStyle>
            <a:lvl1pPr marL="342900" marR="0" indent="-342900" algn="l" defTabSz="914400" rtl="0" eaLnBrk="1" fontAlgn="auto" latinLnBrk="0" hangingPunct="1">
              <a:lnSpc>
                <a:spcPct val="100000"/>
              </a:lnSpc>
              <a:spcBef>
                <a:spcPct val="20000"/>
              </a:spcBef>
              <a:spcAft>
                <a:spcPts val="0"/>
              </a:spcAft>
              <a:buClr>
                <a:srgbClr val="E46C0A"/>
              </a:buClr>
              <a:buSzPct val="120000"/>
              <a:buFont typeface="Wingdings" pitchFamily="2" charset="2"/>
              <a:buChar char="§"/>
              <a:tabLst/>
              <a:defRPr sz="1800" baseline="0">
                <a:solidFill>
                  <a:srgbClr val="595959"/>
                </a:solidFill>
                <a:latin typeface="Arial" pitchFamily="34" charset="0"/>
                <a:cs typeface="Arial" pitchFamily="34" charset="0"/>
              </a:defRPr>
            </a:lvl1pPr>
            <a:lvl2pPr>
              <a:defRPr sz="1600">
                <a:solidFill>
                  <a:srgbClr val="595959"/>
                </a:solidFill>
                <a:latin typeface="Arial" pitchFamily="34" charset="0"/>
                <a:cs typeface="Arial" pitchFamily="34" charset="0"/>
              </a:defRPr>
            </a:lvl2pPr>
            <a:lvl3pPr>
              <a:buFont typeface="Wingdings" pitchFamily="2" charset="2"/>
              <a:buChar char="ü"/>
              <a:defRPr sz="1800" baseline="0">
                <a:solidFill>
                  <a:srgbClr val="595959"/>
                </a:solidFill>
                <a:latin typeface="Arial" pitchFamily="34" charset="0"/>
                <a:cs typeface="Arial" pitchFamily="34" charset="0"/>
              </a:defRPr>
            </a:lvl3pPr>
            <a:lvl4pPr>
              <a:buFont typeface="Arial" pitchFamily="34" charset="0"/>
              <a:buChar char="•"/>
              <a:defRPr sz="1600" baseline="0">
                <a:solidFill>
                  <a:srgbClr val="595959"/>
                </a:solidFill>
                <a:latin typeface="Arial" pitchFamily="34" charset="0"/>
                <a:cs typeface="Arial" pitchFamily="34" charset="0"/>
              </a:defRPr>
            </a:lvl4pPr>
            <a:lvl5pPr>
              <a:buNone/>
              <a:defRPr/>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p:txBody>
      </p:sp>
      <p:sp>
        <p:nvSpPr>
          <p:cNvPr id="7" name="Titre 1"/>
          <p:cNvSpPr>
            <a:spLocks noGrp="1"/>
          </p:cNvSpPr>
          <p:nvPr>
            <p:ph type="title"/>
          </p:nvPr>
        </p:nvSpPr>
        <p:spPr>
          <a:xfrm>
            <a:off x="531564" y="332656"/>
            <a:ext cx="6776740" cy="720080"/>
          </a:xfrm>
          <a:prstGeom prst="rect">
            <a:avLst/>
          </a:prstGeom>
        </p:spPr>
        <p:txBody>
          <a:bodyPr>
            <a:normAutofit/>
          </a:bodyPr>
          <a:lstStyle>
            <a:lvl1pPr algn="l">
              <a:defRPr sz="2900" baseline="0">
                <a:solidFill>
                  <a:srgbClr val="595959"/>
                </a:solidFill>
                <a:latin typeface="Arial" pitchFamily="34" charset="0"/>
                <a:cs typeface="Arial" pitchFamily="34" charset="0"/>
              </a:defRPr>
            </a:lvl1pPr>
          </a:lstStyle>
          <a:p>
            <a:r>
              <a:rPr lang="it-IT" smtClean="0"/>
              <a:t>Fare clic per modificare lo stile del titolo</a:t>
            </a:r>
            <a:endParaRPr lang="fr-FR" dirty="0"/>
          </a:p>
        </p:txBody>
      </p:sp>
      <p:sp>
        <p:nvSpPr>
          <p:cNvPr id="8" name="Rectangle 5"/>
          <p:cNvSpPr>
            <a:spLocks noGrp="1" noChangeArrowheads="1"/>
          </p:cNvSpPr>
          <p:nvPr>
            <p:ph type="ftr" sz="quarter" idx="11"/>
          </p:nvPr>
        </p:nvSpPr>
        <p:spPr>
          <a:xfrm>
            <a:off x="3902136" y="6570286"/>
            <a:ext cx="4191000" cy="212654"/>
          </a:xfrm>
          <a:prstGeom prst="rect">
            <a:avLst/>
          </a:prstGeom>
          <a:ln/>
        </p:spPr>
        <p:txBody>
          <a:bodyPr/>
          <a:lstStyle>
            <a:lvl1pPr>
              <a:defRPr sz="1200"/>
            </a:lvl1pPr>
          </a:lstStyle>
          <a:p>
            <a:pPr>
              <a:defRPr/>
            </a:pPr>
            <a:r>
              <a:rPr lang="it-IT" smtClean="0"/>
              <a:t>Ernesto Santini – Direction Innovation et Systèmes </a:t>
            </a:r>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u="none">
                <a:solidFill>
                  <a:srgbClr val="898989"/>
                </a:solidFill>
                <a:latin typeface="Calibri" charset="0"/>
                <a:ea typeface="ＭＳ Ｐゴシック" charset="0"/>
                <a:cs typeface="ＭＳ Ｐゴシック"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u="none">
                <a:solidFill>
                  <a:srgbClr val="898989"/>
                </a:solidFill>
                <a:latin typeface="Calibri" charset="0"/>
              </a:defRPr>
            </a:lvl1pPr>
          </a:lstStyle>
          <a:p>
            <a:fld id="{4C7FF946-BB95-4240-B95C-54A45DEBDD8D}" type="slidenum">
              <a:rPr lang="it-IT"/>
              <a:pPr/>
              <a:t>‹N°›</a:t>
            </a:fld>
            <a:endParaRPr lang="it-IT"/>
          </a:p>
        </p:txBody>
      </p:sp>
      <p:sp>
        <p:nvSpPr>
          <p:cNvPr id="7" name="Rectangle 5"/>
          <p:cNvSpPr>
            <a:spLocks noGrp="1" noChangeArrowheads="1"/>
          </p:cNvSpPr>
          <p:nvPr>
            <p:ph type="ftr" sz="quarter" idx="3"/>
          </p:nvPr>
        </p:nvSpPr>
        <p:spPr>
          <a:xfrm>
            <a:off x="3902136" y="6570286"/>
            <a:ext cx="4191000" cy="212654"/>
          </a:xfrm>
          <a:prstGeom prst="rect">
            <a:avLst/>
          </a:prstGeom>
          <a:ln/>
        </p:spPr>
        <p:txBody>
          <a:bodyPr/>
          <a:lstStyle>
            <a:lvl1pPr>
              <a:defRPr sz="1200"/>
            </a:lvl1pPr>
          </a:lstStyle>
          <a:p>
            <a:pPr>
              <a:defRPr/>
            </a:pPr>
            <a:r>
              <a:rPr lang="it-IT" smtClean="0"/>
              <a:t>Ernesto Santini – Direction Innovation et Systèmes </a:t>
            </a:r>
            <a:endParaRPr lang="it-IT" dirty="0"/>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Lst>
  <p:hf hd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34.jpeg"/><Relationship Id="rId18" Type="http://schemas.openxmlformats.org/officeDocument/2006/relationships/image" Target="../media/image39.png"/><Relationship Id="rId3" Type="http://schemas.openxmlformats.org/officeDocument/2006/relationships/image" Target="../media/image25.jpeg"/><Relationship Id="rId21" Type="http://schemas.openxmlformats.org/officeDocument/2006/relationships/image" Target="../media/image42.png"/><Relationship Id="rId7" Type="http://schemas.openxmlformats.org/officeDocument/2006/relationships/image" Target="../media/image29.png"/><Relationship Id="rId12" Type="http://schemas.openxmlformats.org/officeDocument/2006/relationships/image" Target="../media/image33.jpeg"/><Relationship Id="rId17" Type="http://schemas.openxmlformats.org/officeDocument/2006/relationships/image" Target="../media/image38.png"/><Relationship Id="rId2" Type="http://schemas.openxmlformats.org/officeDocument/2006/relationships/image" Target="../media/image24.jpeg"/><Relationship Id="rId16" Type="http://schemas.openxmlformats.org/officeDocument/2006/relationships/image" Target="../media/image37.png"/><Relationship Id="rId20"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28.jpeg"/><Relationship Id="rId11" Type="http://schemas.openxmlformats.org/officeDocument/2006/relationships/image" Target="../media/image32.jpeg"/><Relationship Id="rId5" Type="http://schemas.openxmlformats.org/officeDocument/2006/relationships/image" Target="../media/image27.jpeg"/><Relationship Id="rId15" Type="http://schemas.openxmlformats.org/officeDocument/2006/relationships/image" Target="../media/image36.png"/><Relationship Id="rId23" Type="http://schemas.openxmlformats.org/officeDocument/2006/relationships/image" Target="../media/image44.jpeg"/><Relationship Id="rId10" Type="http://schemas.openxmlformats.org/officeDocument/2006/relationships/image" Target="../media/image31.png"/><Relationship Id="rId19" Type="http://schemas.openxmlformats.org/officeDocument/2006/relationships/image" Target="../media/image40.jpeg"/><Relationship Id="rId4" Type="http://schemas.openxmlformats.org/officeDocument/2006/relationships/image" Target="../media/image26.jpeg"/><Relationship Id="rId9" Type="http://schemas.openxmlformats.org/officeDocument/2006/relationships/image" Target="../media/image30.jpeg"/><Relationship Id="rId14" Type="http://schemas.openxmlformats.org/officeDocument/2006/relationships/image" Target="../media/image35.jpeg"/><Relationship Id="rId22"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jpe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jpeg"/><Relationship Id="rId17" Type="http://schemas.openxmlformats.org/officeDocument/2006/relationships/image" Target="../media/image60.jpeg"/><Relationship Id="rId2" Type="http://schemas.openxmlformats.org/officeDocument/2006/relationships/image" Target="../media/image45.png"/><Relationship Id="rId16" Type="http://schemas.openxmlformats.org/officeDocument/2006/relationships/image" Target="../media/image59.jpeg"/><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5.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70.jpeg"/></Relationships>
</file>

<file path=ppt/slides/_rels/slide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4.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emf"/><Relationship Id="rId1" Type="http://schemas.openxmlformats.org/officeDocument/2006/relationships/slideLayout" Target="../slideLayouts/slideLayout4.xml"/><Relationship Id="rId6" Type="http://schemas.openxmlformats.org/officeDocument/2006/relationships/image" Target="../media/image84.emf"/><Relationship Id="rId5" Type="http://schemas.openxmlformats.org/officeDocument/2006/relationships/image" Target="../media/image83.jpeg"/><Relationship Id="rId4" Type="http://schemas.openxmlformats.org/officeDocument/2006/relationships/image" Target="../media/image82.jpeg"/></Relationships>
</file>

<file path=ppt/slides/_rels/slide1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emf"/><Relationship Id="rId7" Type="http://schemas.openxmlformats.org/officeDocument/2006/relationships/image" Target="../media/image90.emf"/><Relationship Id="rId2" Type="http://schemas.openxmlformats.org/officeDocument/2006/relationships/image" Target="../media/image85.jpeg"/><Relationship Id="rId1" Type="http://schemas.openxmlformats.org/officeDocument/2006/relationships/slideLayout" Target="../slideLayouts/slideLayout4.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 Id="rId9" Type="http://schemas.openxmlformats.org/officeDocument/2006/relationships/image" Target="../media/image92.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pKiWFZwD7xg" TargetMode="External"/><Relationship Id="rId2" Type="http://schemas.openxmlformats.org/officeDocument/2006/relationships/image" Target="../media/image96.jpeg"/><Relationship Id="rId1" Type="http://schemas.openxmlformats.org/officeDocument/2006/relationships/slideLayout" Target="../slideLayouts/slideLayout4.xml"/><Relationship Id="rId6" Type="http://schemas.openxmlformats.org/officeDocument/2006/relationships/image" Target="../media/image97.emf"/><Relationship Id="rId5" Type="http://schemas.openxmlformats.org/officeDocument/2006/relationships/image" Target="../media/image17.jpeg"/><Relationship Id="rId4" Type="http://schemas.openxmlformats.org/officeDocument/2006/relationships/hyperlink" Target="http://www.youtube.com/watch?feature=player_embedded&amp;v=QrggqHmbn8o"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Immagine 7"/>
          <p:cNvPicPr>
            <a:picLocks noChangeAspect="1"/>
          </p:cNvPicPr>
          <p:nvPr/>
        </p:nvPicPr>
        <p:blipFill>
          <a:blip r:embed="rId3" cstate="screen"/>
          <a:srcRect/>
          <a:stretch>
            <a:fillRect/>
          </a:stretch>
        </p:blipFill>
        <p:spPr bwMode="auto">
          <a:xfrm>
            <a:off x="6264275" y="3349625"/>
            <a:ext cx="2898775" cy="1560513"/>
          </a:xfrm>
          <a:prstGeom prst="rect">
            <a:avLst/>
          </a:prstGeom>
          <a:noFill/>
          <a:ln w="9525">
            <a:noFill/>
            <a:miter lim="800000"/>
            <a:headEnd/>
            <a:tailEnd/>
          </a:ln>
        </p:spPr>
      </p:pic>
      <p:sp>
        <p:nvSpPr>
          <p:cNvPr id="5" name="Rettangolo 4"/>
          <p:cNvSpPr/>
          <p:nvPr/>
        </p:nvSpPr>
        <p:spPr>
          <a:xfrm>
            <a:off x="1223963" y="1825625"/>
            <a:ext cx="6072187" cy="2438400"/>
          </a:xfrm>
          <a:prstGeom prst="rect">
            <a:avLst/>
          </a:prstGeom>
          <a:solidFill>
            <a:schemeClr val="tx2">
              <a:lumMod val="60000"/>
              <a:lumOff val="40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u="none">
              <a:solidFill>
                <a:srgbClr val="FFFFFF"/>
              </a:solidFill>
              <a:ea typeface="ＭＳ Ｐゴシック" charset="0"/>
              <a:cs typeface="ＭＳ Ｐゴシック" charset="0"/>
            </a:endParaRPr>
          </a:p>
        </p:txBody>
      </p:sp>
      <p:sp>
        <p:nvSpPr>
          <p:cNvPr id="2" name="Titolo 1"/>
          <p:cNvSpPr>
            <a:spLocks noGrp="1"/>
          </p:cNvSpPr>
          <p:nvPr>
            <p:ph type="ctrTitle"/>
          </p:nvPr>
        </p:nvSpPr>
        <p:spPr>
          <a:xfrm>
            <a:off x="1381760" y="2359978"/>
            <a:ext cx="5731559" cy="1577355"/>
          </a:xfrm>
        </p:spPr>
        <p:txBody>
          <a:bodyPr/>
          <a:lstStyle/>
          <a:p>
            <a:pPr eaLnBrk="1" hangingPunct="1"/>
            <a:r>
              <a:rPr lang="it-IT" dirty="0" smtClean="0">
                <a:solidFill>
                  <a:schemeClr val="bg1"/>
                </a:solidFill>
                <a:latin typeface="Arial" charset="0"/>
                <a:ea typeface="Arial" charset="0"/>
                <a:cs typeface="Arial" charset="0"/>
              </a:rPr>
              <a:t>Home System</a:t>
            </a:r>
            <a:br>
              <a:rPr lang="it-IT" dirty="0" smtClean="0">
                <a:solidFill>
                  <a:schemeClr val="bg1"/>
                </a:solidFill>
                <a:latin typeface="Arial" charset="0"/>
                <a:ea typeface="Arial" charset="0"/>
                <a:cs typeface="Arial" charset="0"/>
              </a:rPr>
            </a:br>
            <a:r>
              <a:rPr lang="it-IT" dirty="0" err="1" smtClean="0">
                <a:solidFill>
                  <a:schemeClr val="bg1"/>
                </a:solidFill>
                <a:latin typeface="Arial" charset="0"/>
                <a:ea typeface="Arial" charset="0"/>
                <a:cs typeface="Arial" charset="0"/>
              </a:rPr>
              <a:t>Architecture</a:t>
            </a:r>
            <a:r>
              <a:rPr lang="it-IT" dirty="0" smtClean="0">
                <a:solidFill>
                  <a:schemeClr val="bg1"/>
                </a:solidFill>
                <a:latin typeface="Arial" charset="0"/>
                <a:ea typeface="Arial" charset="0"/>
                <a:cs typeface="Arial" charset="0"/>
              </a:rPr>
              <a:t>:</a:t>
            </a:r>
            <a:br>
              <a:rPr lang="it-IT" dirty="0" smtClean="0">
                <a:solidFill>
                  <a:schemeClr val="bg1"/>
                </a:solidFill>
                <a:latin typeface="Arial" charset="0"/>
                <a:ea typeface="Arial" charset="0"/>
                <a:cs typeface="Arial" charset="0"/>
              </a:rPr>
            </a:br>
            <a:r>
              <a:rPr lang="it-IT" dirty="0" smtClean="0">
                <a:solidFill>
                  <a:schemeClr val="bg1"/>
                </a:solidFill>
                <a:latin typeface="Arial" charset="0"/>
                <a:ea typeface="Arial" charset="0"/>
                <a:cs typeface="Arial" charset="0"/>
              </a:rPr>
              <a:t>Opening the </a:t>
            </a:r>
            <a:r>
              <a:rPr lang="it-IT" dirty="0" err="1" smtClean="0">
                <a:solidFill>
                  <a:schemeClr val="bg1"/>
                </a:solidFill>
                <a:latin typeface="Arial" charset="0"/>
                <a:ea typeface="Arial" charset="0"/>
                <a:cs typeface="Arial" charset="0"/>
              </a:rPr>
              <a:t>Door</a:t>
            </a:r>
            <a:endParaRPr lang="it-IT" sz="2600" dirty="0">
              <a:solidFill>
                <a:schemeClr val="bg1"/>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http://ts3.mm.bing.net/th?id=H.4974092983076418&amp;pid=15.1"/>
          <p:cNvPicPr>
            <a:picLocks noChangeAspect="1" noChangeArrowheads="1"/>
          </p:cNvPicPr>
          <p:nvPr/>
        </p:nvPicPr>
        <p:blipFill>
          <a:blip r:embed="rId2" cstate="screen"/>
          <a:srcRect/>
          <a:stretch>
            <a:fillRect/>
          </a:stretch>
        </p:blipFill>
        <p:spPr bwMode="auto">
          <a:xfrm>
            <a:off x="2071688" y="4643438"/>
            <a:ext cx="1160462" cy="619125"/>
          </a:xfrm>
          <a:prstGeom prst="rect">
            <a:avLst/>
          </a:prstGeom>
          <a:noFill/>
          <a:ln w="9525">
            <a:noFill/>
            <a:miter lim="800000"/>
            <a:headEnd/>
            <a:tailEnd/>
          </a:ln>
        </p:spPr>
      </p:pic>
      <p:pic>
        <p:nvPicPr>
          <p:cNvPr id="15363" name="Picture 8" descr="http://ts4.mm.bing.net/th?id=H.4815883575427543&amp;pid=15.1"/>
          <p:cNvPicPr>
            <a:picLocks noChangeAspect="1" noChangeArrowheads="1"/>
          </p:cNvPicPr>
          <p:nvPr/>
        </p:nvPicPr>
        <p:blipFill>
          <a:blip r:embed="rId3"/>
          <a:srcRect/>
          <a:stretch>
            <a:fillRect/>
          </a:stretch>
        </p:blipFill>
        <p:spPr bwMode="auto">
          <a:xfrm>
            <a:off x="571500" y="5286375"/>
            <a:ext cx="2286000" cy="1714500"/>
          </a:xfrm>
          <a:prstGeom prst="rect">
            <a:avLst/>
          </a:prstGeom>
          <a:noFill/>
          <a:ln w="9525">
            <a:noFill/>
            <a:miter lim="800000"/>
            <a:headEnd/>
            <a:tailEnd/>
          </a:ln>
        </p:spPr>
      </p:pic>
      <p:pic>
        <p:nvPicPr>
          <p:cNvPr id="15364" name="Picture 6" descr="http://ts2.mm.bing.net/th?id=H.4563584356581669&amp;pid=15.1"/>
          <p:cNvPicPr>
            <a:picLocks noChangeAspect="1" noChangeArrowheads="1"/>
          </p:cNvPicPr>
          <p:nvPr/>
        </p:nvPicPr>
        <p:blipFill>
          <a:blip r:embed="rId4"/>
          <a:srcRect/>
          <a:stretch>
            <a:fillRect/>
          </a:stretch>
        </p:blipFill>
        <p:spPr bwMode="auto">
          <a:xfrm>
            <a:off x="571500" y="928688"/>
            <a:ext cx="2320925" cy="1857375"/>
          </a:xfrm>
          <a:prstGeom prst="rect">
            <a:avLst/>
          </a:prstGeom>
          <a:noFill/>
          <a:ln w="9525">
            <a:noFill/>
            <a:miter lim="800000"/>
            <a:headEnd/>
            <a:tailEnd/>
          </a:ln>
        </p:spPr>
      </p:pic>
      <p:pic>
        <p:nvPicPr>
          <p:cNvPr id="15365" name="Picture 4" descr="http://ts4.mm.bing.net/th?id=H.4611735213312175&amp;pid=15.1"/>
          <p:cNvPicPr>
            <a:picLocks noChangeAspect="1" noChangeArrowheads="1"/>
          </p:cNvPicPr>
          <p:nvPr/>
        </p:nvPicPr>
        <p:blipFill>
          <a:blip r:embed="rId5"/>
          <a:srcRect/>
          <a:stretch>
            <a:fillRect/>
          </a:stretch>
        </p:blipFill>
        <p:spPr bwMode="auto">
          <a:xfrm>
            <a:off x="5572125" y="785813"/>
            <a:ext cx="2751138" cy="1833562"/>
          </a:xfrm>
          <a:prstGeom prst="rect">
            <a:avLst/>
          </a:prstGeom>
          <a:noFill/>
          <a:ln w="9525">
            <a:noFill/>
            <a:miter lim="800000"/>
            <a:headEnd/>
            <a:tailEnd/>
          </a:ln>
        </p:spPr>
      </p:pic>
      <p:pic>
        <p:nvPicPr>
          <p:cNvPr id="15366" name="Picture 6" descr="https://encrypted-tbn0.gstatic.com/images?q=tbn:ANd9GcTb9UjRUr-gOp9tPLlz48saFsYr5iAcU2sOILRtqxcnKsF04er1"/>
          <p:cNvPicPr>
            <a:picLocks noChangeAspect="1" noChangeArrowheads="1"/>
          </p:cNvPicPr>
          <p:nvPr/>
        </p:nvPicPr>
        <p:blipFill>
          <a:blip r:embed="rId6" cstate="screen"/>
          <a:srcRect/>
          <a:stretch>
            <a:fillRect/>
          </a:stretch>
        </p:blipFill>
        <p:spPr bwMode="auto">
          <a:xfrm>
            <a:off x="3071813" y="5143500"/>
            <a:ext cx="1428750" cy="1069975"/>
          </a:xfrm>
          <a:prstGeom prst="rect">
            <a:avLst/>
          </a:prstGeom>
          <a:noFill/>
          <a:ln w="9525">
            <a:noFill/>
            <a:miter lim="800000"/>
            <a:headEnd/>
            <a:tailEnd/>
          </a:ln>
        </p:spPr>
      </p:pic>
      <p:pic>
        <p:nvPicPr>
          <p:cNvPr id="15367" name="Picture 5"/>
          <p:cNvPicPr>
            <a:picLocks noChangeAspect="1" noChangeArrowheads="1"/>
          </p:cNvPicPr>
          <p:nvPr/>
        </p:nvPicPr>
        <p:blipFill>
          <a:blip r:embed="rId7"/>
          <a:srcRect/>
          <a:stretch>
            <a:fillRect/>
          </a:stretch>
        </p:blipFill>
        <p:spPr bwMode="auto">
          <a:xfrm>
            <a:off x="6000750" y="4857750"/>
            <a:ext cx="1406525" cy="1524000"/>
          </a:xfrm>
          <a:prstGeom prst="rect">
            <a:avLst/>
          </a:prstGeom>
          <a:noFill/>
          <a:ln w="9525">
            <a:noFill/>
            <a:miter lim="800000"/>
            <a:headEnd/>
            <a:tailEnd/>
          </a:ln>
        </p:spPr>
      </p:pic>
      <p:sp>
        <p:nvSpPr>
          <p:cNvPr id="15368" name="Segnaposto numero diapositiva 3"/>
          <p:cNvSpPr>
            <a:spLocks noGrp="1"/>
          </p:cNvSpPr>
          <p:nvPr>
            <p:ph type="sldNum" sz="quarter" idx="4294967295"/>
          </p:nvPr>
        </p:nvSpPr>
        <p:spPr bwMode="auto">
          <a:xfrm>
            <a:off x="4857750" y="6215063"/>
            <a:ext cx="1905000" cy="276225"/>
          </a:xfrm>
          <a:prstGeom prst="rect">
            <a:avLst/>
          </a:prstGeom>
          <a:noFill/>
          <a:ln>
            <a:miter lim="800000"/>
            <a:headEnd/>
            <a:tailEnd/>
          </a:ln>
        </p:spPr>
        <p:txBody>
          <a:bodyPr/>
          <a:lstStyle/>
          <a:p>
            <a:fld id="{3EE133E7-2AA4-4BFD-9E86-7DF48F08A769}" type="slidenum">
              <a:rPr lang="en-US"/>
              <a:pPr/>
              <a:t>10</a:t>
            </a:fld>
            <a:endParaRPr lang="en-US"/>
          </a:p>
        </p:txBody>
      </p:sp>
      <p:sp>
        <p:nvSpPr>
          <p:cNvPr id="15369" name="CasellaDiTesto 27"/>
          <p:cNvSpPr txBox="1">
            <a:spLocks noChangeArrowheads="1"/>
          </p:cNvSpPr>
          <p:nvPr/>
        </p:nvSpPr>
        <p:spPr bwMode="auto">
          <a:xfrm>
            <a:off x="533400" y="2871788"/>
            <a:ext cx="1816100" cy="1662112"/>
          </a:xfrm>
          <a:prstGeom prst="rect">
            <a:avLst/>
          </a:prstGeom>
          <a:noFill/>
          <a:ln w="9525">
            <a:noFill/>
            <a:miter lim="800000"/>
            <a:headEnd/>
            <a:tailEnd/>
          </a:ln>
        </p:spPr>
        <p:txBody>
          <a:bodyPr wrap="none">
            <a:spAutoFit/>
          </a:bodyPr>
          <a:lstStyle/>
          <a:p>
            <a:r>
              <a:rPr lang="en-US" sz="1400">
                <a:solidFill>
                  <a:schemeClr val="bg1"/>
                </a:solidFill>
              </a:rPr>
              <a:t>Protocol: GSM / 4G</a:t>
            </a:r>
          </a:p>
          <a:p>
            <a:pPr>
              <a:buFont typeface="Arial" pitchFamily="34" charset="0"/>
              <a:buChar char="•"/>
            </a:pPr>
            <a:r>
              <a:rPr lang="en-US" sz="1400">
                <a:solidFill>
                  <a:schemeClr val="bg1"/>
                </a:solidFill>
              </a:rPr>
              <a:t>Digital</a:t>
            </a:r>
          </a:p>
          <a:p>
            <a:pPr>
              <a:buFont typeface="Arial" pitchFamily="34" charset="0"/>
              <a:buChar char="•"/>
            </a:pPr>
            <a:r>
              <a:rPr lang="en-US" sz="1400">
                <a:solidFill>
                  <a:schemeClr val="bg1"/>
                </a:solidFill>
              </a:rPr>
              <a:t>Wireless</a:t>
            </a:r>
          </a:p>
          <a:p>
            <a:pPr>
              <a:buFont typeface="Arial" pitchFamily="34" charset="0"/>
              <a:buChar char="•"/>
            </a:pPr>
            <a:r>
              <a:rPr lang="en-US" sz="1400">
                <a:solidFill>
                  <a:schemeClr val="bg1"/>
                </a:solidFill>
              </a:rPr>
              <a:t>Mobile</a:t>
            </a:r>
          </a:p>
          <a:p>
            <a:pPr>
              <a:buFont typeface="Arial" pitchFamily="34" charset="0"/>
              <a:buChar char="•"/>
            </a:pPr>
            <a:r>
              <a:rPr lang="en-US" sz="1400">
                <a:solidFill>
                  <a:schemeClr val="bg1"/>
                </a:solidFill>
              </a:rPr>
              <a:t>Smart contents</a:t>
            </a:r>
          </a:p>
          <a:p>
            <a:pPr>
              <a:buFont typeface="Arial" pitchFamily="34" charset="0"/>
              <a:buChar char="•"/>
            </a:pPr>
            <a:endParaRPr lang="en-US" sz="1400">
              <a:solidFill>
                <a:schemeClr val="bg1"/>
              </a:solidFill>
            </a:endParaRPr>
          </a:p>
          <a:p>
            <a:endParaRPr lang="en-US">
              <a:solidFill>
                <a:schemeClr val="bg1"/>
              </a:solidFill>
            </a:endParaRPr>
          </a:p>
        </p:txBody>
      </p:sp>
      <p:sp>
        <p:nvSpPr>
          <p:cNvPr id="15370" name="CasellaDiTesto 29"/>
          <p:cNvSpPr txBox="1">
            <a:spLocks noChangeArrowheads="1"/>
          </p:cNvSpPr>
          <p:nvPr/>
        </p:nvSpPr>
        <p:spPr bwMode="auto">
          <a:xfrm>
            <a:off x="6215063" y="2643188"/>
            <a:ext cx="1446212" cy="2370137"/>
          </a:xfrm>
          <a:prstGeom prst="rect">
            <a:avLst/>
          </a:prstGeom>
          <a:noFill/>
          <a:ln w="9525">
            <a:noFill/>
            <a:miter lim="800000"/>
            <a:headEnd/>
            <a:tailEnd/>
          </a:ln>
        </p:spPr>
        <p:txBody>
          <a:bodyPr>
            <a:spAutoFit/>
          </a:bodyPr>
          <a:lstStyle/>
          <a:p>
            <a:r>
              <a:rPr lang="en-US" sz="1400">
                <a:solidFill>
                  <a:schemeClr val="bg1"/>
                </a:solidFill>
              </a:rPr>
              <a:t>Protocol: Meucci</a:t>
            </a:r>
          </a:p>
          <a:p>
            <a:pPr>
              <a:buFont typeface="Arial" pitchFamily="34" charset="0"/>
              <a:buChar char="•"/>
            </a:pPr>
            <a:r>
              <a:rPr lang="en-US" sz="1400">
                <a:solidFill>
                  <a:schemeClr val="bg1"/>
                </a:solidFill>
              </a:rPr>
              <a:t>Plain Old Analog</a:t>
            </a:r>
          </a:p>
          <a:p>
            <a:pPr>
              <a:buFont typeface="Arial" pitchFamily="34" charset="0"/>
              <a:buChar char="•"/>
            </a:pPr>
            <a:r>
              <a:rPr lang="en-US" sz="1400">
                <a:solidFill>
                  <a:schemeClr val="bg1"/>
                </a:solidFill>
              </a:rPr>
              <a:t>Wired (2 wires)</a:t>
            </a:r>
          </a:p>
          <a:p>
            <a:pPr>
              <a:buFont typeface="Arial" pitchFamily="34" charset="0"/>
              <a:buChar char="•"/>
            </a:pPr>
            <a:r>
              <a:rPr lang="en-US" sz="1400">
                <a:solidFill>
                  <a:schemeClr val="bg1"/>
                </a:solidFill>
              </a:rPr>
              <a:t>Fixed</a:t>
            </a:r>
          </a:p>
          <a:p>
            <a:pPr>
              <a:buFont typeface="Arial" pitchFamily="34" charset="0"/>
              <a:buChar char="•"/>
            </a:pPr>
            <a:r>
              <a:rPr lang="en-US" sz="1400">
                <a:solidFill>
                  <a:schemeClr val="bg1"/>
                </a:solidFill>
              </a:rPr>
              <a:t>Voice only</a:t>
            </a:r>
          </a:p>
          <a:p>
            <a:pPr>
              <a:buFont typeface="Arial" pitchFamily="34" charset="0"/>
              <a:buChar char="•"/>
            </a:pPr>
            <a:endParaRPr lang="en-US">
              <a:solidFill>
                <a:schemeClr val="bg1"/>
              </a:solidFill>
            </a:endParaRPr>
          </a:p>
          <a:p>
            <a:endParaRPr lang="en-US">
              <a:solidFill>
                <a:schemeClr val="bg1"/>
              </a:solidFill>
            </a:endParaRPr>
          </a:p>
        </p:txBody>
      </p:sp>
      <p:sp>
        <p:nvSpPr>
          <p:cNvPr id="15371" name="Freccia bidirezionale orizzontale 30"/>
          <p:cNvSpPr>
            <a:spLocks noChangeArrowheads="1"/>
          </p:cNvSpPr>
          <p:nvPr/>
        </p:nvSpPr>
        <p:spPr bwMode="auto">
          <a:xfrm>
            <a:off x="2500313" y="1500188"/>
            <a:ext cx="3286125" cy="439737"/>
          </a:xfrm>
          <a:prstGeom prst="leftRightArrow">
            <a:avLst>
              <a:gd name="adj1" fmla="val 50000"/>
              <a:gd name="adj2" fmla="val 49958"/>
            </a:avLst>
          </a:prstGeom>
          <a:solidFill>
            <a:srgbClr val="F8E828"/>
          </a:solidFill>
          <a:ln w="9525" algn="ctr">
            <a:noFill/>
            <a:round/>
            <a:headEnd/>
            <a:tailEnd/>
          </a:ln>
        </p:spPr>
        <p:txBody>
          <a:bodyPr/>
          <a:lstStyle/>
          <a:p>
            <a:pPr eaLnBrk="0" hangingPunct="0"/>
            <a:endParaRPr lang="en-US" sz="2400">
              <a:ea typeface="ＭＳ Ｐゴシック"/>
              <a:cs typeface="ＭＳ Ｐゴシック"/>
            </a:endParaRPr>
          </a:p>
        </p:txBody>
      </p:sp>
      <p:sp>
        <p:nvSpPr>
          <p:cNvPr id="15372" name="CasellaDiTesto 31"/>
          <p:cNvSpPr txBox="1">
            <a:spLocks noChangeArrowheads="1"/>
          </p:cNvSpPr>
          <p:nvPr/>
        </p:nvSpPr>
        <p:spPr bwMode="auto">
          <a:xfrm>
            <a:off x="2928938" y="1285875"/>
            <a:ext cx="2528887" cy="369888"/>
          </a:xfrm>
          <a:prstGeom prst="rect">
            <a:avLst/>
          </a:prstGeom>
          <a:noFill/>
          <a:ln w="9525">
            <a:noFill/>
            <a:miter lim="800000"/>
            <a:headEnd/>
            <a:tailEnd/>
          </a:ln>
        </p:spPr>
        <p:txBody>
          <a:bodyPr wrap="none">
            <a:spAutoFit/>
          </a:bodyPr>
          <a:lstStyle/>
          <a:p>
            <a:r>
              <a:rPr lang="en-US"/>
              <a:t>English Spoken Language</a:t>
            </a:r>
          </a:p>
        </p:txBody>
      </p:sp>
      <p:sp>
        <p:nvSpPr>
          <p:cNvPr id="34" name="Rettangolo 33"/>
          <p:cNvSpPr/>
          <p:nvPr/>
        </p:nvSpPr>
        <p:spPr>
          <a:xfrm>
            <a:off x="2786050" y="1000108"/>
            <a:ext cx="2786340"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Interoperability works here</a:t>
            </a:r>
          </a:p>
        </p:txBody>
      </p:sp>
      <p:sp>
        <p:nvSpPr>
          <p:cNvPr id="35" name="Freccia bidirezionale verticale 34"/>
          <p:cNvSpPr/>
          <p:nvPr/>
        </p:nvSpPr>
        <p:spPr bwMode="auto">
          <a:xfrm>
            <a:off x="6858000" y="2071688"/>
            <a:ext cx="373063" cy="642937"/>
          </a:xfrm>
          <a:prstGeom prst="upDownArrow">
            <a:avLst/>
          </a:prstGeom>
          <a:solidFill>
            <a:schemeClr val="accent3"/>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solidFill>
                <a:srgbClr val="FF0000"/>
              </a:solidFill>
              <a:latin typeface="Arial" charset="0"/>
              <a:ea typeface="ＭＳ Ｐゴシック" pitchFamily="1" charset="-128"/>
            </a:endParaRPr>
          </a:p>
        </p:txBody>
      </p:sp>
      <p:sp>
        <p:nvSpPr>
          <p:cNvPr id="36" name="Freccia bidirezionale verticale 35"/>
          <p:cNvSpPr/>
          <p:nvPr/>
        </p:nvSpPr>
        <p:spPr bwMode="auto">
          <a:xfrm>
            <a:off x="1104900" y="2300288"/>
            <a:ext cx="371475" cy="665162"/>
          </a:xfrm>
          <a:prstGeom prst="upDownArrow">
            <a:avLst/>
          </a:prstGeom>
          <a:solidFill>
            <a:schemeClr val="accent3"/>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400">
              <a:solidFill>
                <a:schemeClr val="bg1"/>
              </a:solidFill>
              <a:latin typeface="Arial" charset="0"/>
              <a:ea typeface="ＭＳ Ｐゴシック" pitchFamily="1" charset="-128"/>
            </a:endParaRPr>
          </a:p>
        </p:txBody>
      </p:sp>
      <p:sp>
        <p:nvSpPr>
          <p:cNvPr id="15376" name="Freccia bidirezionale orizzontale 36"/>
          <p:cNvSpPr>
            <a:spLocks noChangeArrowheads="1"/>
          </p:cNvSpPr>
          <p:nvPr/>
        </p:nvSpPr>
        <p:spPr bwMode="auto">
          <a:xfrm>
            <a:off x="2500313" y="3429000"/>
            <a:ext cx="3662362" cy="439738"/>
          </a:xfrm>
          <a:prstGeom prst="leftRightArrow">
            <a:avLst>
              <a:gd name="adj1" fmla="val 50000"/>
              <a:gd name="adj2" fmla="val 49932"/>
            </a:avLst>
          </a:prstGeom>
          <a:solidFill>
            <a:srgbClr val="0D74AB"/>
          </a:solidFill>
          <a:ln w="9525" algn="ctr">
            <a:noFill/>
            <a:round/>
            <a:headEnd/>
            <a:tailEnd/>
          </a:ln>
        </p:spPr>
        <p:txBody>
          <a:bodyPr/>
          <a:lstStyle/>
          <a:p>
            <a:pPr eaLnBrk="0" hangingPunct="0"/>
            <a:endParaRPr lang="en-US" sz="2400">
              <a:ea typeface="ＭＳ Ｐゴシック"/>
              <a:cs typeface="ＭＳ Ｐゴシック"/>
            </a:endParaRPr>
          </a:p>
        </p:txBody>
      </p:sp>
      <p:sp>
        <p:nvSpPr>
          <p:cNvPr id="38" name="Rettangolo 37"/>
          <p:cNvSpPr/>
          <p:nvPr/>
        </p:nvSpPr>
        <p:spPr>
          <a:xfrm>
            <a:off x="2857488" y="3143248"/>
            <a:ext cx="3012299"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Network physical translations</a:t>
            </a:r>
          </a:p>
        </p:txBody>
      </p:sp>
      <p:pic>
        <p:nvPicPr>
          <p:cNvPr id="15378" name="Image 7" descr="q_62113_dcat.eps"/>
          <p:cNvPicPr>
            <a:picLocks noChangeAspect="1"/>
          </p:cNvPicPr>
          <p:nvPr/>
        </p:nvPicPr>
        <p:blipFill>
          <a:blip r:embed="rId8"/>
          <a:srcRect/>
          <a:stretch>
            <a:fillRect/>
          </a:stretch>
        </p:blipFill>
        <p:spPr bwMode="auto">
          <a:xfrm>
            <a:off x="184150" y="176213"/>
            <a:ext cx="993775" cy="250825"/>
          </a:xfrm>
          <a:prstGeom prst="rect">
            <a:avLst/>
          </a:prstGeom>
          <a:noFill/>
          <a:ln w="9525">
            <a:noFill/>
            <a:miter lim="800000"/>
            <a:headEnd/>
            <a:tailEnd/>
          </a:ln>
        </p:spPr>
      </p:pic>
      <p:pic>
        <p:nvPicPr>
          <p:cNvPr id="15380" name="Image 11" descr="innoval.jpg"/>
          <p:cNvPicPr>
            <a:picLocks noChangeAspect="1"/>
          </p:cNvPicPr>
          <p:nvPr/>
        </p:nvPicPr>
        <p:blipFill>
          <a:blip r:embed="rId9" cstate="screen"/>
          <a:srcRect/>
          <a:stretch>
            <a:fillRect/>
          </a:stretch>
        </p:blipFill>
        <p:spPr bwMode="auto">
          <a:xfrm>
            <a:off x="3662363" y="6605588"/>
            <a:ext cx="3376612" cy="187325"/>
          </a:xfrm>
          <a:prstGeom prst="rect">
            <a:avLst/>
          </a:prstGeom>
          <a:noFill/>
          <a:ln w="9525">
            <a:noFill/>
            <a:miter lim="800000"/>
            <a:headEnd/>
            <a:tailEnd/>
          </a:ln>
        </p:spPr>
      </p:pic>
      <p:sp>
        <p:nvSpPr>
          <p:cNvPr id="21" name="Titre 1"/>
          <p:cNvSpPr txBox="1">
            <a:spLocks noGrp="1"/>
          </p:cNvSpPr>
          <p:nvPr>
            <p:ph type="title"/>
          </p:nvPr>
        </p:nvSpPr>
        <p:spPr bwMode="auto">
          <a:xfrm>
            <a:off x="785813" y="285750"/>
            <a:ext cx="6777037" cy="720725"/>
          </a:xfrm>
          <a:ln algn="ctr">
            <a:miter lim="800000"/>
            <a:headEnd/>
            <a:tailEnd/>
          </a:ln>
        </p:spPr>
        <p:txBody>
          <a:bodyPr vert="horz" wrap="square" lIns="91440" tIns="45720" rIns="91440" bIns="45720" numCol="1" anchor="t" anchorCtr="0" compatLnSpc="1">
            <a:prstTxWarp prst="textNoShape">
              <a:avLst/>
            </a:prstTxWarp>
          </a:bodyPr>
          <a:lstStyle/>
          <a:p>
            <a:pPr algn="ctr" eaLnBrk="1" fontAlgn="auto" hangingPunct="1">
              <a:spcAft>
                <a:spcPts val="0"/>
              </a:spcAft>
              <a:defRPr/>
            </a:pPr>
            <a:r>
              <a:rPr lang="en-US" sz="3100" kern="1200" dirty="0" smtClean="0">
                <a:solidFill>
                  <a:schemeClr val="bg1">
                    <a:lumMod val="50000"/>
                  </a:schemeClr>
                </a:solidFill>
                <a:latin typeface="+mj-lt"/>
                <a:cs typeface="+mj-cs"/>
              </a:rPr>
              <a:t>A strategy for interoperability</a:t>
            </a:r>
          </a:p>
        </p:txBody>
      </p:sp>
      <p:sp>
        <p:nvSpPr>
          <p:cNvPr id="15382" name="AutoShape 2" descr="data:image/jpeg;base64,/9j/4AAQSkZJRgABAQAAAQABAAD/2wCEAAkGBxESEhIREhAUEw8QGBUUFBAWFxsQExQWGBUXFxUXFh8ZKCggGBwlGxgUJDEhJikrMDEuFx8zODMsQygtLisBCgoKDg0OGxAQGCwkHiQsLSwsLCw3NywsLCwsNCwsLCwsLCw3LCwsLCwsLCwsLCwsLCwsLCwsLCwsLCwsLCwsLP/AABEIANsA5gMBEQACEQEDEQH/xAAbAAEAAwEBAQEAAAAAAAAAAAAABQYHBAMCAf/EAE0QAAEDAgAGDQcKAgkFAAAAAAEAAgMEEQUGBxIhMRYyQVFUYXFykZOx0dITFyI1UoGzFBUzNFNzobLBwkLhIyRDRGKCg6LwJWOExPH/xAAaAQEAAwEBAQAAAAAAAAAAAAAAAQIEAwUG/8QAMBEBAAIBAgIJBAEEAwAAAAAAAAECAwQRMVEFEhMUITIzQXEVIlKBI0KRsfAkocH/2gAMAwEAAhEDEQA/ALNjXjPVVNSaCgLgWksfI05rnOG3s7+BrdIJ0G46Q8W5Lp3+lLWt8odfoOl/3FwJ6EH75qH8Nb1R8SB5qH8Nb1R8SB5qH8Nb1R8SB5qH8Nb1R8SB5qH8Nb1R8SB5qH8Nb1R8SB5qH8Nb1R8SB5qH8Nb1R8SB5qH8Nb1R8SB5qH8Nb1R8SB5qH8Nb1R8SB5qH8Nb1R8SB5qH8Nb1R8SB5qH8Nb1R8SB5qH8Nb1R8SB5qH8Nb1R8SB5qH8Nb1R8SB5qH8Nb1R8SB5qH8Nb1R8SB5qH8Nb1R8SB5qH8Nb1R8SB5qH8Nb1R8SB5qH8Nb1R8SB5qH8Nb1R8SB5qH8Nb1R8SDyqMntdTAy0tVnPbpzWZ1O823BpIceI2QWDEDG91SHwVFhUxC+cRmZ7Qc0kj+FwJAI4+VBB5H2501XI7S/NZ6W76bnl3SWt6EGoqAQEBAQEBAQEBAQEBAQEBAQEBAQEBAQEBAQEGGY7PMWEaryZLLuadGjbRse7pcSVIseRrb1fNh7ZEGoKAQEBAQEBAQEBAQEBAQEBAQEBAQEBAQEBAQEGF5Q/WNVyx/BjUiyZGtvV82HtkQagoBAQEBAQEBAQEBAQEBAQEBAQEBAQEBAQEBAQYXlD9Y1XLH8GNSLJka29XzYe2RBqCgEC6CNqcPUsZs6ZtxrAu+3Lm3XC2pxV42UnJWPd90mGaeU2ZK0u9nak8gNiVamfHfhZMXieEu9dVnPW10cIzpHhoOgX3Txb6pfJWkb2nZE2iOL0ina5oe1wLCLhw1W31aLRMbxPgbuejwnDKSI5GuLdYHbxjjVKZaX8KyiLRPB2Los5K3CcMNhJIGl2oHXy6NzjXO+WlPNOys2iOL3knY1peXAMAuXblt9Xm0RG8z4JmYiN3lQ18UwLo3hwGg20EcoOlVpkreN6zuRaJ4OlXShsJ41UVO4tlqWB41sF5HDlDASPeg8qHHLB8pDWVTM46AHh0VzvDPAugnkHlVVLI2l8j2sY3W9xDWj3lBX5MfcGg5vym/GGSOHSG2QTGDMLU9QM6CZkgGvNNyOcNY96DtQRNRjNRsm+TvqGNmuBmG+gnUCdQOrQSglkEfhfDdPShpnlEYebNvdxNtdg25sLjTxoOynma9rXscHMeA5rgbggi4IQeiAgwvKH6xquWP4MakWTI1t6vmw9siDUFAIKPjdhxznugY60bNDyNBc7dHIF5Gt1Mzbs68GXNknfqw+MG4oySNDpH+TB0hls51uPSLcijFoLWje07FcEzxeGGcWZIGmRrvKRjWQM1zeMjTccapm0VscdaJ3hW+Ga+MJfE/DbnnyEhu4C7HnWQNbTvkd61aLUzb7LcfZ1w5N/CXllA/sP9T9ir0lwr+0aj2SGK8QfRBh1P8AKtPIXOC7aOOtg2+V8Ub0VPBc7qWpbnaMxxY/etqJ5N33LzcNpw5vH2naWes9S7S177azbDdQamqcGabuEbOQGwPJe5968HPbts20fDFf77rXjJAI6F0Y1METQeIPYF6Wqr1dPMfDRkjakwjMn+ufkj7XrN0bxs56f3cOU/Gh8ObSQuLZJG50kg0Oaw3Aa07hNjp3AONes0qziniDLVxiaSTyMLtp6Oc943SBcBo4zr3t1B24byYzxtzqaQT78bgIn+4k5p99veguuKFNLR0IFW6xiD3m5z/JxjTmkjXYA6uTcUDLcK4SqcKVTWtBOe4iGC9mxt3zuXtcud/IKRbIMlIzPTqz5T/CwFgPvN3fggqOF8FVWC6hhD812l0U7NDXgaxY+67TfXu3QbBinhsVlMyawD9LZGjU17dtbiOgjiIUDE8ZvrlX9/N8RykaVk2xr8uz5LM7+sRD0HHXKwdrm7u+NO+ghcsf01NzJPzNQXXEP1fS8z9xUCfQEGF5Q/WNVyx/BjUiyZGtvV82HtkQagoH4UGY4LGfVR5/8UoLr7pzr26V8/i+7NG/Nhr43/bTl9A3PmRoIIIuCLEcR1qJiJ4jNcAnNqoc0/x2B4jcH8F4On8M0bc2HH54TuUD+7/6n7Fs6S/p/btqPZKYm/VY+V/53LRofRj9r4fJCCx5oM2RswGiUWdzmjR0j8qx6/FtaLx7uWevjvCQgw3agL7/ANK0eR48/UDy5tnLvXU/8bre/D9ukZP490biPQZ8rpSPRiFhznaPwF+kLPoMW9+vPs54K7z1lixu+qS/5PiNW7WejZ2y+SUNk/PpT8kfa9ZOjuNv05af3Z9lILvnCpv/ANvN5PIs/W69ZpbVgwMEMQZbyYYzMtqzc0ZtvdZQOlBX8fSfm+qzdeZp5M5ud+F1IoWSEM+Vy32/kTm8mezOt/tQa6oFFyvhvySInbiZubv7R+d7tX4KRz5HL+RqfZ8o23LmC/4ZqClzxh2FXNcAWurC1zTpBBnsQeKyD3xswFLg2pbJEXCIuz4JdZaRrYeMcesHlQfuO2H2VraSUWbK1kjZY/Zddur/AAnWP5FBp2IJ/wCn0vMP5nKBYEBBheUP1jVcsfwY1IsmRrb1fNh7ZEGoKB+FBnOMVA6nqC4XDXu8pG7eN7kcoP6LwtTinFk3jhxhjyVmtt0hjBhN01HA/S3PeQ8DUS0EdF9P/wAXfUZpvgrbnK+S8zSJfTMLPiweyxJfI58Ycf4Rc/jbQP5KYz2ppo5z4HXmMbwxKwcXy+WI/o4r2O+4i1hyAn8FTQYZm3XnhCMFd53dmUD+7/6n7F16S/p/a2o9kpib9Vj5X/nctGh9GP2vh8kOvD9D5aB7APStnM5w0jp1e9dNRj7THNVsletWYZn5Q5ubc5t87N4wCL8tiV4O87bMPjwaVi5QeRgY0j0j6Tucdz3Cw9y97TYuzxxDdjr1a7PHG76pL/k+I1U1no2/33Rl8koXJ/tp+SPtesnRvG36ctP7ovKpi295FZE0uLW5szRpOaLlr7btrkHitvFes0ojFHKC6mjbBPG6WJmhj2kZ7W7jbHQ4Dc0i2pB3YcyoOc3NpYjG4/2smaSOa0XF+Mn3ILTihUzVtCfljfpc9l7ZnlIyLZ1tQvdwuN66DLa2kqsF1YI0PjJMclvQlZq99xoI3OgoLrT5VIcz+kppBJvNLXMvykgjoQU7D+G6jCc7GiM7rYadnpWvrJO6dAudAAG4g1vFDAYo6ZkNwZDd8jhqL3a7cQAAHE1QMlf63/8AN/8AYUjZMPYIjq4XwSD0XanbrHDaubxjvG6oGC4YwZJTTPglFnsOvccP4XN4j/zUpG04ger6Xmn87lAsKAgwvKH6xquWP4MakWTI1t6vmw9siDUFAIPKppmSDNexr27zgHD8VW1K2ja0bomIniruOdETDGI4/RjdtWDUCCNQ3LrDrsczjiKxwlyzV+3wdWLdB/VWMmjBuXOzHi+txtcHUuulxfwxW8Jx1+zaYTUUTWgNa0NaNQAsByWWqIisbQ68HNhLBkU4DZG3DTcEEtI5CFzy4aZY2tCtqxbwl7UtMyNjWMbmsboAV6UikdWqYiIjaHsrJRBxcpjJ5XM9K+dm3OZnXve3Lualm7pi63W28XPsq777JdaXR5VMDZGuY8Xa4WI31W1YtG08ETET4S58G4MigBETc3O0k3Lid7SVTFhpjjasIrSK8Hauqyu4SxIoJ3F7oA150l0ZMVzvkN0E8dkHxQYiYPicHCDPcNRkcZB0H0fwQWQBBz19BFOwxzRtkYf4XDOF98bx40Fcfk6wcTfyTwPZEj7fiboJvBGA6alBEELY76C4aXnlcbk9KCRQQ5xYo/lHyvyA+UXzs+5tne1m3zc7jtxoJhBFYaxepavNM8IeWbV1yxwG9dpBI4kEhTQNja2NjQ1jAGtaNAAGgAIPVAQYXlD9Y1XLH8GNSLJka29XzYe2RBqCgEBAQEBAQEBAQEBAQEBAQEBAQEBAQEBAQEBBheUP1jVcsfwY1IsmRrb1fNh7ZEGoKAQEBAQEBAQEBAQEBAQEBAQEBAQEBAQEBAQEGF5Q/WNVyx/BjUiyZGtvV82HtkQagoBAQEBAQEBAQEBAQEBAQEBAQEBAQEBAQEBAQYXlD9Y1XLH8GNSLJka29XzYe2RBqCgEBAQEBAQEBAQEBAQEBAQEBB8SytaC5xAa3SSdAAUTMRG8k+CPwfh2CZxYx/pDUCC3OG+2+tccepx5J2rKlclbeEJNd1xAQEBAQEGF5Q/WNVyx/BjUiyZGtvV82HtkQagoBAQEBAQEBAQEBAQEBAQEBB4VlWyJhe9wa1u7+g3zxKt71pG9pRMxEbyz/DmG5Kl2aARFf0YxpLjuF1tZ4l4mo1Ns07Rw5Md8k3naHPW4KnpwyRzS29iHA7V24CRqKpkwZMURaUWpanitOLmMoktFMQJdTX6g/ud2r0dNrIv9t+Lvjy9bwnisy3u4gICAgIMLyh+sarlj+DGpFkyNber5sPbIg1BQCAgICAgICAgICAgICAgIOLCmE44GZ7zzWjbOO8Fyy5a4q72VtaKx4s/r6+aslAsSSbMibpA/nvk/gvFyZMme+3/THa1ryuGL2LzYAHvs6Y7u4zib3r09NpYxRvPFpx4orx4pmaFr2lrmhzXaCDpBC12rFo2l1mN1CxhxddBeSO7oOlzOXfHH0rxtTpJx/dXh/hkyYpr4w78XMZ7Windo1NlPY/v6d9dtLrf6b/3WxZvay4gr1Gl+oCAgIMLyh+sarlj+DGpFkyNber5sPbIg1BQCAgICAgICAgICAgICAgisOYbjp26fSkO1jGs8Z3gs+fUVxR48VL5IrCjf09ZN7Tz7msb+0D/l14/8mov/AL4Mn3ZJXnAeBI6duj0pDtpDrPEN4cS9jBp64o8OPNrpSKwlVoXEH45txY6juIKVjHizm3lgF2a3RDSW8bd8cW52eVqtHt9+P+zNkw+9XPi5jIYbRykuh1A6yzvbxdG8uem1k4/tvw/wrjy7eEr3FKHAOaQWnSCNII4l7FZi0bw1vtSCAgwvKH6xquWP4MakWTI1t6vmw9siDUFAICAgICAgICAgICAgIIPGTDopwGtF5ni7QdTRqzj3LJqdTGKNo4y55MnVU7B9BNVyE3JubvldpA/nvAfgvLxYr6i//rLWlry0DBeDI4GZjBznHbOO+V7WLDXHXarZWsVjaHauqwgICAgquMeLIfeWEWk1uj1B3GN49vb52q0fW+6nFwyYt/GEFgPDklM7NcCYr+lGdBad0tvqPEsen1NsM7TwcseSaTtLQqadsjWvabteAQeIr3K2i0daGyJ3jd6qQQYXlD9Y1XLH8GNSLJka29XzYe2RBqCgEBAQEBAQEBAQEBAQEFFx8+mj+7/c5eP0j6kfDLqOMLLiwwClhsALi53Lm50r0NLH8NduTvj8sJVaFxAQEBAQEFDx5jAnaQAC5gJI0XOc4XPusvH6QiIyRtyZc/mWnFr6rDzf1K9HS+lX4d8flhJruuIMLyh+sarlj+DGpFkyNber5sPbIg1BQCAgICAgICAgICAgICCi4+fTR/d/ucvI6R9SPhlz8YWfFn6rDzf1K36T0a/Dvj8sJNaFxAQEBAQEFFx8+nj+7H5nLyOkfPHwy5/Ms+LX1WHm/qVv0vo1+HfH5YSa0LiDC8ofrGq5Y/gxqRZMjW3q+bD2yINQUAgICAgICAgICAgICAgouPn00f3f7nLyOkfUj4Zc/GFnxZ+qw839St+k9Gvw74/LCTWhcQEBAQEBBRcfPp4/ux+Zy8jpHzx8MufzLPi19Vh5v6lb9L6Nfh3x+WEmtC4gwvKH6xquWP4MakWTI1t6vmw9siDUFAICAgICAgICAgICAgIKLj59NH93+5y8jpH1I+GXPxhZ8WfqsPN/UrfpPRr8O+Pywk1oXEBAQEBAQUXHz6eP7sfmcvI6R88fDLn8yz4tfVYeb+pW/S+jX4d8flhJrQuIMLyh+sarlj+DGpFkyNber5sPbIg1BQCAgICAgICAgICAgICCi4+fTR/d/ucvI6R9SPhlz8YWfFn6rDzf1K36T0a/Dvj8sJNaFxAQEBAQEFFx8+nj+7H5nLyOkfPHwy5/Ms+LX1WHm/qVv0vo1+HfH5YSa0LiDC8ofrGq5Y/gxqRZMjW3q+bD2yINQUAg4JcMU7SWunYHDQRfUd4rjOoxxO02hWb1j3fHz7S/bs6VHecX5QjtK8z59pft2dKd5xflB2leZ8+0v27OlO84vyg7SvM+faX7dnSnecX5QdpXmfPtL9uzpTvOL8oO0rzPn2l+3Z0p3nF+UHaV5nz7S/bs6U7zi/KDtK8z59pft2dKd5xflB2leZ8+0v27OlO84vyg7SvM+faX7dnSnecX5QdpXmfPtL9uzpTvOL8oO0rzVDHGsjllY6N4eAyxI02OcdC8zXZK3vE1ndnzTEz4St2LP1WHm/qV6Wk9Gvw0Y/LCTWhcQEBAQEBBRcfPp4/ux+Zy8jpHzx8MufzLPi19Vh5v6lb9L6Nfh3x+WEmtC4gwvKH6xquWP4MakWTI1t6vmw9siDUFA/CgpE+Jk2c7NkjLbmxcXB1uOwOleTbo+8zO0ss4J34vjYZUe3F0u8Kr9Pyc4OwtzNhlR7cXS7wp9Pyc4OwtzNhlR7cXS7wp9Pyc4OwtzNhlR7cXS7wp9Pyc4OwtzNhlR7cXS7wp9Pyc4OwtzNhlR7cXS7wp9Pyc4OwtzNhlR7cXS7wp9Pyc4OwtzNhlR7cXS7wp9Pyc4OwtzNhlR7cXS7wp9Pyc4OwtzNhlR7cXS7wp9Pyc4OwtzNhlR7cXS7wp9Pyc4OwtzNhlR7cXS7wp9Oyc4O725rlg2k8lEyK98wAX1X3yvVxU6lIryaaxtGzpV0iAgICAgIK5jRgCSoex8bm3AzSHEjRckEWB3ysOr01ssxNXHLjm3BM4MpPJRRx3vmNAJ3zu/itWKnUpFeTrWNo2dS6JEGF5Q/WNVyx/BjUiyZGtvV82HtkQagoBAQEBAQEBAQEBAQEBAQEBAQEBAQEBAQEBAQYXlD9Y1XLH8GNSLJka29XzYe2RBqCgEBAQEBAQEBAQEBAQEBAQEBAQEBAQEBAQEBBheUP1jVcsfwY1Il6WpfgbCEokYTSzXsRuxl12Obvlt7EcvEg0KDG7B7gHCshAO45wjd7w6xCgfeymg4bT9Y3vQNlNBw2n6xvegbKaDhtP1je9A2U0HDafrG96BspoOG0/WN70DZTQcNp+sb3oGymg4bT9Y3vQNlNBw2n6xvegbKaDhtP1je9A2U0HDafrG96BspoOG0/WN70DZTQcNp+sb3oGymg4bT9Y3vQNlNBw2n6xvegbKaDhtP1je9A2U0HDafrG96BspoOG0/WN70DZTQcNp+sb3oGymg4bT9Y3vQNlNBw2n6xvegbKaDhtP1je9A2U0HDafrG96BspoOG0/WN70DZTQcNp+sb3oGymg4bT9Y3vQceE8eKCFhcKhkrtyOI+Uc472jQ3lJCCkYp4EdhOoqKuobaF5NiNReSLNbvhrRa/GONSNNwtguCpYY54myM1gHWDvtI0tPGCoGD4epWRzPYwWaCbC5PapEegICAgICAgICAgICAgICAgICAgICAgICAgtmT/AAPBUzZs0ee0abXc0f7SLoNmp4WsaGMaGsaLNa0ZrQN4AalA/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pic>
        <p:nvPicPr>
          <p:cNvPr id="15383" name="Picture 3"/>
          <p:cNvPicPr>
            <a:picLocks noChangeAspect="1" noChangeArrowheads="1"/>
          </p:cNvPicPr>
          <p:nvPr/>
        </p:nvPicPr>
        <p:blipFill>
          <a:blip r:embed="rId10"/>
          <a:srcRect/>
          <a:stretch>
            <a:fillRect/>
          </a:stretch>
        </p:blipFill>
        <p:spPr bwMode="auto">
          <a:xfrm>
            <a:off x="4786313" y="5638800"/>
            <a:ext cx="1687512" cy="1219200"/>
          </a:xfrm>
          <a:prstGeom prst="rect">
            <a:avLst/>
          </a:prstGeom>
          <a:noFill/>
          <a:ln w="9525">
            <a:noFill/>
            <a:miter lim="800000"/>
            <a:headEnd/>
            <a:tailEnd/>
          </a:ln>
        </p:spPr>
      </p:pic>
      <p:pic>
        <p:nvPicPr>
          <p:cNvPr id="15384" name="Picture 12" descr="C:\Enrico\PROGETTI_SANTINI\Financed\HomeLab\Interoperabilità\WGInteroperabilità\immagini\bluetooth.jpg"/>
          <p:cNvPicPr>
            <a:picLocks noChangeAspect="1" noChangeArrowheads="1"/>
          </p:cNvPicPr>
          <p:nvPr/>
        </p:nvPicPr>
        <p:blipFill>
          <a:blip r:embed="rId11" cstate="screen"/>
          <a:srcRect/>
          <a:stretch>
            <a:fillRect/>
          </a:stretch>
        </p:blipFill>
        <p:spPr bwMode="auto">
          <a:xfrm>
            <a:off x="1857375" y="5929313"/>
            <a:ext cx="1082675" cy="750887"/>
          </a:xfrm>
          <a:prstGeom prst="rect">
            <a:avLst/>
          </a:prstGeom>
          <a:noFill/>
          <a:ln w="9525">
            <a:noFill/>
            <a:miter lim="800000"/>
            <a:headEnd/>
            <a:tailEnd/>
          </a:ln>
        </p:spPr>
      </p:pic>
      <p:pic>
        <p:nvPicPr>
          <p:cNvPr id="15385" name="Picture 17" descr="C:\Enrico\PROGETTI_SANTINI\Financed\HomeLab\Interoperabilità\WGInteroperabilità\immagini\wifi.jpg"/>
          <p:cNvPicPr>
            <a:picLocks noChangeAspect="1" noChangeArrowheads="1"/>
          </p:cNvPicPr>
          <p:nvPr/>
        </p:nvPicPr>
        <p:blipFill>
          <a:blip r:embed="rId12"/>
          <a:srcRect/>
          <a:stretch>
            <a:fillRect/>
          </a:stretch>
        </p:blipFill>
        <p:spPr bwMode="auto">
          <a:xfrm>
            <a:off x="2946400" y="5978525"/>
            <a:ext cx="1397000" cy="669925"/>
          </a:xfrm>
          <a:prstGeom prst="rect">
            <a:avLst/>
          </a:prstGeom>
          <a:noFill/>
          <a:ln w="9525">
            <a:noFill/>
            <a:miter lim="800000"/>
            <a:headEnd/>
            <a:tailEnd/>
          </a:ln>
        </p:spPr>
      </p:pic>
      <p:sp>
        <p:nvSpPr>
          <p:cNvPr id="27" name="Rettangolo 26"/>
          <p:cNvSpPr/>
          <p:nvPr/>
        </p:nvSpPr>
        <p:spPr bwMode="auto">
          <a:xfrm>
            <a:off x="4643438" y="4643446"/>
            <a:ext cx="1643074" cy="589931"/>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eaLnBrk="0" hangingPunct="0">
              <a:defRPr/>
            </a:pPr>
            <a:r>
              <a:rPr lang="en-US" sz="2400" b="0" dirty="0">
                <a:solidFill>
                  <a:schemeClr val="bg1"/>
                </a:solidFill>
                <a:ea typeface="ＭＳ Ｐゴシック" pitchFamily="1" charset="-128"/>
              </a:rPr>
              <a:t>Ethernet</a:t>
            </a:r>
          </a:p>
        </p:txBody>
      </p:sp>
      <p:pic>
        <p:nvPicPr>
          <p:cNvPr id="15389" name="Picture 5" descr="C:\Enrico\PROGETTI_SANTINI\Financed\HomeLab\Interoperabilità\WGInteroperabilità\immagini\gsm.jpeg"/>
          <p:cNvPicPr>
            <a:picLocks noChangeAspect="1" noChangeArrowheads="1"/>
          </p:cNvPicPr>
          <p:nvPr/>
        </p:nvPicPr>
        <p:blipFill>
          <a:blip r:embed="rId13"/>
          <a:srcRect/>
          <a:stretch>
            <a:fillRect/>
          </a:stretch>
        </p:blipFill>
        <p:spPr bwMode="auto">
          <a:xfrm>
            <a:off x="3286125" y="4786313"/>
            <a:ext cx="1152525" cy="425450"/>
          </a:xfrm>
          <a:prstGeom prst="rect">
            <a:avLst/>
          </a:prstGeom>
          <a:noFill/>
          <a:ln w="9525">
            <a:noFill/>
            <a:miter lim="800000"/>
            <a:headEnd/>
            <a:tailEnd/>
          </a:ln>
        </p:spPr>
      </p:pic>
      <p:pic>
        <p:nvPicPr>
          <p:cNvPr id="15390" name="Picture 6" descr="C:\Enrico\PROGETTI_SANTINI\Financed\HomeLab\Interoperabilità\WGInteroperabilità\immagini\nfc.jpeg"/>
          <p:cNvPicPr>
            <a:picLocks noChangeAspect="1" noChangeArrowheads="1"/>
          </p:cNvPicPr>
          <p:nvPr/>
        </p:nvPicPr>
        <p:blipFill>
          <a:blip r:embed="rId14"/>
          <a:srcRect/>
          <a:stretch>
            <a:fillRect/>
          </a:stretch>
        </p:blipFill>
        <p:spPr bwMode="auto">
          <a:xfrm>
            <a:off x="1785938" y="5429250"/>
            <a:ext cx="1357312" cy="300038"/>
          </a:xfrm>
          <a:prstGeom prst="rect">
            <a:avLst/>
          </a:prstGeom>
          <a:noFill/>
          <a:ln w="9525">
            <a:noFill/>
            <a:miter lim="800000"/>
            <a:headEnd/>
            <a:tailEnd/>
          </a:ln>
        </p:spPr>
      </p:pic>
      <p:pic>
        <p:nvPicPr>
          <p:cNvPr id="15391" name="Picture 4"/>
          <p:cNvPicPr>
            <a:picLocks noChangeAspect="1" noChangeArrowheads="1"/>
          </p:cNvPicPr>
          <p:nvPr/>
        </p:nvPicPr>
        <p:blipFill>
          <a:blip r:embed="rId15"/>
          <a:srcRect/>
          <a:stretch>
            <a:fillRect/>
          </a:stretch>
        </p:blipFill>
        <p:spPr bwMode="auto">
          <a:xfrm>
            <a:off x="4143375" y="5286375"/>
            <a:ext cx="1666875" cy="619125"/>
          </a:xfrm>
          <a:prstGeom prst="rect">
            <a:avLst/>
          </a:prstGeom>
          <a:noFill/>
          <a:ln w="9525">
            <a:noFill/>
            <a:miter lim="800000"/>
            <a:headEnd/>
            <a:tailEnd/>
          </a:ln>
        </p:spPr>
      </p:pic>
      <p:pic>
        <p:nvPicPr>
          <p:cNvPr id="15392" name="Picture 6"/>
          <p:cNvPicPr>
            <a:picLocks noChangeAspect="1" noChangeArrowheads="1"/>
          </p:cNvPicPr>
          <p:nvPr/>
        </p:nvPicPr>
        <p:blipFill>
          <a:blip r:embed="rId16"/>
          <a:srcRect/>
          <a:stretch>
            <a:fillRect/>
          </a:stretch>
        </p:blipFill>
        <p:spPr bwMode="auto">
          <a:xfrm>
            <a:off x="214313" y="6072188"/>
            <a:ext cx="1500187" cy="561975"/>
          </a:xfrm>
          <a:prstGeom prst="rect">
            <a:avLst/>
          </a:prstGeom>
          <a:noFill/>
          <a:ln w="9525">
            <a:noFill/>
            <a:miter lim="800000"/>
            <a:headEnd/>
            <a:tailEnd/>
          </a:ln>
        </p:spPr>
      </p:pic>
      <p:pic>
        <p:nvPicPr>
          <p:cNvPr id="15393" name="Picture 7"/>
          <p:cNvPicPr>
            <a:picLocks noChangeAspect="1" noChangeArrowheads="1"/>
          </p:cNvPicPr>
          <p:nvPr/>
        </p:nvPicPr>
        <p:blipFill>
          <a:blip r:embed="rId17"/>
          <a:srcRect/>
          <a:stretch>
            <a:fillRect/>
          </a:stretch>
        </p:blipFill>
        <p:spPr bwMode="auto">
          <a:xfrm>
            <a:off x="7572375" y="5143500"/>
            <a:ext cx="1247775" cy="952500"/>
          </a:xfrm>
          <a:prstGeom prst="rect">
            <a:avLst/>
          </a:prstGeom>
          <a:noFill/>
          <a:ln w="9525">
            <a:noFill/>
            <a:miter lim="800000"/>
            <a:headEnd/>
            <a:tailEnd/>
          </a:ln>
        </p:spPr>
      </p:pic>
      <p:pic>
        <p:nvPicPr>
          <p:cNvPr id="15394" name="Picture 16"/>
          <p:cNvPicPr>
            <a:picLocks noChangeAspect="1" noChangeArrowheads="1"/>
          </p:cNvPicPr>
          <p:nvPr/>
        </p:nvPicPr>
        <p:blipFill>
          <a:blip r:embed="rId18"/>
          <a:srcRect/>
          <a:stretch>
            <a:fillRect/>
          </a:stretch>
        </p:blipFill>
        <p:spPr bwMode="auto">
          <a:xfrm>
            <a:off x="0" y="4786313"/>
            <a:ext cx="2214563" cy="414337"/>
          </a:xfrm>
          <a:prstGeom prst="rect">
            <a:avLst/>
          </a:prstGeom>
          <a:noFill/>
          <a:ln w="9525">
            <a:noFill/>
            <a:round/>
            <a:headEnd/>
            <a:tailEnd/>
          </a:ln>
        </p:spPr>
      </p:pic>
      <p:pic>
        <p:nvPicPr>
          <p:cNvPr id="15395" name="Picture 13" descr="C:\Enrico\PROGETTI_SANTINI\Financed\HomeLab\Interoperabilità\WGInteroperabilità\immagini\hdmi-cs3.JPG"/>
          <p:cNvPicPr>
            <a:picLocks noChangeAspect="1" noChangeArrowheads="1"/>
          </p:cNvPicPr>
          <p:nvPr/>
        </p:nvPicPr>
        <p:blipFill>
          <a:blip r:embed="rId19" cstate="screen"/>
          <a:srcRect/>
          <a:stretch>
            <a:fillRect/>
          </a:stretch>
        </p:blipFill>
        <p:spPr bwMode="auto">
          <a:xfrm>
            <a:off x="7286625" y="4643438"/>
            <a:ext cx="1714500" cy="490537"/>
          </a:xfrm>
          <a:prstGeom prst="rect">
            <a:avLst/>
          </a:prstGeom>
          <a:noFill/>
          <a:ln w="9525">
            <a:noFill/>
            <a:miter lim="800000"/>
            <a:headEnd/>
            <a:tailEnd/>
          </a:ln>
        </p:spPr>
      </p:pic>
      <p:pic>
        <p:nvPicPr>
          <p:cNvPr id="15396" name="Picture 4" descr="http://www.onbile.com/info/wp-content/uploads/2011/11/4G.jpg"/>
          <p:cNvPicPr>
            <a:picLocks noChangeAspect="1" noChangeArrowheads="1"/>
          </p:cNvPicPr>
          <p:nvPr/>
        </p:nvPicPr>
        <p:blipFill>
          <a:blip r:embed="rId20" cstate="screen"/>
          <a:srcRect/>
          <a:stretch>
            <a:fillRect/>
          </a:stretch>
        </p:blipFill>
        <p:spPr bwMode="auto">
          <a:xfrm>
            <a:off x="6286500" y="4572000"/>
            <a:ext cx="852488" cy="831850"/>
          </a:xfrm>
          <a:prstGeom prst="rect">
            <a:avLst/>
          </a:prstGeom>
          <a:noFill/>
          <a:ln w="9525">
            <a:noFill/>
            <a:miter lim="800000"/>
            <a:headEnd/>
            <a:tailEnd/>
          </a:ln>
        </p:spPr>
      </p:pic>
      <p:sp>
        <p:nvSpPr>
          <p:cNvPr id="15397" name="AutoShape 8" descr="data:image/jpeg;base64,/9j/4AAQSkZJRgABAQAAAQABAAD/2wCEAAkGBxQTDxIUExMTFRUVEhUVFRUWGRISFhQRFBQXFhUVGhQbHCggGB4lHBUUIzEhJSkrLi4uFx81ODMsNykuLisBCgoKDg0OGxAQGzUkHyQtLCwsLywvLC8sLC4sLjQsLCwsLywuLCwsLiwyLS0sLSwsLC0sLC0tLSw0LSwsLCwsK//AABEIAGkAoAMBEQACEQEDEQH/xAAcAAEAAQUBAQAAAAAAAAAAAAAABAIDBQYHAQj/xAA+EAABAwIDBAcFBQYHAAAAAAABAAIDBBEFEiEGMUGBBxMiUXGR0RRCYaHBMlJyc5JDsbLC0/AVM1OCorPS/8QAGwEBAAMBAQEBAAAAAAAAAAAAAAECAwQGBQf/xAA0EQACAQMBBQQJBAMBAAAAAAAAAQIDBBESBRMhMUEyUXGhBhQVImGRsdHwQlLB4VOB8SP/2gAMAwEAAhEDEQA/AO4oAgCAIAgCAIAgCAIAgCAIAgCAIAgCAIAgCAIAgOE7T7SVYq5CKiVupGVri1oAcRo3dwXvLKxttyswT8VxOGc5auZe2Zr8Rq5HRw1jg5rc1nu+0L2NtDu0VL2jY20VOpS4PhwRMHOTwmV47jmKUc3VTVLs2UOBGRzS09xy/BRa2mz7qnrp0+HLr9xKdSLw2Q2dINeP29/FrD9Fq9jWb/R5sjfT7yQ3pKrx78Z8Y2rN7Cs30fzJ38ye7pAxNjA98IyEAh7oZGsIO45t2qw9jWEpaYy492pZ+RO+n3HkfSrV8Yqc8pB/Mj9HbbpKXl9h6xIlw9Ks/GniPgXj1WUvR2j0m/It6w+4lx9KjuNK3lKf6axfo9H/ACeX9k+sPuJcXScDvpSPCS/8gWMtgNcqnl/ZO/8AgS4+kWM74JB4OaVlLYk1ymvMtvl3EqPb2E/s5R+g/VZPY9VfqXmTvkSWbZ054SDkPVZPZdZdxO9Rsi+aaBAEAQBAEAQHzxte21XJ+OT5SOX6Ls95oR8F9EfPqdoi4BirqWpinb7jrkfeYdHN5i61urdXFGVJ9fr0IjLS8nT+lbDG1FFFVR9rqtbj3oZLXPI5T5ry2wq7o3EqE/1fVHTXjqjqRyBexOQyGz+FGqqooBftuAcR7rBq4+V1zXdwrejKq+i8+haMdTwb50v4qG9RRx6Na0PeBwt2Ym8hmPkvg+j9u3ruJ83wX8v8+JvcS5RRC2A2TifC+srLdSy5Y12jSG/ae7vHADit9q7RqRqK2t+0+b/hFaVNY1S5Euo6Tgx2WlpY2xjQF3ZLh+BoFvMrGGwHJZr1G5fD7ss6+OyibhmJUmK3hlgbBPlJY9ljc8bGwv8AhKxrULnZv/pTnqh1T/PNEqUanBrDNHq6V0Mr4n/aY4tPiOI+B3r7lOpGrBTjyfExaw8G17DYNFP1r5werZkYNS28jz3ju0/Uvk7TuqlHTGlzeX/pfnka04p8WY/E6Qw1EkR915A+Ld7T5WXRRq72lGfeirWHg8Y7RS0DtC8UdgQBAEAQBAEB8/bcNtWy/mSf9jl+g7MebePgvocFTtGvr6Jmde6L8TbVUMtJLqY25bd8ElwLeBuPJeP23Qlb3EbiHX6r7/c66MtUdLOV4rQOp55IX/ajeWk94G53MWPNeqoVo1qcakeTWTlksPB0Lojw4RsqK2XRrWljCeDW9qR38I5Fee2/Xc5Qtoc3xf8ACOihHGZM0DHMTdU1Es7t73FwH3W+63kLL0FtbxoUo0o9DnlLU8nStvHdRgdLEzQP6lh8MhefMheZ2Wt9tGpUl01PzwdNXhTSOW00bnvaxou5zg1o4lxNgPNeqnJRi5S5I5kbNRbMYjE9r2U8rXtN2uGS4PmvmVL+xqRcZTTT8TRU5rjghYoyZszhUBwlNi7Pq7UaE8ltQdKVNbns9MEPOeJuOMP9lwulgBtJM7rn94As4fMs8ivj269ZvKlV8o+6vz5msvdgkXNsgJG01W3dNHZ1twkaL2+bv0quzs03Og/0vh4fn1JqccSNfY7TkvoNGZ25eHO0IAgCAIAgCA4L0hNtXSfmP/eD9V77ZLzbx8EcNXtGsL6hkZvY7G/ZK2OUnsXySflu3nloeS4do2vrNvKC5814l6c9Msm3dLuCEzwVETc3XWiNtbyadX+oEj/avkej92t3OlN408f9dfka148U0TNvZxQ4XBRRntSNs4j7jbGR3NxA8+5Y7Lg7y8ncy5Ll4vl8kWqvRBRRyor1ZynW8QiOI4BGYu1JCGHKNTniGVzbd5aT5ryNGXqO05KfCMs8fg+K8zrfv0+Byinmcx7XtNnMcHNPEOabg+YXrJxU4uL5M5E8G57M7WV01ZBGZpHtdK3M0AHsX7V7DdZfFvdnWlKhOSik0njxN4VJuSWTJ7TYb7Rjwi4O6sv/AC2tu75C3NctlX3Gzd51WcePQtOOqpgym0O27GVMkQpopRGcge4jeN4Aym1jdctpsmU6KnvHHPHC/wClp1cPGCuLExiFBUsETY3w5ZGNZqCNTcaDucOYUSt3ZXMJOWVLg2xq1xaNLY7Q+C+01xMTui8IdwQBAEAQBAEBwvpMbauf+N38LD9V7vYrzbLwX8nDW7RqS+uZBAdf2M2nppaGJtXLEx8D2gdY5rScmsbxc66acl47aOz7incylQi2pLou/mjrp1IuPvPkaBtzjftddI9pvG3sR9xY3jzNyvQ7MtfVreMXzfF+P9GFWWqWTX19AzM5srtRNQyF0dnMdbPG6+V1txB90/FcF9s+leRxPg1ya/OReFRwfA22o2lwipOeopHtkO/KCCT8XMcL818mFjtOh7tKomvzvRs505c0W5Nu6amYWYfSNY4i3WPFudr5ncyrLZFxXlqu6mV3L8wiN7GPYRhdntrXwVMtRI3r5XtyhznZctzqdB8ALaLtu9mxrUY0YPTFPoikajTy+JiOtLnFzjcuJJPe4m5PmuzSksLkUyZjAMakpZC+PLctykOBIIOu4Edy4ru1hcR0z8eBeMnHkWg/Q8N+g3BXwDvS8CdwQBAEAQBAEBzDbXZOWoq3uBa0XuLltzdrRuv8F6jZu0qdCgovizmqU3JmDb0eScZWBdz21DpFme5ZWOjw8ZmfP0Ue2l0gTufiVjo/bxnH98lX2y+kBufiVjYGLjOfl6KPbFTpAbld5WNhYOMx8iq+1637Sd0isbE03F7z5+qj2rX7kN1ErGx1L3vPI+qr7UuO5DdRKxsnSdzz5eij2jc/AndxLjdmaUe4/wA2/wDlVd/cd68/uNES63Z6mG6N3N3oAqO9r/uJ0RLzcDg/0v8Ak/1VHd1v3fQnQi9Dg8IIIiboQdS9w07wXaqkrmq1hy+n2GlG/QvzNae8A+YXwJLDaOgrVQEAQBAEAQGExqG7vJd1tLESkkYz2ZdO8K4PPZVO8GCZQYSH3JJAG7xWNW5cMYJUclutw3I628cCrU6+tZIccEf2VabwYLkNAXGwCrKsorLGDIf4ZCz7ZJPcL/uC5/WKs+yi2lIChp3aNJafjf6pva0efEYRabhgbIA/Vp4jRWddyg3HmRp4lupocryBu4eCtCtqjkNFyiog54BGnFVq1Wo8AkJKcZjYaX08EU3jiMGapP8ALb4Liqdpl0XlQkIAgCAIAgIdbFcranLBDIvs611lcHns6axgm9XlisN5+qxzqnkt0Esedg7wkZaJDmQ/Z1trK4JdHFla48fRZVJamkWREdDc3O9aqWCMFxtCT3KrqoYL1XFcN+A9FSnLGSWXCwOALhcjRVTaeEBG1oBIFtEbb4NgjiFaaiCZAOyFjLmWRcVQEAQBAEAQFL23Up4BR1SnUD0RJqBU9t1CeAeMbZG8g8MSnUCprdLKGwUdUp1EHuRMkjq01A9axQ2D3JomQeZEyCpoUA9QBAEAQBAEAQBAEAQBAEAQBAEAQBAEAQBAEAQBAEAQBAEAQBAEAQBAEAQBAEAQBAEAQBAEAQBAEAQBAEAQBAEAQBAEAQBAEAQBAEAQBAEAQBAEAQBAEAQBAEAQBAEAQBAEAQBAEAQBA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sp>
        <p:nvSpPr>
          <p:cNvPr id="15398" name="AutoShape 10" descr="data:image/jpeg;base64,/9j/4AAQSkZJRgABAQAAAQABAAD/2wCEAAkGBxQTDxIUExMTFRUVEhUVFRUWGRISFhQRFBQXFhUVGhQbHCggGB4lHBUUIzEhJSkrLi4uFx81ODMsNykuLisBCgoKDg0OGxAQGzUkHyQtLCwsLywvLC8sLC4sLjQsLCwsLywuLCwsLiwyLS0sLSwsLC0sLC0tLSw0LSwsLCwsK//AABEIAGkAoAMBEQACEQEDEQH/xAAcAAEAAQUBAQAAAAAAAAAAAAAABAIDBQYHAQj/xAA+EAABAwIDBAcFBQYHAAAAAAABAAIDBBEFEiEGMUGBBxMiUXGR0RRCYaHBMlJyc5JDsbLC0/AVM1OCorPS/8QAGwEBAAMBAQEBAAAAAAAAAAAAAAECAwQGBQf/xAA0EQACAQMBBQQJBAMBAAAAAAAAAQIDBBESBRMhMUEyUXGhBhQVImGRsdHwQlLB4VOB8SP/2gAMAwEAAhEDEQA/AO4oAgCAIAgCAIAgCAIAgCAIAgCAIAgCAIAgCAIAgOE7T7SVYq5CKiVupGVri1oAcRo3dwXvLKxttyswT8VxOGc5auZe2Zr8Rq5HRw1jg5rc1nu+0L2NtDu0VL2jY20VOpS4PhwRMHOTwmV47jmKUc3VTVLs2UOBGRzS09xy/BRa2mz7qnrp0+HLr9xKdSLw2Q2dINeP29/FrD9Fq9jWb/R5sjfT7yQ3pKrx78Z8Y2rN7Cs30fzJ38ye7pAxNjA98IyEAh7oZGsIO45t2qw9jWEpaYy492pZ+RO+n3HkfSrV8Yqc8pB/Mj9HbbpKXl9h6xIlw9Ks/GniPgXj1WUvR2j0m/It6w+4lx9KjuNK3lKf6axfo9H/ACeX9k+sPuJcXScDvpSPCS/8gWMtgNcqnl/ZO/8AgS4+kWM74JB4OaVlLYk1ymvMtvl3EqPb2E/s5R+g/VZPY9VfqXmTvkSWbZ054SDkPVZPZdZdxO9Rsi+aaBAEAQBAEAQHzxte21XJ+OT5SOX6Ls95oR8F9EfPqdoi4BirqWpinb7jrkfeYdHN5i61urdXFGVJ9fr0IjLS8nT+lbDG1FFFVR9rqtbj3oZLXPI5T5ry2wq7o3EqE/1fVHTXjqjqRyBexOQyGz+FGqqooBftuAcR7rBq4+V1zXdwrejKq+i8+haMdTwb50v4qG9RRx6Na0PeBwt2Ym8hmPkvg+j9u3ruJ83wX8v8+JvcS5RRC2A2TifC+srLdSy5Y12jSG/ae7vHADit9q7RqRqK2t+0+b/hFaVNY1S5Euo6Tgx2WlpY2xjQF3ZLh+BoFvMrGGwHJZr1G5fD7ss6+OyibhmJUmK3hlgbBPlJY9ljc8bGwv8AhKxrULnZv/pTnqh1T/PNEqUanBrDNHq6V0Mr4n/aY4tPiOI+B3r7lOpGrBTjyfExaw8G17DYNFP1r5werZkYNS28jz3ju0/Uvk7TuqlHTGlzeX/pfnka04p8WY/E6Qw1EkR915A+Ld7T5WXRRq72lGfeirWHg8Y7RS0DtC8UdgQBAEAQBAEB8/bcNtWy/mSf9jl+g7MebePgvocFTtGvr6Jmde6L8TbVUMtJLqY25bd8ElwLeBuPJeP23Qlb3EbiHX6r7/c66MtUdLOV4rQOp55IX/ajeWk94G53MWPNeqoVo1qcakeTWTlksPB0Lojw4RsqK2XRrWljCeDW9qR38I5Fee2/Xc5Qtoc3xf8ACOihHGZM0DHMTdU1Es7t73FwH3W+63kLL0FtbxoUo0o9DnlLU8nStvHdRgdLEzQP6lh8MhefMheZ2Wt9tGpUl01PzwdNXhTSOW00bnvaxou5zg1o4lxNgPNeqnJRi5S5I5kbNRbMYjE9r2U8rXtN2uGS4PmvmVL+xqRcZTTT8TRU5rjghYoyZszhUBwlNi7Pq7UaE8ltQdKVNbns9MEPOeJuOMP9lwulgBtJM7rn94As4fMs8ivj269ZvKlV8o+6vz5msvdgkXNsgJG01W3dNHZ1twkaL2+bv0quzs03Og/0vh4fn1JqccSNfY7TkvoNGZ25eHO0IAgCAIAgCA4L0hNtXSfmP/eD9V77ZLzbx8EcNXtGsL6hkZvY7G/ZK2OUnsXySflu3nloeS4do2vrNvKC5814l6c9Msm3dLuCEzwVETc3XWiNtbyadX+oEj/avkej92t3OlN408f9dfka148U0TNvZxQ4XBRRntSNs4j7jbGR3NxA8+5Y7Lg7y8ncy5Ll4vl8kWqvRBRRyor1ZynW8QiOI4BGYu1JCGHKNTniGVzbd5aT5ryNGXqO05KfCMs8fg+K8zrfv0+Byinmcx7XtNnMcHNPEOabg+YXrJxU4uL5M5E8G57M7WV01ZBGZpHtdK3M0AHsX7V7DdZfFvdnWlKhOSik0njxN4VJuSWTJ7TYb7Rjwi4O6sv/AC2tu75C3NctlX3Gzd51WcePQtOOqpgym0O27GVMkQpopRGcge4jeN4Aym1jdctpsmU6KnvHHPHC/wClp1cPGCuLExiFBUsETY3w5ZGNZqCNTcaDucOYUSt3ZXMJOWVLg2xq1xaNLY7Q+C+01xMTui8IdwQBAEAQBAEBwvpMbauf+N38LD9V7vYrzbLwX8nDW7RqS+uZBAdf2M2nppaGJtXLEx8D2gdY5rScmsbxc66acl47aOz7incylQi2pLou/mjrp1IuPvPkaBtzjftddI9pvG3sR9xY3jzNyvQ7MtfVreMXzfF+P9GFWWqWTX19AzM5srtRNQyF0dnMdbPG6+V1txB90/FcF9s+leRxPg1ya/OReFRwfA22o2lwipOeopHtkO/KCCT8XMcL818mFjtOh7tKomvzvRs505c0W5Nu6amYWYfSNY4i3WPFudr5ncyrLZFxXlqu6mV3L8wiN7GPYRhdntrXwVMtRI3r5XtyhznZctzqdB8ALaLtu9mxrUY0YPTFPoikajTy+JiOtLnFzjcuJJPe4m5PmuzSksLkUyZjAMakpZC+PLctykOBIIOu4Edy4ru1hcR0z8eBeMnHkWg/Q8N+g3BXwDvS8CdwQBAEAQBAEBzDbXZOWoq3uBa0XuLltzdrRuv8F6jZu0qdCgovizmqU3JmDb0eScZWBdz21DpFme5ZWOjw8ZmfP0Ue2l0gTufiVjo/bxnH98lX2y+kBufiVjYGLjOfl6KPbFTpAbld5WNhYOMx8iq+1637Sd0isbE03F7z5+qj2rX7kN1ErGx1L3vPI+qr7UuO5DdRKxsnSdzz5eij2jc/AndxLjdmaUe4/wA2/wDlVd/cd68/uNES63Z6mG6N3N3oAqO9r/uJ0RLzcDg/0v8Ak/1VHd1v3fQnQi9Dg8IIIiboQdS9w07wXaqkrmq1hy+n2GlG/QvzNae8A+YXwJLDaOgrVQEAQBAEAQGExqG7vJd1tLESkkYz2ZdO8K4PPZVO8GCZQYSH3JJAG7xWNW5cMYJUclutw3I628cCrU6+tZIccEf2VabwYLkNAXGwCrKsorLGDIf4ZCz7ZJPcL/uC5/WKs+yi2lIChp3aNJafjf6pva0efEYRabhgbIA/Vp4jRWddyg3HmRp4lupocryBu4eCtCtqjkNFyiog54BGnFVq1Wo8AkJKcZjYaX08EU3jiMGapP8ALb4Liqdpl0XlQkIAgCAIAgIdbFcranLBDIvs611lcHns6axgm9XlisN5+qxzqnkt0Esedg7wkZaJDmQ/Z1trK4JdHFla48fRZVJamkWREdDc3O9aqWCMFxtCT3KrqoYL1XFcN+A9FSnLGSWXCwOALhcjRVTaeEBG1oBIFtEbb4NgjiFaaiCZAOyFjLmWRcVQEAQBAEAQFL23Up4BR1SnUD0RJqBU9t1CeAeMbZG8g8MSnUCprdLKGwUdUp1EHuRMkjq01A9axQ2D3JomQeZEyCpoUA9QBAEAQBAEAQBAEAQBAEAQBAEAQBAEAQBAEAQBAEAQBAEAQBAEAQBAEAQBAEAQBAEAQBAEAQBAEAQBAEAQBAEAQBAEAQBAEAQBAEAQBAEAQBAEAQBAEAQBAEAQBAEAQBAEAQBAEAQBAf/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pic>
        <p:nvPicPr>
          <p:cNvPr id="15399" name="Picture 12" descr="http://www.niftysystems.nl/tomsexamples/items/images/12_VGAlogo_thumb.png"/>
          <p:cNvPicPr>
            <a:picLocks noChangeAspect="1" noChangeArrowheads="1"/>
          </p:cNvPicPr>
          <p:nvPr/>
        </p:nvPicPr>
        <p:blipFill>
          <a:blip r:embed="rId21"/>
          <a:srcRect/>
          <a:stretch>
            <a:fillRect/>
          </a:stretch>
        </p:blipFill>
        <p:spPr bwMode="auto">
          <a:xfrm>
            <a:off x="142875" y="5357813"/>
            <a:ext cx="1363663" cy="900112"/>
          </a:xfrm>
          <a:prstGeom prst="rect">
            <a:avLst/>
          </a:prstGeom>
          <a:noFill/>
          <a:ln w="9525">
            <a:noFill/>
            <a:miter lim="800000"/>
            <a:headEnd/>
            <a:tailEnd/>
          </a:ln>
        </p:spPr>
      </p:pic>
      <p:pic>
        <p:nvPicPr>
          <p:cNvPr id="15400" name="Picture 14" descr="http://www.ceskysatelit.cz/files/dvbt.jpg"/>
          <p:cNvPicPr>
            <a:picLocks noChangeAspect="1" noChangeArrowheads="1"/>
          </p:cNvPicPr>
          <p:nvPr/>
        </p:nvPicPr>
        <p:blipFill>
          <a:blip r:embed="rId22" cstate="screen"/>
          <a:srcRect/>
          <a:stretch>
            <a:fillRect/>
          </a:stretch>
        </p:blipFill>
        <p:spPr bwMode="auto">
          <a:xfrm>
            <a:off x="6429375" y="5929313"/>
            <a:ext cx="1357313" cy="646112"/>
          </a:xfrm>
          <a:prstGeom prst="rect">
            <a:avLst/>
          </a:prstGeom>
          <a:noFill/>
          <a:ln w="9525">
            <a:noFill/>
            <a:miter lim="800000"/>
            <a:headEnd/>
            <a:tailEnd/>
          </a:ln>
        </p:spPr>
      </p:pic>
      <p:sp>
        <p:nvSpPr>
          <p:cNvPr id="15401" name="AutoShape 2" descr="data:image/jpeg;base64,/9j/4AAQSkZJRgABAQAAAQABAAD/2wCEAAkGBxQSEhQSEhQVFRUVFRQUFRYXGBUXFRUVFRQWGBgXFRcYHCggGBolGxYUITEhJSkrLi4vFx8zODMsNygtLisBCgoKDg0OGhAQGywkICQsLCwsLC0sLCwsLCwsLCwsLCwsLCwsLCwsLCwsLCwsLCwsLCwsLCwsLCwsLCwsLCwsLP/AABEIALcBEwMBEQACEQEDEQH/xAAcAAEAAQUBAQAAAAAAAAAAAAAAAQMEBQYHAgj/xABLEAABAwICBgYFBwgIBwEAAAABAAIDBBESIQUGMUFRYQcTInGBkTJSobHRFBZUgpKiwSMzQkNTYnLSFWNzdLLC4fEkNESDk7PwF//EABoBAQADAQEBAAAAAAAAAAAAAAABAgMEBQb/xAA1EQACAQIEAwYFBAICAwAAAAAAAQIDEQQSITETQVEFMmFxkdEigaGx8BQVweEjQjNSQ2Ki/9oADAMBAAIRAxEAPwDuKAIAgCAIAgCAIAgCAIAgCAIAgCAIAgCAIAgCAIAgCAIAgCAIAgCAIAgCAIAgCAIAgCAIAgCAIAgCAIAgCAIAgCAIAgCAIAgCAIAgCAIAgCAIAgCAIAgCAIAgCAIAgCAIAgCAIAgCAIAgCAIAgCAIAgCAIAgCAIAgCAIAgCAIAgCAIAgCAIAgCAIAgCAICEBKAIC3ra6KEYpZGRji9zWjzcVF0i0YSm7RVzW6/pH0fFl1/WHhG1z/ALwGH2qrqR6nZDs7ET/1t56GArOmGnBIiglfwLi1gPvIVeKuR1Q7GqPvSS+piKjpimN+rpo28MT3P87BqrxWdEexYc5v0Me/pZrichAPqO/F6jiyNP2iguvr/RZzdJukScpmgcBFH+IUcSRpHszDW2fqU/8A9K0l+3H/AIof5U4ki37Xhv8Ar9WVI+k3SINzKw8jFHY+QCcSRD7Lw3R+pkKfpcrB6ccDvqvb/nU8VmUux6L7rf09jK0vTF+0pu8sfb2EKeKYS7G/6y+hnaTpXoXZO62P+Jlx90lX4qOWfZNdbWfzNioNbKOawjqIyTsBOE91nWVlOL5nJPCVod6LMy1wOYzCsc5KAIAgCAIAgCAIAgCAIAgCAIAgCAIAgIc4AXOQG0oDW9L690NODina9w/Qi/KOvw7OQ8SFVzSOqng61TaProaTpbpiOymprfvTO/yM/mWbq9EehS7Jv35en9moaU6QNIT5GcxjhEOr+8O17Vm5yfM9Cl2fh4f6389f6+hrU0heS55LnHa5xLie8nNUZ3RikrJWPIUE2JupJF0uCAUIJugJUkk4kIsCUAsguemxoGy6ZA4oZ3SMhQVVXT5wySx23Nc4N+zsPkpTaMakKVTvJM2TR/SXXxWEgjmA24m4XH6zLD2FXVRo4p9mYeesW1+fnM2zRfSxTPynjkgPH84zzaMX3Voqq5nDU7JqrWDT+huei9NU9SMUE0cg/dcLjvbtHirppnn1KNSm7TTRfqTMIAgCAIAgCAIAgCAIAgCA8SyBrS5xAa0EknYABckoErnItYOluRznNo42sbsEkgLnuHEMyDfG/csXV6HtUey1vUfyXuaJpTWCqqfz80sg9UmzPsNs32LJyb3PSp4anT7qSMawjfdQb5Tc9VtV6WqYXOqgwtF3MsMQHHPatYwi+ZwYjFVaLsoHqso9EQkjrKmUj1cDR4EhHGCEKuMnsoowtbV6PH5uGa/78rfcAq/CdEeOn8co+hiaxjRhLcg5mK2213OG3fkAqHRTbluUoW3cBx+CGktFctmTgqLGca0ZHvGEL549RiCDPHqSHhShnj1BcEDnFcylLUYR/uiTMKleMVcuZBY2BvkDfvAP4+xGXpq8VJlWll9K+wNc7yF0WoqLKrl1DpBp2Bvg5CiebZl7HpO24+ZUplXTuXcekmnI38QCpuZOm+RSllivZxHfkR5FLoulO10WLaqLFfhsIuCO4hRc0yyasbnq5rfM0gCpJbswynGPN3a8itIz8TzsRg4NXy+mn9fQ6poLSoqGE5YmmxtsIOxw5Gx8itk7ni1aTpuzMmpMggCAIAgCAIAgCAIAgNH6XNJujo+pYbOqDgJ4RNzefHst+ss6j0O7s+mpVcz5ffkcML2t2Zniuc+ijG+5HygqLmuRE9YDtUFrdDzctNwfEKUxZPchxLg5x2NaXO3XA3d+YHirbnPXmqcTdNVejepradk5kjp2OzYCwvkc3ZiNi3CCdgutlC6PGrY1RnZK5rOn6J0FRLA94e6JxjLgMIdbeG7u5Yy3PdwrUqMZLS6LOkPbZ/EPeqm0leLRsWiuh7SBa2VstMWuFw10klwN2yMhdMoXR8rRxPBqXbbMhJ0T17QSXUoA2kyvAHj1ay4Uup3rtSk9FFmNk1GkbfHWaObbjUn8I1Dh4o2WLzf+KXoeItTC42Ffo0n+8PHviTL4os8S0rulL0MzT9EVU8BzZ6Nw4tfI4eYjV+E+pyS7RpLThso6W6GapsTn/KIAW52Akz+tlbyV4U7HJXxarWUVlNMe2xIO0dk+GX4Lme59PT7i8kX2gKMT1EUBdhEzuqLgL4esBbe2+17q0VqZ4l5aUpdEbjrF0Sy00L5oJ/lAYMTonR4HFozJa4OOYG6w71rKn0PApY5N2kreJoLJ+BJG6+2xFxfnu8Fie/SeeOofOeNlBZpI8MdxQqV2VAG5CctyuyoYdoI5hCHFm7ahackgqYiXY4H2hed7A49lx7nEZ8CVpCVmebjaMZ03paS19ztq6T54IAgCAIAgCAIAgCAhzgBcmwGZJ2DvQHCulzWFtRUhkTw6ONgbiabtc45kg7CMwL8lz1Xd2Pe7Oo5YZnuzQWBZHrRPZahdBQWIe8AXOxTYpOcYK8nYs6l7nCwyFwc+A5K6stzz6/EqK6Vl4+x9Laga109fT/kB1bog1j4Ta8dh2bW2sIGR5HgulO589VpuEtThuttR1ldVPG+eW1tlg8ge5csnqz67Bxy0ILwRjKcEvaGgl2IWABJJvkABtKqbyaSbZs0WsWko/wAgKhzSDYMxRXFzsB3bdhK2efY8eNLBd6Sb8bOxYyzVcwcHMfMcRDnyEvOIH0QXus2x3BRFSfIvWlh6bVnZW0UdPn4lOq0JUMh62VkcbARYYh1hLjawa0G/nuKmcGo3ZGExSdRQhfXq7l0zRFU1rcPUOa4NLe1cEHZbs2Vo05W+FnNVxUJSfEi9PEpubVxTWBdFLgueoccRa3eRCb5c7LOSlf2OyhOi6blLWP8A7W0fhcoz611koMb6qaw4vdmWm4DgOYG1M0upDw+Gl8UI28VqjEO4nfv5rM9SKskitQ1RikZK30mODh3jYpTsyJwU4uL5n1OLObxDh5ghdh8NsfL1bogxTVMYHZpnuY48LSFrB3nKw71yyWp9RhKycV1ZjSVU6nK5IUMlEqC5eU1A97S4DIWHidilK5WU4rQqUdW+nkzysbOafamzKVIKpE+kNWdICopYZQb4mC/e3I+0FdcXdXPk69Ph1HEyisZBAEAQBAEAQBAEBxPW7StTpetkoKd2CGLrC65IaWxGzpJLC57WTW8xzWTvJnXBKmk+ZzutddywPoqaSSIphdwHE2UI3WxmNYdE/JmMe5ws/hnY+rf1uSvKD5HPTxcNXJ2t1MA2Rztgwji7ae5vxUWS3LqdWp3FlXV7/Je5maHV6SSzgMRIuDceXI8k1ZCVKk7y1fV/wWGk6R0RwvFri45jP4KLamk5xkrot9XtOzUVS2enNnjsm+bXNda7XDeNnkFrF21PFqwU5ZepXlkLnFx2uJce8m5WJ9AvhSSLijBa4E4mAi3WBriWh2ReANuV9ivFPkYYmdPK4uSuuV1rbkbVoo0NM64Ny0gFzrdY65zdY+iMibAXtbit4unE8WosTW5O3ht67F7R6JFVM6qAfFG7DhjDrOcQ2xe87Gi99xJ9qwblOTyB1lToqk0nvr/CM6NAs3k7LWaBkP4nYne1aKiv9nc43WfJFGTVmPa172nnhcD3hw91k4MeRHGkWfyZtDIZhH6YwPsTgJJuHNJuWOuD2SSD617BUWak77o6ZVnXgoSe2xgdOaZo5g8vhe6bMNNgwtO67gTceBWk6sJLY6sNgayakpJL85GpLnPdtpY8k7lBWM7Ssz6d1aq+soqeUn0oInEnjgFyfG67Iu8Uz43EQy1pR8X9z5w1w0syasqZKbGYZZOsIJAu8XF7bxmSP4isZ2fM9fCupTjbLfy3MMyYb7jvBHt2KljrjXgu9deaZcOYRbmLjYQRyIUNWOmM4y7rv5Exi5AVTRHRdXHwtMUWA3mxNPAdWA4HvNltHkjzMSptSlfu/wAmta4UOCTGbXc51xwvmLqklqdWHnmjbodI6DtKF9PNTk/mnhzf4X3v7R7VrRejR5PatNKcZrn/AAdMWx5IQBAEAQBAEAQHiV1mk8AT5BAca6E3YjpOQ+kWReF+uJ9vuWcDoq7o5pW5Pcuc+ljZRuy3bI4+gLD1j+A3qbJbkRqzqf8AEtOr/hczJSztc1uIOkkAt1kji7C3c2Jgs2Med+ShybLUcJGE87d3+fmli2uqnYbVoPTbImHaT6tsrjeTcABaxfU83EwlKVka7rPpf5Q8OsAGiwA795O1Q3dlLcONmypo/UyskhdV9SWU8bHSmR5DcTW52Y09p19xtbmrOLy3OOnXi68YeK+5bUp7QJtbnsz3myyW57U4yknb5HSXVLYhFBFJjZZrpJW2cHOc1xLnG+Qsw9w7l3JpI+YmpZnmVn0NJ1iMHXgw37TbybLY+Vha+y/cuWq03dHo0lUpUHm0vsdQ0BCGU8QHqNJ7yB/t4LWmrRR5VR3kzILQoEBa6TgxxSNsDiY4WOYvbJJK+hMXZnHK8Wc3iWkHnhcQCfd4LhR9HgZNqzLdD0jzIpRlUXM63TaddDqz1gyfhfTtPDHM6O/g0k+C6Iv4D5zE008Y18/pc4pAc1k9jvoO0jOavsjNREJj+TxjHfZh4HkVEbNnZUclTbhvYuNcjSyVT3UsLY4rAAAWuRtdlsupk7PQww+GXDXFScuvP1VjCshsQWucM+OL2Ouq5vA3WHt3JSXzuvrc2fR9XURuikBhfgxBrXtkZ6Qsb4SRfPbYK6a3OWpSq2lG6d/CzMZpyvkkIL4cOZza8ObflcgqGk+ZrSnUgrODfk0/Y3LoOqbVsjMxjhdtBAJa5p27Lq1JWZxdpTjOmtGmnzR3NdB4YQBAEAQBAEAQHiaMOaWnYQQe4iyA4PqU7+jdMGCRxLZnPpZAey3M3jdbfchoHKRV0R0SUpRuajpOkb18puXASPDbiwDQ427Nznay52+h79KjdKU3d/RfnU84RwVTrKLmZ2H+3iosXVRIp1Nm7792Q9uZ9ikynUl/t6GZ1Z1PrNIW6mPDFfOV92xC3A2u8/wg+CtGDZwVsZCmrN/JHZdT+jSlorSPHXzj9Y8DC0/1bNje83PPct4wSPHrYqdTwRk+kabBoyrP9UW/bIb+KVO6ycEr4iHmfOlBEZJGRja97WjvcbLmSuz6h1nCMpJXsjYtJ6tuD+rihLyDbNzmg233B9puup0lyR4TxtaWrkzE6a0W+ne0yBgxXIa1+PCBYEE4Rx4eawqQys7cPOWIpyzcuZ0PVHSmKAYs2Ny6zc392T1eRORSlVsssjza9FqXibIDcXGY4jYupHK1Ymyggxmk60dW7A4BoBD5T6DBvsf038GjPuWVSskrI2p0m2chrp2vlc4AtYMmXzNhsvzO08yVzJaHv4aLpq7RTy3EFSd8JxnsDHcbfDehWrfZI6dqJoRmk9DTUbnlhZUFzHjPC7C1zSW5Xbm4EX47FvT1jY+d7RfDrqS5r+jmGserFVQSFlTE4NBIbK0ExPG4h27uOaSiRSrqW5SpTzsLbbYh7M1ldHsxz5brUOKhmmZ9CWm+4/8A3cosWVRcy9pq8CwJ2bO5SRmg+ZQqZy47chsUMvob10Iwg6QeT+jTSOHImSJvuJWlJfEeb2q7UF5r7M7quk+cCAIAgCAIAgCAIDm/S9qX8qi+VQNvPGO21ozkjHDi5u0byMuCrJHRRnZ5XscikfjY2TeRZ3HE3I/HxWElrc93DVbRsygfL3qh05uuhldAar1VabU0RwXsZXdmMZ53edp5NueSvGDZz1cXTpLf3Orar9FFLTESVH/EyjPti0TTyj/S+tfuC2jTSPFrY2dR6aff1OgNaAAALAZADYFc4yUBp/SzLh0XUD1jE0c7zMJ9gKzqu0Tu7NV8TH5/ZnAtHRh0gbiwl2THXtZ/6NzuzsL81zrU+hnPhvNuuflz+jv8jJQVcz5i15ON7i15diLmuDXNPZvYG172Gds7rSM5N2OevgsLGDqpab2TM3pbV+ItLusmlmI7LYwDc2yBxNsB5LZ0k9zzoY2pD4YWSMK0VFL2XB8D3NxNwu4ZH0XG3+q5KlNp6npUXDExbdtCjHrLUDsteHO32s13MktAJ8UUWuqMJYenJ2i035kx6w1F8T3XFiDjONo7mvDhf2qGm9myXhIwV5JJefsj07SMlTa8heAQO07ssBIF8J2NF9wsoVN8zenwF3Wr2vZX1+h70vqnPia1r7udkBazchc5gWAtddnCSPKnjKknfNYttJaAkh6sS4HOcDbBcHs2vfIcdqzqwyWPQwVSNdS4i25mHgncC9rSQ0G2057L3z5eGao9kVoNSqycb2Wx17oFqc6uL+xkA+213+VXovdHN2tHuS8/4OtvYCCCAQciDmCOYW54xquk+jnR05JNO2Nx/ShJi+63s+xVcE9zopYqrSd4s1XSPQyw3NPVObwbIwP8MTSPcsnR6M74dryXfjfyNYr+irSEfoNimG7q5A0+Ugb71XhSOuHalB73RhKzVuviykpp7f2ZkHm0EKMskbrFYefNfnmYo0Mh/VP8GOHsAVdTS9F7Nep1vof1Zmge+pkY6Nr48DQ64c67mu9E5gdnetqcWtTyO0cRCSVOLvZnUlseSEAQBAEAQBAEAQBAc+106OWT45qTDHM8hz2OJEUh3uyBwP5gWO8b1SUbnVQxTp7nKK6jl0fOw11FJ1TXjFdxMcg4NkYMPO1+8KmW252SxTmvhZ2DQXSXot7Wxsk6gAANY9hjaBwuLtHmtE0efKlNu+5uFFXRTNxRSMkbxY5rh5gqxk01uXCEBAc46b6/DSRQgi8socRvLI2kn7zmLGs9Ej1+x6earKXRff8AGcQkZdYHuVIG4aDLK3AWvEddFb0rYagN2HP9ZbLnv4jbvarf7nmym6MXCSvTf/z/AEXNVpF9O4mSJxkDsVg+wAxXAc22Jo2i4uDsxEZKXVa0aM6eAhV7k9PL8R61WkhqBPJVYSWNY1kdiQGEn0W5k9o7c9typpyU9WRjacsOoxp93r1fj8ihSakU2PE+WRgdctAyAA23c4WFhc9wPBaOMTz87exaaJo6NzHNkfdzZXtYDftsJAYctrjstx2bVnTyM9DG/qItSltZfbmbMIKNlM5k18Dg+122s5hLTgJHpBwt3kcVpJpR1OKlxJ1Fk3NR0XXVhLQwlxaLNu1rnNDuFxcDLflkueMp7I93EYfCL4qit5O358jZKmZlEzrpniascOw0m4ivsc7Zs3AWHDe5aP4dZas87M674dNZYLfxOdyOLnFxzJJJPEk3JPO6xbvuepSpWslsb10P6QbDpANcQBNE+LPIYsnj/AR4qaTtIw7VpXw91yd/4O9rqPlwgCAIAgCAIAgCAIAgCAIAgCAIAgCApzwNe0se1rmuFnNcAWkcCDkQgNOr+ivRkpLvk/Vk/s3vYBzDQcI8lGVGirTXM12s6GGtOKkrJYiNmNof95haR7VXL0NViXzRbM1V0/S3MFW2YbQDK4l1t2GdpaPNLSLcWjLvIqwa26VYXMqmxxPGVsLcYuL4rhxbsUq/MtwqbV4mg6z10k0xMj3Pw9m7nF1jtNr7M+HBc9R3kfRdn0lCjtvqYeyzO5o8gEEOBsQbg71KZzVKWY2SHWpr2hlZD1zRscPTbzBOft8Vuqt1aWp5U8HKEr0pOP2LgUWj5e1T1Do3bQ1zsBB+v+BU5ab2diP1OLirSSkvK/2LX+i5n9iaaQMDsQIHWtJtYuNnjPM55qHSb3ZMcdCm7qmk/Qn5uNGfyjLiWBhvu2vRUPEtLtaTWkF9y40dT0UVjWS9a5pJaGPcQORDdnibKVCC7zuZTr4io/8AHGy8rfUr6T14YGdVRQiJufasAe/LIHn2lDq27pFPBSm81R5n+czTpnukOJ5JJ43J9u081i3c9WnhrLoSxvBQdcYpLQuKRxY9rxta4HyKJ2dytSOeDi+aO1araxmIBshLoXWLXbSy+z6vJdu+p8hVou7XM32KQOAc0ggi4IzBCHKekAQBAEAQBAEAQBAEAQBAEAQBAEAQBAEBgtbdOfJYuxYyvuGDhxcRy95Chs1o0878DkmlK0saXuN3uva+ZJO0lUlKyPWw9DiStyRqPVnf481zHvppbEOZZQSpFEtQtchzUKtJlJ0AO5TcylRg+R5FMOY8SlyvBS5v1ZBpRzPipuR+ni9W36nsQAbgouXVKmtbFRrUNdCS1QLnpp/1QhsuREhW5s2rOlC0dS47+x8FtSnyZ5eOw93xI/M3/V3TxhcGSfmzt/cPEcuK3ueNUpXV1ub6CpOQlAEAQBAEAQBAEAQEICUAQBAEAQBAEBZaY0pHTROlldhaPMncBzUN2L06cqkssTi+n9cOvkdJbETk0bGtaNg4lYSqo96h2e4qz0NXqKtzzidt3chwAWTdz0oU4wVolq6Y8FBskmUnuJ2oW0PNkAseaDQWPNASL80GgN+aDQWPNBoMJ4FCND3Y8EK6EtHJAVBIeaFbHoSlSQ0jO6N1ne0YZRjA/S/S8fWWiqPmcNXBRk7w0+x0bUTXaKVzaVzjiN+qxAjYL4Cdnd5LWNRM8nF4KdNZ+XM6AtDzggCAIAgCAIAgCAIAgCAIAgCAIAgOR9OsxvTMvlhkcB+9dov5LGtyPa7IjpNrwOUvlcTc7e63uWB7UdDziPNQWTYxHmhNhc81F2RYXKXFhdTcC/ehIueagC55qdQL96Cwz5oLDPmhAPipHyCEW8AmpNwCd10Bn9UJDHW0zpLj8tHbj6Q2K0d0cmLWajO3Q+lV1nygQBAEAQBAEAQBAEAQBAEAQBAEAQHHOnOxmg4tice67/8AQ+Swrbnudkr4JeaOXPeSbkknjcrE9hJ8iPE+ZS4s+v1Y8/MpcW8SPPzQWfUWQW8SUuTZ9SL80uyLeJPilxYhLi3iLpcrYJcmwQWCCwS4sEuRZEJcaGc1Mjx1tO0nbNEPvhWjujHEWVKb8H9j6bXWfJhAEAQBAEAQBAEAQBAEAQBAEAQBAcY6bP8Ammf3dv8A7JFz1tz3+yf+N+f8I5iViesQgJUAIAgCAWQBACgIQkIVCkBCCCpIIUgKCDP6jOtW0xP7eH2vCtHdGWI1oz8n9j6ZXWfJhAEAQBAEAQBAEAQBAEAQBAEAQBAca6Z23q4/7u3/AByLnrbnv9kv/G/P+DmJasT1iMKAEICFFiQgJspsBZRYCykAhCCLJYCyAWQgjChBOFSCMCkqMCggzWqzCKiA7+vh9kjVZbozrP8Axy8n9j6cXWfJhAEAQBAEAQBAEAQBAEAQBAEAQBAcr6YNFyGWGdvolnV7LgOa5zhfvDvYVnONz0MHXcE0mc4/o5xIvYX3lrrewrPIjt/XVVvb0fuUzRO/d8j8UyIfuFTw9H7nk0L9wb5H+ZTkRH6+rbl9fctXwyjLC3yPxU8NGT7Sr35fX3KbopPVb9k/FOFEPtOv4ej9zzgl9Vvk74pw0P3Ov0Xo/cYZfVb5O+KcND9zr9F6P3ILJfVb5H4pw4j9yr+Ho/cjBL6o8j8U4cSP3Kv4en9kYJfVHkfinCiP3Kv4en9kYJvVHkfip4cR+5Yjw9DyRN6o8j8U4cSv7jiPD0PGOXgPJOHEh9pYjqvQv6ameRd2/gB+KhwRtDG1nu/oi4FGefk34KMiJeMqdfovY9toTz8m/BMqK/q6lt/ovY3To11RkmqGVEhcIYXBw3Y5G5taLbQDYny3q8Yo5a2Jm003udsWhwhAEAQBAEAQBAEAQBAEAQBAEAQBAUqqmZI0skaHNO0OFx5IE7GCk1Jo3G/VkdznW96ixfiS6j5kUf7I/af+BSw4kj3FqbRt/U373PP4pYjPIuWatUg/6eLxaD71JGZnr5uUn0eH7DfggzMj5t0n0aH7DfggzMfNuk+jw/Yb8EGZk/Nyk+jw/Yb8EGZj5u0v0eH7Dfgguyfm9S/R4fsN+CDMx83qX6PD9hvwQZmPm9S/R4fsN+CDMzy7VqkO2mgP/bb8EGZlCXVGidl8mjH8Iw/4bKLEqbXMtxqNQ/sfvyfzJYniSK9NqhRxuDmwi4zGIucL9zjZLEObM4BbIKSpKAIAgCAIAgCAIAgCAIAgCAIAgCAIAgAQBAEAQBAEAQBAEAQBAEAQBAEAQBAEAQBAEAQBAEAQBAf/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p>
        </p:txBody>
      </p:sp>
      <p:pic>
        <p:nvPicPr>
          <p:cNvPr id="15402" name="Picture 12" descr="http://ts3.mm.bing.net/th?id=H.4789572631071278&amp;pid=15.1"/>
          <p:cNvPicPr>
            <a:picLocks noChangeAspect="1" noChangeArrowheads="1"/>
          </p:cNvPicPr>
          <p:nvPr/>
        </p:nvPicPr>
        <p:blipFill>
          <a:blip r:embed="rId23" cstate="screen"/>
          <a:srcRect/>
          <a:stretch>
            <a:fillRect/>
          </a:stretch>
        </p:blipFill>
        <p:spPr bwMode="auto">
          <a:xfrm>
            <a:off x="7715250" y="6072188"/>
            <a:ext cx="1428750" cy="452437"/>
          </a:xfrm>
          <a:prstGeom prst="rect">
            <a:avLst/>
          </a:prstGeom>
          <a:noFill/>
          <a:ln w="9525">
            <a:noFill/>
            <a:miter lim="800000"/>
            <a:headEnd/>
            <a:tailEnd/>
          </a:ln>
        </p:spPr>
      </p:pic>
      <p:sp>
        <p:nvSpPr>
          <p:cNvPr id="45" name="Freccia a destra 44"/>
          <p:cNvSpPr/>
          <p:nvPr/>
        </p:nvSpPr>
        <p:spPr>
          <a:xfrm rot="4526928">
            <a:off x="1879600" y="3238500"/>
            <a:ext cx="657225" cy="320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bg1"/>
              </a:solidFill>
            </a:endParaRPr>
          </a:p>
        </p:txBody>
      </p:sp>
      <p:sp>
        <p:nvSpPr>
          <p:cNvPr id="46" name="Freccia a destra 45"/>
          <p:cNvSpPr/>
          <p:nvPr/>
        </p:nvSpPr>
        <p:spPr>
          <a:xfrm rot="17303721">
            <a:off x="5672138" y="2919413"/>
            <a:ext cx="657225" cy="320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muswire.com/prodotti/immagini/bticino/C_1_ImageRepository_36890_image_obj800x600.jpg.png"/>
          <p:cNvPicPr>
            <a:picLocks noChangeAspect="1" noChangeArrowheads="1"/>
          </p:cNvPicPr>
          <p:nvPr/>
        </p:nvPicPr>
        <p:blipFill>
          <a:blip r:embed="rId2"/>
          <a:srcRect/>
          <a:stretch>
            <a:fillRect/>
          </a:stretch>
        </p:blipFill>
        <p:spPr bwMode="auto">
          <a:xfrm>
            <a:off x="166255" y="976459"/>
            <a:ext cx="1970108" cy="1970108"/>
          </a:xfrm>
          <a:prstGeom prst="rect">
            <a:avLst/>
          </a:prstGeom>
          <a:noFill/>
        </p:spPr>
      </p:pic>
      <p:sp>
        <p:nvSpPr>
          <p:cNvPr id="18434" name="Titolo 1"/>
          <p:cNvSpPr>
            <a:spLocks noGrp="1"/>
          </p:cNvSpPr>
          <p:nvPr>
            <p:ph type="title" idx="4294967295"/>
          </p:nvPr>
        </p:nvSpPr>
        <p:spPr bwMode="auto">
          <a:xfrm>
            <a:off x="212725" y="287338"/>
            <a:ext cx="8737600" cy="400050"/>
          </a:xfrm>
          <a:noFill/>
          <a:ln>
            <a:miter lim="800000"/>
            <a:headEnd/>
            <a:tailEnd/>
          </a:ln>
        </p:spPr>
        <p:txBody>
          <a:bodyPr vert="horz" wrap="square" lIns="91440" tIns="45720" rIns="91440" bIns="45720" numCol="1" anchor="t" anchorCtr="0" compatLnSpc="1">
            <a:prstTxWarp prst="textNoShape">
              <a:avLst/>
            </a:prstTxWarp>
          </a:bodyPr>
          <a:lstStyle/>
          <a:p>
            <a:r>
              <a:rPr lang="en-US" smtClean="0"/>
              <a:t>Interoperability: the importance of SCENARIOS</a:t>
            </a:r>
          </a:p>
        </p:txBody>
      </p:sp>
      <p:sp>
        <p:nvSpPr>
          <p:cNvPr id="18435" name="Segnaposto numero diapositiva 4"/>
          <p:cNvSpPr>
            <a:spLocks noGrp="1"/>
          </p:cNvSpPr>
          <p:nvPr>
            <p:ph type="sldNum" sz="quarter" idx="4294967295"/>
          </p:nvPr>
        </p:nvSpPr>
        <p:spPr bwMode="auto">
          <a:xfrm>
            <a:off x="6035675" y="6438900"/>
            <a:ext cx="1771650" cy="276225"/>
          </a:xfrm>
          <a:prstGeom prst="rect">
            <a:avLst/>
          </a:prstGeom>
          <a:noFill/>
          <a:ln>
            <a:miter lim="800000"/>
            <a:headEnd/>
            <a:tailEnd/>
          </a:ln>
        </p:spPr>
        <p:txBody>
          <a:bodyPr/>
          <a:lstStyle/>
          <a:p>
            <a:fld id="{6A49D0B0-44A1-4814-915D-872B110FBA67}" type="slidenum">
              <a:rPr lang="it-IT"/>
              <a:pPr/>
              <a:t>11</a:t>
            </a:fld>
            <a:endParaRPr lang="it-IT"/>
          </a:p>
        </p:txBody>
      </p:sp>
      <p:sp>
        <p:nvSpPr>
          <p:cNvPr id="471" name="Rettangolo 470"/>
          <p:cNvSpPr/>
          <p:nvPr/>
        </p:nvSpPr>
        <p:spPr bwMode="auto">
          <a:xfrm>
            <a:off x="5488273" y="978554"/>
            <a:ext cx="413418" cy="5420056"/>
          </a:xfrm>
          <a:prstGeom prst="rect">
            <a:avLst/>
          </a:prstGeom>
          <a:solidFill>
            <a:schemeClr val="bg2"/>
          </a:solidFill>
          <a:ln w="38160">
            <a:solidFill>
              <a:schemeClr val="bg2"/>
            </a:solidFill>
            <a:miter lim="800000"/>
            <a:headEnd/>
            <a:tailEnd/>
          </a:ln>
        </p:spPr>
        <p:txBody>
          <a:bodyPr vert="vert270"/>
          <a:lstStyle/>
          <a:p>
            <a:pPr algn="ctr">
              <a:defRPr/>
            </a:pPr>
            <a:r>
              <a:rPr lang="it-IT" sz="2400" b="1" dirty="0">
                <a:latin typeface="Arial" charset="0"/>
              </a:rPr>
              <a:t>Ethernet </a:t>
            </a:r>
            <a:r>
              <a:rPr lang="it-IT" sz="2400" b="1" dirty="0" smtClean="0">
                <a:latin typeface="Arial" charset="0"/>
              </a:rPr>
              <a:t>/</a:t>
            </a:r>
            <a:r>
              <a:rPr lang="it-IT" sz="2400" b="1" dirty="0" err="1" smtClean="0">
                <a:latin typeface="Arial" charset="0"/>
              </a:rPr>
              <a:t>WiFi</a:t>
            </a:r>
            <a:r>
              <a:rPr lang="it-IT" sz="2400" b="1" dirty="0" smtClean="0">
                <a:latin typeface="Arial" charset="0"/>
                <a:sym typeface="Wingdings" pitchFamily="2" charset="2"/>
              </a:rPr>
              <a:t></a:t>
            </a:r>
            <a:r>
              <a:rPr lang="it-IT" sz="2400" b="1" dirty="0" err="1">
                <a:latin typeface="Arial" charset="0"/>
              </a:rPr>
              <a:t>OverIP</a:t>
            </a:r>
            <a:endParaRPr lang="it-IT" sz="2400" b="1" dirty="0">
              <a:latin typeface="Arial" charset="0"/>
            </a:endParaRPr>
          </a:p>
        </p:txBody>
      </p:sp>
      <p:cxnSp>
        <p:nvCxnSpPr>
          <p:cNvPr id="18437" name="Connettore 1 494"/>
          <p:cNvCxnSpPr>
            <a:cxnSpLocks noChangeShapeType="1"/>
          </p:cNvCxnSpPr>
          <p:nvPr/>
        </p:nvCxnSpPr>
        <p:spPr bwMode="auto">
          <a:xfrm flipV="1">
            <a:off x="2984500" y="1262063"/>
            <a:ext cx="2508250" cy="12700"/>
          </a:xfrm>
          <a:prstGeom prst="line">
            <a:avLst/>
          </a:prstGeom>
          <a:noFill/>
          <a:ln w="38160">
            <a:solidFill>
              <a:srgbClr val="808080"/>
            </a:solidFill>
            <a:miter lim="800000"/>
            <a:headEnd type="triangle" w="med" len="med"/>
            <a:tailEnd type="triangle" w="med" len="med"/>
          </a:ln>
        </p:spPr>
      </p:cxnSp>
      <p:grpSp>
        <p:nvGrpSpPr>
          <p:cNvPr id="2" name="Gruppo 1456"/>
          <p:cNvGrpSpPr>
            <a:grpSpLocks/>
          </p:cNvGrpSpPr>
          <p:nvPr/>
        </p:nvGrpSpPr>
        <p:grpSpPr bwMode="auto">
          <a:xfrm>
            <a:off x="998538" y="0"/>
            <a:ext cx="2516558" cy="2070100"/>
            <a:chOff x="473366" y="1374162"/>
            <a:chExt cx="1231610" cy="1022658"/>
          </a:xfrm>
        </p:grpSpPr>
        <p:sp>
          <p:nvSpPr>
            <p:cNvPr id="18476" name="Line 4"/>
            <p:cNvSpPr>
              <a:spLocks noChangeShapeType="1"/>
            </p:cNvSpPr>
            <p:nvPr/>
          </p:nvSpPr>
          <p:spPr bwMode="auto">
            <a:xfrm>
              <a:off x="736486" y="2075011"/>
              <a:ext cx="536675" cy="13545"/>
            </a:xfrm>
            <a:prstGeom prst="line">
              <a:avLst/>
            </a:prstGeom>
            <a:noFill/>
            <a:ln w="57240">
              <a:solidFill>
                <a:srgbClr val="000000"/>
              </a:solidFill>
              <a:miter lim="800000"/>
              <a:headEnd/>
              <a:tailEnd/>
            </a:ln>
          </p:spPr>
          <p:txBody>
            <a:bodyPr/>
            <a:lstStyle/>
            <a:p>
              <a:endParaRPr lang="it-IT"/>
            </a:p>
          </p:txBody>
        </p:sp>
        <p:sp>
          <p:nvSpPr>
            <p:cNvPr id="18477" name="Line 5"/>
            <p:cNvSpPr>
              <a:spLocks noChangeShapeType="1"/>
            </p:cNvSpPr>
            <p:nvPr/>
          </p:nvSpPr>
          <p:spPr bwMode="auto">
            <a:xfrm>
              <a:off x="734748" y="2128996"/>
              <a:ext cx="529812" cy="13545"/>
            </a:xfrm>
            <a:prstGeom prst="line">
              <a:avLst/>
            </a:prstGeom>
            <a:noFill/>
            <a:ln w="57240">
              <a:solidFill>
                <a:srgbClr val="0066FF"/>
              </a:solidFill>
              <a:miter lim="800000"/>
              <a:headEnd/>
              <a:tailEnd/>
            </a:ln>
          </p:spPr>
          <p:txBody>
            <a:bodyPr/>
            <a:lstStyle/>
            <a:p>
              <a:endParaRPr lang="it-IT"/>
            </a:p>
          </p:txBody>
        </p:sp>
        <p:sp>
          <p:nvSpPr>
            <p:cNvPr id="18478" name="Line 6"/>
            <p:cNvSpPr>
              <a:spLocks noChangeShapeType="1"/>
            </p:cNvSpPr>
            <p:nvPr/>
          </p:nvSpPr>
          <p:spPr bwMode="auto">
            <a:xfrm>
              <a:off x="1111243" y="2021546"/>
              <a:ext cx="0" cy="174405"/>
            </a:xfrm>
            <a:prstGeom prst="line">
              <a:avLst/>
            </a:prstGeom>
            <a:noFill/>
            <a:ln w="38160">
              <a:solidFill>
                <a:srgbClr val="000000"/>
              </a:solidFill>
              <a:miter lim="800000"/>
              <a:headEnd/>
              <a:tailEnd/>
            </a:ln>
          </p:spPr>
          <p:txBody>
            <a:bodyPr/>
            <a:lstStyle/>
            <a:p>
              <a:endParaRPr lang="it-IT"/>
            </a:p>
          </p:txBody>
        </p:sp>
        <p:sp>
          <p:nvSpPr>
            <p:cNvPr id="18479" name="Line 7"/>
            <p:cNvSpPr>
              <a:spLocks noChangeShapeType="1"/>
            </p:cNvSpPr>
            <p:nvPr/>
          </p:nvSpPr>
          <p:spPr bwMode="auto">
            <a:xfrm>
              <a:off x="1048711" y="2017402"/>
              <a:ext cx="0" cy="61377"/>
            </a:xfrm>
            <a:prstGeom prst="line">
              <a:avLst/>
            </a:prstGeom>
            <a:noFill/>
            <a:ln w="38160">
              <a:solidFill>
                <a:srgbClr val="000000"/>
              </a:solidFill>
              <a:miter lim="800000"/>
              <a:headEnd/>
              <a:tailEnd/>
            </a:ln>
          </p:spPr>
          <p:txBody>
            <a:bodyPr/>
            <a:lstStyle/>
            <a:p>
              <a:endParaRPr lang="it-IT"/>
            </a:p>
          </p:txBody>
        </p:sp>
        <p:sp>
          <p:nvSpPr>
            <p:cNvPr id="18480" name="Line 8"/>
            <p:cNvSpPr>
              <a:spLocks noChangeShapeType="1"/>
            </p:cNvSpPr>
            <p:nvPr/>
          </p:nvSpPr>
          <p:spPr bwMode="auto">
            <a:xfrm>
              <a:off x="1048277" y="2132344"/>
              <a:ext cx="434" cy="87043"/>
            </a:xfrm>
            <a:prstGeom prst="line">
              <a:avLst/>
            </a:prstGeom>
            <a:noFill/>
            <a:ln w="38160">
              <a:solidFill>
                <a:srgbClr val="0066FF"/>
              </a:solidFill>
              <a:miter lim="800000"/>
              <a:headEnd/>
              <a:tailEnd/>
            </a:ln>
          </p:spPr>
          <p:txBody>
            <a:bodyPr/>
            <a:lstStyle/>
            <a:p>
              <a:endParaRPr lang="it-IT"/>
            </a:p>
          </p:txBody>
        </p:sp>
        <p:sp>
          <p:nvSpPr>
            <p:cNvPr id="18481" name="Line 9"/>
            <p:cNvSpPr>
              <a:spLocks noChangeShapeType="1"/>
            </p:cNvSpPr>
            <p:nvPr/>
          </p:nvSpPr>
          <p:spPr bwMode="auto">
            <a:xfrm>
              <a:off x="1048711" y="2214365"/>
              <a:ext cx="39951" cy="418"/>
            </a:xfrm>
            <a:prstGeom prst="line">
              <a:avLst/>
            </a:prstGeom>
            <a:noFill/>
            <a:ln w="38160">
              <a:solidFill>
                <a:srgbClr val="0066FF"/>
              </a:solidFill>
              <a:miter lim="800000"/>
              <a:headEnd/>
              <a:tailEnd/>
            </a:ln>
          </p:spPr>
          <p:txBody>
            <a:bodyPr/>
            <a:lstStyle/>
            <a:p>
              <a:endParaRPr lang="it-IT"/>
            </a:p>
          </p:txBody>
        </p:sp>
        <p:sp>
          <p:nvSpPr>
            <p:cNvPr id="18482" name="Oval 10"/>
            <p:cNvSpPr>
              <a:spLocks noChangeArrowheads="1"/>
            </p:cNvSpPr>
            <p:nvPr/>
          </p:nvSpPr>
          <p:spPr bwMode="auto">
            <a:xfrm>
              <a:off x="1034381" y="2060366"/>
              <a:ext cx="31266" cy="30131"/>
            </a:xfrm>
            <a:prstGeom prst="ellipse">
              <a:avLst/>
            </a:prstGeom>
            <a:solidFill>
              <a:srgbClr val="000000"/>
            </a:solidFill>
            <a:ln w="9360">
              <a:solidFill>
                <a:srgbClr val="000000"/>
              </a:solidFill>
              <a:miter lim="800000"/>
              <a:headEnd/>
              <a:tailEnd/>
            </a:ln>
          </p:spPr>
          <p:txBody>
            <a:bodyPr wrap="none" anchor="ctr"/>
            <a:lstStyle/>
            <a:p>
              <a:endParaRPr lang="en-US" sz="1200">
                <a:ea typeface="ＭＳ Ｐゴシック"/>
                <a:cs typeface="ＭＳ Ｐゴシック"/>
              </a:endParaRPr>
            </a:p>
          </p:txBody>
        </p:sp>
        <p:sp>
          <p:nvSpPr>
            <p:cNvPr id="18483" name="Oval 11"/>
            <p:cNvSpPr>
              <a:spLocks noChangeArrowheads="1"/>
            </p:cNvSpPr>
            <p:nvPr/>
          </p:nvSpPr>
          <p:spPr bwMode="auto">
            <a:xfrm>
              <a:off x="1030907" y="2115604"/>
              <a:ext cx="31266" cy="30131"/>
            </a:xfrm>
            <a:prstGeom prst="ellipse">
              <a:avLst/>
            </a:prstGeom>
            <a:solidFill>
              <a:srgbClr val="0066FF"/>
            </a:solidFill>
            <a:ln w="9360">
              <a:solidFill>
                <a:srgbClr val="0066FF"/>
              </a:solidFill>
              <a:miter lim="800000"/>
              <a:headEnd/>
              <a:tailEnd/>
            </a:ln>
          </p:spPr>
          <p:txBody>
            <a:bodyPr wrap="none" anchor="ctr"/>
            <a:lstStyle/>
            <a:p>
              <a:endParaRPr lang="en-US" sz="1200">
                <a:ea typeface="ＭＳ Ｐゴシック"/>
                <a:cs typeface="ＭＳ Ｐゴシック"/>
              </a:endParaRPr>
            </a:p>
          </p:txBody>
        </p:sp>
        <p:pic>
          <p:nvPicPr>
            <p:cNvPr id="18484" name="Picture 147"/>
            <p:cNvPicPr>
              <a:picLocks noChangeAspect="1" noChangeArrowheads="1"/>
            </p:cNvPicPr>
            <p:nvPr/>
          </p:nvPicPr>
          <p:blipFill>
            <a:blip r:embed="rId3"/>
            <a:srcRect/>
            <a:stretch>
              <a:fillRect/>
            </a:stretch>
          </p:blipFill>
          <p:spPr bwMode="auto">
            <a:xfrm>
              <a:off x="625980" y="1561191"/>
              <a:ext cx="168251" cy="171834"/>
            </a:xfrm>
            <a:prstGeom prst="rect">
              <a:avLst/>
            </a:prstGeom>
            <a:noFill/>
            <a:ln w="9525">
              <a:noFill/>
              <a:round/>
              <a:headEnd/>
              <a:tailEnd/>
            </a:ln>
          </p:spPr>
        </p:pic>
        <p:grpSp>
          <p:nvGrpSpPr>
            <p:cNvPr id="3" name="Group 519"/>
            <p:cNvGrpSpPr>
              <a:grpSpLocks/>
            </p:cNvGrpSpPr>
            <p:nvPr/>
          </p:nvGrpSpPr>
          <p:grpSpPr bwMode="auto">
            <a:xfrm>
              <a:off x="1062607" y="1623028"/>
              <a:ext cx="35609" cy="208820"/>
              <a:chOff x="1185" y="1724"/>
              <a:chExt cx="82" cy="499"/>
            </a:xfrm>
          </p:grpSpPr>
          <p:sp>
            <p:nvSpPr>
              <p:cNvPr id="18822" name="Freeform 520"/>
              <p:cNvSpPr>
                <a:spLocks noChangeArrowheads="1"/>
              </p:cNvSpPr>
              <p:nvPr/>
            </p:nvSpPr>
            <p:spPr bwMode="auto">
              <a:xfrm>
                <a:off x="1191" y="1884"/>
                <a:ext cx="41" cy="62"/>
              </a:xfrm>
              <a:custGeom>
                <a:avLst/>
                <a:gdLst>
                  <a:gd name="T0" fmla="*/ 3 w 83"/>
                  <a:gd name="T1" fmla="*/ 7 h 125"/>
                  <a:gd name="T2" fmla="*/ 2 w 83"/>
                  <a:gd name="T3" fmla="*/ 7 h 125"/>
                  <a:gd name="T4" fmla="*/ 1 w 83"/>
                  <a:gd name="T5" fmla="*/ 5 h 125"/>
                  <a:gd name="T6" fmla="*/ 1 w 83"/>
                  <a:gd name="T7" fmla="*/ 4 h 125"/>
                  <a:gd name="T8" fmla="*/ 0 w 83"/>
                  <a:gd name="T9" fmla="*/ 3 h 125"/>
                  <a:gd name="T10" fmla="*/ 0 w 83"/>
                  <a:gd name="T11" fmla="*/ 1 h 125"/>
                  <a:gd name="T12" fmla="*/ 0 w 83"/>
                  <a:gd name="T13" fmla="*/ 0 h 125"/>
                  <a:gd name="T14" fmla="*/ 2 w 83"/>
                  <a:gd name="T15" fmla="*/ 0 h 125"/>
                  <a:gd name="T16" fmla="*/ 2 w 83"/>
                  <a:gd name="T17" fmla="*/ 1 h 125"/>
                  <a:gd name="T18" fmla="*/ 2 w 83"/>
                  <a:gd name="T19" fmla="*/ 2 h 125"/>
                  <a:gd name="T20" fmla="*/ 3 w 83"/>
                  <a:gd name="T21" fmla="*/ 3 h 125"/>
                  <a:gd name="T22" fmla="*/ 3 w 83"/>
                  <a:gd name="T23" fmla="*/ 4 h 125"/>
                  <a:gd name="T24" fmla="*/ 4 w 83"/>
                  <a:gd name="T25" fmla="*/ 5 h 125"/>
                  <a:gd name="T26" fmla="*/ 5 w 83"/>
                  <a:gd name="T27" fmla="*/ 6 h 125"/>
                  <a:gd name="T28" fmla="*/ 3 w 83"/>
                  <a:gd name="T29" fmla="*/ 7 h 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125"/>
                  <a:gd name="T47" fmla="*/ 83 w 83"/>
                  <a:gd name="T48" fmla="*/ 125 h 1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125">
                    <a:moveTo>
                      <a:pt x="59" y="125"/>
                    </a:moveTo>
                    <a:lnTo>
                      <a:pt x="46" y="115"/>
                    </a:lnTo>
                    <a:lnTo>
                      <a:pt x="27" y="90"/>
                    </a:lnTo>
                    <a:lnTo>
                      <a:pt x="18" y="71"/>
                    </a:lnTo>
                    <a:lnTo>
                      <a:pt x="7" y="49"/>
                    </a:lnTo>
                    <a:lnTo>
                      <a:pt x="2" y="27"/>
                    </a:lnTo>
                    <a:lnTo>
                      <a:pt x="0" y="4"/>
                    </a:lnTo>
                    <a:lnTo>
                      <a:pt x="35" y="0"/>
                    </a:lnTo>
                    <a:lnTo>
                      <a:pt x="37" y="20"/>
                    </a:lnTo>
                    <a:lnTo>
                      <a:pt x="42" y="39"/>
                    </a:lnTo>
                    <a:lnTo>
                      <a:pt x="51" y="56"/>
                    </a:lnTo>
                    <a:lnTo>
                      <a:pt x="57" y="71"/>
                    </a:lnTo>
                    <a:lnTo>
                      <a:pt x="73" y="93"/>
                    </a:lnTo>
                    <a:lnTo>
                      <a:pt x="83" y="100"/>
                    </a:lnTo>
                    <a:lnTo>
                      <a:pt x="59" y="125"/>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23" name="Freeform 521"/>
              <p:cNvSpPr>
                <a:spLocks noChangeArrowheads="1"/>
              </p:cNvSpPr>
              <p:nvPr/>
            </p:nvSpPr>
            <p:spPr bwMode="auto">
              <a:xfrm>
                <a:off x="1191" y="1823"/>
                <a:ext cx="40" cy="62"/>
              </a:xfrm>
              <a:custGeom>
                <a:avLst/>
                <a:gdLst>
                  <a:gd name="T0" fmla="*/ 0 w 81"/>
                  <a:gd name="T1" fmla="*/ 7 h 125"/>
                  <a:gd name="T2" fmla="*/ 0 w 81"/>
                  <a:gd name="T3" fmla="*/ 6 h 125"/>
                  <a:gd name="T4" fmla="*/ 0 w 81"/>
                  <a:gd name="T5" fmla="*/ 4 h 125"/>
                  <a:gd name="T6" fmla="*/ 1 w 81"/>
                  <a:gd name="T7" fmla="*/ 2 h 125"/>
                  <a:gd name="T8" fmla="*/ 2 w 81"/>
                  <a:gd name="T9" fmla="*/ 0 h 125"/>
                  <a:gd name="T10" fmla="*/ 3 w 81"/>
                  <a:gd name="T11" fmla="*/ 0 h 125"/>
                  <a:gd name="T12" fmla="*/ 5 w 81"/>
                  <a:gd name="T13" fmla="*/ 1 h 125"/>
                  <a:gd name="T14" fmla="*/ 4 w 81"/>
                  <a:gd name="T15" fmla="*/ 2 h 125"/>
                  <a:gd name="T16" fmla="*/ 3 w 81"/>
                  <a:gd name="T17" fmla="*/ 3 h 125"/>
                  <a:gd name="T18" fmla="*/ 2 w 81"/>
                  <a:gd name="T19" fmla="*/ 5 h 125"/>
                  <a:gd name="T20" fmla="*/ 2 w 81"/>
                  <a:gd name="T21" fmla="*/ 6 h 125"/>
                  <a:gd name="T22" fmla="*/ 2 w 81"/>
                  <a:gd name="T23" fmla="*/ 7 h 125"/>
                  <a:gd name="T24" fmla="*/ 0 w 81"/>
                  <a:gd name="T25" fmla="*/ 7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25"/>
                  <a:gd name="T41" fmla="*/ 81 w 81"/>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25">
                    <a:moveTo>
                      <a:pt x="0" y="121"/>
                    </a:moveTo>
                    <a:lnTo>
                      <a:pt x="2" y="98"/>
                    </a:lnTo>
                    <a:lnTo>
                      <a:pt x="7" y="74"/>
                    </a:lnTo>
                    <a:lnTo>
                      <a:pt x="24" y="37"/>
                    </a:lnTo>
                    <a:lnTo>
                      <a:pt x="46" y="10"/>
                    </a:lnTo>
                    <a:lnTo>
                      <a:pt x="61" y="0"/>
                    </a:lnTo>
                    <a:lnTo>
                      <a:pt x="81" y="28"/>
                    </a:lnTo>
                    <a:lnTo>
                      <a:pt x="72" y="33"/>
                    </a:lnTo>
                    <a:lnTo>
                      <a:pt x="55" y="54"/>
                    </a:lnTo>
                    <a:lnTo>
                      <a:pt x="42" y="84"/>
                    </a:lnTo>
                    <a:lnTo>
                      <a:pt x="37" y="104"/>
                    </a:lnTo>
                    <a:lnTo>
                      <a:pt x="35" y="125"/>
                    </a:lnTo>
                    <a:lnTo>
                      <a:pt x="0" y="121"/>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24" name="Oval 522"/>
              <p:cNvSpPr>
                <a:spLocks noChangeArrowheads="1"/>
              </p:cNvSpPr>
              <p:nvPr/>
            </p:nvSpPr>
            <p:spPr bwMode="auto">
              <a:xfrm>
                <a:off x="1191" y="1876"/>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25" name="Freeform 523"/>
              <p:cNvSpPr>
                <a:spLocks noChangeArrowheads="1"/>
              </p:cNvSpPr>
              <p:nvPr/>
            </p:nvSpPr>
            <p:spPr bwMode="auto">
              <a:xfrm>
                <a:off x="1219" y="1735"/>
                <a:ext cx="46" cy="100"/>
              </a:xfrm>
              <a:custGeom>
                <a:avLst/>
                <a:gdLst>
                  <a:gd name="T0" fmla="*/ 0 w 92"/>
                  <a:gd name="T1" fmla="*/ 12 h 199"/>
                  <a:gd name="T2" fmla="*/ 1 w 92"/>
                  <a:gd name="T3" fmla="*/ 11 h 199"/>
                  <a:gd name="T4" fmla="*/ 2 w 92"/>
                  <a:gd name="T5" fmla="*/ 8 h 199"/>
                  <a:gd name="T6" fmla="*/ 3 w 92"/>
                  <a:gd name="T7" fmla="*/ 4 h 199"/>
                  <a:gd name="T8" fmla="*/ 3 w 92"/>
                  <a:gd name="T9" fmla="*/ 2 h 199"/>
                  <a:gd name="T10" fmla="*/ 3 w 92"/>
                  <a:gd name="T11" fmla="*/ 0 h 199"/>
                  <a:gd name="T12" fmla="*/ 6 w 92"/>
                  <a:gd name="T13" fmla="*/ 1 h 199"/>
                  <a:gd name="T14" fmla="*/ 6 w 92"/>
                  <a:gd name="T15" fmla="*/ 2 h 199"/>
                  <a:gd name="T16" fmla="*/ 6 w 92"/>
                  <a:gd name="T17" fmla="*/ 4 h 199"/>
                  <a:gd name="T18" fmla="*/ 5 w 92"/>
                  <a:gd name="T19" fmla="*/ 8 h 199"/>
                  <a:gd name="T20" fmla="*/ 3 w 92"/>
                  <a:gd name="T21" fmla="*/ 12 h 199"/>
                  <a:gd name="T22" fmla="*/ 2 w 92"/>
                  <a:gd name="T23" fmla="*/ 13 h 199"/>
                  <a:gd name="T24" fmla="*/ 0 w 92"/>
                  <a:gd name="T25" fmla="*/ 12 h 19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9"/>
                  <a:gd name="T41" fmla="*/ 92 w 92"/>
                  <a:gd name="T42" fmla="*/ 199 h 19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9">
                    <a:moveTo>
                      <a:pt x="0" y="181"/>
                    </a:moveTo>
                    <a:lnTo>
                      <a:pt x="13" y="162"/>
                    </a:lnTo>
                    <a:lnTo>
                      <a:pt x="31" y="113"/>
                    </a:lnTo>
                    <a:lnTo>
                      <a:pt x="50" y="53"/>
                    </a:lnTo>
                    <a:lnTo>
                      <a:pt x="55" y="26"/>
                    </a:lnTo>
                    <a:lnTo>
                      <a:pt x="57" y="0"/>
                    </a:lnTo>
                    <a:lnTo>
                      <a:pt x="92" y="5"/>
                    </a:lnTo>
                    <a:lnTo>
                      <a:pt x="90" y="31"/>
                    </a:lnTo>
                    <a:lnTo>
                      <a:pt x="85" y="63"/>
                    </a:lnTo>
                    <a:lnTo>
                      <a:pt x="66" y="123"/>
                    </a:lnTo>
                    <a:lnTo>
                      <a:pt x="46" y="177"/>
                    </a:lnTo>
                    <a:lnTo>
                      <a:pt x="31" y="199"/>
                    </a:lnTo>
                    <a:lnTo>
                      <a:pt x="0" y="181"/>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26" name="Oval 524"/>
              <p:cNvSpPr>
                <a:spLocks noChangeArrowheads="1"/>
              </p:cNvSpPr>
              <p:nvPr/>
            </p:nvSpPr>
            <p:spPr bwMode="auto">
              <a:xfrm>
                <a:off x="1218" y="1821"/>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27" name="Oval 525"/>
              <p:cNvSpPr>
                <a:spLocks noChangeArrowheads="1"/>
              </p:cNvSpPr>
              <p:nvPr/>
            </p:nvSpPr>
            <p:spPr bwMode="auto">
              <a:xfrm>
                <a:off x="1247" y="1728"/>
                <a:ext cx="18" cy="16"/>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28" name="Oval 526"/>
              <p:cNvSpPr>
                <a:spLocks noChangeArrowheads="1"/>
              </p:cNvSpPr>
              <p:nvPr/>
            </p:nvSpPr>
            <p:spPr bwMode="auto">
              <a:xfrm>
                <a:off x="1218" y="1931"/>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29" name="Freeform 527"/>
              <p:cNvSpPr>
                <a:spLocks noChangeArrowheads="1"/>
              </p:cNvSpPr>
              <p:nvPr/>
            </p:nvSpPr>
            <p:spPr bwMode="auto">
              <a:xfrm>
                <a:off x="1191" y="1774"/>
                <a:ext cx="42" cy="62"/>
              </a:xfrm>
              <a:custGeom>
                <a:avLst/>
                <a:gdLst>
                  <a:gd name="T0" fmla="*/ 2 w 85"/>
                  <a:gd name="T1" fmla="*/ 0 h 123"/>
                  <a:gd name="T2" fmla="*/ 2 w 85"/>
                  <a:gd name="T3" fmla="*/ 3 h 123"/>
                  <a:gd name="T4" fmla="*/ 2 w 85"/>
                  <a:gd name="T5" fmla="*/ 4 h 123"/>
                  <a:gd name="T6" fmla="*/ 3 w 85"/>
                  <a:gd name="T7" fmla="*/ 5 h 123"/>
                  <a:gd name="T8" fmla="*/ 5 w 85"/>
                  <a:gd name="T9" fmla="*/ 7 h 123"/>
                  <a:gd name="T10" fmla="*/ 3 w 85"/>
                  <a:gd name="T11" fmla="*/ 8 h 123"/>
                  <a:gd name="T12" fmla="*/ 1 w 85"/>
                  <a:gd name="T13" fmla="*/ 6 h 123"/>
                  <a:gd name="T14" fmla="*/ 0 w 85"/>
                  <a:gd name="T15" fmla="*/ 5 h 123"/>
                  <a:gd name="T16" fmla="*/ 0 w 85"/>
                  <a:gd name="T17" fmla="*/ 3 h 123"/>
                  <a:gd name="T18" fmla="*/ 0 w 85"/>
                  <a:gd name="T19" fmla="*/ 1 h 123"/>
                  <a:gd name="T20" fmla="*/ 2 w 85"/>
                  <a:gd name="T21" fmla="*/ 0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123"/>
                  <a:gd name="T35" fmla="*/ 85 w 85"/>
                  <a:gd name="T36" fmla="*/ 123 h 1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123">
                    <a:moveTo>
                      <a:pt x="37" y="0"/>
                    </a:moveTo>
                    <a:lnTo>
                      <a:pt x="38" y="34"/>
                    </a:lnTo>
                    <a:lnTo>
                      <a:pt x="42" y="50"/>
                    </a:lnTo>
                    <a:lnTo>
                      <a:pt x="57" y="67"/>
                    </a:lnTo>
                    <a:lnTo>
                      <a:pt x="85" y="101"/>
                    </a:lnTo>
                    <a:lnTo>
                      <a:pt x="57" y="123"/>
                    </a:lnTo>
                    <a:lnTo>
                      <a:pt x="27" y="88"/>
                    </a:lnTo>
                    <a:lnTo>
                      <a:pt x="9" y="66"/>
                    </a:lnTo>
                    <a:lnTo>
                      <a:pt x="2" y="37"/>
                    </a:lnTo>
                    <a:lnTo>
                      <a:pt x="0" y="2"/>
                    </a:lnTo>
                    <a:lnTo>
                      <a:pt x="37"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30" name="Freeform 528"/>
              <p:cNvSpPr>
                <a:spLocks noChangeArrowheads="1"/>
              </p:cNvSpPr>
              <p:nvPr/>
            </p:nvSpPr>
            <p:spPr bwMode="auto">
              <a:xfrm>
                <a:off x="1221" y="1823"/>
                <a:ext cx="42" cy="62"/>
              </a:xfrm>
              <a:custGeom>
                <a:avLst/>
                <a:gdLst>
                  <a:gd name="T0" fmla="*/ 2 w 82"/>
                  <a:gd name="T1" fmla="*/ 0 h 125"/>
                  <a:gd name="T2" fmla="*/ 3 w 82"/>
                  <a:gd name="T3" fmla="*/ 0 h 125"/>
                  <a:gd name="T4" fmla="*/ 4 w 82"/>
                  <a:gd name="T5" fmla="*/ 2 h 125"/>
                  <a:gd name="T6" fmla="*/ 5 w 82"/>
                  <a:gd name="T7" fmla="*/ 4 h 125"/>
                  <a:gd name="T8" fmla="*/ 6 w 82"/>
                  <a:gd name="T9" fmla="*/ 6 h 125"/>
                  <a:gd name="T10" fmla="*/ 6 w 82"/>
                  <a:gd name="T11" fmla="*/ 7 h 125"/>
                  <a:gd name="T12" fmla="*/ 3 w 82"/>
                  <a:gd name="T13" fmla="*/ 7 h 125"/>
                  <a:gd name="T14" fmla="*/ 3 w 82"/>
                  <a:gd name="T15" fmla="*/ 6 h 125"/>
                  <a:gd name="T16" fmla="*/ 3 w 82"/>
                  <a:gd name="T17" fmla="*/ 5 h 125"/>
                  <a:gd name="T18" fmla="*/ 2 w 82"/>
                  <a:gd name="T19" fmla="*/ 3 h 125"/>
                  <a:gd name="T20" fmla="*/ 1 w 82"/>
                  <a:gd name="T21" fmla="*/ 2 h 125"/>
                  <a:gd name="T22" fmla="*/ 0 w 82"/>
                  <a:gd name="T23" fmla="*/ 1 h 125"/>
                  <a:gd name="T24" fmla="*/ 2 w 82"/>
                  <a:gd name="T25" fmla="*/ 0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2"/>
                  <a:gd name="T40" fmla="*/ 0 h 125"/>
                  <a:gd name="T41" fmla="*/ 82 w 82"/>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2" h="125">
                    <a:moveTo>
                      <a:pt x="22" y="0"/>
                    </a:moveTo>
                    <a:lnTo>
                      <a:pt x="36" y="12"/>
                    </a:lnTo>
                    <a:lnTo>
                      <a:pt x="59" y="39"/>
                    </a:lnTo>
                    <a:lnTo>
                      <a:pt x="73" y="74"/>
                    </a:lnTo>
                    <a:lnTo>
                      <a:pt x="81" y="99"/>
                    </a:lnTo>
                    <a:lnTo>
                      <a:pt x="82" y="123"/>
                    </a:lnTo>
                    <a:lnTo>
                      <a:pt x="46" y="125"/>
                    </a:lnTo>
                    <a:lnTo>
                      <a:pt x="44" y="103"/>
                    </a:lnTo>
                    <a:lnTo>
                      <a:pt x="38" y="84"/>
                    </a:lnTo>
                    <a:lnTo>
                      <a:pt x="25" y="54"/>
                    </a:lnTo>
                    <a:lnTo>
                      <a:pt x="9" y="33"/>
                    </a:lnTo>
                    <a:lnTo>
                      <a:pt x="0" y="27"/>
                    </a:lnTo>
                    <a:lnTo>
                      <a:pt x="22"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31" name="Oval 529"/>
              <p:cNvSpPr>
                <a:spLocks noChangeArrowheads="1"/>
              </p:cNvSpPr>
              <p:nvPr/>
            </p:nvSpPr>
            <p:spPr bwMode="auto">
              <a:xfrm>
                <a:off x="1218" y="1821"/>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32" name="Freeform 530"/>
              <p:cNvSpPr>
                <a:spLocks noChangeArrowheads="1"/>
              </p:cNvSpPr>
              <p:nvPr/>
            </p:nvSpPr>
            <p:spPr bwMode="auto">
              <a:xfrm>
                <a:off x="1220" y="1884"/>
                <a:ext cx="43" cy="62"/>
              </a:xfrm>
              <a:custGeom>
                <a:avLst/>
                <a:gdLst>
                  <a:gd name="T0" fmla="*/ 6 w 84"/>
                  <a:gd name="T1" fmla="*/ 0 h 125"/>
                  <a:gd name="T2" fmla="*/ 6 w 84"/>
                  <a:gd name="T3" fmla="*/ 1 h 125"/>
                  <a:gd name="T4" fmla="*/ 5 w 84"/>
                  <a:gd name="T5" fmla="*/ 3 h 125"/>
                  <a:gd name="T6" fmla="*/ 5 w 84"/>
                  <a:gd name="T7" fmla="*/ 4 h 125"/>
                  <a:gd name="T8" fmla="*/ 4 w 84"/>
                  <a:gd name="T9" fmla="*/ 5 h 125"/>
                  <a:gd name="T10" fmla="*/ 3 w 84"/>
                  <a:gd name="T11" fmla="*/ 7 h 125"/>
                  <a:gd name="T12" fmla="*/ 2 w 84"/>
                  <a:gd name="T13" fmla="*/ 7 h 125"/>
                  <a:gd name="T14" fmla="*/ 0 w 84"/>
                  <a:gd name="T15" fmla="*/ 6 h 125"/>
                  <a:gd name="T16" fmla="*/ 1 w 84"/>
                  <a:gd name="T17" fmla="*/ 5 h 125"/>
                  <a:gd name="T18" fmla="*/ 2 w 84"/>
                  <a:gd name="T19" fmla="*/ 4 h 125"/>
                  <a:gd name="T20" fmla="*/ 3 w 84"/>
                  <a:gd name="T21" fmla="*/ 3 h 125"/>
                  <a:gd name="T22" fmla="*/ 3 w 84"/>
                  <a:gd name="T23" fmla="*/ 2 h 125"/>
                  <a:gd name="T24" fmla="*/ 3 w 84"/>
                  <a:gd name="T25" fmla="*/ 1 h 125"/>
                  <a:gd name="T26" fmla="*/ 4 w 84"/>
                  <a:gd name="T27" fmla="*/ 0 h 125"/>
                  <a:gd name="T28" fmla="*/ 6 w 84"/>
                  <a:gd name="T29" fmla="*/ 0 h 1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4"/>
                  <a:gd name="T46" fmla="*/ 0 h 125"/>
                  <a:gd name="T47" fmla="*/ 84 w 84"/>
                  <a:gd name="T48" fmla="*/ 125 h 1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4" h="125">
                    <a:moveTo>
                      <a:pt x="84" y="2"/>
                    </a:moveTo>
                    <a:lnTo>
                      <a:pt x="83" y="27"/>
                    </a:lnTo>
                    <a:lnTo>
                      <a:pt x="75" y="49"/>
                    </a:lnTo>
                    <a:lnTo>
                      <a:pt x="68" y="71"/>
                    </a:lnTo>
                    <a:lnTo>
                      <a:pt x="57" y="90"/>
                    </a:lnTo>
                    <a:lnTo>
                      <a:pt x="37" y="115"/>
                    </a:lnTo>
                    <a:lnTo>
                      <a:pt x="24" y="125"/>
                    </a:lnTo>
                    <a:lnTo>
                      <a:pt x="0" y="100"/>
                    </a:lnTo>
                    <a:lnTo>
                      <a:pt x="9" y="93"/>
                    </a:lnTo>
                    <a:lnTo>
                      <a:pt x="26" y="71"/>
                    </a:lnTo>
                    <a:lnTo>
                      <a:pt x="35" y="56"/>
                    </a:lnTo>
                    <a:lnTo>
                      <a:pt x="40" y="39"/>
                    </a:lnTo>
                    <a:lnTo>
                      <a:pt x="46" y="22"/>
                    </a:lnTo>
                    <a:lnTo>
                      <a:pt x="48" y="0"/>
                    </a:lnTo>
                    <a:lnTo>
                      <a:pt x="84" y="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33" name="Oval 531"/>
              <p:cNvSpPr>
                <a:spLocks noChangeArrowheads="1"/>
              </p:cNvSpPr>
              <p:nvPr/>
            </p:nvSpPr>
            <p:spPr bwMode="auto">
              <a:xfrm>
                <a:off x="1244" y="1876"/>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34" name="Oval 532"/>
              <p:cNvSpPr>
                <a:spLocks noChangeArrowheads="1"/>
              </p:cNvSpPr>
              <p:nvPr/>
            </p:nvSpPr>
            <p:spPr bwMode="auto">
              <a:xfrm>
                <a:off x="1218" y="1931"/>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35" name="Oval 533"/>
              <p:cNvSpPr>
                <a:spLocks noChangeArrowheads="1"/>
              </p:cNvSpPr>
              <p:nvPr/>
            </p:nvSpPr>
            <p:spPr bwMode="auto">
              <a:xfrm>
                <a:off x="1191" y="1766"/>
                <a:ext cx="18" cy="16"/>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36" name="Freeform 534"/>
              <p:cNvSpPr>
                <a:spLocks noChangeArrowheads="1"/>
              </p:cNvSpPr>
              <p:nvPr/>
            </p:nvSpPr>
            <p:spPr bwMode="auto">
              <a:xfrm>
                <a:off x="1191" y="2154"/>
                <a:ext cx="40" cy="63"/>
              </a:xfrm>
              <a:custGeom>
                <a:avLst/>
                <a:gdLst>
                  <a:gd name="T0" fmla="*/ 0 w 81"/>
                  <a:gd name="T1" fmla="*/ 8 h 124"/>
                  <a:gd name="T2" fmla="*/ 0 w 81"/>
                  <a:gd name="T3" fmla="*/ 7 h 124"/>
                  <a:gd name="T4" fmla="*/ 0 w 81"/>
                  <a:gd name="T5" fmla="*/ 5 h 124"/>
                  <a:gd name="T6" fmla="*/ 1 w 81"/>
                  <a:gd name="T7" fmla="*/ 3 h 124"/>
                  <a:gd name="T8" fmla="*/ 2 w 81"/>
                  <a:gd name="T9" fmla="*/ 1 h 124"/>
                  <a:gd name="T10" fmla="*/ 3 w 81"/>
                  <a:gd name="T11" fmla="*/ 0 h 124"/>
                  <a:gd name="T12" fmla="*/ 5 w 81"/>
                  <a:gd name="T13" fmla="*/ 2 h 124"/>
                  <a:gd name="T14" fmla="*/ 4 w 81"/>
                  <a:gd name="T15" fmla="*/ 3 h 124"/>
                  <a:gd name="T16" fmla="*/ 3 w 81"/>
                  <a:gd name="T17" fmla="*/ 4 h 124"/>
                  <a:gd name="T18" fmla="*/ 2 w 81"/>
                  <a:gd name="T19" fmla="*/ 6 h 124"/>
                  <a:gd name="T20" fmla="*/ 2 w 81"/>
                  <a:gd name="T21" fmla="*/ 7 h 124"/>
                  <a:gd name="T22" fmla="*/ 2 w 81"/>
                  <a:gd name="T23" fmla="*/ 8 h 124"/>
                  <a:gd name="T24" fmla="*/ 0 w 81"/>
                  <a:gd name="T25" fmla="*/ 8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24"/>
                  <a:gd name="T41" fmla="*/ 81 w 81"/>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24">
                    <a:moveTo>
                      <a:pt x="0" y="121"/>
                    </a:moveTo>
                    <a:lnTo>
                      <a:pt x="2" y="96"/>
                    </a:lnTo>
                    <a:lnTo>
                      <a:pt x="7" y="74"/>
                    </a:lnTo>
                    <a:lnTo>
                      <a:pt x="24" y="37"/>
                    </a:lnTo>
                    <a:lnTo>
                      <a:pt x="46" y="10"/>
                    </a:lnTo>
                    <a:lnTo>
                      <a:pt x="61" y="0"/>
                    </a:lnTo>
                    <a:lnTo>
                      <a:pt x="81" y="28"/>
                    </a:lnTo>
                    <a:lnTo>
                      <a:pt x="72" y="33"/>
                    </a:lnTo>
                    <a:lnTo>
                      <a:pt x="55" y="54"/>
                    </a:lnTo>
                    <a:lnTo>
                      <a:pt x="42" y="84"/>
                    </a:lnTo>
                    <a:lnTo>
                      <a:pt x="37" y="103"/>
                    </a:lnTo>
                    <a:lnTo>
                      <a:pt x="35" y="124"/>
                    </a:lnTo>
                    <a:lnTo>
                      <a:pt x="0" y="121"/>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37" name="Oval 535"/>
              <p:cNvSpPr>
                <a:spLocks noChangeArrowheads="1"/>
              </p:cNvSpPr>
              <p:nvPr/>
            </p:nvSpPr>
            <p:spPr bwMode="auto">
              <a:xfrm>
                <a:off x="1191" y="2207"/>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38" name="Freeform 536"/>
              <p:cNvSpPr>
                <a:spLocks noChangeArrowheads="1"/>
              </p:cNvSpPr>
              <p:nvPr/>
            </p:nvSpPr>
            <p:spPr bwMode="auto">
              <a:xfrm>
                <a:off x="1221" y="2104"/>
                <a:ext cx="43" cy="64"/>
              </a:xfrm>
              <a:custGeom>
                <a:avLst/>
                <a:gdLst>
                  <a:gd name="T0" fmla="*/ 0 w 84"/>
                  <a:gd name="T1" fmla="*/ 6 h 129"/>
                  <a:gd name="T2" fmla="*/ 1 w 84"/>
                  <a:gd name="T3" fmla="*/ 5 h 129"/>
                  <a:gd name="T4" fmla="*/ 2 w 84"/>
                  <a:gd name="T5" fmla="*/ 5 h 129"/>
                  <a:gd name="T6" fmla="*/ 2 w 84"/>
                  <a:gd name="T7" fmla="*/ 4 h 129"/>
                  <a:gd name="T8" fmla="*/ 3 w 84"/>
                  <a:gd name="T9" fmla="*/ 3 h 129"/>
                  <a:gd name="T10" fmla="*/ 3 w 84"/>
                  <a:gd name="T11" fmla="*/ 2 h 129"/>
                  <a:gd name="T12" fmla="*/ 3 w 84"/>
                  <a:gd name="T13" fmla="*/ 1 h 129"/>
                  <a:gd name="T14" fmla="*/ 4 w 84"/>
                  <a:gd name="T15" fmla="*/ 0 h 129"/>
                  <a:gd name="T16" fmla="*/ 6 w 84"/>
                  <a:gd name="T17" fmla="*/ 0 h 129"/>
                  <a:gd name="T18" fmla="*/ 6 w 84"/>
                  <a:gd name="T19" fmla="*/ 1 h 129"/>
                  <a:gd name="T20" fmla="*/ 5 w 84"/>
                  <a:gd name="T21" fmla="*/ 3 h 129"/>
                  <a:gd name="T22" fmla="*/ 5 w 84"/>
                  <a:gd name="T23" fmla="*/ 4 h 129"/>
                  <a:gd name="T24" fmla="*/ 4 w 84"/>
                  <a:gd name="T25" fmla="*/ 5 h 129"/>
                  <a:gd name="T26" fmla="*/ 3 w 84"/>
                  <a:gd name="T27" fmla="*/ 6 h 129"/>
                  <a:gd name="T28" fmla="*/ 3 w 84"/>
                  <a:gd name="T29" fmla="*/ 7 h 129"/>
                  <a:gd name="T30" fmla="*/ 2 w 84"/>
                  <a:gd name="T31" fmla="*/ 8 h 129"/>
                  <a:gd name="T32" fmla="*/ 0 w 84"/>
                  <a:gd name="T33" fmla="*/ 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4"/>
                  <a:gd name="T52" fmla="*/ 0 h 129"/>
                  <a:gd name="T53" fmla="*/ 84 w 84"/>
                  <a:gd name="T54" fmla="*/ 129 h 1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4" h="129">
                    <a:moveTo>
                      <a:pt x="0" y="102"/>
                    </a:moveTo>
                    <a:lnTo>
                      <a:pt x="11" y="93"/>
                    </a:lnTo>
                    <a:lnTo>
                      <a:pt x="18" y="85"/>
                    </a:lnTo>
                    <a:lnTo>
                      <a:pt x="27" y="73"/>
                    </a:lnTo>
                    <a:lnTo>
                      <a:pt x="36" y="58"/>
                    </a:lnTo>
                    <a:lnTo>
                      <a:pt x="42" y="39"/>
                    </a:lnTo>
                    <a:lnTo>
                      <a:pt x="47" y="21"/>
                    </a:lnTo>
                    <a:lnTo>
                      <a:pt x="49" y="0"/>
                    </a:lnTo>
                    <a:lnTo>
                      <a:pt x="84" y="5"/>
                    </a:lnTo>
                    <a:lnTo>
                      <a:pt x="82" y="27"/>
                    </a:lnTo>
                    <a:lnTo>
                      <a:pt x="77" y="49"/>
                    </a:lnTo>
                    <a:lnTo>
                      <a:pt x="70" y="73"/>
                    </a:lnTo>
                    <a:lnTo>
                      <a:pt x="59" y="92"/>
                    </a:lnTo>
                    <a:lnTo>
                      <a:pt x="47" y="105"/>
                    </a:lnTo>
                    <a:lnTo>
                      <a:pt x="36" y="117"/>
                    </a:lnTo>
                    <a:lnTo>
                      <a:pt x="22" y="129"/>
                    </a:lnTo>
                    <a:lnTo>
                      <a:pt x="0" y="10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39" name="Oval 537"/>
              <p:cNvSpPr>
                <a:spLocks noChangeArrowheads="1"/>
              </p:cNvSpPr>
              <p:nvPr/>
            </p:nvSpPr>
            <p:spPr bwMode="auto">
              <a:xfrm>
                <a:off x="1218" y="2153"/>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40" name="Freeform 538"/>
              <p:cNvSpPr>
                <a:spLocks noChangeArrowheads="1"/>
              </p:cNvSpPr>
              <p:nvPr/>
            </p:nvSpPr>
            <p:spPr bwMode="auto">
              <a:xfrm>
                <a:off x="1221" y="2042"/>
                <a:ext cx="43" cy="63"/>
              </a:xfrm>
              <a:custGeom>
                <a:avLst/>
                <a:gdLst>
                  <a:gd name="T0" fmla="*/ 4 w 84"/>
                  <a:gd name="T1" fmla="*/ 7 h 127"/>
                  <a:gd name="T2" fmla="*/ 3 w 84"/>
                  <a:gd name="T3" fmla="*/ 6 h 127"/>
                  <a:gd name="T4" fmla="*/ 3 w 84"/>
                  <a:gd name="T5" fmla="*/ 5 h 127"/>
                  <a:gd name="T6" fmla="*/ 3 w 84"/>
                  <a:gd name="T7" fmla="*/ 4 h 127"/>
                  <a:gd name="T8" fmla="*/ 2 w 84"/>
                  <a:gd name="T9" fmla="*/ 3 h 127"/>
                  <a:gd name="T10" fmla="*/ 1 w 84"/>
                  <a:gd name="T11" fmla="*/ 2 h 127"/>
                  <a:gd name="T12" fmla="*/ 0 w 84"/>
                  <a:gd name="T13" fmla="*/ 1 h 127"/>
                  <a:gd name="T14" fmla="*/ 2 w 84"/>
                  <a:gd name="T15" fmla="*/ 0 h 127"/>
                  <a:gd name="T16" fmla="*/ 3 w 84"/>
                  <a:gd name="T17" fmla="*/ 0 h 127"/>
                  <a:gd name="T18" fmla="*/ 4 w 84"/>
                  <a:gd name="T19" fmla="*/ 2 h 127"/>
                  <a:gd name="T20" fmla="*/ 5 w 84"/>
                  <a:gd name="T21" fmla="*/ 3 h 127"/>
                  <a:gd name="T22" fmla="*/ 5 w 84"/>
                  <a:gd name="T23" fmla="*/ 4 h 127"/>
                  <a:gd name="T24" fmla="*/ 6 w 84"/>
                  <a:gd name="T25" fmla="*/ 6 h 127"/>
                  <a:gd name="T26" fmla="*/ 6 w 84"/>
                  <a:gd name="T27" fmla="*/ 7 h 127"/>
                  <a:gd name="T28" fmla="*/ 4 w 84"/>
                  <a:gd name="T29" fmla="*/ 7 h 1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4"/>
                  <a:gd name="T46" fmla="*/ 0 h 127"/>
                  <a:gd name="T47" fmla="*/ 84 w 84"/>
                  <a:gd name="T48" fmla="*/ 127 h 12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4" h="127">
                    <a:moveTo>
                      <a:pt x="49" y="127"/>
                    </a:moveTo>
                    <a:lnTo>
                      <a:pt x="47" y="107"/>
                    </a:lnTo>
                    <a:lnTo>
                      <a:pt x="42" y="86"/>
                    </a:lnTo>
                    <a:lnTo>
                      <a:pt x="36" y="69"/>
                    </a:lnTo>
                    <a:lnTo>
                      <a:pt x="29" y="56"/>
                    </a:lnTo>
                    <a:lnTo>
                      <a:pt x="12" y="34"/>
                    </a:lnTo>
                    <a:lnTo>
                      <a:pt x="0" y="27"/>
                    </a:lnTo>
                    <a:lnTo>
                      <a:pt x="22" y="0"/>
                    </a:lnTo>
                    <a:lnTo>
                      <a:pt x="38" y="10"/>
                    </a:lnTo>
                    <a:lnTo>
                      <a:pt x="59" y="37"/>
                    </a:lnTo>
                    <a:lnTo>
                      <a:pt x="70" y="56"/>
                    </a:lnTo>
                    <a:lnTo>
                      <a:pt x="77" y="76"/>
                    </a:lnTo>
                    <a:lnTo>
                      <a:pt x="82" y="100"/>
                    </a:lnTo>
                    <a:lnTo>
                      <a:pt x="84" y="123"/>
                    </a:lnTo>
                    <a:lnTo>
                      <a:pt x="49" y="127"/>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41" name="Oval 539"/>
              <p:cNvSpPr>
                <a:spLocks noChangeArrowheads="1"/>
              </p:cNvSpPr>
              <p:nvPr/>
            </p:nvSpPr>
            <p:spPr bwMode="auto">
              <a:xfrm>
                <a:off x="1246" y="2096"/>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42" name="Freeform 540"/>
              <p:cNvSpPr>
                <a:spLocks noChangeArrowheads="1"/>
              </p:cNvSpPr>
              <p:nvPr/>
            </p:nvSpPr>
            <p:spPr bwMode="auto">
              <a:xfrm>
                <a:off x="1191" y="1993"/>
                <a:ext cx="41" cy="63"/>
              </a:xfrm>
              <a:custGeom>
                <a:avLst/>
                <a:gdLst>
                  <a:gd name="T0" fmla="*/ 3 w 83"/>
                  <a:gd name="T1" fmla="*/ 8 h 125"/>
                  <a:gd name="T2" fmla="*/ 2 w 83"/>
                  <a:gd name="T3" fmla="*/ 8 h 125"/>
                  <a:gd name="T4" fmla="*/ 1 w 83"/>
                  <a:gd name="T5" fmla="*/ 6 h 125"/>
                  <a:gd name="T6" fmla="*/ 0 w 83"/>
                  <a:gd name="T7" fmla="*/ 4 h 125"/>
                  <a:gd name="T8" fmla="*/ 0 w 83"/>
                  <a:gd name="T9" fmla="*/ 2 h 125"/>
                  <a:gd name="T10" fmla="*/ 0 w 83"/>
                  <a:gd name="T11" fmla="*/ 1 h 125"/>
                  <a:gd name="T12" fmla="*/ 2 w 83"/>
                  <a:gd name="T13" fmla="*/ 0 h 125"/>
                  <a:gd name="T14" fmla="*/ 2 w 83"/>
                  <a:gd name="T15" fmla="*/ 2 h 125"/>
                  <a:gd name="T16" fmla="*/ 2 w 83"/>
                  <a:gd name="T17" fmla="*/ 3 h 125"/>
                  <a:gd name="T18" fmla="*/ 3 w 83"/>
                  <a:gd name="T19" fmla="*/ 5 h 125"/>
                  <a:gd name="T20" fmla="*/ 4 w 83"/>
                  <a:gd name="T21" fmla="*/ 6 h 125"/>
                  <a:gd name="T22" fmla="*/ 5 w 83"/>
                  <a:gd name="T23" fmla="*/ 7 h 125"/>
                  <a:gd name="T24" fmla="*/ 3 w 83"/>
                  <a:gd name="T25" fmla="*/ 8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3"/>
                  <a:gd name="T40" fmla="*/ 0 h 125"/>
                  <a:gd name="T41" fmla="*/ 83 w 83"/>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3" h="125">
                    <a:moveTo>
                      <a:pt x="61" y="125"/>
                    </a:moveTo>
                    <a:lnTo>
                      <a:pt x="46" y="115"/>
                    </a:lnTo>
                    <a:lnTo>
                      <a:pt x="24" y="88"/>
                    </a:lnTo>
                    <a:lnTo>
                      <a:pt x="7" y="49"/>
                    </a:lnTo>
                    <a:lnTo>
                      <a:pt x="2" y="27"/>
                    </a:lnTo>
                    <a:lnTo>
                      <a:pt x="0" y="4"/>
                    </a:lnTo>
                    <a:lnTo>
                      <a:pt x="35" y="0"/>
                    </a:lnTo>
                    <a:lnTo>
                      <a:pt x="37" y="22"/>
                    </a:lnTo>
                    <a:lnTo>
                      <a:pt x="42" y="39"/>
                    </a:lnTo>
                    <a:lnTo>
                      <a:pt x="55" y="71"/>
                    </a:lnTo>
                    <a:lnTo>
                      <a:pt x="72" y="92"/>
                    </a:lnTo>
                    <a:lnTo>
                      <a:pt x="83" y="98"/>
                    </a:lnTo>
                    <a:lnTo>
                      <a:pt x="61" y="125"/>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43" name="Oval 541"/>
              <p:cNvSpPr>
                <a:spLocks noChangeArrowheads="1"/>
              </p:cNvSpPr>
              <p:nvPr/>
            </p:nvSpPr>
            <p:spPr bwMode="auto">
              <a:xfrm>
                <a:off x="1218" y="2040"/>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44" name="Freeform 542"/>
              <p:cNvSpPr>
                <a:spLocks noChangeArrowheads="1"/>
              </p:cNvSpPr>
              <p:nvPr/>
            </p:nvSpPr>
            <p:spPr bwMode="auto">
              <a:xfrm>
                <a:off x="1191" y="1933"/>
                <a:ext cx="41" cy="62"/>
              </a:xfrm>
              <a:custGeom>
                <a:avLst/>
                <a:gdLst>
                  <a:gd name="T0" fmla="*/ 0 w 83"/>
                  <a:gd name="T1" fmla="*/ 7 h 125"/>
                  <a:gd name="T2" fmla="*/ 0 w 83"/>
                  <a:gd name="T3" fmla="*/ 6 h 125"/>
                  <a:gd name="T4" fmla="*/ 0 w 83"/>
                  <a:gd name="T5" fmla="*/ 4 h 125"/>
                  <a:gd name="T6" fmla="*/ 1 w 83"/>
                  <a:gd name="T7" fmla="*/ 2 h 125"/>
                  <a:gd name="T8" fmla="*/ 2 w 83"/>
                  <a:gd name="T9" fmla="*/ 0 h 125"/>
                  <a:gd name="T10" fmla="*/ 3 w 83"/>
                  <a:gd name="T11" fmla="*/ 0 h 125"/>
                  <a:gd name="T12" fmla="*/ 5 w 83"/>
                  <a:gd name="T13" fmla="*/ 1 h 125"/>
                  <a:gd name="T14" fmla="*/ 4 w 83"/>
                  <a:gd name="T15" fmla="*/ 2 h 125"/>
                  <a:gd name="T16" fmla="*/ 3 w 83"/>
                  <a:gd name="T17" fmla="*/ 3 h 125"/>
                  <a:gd name="T18" fmla="*/ 2 w 83"/>
                  <a:gd name="T19" fmla="*/ 5 h 125"/>
                  <a:gd name="T20" fmla="*/ 2 w 83"/>
                  <a:gd name="T21" fmla="*/ 6 h 125"/>
                  <a:gd name="T22" fmla="*/ 2 w 83"/>
                  <a:gd name="T23" fmla="*/ 7 h 125"/>
                  <a:gd name="T24" fmla="*/ 0 w 83"/>
                  <a:gd name="T25" fmla="*/ 7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3"/>
                  <a:gd name="T40" fmla="*/ 0 h 125"/>
                  <a:gd name="T41" fmla="*/ 83 w 83"/>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3" h="125">
                    <a:moveTo>
                      <a:pt x="0" y="121"/>
                    </a:moveTo>
                    <a:lnTo>
                      <a:pt x="2" y="98"/>
                    </a:lnTo>
                    <a:lnTo>
                      <a:pt x="9" y="76"/>
                    </a:lnTo>
                    <a:lnTo>
                      <a:pt x="24" y="37"/>
                    </a:lnTo>
                    <a:lnTo>
                      <a:pt x="46" y="10"/>
                    </a:lnTo>
                    <a:lnTo>
                      <a:pt x="61" y="0"/>
                    </a:lnTo>
                    <a:lnTo>
                      <a:pt x="83" y="27"/>
                    </a:lnTo>
                    <a:lnTo>
                      <a:pt x="72" y="34"/>
                    </a:lnTo>
                    <a:lnTo>
                      <a:pt x="55" y="54"/>
                    </a:lnTo>
                    <a:lnTo>
                      <a:pt x="42" y="88"/>
                    </a:lnTo>
                    <a:lnTo>
                      <a:pt x="37" y="105"/>
                    </a:lnTo>
                    <a:lnTo>
                      <a:pt x="35" y="125"/>
                    </a:lnTo>
                    <a:lnTo>
                      <a:pt x="0" y="121"/>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845" name="Oval 543"/>
              <p:cNvSpPr>
                <a:spLocks noChangeArrowheads="1"/>
              </p:cNvSpPr>
              <p:nvPr/>
            </p:nvSpPr>
            <p:spPr bwMode="auto">
              <a:xfrm>
                <a:off x="1191" y="1986"/>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46" name="Oval 544"/>
              <p:cNvSpPr>
                <a:spLocks noChangeArrowheads="1"/>
              </p:cNvSpPr>
              <p:nvPr/>
            </p:nvSpPr>
            <p:spPr bwMode="auto">
              <a:xfrm>
                <a:off x="1218" y="1931"/>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47" name="Freeform 545"/>
              <p:cNvSpPr>
                <a:spLocks noChangeArrowheads="1"/>
              </p:cNvSpPr>
              <p:nvPr/>
            </p:nvSpPr>
            <p:spPr bwMode="auto">
              <a:xfrm>
                <a:off x="1221" y="2154"/>
                <a:ext cx="41" cy="63"/>
              </a:xfrm>
              <a:custGeom>
                <a:avLst/>
                <a:gdLst>
                  <a:gd name="T0" fmla="*/ 3 w 81"/>
                  <a:gd name="T1" fmla="*/ 8 h 124"/>
                  <a:gd name="T2" fmla="*/ 3 w 81"/>
                  <a:gd name="T3" fmla="*/ 7 h 124"/>
                  <a:gd name="T4" fmla="*/ 3 w 81"/>
                  <a:gd name="T5" fmla="*/ 6 h 124"/>
                  <a:gd name="T6" fmla="*/ 2 w 81"/>
                  <a:gd name="T7" fmla="*/ 4 h 124"/>
                  <a:gd name="T8" fmla="*/ 1 w 81"/>
                  <a:gd name="T9" fmla="*/ 3 h 124"/>
                  <a:gd name="T10" fmla="*/ 0 w 81"/>
                  <a:gd name="T11" fmla="*/ 2 h 124"/>
                  <a:gd name="T12" fmla="*/ 2 w 81"/>
                  <a:gd name="T13" fmla="*/ 0 h 124"/>
                  <a:gd name="T14" fmla="*/ 3 w 81"/>
                  <a:gd name="T15" fmla="*/ 1 h 124"/>
                  <a:gd name="T16" fmla="*/ 4 w 81"/>
                  <a:gd name="T17" fmla="*/ 3 h 124"/>
                  <a:gd name="T18" fmla="*/ 5 w 81"/>
                  <a:gd name="T19" fmla="*/ 5 h 124"/>
                  <a:gd name="T20" fmla="*/ 5 w 81"/>
                  <a:gd name="T21" fmla="*/ 7 h 124"/>
                  <a:gd name="T22" fmla="*/ 6 w 81"/>
                  <a:gd name="T23" fmla="*/ 8 h 124"/>
                  <a:gd name="T24" fmla="*/ 3 w 81"/>
                  <a:gd name="T25" fmla="*/ 8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24"/>
                  <a:gd name="T41" fmla="*/ 81 w 81"/>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24">
                    <a:moveTo>
                      <a:pt x="46" y="124"/>
                    </a:moveTo>
                    <a:lnTo>
                      <a:pt x="44" y="103"/>
                    </a:lnTo>
                    <a:lnTo>
                      <a:pt x="40" y="86"/>
                    </a:lnTo>
                    <a:lnTo>
                      <a:pt x="25" y="54"/>
                    </a:lnTo>
                    <a:lnTo>
                      <a:pt x="11" y="33"/>
                    </a:lnTo>
                    <a:lnTo>
                      <a:pt x="0" y="27"/>
                    </a:lnTo>
                    <a:lnTo>
                      <a:pt x="22" y="0"/>
                    </a:lnTo>
                    <a:lnTo>
                      <a:pt x="36" y="10"/>
                    </a:lnTo>
                    <a:lnTo>
                      <a:pt x="57" y="37"/>
                    </a:lnTo>
                    <a:lnTo>
                      <a:pt x="73" y="74"/>
                    </a:lnTo>
                    <a:lnTo>
                      <a:pt x="79" y="97"/>
                    </a:lnTo>
                    <a:lnTo>
                      <a:pt x="81" y="121"/>
                    </a:lnTo>
                    <a:lnTo>
                      <a:pt x="46" y="124"/>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48" name="Oval 546"/>
              <p:cNvSpPr>
                <a:spLocks noChangeArrowheads="1"/>
              </p:cNvSpPr>
              <p:nvPr/>
            </p:nvSpPr>
            <p:spPr bwMode="auto">
              <a:xfrm>
                <a:off x="1244" y="2207"/>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49" name="Freeform 547"/>
              <p:cNvSpPr>
                <a:spLocks noChangeArrowheads="1"/>
              </p:cNvSpPr>
              <p:nvPr/>
            </p:nvSpPr>
            <p:spPr bwMode="auto">
              <a:xfrm>
                <a:off x="1190" y="2107"/>
                <a:ext cx="41" cy="62"/>
              </a:xfrm>
              <a:custGeom>
                <a:avLst/>
                <a:gdLst>
                  <a:gd name="T0" fmla="*/ 3 w 83"/>
                  <a:gd name="T1" fmla="*/ 8 h 123"/>
                  <a:gd name="T2" fmla="*/ 2 w 83"/>
                  <a:gd name="T3" fmla="*/ 8 h 123"/>
                  <a:gd name="T4" fmla="*/ 2 w 83"/>
                  <a:gd name="T5" fmla="*/ 7 h 123"/>
                  <a:gd name="T6" fmla="*/ 1 w 83"/>
                  <a:gd name="T7" fmla="*/ 6 h 123"/>
                  <a:gd name="T8" fmla="*/ 0 w 83"/>
                  <a:gd name="T9" fmla="*/ 4 h 123"/>
                  <a:gd name="T10" fmla="*/ 0 w 83"/>
                  <a:gd name="T11" fmla="*/ 2 h 123"/>
                  <a:gd name="T12" fmla="*/ 0 w 83"/>
                  <a:gd name="T13" fmla="*/ 1 h 123"/>
                  <a:gd name="T14" fmla="*/ 2 w 83"/>
                  <a:gd name="T15" fmla="*/ 0 h 123"/>
                  <a:gd name="T16" fmla="*/ 2 w 83"/>
                  <a:gd name="T17" fmla="*/ 2 h 123"/>
                  <a:gd name="T18" fmla="*/ 2 w 83"/>
                  <a:gd name="T19" fmla="*/ 3 h 123"/>
                  <a:gd name="T20" fmla="*/ 3 w 83"/>
                  <a:gd name="T21" fmla="*/ 5 h 123"/>
                  <a:gd name="T22" fmla="*/ 4 w 83"/>
                  <a:gd name="T23" fmla="*/ 5 h 123"/>
                  <a:gd name="T24" fmla="*/ 4 w 83"/>
                  <a:gd name="T25" fmla="*/ 6 h 123"/>
                  <a:gd name="T26" fmla="*/ 5 w 83"/>
                  <a:gd name="T27" fmla="*/ 6 h 123"/>
                  <a:gd name="T28" fmla="*/ 3 w 83"/>
                  <a:gd name="T29" fmla="*/ 8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123"/>
                  <a:gd name="T47" fmla="*/ 83 w 83"/>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123">
                    <a:moveTo>
                      <a:pt x="63" y="123"/>
                    </a:moveTo>
                    <a:lnTo>
                      <a:pt x="46" y="113"/>
                    </a:lnTo>
                    <a:lnTo>
                      <a:pt x="35" y="100"/>
                    </a:lnTo>
                    <a:lnTo>
                      <a:pt x="24" y="86"/>
                    </a:lnTo>
                    <a:lnTo>
                      <a:pt x="9" y="51"/>
                    </a:lnTo>
                    <a:lnTo>
                      <a:pt x="2" y="27"/>
                    </a:lnTo>
                    <a:lnTo>
                      <a:pt x="0" y="4"/>
                    </a:lnTo>
                    <a:lnTo>
                      <a:pt x="35" y="0"/>
                    </a:lnTo>
                    <a:lnTo>
                      <a:pt x="37" y="22"/>
                    </a:lnTo>
                    <a:lnTo>
                      <a:pt x="42" y="39"/>
                    </a:lnTo>
                    <a:lnTo>
                      <a:pt x="55" y="69"/>
                    </a:lnTo>
                    <a:lnTo>
                      <a:pt x="64" y="79"/>
                    </a:lnTo>
                    <a:lnTo>
                      <a:pt x="70" y="88"/>
                    </a:lnTo>
                    <a:lnTo>
                      <a:pt x="83" y="95"/>
                    </a:lnTo>
                    <a:lnTo>
                      <a:pt x="63" y="123"/>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50" name="Oval 548"/>
              <p:cNvSpPr>
                <a:spLocks noChangeArrowheads="1"/>
              </p:cNvSpPr>
              <p:nvPr/>
            </p:nvSpPr>
            <p:spPr bwMode="auto">
              <a:xfrm>
                <a:off x="1218" y="2153"/>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51" name="Freeform 549"/>
              <p:cNvSpPr>
                <a:spLocks noChangeArrowheads="1"/>
              </p:cNvSpPr>
              <p:nvPr/>
            </p:nvSpPr>
            <p:spPr bwMode="auto">
              <a:xfrm>
                <a:off x="1190" y="2041"/>
                <a:ext cx="40" cy="68"/>
              </a:xfrm>
              <a:custGeom>
                <a:avLst/>
                <a:gdLst>
                  <a:gd name="T0" fmla="*/ 0 w 81"/>
                  <a:gd name="T1" fmla="*/ 9 h 135"/>
                  <a:gd name="T2" fmla="*/ 0 w 81"/>
                  <a:gd name="T3" fmla="*/ 7 h 135"/>
                  <a:gd name="T4" fmla="*/ 0 w 81"/>
                  <a:gd name="T5" fmla="*/ 6 h 135"/>
                  <a:gd name="T6" fmla="*/ 1 w 81"/>
                  <a:gd name="T7" fmla="*/ 4 h 135"/>
                  <a:gd name="T8" fmla="*/ 1 w 81"/>
                  <a:gd name="T9" fmla="*/ 3 h 135"/>
                  <a:gd name="T10" fmla="*/ 2 w 81"/>
                  <a:gd name="T11" fmla="*/ 2 h 135"/>
                  <a:gd name="T12" fmla="*/ 2 w 81"/>
                  <a:gd name="T13" fmla="*/ 1 h 135"/>
                  <a:gd name="T14" fmla="*/ 3 w 81"/>
                  <a:gd name="T15" fmla="*/ 1 h 135"/>
                  <a:gd name="T16" fmla="*/ 4 w 81"/>
                  <a:gd name="T17" fmla="*/ 0 h 135"/>
                  <a:gd name="T18" fmla="*/ 5 w 81"/>
                  <a:gd name="T19" fmla="*/ 2 h 135"/>
                  <a:gd name="T20" fmla="*/ 4 w 81"/>
                  <a:gd name="T21" fmla="*/ 2 h 135"/>
                  <a:gd name="T22" fmla="*/ 4 w 81"/>
                  <a:gd name="T23" fmla="*/ 3 h 135"/>
                  <a:gd name="T24" fmla="*/ 4 w 81"/>
                  <a:gd name="T25" fmla="*/ 3 h 135"/>
                  <a:gd name="T26" fmla="*/ 3 w 81"/>
                  <a:gd name="T27" fmla="*/ 4 h 135"/>
                  <a:gd name="T28" fmla="*/ 3 w 81"/>
                  <a:gd name="T29" fmla="*/ 5 h 135"/>
                  <a:gd name="T30" fmla="*/ 2 w 81"/>
                  <a:gd name="T31" fmla="*/ 6 h 135"/>
                  <a:gd name="T32" fmla="*/ 2 w 81"/>
                  <a:gd name="T33" fmla="*/ 8 h 135"/>
                  <a:gd name="T34" fmla="*/ 2 w 81"/>
                  <a:gd name="T35" fmla="*/ 9 h 135"/>
                  <a:gd name="T36" fmla="*/ 0 w 81"/>
                  <a:gd name="T37" fmla="*/ 9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135"/>
                  <a:gd name="T59" fmla="*/ 81 w 81"/>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135">
                    <a:moveTo>
                      <a:pt x="0" y="131"/>
                    </a:moveTo>
                    <a:lnTo>
                      <a:pt x="2" y="108"/>
                    </a:lnTo>
                    <a:lnTo>
                      <a:pt x="7" y="84"/>
                    </a:lnTo>
                    <a:lnTo>
                      <a:pt x="16" y="62"/>
                    </a:lnTo>
                    <a:lnTo>
                      <a:pt x="24" y="43"/>
                    </a:lnTo>
                    <a:lnTo>
                      <a:pt x="35" y="27"/>
                    </a:lnTo>
                    <a:lnTo>
                      <a:pt x="46" y="13"/>
                    </a:lnTo>
                    <a:lnTo>
                      <a:pt x="57" y="3"/>
                    </a:lnTo>
                    <a:lnTo>
                      <a:pt x="64" y="0"/>
                    </a:lnTo>
                    <a:lnTo>
                      <a:pt x="81" y="30"/>
                    </a:lnTo>
                    <a:lnTo>
                      <a:pt x="79" y="30"/>
                    </a:lnTo>
                    <a:lnTo>
                      <a:pt x="72" y="37"/>
                    </a:lnTo>
                    <a:lnTo>
                      <a:pt x="64" y="47"/>
                    </a:lnTo>
                    <a:lnTo>
                      <a:pt x="55" y="60"/>
                    </a:lnTo>
                    <a:lnTo>
                      <a:pt x="50" y="76"/>
                    </a:lnTo>
                    <a:lnTo>
                      <a:pt x="42" y="94"/>
                    </a:lnTo>
                    <a:lnTo>
                      <a:pt x="37" y="114"/>
                    </a:lnTo>
                    <a:lnTo>
                      <a:pt x="35" y="135"/>
                    </a:lnTo>
                    <a:lnTo>
                      <a:pt x="0" y="131"/>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52" name="Oval 550"/>
              <p:cNvSpPr>
                <a:spLocks noChangeArrowheads="1"/>
              </p:cNvSpPr>
              <p:nvPr/>
            </p:nvSpPr>
            <p:spPr bwMode="auto">
              <a:xfrm>
                <a:off x="1190" y="209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53" name="Freeform 551"/>
              <p:cNvSpPr>
                <a:spLocks noChangeArrowheads="1"/>
              </p:cNvSpPr>
              <p:nvPr/>
            </p:nvSpPr>
            <p:spPr bwMode="auto">
              <a:xfrm>
                <a:off x="1221" y="1993"/>
                <a:ext cx="41" cy="63"/>
              </a:xfrm>
              <a:custGeom>
                <a:avLst/>
                <a:gdLst>
                  <a:gd name="T0" fmla="*/ 0 w 81"/>
                  <a:gd name="T1" fmla="*/ 7 h 125"/>
                  <a:gd name="T2" fmla="*/ 1 w 81"/>
                  <a:gd name="T3" fmla="*/ 6 h 125"/>
                  <a:gd name="T4" fmla="*/ 2 w 81"/>
                  <a:gd name="T5" fmla="*/ 5 h 125"/>
                  <a:gd name="T6" fmla="*/ 3 w 81"/>
                  <a:gd name="T7" fmla="*/ 3 h 125"/>
                  <a:gd name="T8" fmla="*/ 3 w 81"/>
                  <a:gd name="T9" fmla="*/ 2 h 125"/>
                  <a:gd name="T10" fmla="*/ 3 w 81"/>
                  <a:gd name="T11" fmla="*/ 0 h 125"/>
                  <a:gd name="T12" fmla="*/ 6 w 81"/>
                  <a:gd name="T13" fmla="*/ 1 h 125"/>
                  <a:gd name="T14" fmla="*/ 5 w 81"/>
                  <a:gd name="T15" fmla="*/ 2 h 125"/>
                  <a:gd name="T16" fmla="*/ 5 w 81"/>
                  <a:gd name="T17" fmla="*/ 4 h 125"/>
                  <a:gd name="T18" fmla="*/ 4 w 81"/>
                  <a:gd name="T19" fmla="*/ 6 h 125"/>
                  <a:gd name="T20" fmla="*/ 3 w 81"/>
                  <a:gd name="T21" fmla="*/ 8 h 125"/>
                  <a:gd name="T22" fmla="*/ 2 w 81"/>
                  <a:gd name="T23" fmla="*/ 8 h 125"/>
                  <a:gd name="T24" fmla="*/ 0 w 81"/>
                  <a:gd name="T25" fmla="*/ 7 h 1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1"/>
                  <a:gd name="T40" fmla="*/ 0 h 125"/>
                  <a:gd name="T41" fmla="*/ 81 w 81"/>
                  <a:gd name="T42" fmla="*/ 125 h 1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1" h="125">
                    <a:moveTo>
                      <a:pt x="0" y="98"/>
                    </a:moveTo>
                    <a:lnTo>
                      <a:pt x="9" y="93"/>
                    </a:lnTo>
                    <a:lnTo>
                      <a:pt x="25" y="71"/>
                    </a:lnTo>
                    <a:lnTo>
                      <a:pt x="40" y="38"/>
                    </a:lnTo>
                    <a:lnTo>
                      <a:pt x="44" y="22"/>
                    </a:lnTo>
                    <a:lnTo>
                      <a:pt x="46" y="0"/>
                    </a:lnTo>
                    <a:lnTo>
                      <a:pt x="81" y="6"/>
                    </a:lnTo>
                    <a:lnTo>
                      <a:pt x="79" y="27"/>
                    </a:lnTo>
                    <a:lnTo>
                      <a:pt x="73" y="51"/>
                    </a:lnTo>
                    <a:lnTo>
                      <a:pt x="57" y="88"/>
                    </a:lnTo>
                    <a:lnTo>
                      <a:pt x="36" y="115"/>
                    </a:lnTo>
                    <a:lnTo>
                      <a:pt x="22" y="125"/>
                    </a:lnTo>
                    <a:lnTo>
                      <a:pt x="0" y="98"/>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54" name="Oval 552"/>
              <p:cNvSpPr>
                <a:spLocks noChangeArrowheads="1"/>
              </p:cNvSpPr>
              <p:nvPr/>
            </p:nvSpPr>
            <p:spPr bwMode="auto">
              <a:xfrm>
                <a:off x="1218" y="2040"/>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55" name="Freeform 553"/>
              <p:cNvSpPr>
                <a:spLocks noChangeArrowheads="1"/>
              </p:cNvSpPr>
              <p:nvPr/>
            </p:nvSpPr>
            <p:spPr bwMode="auto">
              <a:xfrm>
                <a:off x="1220" y="1933"/>
                <a:ext cx="42" cy="62"/>
              </a:xfrm>
              <a:custGeom>
                <a:avLst/>
                <a:gdLst>
                  <a:gd name="T0" fmla="*/ 3 w 83"/>
                  <a:gd name="T1" fmla="*/ 8 h 123"/>
                  <a:gd name="T2" fmla="*/ 3 w 83"/>
                  <a:gd name="T3" fmla="*/ 7 h 123"/>
                  <a:gd name="T4" fmla="*/ 3 w 83"/>
                  <a:gd name="T5" fmla="*/ 6 h 123"/>
                  <a:gd name="T6" fmla="*/ 3 w 83"/>
                  <a:gd name="T7" fmla="*/ 5 h 123"/>
                  <a:gd name="T8" fmla="*/ 2 w 83"/>
                  <a:gd name="T9" fmla="*/ 4 h 123"/>
                  <a:gd name="T10" fmla="*/ 1 w 83"/>
                  <a:gd name="T11" fmla="*/ 2 h 123"/>
                  <a:gd name="T12" fmla="*/ 0 w 83"/>
                  <a:gd name="T13" fmla="*/ 2 h 123"/>
                  <a:gd name="T14" fmla="*/ 2 w 83"/>
                  <a:gd name="T15" fmla="*/ 0 h 123"/>
                  <a:gd name="T16" fmla="*/ 3 w 83"/>
                  <a:gd name="T17" fmla="*/ 1 h 123"/>
                  <a:gd name="T18" fmla="*/ 4 w 83"/>
                  <a:gd name="T19" fmla="*/ 3 h 123"/>
                  <a:gd name="T20" fmla="*/ 5 w 83"/>
                  <a:gd name="T21" fmla="*/ 4 h 123"/>
                  <a:gd name="T22" fmla="*/ 5 w 83"/>
                  <a:gd name="T23" fmla="*/ 5 h 123"/>
                  <a:gd name="T24" fmla="*/ 6 w 83"/>
                  <a:gd name="T25" fmla="*/ 7 h 123"/>
                  <a:gd name="T26" fmla="*/ 6 w 83"/>
                  <a:gd name="T27" fmla="*/ 8 h 123"/>
                  <a:gd name="T28" fmla="*/ 3 w 83"/>
                  <a:gd name="T29" fmla="*/ 8 h 1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3"/>
                  <a:gd name="T46" fmla="*/ 0 h 123"/>
                  <a:gd name="T47" fmla="*/ 83 w 83"/>
                  <a:gd name="T48" fmla="*/ 123 h 1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3" h="123">
                    <a:moveTo>
                      <a:pt x="48" y="123"/>
                    </a:moveTo>
                    <a:lnTo>
                      <a:pt x="46" y="103"/>
                    </a:lnTo>
                    <a:lnTo>
                      <a:pt x="40" y="84"/>
                    </a:lnTo>
                    <a:lnTo>
                      <a:pt x="35" y="65"/>
                    </a:lnTo>
                    <a:lnTo>
                      <a:pt x="27" y="54"/>
                    </a:lnTo>
                    <a:lnTo>
                      <a:pt x="11" y="32"/>
                    </a:lnTo>
                    <a:lnTo>
                      <a:pt x="0" y="25"/>
                    </a:lnTo>
                    <a:lnTo>
                      <a:pt x="24" y="0"/>
                    </a:lnTo>
                    <a:lnTo>
                      <a:pt x="38" y="10"/>
                    </a:lnTo>
                    <a:lnTo>
                      <a:pt x="59" y="35"/>
                    </a:lnTo>
                    <a:lnTo>
                      <a:pt x="68" y="52"/>
                    </a:lnTo>
                    <a:lnTo>
                      <a:pt x="75" y="74"/>
                    </a:lnTo>
                    <a:lnTo>
                      <a:pt x="81" y="98"/>
                    </a:lnTo>
                    <a:lnTo>
                      <a:pt x="83" y="119"/>
                    </a:lnTo>
                    <a:lnTo>
                      <a:pt x="48" y="123"/>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856" name="Oval 554"/>
              <p:cNvSpPr>
                <a:spLocks noChangeArrowheads="1"/>
              </p:cNvSpPr>
              <p:nvPr/>
            </p:nvSpPr>
            <p:spPr bwMode="auto">
              <a:xfrm>
                <a:off x="1244" y="1986"/>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57" name="Oval 555"/>
              <p:cNvSpPr>
                <a:spLocks noChangeArrowheads="1"/>
              </p:cNvSpPr>
              <p:nvPr/>
            </p:nvSpPr>
            <p:spPr bwMode="auto">
              <a:xfrm>
                <a:off x="1218" y="1931"/>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58" name="Oval 556"/>
              <p:cNvSpPr>
                <a:spLocks noChangeArrowheads="1"/>
              </p:cNvSpPr>
              <p:nvPr/>
            </p:nvSpPr>
            <p:spPr bwMode="auto">
              <a:xfrm>
                <a:off x="1241" y="1724"/>
                <a:ext cx="27" cy="25"/>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859" name="Oval 557"/>
              <p:cNvSpPr>
                <a:spLocks noChangeArrowheads="1"/>
              </p:cNvSpPr>
              <p:nvPr/>
            </p:nvSpPr>
            <p:spPr bwMode="auto">
              <a:xfrm>
                <a:off x="1241" y="1725"/>
                <a:ext cx="27" cy="24"/>
              </a:xfrm>
              <a:prstGeom prst="ellipse">
                <a:avLst/>
              </a:prstGeom>
              <a:noFill/>
              <a:ln w="9360">
                <a:solidFill>
                  <a:srgbClr val="E62324"/>
                </a:solidFill>
                <a:miter lim="800000"/>
                <a:headEnd/>
                <a:tailEnd/>
              </a:ln>
            </p:spPr>
            <p:txBody>
              <a:bodyPr wrap="none" anchor="ctr"/>
              <a:lstStyle/>
              <a:p>
                <a:endParaRPr lang="en-US" sz="1200">
                  <a:ea typeface="ＭＳ Ｐゴシック"/>
                  <a:cs typeface="ＭＳ Ｐゴシック"/>
                </a:endParaRPr>
              </a:p>
            </p:txBody>
          </p:sp>
          <p:sp>
            <p:nvSpPr>
              <p:cNvPr id="18860" name="Oval 558"/>
              <p:cNvSpPr>
                <a:spLocks noChangeArrowheads="1"/>
              </p:cNvSpPr>
              <p:nvPr/>
            </p:nvSpPr>
            <p:spPr bwMode="auto">
              <a:xfrm>
                <a:off x="1185" y="1764"/>
                <a:ext cx="29" cy="25"/>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861" name="Oval 559"/>
              <p:cNvSpPr>
                <a:spLocks noChangeArrowheads="1"/>
              </p:cNvSpPr>
              <p:nvPr/>
            </p:nvSpPr>
            <p:spPr bwMode="auto">
              <a:xfrm>
                <a:off x="1186" y="1764"/>
                <a:ext cx="28" cy="25"/>
              </a:xfrm>
              <a:prstGeom prst="ellipse">
                <a:avLst/>
              </a:prstGeom>
              <a:noFill/>
              <a:ln w="9360">
                <a:solidFill>
                  <a:srgbClr val="00427C"/>
                </a:solidFill>
                <a:miter lim="800000"/>
                <a:headEnd/>
                <a:tailEnd/>
              </a:ln>
            </p:spPr>
            <p:txBody>
              <a:bodyPr wrap="none" anchor="ctr"/>
              <a:lstStyle/>
              <a:p>
                <a:endParaRPr lang="en-US" sz="1200">
                  <a:ea typeface="ＭＳ Ｐゴシック"/>
                  <a:cs typeface="ＭＳ Ｐゴシック"/>
                </a:endParaRPr>
              </a:p>
            </p:txBody>
          </p:sp>
        </p:grpSp>
        <p:grpSp>
          <p:nvGrpSpPr>
            <p:cNvPr id="4" name="Group 744"/>
            <p:cNvGrpSpPr>
              <a:grpSpLocks/>
            </p:cNvGrpSpPr>
            <p:nvPr/>
          </p:nvGrpSpPr>
          <p:grpSpPr bwMode="auto">
            <a:xfrm>
              <a:off x="1037855" y="2166240"/>
              <a:ext cx="148948" cy="230580"/>
              <a:chOff x="1128" y="3438"/>
              <a:chExt cx="343" cy="551"/>
            </a:xfrm>
          </p:grpSpPr>
          <p:sp>
            <p:nvSpPr>
              <p:cNvPr id="18692" name="AutoShape 745"/>
              <p:cNvSpPr>
                <a:spLocks noChangeArrowheads="1"/>
              </p:cNvSpPr>
              <p:nvPr/>
            </p:nvSpPr>
            <p:spPr bwMode="auto">
              <a:xfrm>
                <a:off x="1128" y="3439"/>
                <a:ext cx="344" cy="551"/>
              </a:xfrm>
              <a:prstGeom prst="roundRect">
                <a:avLst>
                  <a:gd name="adj" fmla="val 287"/>
                </a:avLst>
              </a:prstGeom>
              <a:noFill/>
              <a:ln w="9525">
                <a:noFill/>
                <a:round/>
                <a:headEnd/>
                <a:tailEnd/>
              </a:ln>
            </p:spPr>
            <p:txBody>
              <a:bodyPr wrap="none" anchor="ctr"/>
              <a:lstStyle/>
              <a:p>
                <a:endParaRPr lang="en-US" sz="1200">
                  <a:ea typeface="ＭＳ Ｐゴシック"/>
                  <a:cs typeface="ＭＳ Ｐゴシック"/>
                </a:endParaRPr>
              </a:p>
            </p:txBody>
          </p:sp>
          <p:sp>
            <p:nvSpPr>
              <p:cNvPr id="18693" name="Freeform 746"/>
              <p:cNvSpPr>
                <a:spLocks noChangeArrowheads="1"/>
              </p:cNvSpPr>
              <p:nvPr/>
            </p:nvSpPr>
            <p:spPr bwMode="auto">
              <a:xfrm>
                <a:off x="1136" y="3599"/>
                <a:ext cx="326" cy="386"/>
              </a:xfrm>
              <a:custGeom>
                <a:avLst/>
                <a:gdLst>
                  <a:gd name="T0" fmla="*/ 92 w 326"/>
                  <a:gd name="T1" fmla="*/ 0 h 387"/>
                  <a:gd name="T2" fmla="*/ 223 w 326"/>
                  <a:gd name="T3" fmla="*/ 0 h 387"/>
                  <a:gd name="T4" fmla="*/ 230 w 326"/>
                  <a:gd name="T5" fmla="*/ 28 h 387"/>
                  <a:gd name="T6" fmla="*/ 247 w 326"/>
                  <a:gd name="T7" fmla="*/ 69 h 387"/>
                  <a:gd name="T8" fmla="*/ 265 w 326"/>
                  <a:gd name="T9" fmla="*/ 97 h 387"/>
                  <a:gd name="T10" fmla="*/ 301 w 326"/>
                  <a:gd name="T11" fmla="*/ 131 h 387"/>
                  <a:gd name="T12" fmla="*/ 323 w 326"/>
                  <a:gd name="T13" fmla="*/ 186 h 387"/>
                  <a:gd name="T14" fmla="*/ 326 w 326"/>
                  <a:gd name="T15" fmla="*/ 238 h 387"/>
                  <a:gd name="T16" fmla="*/ 311 w 326"/>
                  <a:gd name="T17" fmla="*/ 291 h 387"/>
                  <a:gd name="T18" fmla="*/ 279 w 326"/>
                  <a:gd name="T19" fmla="*/ 337 h 387"/>
                  <a:gd name="T20" fmla="*/ 220 w 326"/>
                  <a:gd name="T21" fmla="*/ 372 h 387"/>
                  <a:gd name="T22" fmla="*/ 166 w 326"/>
                  <a:gd name="T23" fmla="*/ 383 h 387"/>
                  <a:gd name="T24" fmla="*/ 109 w 326"/>
                  <a:gd name="T25" fmla="*/ 377 h 387"/>
                  <a:gd name="T26" fmla="*/ 56 w 326"/>
                  <a:gd name="T27" fmla="*/ 347 h 387"/>
                  <a:gd name="T28" fmla="*/ 23 w 326"/>
                  <a:gd name="T29" fmla="*/ 308 h 387"/>
                  <a:gd name="T30" fmla="*/ 1 w 326"/>
                  <a:gd name="T31" fmla="*/ 255 h 387"/>
                  <a:gd name="T32" fmla="*/ 0 w 326"/>
                  <a:gd name="T33" fmla="*/ 194 h 387"/>
                  <a:gd name="T34" fmla="*/ 9 w 326"/>
                  <a:gd name="T35" fmla="*/ 151 h 387"/>
                  <a:gd name="T36" fmla="*/ 31 w 326"/>
                  <a:gd name="T37" fmla="*/ 117 h 387"/>
                  <a:gd name="T38" fmla="*/ 61 w 326"/>
                  <a:gd name="T39" fmla="*/ 87 h 387"/>
                  <a:gd name="T40" fmla="*/ 80 w 326"/>
                  <a:gd name="T41" fmla="*/ 52 h 387"/>
                  <a:gd name="T42" fmla="*/ 92 w 326"/>
                  <a:gd name="T43" fmla="*/ 0 h 3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6"/>
                  <a:gd name="T67" fmla="*/ 0 h 387"/>
                  <a:gd name="T68" fmla="*/ 326 w 326"/>
                  <a:gd name="T69" fmla="*/ 387 h 3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6" h="387">
                    <a:moveTo>
                      <a:pt x="92" y="0"/>
                    </a:moveTo>
                    <a:lnTo>
                      <a:pt x="223" y="0"/>
                    </a:lnTo>
                    <a:lnTo>
                      <a:pt x="230" y="28"/>
                    </a:lnTo>
                    <a:lnTo>
                      <a:pt x="247" y="69"/>
                    </a:lnTo>
                    <a:lnTo>
                      <a:pt x="265" y="97"/>
                    </a:lnTo>
                    <a:lnTo>
                      <a:pt x="301" y="131"/>
                    </a:lnTo>
                    <a:lnTo>
                      <a:pt x="323" y="186"/>
                    </a:lnTo>
                    <a:lnTo>
                      <a:pt x="326" y="242"/>
                    </a:lnTo>
                    <a:lnTo>
                      <a:pt x="311" y="295"/>
                    </a:lnTo>
                    <a:lnTo>
                      <a:pt x="279" y="341"/>
                    </a:lnTo>
                    <a:lnTo>
                      <a:pt x="220" y="376"/>
                    </a:lnTo>
                    <a:lnTo>
                      <a:pt x="166" y="387"/>
                    </a:lnTo>
                    <a:lnTo>
                      <a:pt x="109" y="381"/>
                    </a:lnTo>
                    <a:lnTo>
                      <a:pt x="56" y="351"/>
                    </a:lnTo>
                    <a:lnTo>
                      <a:pt x="23" y="312"/>
                    </a:lnTo>
                    <a:lnTo>
                      <a:pt x="1" y="259"/>
                    </a:lnTo>
                    <a:lnTo>
                      <a:pt x="0" y="198"/>
                    </a:lnTo>
                    <a:lnTo>
                      <a:pt x="9" y="151"/>
                    </a:lnTo>
                    <a:lnTo>
                      <a:pt x="31" y="117"/>
                    </a:lnTo>
                    <a:lnTo>
                      <a:pt x="61" y="87"/>
                    </a:lnTo>
                    <a:lnTo>
                      <a:pt x="80" y="52"/>
                    </a:lnTo>
                    <a:lnTo>
                      <a:pt x="92" y="0"/>
                    </a:lnTo>
                    <a:close/>
                  </a:path>
                </a:pathLst>
              </a:custGeom>
              <a:solidFill>
                <a:srgbClr val="FFF100"/>
              </a:solidFill>
              <a:ln w="9525">
                <a:noFill/>
                <a:round/>
                <a:headEnd/>
                <a:tailEnd/>
              </a:ln>
            </p:spPr>
            <p:txBody>
              <a:bodyPr wrap="none" anchor="ctr"/>
              <a:lstStyle/>
              <a:p>
                <a:endParaRPr lang="it-IT" sz="1200">
                  <a:ea typeface="ＭＳ Ｐゴシック"/>
                  <a:cs typeface="ＭＳ Ｐゴシック"/>
                </a:endParaRPr>
              </a:p>
            </p:txBody>
          </p:sp>
          <p:sp>
            <p:nvSpPr>
              <p:cNvPr id="18694" name="Freeform 747"/>
              <p:cNvSpPr>
                <a:spLocks noChangeArrowheads="1"/>
              </p:cNvSpPr>
              <p:nvPr/>
            </p:nvSpPr>
            <p:spPr bwMode="auto">
              <a:xfrm>
                <a:off x="1195" y="3599"/>
                <a:ext cx="39" cy="85"/>
              </a:xfrm>
              <a:custGeom>
                <a:avLst/>
                <a:gdLst>
                  <a:gd name="T0" fmla="*/ 39 w 39"/>
                  <a:gd name="T1" fmla="*/ 1 h 85"/>
                  <a:gd name="T2" fmla="*/ 39 w 39"/>
                  <a:gd name="T3" fmla="*/ 8 h 85"/>
                  <a:gd name="T4" fmla="*/ 38 w 39"/>
                  <a:gd name="T5" fmla="*/ 18 h 85"/>
                  <a:gd name="T6" fmla="*/ 36 w 39"/>
                  <a:gd name="T7" fmla="*/ 28 h 85"/>
                  <a:gd name="T8" fmla="*/ 33 w 39"/>
                  <a:gd name="T9" fmla="*/ 39 h 85"/>
                  <a:gd name="T10" fmla="*/ 28 w 39"/>
                  <a:gd name="T11" fmla="*/ 51 h 85"/>
                  <a:gd name="T12" fmla="*/ 23 w 39"/>
                  <a:gd name="T13" fmla="*/ 63 h 85"/>
                  <a:gd name="T14" fmla="*/ 16 w 39"/>
                  <a:gd name="T15" fmla="*/ 74 h 85"/>
                  <a:gd name="T16" fmla="*/ 12 w 39"/>
                  <a:gd name="T17" fmla="*/ 80 h 85"/>
                  <a:gd name="T18" fmla="*/ 8 w 39"/>
                  <a:gd name="T19" fmla="*/ 85 h 85"/>
                  <a:gd name="T20" fmla="*/ 0 w 39"/>
                  <a:gd name="T21" fmla="*/ 79 h 85"/>
                  <a:gd name="T22" fmla="*/ 4 w 39"/>
                  <a:gd name="T23" fmla="*/ 74 h 85"/>
                  <a:gd name="T24" fmla="*/ 8 w 39"/>
                  <a:gd name="T25" fmla="*/ 69 h 85"/>
                  <a:gd name="T26" fmla="*/ 14 w 39"/>
                  <a:gd name="T27" fmla="*/ 58 h 85"/>
                  <a:gd name="T28" fmla="*/ 19 w 39"/>
                  <a:gd name="T29" fmla="*/ 47 h 85"/>
                  <a:gd name="T30" fmla="*/ 23 w 39"/>
                  <a:gd name="T31" fmla="*/ 36 h 85"/>
                  <a:gd name="T32" fmla="*/ 26 w 39"/>
                  <a:gd name="T33" fmla="*/ 26 h 85"/>
                  <a:gd name="T34" fmla="*/ 28 w 39"/>
                  <a:gd name="T35" fmla="*/ 16 h 85"/>
                  <a:gd name="T36" fmla="*/ 29 w 39"/>
                  <a:gd name="T37" fmla="*/ 8 h 85"/>
                  <a:gd name="T38" fmla="*/ 30 w 39"/>
                  <a:gd name="T39" fmla="*/ 0 h 85"/>
                  <a:gd name="T40" fmla="*/ 39 w 39"/>
                  <a:gd name="T41" fmla="*/ 1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9"/>
                  <a:gd name="T64" fmla="*/ 0 h 85"/>
                  <a:gd name="T65" fmla="*/ 39 w 39"/>
                  <a:gd name="T66" fmla="*/ 85 h 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9" h="85">
                    <a:moveTo>
                      <a:pt x="39" y="1"/>
                    </a:moveTo>
                    <a:lnTo>
                      <a:pt x="39" y="8"/>
                    </a:lnTo>
                    <a:lnTo>
                      <a:pt x="38" y="18"/>
                    </a:lnTo>
                    <a:lnTo>
                      <a:pt x="36" y="28"/>
                    </a:lnTo>
                    <a:lnTo>
                      <a:pt x="33" y="39"/>
                    </a:lnTo>
                    <a:lnTo>
                      <a:pt x="28" y="51"/>
                    </a:lnTo>
                    <a:lnTo>
                      <a:pt x="23" y="63"/>
                    </a:lnTo>
                    <a:lnTo>
                      <a:pt x="16" y="74"/>
                    </a:lnTo>
                    <a:lnTo>
                      <a:pt x="12" y="80"/>
                    </a:lnTo>
                    <a:lnTo>
                      <a:pt x="8" y="85"/>
                    </a:lnTo>
                    <a:lnTo>
                      <a:pt x="0" y="79"/>
                    </a:lnTo>
                    <a:lnTo>
                      <a:pt x="4" y="74"/>
                    </a:lnTo>
                    <a:lnTo>
                      <a:pt x="8" y="69"/>
                    </a:lnTo>
                    <a:lnTo>
                      <a:pt x="14" y="58"/>
                    </a:lnTo>
                    <a:lnTo>
                      <a:pt x="19" y="47"/>
                    </a:lnTo>
                    <a:lnTo>
                      <a:pt x="23" y="36"/>
                    </a:lnTo>
                    <a:lnTo>
                      <a:pt x="26" y="26"/>
                    </a:lnTo>
                    <a:lnTo>
                      <a:pt x="28" y="16"/>
                    </a:lnTo>
                    <a:lnTo>
                      <a:pt x="29" y="8"/>
                    </a:lnTo>
                    <a:lnTo>
                      <a:pt x="30" y="0"/>
                    </a:lnTo>
                    <a:lnTo>
                      <a:pt x="39" y="1"/>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695" name="Freeform 748"/>
              <p:cNvSpPr>
                <a:spLocks noChangeArrowheads="1"/>
              </p:cNvSpPr>
              <p:nvPr/>
            </p:nvSpPr>
            <p:spPr bwMode="auto">
              <a:xfrm>
                <a:off x="1128" y="3678"/>
                <a:ext cx="74" cy="142"/>
              </a:xfrm>
              <a:custGeom>
                <a:avLst/>
                <a:gdLst>
                  <a:gd name="T0" fmla="*/ 74 w 74"/>
                  <a:gd name="T1" fmla="*/ 7 h 143"/>
                  <a:gd name="T2" fmla="*/ 68 w 74"/>
                  <a:gd name="T3" fmla="*/ 12 h 143"/>
                  <a:gd name="T4" fmla="*/ 62 w 74"/>
                  <a:gd name="T5" fmla="*/ 18 h 143"/>
                  <a:gd name="T6" fmla="*/ 56 w 74"/>
                  <a:gd name="T7" fmla="*/ 24 h 143"/>
                  <a:gd name="T8" fmla="*/ 50 w 74"/>
                  <a:gd name="T9" fmla="*/ 31 h 143"/>
                  <a:gd name="T10" fmla="*/ 45 w 74"/>
                  <a:gd name="T11" fmla="*/ 39 h 143"/>
                  <a:gd name="T12" fmla="*/ 40 w 74"/>
                  <a:gd name="T13" fmla="*/ 47 h 143"/>
                  <a:gd name="T14" fmla="*/ 30 w 74"/>
                  <a:gd name="T15" fmla="*/ 65 h 143"/>
                  <a:gd name="T16" fmla="*/ 26 w 74"/>
                  <a:gd name="T17" fmla="*/ 71 h 143"/>
                  <a:gd name="T18" fmla="*/ 22 w 74"/>
                  <a:gd name="T19" fmla="*/ 79 h 143"/>
                  <a:gd name="T20" fmla="*/ 18 w 74"/>
                  <a:gd name="T21" fmla="*/ 89 h 143"/>
                  <a:gd name="T22" fmla="*/ 15 w 74"/>
                  <a:gd name="T23" fmla="*/ 99 h 143"/>
                  <a:gd name="T24" fmla="*/ 13 w 74"/>
                  <a:gd name="T25" fmla="*/ 109 h 143"/>
                  <a:gd name="T26" fmla="*/ 11 w 74"/>
                  <a:gd name="T27" fmla="*/ 119 h 143"/>
                  <a:gd name="T28" fmla="*/ 10 w 74"/>
                  <a:gd name="T29" fmla="*/ 129 h 143"/>
                  <a:gd name="T30" fmla="*/ 10 w 74"/>
                  <a:gd name="T31" fmla="*/ 139 h 143"/>
                  <a:gd name="T32" fmla="*/ 0 w 74"/>
                  <a:gd name="T33" fmla="*/ 138 h 143"/>
                  <a:gd name="T34" fmla="*/ 0 w 74"/>
                  <a:gd name="T35" fmla="*/ 128 h 143"/>
                  <a:gd name="T36" fmla="*/ 2 w 74"/>
                  <a:gd name="T37" fmla="*/ 118 h 143"/>
                  <a:gd name="T38" fmla="*/ 4 w 74"/>
                  <a:gd name="T39" fmla="*/ 107 h 143"/>
                  <a:gd name="T40" fmla="*/ 6 w 74"/>
                  <a:gd name="T41" fmla="*/ 97 h 143"/>
                  <a:gd name="T42" fmla="*/ 9 w 74"/>
                  <a:gd name="T43" fmla="*/ 86 h 143"/>
                  <a:gd name="T44" fmla="*/ 13 w 74"/>
                  <a:gd name="T45" fmla="*/ 76 h 143"/>
                  <a:gd name="T46" fmla="*/ 17 w 74"/>
                  <a:gd name="T47" fmla="*/ 70 h 143"/>
                  <a:gd name="T48" fmla="*/ 21 w 74"/>
                  <a:gd name="T49" fmla="*/ 60 h 143"/>
                  <a:gd name="T50" fmla="*/ 31 w 74"/>
                  <a:gd name="T51" fmla="*/ 42 h 143"/>
                  <a:gd name="T52" fmla="*/ 37 w 74"/>
                  <a:gd name="T53" fmla="*/ 33 h 143"/>
                  <a:gd name="T54" fmla="*/ 43 w 74"/>
                  <a:gd name="T55" fmla="*/ 25 h 143"/>
                  <a:gd name="T56" fmla="*/ 49 w 74"/>
                  <a:gd name="T57" fmla="*/ 18 h 143"/>
                  <a:gd name="T58" fmla="*/ 55 w 74"/>
                  <a:gd name="T59" fmla="*/ 11 h 143"/>
                  <a:gd name="T60" fmla="*/ 61 w 74"/>
                  <a:gd name="T61" fmla="*/ 5 h 143"/>
                  <a:gd name="T62" fmla="*/ 68 w 74"/>
                  <a:gd name="T63" fmla="*/ 0 h 143"/>
                  <a:gd name="T64" fmla="*/ 74 w 74"/>
                  <a:gd name="T65" fmla="*/ 7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143"/>
                  <a:gd name="T101" fmla="*/ 74 w 74"/>
                  <a:gd name="T102" fmla="*/ 143 h 1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143">
                    <a:moveTo>
                      <a:pt x="74" y="7"/>
                    </a:moveTo>
                    <a:lnTo>
                      <a:pt x="68" y="12"/>
                    </a:lnTo>
                    <a:lnTo>
                      <a:pt x="62" y="18"/>
                    </a:lnTo>
                    <a:lnTo>
                      <a:pt x="56" y="24"/>
                    </a:lnTo>
                    <a:lnTo>
                      <a:pt x="50" y="31"/>
                    </a:lnTo>
                    <a:lnTo>
                      <a:pt x="45" y="39"/>
                    </a:lnTo>
                    <a:lnTo>
                      <a:pt x="40" y="47"/>
                    </a:lnTo>
                    <a:lnTo>
                      <a:pt x="30" y="65"/>
                    </a:lnTo>
                    <a:lnTo>
                      <a:pt x="26" y="74"/>
                    </a:lnTo>
                    <a:lnTo>
                      <a:pt x="22" y="83"/>
                    </a:lnTo>
                    <a:lnTo>
                      <a:pt x="18" y="93"/>
                    </a:lnTo>
                    <a:lnTo>
                      <a:pt x="15" y="103"/>
                    </a:lnTo>
                    <a:lnTo>
                      <a:pt x="13" y="113"/>
                    </a:lnTo>
                    <a:lnTo>
                      <a:pt x="11" y="123"/>
                    </a:lnTo>
                    <a:lnTo>
                      <a:pt x="10" y="133"/>
                    </a:lnTo>
                    <a:lnTo>
                      <a:pt x="10" y="143"/>
                    </a:lnTo>
                    <a:lnTo>
                      <a:pt x="0" y="142"/>
                    </a:lnTo>
                    <a:lnTo>
                      <a:pt x="0" y="132"/>
                    </a:lnTo>
                    <a:lnTo>
                      <a:pt x="2" y="122"/>
                    </a:lnTo>
                    <a:lnTo>
                      <a:pt x="4" y="111"/>
                    </a:lnTo>
                    <a:lnTo>
                      <a:pt x="6" y="101"/>
                    </a:lnTo>
                    <a:lnTo>
                      <a:pt x="9" y="90"/>
                    </a:lnTo>
                    <a:lnTo>
                      <a:pt x="13" y="80"/>
                    </a:lnTo>
                    <a:lnTo>
                      <a:pt x="17" y="70"/>
                    </a:lnTo>
                    <a:lnTo>
                      <a:pt x="21" y="60"/>
                    </a:lnTo>
                    <a:lnTo>
                      <a:pt x="31" y="42"/>
                    </a:lnTo>
                    <a:lnTo>
                      <a:pt x="37" y="33"/>
                    </a:lnTo>
                    <a:lnTo>
                      <a:pt x="43" y="25"/>
                    </a:lnTo>
                    <a:lnTo>
                      <a:pt x="49" y="18"/>
                    </a:lnTo>
                    <a:lnTo>
                      <a:pt x="55" y="11"/>
                    </a:lnTo>
                    <a:lnTo>
                      <a:pt x="61" y="5"/>
                    </a:lnTo>
                    <a:lnTo>
                      <a:pt x="68" y="0"/>
                    </a:lnTo>
                    <a:lnTo>
                      <a:pt x="74" y="7"/>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696" name="Oval 749"/>
              <p:cNvSpPr>
                <a:spLocks noChangeArrowheads="1"/>
              </p:cNvSpPr>
              <p:nvPr/>
            </p:nvSpPr>
            <p:spPr bwMode="auto">
              <a:xfrm>
                <a:off x="1194" y="3676"/>
                <a:ext cx="10" cy="1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697" name="Freeform 750"/>
              <p:cNvSpPr>
                <a:spLocks noChangeArrowheads="1"/>
              </p:cNvSpPr>
              <p:nvPr/>
            </p:nvSpPr>
            <p:spPr bwMode="auto">
              <a:xfrm>
                <a:off x="1128" y="3820"/>
                <a:ext cx="172" cy="170"/>
              </a:xfrm>
              <a:custGeom>
                <a:avLst/>
                <a:gdLst>
                  <a:gd name="T0" fmla="*/ 10 w 172"/>
                  <a:gd name="T1" fmla="*/ 0 h 170"/>
                  <a:gd name="T2" fmla="*/ 10 w 172"/>
                  <a:gd name="T3" fmla="*/ 8 h 170"/>
                  <a:gd name="T4" fmla="*/ 11 w 172"/>
                  <a:gd name="T5" fmla="*/ 16 h 170"/>
                  <a:gd name="T6" fmla="*/ 12 w 172"/>
                  <a:gd name="T7" fmla="*/ 24 h 170"/>
                  <a:gd name="T8" fmla="*/ 13 w 172"/>
                  <a:gd name="T9" fmla="*/ 32 h 170"/>
                  <a:gd name="T10" fmla="*/ 15 w 172"/>
                  <a:gd name="T11" fmla="*/ 40 h 170"/>
                  <a:gd name="T12" fmla="*/ 17 w 172"/>
                  <a:gd name="T13" fmla="*/ 47 h 170"/>
                  <a:gd name="T14" fmla="*/ 20 w 172"/>
                  <a:gd name="T15" fmla="*/ 54 h 170"/>
                  <a:gd name="T16" fmla="*/ 23 w 172"/>
                  <a:gd name="T17" fmla="*/ 62 h 170"/>
                  <a:gd name="T18" fmla="*/ 30 w 172"/>
                  <a:gd name="T19" fmla="*/ 76 h 170"/>
                  <a:gd name="T20" fmla="*/ 34 w 172"/>
                  <a:gd name="T21" fmla="*/ 83 h 170"/>
                  <a:gd name="T22" fmla="*/ 38 w 172"/>
                  <a:gd name="T23" fmla="*/ 89 h 170"/>
                  <a:gd name="T24" fmla="*/ 42 w 172"/>
                  <a:gd name="T25" fmla="*/ 95 h 170"/>
                  <a:gd name="T26" fmla="*/ 47 w 172"/>
                  <a:gd name="T27" fmla="*/ 101 h 170"/>
                  <a:gd name="T28" fmla="*/ 58 w 172"/>
                  <a:gd name="T29" fmla="*/ 113 h 170"/>
                  <a:gd name="T30" fmla="*/ 69 w 172"/>
                  <a:gd name="T31" fmla="*/ 123 h 170"/>
                  <a:gd name="T32" fmla="*/ 76 w 172"/>
                  <a:gd name="T33" fmla="*/ 128 h 170"/>
                  <a:gd name="T34" fmla="*/ 82 w 172"/>
                  <a:gd name="T35" fmla="*/ 133 h 170"/>
                  <a:gd name="T36" fmla="*/ 88 w 172"/>
                  <a:gd name="T37" fmla="*/ 137 h 170"/>
                  <a:gd name="T38" fmla="*/ 95 w 172"/>
                  <a:gd name="T39" fmla="*/ 141 h 170"/>
                  <a:gd name="T40" fmla="*/ 102 w 172"/>
                  <a:gd name="T41" fmla="*/ 144 h 170"/>
                  <a:gd name="T42" fmla="*/ 109 w 172"/>
                  <a:gd name="T43" fmla="*/ 148 h 170"/>
                  <a:gd name="T44" fmla="*/ 116 w 172"/>
                  <a:gd name="T45" fmla="*/ 151 h 170"/>
                  <a:gd name="T46" fmla="*/ 124 w 172"/>
                  <a:gd name="T47" fmla="*/ 153 h 170"/>
                  <a:gd name="T48" fmla="*/ 131 w 172"/>
                  <a:gd name="T49" fmla="*/ 155 h 170"/>
                  <a:gd name="T50" fmla="*/ 139 w 172"/>
                  <a:gd name="T51" fmla="*/ 157 h 170"/>
                  <a:gd name="T52" fmla="*/ 147 w 172"/>
                  <a:gd name="T53" fmla="*/ 159 h 170"/>
                  <a:gd name="T54" fmla="*/ 155 w 172"/>
                  <a:gd name="T55" fmla="*/ 160 h 170"/>
                  <a:gd name="T56" fmla="*/ 172 w 172"/>
                  <a:gd name="T57" fmla="*/ 160 h 170"/>
                  <a:gd name="T58" fmla="*/ 171 w 172"/>
                  <a:gd name="T59" fmla="*/ 170 h 170"/>
                  <a:gd name="T60" fmla="*/ 154 w 172"/>
                  <a:gd name="T61" fmla="*/ 169 h 170"/>
                  <a:gd name="T62" fmla="*/ 146 w 172"/>
                  <a:gd name="T63" fmla="*/ 168 h 170"/>
                  <a:gd name="T64" fmla="*/ 137 w 172"/>
                  <a:gd name="T65" fmla="*/ 167 h 170"/>
                  <a:gd name="T66" fmla="*/ 129 w 172"/>
                  <a:gd name="T67" fmla="*/ 165 h 170"/>
                  <a:gd name="T68" fmla="*/ 121 w 172"/>
                  <a:gd name="T69" fmla="*/ 162 h 170"/>
                  <a:gd name="T70" fmla="*/ 113 w 172"/>
                  <a:gd name="T71" fmla="*/ 160 h 170"/>
                  <a:gd name="T72" fmla="*/ 105 w 172"/>
                  <a:gd name="T73" fmla="*/ 157 h 170"/>
                  <a:gd name="T74" fmla="*/ 98 w 172"/>
                  <a:gd name="T75" fmla="*/ 153 h 170"/>
                  <a:gd name="T76" fmla="*/ 90 w 172"/>
                  <a:gd name="T77" fmla="*/ 149 h 170"/>
                  <a:gd name="T78" fmla="*/ 83 w 172"/>
                  <a:gd name="T79" fmla="*/ 145 h 170"/>
                  <a:gd name="T80" fmla="*/ 76 w 172"/>
                  <a:gd name="T81" fmla="*/ 141 h 170"/>
                  <a:gd name="T82" fmla="*/ 70 w 172"/>
                  <a:gd name="T83" fmla="*/ 136 h 170"/>
                  <a:gd name="T84" fmla="*/ 63 w 172"/>
                  <a:gd name="T85" fmla="*/ 131 h 170"/>
                  <a:gd name="T86" fmla="*/ 51 w 172"/>
                  <a:gd name="T87" fmla="*/ 120 h 170"/>
                  <a:gd name="T88" fmla="*/ 40 w 172"/>
                  <a:gd name="T89" fmla="*/ 108 h 170"/>
                  <a:gd name="T90" fmla="*/ 35 w 172"/>
                  <a:gd name="T91" fmla="*/ 101 h 170"/>
                  <a:gd name="T92" fmla="*/ 30 w 172"/>
                  <a:gd name="T93" fmla="*/ 95 h 170"/>
                  <a:gd name="T94" fmla="*/ 25 w 172"/>
                  <a:gd name="T95" fmla="*/ 88 h 170"/>
                  <a:gd name="T96" fmla="*/ 21 w 172"/>
                  <a:gd name="T97" fmla="*/ 80 h 170"/>
                  <a:gd name="T98" fmla="*/ 14 w 172"/>
                  <a:gd name="T99" fmla="*/ 66 h 170"/>
                  <a:gd name="T100" fmla="*/ 11 w 172"/>
                  <a:gd name="T101" fmla="*/ 58 h 170"/>
                  <a:gd name="T102" fmla="*/ 8 w 172"/>
                  <a:gd name="T103" fmla="*/ 50 h 170"/>
                  <a:gd name="T104" fmla="*/ 6 w 172"/>
                  <a:gd name="T105" fmla="*/ 42 h 170"/>
                  <a:gd name="T106" fmla="*/ 4 w 172"/>
                  <a:gd name="T107" fmla="*/ 34 h 170"/>
                  <a:gd name="T108" fmla="*/ 2 w 172"/>
                  <a:gd name="T109" fmla="*/ 25 h 170"/>
                  <a:gd name="T110" fmla="*/ 1 w 172"/>
                  <a:gd name="T111" fmla="*/ 17 h 170"/>
                  <a:gd name="T112" fmla="*/ 0 w 172"/>
                  <a:gd name="T113" fmla="*/ 8 h 170"/>
                  <a:gd name="T114" fmla="*/ 0 w 172"/>
                  <a:gd name="T115" fmla="*/ 0 h 170"/>
                  <a:gd name="T116" fmla="*/ 10 w 172"/>
                  <a:gd name="T117" fmla="*/ 0 h 17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
                  <a:gd name="T178" fmla="*/ 0 h 170"/>
                  <a:gd name="T179" fmla="*/ 172 w 172"/>
                  <a:gd name="T180" fmla="*/ 170 h 17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 h="170">
                    <a:moveTo>
                      <a:pt x="10" y="0"/>
                    </a:moveTo>
                    <a:lnTo>
                      <a:pt x="10" y="8"/>
                    </a:lnTo>
                    <a:lnTo>
                      <a:pt x="11" y="16"/>
                    </a:lnTo>
                    <a:lnTo>
                      <a:pt x="12" y="24"/>
                    </a:lnTo>
                    <a:lnTo>
                      <a:pt x="13" y="32"/>
                    </a:lnTo>
                    <a:lnTo>
                      <a:pt x="15" y="40"/>
                    </a:lnTo>
                    <a:lnTo>
                      <a:pt x="17" y="47"/>
                    </a:lnTo>
                    <a:lnTo>
                      <a:pt x="20" y="54"/>
                    </a:lnTo>
                    <a:lnTo>
                      <a:pt x="23" y="62"/>
                    </a:lnTo>
                    <a:lnTo>
                      <a:pt x="30" y="76"/>
                    </a:lnTo>
                    <a:lnTo>
                      <a:pt x="34" y="83"/>
                    </a:lnTo>
                    <a:lnTo>
                      <a:pt x="38" y="89"/>
                    </a:lnTo>
                    <a:lnTo>
                      <a:pt x="42" y="95"/>
                    </a:lnTo>
                    <a:lnTo>
                      <a:pt x="47" y="101"/>
                    </a:lnTo>
                    <a:lnTo>
                      <a:pt x="58" y="113"/>
                    </a:lnTo>
                    <a:lnTo>
                      <a:pt x="69" y="123"/>
                    </a:lnTo>
                    <a:lnTo>
                      <a:pt x="76" y="128"/>
                    </a:lnTo>
                    <a:lnTo>
                      <a:pt x="82" y="133"/>
                    </a:lnTo>
                    <a:lnTo>
                      <a:pt x="88" y="137"/>
                    </a:lnTo>
                    <a:lnTo>
                      <a:pt x="95" y="141"/>
                    </a:lnTo>
                    <a:lnTo>
                      <a:pt x="102" y="144"/>
                    </a:lnTo>
                    <a:lnTo>
                      <a:pt x="109" y="148"/>
                    </a:lnTo>
                    <a:lnTo>
                      <a:pt x="116" y="151"/>
                    </a:lnTo>
                    <a:lnTo>
                      <a:pt x="124" y="153"/>
                    </a:lnTo>
                    <a:lnTo>
                      <a:pt x="131" y="155"/>
                    </a:lnTo>
                    <a:lnTo>
                      <a:pt x="139" y="157"/>
                    </a:lnTo>
                    <a:lnTo>
                      <a:pt x="147" y="159"/>
                    </a:lnTo>
                    <a:lnTo>
                      <a:pt x="155" y="160"/>
                    </a:lnTo>
                    <a:lnTo>
                      <a:pt x="172" y="160"/>
                    </a:lnTo>
                    <a:lnTo>
                      <a:pt x="171" y="170"/>
                    </a:lnTo>
                    <a:lnTo>
                      <a:pt x="154" y="169"/>
                    </a:lnTo>
                    <a:lnTo>
                      <a:pt x="146" y="168"/>
                    </a:lnTo>
                    <a:lnTo>
                      <a:pt x="137" y="167"/>
                    </a:lnTo>
                    <a:lnTo>
                      <a:pt x="129" y="165"/>
                    </a:lnTo>
                    <a:lnTo>
                      <a:pt x="121" y="162"/>
                    </a:lnTo>
                    <a:lnTo>
                      <a:pt x="113" y="160"/>
                    </a:lnTo>
                    <a:lnTo>
                      <a:pt x="105" y="157"/>
                    </a:lnTo>
                    <a:lnTo>
                      <a:pt x="98" y="153"/>
                    </a:lnTo>
                    <a:lnTo>
                      <a:pt x="90" y="149"/>
                    </a:lnTo>
                    <a:lnTo>
                      <a:pt x="83" y="145"/>
                    </a:lnTo>
                    <a:lnTo>
                      <a:pt x="76" y="141"/>
                    </a:lnTo>
                    <a:lnTo>
                      <a:pt x="70" y="136"/>
                    </a:lnTo>
                    <a:lnTo>
                      <a:pt x="63" y="131"/>
                    </a:lnTo>
                    <a:lnTo>
                      <a:pt x="51" y="120"/>
                    </a:lnTo>
                    <a:lnTo>
                      <a:pt x="40" y="108"/>
                    </a:lnTo>
                    <a:lnTo>
                      <a:pt x="35" y="101"/>
                    </a:lnTo>
                    <a:lnTo>
                      <a:pt x="30" y="95"/>
                    </a:lnTo>
                    <a:lnTo>
                      <a:pt x="25" y="88"/>
                    </a:lnTo>
                    <a:lnTo>
                      <a:pt x="21" y="80"/>
                    </a:lnTo>
                    <a:lnTo>
                      <a:pt x="14" y="66"/>
                    </a:lnTo>
                    <a:lnTo>
                      <a:pt x="11" y="58"/>
                    </a:lnTo>
                    <a:lnTo>
                      <a:pt x="8" y="50"/>
                    </a:lnTo>
                    <a:lnTo>
                      <a:pt x="6" y="42"/>
                    </a:lnTo>
                    <a:lnTo>
                      <a:pt x="4" y="34"/>
                    </a:lnTo>
                    <a:lnTo>
                      <a:pt x="2" y="25"/>
                    </a:lnTo>
                    <a:lnTo>
                      <a:pt x="1" y="17"/>
                    </a:lnTo>
                    <a:lnTo>
                      <a:pt x="0" y="8"/>
                    </a:lnTo>
                    <a:lnTo>
                      <a:pt x="0" y="0"/>
                    </a:lnTo>
                    <a:lnTo>
                      <a:pt x="10"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698" name="Oval 751"/>
              <p:cNvSpPr>
                <a:spLocks noChangeArrowheads="1"/>
              </p:cNvSpPr>
              <p:nvPr/>
            </p:nvSpPr>
            <p:spPr bwMode="auto">
              <a:xfrm>
                <a:off x="1128" y="3815"/>
                <a:ext cx="10" cy="1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699" name="Freeform 752"/>
              <p:cNvSpPr>
                <a:spLocks noChangeArrowheads="1"/>
              </p:cNvSpPr>
              <p:nvPr/>
            </p:nvSpPr>
            <p:spPr bwMode="auto">
              <a:xfrm>
                <a:off x="1299" y="3819"/>
                <a:ext cx="171" cy="171"/>
              </a:xfrm>
              <a:custGeom>
                <a:avLst/>
                <a:gdLst>
                  <a:gd name="T0" fmla="*/ 0 w 171"/>
                  <a:gd name="T1" fmla="*/ 161 h 171"/>
                  <a:gd name="T2" fmla="*/ 17 w 171"/>
                  <a:gd name="T3" fmla="*/ 161 h 171"/>
                  <a:gd name="T4" fmla="*/ 24 w 171"/>
                  <a:gd name="T5" fmla="*/ 160 h 171"/>
                  <a:gd name="T6" fmla="*/ 32 w 171"/>
                  <a:gd name="T7" fmla="*/ 158 h 171"/>
                  <a:gd name="T8" fmla="*/ 40 w 171"/>
                  <a:gd name="T9" fmla="*/ 156 h 171"/>
                  <a:gd name="T10" fmla="*/ 48 w 171"/>
                  <a:gd name="T11" fmla="*/ 154 h 171"/>
                  <a:gd name="T12" fmla="*/ 62 w 171"/>
                  <a:gd name="T13" fmla="*/ 149 h 171"/>
                  <a:gd name="T14" fmla="*/ 70 w 171"/>
                  <a:gd name="T15" fmla="*/ 145 h 171"/>
                  <a:gd name="T16" fmla="*/ 76 w 171"/>
                  <a:gd name="T17" fmla="*/ 142 h 171"/>
                  <a:gd name="T18" fmla="*/ 83 w 171"/>
                  <a:gd name="T19" fmla="*/ 138 h 171"/>
                  <a:gd name="T20" fmla="*/ 90 w 171"/>
                  <a:gd name="T21" fmla="*/ 134 h 171"/>
                  <a:gd name="T22" fmla="*/ 96 w 171"/>
                  <a:gd name="T23" fmla="*/ 129 h 171"/>
                  <a:gd name="T24" fmla="*/ 102 w 171"/>
                  <a:gd name="T25" fmla="*/ 125 h 171"/>
                  <a:gd name="T26" fmla="*/ 114 w 171"/>
                  <a:gd name="T27" fmla="*/ 114 h 171"/>
                  <a:gd name="T28" fmla="*/ 124 w 171"/>
                  <a:gd name="T29" fmla="*/ 102 h 171"/>
                  <a:gd name="T30" fmla="*/ 129 w 171"/>
                  <a:gd name="T31" fmla="*/ 96 h 171"/>
                  <a:gd name="T32" fmla="*/ 133 w 171"/>
                  <a:gd name="T33" fmla="*/ 90 h 171"/>
                  <a:gd name="T34" fmla="*/ 138 w 171"/>
                  <a:gd name="T35" fmla="*/ 84 h 171"/>
                  <a:gd name="T36" fmla="*/ 142 w 171"/>
                  <a:gd name="T37" fmla="*/ 77 h 171"/>
                  <a:gd name="T38" fmla="*/ 145 w 171"/>
                  <a:gd name="T39" fmla="*/ 70 h 171"/>
                  <a:gd name="T40" fmla="*/ 148 w 171"/>
                  <a:gd name="T41" fmla="*/ 63 h 171"/>
                  <a:gd name="T42" fmla="*/ 151 w 171"/>
                  <a:gd name="T43" fmla="*/ 55 h 171"/>
                  <a:gd name="T44" fmla="*/ 154 w 171"/>
                  <a:gd name="T45" fmla="*/ 48 h 171"/>
                  <a:gd name="T46" fmla="*/ 156 w 171"/>
                  <a:gd name="T47" fmla="*/ 40 h 171"/>
                  <a:gd name="T48" fmla="*/ 158 w 171"/>
                  <a:gd name="T49" fmla="*/ 33 h 171"/>
                  <a:gd name="T50" fmla="*/ 159 w 171"/>
                  <a:gd name="T51" fmla="*/ 25 h 171"/>
                  <a:gd name="T52" fmla="*/ 160 w 171"/>
                  <a:gd name="T53" fmla="*/ 17 h 171"/>
                  <a:gd name="T54" fmla="*/ 161 w 171"/>
                  <a:gd name="T55" fmla="*/ 0 h 171"/>
                  <a:gd name="T56" fmla="*/ 171 w 171"/>
                  <a:gd name="T57" fmla="*/ 1 h 171"/>
                  <a:gd name="T58" fmla="*/ 170 w 171"/>
                  <a:gd name="T59" fmla="*/ 18 h 171"/>
                  <a:gd name="T60" fmla="*/ 169 w 171"/>
                  <a:gd name="T61" fmla="*/ 27 h 171"/>
                  <a:gd name="T62" fmla="*/ 167 w 171"/>
                  <a:gd name="T63" fmla="*/ 35 h 171"/>
                  <a:gd name="T64" fmla="*/ 165 w 171"/>
                  <a:gd name="T65" fmla="*/ 43 h 171"/>
                  <a:gd name="T66" fmla="*/ 163 w 171"/>
                  <a:gd name="T67" fmla="*/ 51 h 171"/>
                  <a:gd name="T68" fmla="*/ 160 w 171"/>
                  <a:gd name="T69" fmla="*/ 59 h 171"/>
                  <a:gd name="T70" fmla="*/ 157 w 171"/>
                  <a:gd name="T71" fmla="*/ 67 h 171"/>
                  <a:gd name="T72" fmla="*/ 154 w 171"/>
                  <a:gd name="T73" fmla="*/ 74 h 171"/>
                  <a:gd name="T74" fmla="*/ 150 w 171"/>
                  <a:gd name="T75" fmla="*/ 82 h 171"/>
                  <a:gd name="T76" fmla="*/ 146 w 171"/>
                  <a:gd name="T77" fmla="*/ 89 h 171"/>
                  <a:gd name="T78" fmla="*/ 141 w 171"/>
                  <a:gd name="T79" fmla="*/ 96 h 171"/>
                  <a:gd name="T80" fmla="*/ 137 w 171"/>
                  <a:gd name="T81" fmla="*/ 102 h 171"/>
                  <a:gd name="T82" fmla="*/ 131 w 171"/>
                  <a:gd name="T83" fmla="*/ 109 h 171"/>
                  <a:gd name="T84" fmla="*/ 120 w 171"/>
                  <a:gd name="T85" fmla="*/ 121 h 171"/>
                  <a:gd name="T86" fmla="*/ 109 w 171"/>
                  <a:gd name="T87" fmla="*/ 132 h 171"/>
                  <a:gd name="T88" fmla="*/ 102 w 171"/>
                  <a:gd name="T89" fmla="*/ 137 h 171"/>
                  <a:gd name="T90" fmla="*/ 95 w 171"/>
                  <a:gd name="T91" fmla="*/ 142 h 171"/>
                  <a:gd name="T92" fmla="*/ 88 w 171"/>
                  <a:gd name="T93" fmla="*/ 146 h 171"/>
                  <a:gd name="T94" fmla="*/ 81 w 171"/>
                  <a:gd name="T95" fmla="*/ 150 h 171"/>
                  <a:gd name="T96" fmla="*/ 74 w 171"/>
                  <a:gd name="T97" fmla="*/ 154 h 171"/>
                  <a:gd name="T98" fmla="*/ 66 w 171"/>
                  <a:gd name="T99" fmla="*/ 158 h 171"/>
                  <a:gd name="T100" fmla="*/ 51 w 171"/>
                  <a:gd name="T101" fmla="*/ 163 h 171"/>
                  <a:gd name="T102" fmla="*/ 42 w 171"/>
                  <a:gd name="T103" fmla="*/ 166 h 171"/>
                  <a:gd name="T104" fmla="*/ 34 w 171"/>
                  <a:gd name="T105" fmla="*/ 168 h 171"/>
                  <a:gd name="T106" fmla="*/ 26 w 171"/>
                  <a:gd name="T107" fmla="*/ 169 h 171"/>
                  <a:gd name="T108" fmla="*/ 17 w 171"/>
                  <a:gd name="T109" fmla="*/ 170 h 171"/>
                  <a:gd name="T110" fmla="*/ 1 w 171"/>
                  <a:gd name="T111" fmla="*/ 171 h 171"/>
                  <a:gd name="T112" fmla="*/ 0 w 171"/>
                  <a:gd name="T113" fmla="*/ 161 h 1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1"/>
                  <a:gd name="T172" fmla="*/ 0 h 171"/>
                  <a:gd name="T173" fmla="*/ 171 w 171"/>
                  <a:gd name="T174" fmla="*/ 171 h 17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1" h="171">
                    <a:moveTo>
                      <a:pt x="0" y="161"/>
                    </a:moveTo>
                    <a:lnTo>
                      <a:pt x="17" y="161"/>
                    </a:lnTo>
                    <a:lnTo>
                      <a:pt x="24" y="160"/>
                    </a:lnTo>
                    <a:lnTo>
                      <a:pt x="32" y="158"/>
                    </a:lnTo>
                    <a:lnTo>
                      <a:pt x="40" y="156"/>
                    </a:lnTo>
                    <a:lnTo>
                      <a:pt x="48" y="154"/>
                    </a:lnTo>
                    <a:lnTo>
                      <a:pt x="62" y="149"/>
                    </a:lnTo>
                    <a:lnTo>
                      <a:pt x="70" y="145"/>
                    </a:lnTo>
                    <a:lnTo>
                      <a:pt x="76" y="142"/>
                    </a:lnTo>
                    <a:lnTo>
                      <a:pt x="83" y="138"/>
                    </a:lnTo>
                    <a:lnTo>
                      <a:pt x="90" y="134"/>
                    </a:lnTo>
                    <a:lnTo>
                      <a:pt x="96" y="129"/>
                    </a:lnTo>
                    <a:lnTo>
                      <a:pt x="102" y="125"/>
                    </a:lnTo>
                    <a:lnTo>
                      <a:pt x="114" y="114"/>
                    </a:lnTo>
                    <a:lnTo>
                      <a:pt x="124" y="102"/>
                    </a:lnTo>
                    <a:lnTo>
                      <a:pt x="129" y="96"/>
                    </a:lnTo>
                    <a:lnTo>
                      <a:pt x="133" y="90"/>
                    </a:lnTo>
                    <a:lnTo>
                      <a:pt x="138" y="84"/>
                    </a:lnTo>
                    <a:lnTo>
                      <a:pt x="142" y="77"/>
                    </a:lnTo>
                    <a:lnTo>
                      <a:pt x="145" y="70"/>
                    </a:lnTo>
                    <a:lnTo>
                      <a:pt x="148" y="63"/>
                    </a:lnTo>
                    <a:lnTo>
                      <a:pt x="151" y="55"/>
                    </a:lnTo>
                    <a:lnTo>
                      <a:pt x="154" y="48"/>
                    </a:lnTo>
                    <a:lnTo>
                      <a:pt x="156" y="40"/>
                    </a:lnTo>
                    <a:lnTo>
                      <a:pt x="158" y="33"/>
                    </a:lnTo>
                    <a:lnTo>
                      <a:pt x="159" y="25"/>
                    </a:lnTo>
                    <a:lnTo>
                      <a:pt x="160" y="17"/>
                    </a:lnTo>
                    <a:lnTo>
                      <a:pt x="161" y="0"/>
                    </a:lnTo>
                    <a:lnTo>
                      <a:pt x="171" y="1"/>
                    </a:lnTo>
                    <a:lnTo>
                      <a:pt x="170" y="18"/>
                    </a:lnTo>
                    <a:lnTo>
                      <a:pt x="169" y="27"/>
                    </a:lnTo>
                    <a:lnTo>
                      <a:pt x="167" y="35"/>
                    </a:lnTo>
                    <a:lnTo>
                      <a:pt x="165" y="43"/>
                    </a:lnTo>
                    <a:lnTo>
                      <a:pt x="163" y="51"/>
                    </a:lnTo>
                    <a:lnTo>
                      <a:pt x="160" y="59"/>
                    </a:lnTo>
                    <a:lnTo>
                      <a:pt x="157" y="67"/>
                    </a:lnTo>
                    <a:lnTo>
                      <a:pt x="154" y="74"/>
                    </a:lnTo>
                    <a:lnTo>
                      <a:pt x="150" y="82"/>
                    </a:lnTo>
                    <a:lnTo>
                      <a:pt x="146" y="89"/>
                    </a:lnTo>
                    <a:lnTo>
                      <a:pt x="141" y="96"/>
                    </a:lnTo>
                    <a:lnTo>
                      <a:pt x="137" y="102"/>
                    </a:lnTo>
                    <a:lnTo>
                      <a:pt x="131" y="109"/>
                    </a:lnTo>
                    <a:lnTo>
                      <a:pt x="120" y="121"/>
                    </a:lnTo>
                    <a:lnTo>
                      <a:pt x="109" y="132"/>
                    </a:lnTo>
                    <a:lnTo>
                      <a:pt x="102" y="137"/>
                    </a:lnTo>
                    <a:lnTo>
                      <a:pt x="95" y="142"/>
                    </a:lnTo>
                    <a:lnTo>
                      <a:pt x="88" y="146"/>
                    </a:lnTo>
                    <a:lnTo>
                      <a:pt x="81" y="150"/>
                    </a:lnTo>
                    <a:lnTo>
                      <a:pt x="74" y="154"/>
                    </a:lnTo>
                    <a:lnTo>
                      <a:pt x="66" y="158"/>
                    </a:lnTo>
                    <a:lnTo>
                      <a:pt x="51" y="163"/>
                    </a:lnTo>
                    <a:lnTo>
                      <a:pt x="42" y="166"/>
                    </a:lnTo>
                    <a:lnTo>
                      <a:pt x="34" y="168"/>
                    </a:lnTo>
                    <a:lnTo>
                      <a:pt x="26" y="169"/>
                    </a:lnTo>
                    <a:lnTo>
                      <a:pt x="17" y="170"/>
                    </a:lnTo>
                    <a:lnTo>
                      <a:pt x="1" y="171"/>
                    </a:lnTo>
                    <a:lnTo>
                      <a:pt x="0" y="161"/>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00" name="Oval 753"/>
              <p:cNvSpPr>
                <a:spLocks noChangeArrowheads="1"/>
              </p:cNvSpPr>
              <p:nvPr/>
            </p:nvSpPr>
            <p:spPr bwMode="auto">
              <a:xfrm>
                <a:off x="1295" y="3980"/>
                <a:ext cx="9" cy="1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01" name="Freeform 754"/>
              <p:cNvSpPr>
                <a:spLocks noChangeArrowheads="1"/>
              </p:cNvSpPr>
              <p:nvPr/>
            </p:nvSpPr>
            <p:spPr bwMode="auto">
              <a:xfrm>
                <a:off x="1398" y="3686"/>
                <a:ext cx="72" cy="134"/>
              </a:xfrm>
              <a:custGeom>
                <a:avLst/>
                <a:gdLst>
                  <a:gd name="T0" fmla="*/ 62 w 72"/>
                  <a:gd name="T1" fmla="*/ 134 h 134"/>
                  <a:gd name="T2" fmla="*/ 62 w 72"/>
                  <a:gd name="T3" fmla="*/ 124 h 134"/>
                  <a:gd name="T4" fmla="*/ 61 w 72"/>
                  <a:gd name="T5" fmla="*/ 115 h 134"/>
                  <a:gd name="T6" fmla="*/ 60 w 72"/>
                  <a:gd name="T7" fmla="*/ 106 h 134"/>
                  <a:gd name="T8" fmla="*/ 58 w 72"/>
                  <a:gd name="T9" fmla="*/ 96 h 134"/>
                  <a:gd name="T10" fmla="*/ 55 w 72"/>
                  <a:gd name="T11" fmla="*/ 88 h 134"/>
                  <a:gd name="T12" fmla="*/ 53 w 72"/>
                  <a:gd name="T13" fmla="*/ 79 h 134"/>
                  <a:gd name="T14" fmla="*/ 49 w 72"/>
                  <a:gd name="T15" fmla="*/ 71 h 134"/>
                  <a:gd name="T16" fmla="*/ 45 w 72"/>
                  <a:gd name="T17" fmla="*/ 62 h 134"/>
                  <a:gd name="T18" fmla="*/ 41 w 72"/>
                  <a:gd name="T19" fmla="*/ 55 h 134"/>
                  <a:gd name="T20" fmla="*/ 37 w 72"/>
                  <a:gd name="T21" fmla="*/ 47 h 134"/>
                  <a:gd name="T22" fmla="*/ 31 w 72"/>
                  <a:gd name="T23" fmla="*/ 40 h 134"/>
                  <a:gd name="T24" fmla="*/ 26 w 72"/>
                  <a:gd name="T25" fmla="*/ 32 h 134"/>
                  <a:gd name="T26" fmla="*/ 20 w 72"/>
                  <a:gd name="T27" fmla="*/ 26 h 134"/>
                  <a:gd name="T28" fmla="*/ 14 w 72"/>
                  <a:gd name="T29" fmla="*/ 19 h 134"/>
                  <a:gd name="T30" fmla="*/ 7 w 72"/>
                  <a:gd name="T31" fmla="*/ 13 h 134"/>
                  <a:gd name="T32" fmla="*/ 0 w 72"/>
                  <a:gd name="T33" fmla="*/ 7 h 134"/>
                  <a:gd name="T34" fmla="*/ 7 w 72"/>
                  <a:gd name="T35" fmla="*/ 0 h 134"/>
                  <a:gd name="T36" fmla="*/ 14 w 72"/>
                  <a:gd name="T37" fmla="*/ 6 h 134"/>
                  <a:gd name="T38" fmla="*/ 21 w 72"/>
                  <a:gd name="T39" fmla="*/ 12 h 134"/>
                  <a:gd name="T40" fmla="*/ 27 w 72"/>
                  <a:gd name="T41" fmla="*/ 19 h 134"/>
                  <a:gd name="T42" fmla="*/ 33 w 72"/>
                  <a:gd name="T43" fmla="*/ 26 h 134"/>
                  <a:gd name="T44" fmla="*/ 39 w 72"/>
                  <a:gd name="T45" fmla="*/ 34 h 134"/>
                  <a:gd name="T46" fmla="*/ 45 w 72"/>
                  <a:gd name="T47" fmla="*/ 41 h 134"/>
                  <a:gd name="T48" fmla="*/ 49 w 72"/>
                  <a:gd name="T49" fmla="*/ 50 h 134"/>
                  <a:gd name="T50" fmla="*/ 54 w 72"/>
                  <a:gd name="T51" fmla="*/ 58 h 134"/>
                  <a:gd name="T52" fmla="*/ 58 w 72"/>
                  <a:gd name="T53" fmla="*/ 67 h 134"/>
                  <a:gd name="T54" fmla="*/ 62 w 72"/>
                  <a:gd name="T55" fmla="*/ 75 h 134"/>
                  <a:gd name="T56" fmla="*/ 64 w 72"/>
                  <a:gd name="T57" fmla="*/ 85 h 134"/>
                  <a:gd name="T58" fmla="*/ 67 w 72"/>
                  <a:gd name="T59" fmla="*/ 94 h 134"/>
                  <a:gd name="T60" fmla="*/ 69 w 72"/>
                  <a:gd name="T61" fmla="*/ 104 h 134"/>
                  <a:gd name="T62" fmla="*/ 71 w 72"/>
                  <a:gd name="T63" fmla="*/ 114 h 134"/>
                  <a:gd name="T64" fmla="*/ 71 w 72"/>
                  <a:gd name="T65" fmla="*/ 123 h 134"/>
                  <a:gd name="T66" fmla="*/ 72 w 72"/>
                  <a:gd name="T67" fmla="*/ 133 h 134"/>
                  <a:gd name="T68" fmla="*/ 62 w 72"/>
                  <a:gd name="T69" fmla="*/ 134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
                  <a:gd name="T106" fmla="*/ 0 h 134"/>
                  <a:gd name="T107" fmla="*/ 72 w 72"/>
                  <a:gd name="T108" fmla="*/ 134 h 1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 h="134">
                    <a:moveTo>
                      <a:pt x="62" y="134"/>
                    </a:moveTo>
                    <a:lnTo>
                      <a:pt x="62" y="124"/>
                    </a:lnTo>
                    <a:lnTo>
                      <a:pt x="61" y="115"/>
                    </a:lnTo>
                    <a:lnTo>
                      <a:pt x="60" y="106"/>
                    </a:lnTo>
                    <a:lnTo>
                      <a:pt x="58" y="96"/>
                    </a:lnTo>
                    <a:lnTo>
                      <a:pt x="55" y="88"/>
                    </a:lnTo>
                    <a:lnTo>
                      <a:pt x="53" y="79"/>
                    </a:lnTo>
                    <a:lnTo>
                      <a:pt x="49" y="71"/>
                    </a:lnTo>
                    <a:lnTo>
                      <a:pt x="45" y="62"/>
                    </a:lnTo>
                    <a:lnTo>
                      <a:pt x="41" y="55"/>
                    </a:lnTo>
                    <a:lnTo>
                      <a:pt x="37" y="47"/>
                    </a:lnTo>
                    <a:lnTo>
                      <a:pt x="31" y="40"/>
                    </a:lnTo>
                    <a:lnTo>
                      <a:pt x="26" y="32"/>
                    </a:lnTo>
                    <a:lnTo>
                      <a:pt x="20" y="26"/>
                    </a:lnTo>
                    <a:lnTo>
                      <a:pt x="14" y="19"/>
                    </a:lnTo>
                    <a:lnTo>
                      <a:pt x="7" y="13"/>
                    </a:lnTo>
                    <a:lnTo>
                      <a:pt x="0" y="7"/>
                    </a:lnTo>
                    <a:lnTo>
                      <a:pt x="7" y="0"/>
                    </a:lnTo>
                    <a:lnTo>
                      <a:pt x="14" y="6"/>
                    </a:lnTo>
                    <a:lnTo>
                      <a:pt x="21" y="12"/>
                    </a:lnTo>
                    <a:lnTo>
                      <a:pt x="27" y="19"/>
                    </a:lnTo>
                    <a:lnTo>
                      <a:pt x="33" y="26"/>
                    </a:lnTo>
                    <a:lnTo>
                      <a:pt x="39" y="34"/>
                    </a:lnTo>
                    <a:lnTo>
                      <a:pt x="45" y="41"/>
                    </a:lnTo>
                    <a:lnTo>
                      <a:pt x="49" y="50"/>
                    </a:lnTo>
                    <a:lnTo>
                      <a:pt x="54" y="58"/>
                    </a:lnTo>
                    <a:lnTo>
                      <a:pt x="58" y="67"/>
                    </a:lnTo>
                    <a:lnTo>
                      <a:pt x="62" y="75"/>
                    </a:lnTo>
                    <a:lnTo>
                      <a:pt x="64" y="85"/>
                    </a:lnTo>
                    <a:lnTo>
                      <a:pt x="67" y="94"/>
                    </a:lnTo>
                    <a:lnTo>
                      <a:pt x="69" y="104"/>
                    </a:lnTo>
                    <a:lnTo>
                      <a:pt x="71" y="114"/>
                    </a:lnTo>
                    <a:lnTo>
                      <a:pt x="71" y="123"/>
                    </a:lnTo>
                    <a:lnTo>
                      <a:pt x="72" y="133"/>
                    </a:lnTo>
                    <a:lnTo>
                      <a:pt x="62" y="134"/>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02" name="Oval 755"/>
              <p:cNvSpPr>
                <a:spLocks noChangeArrowheads="1"/>
              </p:cNvSpPr>
              <p:nvPr/>
            </p:nvSpPr>
            <p:spPr bwMode="auto">
              <a:xfrm>
                <a:off x="1460" y="3815"/>
                <a:ext cx="10" cy="1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03" name="Freeform 756"/>
              <p:cNvSpPr>
                <a:spLocks noChangeArrowheads="1"/>
              </p:cNvSpPr>
              <p:nvPr/>
            </p:nvSpPr>
            <p:spPr bwMode="auto">
              <a:xfrm>
                <a:off x="1358" y="3599"/>
                <a:ext cx="47" cy="94"/>
              </a:xfrm>
              <a:custGeom>
                <a:avLst/>
                <a:gdLst>
                  <a:gd name="T0" fmla="*/ 40 w 47"/>
                  <a:gd name="T1" fmla="*/ 94 h 94"/>
                  <a:gd name="T2" fmla="*/ 35 w 47"/>
                  <a:gd name="T3" fmla="*/ 88 h 94"/>
                  <a:gd name="T4" fmla="*/ 30 w 47"/>
                  <a:gd name="T5" fmla="*/ 81 h 94"/>
                  <a:gd name="T6" fmla="*/ 21 w 47"/>
                  <a:gd name="T7" fmla="*/ 68 h 94"/>
                  <a:gd name="T8" fmla="*/ 14 w 47"/>
                  <a:gd name="T9" fmla="*/ 55 h 94"/>
                  <a:gd name="T10" fmla="*/ 9 w 47"/>
                  <a:gd name="T11" fmla="*/ 42 h 94"/>
                  <a:gd name="T12" fmla="*/ 5 w 47"/>
                  <a:gd name="T13" fmla="*/ 29 h 94"/>
                  <a:gd name="T14" fmla="*/ 2 w 47"/>
                  <a:gd name="T15" fmla="*/ 18 h 94"/>
                  <a:gd name="T16" fmla="*/ 1 w 47"/>
                  <a:gd name="T17" fmla="*/ 9 h 94"/>
                  <a:gd name="T18" fmla="*/ 0 w 47"/>
                  <a:gd name="T19" fmla="*/ 1 h 94"/>
                  <a:gd name="T20" fmla="*/ 10 w 47"/>
                  <a:gd name="T21" fmla="*/ 0 h 94"/>
                  <a:gd name="T22" fmla="*/ 10 w 47"/>
                  <a:gd name="T23" fmla="*/ 7 h 94"/>
                  <a:gd name="T24" fmla="*/ 12 w 47"/>
                  <a:gd name="T25" fmla="*/ 16 h 94"/>
                  <a:gd name="T26" fmla="*/ 14 w 47"/>
                  <a:gd name="T27" fmla="*/ 27 h 94"/>
                  <a:gd name="T28" fmla="*/ 18 w 47"/>
                  <a:gd name="T29" fmla="*/ 38 h 94"/>
                  <a:gd name="T30" fmla="*/ 23 w 47"/>
                  <a:gd name="T31" fmla="*/ 50 h 94"/>
                  <a:gd name="T32" fmla="*/ 29 w 47"/>
                  <a:gd name="T33" fmla="*/ 63 h 94"/>
                  <a:gd name="T34" fmla="*/ 38 w 47"/>
                  <a:gd name="T35" fmla="*/ 76 h 94"/>
                  <a:gd name="T36" fmla="*/ 42 w 47"/>
                  <a:gd name="T37" fmla="*/ 82 h 94"/>
                  <a:gd name="T38" fmla="*/ 47 w 47"/>
                  <a:gd name="T39" fmla="*/ 88 h 94"/>
                  <a:gd name="T40" fmla="*/ 40 w 47"/>
                  <a:gd name="T41" fmla="*/ 94 h 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7"/>
                  <a:gd name="T64" fmla="*/ 0 h 94"/>
                  <a:gd name="T65" fmla="*/ 47 w 47"/>
                  <a:gd name="T66" fmla="*/ 94 h 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7" h="94">
                    <a:moveTo>
                      <a:pt x="40" y="94"/>
                    </a:moveTo>
                    <a:lnTo>
                      <a:pt x="35" y="88"/>
                    </a:lnTo>
                    <a:lnTo>
                      <a:pt x="30" y="81"/>
                    </a:lnTo>
                    <a:lnTo>
                      <a:pt x="21" y="68"/>
                    </a:lnTo>
                    <a:lnTo>
                      <a:pt x="14" y="55"/>
                    </a:lnTo>
                    <a:lnTo>
                      <a:pt x="9" y="42"/>
                    </a:lnTo>
                    <a:lnTo>
                      <a:pt x="5" y="29"/>
                    </a:lnTo>
                    <a:lnTo>
                      <a:pt x="2" y="18"/>
                    </a:lnTo>
                    <a:lnTo>
                      <a:pt x="1" y="9"/>
                    </a:lnTo>
                    <a:lnTo>
                      <a:pt x="0" y="1"/>
                    </a:lnTo>
                    <a:lnTo>
                      <a:pt x="10" y="0"/>
                    </a:lnTo>
                    <a:lnTo>
                      <a:pt x="10" y="7"/>
                    </a:lnTo>
                    <a:lnTo>
                      <a:pt x="12" y="16"/>
                    </a:lnTo>
                    <a:lnTo>
                      <a:pt x="14" y="27"/>
                    </a:lnTo>
                    <a:lnTo>
                      <a:pt x="18" y="38"/>
                    </a:lnTo>
                    <a:lnTo>
                      <a:pt x="23" y="50"/>
                    </a:lnTo>
                    <a:lnTo>
                      <a:pt x="29" y="63"/>
                    </a:lnTo>
                    <a:lnTo>
                      <a:pt x="38" y="76"/>
                    </a:lnTo>
                    <a:lnTo>
                      <a:pt x="42" y="82"/>
                    </a:lnTo>
                    <a:lnTo>
                      <a:pt x="47" y="88"/>
                    </a:lnTo>
                    <a:lnTo>
                      <a:pt x="40" y="94"/>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04" name="Oval 757"/>
              <p:cNvSpPr>
                <a:spLocks noChangeArrowheads="1"/>
              </p:cNvSpPr>
              <p:nvPr/>
            </p:nvSpPr>
            <p:spPr bwMode="auto">
              <a:xfrm>
                <a:off x="1397" y="3685"/>
                <a:ext cx="10" cy="1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05" name="Rectangle 758"/>
              <p:cNvSpPr>
                <a:spLocks noChangeArrowheads="1"/>
              </p:cNvSpPr>
              <p:nvPr/>
            </p:nvSpPr>
            <p:spPr bwMode="auto">
              <a:xfrm>
                <a:off x="1230" y="3595"/>
                <a:ext cx="133" cy="10"/>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06" name="Oval 759"/>
              <p:cNvSpPr>
                <a:spLocks noChangeArrowheads="1"/>
              </p:cNvSpPr>
              <p:nvPr/>
            </p:nvSpPr>
            <p:spPr bwMode="auto">
              <a:xfrm>
                <a:off x="1358" y="3595"/>
                <a:ext cx="10" cy="1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07" name="Oval 760"/>
              <p:cNvSpPr>
                <a:spLocks noChangeArrowheads="1"/>
              </p:cNvSpPr>
              <p:nvPr/>
            </p:nvSpPr>
            <p:spPr bwMode="auto">
              <a:xfrm>
                <a:off x="1225" y="3595"/>
                <a:ext cx="10" cy="1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08" name="Oval 761"/>
              <p:cNvSpPr>
                <a:spLocks noChangeArrowheads="1"/>
              </p:cNvSpPr>
              <p:nvPr/>
            </p:nvSpPr>
            <p:spPr bwMode="auto">
              <a:xfrm>
                <a:off x="1263" y="3438"/>
                <a:ext cx="70" cy="70"/>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09" name="Oval 762"/>
              <p:cNvSpPr>
                <a:spLocks noChangeArrowheads="1"/>
              </p:cNvSpPr>
              <p:nvPr/>
            </p:nvSpPr>
            <p:spPr bwMode="auto">
              <a:xfrm>
                <a:off x="1263" y="3438"/>
                <a:ext cx="70" cy="70"/>
              </a:xfrm>
              <a:prstGeom prst="ellipse">
                <a:avLst/>
              </a:prstGeom>
              <a:noFill/>
              <a:ln w="12600">
                <a:solidFill>
                  <a:srgbClr val="000000"/>
                </a:solidFill>
                <a:miter lim="800000"/>
                <a:headEnd/>
                <a:tailEnd/>
              </a:ln>
            </p:spPr>
            <p:txBody>
              <a:bodyPr wrap="none" anchor="ctr"/>
              <a:lstStyle/>
              <a:p>
                <a:endParaRPr lang="en-US" sz="1200">
                  <a:ea typeface="ＭＳ Ｐゴシック"/>
                  <a:cs typeface="ＭＳ Ｐゴシック"/>
                </a:endParaRPr>
              </a:p>
            </p:txBody>
          </p:sp>
          <p:sp>
            <p:nvSpPr>
              <p:cNvPr id="18710" name="Freeform 763"/>
              <p:cNvSpPr>
                <a:spLocks noChangeArrowheads="1"/>
              </p:cNvSpPr>
              <p:nvPr/>
            </p:nvSpPr>
            <p:spPr bwMode="auto">
              <a:xfrm>
                <a:off x="1221" y="3466"/>
                <a:ext cx="151" cy="132"/>
              </a:xfrm>
              <a:custGeom>
                <a:avLst/>
                <a:gdLst>
                  <a:gd name="T0" fmla="*/ 149 w 151"/>
                  <a:gd name="T1" fmla="*/ 132 h 132"/>
                  <a:gd name="T2" fmla="*/ 0 w 151"/>
                  <a:gd name="T3" fmla="*/ 129 h 132"/>
                  <a:gd name="T4" fmla="*/ 2 w 151"/>
                  <a:gd name="T5" fmla="*/ 121 h 132"/>
                  <a:gd name="T6" fmla="*/ 6 w 151"/>
                  <a:gd name="T7" fmla="*/ 117 h 132"/>
                  <a:gd name="T8" fmla="*/ 6 w 151"/>
                  <a:gd name="T9" fmla="*/ 115 h 132"/>
                  <a:gd name="T10" fmla="*/ 1 w 151"/>
                  <a:gd name="T11" fmla="*/ 111 h 132"/>
                  <a:gd name="T12" fmla="*/ 0 w 151"/>
                  <a:gd name="T13" fmla="*/ 104 h 132"/>
                  <a:gd name="T14" fmla="*/ 0 w 151"/>
                  <a:gd name="T15" fmla="*/ 99 h 132"/>
                  <a:gd name="T16" fmla="*/ 3 w 151"/>
                  <a:gd name="T17" fmla="*/ 96 h 132"/>
                  <a:gd name="T18" fmla="*/ 6 w 151"/>
                  <a:gd name="T19" fmla="*/ 94 h 132"/>
                  <a:gd name="T20" fmla="*/ 2 w 151"/>
                  <a:gd name="T21" fmla="*/ 91 h 132"/>
                  <a:gd name="T22" fmla="*/ 0 w 151"/>
                  <a:gd name="T23" fmla="*/ 87 h 132"/>
                  <a:gd name="T24" fmla="*/ 2 w 151"/>
                  <a:gd name="T25" fmla="*/ 79 h 132"/>
                  <a:gd name="T26" fmla="*/ 6 w 151"/>
                  <a:gd name="T27" fmla="*/ 75 h 132"/>
                  <a:gd name="T28" fmla="*/ 6 w 151"/>
                  <a:gd name="T29" fmla="*/ 73 h 132"/>
                  <a:gd name="T30" fmla="*/ 1 w 151"/>
                  <a:gd name="T31" fmla="*/ 69 h 132"/>
                  <a:gd name="T32" fmla="*/ 0 w 151"/>
                  <a:gd name="T33" fmla="*/ 64 h 132"/>
                  <a:gd name="T34" fmla="*/ 0 w 151"/>
                  <a:gd name="T35" fmla="*/ 60 h 132"/>
                  <a:gd name="T36" fmla="*/ 2 w 151"/>
                  <a:gd name="T37" fmla="*/ 56 h 132"/>
                  <a:gd name="T38" fmla="*/ 5 w 151"/>
                  <a:gd name="T39" fmla="*/ 53 h 132"/>
                  <a:gd name="T40" fmla="*/ 5 w 151"/>
                  <a:gd name="T41" fmla="*/ 51 h 132"/>
                  <a:gd name="T42" fmla="*/ 1 w 151"/>
                  <a:gd name="T43" fmla="*/ 47 h 132"/>
                  <a:gd name="T44" fmla="*/ 0 w 151"/>
                  <a:gd name="T45" fmla="*/ 41 h 132"/>
                  <a:gd name="T46" fmla="*/ 4 w 151"/>
                  <a:gd name="T47" fmla="*/ 35 h 132"/>
                  <a:gd name="T48" fmla="*/ 8 w 151"/>
                  <a:gd name="T49" fmla="*/ 33 h 132"/>
                  <a:gd name="T50" fmla="*/ 7 w 151"/>
                  <a:gd name="T51" fmla="*/ 20 h 132"/>
                  <a:gd name="T52" fmla="*/ 9 w 151"/>
                  <a:gd name="T53" fmla="*/ 12 h 132"/>
                  <a:gd name="T54" fmla="*/ 12 w 151"/>
                  <a:gd name="T55" fmla="*/ 7 h 132"/>
                  <a:gd name="T56" fmla="*/ 16 w 151"/>
                  <a:gd name="T57" fmla="*/ 3 h 132"/>
                  <a:gd name="T58" fmla="*/ 24 w 151"/>
                  <a:gd name="T59" fmla="*/ 0 h 132"/>
                  <a:gd name="T60" fmla="*/ 124 w 151"/>
                  <a:gd name="T61" fmla="*/ 0 h 132"/>
                  <a:gd name="T62" fmla="*/ 131 w 151"/>
                  <a:gd name="T63" fmla="*/ 1 h 132"/>
                  <a:gd name="T64" fmla="*/ 136 w 151"/>
                  <a:gd name="T65" fmla="*/ 3 h 132"/>
                  <a:gd name="T66" fmla="*/ 140 w 151"/>
                  <a:gd name="T67" fmla="*/ 7 h 132"/>
                  <a:gd name="T68" fmla="*/ 142 w 151"/>
                  <a:gd name="T69" fmla="*/ 11 h 132"/>
                  <a:gd name="T70" fmla="*/ 145 w 151"/>
                  <a:gd name="T71" fmla="*/ 18 h 132"/>
                  <a:gd name="T72" fmla="*/ 147 w 151"/>
                  <a:gd name="T73" fmla="*/ 23 h 132"/>
                  <a:gd name="T74" fmla="*/ 150 w 151"/>
                  <a:gd name="T75" fmla="*/ 26 h 132"/>
                  <a:gd name="T76" fmla="*/ 150 w 151"/>
                  <a:gd name="T77" fmla="*/ 31 h 132"/>
                  <a:gd name="T78" fmla="*/ 148 w 151"/>
                  <a:gd name="T79" fmla="*/ 37 h 132"/>
                  <a:gd name="T80" fmla="*/ 145 w 151"/>
                  <a:gd name="T81" fmla="*/ 43 h 132"/>
                  <a:gd name="T82" fmla="*/ 148 w 151"/>
                  <a:gd name="T83" fmla="*/ 46 h 132"/>
                  <a:gd name="T84" fmla="*/ 150 w 151"/>
                  <a:gd name="T85" fmla="*/ 49 h 132"/>
                  <a:gd name="T86" fmla="*/ 150 w 151"/>
                  <a:gd name="T87" fmla="*/ 55 h 132"/>
                  <a:gd name="T88" fmla="*/ 145 w 151"/>
                  <a:gd name="T89" fmla="*/ 60 h 132"/>
                  <a:gd name="T90" fmla="*/ 147 w 151"/>
                  <a:gd name="T91" fmla="*/ 66 h 132"/>
                  <a:gd name="T92" fmla="*/ 150 w 151"/>
                  <a:gd name="T93" fmla="*/ 69 h 132"/>
                  <a:gd name="T94" fmla="*/ 150 w 151"/>
                  <a:gd name="T95" fmla="*/ 74 h 132"/>
                  <a:gd name="T96" fmla="*/ 148 w 151"/>
                  <a:gd name="T97" fmla="*/ 80 h 132"/>
                  <a:gd name="T98" fmla="*/ 145 w 151"/>
                  <a:gd name="T99" fmla="*/ 86 h 132"/>
                  <a:gd name="T100" fmla="*/ 148 w 151"/>
                  <a:gd name="T101" fmla="*/ 88 h 132"/>
                  <a:gd name="T102" fmla="*/ 150 w 151"/>
                  <a:gd name="T103" fmla="*/ 92 h 132"/>
                  <a:gd name="T104" fmla="*/ 150 w 151"/>
                  <a:gd name="T105" fmla="*/ 98 h 132"/>
                  <a:gd name="T106" fmla="*/ 145 w 151"/>
                  <a:gd name="T107" fmla="*/ 103 h 132"/>
                  <a:gd name="T108" fmla="*/ 147 w 151"/>
                  <a:gd name="T109" fmla="*/ 108 h 132"/>
                  <a:gd name="T110" fmla="*/ 150 w 151"/>
                  <a:gd name="T111" fmla="*/ 111 h 132"/>
                  <a:gd name="T112" fmla="*/ 151 w 151"/>
                  <a:gd name="T113" fmla="*/ 116 h 132"/>
                  <a:gd name="T114" fmla="*/ 148 w 151"/>
                  <a:gd name="T115" fmla="*/ 122 h 1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1"/>
                  <a:gd name="T175" fmla="*/ 0 h 132"/>
                  <a:gd name="T176" fmla="*/ 151 w 151"/>
                  <a:gd name="T177" fmla="*/ 132 h 1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1" h="132">
                    <a:moveTo>
                      <a:pt x="146" y="124"/>
                    </a:moveTo>
                    <a:lnTo>
                      <a:pt x="149" y="132"/>
                    </a:lnTo>
                    <a:lnTo>
                      <a:pt x="2" y="132"/>
                    </a:lnTo>
                    <a:lnTo>
                      <a:pt x="0" y="129"/>
                    </a:lnTo>
                    <a:lnTo>
                      <a:pt x="0" y="125"/>
                    </a:lnTo>
                    <a:lnTo>
                      <a:pt x="2" y="121"/>
                    </a:lnTo>
                    <a:lnTo>
                      <a:pt x="4" y="119"/>
                    </a:lnTo>
                    <a:lnTo>
                      <a:pt x="6" y="117"/>
                    </a:lnTo>
                    <a:lnTo>
                      <a:pt x="8" y="117"/>
                    </a:lnTo>
                    <a:lnTo>
                      <a:pt x="6" y="115"/>
                    </a:lnTo>
                    <a:lnTo>
                      <a:pt x="3" y="113"/>
                    </a:lnTo>
                    <a:lnTo>
                      <a:pt x="1" y="111"/>
                    </a:lnTo>
                    <a:lnTo>
                      <a:pt x="0" y="108"/>
                    </a:lnTo>
                    <a:lnTo>
                      <a:pt x="0" y="104"/>
                    </a:lnTo>
                    <a:lnTo>
                      <a:pt x="0" y="102"/>
                    </a:lnTo>
                    <a:lnTo>
                      <a:pt x="0" y="99"/>
                    </a:lnTo>
                    <a:lnTo>
                      <a:pt x="1" y="98"/>
                    </a:lnTo>
                    <a:lnTo>
                      <a:pt x="3" y="96"/>
                    </a:lnTo>
                    <a:lnTo>
                      <a:pt x="4" y="95"/>
                    </a:lnTo>
                    <a:lnTo>
                      <a:pt x="6" y="94"/>
                    </a:lnTo>
                    <a:lnTo>
                      <a:pt x="4" y="93"/>
                    </a:lnTo>
                    <a:lnTo>
                      <a:pt x="2" y="91"/>
                    </a:lnTo>
                    <a:lnTo>
                      <a:pt x="1" y="89"/>
                    </a:lnTo>
                    <a:lnTo>
                      <a:pt x="0" y="87"/>
                    </a:lnTo>
                    <a:lnTo>
                      <a:pt x="0" y="83"/>
                    </a:lnTo>
                    <a:lnTo>
                      <a:pt x="2" y="79"/>
                    </a:lnTo>
                    <a:lnTo>
                      <a:pt x="4" y="77"/>
                    </a:lnTo>
                    <a:lnTo>
                      <a:pt x="6" y="75"/>
                    </a:lnTo>
                    <a:lnTo>
                      <a:pt x="8" y="75"/>
                    </a:lnTo>
                    <a:lnTo>
                      <a:pt x="6" y="73"/>
                    </a:lnTo>
                    <a:lnTo>
                      <a:pt x="3" y="71"/>
                    </a:lnTo>
                    <a:lnTo>
                      <a:pt x="1" y="69"/>
                    </a:lnTo>
                    <a:lnTo>
                      <a:pt x="0" y="66"/>
                    </a:lnTo>
                    <a:lnTo>
                      <a:pt x="0" y="64"/>
                    </a:lnTo>
                    <a:lnTo>
                      <a:pt x="0" y="62"/>
                    </a:lnTo>
                    <a:lnTo>
                      <a:pt x="0" y="60"/>
                    </a:lnTo>
                    <a:lnTo>
                      <a:pt x="1" y="58"/>
                    </a:lnTo>
                    <a:lnTo>
                      <a:pt x="2" y="56"/>
                    </a:lnTo>
                    <a:lnTo>
                      <a:pt x="3" y="54"/>
                    </a:lnTo>
                    <a:lnTo>
                      <a:pt x="5" y="53"/>
                    </a:lnTo>
                    <a:lnTo>
                      <a:pt x="7" y="52"/>
                    </a:lnTo>
                    <a:lnTo>
                      <a:pt x="5" y="51"/>
                    </a:lnTo>
                    <a:lnTo>
                      <a:pt x="3" y="49"/>
                    </a:lnTo>
                    <a:lnTo>
                      <a:pt x="1" y="47"/>
                    </a:lnTo>
                    <a:lnTo>
                      <a:pt x="0" y="45"/>
                    </a:lnTo>
                    <a:lnTo>
                      <a:pt x="0" y="41"/>
                    </a:lnTo>
                    <a:lnTo>
                      <a:pt x="2" y="37"/>
                    </a:lnTo>
                    <a:lnTo>
                      <a:pt x="4" y="35"/>
                    </a:lnTo>
                    <a:lnTo>
                      <a:pt x="6" y="33"/>
                    </a:lnTo>
                    <a:lnTo>
                      <a:pt x="8" y="33"/>
                    </a:lnTo>
                    <a:lnTo>
                      <a:pt x="6" y="23"/>
                    </a:lnTo>
                    <a:lnTo>
                      <a:pt x="7" y="20"/>
                    </a:lnTo>
                    <a:lnTo>
                      <a:pt x="8" y="16"/>
                    </a:lnTo>
                    <a:lnTo>
                      <a:pt x="9" y="12"/>
                    </a:lnTo>
                    <a:lnTo>
                      <a:pt x="11" y="9"/>
                    </a:lnTo>
                    <a:lnTo>
                      <a:pt x="12" y="7"/>
                    </a:lnTo>
                    <a:lnTo>
                      <a:pt x="14" y="5"/>
                    </a:lnTo>
                    <a:lnTo>
                      <a:pt x="16" y="3"/>
                    </a:lnTo>
                    <a:lnTo>
                      <a:pt x="21" y="1"/>
                    </a:lnTo>
                    <a:lnTo>
                      <a:pt x="24" y="0"/>
                    </a:lnTo>
                    <a:lnTo>
                      <a:pt x="28" y="0"/>
                    </a:lnTo>
                    <a:lnTo>
                      <a:pt x="124" y="0"/>
                    </a:lnTo>
                    <a:lnTo>
                      <a:pt x="127" y="0"/>
                    </a:lnTo>
                    <a:lnTo>
                      <a:pt x="131" y="1"/>
                    </a:lnTo>
                    <a:lnTo>
                      <a:pt x="133" y="2"/>
                    </a:lnTo>
                    <a:lnTo>
                      <a:pt x="136" y="3"/>
                    </a:lnTo>
                    <a:lnTo>
                      <a:pt x="138" y="5"/>
                    </a:lnTo>
                    <a:lnTo>
                      <a:pt x="140" y="7"/>
                    </a:lnTo>
                    <a:lnTo>
                      <a:pt x="141" y="9"/>
                    </a:lnTo>
                    <a:lnTo>
                      <a:pt x="142" y="11"/>
                    </a:lnTo>
                    <a:lnTo>
                      <a:pt x="144" y="15"/>
                    </a:lnTo>
                    <a:lnTo>
                      <a:pt x="145" y="18"/>
                    </a:lnTo>
                    <a:lnTo>
                      <a:pt x="145" y="21"/>
                    </a:lnTo>
                    <a:lnTo>
                      <a:pt x="147" y="23"/>
                    </a:lnTo>
                    <a:lnTo>
                      <a:pt x="148" y="24"/>
                    </a:lnTo>
                    <a:lnTo>
                      <a:pt x="150" y="26"/>
                    </a:lnTo>
                    <a:lnTo>
                      <a:pt x="150" y="28"/>
                    </a:lnTo>
                    <a:lnTo>
                      <a:pt x="150" y="31"/>
                    </a:lnTo>
                    <a:lnTo>
                      <a:pt x="150" y="34"/>
                    </a:lnTo>
                    <a:lnTo>
                      <a:pt x="148" y="37"/>
                    </a:lnTo>
                    <a:lnTo>
                      <a:pt x="145" y="39"/>
                    </a:lnTo>
                    <a:lnTo>
                      <a:pt x="145" y="43"/>
                    </a:lnTo>
                    <a:lnTo>
                      <a:pt x="147" y="44"/>
                    </a:lnTo>
                    <a:lnTo>
                      <a:pt x="148" y="46"/>
                    </a:lnTo>
                    <a:lnTo>
                      <a:pt x="150" y="47"/>
                    </a:lnTo>
                    <a:lnTo>
                      <a:pt x="150" y="49"/>
                    </a:lnTo>
                    <a:lnTo>
                      <a:pt x="150" y="52"/>
                    </a:lnTo>
                    <a:lnTo>
                      <a:pt x="150" y="55"/>
                    </a:lnTo>
                    <a:lnTo>
                      <a:pt x="148" y="58"/>
                    </a:lnTo>
                    <a:lnTo>
                      <a:pt x="145" y="60"/>
                    </a:lnTo>
                    <a:lnTo>
                      <a:pt x="145" y="64"/>
                    </a:lnTo>
                    <a:lnTo>
                      <a:pt x="147" y="66"/>
                    </a:lnTo>
                    <a:lnTo>
                      <a:pt x="148" y="67"/>
                    </a:lnTo>
                    <a:lnTo>
                      <a:pt x="150" y="69"/>
                    </a:lnTo>
                    <a:lnTo>
                      <a:pt x="150" y="71"/>
                    </a:lnTo>
                    <a:lnTo>
                      <a:pt x="150" y="74"/>
                    </a:lnTo>
                    <a:lnTo>
                      <a:pt x="150" y="77"/>
                    </a:lnTo>
                    <a:lnTo>
                      <a:pt x="148" y="80"/>
                    </a:lnTo>
                    <a:lnTo>
                      <a:pt x="145" y="82"/>
                    </a:lnTo>
                    <a:lnTo>
                      <a:pt x="145" y="86"/>
                    </a:lnTo>
                    <a:lnTo>
                      <a:pt x="147" y="87"/>
                    </a:lnTo>
                    <a:lnTo>
                      <a:pt x="148" y="88"/>
                    </a:lnTo>
                    <a:lnTo>
                      <a:pt x="150" y="90"/>
                    </a:lnTo>
                    <a:lnTo>
                      <a:pt x="150" y="92"/>
                    </a:lnTo>
                    <a:lnTo>
                      <a:pt x="150" y="95"/>
                    </a:lnTo>
                    <a:lnTo>
                      <a:pt x="150" y="98"/>
                    </a:lnTo>
                    <a:lnTo>
                      <a:pt x="148" y="101"/>
                    </a:lnTo>
                    <a:lnTo>
                      <a:pt x="145" y="103"/>
                    </a:lnTo>
                    <a:lnTo>
                      <a:pt x="145" y="106"/>
                    </a:lnTo>
                    <a:lnTo>
                      <a:pt x="147" y="108"/>
                    </a:lnTo>
                    <a:lnTo>
                      <a:pt x="148" y="109"/>
                    </a:lnTo>
                    <a:lnTo>
                      <a:pt x="150" y="111"/>
                    </a:lnTo>
                    <a:lnTo>
                      <a:pt x="150" y="113"/>
                    </a:lnTo>
                    <a:lnTo>
                      <a:pt x="151" y="116"/>
                    </a:lnTo>
                    <a:lnTo>
                      <a:pt x="150" y="119"/>
                    </a:lnTo>
                    <a:lnTo>
                      <a:pt x="148" y="122"/>
                    </a:lnTo>
                    <a:lnTo>
                      <a:pt x="146" y="124"/>
                    </a:lnTo>
                    <a:close/>
                  </a:path>
                </a:pathLst>
              </a:custGeom>
              <a:solidFill>
                <a:srgbClr val="FFC700"/>
              </a:solidFill>
              <a:ln w="9525">
                <a:noFill/>
                <a:round/>
                <a:headEnd/>
                <a:tailEnd/>
              </a:ln>
            </p:spPr>
            <p:txBody>
              <a:bodyPr wrap="none" anchor="ctr"/>
              <a:lstStyle/>
              <a:p>
                <a:endParaRPr lang="it-IT" sz="1200">
                  <a:ea typeface="ＭＳ Ｐゴシック"/>
                  <a:cs typeface="ＭＳ Ｐゴシック"/>
                </a:endParaRPr>
              </a:p>
            </p:txBody>
          </p:sp>
          <p:sp>
            <p:nvSpPr>
              <p:cNvPr id="18711" name="Freeform 764"/>
              <p:cNvSpPr>
                <a:spLocks noChangeArrowheads="1"/>
              </p:cNvSpPr>
              <p:nvPr/>
            </p:nvSpPr>
            <p:spPr bwMode="auto">
              <a:xfrm>
                <a:off x="1363" y="3588"/>
                <a:ext cx="11" cy="12"/>
              </a:xfrm>
              <a:custGeom>
                <a:avLst/>
                <a:gdLst>
                  <a:gd name="T0" fmla="*/ 7 w 11"/>
                  <a:gd name="T1" fmla="*/ 0 h 12"/>
                  <a:gd name="T2" fmla="*/ 0 w 11"/>
                  <a:gd name="T3" fmla="*/ 3 h 12"/>
                  <a:gd name="T4" fmla="*/ 4 w 11"/>
                  <a:gd name="T5" fmla="*/ 12 h 12"/>
                  <a:gd name="T6" fmla="*/ 11 w 11"/>
                  <a:gd name="T7" fmla="*/ 9 h 12"/>
                  <a:gd name="T8" fmla="*/ 7 w 11"/>
                  <a:gd name="T9" fmla="*/ 0 h 12"/>
                  <a:gd name="T10" fmla="*/ 0 60000 65536"/>
                  <a:gd name="T11" fmla="*/ 0 60000 65536"/>
                  <a:gd name="T12" fmla="*/ 0 60000 65536"/>
                  <a:gd name="T13" fmla="*/ 0 60000 65536"/>
                  <a:gd name="T14" fmla="*/ 0 60000 65536"/>
                  <a:gd name="T15" fmla="*/ 0 w 11"/>
                  <a:gd name="T16" fmla="*/ 0 h 12"/>
                  <a:gd name="T17" fmla="*/ 11 w 11"/>
                  <a:gd name="T18" fmla="*/ 12 h 12"/>
                </a:gdLst>
                <a:ahLst/>
                <a:cxnLst>
                  <a:cxn ang="T10">
                    <a:pos x="T0" y="T1"/>
                  </a:cxn>
                  <a:cxn ang="T11">
                    <a:pos x="T2" y="T3"/>
                  </a:cxn>
                  <a:cxn ang="T12">
                    <a:pos x="T4" y="T5"/>
                  </a:cxn>
                  <a:cxn ang="T13">
                    <a:pos x="T6" y="T7"/>
                  </a:cxn>
                  <a:cxn ang="T14">
                    <a:pos x="T8" y="T9"/>
                  </a:cxn>
                </a:cxnLst>
                <a:rect l="T15" t="T16" r="T17" b="T18"/>
                <a:pathLst>
                  <a:path w="11" h="12">
                    <a:moveTo>
                      <a:pt x="7" y="0"/>
                    </a:moveTo>
                    <a:lnTo>
                      <a:pt x="0" y="3"/>
                    </a:lnTo>
                    <a:lnTo>
                      <a:pt x="4" y="12"/>
                    </a:lnTo>
                    <a:lnTo>
                      <a:pt x="11" y="9"/>
                    </a:lnTo>
                    <a:lnTo>
                      <a:pt x="7"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12" name="Rectangle 765"/>
              <p:cNvSpPr>
                <a:spLocks noChangeArrowheads="1"/>
              </p:cNvSpPr>
              <p:nvPr/>
            </p:nvSpPr>
            <p:spPr bwMode="auto">
              <a:xfrm>
                <a:off x="1223" y="3595"/>
                <a:ext cx="147" cy="7"/>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13" name="Oval 766"/>
              <p:cNvSpPr>
                <a:spLocks noChangeArrowheads="1"/>
              </p:cNvSpPr>
              <p:nvPr/>
            </p:nvSpPr>
            <p:spPr bwMode="auto">
              <a:xfrm>
                <a:off x="1367" y="3595"/>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14" name="Freeform 767"/>
              <p:cNvSpPr>
                <a:spLocks noChangeArrowheads="1"/>
              </p:cNvSpPr>
              <p:nvPr/>
            </p:nvSpPr>
            <p:spPr bwMode="auto">
              <a:xfrm>
                <a:off x="1218" y="3593"/>
                <a:ext cx="8" cy="7"/>
              </a:xfrm>
              <a:custGeom>
                <a:avLst/>
                <a:gdLst>
                  <a:gd name="T0" fmla="*/ 2 w 8"/>
                  <a:gd name="T1" fmla="*/ 7 h 7"/>
                  <a:gd name="T2" fmla="*/ 8 w 8"/>
                  <a:gd name="T3" fmla="*/ 3 h 7"/>
                  <a:gd name="T4" fmla="*/ 6 w 8"/>
                  <a:gd name="T5" fmla="*/ 0 h 7"/>
                  <a:gd name="T6" fmla="*/ 0 w 8"/>
                  <a:gd name="T7" fmla="*/ 4 h 7"/>
                  <a:gd name="T8" fmla="*/ 2 w 8"/>
                  <a:gd name="T9" fmla="*/ 7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2" y="7"/>
                    </a:moveTo>
                    <a:lnTo>
                      <a:pt x="8" y="3"/>
                    </a:lnTo>
                    <a:lnTo>
                      <a:pt x="6" y="0"/>
                    </a:lnTo>
                    <a:lnTo>
                      <a:pt x="0" y="4"/>
                    </a:lnTo>
                    <a:lnTo>
                      <a:pt x="2" y="7"/>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15" name="Oval 768"/>
              <p:cNvSpPr>
                <a:spLocks noChangeArrowheads="1"/>
              </p:cNvSpPr>
              <p:nvPr/>
            </p:nvSpPr>
            <p:spPr bwMode="auto">
              <a:xfrm>
                <a:off x="1219" y="3595"/>
                <a:ext cx="8"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16" name="Freeform 769"/>
              <p:cNvSpPr>
                <a:spLocks noChangeArrowheads="1"/>
              </p:cNvSpPr>
              <p:nvPr/>
            </p:nvSpPr>
            <p:spPr bwMode="auto">
              <a:xfrm>
                <a:off x="1219" y="3592"/>
                <a:ext cx="4" cy="7"/>
              </a:xfrm>
              <a:custGeom>
                <a:avLst/>
                <a:gdLst>
                  <a:gd name="T0" fmla="*/ 0 w 4"/>
                  <a:gd name="T1" fmla="*/ 0 h 7"/>
                  <a:gd name="T2" fmla="*/ 3 w 4"/>
                  <a:gd name="T3" fmla="*/ 7 h 7"/>
                  <a:gd name="T4" fmla="*/ 4 w 4"/>
                  <a:gd name="T5" fmla="*/ 7 h 7"/>
                  <a:gd name="T6" fmla="*/ 0 w 4"/>
                  <a:gd name="T7" fmla="*/ 0 h 7"/>
                  <a:gd name="T8" fmla="*/ 0 60000 65536"/>
                  <a:gd name="T9" fmla="*/ 0 60000 65536"/>
                  <a:gd name="T10" fmla="*/ 0 60000 65536"/>
                  <a:gd name="T11" fmla="*/ 0 60000 65536"/>
                  <a:gd name="T12" fmla="*/ 0 w 4"/>
                  <a:gd name="T13" fmla="*/ 0 h 7"/>
                  <a:gd name="T14" fmla="*/ 4 w 4"/>
                  <a:gd name="T15" fmla="*/ 7 h 7"/>
                </a:gdLst>
                <a:ahLst/>
                <a:cxnLst>
                  <a:cxn ang="T8">
                    <a:pos x="T0" y="T1"/>
                  </a:cxn>
                  <a:cxn ang="T9">
                    <a:pos x="T2" y="T3"/>
                  </a:cxn>
                  <a:cxn ang="T10">
                    <a:pos x="T4" y="T5"/>
                  </a:cxn>
                  <a:cxn ang="T11">
                    <a:pos x="T6" y="T7"/>
                  </a:cxn>
                </a:cxnLst>
                <a:rect l="T12" t="T13" r="T14" b="T15"/>
                <a:pathLst>
                  <a:path w="4" h="7">
                    <a:moveTo>
                      <a:pt x="0" y="0"/>
                    </a:moveTo>
                    <a:lnTo>
                      <a:pt x="3" y="7"/>
                    </a:lnTo>
                    <a:lnTo>
                      <a:pt x="4" y="7"/>
                    </a:lnTo>
                    <a:lnTo>
                      <a:pt x="0"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17" name="Oval 770"/>
              <p:cNvSpPr>
                <a:spLocks noChangeArrowheads="1"/>
              </p:cNvSpPr>
              <p:nvPr/>
            </p:nvSpPr>
            <p:spPr bwMode="auto">
              <a:xfrm>
                <a:off x="1217" y="3591"/>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18" name="Freeform 771"/>
              <p:cNvSpPr>
                <a:spLocks noChangeArrowheads="1"/>
              </p:cNvSpPr>
              <p:nvPr/>
            </p:nvSpPr>
            <p:spPr bwMode="auto">
              <a:xfrm>
                <a:off x="1217" y="3579"/>
                <a:ext cx="14" cy="16"/>
              </a:xfrm>
              <a:custGeom>
                <a:avLst/>
                <a:gdLst>
                  <a:gd name="T0" fmla="*/ 0 w 14"/>
                  <a:gd name="T1" fmla="*/ 16 h 16"/>
                  <a:gd name="T2" fmla="*/ 0 w 14"/>
                  <a:gd name="T3" fmla="*/ 11 h 16"/>
                  <a:gd name="T4" fmla="*/ 3 w 14"/>
                  <a:gd name="T5" fmla="*/ 6 h 16"/>
                  <a:gd name="T6" fmla="*/ 6 w 14"/>
                  <a:gd name="T7" fmla="*/ 3 h 16"/>
                  <a:gd name="T8" fmla="*/ 9 w 14"/>
                  <a:gd name="T9" fmla="*/ 1 h 16"/>
                  <a:gd name="T10" fmla="*/ 11 w 14"/>
                  <a:gd name="T11" fmla="*/ 0 h 16"/>
                  <a:gd name="T12" fmla="*/ 14 w 14"/>
                  <a:gd name="T13" fmla="*/ 7 h 16"/>
                  <a:gd name="T14" fmla="*/ 12 w 14"/>
                  <a:gd name="T15" fmla="*/ 8 h 16"/>
                  <a:gd name="T16" fmla="*/ 11 w 14"/>
                  <a:gd name="T17" fmla="*/ 9 h 16"/>
                  <a:gd name="T18" fmla="*/ 8 w 14"/>
                  <a:gd name="T19" fmla="*/ 11 h 16"/>
                  <a:gd name="T20" fmla="*/ 8 w 14"/>
                  <a:gd name="T21" fmla="*/ 13 h 16"/>
                  <a:gd name="T22" fmla="*/ 8 w 14"/>
                  <a:gd name="T23" fmla="*/ 16 h 16"/>
                  <a:gd name="T24" fmla="*/ 0 w 14"/>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0" y="16"/>
                    </a:moveTo>
                    <a:lnTo>
                      <a:pt x="0" y="11"/>
                    </a:lnTo>
                    <a:lnTo>
                      <a:pt x="3" y="6"/>
                    </a:lnTo>
                    <a:lnTo>
                      <a:pt x="6" y="3"/>
                    </a:lnTo>
                    <a:lnTo>
                      <a:pt x="9" y="1"/>
                    </a:lnTo>
                    <a:lnTo>
                      <a:pt x="11" y="0"/>
                    </a:lnTo>
                    <a:lnTo>
                      <a:pt x="14" y="7"/>
                    </a:lnTo>
                    <a:lnTo>
                      <a:pt x="12" y="8"/>
                    </a:lnTo>
                    <a:lnTo>
                      <a:pt x="11" y="9"/>
                    </a:lnTo>
                    <a:lnTo>
                      <a:pt x="8" y="11"/>
                    </a:lnTo>
                    <a:lnTo>
                      <a:pt x="8" y="13"/>
                    </a:lnTo>
                    <a:lnTo>
                      <a:pt x="8" y="16"/>
                    </a:lnTo>
                    <a:lnTo>
                      <a:pt x="0" y="16"/>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19" name="Oval 772"/>
              <p:cNvSpPr>
                <a:spLocks noChangeArrowheads="1"/>
              </p:cNvSpPr>
              <p:nvPr/>
            </p:nvSpPr>
            <p:spPr bwMode="auto">
              <a:xfrm>
                <a:off x="1217" y="3591"/>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20" name="Freeform 773"/>
              <p:cNvSpPr>
                <a:spLocks noChangeArrowheads="1"/>
              </p:cNvSpPr>
              <p:nvPr/>
            </p:nvSpPr>
            <p:spPr bwMode="auto">
              <a:xfrm>
                <a:off x="1218" y="3573"/>
                <a:ext cx="13" cy="13"/>
              </a:xfrm>
              <a:custGeom>
                <a:avLst/>
                <a:gdLst>
                  <a:gd name="T0" fmla="*/ 9 w 13"/>
                  <a:gd name="T1" fmla="*/ 13 h 13"/>
                  <a:gd name="T2" fmla="*/ 7 w 13"/>
                  <a:gd name="T3" fmla="*/ 11 h 13"/>
                  <a:gd name="T4" fmla="*/ 4 w 13"/>
                  <a:gd name="T5" fmla="*/ 9 h 13"/>
                  <a:gd name="T6" fmla="*/ 1 w 13"/>
                  <a:gd name="T7" fmla="*/ 6 h 13"/>
                  <a:gd name="T8" fmla="*/ 0 w 13"/>
                  <a:gd name="T9" fmla="*/ 3 h 13"/>
                  <a:gd name="T10" fmla="*/ 6 w 13"/>
                  <a:gd name="T11" fmla="*/ 0 h 13"/>
                  <a:gd name="T12" fmla="*/ 7 w 13"/>
                  <a:gd name="T13" fmla="*/ 2 h 13"/>
                  <a:gd name="T14" fmla="*/ 9 w 13"/>
                  <a:gd name="T15" fmla="*/ 3 h 13"/>
                  <a:gd name="T16" fmla="*/ 11 w 13"/>
                  <a:gd name="T17" fmla="*/ 5 h 13"/>
                  <a:gd name="T18" fmla="*/ 13 w 13"/>
                  <a:gd name="T19" fmla="*/ 6 h 13"/>
                  <a:gd name="T20" fmla="*/ 9 w 13"/>
                  <a:gd name="T21" fmla="*/ 13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3"/>
                  <a:gd name="T35" fmla="*/ 13 w 1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3">
                    <a:moveTo>
                      <a:pt x="9" y="13"/>
                    </a:moveTo>
                    <a:lnTo>
                      <a:pt x="7" y="11"/>
                    </a:lnTo>
                    <a:lnTo>
                      <a:pt x="4" y="9"/>
                    </a:lnTo>
                    <a:lnTo>
                      <a:pt x="1" y="6"/>
                    </a:lnTo>
                    <a:lnTo>
                      <a:pt x="0" y="3"/>
                    </a:lnTo>
                    <a:lnTo>
                      <a:pt x="6" y="0"/>
                    </a:lnTo>
                    <a:lnTo>
                      <a:pt x="7" y="2"/>
                    </a:lnTo>
                    <a:lnTo>
                      <a:pt x="9" y="3"/>
                    </a:lnTo>
                    <a:lnTo>
                      <a:pt x="11" y="5"/>
                    </a:lnTo>
                    <a:lnTo>
                      <a:pt x="13" y="6"/>
                    </a:lnTo>
                    <a:lnTo>
                      <a:pt x="9" y="13"/>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21" name="Oval 774"/>
              <p:cNvSpPr>
                <a:spLocks noChangeArrowheads="1"/>
              </p:cNvSpPr>
              <p:nvPr/>
            </p:nvSpPr>
            <p:spPr bwMode="auto">
              <a:xfrm>
                <a:off x="1226" y="3579"/>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22" name="Rectangle 775"/>
              <p:cNvSpPr>
                <a:spLocks noChangeArrowheads="1"/>
              </p:cNvSpPr>
              <p:nvPr/>
            </p:nvSpPr>
            <p:spPr bwMode="auto">
              <a:xfrm>
                <a:off x="1217" y="3574"/>
                <a:ext cx="8"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23" name="Oval 776"/>
              <p:cNvSpPr>
                <a:spLocks noChangeArrowheads="1"/>
              </p:cNvSpPr>
              <p:nvPr/>
            </p:nvSpPr>
            <p:spPr bwMode="auto">
              <a:xfrm>
                <a:off x="1217" y="3570"/>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24" name="Freeform 777"/>
              <p:cNvSpPr>
                <a:spLocks noChangeArrowheads="1"/>
              </p:cNvSpPr>
              <p:nvPr/>
            </p:nvSpPr>
            <p:spPr bwMode="auto">
              <a:xfrm>
                <a:off x="1217" y="3556"/>
                <a:ext cx="12" cy="19"/>
              </a:xfrm>
              <a:custGeom>
                <a:avLst/>
                <a:gdLst>
                  <a:gd name="T0" fmla="*/ 0 w 12"/>
                  <a:gd name="T1" fmla="*/ 19 h 19"/>
                  <a:gd name="T2" fmla="*/ 0 w 12"/>
                  <a:gd name="T3" fmla="*/ 14 h 19"/>
                  <a:gd name="T4" fmla="*/ 0 w 12"/>
                  <a:gd name="T5" fmla="*/ 11 h 19"/>
                  <a:gd name="T6" fmla="*/ 1 w 12"/>
                  <a:gd name="T7" fmla="*/ 8 h 19"/>
                  <a:gd name="T8" fmla="*/ 2 w 12"/>
                  <a:gd name="T9" fmla="*/ 6 h 19"/>
                  <a:gd name="T10" fmla="*/ 4 w 12"/>
                  <a:gd name="T11" fmla="*/ 3 h 19"/>
                  <a:gd name="T12" fmla="*/ 6 w 12"/>
                  <a:gd name="T13" fmla="*/ 1 h 19"/>
                  <a:gd name="T14" fmla="*/ 9 w 12"/>
                  <a:gd name="T15" fmla="*/ 0 h 19"/>
                  <a:gd name="T16" fmla="*/ 12 w 12"/>
                  <a:gd name="T17" fmla="*/ 7 h 19"/>
                  <a:gd name="T18" fmla="*/ 10 w 12"/>
                  <a:gd name="T19" fmla="*/ 8 h 19"/>
                  <a:gd name="T20" fmla="*/ 9 w 12"/>
                  <a:gd name="T21" fmla="*/ 9 h 19"/>
                  <a:gd name="T22" fmla="*/ 8 w 12"/>
                  <a:gd name="T23" fmla="*/ 10 h 19"/>
                  <a:gd name="T24" fmla="*/ 8 w 12"/>
                  <a:gd name="T25" fmla="*/ 11 h 19"/>
                  <a:gd name="T26" fmla="*/ 7 w 12"/>
                  <a:gd name="T27" fmla="*/ 13 h 19"/>
                  <a:gd name="T28" fmla="*/ 7 w 12"/>
                  <a:gd name="T29" fmla="*/ 14 h 19"/>
                  <a:gd name="T30" fmla="*/ 8 w 12"/>
                  <a:gd name="T31" fmla="*/ 18 h 19"/>
                  <a:gd name="T32" fmla="*/ 0 w 12"/>
                  <a:gd name="T33" fmla="*/ 19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19"/>
                  <a:gd name="T53" fmla="*/ 12 w 12"/>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19">
                    <a:moveTo>
                      <a:pt x="0" y="19"/>
                    </a:moveTo>
                    <a:lnTo>
                      <a:pt x="0" y="14"/>
                    </a:lnTo>
                    <a:lnTo>
                      <a:pt x="0" y="11"/>
                    </a:lnTo>
                    <a:lnTo>
                      <a:pt x="1" y="8"/>
                    </a:lnTo>
                    <a:lnTo>
                      <a:pt x="2" y="6"/>
                    </a:lnTo>
                    <a:lnTo>
                      <a:pt x="4" y="3"/>
                    </a:lnTo>
                    <a:lnTo>
                      <a:pt x="6" y="1"/>
                    </a:lnTo>
                    <a:lnTo>
                      <a:pt x="9" y="0"/>
                    </a:lnTo>
                    <a:lnTo>
                      <a:pt x="12" y="7"/>
                    </a:lnTo>
                    <a:lnTo>
                      <a:pt x="10" y="8"/>
                    </a:lnTo>
                    <a:lnTo>
                      <a:pt x="9" y="9"/>
                    </a:lnTo>
                    <a:lnTo>
                      <a:pt x="8" y="10"/>
                    </a:lnTo>
                    <a:lnTo>
                      <a:pt x="8" y="11"/>
                    </a:lnTo>
                    <a:lnTo>
                      <a:pt x="7" y="13"/>
                    </a:lnTo>
                    <a:lnTo>
                      <a:pt x="7" y="14"/>
                    </a:lnTo>
                    <a:lnTo>
                      <a:pt x="8" y="18"/>
                    </a:lnTo>
                    <a:lnTo>
                      <a:pt x="0" y="19"/>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25" name="Oval 778"/>
              <p:cNvSpPr>
                <a:spLocks noChangeArrowheads="1"/>
              </p:cNvSpPr>
              <p:nvPr/>
            </p:nvSpPr>
            <p:spPr bwMode="auto">
              <a:xfrm>
                <a:off x="1217" y="3570"/>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26" name="Freeform 779"/>
              <p:cNvSpPr>
                <a:spLocks noChangeArrowheads="1"/>
              </p:cNvSpPr>
              <p:nvPr/>
            </p:nvSpPr>
            <p:spPr bwMode="auto">
              <a:xfrm>
                <a:off x="1218" y="3552"/>
                <a:ext cx="11" cy="11"/>
              </a:xfrm>
              <a:custGeom>
                <a:avLst/>
                <a:gdLst>
                  <a:gd name="T0" fmla="*/ 8 w 11"/>
                  <a:gd name="T1" fmla="*/ 11 h 11"/>
                  <a:gd name="T2" fmla="*/ 5 w 11"/>
                  <a:gd name="T3" fmla="*/ 10 h 11"/>
                  <a:gd name="T4" fmla="*/ 3 w 11"/>
                  <a:gd name="T5" fmla="*/ 8 h 11"/>
                  <a:gd name="T6" fmla="*/ 1 w 11"/>
                  <a:gd name="T7" fmla="*/ 5 h 11"/>
                  <a:gd name="T8" fmla="*/ 0 w 11"/>
                  <a:gd name="T9" fmla="*/ 3 h 11"/>
                  <a:gd name="T10" fmla="*/ 6 w 11"/>
                  <a:gd name="T11" fmla="*/ 0 h 11"/>
                  <a:gd name="T12" fmla="*/ 7 w 11"/>
                  <a:gd name="T13" fmla="*/ 2 h 11"/>
                  <a:gd name="T14" fmla="*/ 8 w 11"/>
                  <a:gd name="T15" fmla="*/ 3 h 11"/>
                  <a:gd name="T16" fmla="*/ 9 w 11"/>
                  <a:gd name="T17" fmla="*/ 4 h 11"/>
                  <a:gd name="T18" fmla="*/ 11 w 11"/>
                  <a:gd name="T19" fmla="*/ 5 h 11"/>
                  <a:gd name="T20" fmla="*/ 8 w 11"/>
                  <a:gd name="T21" fmla="*/ 1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1"/>
                  <a:gd name="T35" fmla="*/ 11 w 11"/>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1">
                    <a:moveTo>
                      <a:pt x="8" y="11"/>
                    </a:moveTo>
                    <a:lnTo>
                      <a:pt x="5" y="10"/>
                    </a:lnTo>
                    <a:lnTo>
                      <a:pt x="3" y="8"/>
                    </a:lnTo>
                    <a:lnTo>
                      <a:pt x="1" y="5"/>
                    </a:lnTo>
                    <a:lnTo>
                      <a:pt x="0" y="3"/>
                    </a:lnTo>
                    <a:lnTo>
                      <a:pt x="6" y="0"/>
                    </a:lnTo>
                    <a:lnTo>
                      <a:pt x="7" y="2"/>
                    </a:lnTo>
                    <a:lnTo>
                      <a:pt x="8" y="3"/>
                    </a:lnTo>
                    <a:lnTo>
                      <a:pt x="9" y="4"/>
                    </a:lnTo>
                    <a:lnTo>
                      <a:pt x="11" y="5"/>
                    </a:lnTo>
                    <a:lnTo>
                      <a:pt x="8" y="11"/>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27" name="Oval 780"/>
              <p:cNvSpPr>
                <a:spLocks noChangeArrowheads="1"/>
              </p:cNvSpPr>
              <p:nvPr/>
            </p:nvSpPr>
            <p:spPr bwMode="auto">
              <a:xfrm>
                <a:off x="1224" y="3556"/>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28" name="Rectangle 781"/>
              <p:cNvSpPr>
                <a:spLocks noChangeArrowheads="1"/>
              </p:cNvSpPr>
              <p:nvPr/>
            </p:nvSpPr>
            <p:spPr bwMode="auto">
              <a:xfrm>
                <a:off x="1217" y="3553"/>
                <a:ext cx="8"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29" name="Oval 782"/>
              <p:cNvSpPr>
                <a:spLocks noChangeArrowheads="1"/>
              </p:cNvSpPr>
              <p:nvPr/>
            </p:nvSpPr>
            <p:spPr bwMode="auto">
              <a:xfrm>
                <a:off x="1217" y="3549"/>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30" name="Freeform 783"/>
              <p:cNvSpPr>
                <a:spLocks noChangeArrowheads="1"/>
              </p:cNvSpPr>
              <p:nvPr/>
            </p:nvSpPr>
            <p:spPr bwMode="auto">
              <a:xfrm>
                <a:off x="1217" y="3537"/>
                <a:ext cx="14" cy="16"/>
              </a:xfrm>
              <a:custGeom>
                <a:avLst/>
                <a:gdLst>
                  <a:gd name="T0" fmla="*/ 0 w 14"/>
                  <a:gd name="T1" fmla="*/ 16 h 16"/>
                  <a:gd name="T2" fmla="*/ 0 w 14"/>
                  <a:gd name="T3" fmla="*/ 11 h 16"/>
                  <a:gd name="T4" fmla="*/ 3 w 14"/>
                  <a:gd name="T5" fmla="*/ 6 h 16"/>
                  <a:gd name="T6" fmla="*/ 6 w 14"/>
                  <a:gd name="T7" fmla="*/ 3 h 16"/>
                  <a:gd name="T8" fmla="*/ 9 w 14"/>
                  <a:gd name="T9" fmla="*/ 1 h 16"/>
                  <a:gd name="T10" fmla="*/ 11 w 14"/>
                  <a:gd name="T11" fmla="*/ 0 h 16"/>
                  <a:gd name="T12" fmla="*/ 14 w 14"/>
                  <a:gd name="T13" fmla="*/ 7 h 16"/>
                  <a:gd name="T14" fmla="*/ 12 w 14"/>
                  <a:gd name="T15" fmla="*/ 8 h 16"/>
                  <a:gd name="T16" fmla="*/ 11 w 14"/>
                  <a:gd name="T17" fmla="*/ 9 h 16"/>
                  <a:gd name="T18" fmla="*/ 8 w 14"/>
                  <a:gd name="T19" fmla="*/ 11 h 16"/>
                  <a:gd name="T20" fmla="*/ 8 w 14"/>
                  <a:gd name="T21" fmla="*/ 13 h 16"/>
                  <a:gd name="T22" fmla="*/ 8 w 14"/>
                  <a:gd name="T23" fmla="*/ 16 h 16"/>
                  <a:gd name="T24" fmla="*/ 0 w 14"/>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0" y="16"/>
                    </a:moveTo>
                    <a:lnTo>
                      <a:pt x="0" y="11"/>
                    </a:lnTo>
                    <a:lnTo>
                      <a:pt x="3" y="6"/>
                    </a:lnTo>
                    <a:lnTo>
                      <a:pt x="6" y="3"/>
                    </a:lnTo>
                    <a:lnTo>
                      <a:pt x="9" y="1"/>
                    </a:lnTo>
                    <a:lnTo>
                      <a:pt x="11" y="0"/>
                    </a:lnTo>
                    <a:lnTo>
                      <a:pt x="14" y="7"/>
                    </a:lnTo>
                    <a:lnTo>
                      <a:pt x="12" y="8"/>
                    </a:lnTo>
                    <a:lnTo>
                      <a:pt x="11" y="9"/>
                    </a:lnTo>
                    <a:lnTo>
                      <a:pt x="8" y="11"/>
                    </a:lnTo>
                    <a:lnTo>
                      <a:pt x="8" y="13"/>
                    </a:lnTo>
                    <a:lnTo>
                      <a:pt x="8" y="16"/>
                    </a:lnTo>
                    <a:lnTo>
                      <a:pt x="0" y="16"/>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31" name="Oval 784"/>
              <p:cNvSpPr>
                <a:spLocks noChangeArrowheads="1"/>
              </p:cNvSpPr>
              <p:nvPr/>
            </p:nvSpPr>
            <p:spPr bwMode="auto">
              <a:xfrm>
                <a:off x="1217" y="3549"/>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32" name="Freeform 785"/>
              <p:cNvSpPr>
                <a:spLocks noChangeArrowheads="1"/>
              </p:cNvSpPr>
              <p:nvPr/>
            </p:nvSpPr>
            <p:spPr bwMode="auto">
              <a:xfrm>
                <a:off x="1218" y="3531"/>
                <a:ext cx="13" cy="13"/>
              </a:xfrm>
              <a:custGeom>
                <a:avLst/>
                <a:gdLst>
                  <a:gd name="T0" fmla="*/ 10 w 13"/>
                  <a:gd name="T1" fmla="*/ 13 h 13"/>
                  <a:gd name="T2" fmla="*/ 7 w 13"/>
                  <a:gd name="T3" fmla="*/ 11 h 13"/>
                  <a:gd name="T4" fmla="*/ 4 w 13"/>
                  <a:gd name="T5" fmla="*/ 9 h 13"/>
                  <a:gd name="T6" fmla="*/ 1 w 13"/>
                  <a:gd name="T7" fmla="*/ 6 h 13"/>
                  <a:gd name="T8" fmla="*/ 0 w 13"/>
                  <a:gd name="T9" fmla="*/ 3 h 13"/>
                  <a:gd name="T10" fmla="*/ 6 w 13"/>
                  <a:gd name="T11" fmla="*/ 0 h 13"/>
                  <a:gd name="T12" fmla="*/ 7 w 13"/>
                  <a:gd name="T13" fmla="*/ 2 h 13"/>
                  <a:gd name="T14" fmla="*/ 9 w 13"/>
                  <a:gd name="T15" fmla="*/ 4 h 13"/>
                  <a:gd name="T16" fmla="*/ 11 w 13"/>
                  <a:gd name="T17" fmla="*/ 5 h 13"/>
                  <a:gd name="T18" fmla="*/ 13 w 13"/>
                  <a:gd name="T19" fmla="*/ 6 h 13"/>
                  <a:gd name="T20" fmla="*/ 10 w 13"/>
                  <a:gd name="T21" fmla="*/ 13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3"/>
                  <a:gd name="T35" fmla="*/ 13 w 1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3">
                    <a:moveTo>
                      <a:pt x="10" y="13"/>
                    </a:moveTo>
                    <a:lnTo>
                      <a:pt x="7" y="11"/>
                    </a:lnTo>
                    <a:lnTo>
                      <a:pt x="4" y="9"/>
                    </a:lnTo>
                    <a:lnTo>
                      <a:pt x="1" y="6"/>
                    </a:lnTo>
                    <a:lnTo>
                      <a:pt x="0" y="3"/>
                    </a:lnTo>
                    <a:lnTo>
                      <a:pt x="6" y="0"/>
                    </a:lnTo>
                    <a:lnTo>
                      <a:pt x="7" y="2"/>
                    </a:lnTo>
                    <a:lnTo>
                      <a:pt x="9" y="4"/>
                    </a:lnTo>
                    <a:lnTo>
                      <a:pt x="11" y="5"/>
                    </a:lnTo>
                    <a:lnTo>
                      <a:pt x="13" y="6"/>
                    </a:lnTo>
                    <a:lnTo>
                      <a:pt x="10" y="13"/>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33" name="Oval 786"/>
              <p:cNvSpPr>
                <a:spLocks noChangeArrowheads="1"/>
              </p:cNvSpPr>
              <p:nvPr/>
            </p:nvSpPr>
            <p:spPr bwMode="auto">
              <a:xfrm>
                <a:off x="1226" y="3537"/>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34" name="Rectangle 787"/>
              <p:cNvSpPr>
                <a:spLocks noChangeArrowheads="1"/>
              </p:cNvSpPr>
              <p:nvPr/>
            </p:nvSpPr>
            <p:spPr bwMode="auto">
              <a:xfrm>
                <a:off x="1217" y="3532"/>
                <a:ext cx="8"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35" name="Oval 788"/>
              <p:cNvSpPr>
                <a:spLocks noChangeArrowheads="1"/>
              </p:cNvSpPr>
              <p:nvPr/>
            </p:nvSpPr>
            <p:spPr bwMode="auto">
              <a:xfrm>
                <a:off x="1217" y="3528"/>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36" name="Freeform 789"/>
              <p:cNvSpPr>
                <a:spLocks noChangeArrowheads="1"/>
              </p:cNvSpPr>
              <p:nvPr/>
            </p:nvSpPr>
            <p:spPr bwMode="auto">
              <a:xfrm>
                <a:off x="1217" y="3515"/>
                <a:ext cx="12" cy="18"/>
              </a:xfrm>
              <a:custGeom>
                <a:avLst/>
                <a:gdLst>
                  <a:gd name="T0" fmla="*/ 0 w 12"/>
                  <a:gd name="T1" fmla="*/ 18 h 18"/>
                  <a:gd name="T2" fmla="*/ 0 w 12"/>
                  <a:gd name="T3" fmla="*/ 16 h 18"/>
                  <a:gd name="T4" fmla="*/ 0 w 12"/>
                  <a:gd name="T5" fmla="*/ 13 h 18"/>
                  <a:gd name="T6" fmla="*/ 0 w 12"/>
                  <a:gd name="T7" fmla="*/ 10 h 18"/>
                  <a:gd name="T8" fmla="*/ 1 w 12"/>
                  <a:gd name="T9" fmla="*/ 7 h 18"/>
                  <a:gd name="T10" fmla="*/ 3 w 12"/>
                  <a:gd name="T11" fmla="*/ 4 h 18"/>
                  <a:gd name="T12" fmla="*/ 4 w 12"/>
                  <a:gd name="T13" fmla="*/ 2 h 18"/>
                  <a:gd name="T14" fmla="*/ 7 w 12"/>
                  <a:gd name="T15" fmla="*/ 1 h 18"/>
                  <a:gd name="T16" fmla="*/ 9 w 12"/>
                  <a:gd name="T17" fmla="*/ 0 h 18"/>
                  <a:gd name="T18" fmla="*/ 12 w 12"/>
                  <a:gd name="T19" fmla="*/ 7 h 18"/>
                  <a:gd name="T20" fmla="*/ 11 w 12"/>
                  <a:gd name="T21" fmla="*/ 7 h 18"/>
                  <a:gd name="T22" fmla="*/ 10 w 12"/>
                  <a:gd name="T23" fmla="*/ 8 h 18"/>
                  <a:gd name="T24" fmla="*/ 9 w 12"/>
                  <a:gd name="T25" fmla="*/ 9 h 18"/>
                  <a:gd name="T26" fmla="*/ 8 w 12"/>
                  <a:gd name="T27" fmla="*/ 10 h 18"/>
                  <a:gd name="T28" fmla="*/ 8 w 12"/>
                  <a:gd name="T29" fmla="*/ 12 h 18"/>
                  <a:gd name="T30" fmla="*/ 7 w 12"/>
                  <a:gd name="T31" fmla="*/ 13 h 18"/>
                  <a:gd name="T32" fmla="*/ 7 w 12"/>
                  <a:gd name="T33" fmla="*/ 15 h 18"/>
                  <a:gd name="T34" fmla="*/ 8 w 12"/>
                  <a:gd name="T35" fmla="*/ 17 h 18"/>
                  <a:gd name="T36" fmla="*/ 0 w 12"/>
                  <a:gd name="T37" fmla="*/ 18 h 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
                  <a:gd name="T58" fmla="*/ 0 h 18"/>
                  <a:gd name="T59" fmla="*/ 12 w 12"/>
                  <a:gd name="T60" fmla="*/ 18 h 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 h="18">
                    <a:moveTo>
                      <a:pt x="0" y="18"/>
                    </a:moveTo>
                    <a:lnTo>
                      <a:pt x="0" y="16"/>
                    </a:lnTo>
                    <a:lnTo>
                      <a:pt x="0" y="13"/>
                    </a:lnTo>
                    <a:lnTo>
                      <a:pt x="0" y="10"/>
                    </a:lnTo>
                    <a:lnTo>
                      <a:pt x="1" y="7"/>
                    </a:lnTo>
                    <a:lnTo>
                      <a:pt x="3" y="4"/>
                    </a:lnTo>
                    <a:lnTo>
                      <a:pt x="4" y="2"/>
                    </a:lnTo>
                    <a:lnTo>
                      <a:pt x="7" y="1"/>
                    </a:lnTo>
                    <a:lnTo>
                      <a:pt x="9" y="0"/>
                    </a:lnTo>
                    <a:lnTo>
                      <a:pt x="12" y="7"/>
                    </a:lnTo>
                    <a:lnTo>
                      <a:pt x="11" y="7"/>
                    </a:lnTo>
                    <a:lnTo>
                      <a:pt x="10" y="8"/>
                    </a:lnTo>
                    <a:lnTo>
                      <a:pt x="9" y="9"/>
                    </a:lnTo>
                    <a:lnTo>
                      <a:pt x="8" y="10"/>
                    </a:lnTo>
                    <a:lnTo>
                      <a:pt x="8" y="12"/>
                    </a:lnTo>
                    <a:lnTo>
                      <a:pt x="7" y="13"/>
                    </a:lnTo>
                    <a:lnTo>
                      <a:pt x="7" y="15"/>
                    </a:lnTo>
                    <a:lnTo>
                      <a:pt x="8" y="17"/>
                    </a:lnTo>
                    <a:lnTo>
                      <a:pt x="0" y="18"/>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37" name="Oval 790"/>
              <p:cNvSpPr>
                <a:spLocks noChangeArrowheads="1"/>
              </p:cNvSpPr>
              <p:nvPr/>
            </p:nvSpPr>
            <p:spPr bwMode="auto">
              <a:xfrm>
                <a:off x="1217" y="3528"/>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38" name="Freeform 791"/>
              <p:cNvSpPr>
                <a:spLocks noChangeArrowheads="1"/>
              </p:cNvSpPr>
              <p:nvPr/>
            </p:nvSpPr>
            <p:spPr bwMode="auto">
              <a:xfrm>
                <a:off x="1218" y="3510"/>
                <a:ext cx="11" cy="12"/>
              </a:xfrm>
              <a:custGeom>
                <a:avLst/>
                <a:gdLst>
                  <a:gd name="T0" fmla="*/ 8 w 11"/>
                  <a:gd name="T1" fmla="*/ 12 h 12"/>
                  <a:gd name="T2" fmla="*/ 6 w 11"/>
                  <a:gd name="T3" fmla="*/ 10 h 12"/>
                  <a:gd name="T4" fmla="*/ 3 w 11"/>
                  <a:gd name="T5" fmla="*/ 8 h 12"/>
                  <a:gd name="T6" fmla="*/ 1 w 11"/>
                  <a:gd name="T7" fmla="*/ 5 h 12"/>
                  <a:gd name="T8" fmla="*/ 0 w 11"/>
                  <a:gd name="T9" fmla="*/ 3 h 12"/>
                  <a:gd name="T10" fmla="*/ 6 w 11"/>
                  <a:gd name="T11" fmla="*/ 0 h 12"/>
                  <a:gd name="T12" fmla="*/ 7 w 11"/>
                  <a:gd name="T13" fmla="*/ 2 h 12"/>
                  <a:gd name="T14" fmla="*/ 8 w 11"/>
                  <a:gd name="T15" fmla="*/ 3 h 12"/>
                  <a:gd name="T16" fmla="*/ 10 w 11"/>
                  <a:gd name="T17" fmla="*/ 4 h 12"/>
                  <a:gd name="T18" fmla="*/ 11 w 11"/>
                  <a:gd name="T19" fmla="*/ 5 h 12"/>
                  <a:gd name="T20" fmla="*/ 8 w 11"/>
                  <a:gd name="T21" fmla="*/ 12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2"/>
                  <a:gd name="T35" fmla="*/ 11 w 11"/>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2">
                    <a:moveTo>
                      <a:pt x="8" y="12"/>
                    </a:moveTo>
                    <a:lnTo>
                      <a:pt x="6" y="10"/>
                    </a:lnTo>
                    <a:lnTo>
                      <a:pt x="3" y="8"/>
                    </a:lnTo>
                    <a:lnTo>
                      <a:pt x="1" y="5"/>
                    </a:lnTo>
                    <a:lnTo>
                      <a:pt x="0" y="3"/>
                    </a:lnTo>
                    <a:lnTo>
                      <a:pt x="6" y="0"/>
                    </a:lnTo>
                    <a:lnTo>
                      <a:pt x="7" y="2"/>
                    </a:lnTo>
                    <a:lnTo>
                      <a:pt x="8" y="3"/>
                    </a:lnTo>
                    <a:lnTo>
                      <a:pt x="10" y="4"/>
                    </a:lnTo>
                    <a:lnTo>
                      <a:pt x="11" y="5"/>
                    </a:lnTo>
                    <a:lnTo>
                      <a:pt x="8" y="12"/>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39" name="Oval 792"/>
              <p:cNvSpPr>
                <a:spLocks noChangeArrowheads="1"/>
              </p:cNvSpPr>
              <p:nvPr/>
            </p:nvSpPr>
            <p:spPr bwMode="auto">
              <a:xfrm>
                <a:off x="1224" y="3514"/>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40" name="Rectangle 793"/>
              <p:cNvSpPr>
                <a:spLocks noChangeArrowheads="1"/>
              </p:cNvSpPr>
              <p:nvPr/>
            </p:nvSpPr>
            <p:spPr bwMode="auto">
              <a:xfrm>
                <a:off x="1217" y="3511"/>
                <a:ext cx="8"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41" name="Oval 794"/>
              <p:cNvSpPr>
                <a:spLocks noChangeArrowheads="1"/>
              </p:cNvSpPr>
              <p:nvPr/>
            </p:nvSpPr>
            <p:spPr bwMode="auto">
              <a:xfrm>
                <a:off x="1217" y="3507"/>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42" name="Freeform 795"/>
              <p:cNvSpPr>
                <a:spLocks noChangeArrowheads="1"/>
              </p:cNvSpPr>
              <p:nvPr/>
            </p:nvSpPr>
            <p:spPr bwMode="auto">
              <a:xfrm>
                <a:off x="1217" y="3495"/>
                <a:ext cx="14" cy="16"/>
              </a:xfrm>
              <a:custGeom>
                <a:avLst/>
                <a:gdLst>
                  <a:gd name="T0" fmla="*/ 0 w 14"/>
                  <a:gd name="T1" fmla="*/ 16 h 16"/>
                  <a:gd name="T2" fmla="*/ 0 w 14"/>
                  <a:gd name="T3" fmla="*/ 11 h 16"/>
                  <a:gd name="T4" fmla="*/ 3 w 14"/>
                  <a:gd name="T5" fmla="*/ 6 h 16"/>
                  <a:gd name="T6" fmla="*/ 6 w 14"/>
                  <a:gd name="T7" fmla="*/ 3 h 16"/>
                  <a:gd name="T8" fmla="*/ 9 w 14"/>
                  <a:gd name="T9" fmla="*/ 1 h 16"/>
                  <a:gd name="T10" fmla="*/ 11 w 14"/>
                  <a:gd name="T11" fmla="*/ 0 h 16"/>
                  <a:gd name="T12" fmla="*/ 14 w 14"/>
                  <a:gd name="T13" fmla="*/ 7 h 16"/>
                  <a:gd name="T14" fmla="*/ 12 w 14"/>
                  <a:gd name="T15" fmla="*/ 8 h 16"/>
                  <a:gd name="T16" fmla="*/ 11 w 14"/>
                  <a:gd name="T17" fmla="*/ 9 h 16"/>
                  <a:gd name="T18" fmla="*/ 8 w 14"/>
                  <a:gd name="T19" fmla="*/ 11 h 16"/>
                  <a:gd name="T20" fmla="*/ 8 w 14"/>
                  <a:gd name="T21" fmla="*/ 13 h 16"/>
                  <a:gd name="T22" fmla="*/ 8 w 14"/>
                  <a:gd name="T23" fmla="*/ 16 h 16"/>
                  <a:gd name="T24" fmla="*/ 0 w 14"/>
                  <a:gd name="T25" fmla="*/ 1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6"/>
                  <a:gd name="T41" fmla="*/ 14 w 1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6">
                    <a:moveTo>
                      <a:pt x="0" y="16"/>
                    </a:moveTo>
                    <a:lnTo>
                      <a:pt x="0" y="11"/>
                    </a:lnTo>
                    <a:lnTo>
                      <a:pt x="3" y="6"/>
                    </a:lnTo>
                    <a:lnTo>
                      <a:pt x="6" y="3"/>
                    </a:lnTo>
                    <a:lnTo>
                      <a:pt x="9" y="1"/>
                    </a:lnTo>
                    <a:lnTo>
                      <a:pt x="11" y="0"/>
                    </a:lnTo>
                    <a:lnTo>
                      <a:pt x="14" y="7"/>
                    </a:lnTo>
                    <a:lnTo>
                      <a:pt x="12" y="8"/>
                    </a:lnTo>
                    <a:lnTo>
                      <a:pt x="11" y="9"/>
                    </a:lnTo>
                    <a:lnTo>
                      <a:pt x="8" y="11"/>
                    </a:lnTo>
                    <a:lnTo>
                      <a:pt x="8" y="13"/>
                    </a:lnTo>
                    <a:lnTo>
                      <a:pt x="8" y="16"/>
                    </a:lnTo>
                    <a:lnTo>
                      <a:pt x="0" y="16"/>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43" name="Oval 796"/>
              <p:cNvSpPr>
                <a:spLocks noChangeArrowheads="1"/>
              </p:cNvSpPr>
              <p:nvPr/>
            </p:nvSpPr>
            <p:spPr bwMode="auto">
              <a:xfrm>
                <a:off x="1217" y="3507"/>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44" name="Freeform 797"/>
              <p:cNvSpPr>
                <a:spLocks noChangeArrowheads="1"/>
              </p:cNvSpPr>
              <p:nvPr/>
            </p:nvSpPr>
            <p:spPr bwMode="auto">
              <a:xfrm>
                <a:off x="1223" y="3488"/>
                <a:ext cx="10" cy="12"/>
              </a:xfrm>
              <a:custGeom>
                <a:avLst/>
                <a:gdLst>
                  <a:gd name="T0" fmla="*/ 3 w 10"/>
                  <a:gd name="T1" fmla="*/ 12 h 12"/>
                  <a:gd name="T2" fmla="*/ 10 w 10"/>
                  <a:gd name="T3" fmla="*/ 10 h 12"/>
                  <a:gd name="T4" fmla="*/ 8 w 10"/>
                  <a:gd name="T5" fmla="*/ 0 h 12"/>
                  <a:gd name="T6" fmla="*/ 0 w 10"/>
                  <a:gd name="T7" fmla="*/ 2 h 12"/>
                  <a:gd name="T8" fmla="*/ 3 w 10"/>
                  <a:gd name="T9" fmla="*/ 12 h 12"/>
                  <a:gd name="T10" fmla="*/ 0 60000 65536"/>
                  <a:gd name="T11" fmla="*/ 0 60000 65536"/>
                  <a:gd name="T12" fmla="*/ 0 60000 65536"/>
                  <a:gd name="T13" fmla="*/ 0 60000 65536"/>
                  <a:gd name="T14" fmla="*/ 0 60000 65536"/>
                  <a:gd name="T15" fmla="*/ 0 w 10"/>
                  <a:gd name="T16" fmla="*/ 0 h 12"/>
                  <a:gd name="T17" fmla="*/ 10 w 10"/>
                  <a:gd name="T18" fmla="*/ 12 h 12"/>
                </a:gdLst>
                <a:ahLst/>
                <a:cxnLst>
                  <a:cxn ang="T10">
                    <a:pos x="T0" y="T1"/>
                  </a:cxn>
                  <a:cxn ang="T11">
                    <a:pos x="T2" y="T3"/>
                  </a:cxn>
                  <a:cxn ang="T12">
                    <a:pos x="T4" y="T5"/>
                  </a:cxn>
                  <a:cxn ang="T13">
                    <a:pos x="T6" y="T7"/>
                  </a:cxn>
                  <a:cxn ang="T14">
                    <a:pos x="T8" y="T9"/>
                  </a:cxn>
                </a:cxnLst>
                <a:rect l="T15" t="T16" r="T17" b="T18"/>
                <a:pathLst>
                  <a:path w="10" h="12">
                    <a:moveTo>
                      <a:pt x="3" y="12"/>
                    </a:moveTo>
                    <a:lnTo>
                      <a:pt x="10" y="10"/>
                    </a:lnTo>
                    <a:lnTo>
                      <a:pt x="8" y="0"/>
                    </a:lnTo>
                    <a:lnTo>
                      <a:pt x="0" y="2"/>
                    </a:lnTo>
                    <a:lnTo>
                      <a:pt x="3" y="12"/>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45" name="Oval 798"/>
              <p:cNvSpPr>
                <a:spLocks noChangeArrowheads="1"/>
              </p:cNvSpPr>
              <p:nvPr/>
            </p:nvSpPr>
            <p:spPr bwMode="auto">
              <a:xfrm>
                <a:off x="1226" y="3495"/>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46" name="Freeform 799"/>
              <p:cNvSpPr>
                <a:spLocks noChangeArrowheads="1"/>
              </p:cNvSpPr>
              <p:nvPr/>
            </p:nvSpPr>
            <p:spPr bwMode="auto">
              <a:xfrm>
                <a:off x="1223" y="3462"/>
                <a:ext cx="26" cy="28"/>
              </a:xfrm>
              <a:custGeom>
                <a:avLst/>
                <a:gdLst>
                  <a:gd name="T0" fmla="*/ 0 w 26"/>
                  <a:gd name="T1" fmla="*/ 27 h 28"/>
                  <a:gd name="T2" fmla="*/ 1 w 26"/>
                  <a:gd name="T3" fmla="*/ 23 h 28"/>
                  <a:gd name="T4" fmla="*/ 2 w 26"/>
                  <a:gd name="T5" fmla="*/ 19 h 28"/>
                  <a:gd name="T6" fmla="*/ 4 w 26"/>
                  <a:gd name="T7" fmla="*/ 14 h 28"/>
                  <a:gd name="T8" fmla="*/ 5 w 26"/>
                  <a:gd name="T9" fmla="*/ 11 h 28"/>
                  <a:gd name="T10" fmla="*/ 7 w 26"/>
                  <a:gd name="T11" fmla="*/ 9 h 28"/>
                  <a:gd name="T12" fmla="*/ 9 w 26"/>
                  <a:gd name="T13" fmla="*/ 7 h 28"/>
                  <a:gd name="T14" fmla="*/ 12 w 26"/>
                  <a:gd name="T15" fmla="*/ 4 h 28"/>
                  <a:gd name="T16" fmla="*/ 17 w 26"/>
                  <a:gd name="T17" fmla="*/ 1 h 28"/>
                  <a:gd name="T18" fmla="*/ 22 w 26"/>
                  <a:gd name="T19" fmla="*/ 0 h 28"/>
                  <a:gd name="T20" fmla="*/ 26 w 26"/>
                  <a:gd name="T21" fmla="*/ 0 h 28"/>
                  <a:gd name="T22" fmla="*/ 26 w 26"/>
                  <a:gd name="T23" fmla="*/ 8 h 28"/>
                  <a:gd name="T24" fmla="*/ 22 w 26"/>
                  <a:gd name="T25" fmla="*/ 8 h 28"/>
                  <a:gd name="T26" fmla="*/ 20 w 26"/>
                  <a:gd name="T27" fmla="*/ 8 h 28"/>
                  <a:gd name="T28" fmla="*/ 16 w 26"/>
                  <a:gd name="T29" fmla="*/ 11 h 28"/>
                  <a:gd name="T30" fmla="*/ 14 w 26"/>
                  <a:gd name="T31" fmla="*/ 12 h 28"/>
                  <a:gd name="T32" fmla="*/ 13 w 26"/>
                  <a:gd name="T33" fmla="*/ 14 h 28"/>
                  <a:gd name="T34" fmla="*/ 12 w 26"/>
                  <a:gd name="T35" fmla="*/ 16 h 28"/>
                  <a:gd name="T36" fmla="*/ 11 w 26"/>
                  <a:gd name="T37" fmla="*/ 17 h 28"/>
                  <a:gd name="T38" fmla="*/ 9 w 26"/>
                  <a:gd name="T39" fmla="*/ 21 h 28"/>
                  <a:gd name="T40" fmla="*/ 8 w 26"/>
                  <a:gd name="T41" fmla="*/ 25 h 28"/>
                  <a:gd name="T42" fmla="*/ 8 w 26"/>
                  <a:gd name="T43" fmla="*/ 28 h 28"/>
                  <a:gd name="T44" fmla="*/ 0 w 26"/>
                  <a:gd name="T45" fmla="*/ 27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
                  <a:gd name="T70" fmla="*/ 0 h 28"/>
                  <a:gd name="T71" fmla="*/ 26 w 26"/>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 h="28">
                    <a:moveTo>
                      <a:pt x="0" y="27"/>
                    </a:moveTo>
                    <a:lnTo>
                      <a:pt x="1" y="23"/>
                    </a:lnTo>
                    <a:lnTo>
                      <a:pt x="2" y="19"/>
                    </a:lnTo>
                    <a:lnTo>
                      <a:pt x="4" y="14"/>
                    </a:lnTo>
                    <a:lnTo>
                      <a:pt x="5" y="11"/>
                    </a:lnTo>
                    <a:lnTo>
                      <a:pt x="7" y="9"/>
                    </a:lnTo>
                    <a:lnTo>
                      <a:pt x="9" y="7"/>
                    </a:lnTo>
                    <a:lnTo>
                      <a:pt x="12" y="4"/>
                    </a:lnTo>
                    <a:lnTo>
                      <a:pt x="17" y="1"/>
                    </a:lnTo>
                    <a:lnTo>
                      <a:pt x="22" y="0"/>
                    </a:lnTo>
                    <a:lnTo>
                      <a:pt x="26" y="0"/>
                    </a:lnTo>
                    <a:lnTo>
                      <a:pt x="26" y="8"/>
                    </a:lnTo>
                    <a:lnTo>
                      <a:pt x="22" y="8"/>
                    </a:lnTo>
                    <a:lnTo>
                      <a:pt x="20" y="8"/>
                    </a:lnTo>
                    <a:lnTo>
                      <a:pt x="16" y="11"/>
                    </a:lnTo>
                    <a:lnTo>
                      <a:pt x="14" y="12"/>
                    </a:lnTo>
                    <a:lnTo>
                      <a:pt x="13" y="14"/>
                    </a:lnTo>
                    <a:lnTo>
                      <a:pt x="12" y="16"/>
                    </a:lnTo>
                    <a:lnTo>
                      <a:pt x="11" y="17"/>
                    </a:lnTo>
                    <a:lnTo>
                      <a:pt x="9" y="21"/>
                    </a:lnTo>
                    <a:lnTo>
                      <a:pt x="8" y="25"/>
                    </a:lnTo>
                    <a:lnTo>
                      <a:pt x="8" y="28"/>
                    </a:lnTo>
                    <a:lnTo>
                      <a:pt x="0" y="27"/>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47" name="Oval 800"/>
              <p:cNvSpPr>
                <a:spLocks noChangeArrowheads="1"/>
              </p:cNvSpPr>
              <p:nvPr/>
            </p:nvSpPr>
            <p:spPr bwMode="auto">
              <a:xfrm>
                <a:off x="1223" y="3485"/>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48" name="Rectangle 801"/>
              <p:cNvSpPr>
                <a:spLocks noChangeArrowheads="1"/>
              </p:cNvSpPr>
              <p:nvPr/>
            </p:nvSpPr>
            <p:spPr bwMode="auto">
              <a:xfrm>
                <a:off x="1249" y="3462"/>
                <a:ext cx="96" cy="8"/>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49" name="Oval 802"/>
              <p:cNvSpPr>
                <a:spLocks noChangeArrowheads="1"/>
              </p:cNvSpPr>
              <p:nvPr/>
            </p:nvSpPr>
            <p:spPr bwMode="auto">
              <a:xfrm>
                <a:off x="1245" y="3462"/>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50" name="Freeform 803"/>
              <p:cNvSpPr>
                <a:spLocks noChangeArrowheads="1"/>
              </p:cNvSpPr>
              <p:nvPr/>
            </p:nvSpPr>
            <p:spPr bwMode="auto">
              <a:xfrm>
                <a:off x="1345" y="3462"/>
                <a:ext cx="25" cy="26"/>
              </a:xfrm>
              <a:custGeom>
                <a:avLst/>
                <a:gdLst>
                  <a:gd name="T0" fmla="*/ 0 w 25"/>
                  <a:gd name="T1" fmla="*/ 0 h 26"/>
                  <a:gd name="T2" fmla="*/ 4 w 25"/>
                  <a:gd name="T3" fmla="*/ 0 h 26"/>
                  <a:gd name="T4" fmla="*/ 8 w 25"/>
                  <a:gd name="T5" fmla="*/ 1 h 26"/>
                  <a:gd name="T6" fmla="*/ 11 w 25"/>
                  <a:gd name="T7" fmla="*/ 3 h 26"/>
                  <a:gd name="T8" fmla="*/ 14 w 25"/>
                  <a:gd name="T9" fmla="*/ 4 h 26"/>
                  <a:gd name="T10" fmla="*/ 16 w 25"/>
                  <a:gd name="T11" fmla="*/ 6 h 26"/>
                  <a:gd name="T12" fmla="*/ 18 w 25"/>
                  <a:gd name="T13" fmla="*/ 8 h 26"/>
                  <a:gd name="T14" fmla="*/ 20 w 25"/>
                  <a:gd name="T15" fmla="*/ 11 h 26"/>
                  <a:gd name="T16" fmla="*/ 21 w 25"/>
                  <a:gd name="T17" fmla="*/ 13 h 26"/>
                  <a:gd name="T18" fmla="*/ 23 w 25"/>
                  <a:gd name="T19" fmla="*/ 17 h 26"/>
                  <a:gd name="T20" fmla="*/ 24 w 25"/>
                  <a:gd name="T21" fmla="*/ 22 h 26"/>
                  <a:gd name="T22" fmla="*/ 25 w 25"/>
                  <a:gd name="T23" fmla="*/ 25 h 26"/>
                  <a:gd name="T24" fmla="*/ 17 w 25"/>
                  <a:gd name="T25" fmla="*/ 26 h 26"/>
                  <a:gd name="T26" fmla="*/ 17 w 25"/>
                  <a:gd name="T27" fmla="*/ 23 h 26"/>
                  <a:gd name="T28" fmla="*/ 16 w 25"/>
                  <a:gd name="T29" fmla="*/ 20 h 26"/>
                  <a:gd name="T30" fmla="*/ 15 w 25"/>
                  <a:gd name="T31" fmla="*/ 16 h 26"/>
                  <a:gd name="T32" fmla="*/ 14 w 25"/>
                  <a:gd name="T33" fmla="*/ 15 h 26"/>
                  <a:gd name="T34" fmla="*/ 13 w 25"/>
                  <a:gd name="T35" fmla="*/ 13 h 26"/>
                  <a:gd name="T36" fmla="*/ 11 w 25"/>
                  <a:gd name="T37" fmla="*/ 12 h 26"/>
                  <a:gd name="T38" fmla="*/ 10 w 25"/>
                  <a:gd name="T39" fmla="*/ 10 h 26"/>
                  <a:gd name="T40" fmla="*/ 8 w 25"/>
                  <a:gd name="T41" fmla="*/ 9 h 26"/>
                  <a:gd name="T42" fmla="*/ 6 w 25"/>
                  <a:gd name="T43" fmla="*/ 9 h 26"/>
                  <a:gd name="T44" fmla="*/ 3 w 25"/>
                  <a:gd name="T45" fmla="*/ 8 h 26"/>
                  <a:gd name="T46" fmla="*/ 0 w 25"/>
                  <a:gd name="T47" fmla="*/ 8 h 26"/>
                  <a:gd name="T48" fmla="*/ 0 w 25"/>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26"/>
                  <a:gd name="T77" fmla="*/ 25 w 25"/>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26">
                    <a:moveTo>
                      <a:pt x="0" y="0"/>
                    </a:moveTo>
                    <a:lnTo>
                      <a:pt x="4" y="0"/>
                    </a:lnTo>
                    <a:lnTo>
                      <a:pt x="8" y="1"/>
                    </a:lnTo>
                    <a:lnTo>
                      <a:pt x="11" y="3"/>
                    </a:lnTo>
                    <a:lnTo>
                      <a:pt x="14" y="4"/>
                    </a:lnTo>
                    <a:lnTo>
                      <a:pt x="16" y="6"/>
                    </a:lnTo>
                    <a:lnTo>
                      <a:pt x="18" y="8"/>
                    </a:lnTo>
                    <a:lnTo>
                      <a:pt x="20" y="11"/>
                    </a:lnTo>
                    <a:lnTo>
                      <a:pt x="21" y="13"/>
                    </a:lnTo>
                    <a:lnTo>
                      <a:pt x="23" y="17"/>
                    </a:lnTo>
                    <a:lnTo>
                      <a:pt x="24" y="22"/>
                    </a:lnTo>
                    <a:lnTo>
                      <a:pt x="25" y="25"/>
                    </a:lnTo>
                    <a:lnTo>
                      <a:pt x="17" y="26"/>
                    </a:lnTo>
                    <a:lnTo>
                      <a:pt x="17" y="23"/>
                    </a:lnTo>
                    <a:lnTo>
                      <a:pt x="16" y="20"/>
                    </a:lnTo>
                    <a:lnTo>
                      <a:pt x="15" y="16"/>
                    </a:lnTo>
                    <a:lnTo>
                      <a:pt x="14" y="15"/>
                    </a:lnTo>
                    <a:lnTo>
                      <a:pt x="13" y="13"/>
                    </a:lnTo>
                    <a:lnTo>
                      <a:pt x="11" y="12"/>
                    </a:lnTo>
                    <a:lnTo>
                      <a:pt x="10" y="10"/>
                    </a:lnTo>
                    <a:lnTo>
                      <a:pt x="8" y="9"/>
                    </a:lnTo>
                    <a:lnTo>
                      <a:pt x="6" y="9"/>
                    </a:lnTo>
                    <a:lnTo>
                      <a:pt x="3" y="8"/>
                    </a:lnTo>
                    <a:lnTo>
                      <a:pt x="0" y="8"/>
                    </a:lnTo>
                    <a:lnTo>
                      <a:pt x="0"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51" name="Oval 804"/>
              <p:cNvSpPr>
                <a:spLocks noChangeArrowheads="1"/>
              </p:cNvSpPr>
              <p:nvPr/>
            </p:nvSpPr>
            <p:spPr bwMode="auto">
              <a:xfrm>
                <a:off x="1341" y="3462"/>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52" name="Freeform 805"/>
              <p:cNvSpPr>
                <a:spLocks noChangeArrowheads="1"/>
              </p:cNvSpPr>
              <p:nvPr/>
            </p:nvSpPr>
            <p:spPr bwMode="auto">
              <a:xfrm>
                <a:off x="1364" y="3484"/>
                <a:ext cx="11" cy="11"/>
              </a:xfrm>
              <a:custGeom>
                <a:avLst/>
                <a:gdLst>
                  <a:gd name="T0" fmla="*/ 4 w 11"/>
                  <a:gd name="T1" fmla="*/ 0 h 11"/>
                  <a:gd name="T2" fmla="*/ 6 w 11"/>
                  <a:gd name="T3" fmla="*/ 2 h 11"/>
                  <a:gd name="T4" fmla="*/ 8 w 11"/>
                  <a:gd name="T5" fmla="*/ 4 h 11"/>
                  <a:gd name="T6" fmla="*/ 10 w 11"/>
                  <a:gd name="T7" fmla="*/ 6 h 11"/>
                  <a:gd name="T8" fmla="*/ 11 w 11"/>
                  <a:gd name="T9" fmla="*/ 8 h 11"/>
                  <a:gd name="T10" fmla="*/ 4 w 11"/>
                  <a:gd name="T11" fmla="*/ 11 h 11"/>
                  <a:gd name="T12" fmla="*/ 3 w 11"/>
                  <a:gd name="T13" fmla="*/ 10 h 11"/>
                  <a:gd name="T14" fmla="*/ 2 w 11"/>
                  <a:gd name="T15" fmla="*/ 9 h 11"/>
                  <a:gd name="T16" fmla="*/ 2 w 11"/>
                  <a:gd name="T17" fmla="*/ 8 h 11"/>
                  <a:gd name="T18" fmla="*/ 0 w 11"/>
                  <a:gd name="T19" fmla="*/ 7 h 11"/>
                  <a:gd name="T20" fmla="*/ 4 w 11"/>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1"/>
                  <a:gd name="T35" fmla="*/ 11 w 11"/>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1">
                    <a:moveTo>
                      <a:pt x="4" y="0"/>
                    </a:moveTo>
                    <a:lnTo>
                      <a:pt x="6" y="2"/>
                    </a:lnTo>
                    <a:lnTo>
                      <a:pt x="8" y="4"/>
                    </a:lnTo>
                    <a:lnTo>
                      <a:pt x="10" y="6"/>
                    </a:lnTo>
                    <a:lnTo>
                      <a:pt x="11" y="8"/>
                    </a:lnTo>
                    <a:lnTo>
                      <a:pt x="4" y="11"/>
                    </a:lnTo>
                    <a:lnTo>
                      <a:pt x="3" y="10"/>
                    </a:lnTo>
                    <a:lnTo>
                      <a:pt x="2" y="9"/>
                    </a:lnTo>
                    <a:lnTo>
                      <a:pt x="2" y="8"/>
                    </a:lnTo>
                    <a:lnTo>
                      <a:pt x="0" y="7"/>
                    </a:lnTo>
                    <a:lnTo>
                      <a:pt x="4"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53" name="Oval 806"/>
              <p:cNvSpPr>
                <a:spLocks noChangeArrowheads="1"/>
              </p:cNvSpPr>
              <p:nvPr/>
            </p:nvSpPr>
            <p:spPr bwMode="auto">
              <a:xfrm>
                <a:off x="1362" y="3484"/>
                <a:ext cx="8"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54" name="Rectangle 807"/>
              <p:cNvSpPr>
                <a:spLocks noChangeArrowheads="1"/>
              </p:cNvSpPr>
              <p:nvPr/>
            </p:nvSpPr>
            <p:spPr bwMode="auto">
              <a:xfrm>
                <a:off x="1368" y="3493"/>
                <a:ext cx="7"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55" name="Oval 808"/>
              <p:cNvSpPr>
                <a:spLocks noChangeArrowheads="1"/>
              </p:cNvSpPr>
              <p:nvPr/>
            </p:nvSpPr>
            <p:spPr bwMode="auto">
              <a:xfrm>
                <a:off x="1368" y="3490"/>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56" name="Freeform 809"/>
              <p:cNvSpPr>
                <a:spLocks noChangeArrowheads="1"/>
              </p:cNvSpPr>
              <p:nvPr/>
            </p:nvSpPr>
            <p:spPr bwMode="auto">
              <a:xfrm>
                <a:off x="1364" y="3493"/>
                <a:ext cx="11" cy="15"/>
              </a:xfrm>
              <a:custGeom>
                <a:avLst/>
                <a:gdLst>
                  <a:gd name="T0" fmla="*/ 11 w 11"/>
                  <a:gd name="T1" fmla="*/ 0 h 15"/>
                  <a:gd name="T2" fmla="*/ 11 w 11"/>
                  <a:gd name="T3" fmla="*/ 4 h 15"/>
                  <a:gd name="T4" fmla="*/ 10 w 11"/>
                  <a:gd name="T5" fmla="*/ 9 h 15"/>
                  <a:gd name="T6" fmla="*/ 8 w 11"/>
                  <a:gd name="T7" fmla="*/ 12 h 15"/>
                  <a:gd name="T8" fmla="*/ 5 w 11"/>
                  <a:gd name="T9" fmla="*/ 15 h 15"/>
                  <a:gd name="T10" fmla="*/ 0 w 11"/>
                  <a:gd name="T11" fmla="*/ 9 h 15"/>
                  <a:gd name="T12" fmla="*/ 2 w 11"/>
                  <a:gd name="T13" fmla="*/ 7 h 15"/>
                  <a:gd name="T14" fmla="*/ 3 w 11"/>
                  <a:gd name="T15" fmla="*/ 5 h 15"/>
                  <a:gd name="T16" fmla="*/ 4 w 11"/>
                  <a:gd name="T17" fmla="*/ 4 h 15"/>
                  <a:gd name="T18" fmla="*/ 4 w 11"/>
                  <a:gd name="T19" fmla="*/ 1 h 15"/>
                  <a:gd name="T20" fmla="*/ 11 w 11"/>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5"/>
                  <a:gd name="T35" fmla="*/ 11 w 1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5">
                    <a:moveTo>
                      <a:pt x="11" y="0"/>
                    </a:moveTo>
                    <a:lnTo>
                      <a:pt x="11" y="4"/>
                    </a:lnTo>
                    <a:lnTo>
                      <a:pt x="10" y="9"/>
                    </a:lnTo>
                    <a:lnTo>
                      <a:pt x="8" y="12"/>
                    </a:lnTo>
                    <a:lnTo>
                      <a:pt x="5" y="15"/>
                    </a:lnTo>
                    <a:lnTo>
                      <a:pt x="0" y="9"/>
                    </a:lnTo>
                    <a:lnTo>
                      <a:pt x="2" y="7"/>
                    </a:lnTo>
                    <a:lnTo>
                      <a:pt x="3" y="5"/>
                    </a:lnTo>
                    <a:lnTo>
                      <a:pt x="4" y="4"/>
                    </a:lnTo>
                    <a:lnTo>
                      <a:pt x="4" y="1"/>
                    </a:lnTo>
                    <a:lnTo>
                      <a:pt x="11"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57" name="Oval 810"/>
              <p:cNvSpPr>
                <a:spLocks noChangeArrowheads="1"/>
              </p:cNvSpPr>
              <p:nvPr/>
            </p:nvSpPr>
            <p:spPr bwMode="auto">
              <a:xfrm>
                <a:off x="1368" y="3490"/>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58" name="Freeform 811"/>
              <p:cNvSpPr>
                <a:spLocks noChangeArrowheads="1"/>
              </p:cNvSpPr>
              <p:nvPr/>
            </p:nvSpPr>
            <p:spPr bwMode="auto">
              <a:xfrm>
                <a:off x="1362" y="3504"/>
                <a:ext cx="8" cy="5"/>
              </a:xfrm>
              <a:custGeom>
                <a:avLst/>
                <a:gdLst>
                  <a:gd name="T0" fmla="*/ 8 w 8"/>
                  <a:gd name="T1" fmla="*/ 1 h 5"/>
                  <a:gd name="T2" fmla="*/ 1 w 8"/>
                  <a:gd name="T3" fmla="*/ 0 h 5"/>
                  <a:gd name="T4" fmla="*/ 0 w 8"/>
                  <a:gd name="T5" fmla="*/ 5 h 5"/>
                  <a:gd name="T6" fmla="*/ 8 w 8"/>
                  <a:gd name="T7" fmla="*/ 5 h 5"/>
                  <a:gd name="T8" fmla="*/ 8 w 8"/>
                  <a:gd name="T9" fmla="*/ 1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8" y="1"/>
                    </a:moveTo>
                    <a:lnTo>
                      <a:pt x="1" y="0"/>
                    </a:lnTo>
                    <a:lnTo>
                      <a:pt x="0" y="5"/>
                    </a:lnTo>
                    <a:lnTo>
                      <a:pt x="8" y="5"/>
                    </a:lnTo>
                    <a:lnTo>
                      <a:pt x="8" y="1"/>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59" name="Oval 812"/>
              <p:cNvSpPr>
                <a:spLocks noChangeArrowheads="1"/>
              </p:cNvSpPr>
              <p:nvPr/>
            </p:nvSpPr>
            <p:spPr bwMode="auto">
              <a:xfrm>
                <a:off x="1363" y="3501"/>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60" name="Freeform 813"/>
              <p:cNvSpPr>
                <a:spLocks noChangeArrowheads="1"/>
              </p:cNvSpPr>
              <p:nvPr/>
            </p:nvSpPr>
            <p:spPr bwMode="auto">
              <a:xfrm>
                <a:off x="1364" y="3506"/>
                <a:ext cx="11" cy="11"/>
              </a:xfrm>
              <a:custGeom>
                <a:avLst/>
                <a:gdLst>
                  <a:gd name="T0" fmla="*/ 4 w 11"/>
                  <a:gd name="T1" fmla="*/ 0 h 11"/>
                  <a:gd name="T2" fmla="*/ 6 w 11"/>
                  <a:gd name="T3" fmla="*/ 1 h 11"/>
                  <a:gd name="T4" fmla="*/ 8 w 11"/>
                  <a:gd name="T5" fmla="*/ 3 h 11"/>
                  <a:gd name="T6" fmla="*/ 10 w 11"/>
                  <a:gd name="T7" fmla="*/ 6 h 11"/>
                  <a:gd name="T8" fmla="*/ 11 w 11"/>
                  <a:gd name="T9" fmla="*/ 8 h 11"/>
                  <a:gd name="T10" fmla="*/ 4 w 11"/>
                  <a:gd name="T11" fmla="*/ 11 h 11"/>
                  <a:gd name="T12" fmla="*/ 3 w 11"/>
                  <a:gd name="T13" fmla="*/ 9 h 11"/>
                  <a:gd name="T14" fmla="*/ 2 w 11"/>
                  <a:gd name="T15" fmla="*/ 8 h 11"/>
                  <a:gd name="T16" fmla="*/ 2 w 11"/>
                  <a:gd name="T17" fmla="*/ 7 h 11"/>
                  <a:gd name="T18" fmla="*/ 0 w 11"/>
                  <a:gd name="T19" fmla="*/ 6 h 11"/>
                  <a:gd name="T20" fmla="*/ 4 w 11"/>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1"/>
                  <a:gd name="T35" fmla="*/ 11 w 11"/>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1">
                    <a:moveTo>
                      <a:pt x="4" y="0"/>
                    </a:moveTo>
                    <a:lnTo>
                      <a:pt x="6" y="1"/>
                    </a:lnTo>
                    <a:lnTo>
                      <a:pt x="8" y="3"/>
                    </a:lnTo>
                    <a:lnTo>
                      <a:pt x="10" y="6"/>
                    </a:lnTo>
                    <a:lnTo>
                      <a:pt x="11" y="8"/>
                    </a:lnTo>
                    <a:lnTo>
                      <a:pt x="4" y="11"/>
                    </a:lnTo>
                    <a:lnTo>
                      <a:pt x="3" y="9"/>
                    </a:lnTo>
                    <a:lnTo>
                      <a:pt x="2" y="8"/>
                    </a:lnTo>
                    <a:lnTo>
                      <a:pt x="2" y="7"/>
                    </a:lnTo>
                    <a:lnTo>
                      <a:pt x="0" y="6"/>
                    </a:lnTo>
                    <a:lnTo>
                      <a:pt x="4"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61" name="Oval 814"/>
              <p:cNvSpPr>
                <a:spLocks noChangeArrowheads="1"/>
              </p:cNvSpPr>
              <p:nvPr/>
            </p:nvSpPr>
            <p:spPr bwMode="auto">
              <a:xfrm>
                <a:off x="1362" y="3505"/>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62" name="Rectangle 815"/>
              <p:cNvSpPr>
                <a:spLocks noChangeArrowheads="1"/>
              </p:cNvSpPr>
              <p:nvPr/>
            </p:nvSpPr>
            <p:spPr bwMode="auto">
              <a:xfrm>
                <a:off x="1368" y="3515"/>
                <a:ext cx="7"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63" name="Oval 816"/>
              <p:cNvSpPr>
                <a:spLocks noChangeArrowheads="1"/>
              </p:cNvSpPr>
              <p:nvPr/>
            </p:nvSpPr>
            <p:spPr bwMode="auto">
              <a:xfrm>
                <a:off x="1368" y="3511"/>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64" name="Freeform 817"/>
              <p:cNvSpPr>
                <a:spLocks noChangeArrowheads="1"/>
              </p:cNvSpPr>
              <p:nvPr/>
            </p:nvSpPr>
            <p:spPr bwMode="auto">
              <a:xfrm>
                <a:off x="1364" y="3515"/>
                <a:ext cx="11" cy="14"/>
              </a:xfrm>
              <a:custGeom>
                <a:avLst/>
                <a:gdLst>
                  <a:gd name="T0" fmla="*/ 11 w 11"/>
                  <a:gd name="T1" fmla="*/ 0 h 14"/>
                  <a:gd name="T2" fmla="*/ 11 w 11"/>
                  <a:gd name="T3" fmla="*/ 4 h 14"/>
                  <a:gd name="T4" fmla="*/ 10 w 11"/>
                  <a:gd name="T5" fmla="*/ 8 h 14"/>
                  <a:gd name="T6" fmla="*/ 8 w 11"/>
                  <a:gd name="T7" fmla="*/ 12 h 14"/>
                  <a:gd name="T8" fmla="*/ 5 w 11"/>
                  <a:gd name="T9" fmla="*/ 14 h 14"/>
                  <a:gd name="T10" fmla="*/ 0 w 11"/>
                  <a:gd name="T11" fmla="*/ 8 h 14"/>
                  <a:gd name="T12" fmla="*/ 2 w 11"/>
                  <a:gd name="T13" fmla="*/ 7 h 14"/>
                  <a:gd name="T14" fmla="*/ 3 w 11"/>
                  <a:gd name="T15" fmla="*/ 5 h 14"/>
                  <a:gd name="T16" fmla="*/ 4 w 11"/>
                  <a:gd name="T17" fmla="*/ 3 h 14"/>
                  <a:gd name="T18" fmla="*/ 4 w 11"/>
                  <a:gd name="T19" fmla="*/ 0 h 14"/>
                  <a:gd name="T20" fmla="*/ 11 w 11"/>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4"/>
                  <a:gd name="T35" fmla="*/ 11 w 1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4">
                    <a:moveTo>
                      <a:pt x="11" y="0"/>
                    </a:moveTo>
                    <a:lnTo>
                      <a:pt x="11" y="4"/>
                    </a:lnTo>
                    <a:lnTo>
                      <a:pt x="10" y="8"/>
                    </a:lnTo>
                    <a:lnTo>
                      <a:pt x="8" y="12"/>
                    </a:lnTo>
                    <a:lnTo>
                      <a:pt x="5" y="14"/>
                    </a:lnTo>
                    <a:lnTo>
                      <a:pt x="0" y="8"/>
                    </a:lnTo>
                    <a:lnTo>
                      <a:pt x="2" y="7"/>
                    </a:lnTo>
                    <a:lnTo>
                      <a:pt x="3" y="5"/>
                    </a:lnTo>
                    <a:lnTo>
                      <a:pt x="4" y="3"/>
                    </a:lnTo>
                    <a:lnTo>
                      <a:pt x="4" y="0"/>
                    </a:lnTo>
                    <a:lnTo>
                      <a:pt x="11"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65" name="Oval 818"/>
              <p:cNvSpPr>
                <a:spLocks noChangeArrowheads="1"/>
              </p:cNvSpPr>
              <p:nvPr/>
            </p:nvSpPr>
            <p:spPr bwMode="auto">
              <a:xfrm>
                <a:off x="1368" y="3511"/>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66" name="Freeform 819"/>
              <p:cNvSpPr>
                <a:spLocks noChangeArrowheads="1"/>
              </p:cNvSpPr>
              <p:nvPr/>
            </p:nvSpPr>
            <p:spPr bwMode="auto">
              <a:xfrm>
                <a:off x="1362" y="3526"/>
                <a:ext cx="8" cy="4"/>
              </a:xfrm>
              <a:custGeom>
                <a:avLst/>
                <a:gdLst>
                  <a:gd name="T0" fmla="*/ 8 w 8"/>
                  <a:gd name="T1" fmla="*/ 0 h 4"/>
                  <a:gd name="T2" fmla="*/ 1 w 8"/>
                  <a:gd name="T3" fmla="*/ 0 h 4"/>
                  <a:gd name="T4" fmla="*/ 0 w 8"/>
                  <a:gd name="T5" fmla="*/ 4 h 4"/>
                  <a:gd name="T6" fmla="*/ 8 w 8"/>
                  <a:gd name="T7" fmla="*/ 4 h 4"/>
                  <a:gd name="T8" fmla="*/ 8 w 8"/>
                  <a:gd name="T9" fmla="*/ 0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8" y="0"/>
                    </a:moveTo>
                    <a:lnTo>
                      <a:pt x="1" y="0"/>
                    </a:lnTo>
                    <a:lnTo>
                      <a:pt x="0" y="4"/>
                    </a:lnTo>
                    <a:lnTo>
                      <a:pt x="8" y="4"/>
                    </a:lnTo>
                    <a:lnTo>
                      <a:pt x="8"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67" name="Oval 820"/>
              <p:cNvSpPr>
                <a:spLocks noChangeArrowheads="1"/>
              </p:cNvSpPr>
              <p:nvPr/>
            </p:nvSpPr>
            <p:spPr bwMode="auto">
              <a:xfrm>
                <a:off x="1363" y="3522"/>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68" name="Freeform 821"/>
              <p:cNvSpPr>
                <a:spLocks noChangeArrowheads="1"/>
              </p:cNvSpPr>
              <p:nvPr/>
            </p:nvSpPr>
            <p:spPr bwMode="auto">
              <a:xfrm>
                <a:off x="1364" y="3527"/>
                <a:ext cx="11" cy="11"/>
              </a:xfrm>
              <a:custGeom>
                <a:avLst/>
                <a:gdLst>
                  <a:gd name="T0" fmla="*/ 4 w 11"/>
                  <a:gd name="T1" fmla="*/ 0 h 11"/>
                  <a:gd name="T2" fmla="*/ 6 w 11"/>
                  <a:gd name="T3" fmla="*/ 2 h 11"/>
                  <a:gd name="T4" fmla="*/ 8 w 11"/>
                  <a:gd name="T5" fmla="*/ 4 h 11"/>
                  <a:gd name="T6" fmla="*/ 10 w 11"/>
                  <a:gd name="T7" fmla="*/ 6 h 11"/>
                  <a:gd name="T8" fmla="*/ 11 w 11"/>
                  <a:gd name="T9" fmla="*/ 8 h 11"/>
                  <a:gd name="T10" fmla="*/ 4 w 11"/>
                  <a:gd name="T11" fmla="*/ 11 h 11"/>
                  <a:gd name="T12" fmla="*/ 3 w 11"/>
                  <a:gd name="T13" fmla="*/ 9 h 11"/>
                  <a:gd name="T14" fmla="*/ 2 w 11"/>
                  <a:gd name="T15" fmla="*/ 8 h 11"/>
                  <a:gd name="T16" fmla="*/ 2 w 11"/>
                  <a:gd name="T17" fmla="*/ 8 h 11"/>
                  <a:gd name="T18" fmla="*/ 0 w 11"/>
                  <a:gd name="T19" fmla="*/ 7 h 11"/>
                  <a:gd name="T20" fmla="*/ 4 w 11"/>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1"/>
                  <a:gd name="T35" fmla="*/ 11 w 11"/>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1">
                    <a:moveTo>
                      <a:pt x="4" y="0"/>
                    </a:moveTo>
                    <a:lnTo>
                      <a:pt x="6" y="2"/>
                    </a:lnTo>
                    <a:lnTo>
                      <a:pt x="8" y="4"/>
                    </a:lnTo>
                    <a:lnTo>
                      <a:pt x="10" y="6"/>
                    </a:lnTo>
                    <a:lnTo>
                      <a:pt x="11" y="8"/>
                    </a:lnTo>
                    <a:lnTo>
                      <a:pt x="4" y="11"/>
                    </a:lnTo>
                    <a:lnTo>
                      <a:pt x="3" y="9"/>
                    </a:lnTo>
                    <a:lnTo>
                      <a:pt x="2" y="8"/>
                    </a:lnTo>
                    <a:lnTo>
                      <a:pt x="0" y="7"/>
                    </a:lnTo>
                    <a:lnTo>
                      <a:pt x="4"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69" name="Oval 822"/>
              <p:cNvSpPr>
                <a:spLocks noChangeArrowheads="1"/>
              </p:cNvSpPr>
              <p:nvPr/>
            </p:nvSpPr>
            <p:spPr bwMode="auto">
              <a:xfrm>
                <a:off x="1362" y="3527"/>
                <a:ext cx="8"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70" name="Rectangle 823"/>
              <p:cNvSpPr>
                <a:spLocks noChangeArrowheads="1"/>
              </p:cNvSpPr>
              <p:nvPr/>
            </p:nvSpPr>
            <p:spPr bwMode="auto">
              <a:xfrm>
                <a:off x="1368" y="3536"/>
                <a:ext cx="7"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71" name="Oval 824"/>
              <p:cNvSpPr>
                <a:spLocks noChangeArrowheads="1"/>
              </p:cNvSpPr>
              <p:nvPr/>
            </p:nvSpPr>
            <p:spPr bwMode="auto">
              <a:xfrm>
                <a:off x="1368" y="3533"/>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72" name="Freeform 825"/>
              <p:cNvSpPr>
                <a:spLocks noChangeArrowheads="1"/>
              </p:cNvSpPr>
              <p:nvPr/>
            </p:nvSpPr>
            <p:spPr bwMode="auto">
              <a:xfrm>
                <a:off x="1364" y="3536"/>
                <a:ext cx="11" cy="15"/>
              </a:xfrm>
              <a:custGeom>
                <a:avLst/>
                <a:gdLst>
                  <a:gd name="T0" fmla="*/ 11 w 11"/>
                  <a:gd name="T1" fmla="*/ 0 h 15"/>
                  <a:gd name="T2" fmla="*/ 11 w 11"/>
                  <a:gd name="T3" fmla="*/ 4 h 15"/>
                  <a:gd name="T4" fmla="*/ 10 w 11"/>
                  <a:gd name="T5" fmla="*/ 9 h 15"/>
                  <a:gd name="T6" fmla="*/ 8 w 11"/>
                  <a:gd name="T7" fmla="*/ 12 h 15"/>
                  <a:gd name="T8" fmla="*/ 5 w 11"/>
                  <a:gd name="T9" fmla="*/ 15 h 15"/>
                  <a:gd name="T10" fmla="*/ 0 w 11"/>
                  <a:gd name="T11" fmla="*/ 9 h 15"/>
                  <a:gd name="T12" fmla="*/ 2 w 11"/>
                  <a:gd name="T13" fmla="*/ 7 h 15"/>
                  <a:gd name="T14" fmla="*/ 3 w 11"/>
                  <a:gd name="T15" fmla="*/ 5 h 15"/>
                  <a:gd name="T16" fmla="*/ 4 w 11"/>
                  <a:gd name="T17" fmla="*/ 4 h 15"/>
                  <a:gd name="T18" fmla="*/ 4 w 11"/>
                  <a:gd name="T19" fmla="*/ 1 h 15"/>
                  <a:gd name="T20" fmla="*/ 11 w 11"/>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5"/>
                  <a:gd name="T35" fmla="*/ 11 w 1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5">
                    <a:moveTo>
                      <a:pt x="11" y="0"/>
                    </a:moveTo>
                    <a:lnTo>
                      <a:pt x="11" y="4"/>
                    </a:lnTo>
                    <a:lnTo>
                      <a:pt x="10" y="9"/>
                    </a:lnTo>
                    <a:lnTo>
                      <a:pt x="8" y="12"/>
                    </a:lnTo>
                    <a:lnTo>
                      <a:pt x="5" y="15"/>
                    </a:lnTo>
                    <a:lnTo>
                      <a:pt x="0" y="9"/>
                    </a:lnTo>
                    <a:lnTo>
                      <a:pt x="2" y="7"/>
                    </a:lnTo>
                    <a:lnTo>
                      <a:pt x="3" y="5"/>
                    </a:lnTo>
                    <a:lnTo>
                      <a:pt x="4" y="4"/>
                    </a:lnTo>
                    <a:lnTo>
                      <a:pt x="4" y="1"/>
                    </a:lnTo>
                    <a:lnTo>
                      <a:pt x="11"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73" name="Oval 826"/>
              <p:cNvSpPr>
                <a:spLocks noChangeArrowheads="1"/>
              </p:cNvSpPr>
              <p:nvPr/>
            </p:nvSpPr>
            <p:spPr bwMode="auto">
              <a:xfrm>
                <a:off x="1368" y="3533"/>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74" name="Freeform 827"/>
              <p:cNvSpPr>
                <a:spLocks noChangeArrowheads="1"/>
              </p:cNvSpPr>
              <p:nvPr/>
            </p:nvSpPr>
            <p:spPr bwMode="auto">
              <a:xfrm>
                <a:off x="1362" y="3547"/>
                <a:ext cx="8" cy="5"/>
              </a:xfrm>
              <a:custGeom>
                <a:avLst/>
                <a:gdLst>
                  <a:gd name="T0" fmla="*/ 8 w 8"/>
                  <a:gd name="T1" fmla="*/ 1 h 5"/>
                  <a:gd name="T2" fmla="*/ 1 w 8"/>
                  <a:gd name="T3" fmla="*/ 0 h 5"/>
                  <a:gd name="T4" fmla="*/ 0 w 8"/>
                  <a:gd name="T5" fmla="*/ 5 h 5"/>
                  <a:gd name="T6" fmla="*/ 8 w 8"/>
                  <a:gd name="T7" fmla="*/ 5 h 5"/>
                  <a:gd name="T8" fmla="*/ 8 w 8"/>
                  <a:gd name="T9" fmla="*/ 1 h 5"/>
                  <a:gd name="T10" fmla="*/ 0 60000 65536"/>
                  <a:gd name="T11" fmla="*/ 0 60000 65536"/>
                  <a:gd name="T12" fmla="*/ 0 60000 65536"/>
                  <a:gd name="T13" fmla="*/ 0 60000 65536"/>
                  <a:gd name="T14" fmla="*/ 0 60000 65536"/>
                  <a:gd name="T15" fmla="*/ 0 w 8"/>
                  <a:gd name="T16" fmla="*/ 0 h 5"/>
                  <a:gd name="T17" fmla="*/ 8 w 8"/>
                  <a:gd name="T18" fmla="*/ 5 h 5"/>
                </a:gdLst>
                <a:ahLst/>
                <a:cxnLst>
                  <a:cxn ang="T10">
                    <a:pos x="T0" y="T1"/>
                  </a:cxn>
                  <a:cxn ang="T11">
                    <a:pos x="T2" y="T3"/>
                  </a:cxn>
                  <a:cxn ang="T12">
                    <a:pos x="T4" y="T5"/>
                  </a:cxn>
                  <a:cxn ang="T13">
                    <a:pos x="T6" y="T7"/>
                  </a:cxn>
                  <a:cxn ang="T14">
                    <a:pos x="T8" y="T9"/>
                  </a:cxn>
                </a:cxnLst>
                <a:rect l="T15" t="T16" r="T17" b="T18"/>
                <a:pathLst>
                  <a:path w="8" h="5">
                    <a:moveTo>
                      <a:pt x="8" y="1"/>
                    </a:moveTo>
                    <a:lnTo>
                      <a:pt x="1" y="0"/>
                    </a:lnTo>
                    <a:lnTo>
                      <a:pt x="0" y="5"/>
                    </a:lnTo>
                    <a:lnTo>
                      <a:pt x="8" y="5"/>
                    </a:lnTo>
                    <a:lnTo>
                      <a:pt x="8" y="1"/>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75" name="Oval 828"/>
              <p:cNvSpPr>
                <a:spLocks noChangeArrowheads="1"/>
              </p:cNvSpPr>
              <p:nvPr/>
            </p:nvSpPr>
            <p:spPr bwMode="auto">
              <a:xfrm>
                <a:off x="1363" y="3544"/>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76" name="Freeform 829"/>
              <p:cNvSpPr>
                <a:spLocks noChangeArrowheads="1"/>
              </p:cNvSpPr>
              <p:nvPr/>
            </p:nvSpPr>
            <p:spPr bwMode="auto">
              <a:xfrm>
                <a:off x="1364" y="3549"/>
                <a:ext cx="11" cy="11"/>
              </a:xfrm>
              <a:custGeom>
                <a:avLst/>
                <a:gdLst>
                  <a:gd name="T0" fmla="*/ 4 w 11"/>
                  <a:gd name="T1" fmla="*/ 0 h 11"/>
                  <a:gd name="T2" fmla="*/ 6 w 11"/>
                  <a:gd name="T3" fmla="*/ 1 h 11"/>
                  <a:gd name="T4" fmla="*/ 8 w 11"/>
                  <a:gd name="T5" fmla="*/ 3 h 11"/>
                  <a:gd name="T6" fmla="*/ 10 w 11"/>
                  <a:gd name="T7" fmla="*/ 6 h 11"/>
                  <a:gd name="T8" fmla="*/ 11 w 11"/>
                  <a:gd name="T9" fmla="*/ 8 h 11"/>
                  <a:gd name="T10" fmla="*/ 4 w 11"/>
                  <a:gd name="T11" fmla="*/ 11 h 11"/>
                  <a:gd name="T12" fmla="*/ 3 w 11"/>
                  <a:gd name="T13" fmla="*/ 9 h 11"/>
                  <a:gd name="T14" fmla="*/ 2 w 11"/>
                  <a:gd name="T15" fmla="*/ 8 h 11"/>
                  <a:gd name="T16" fmla="*/ 2 w 11"/>
                  <a:gd name="T17" fmla="*/ 7 h 11"/>
                  <a:gd name="T18" fmla="*/ 0 w 11"/>
                  <a:gd name="T19" fmla="*/ 6 h 11"/>
                  <a:gd name="T20" fmla="*/ 4 w 11"/>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1"/>
                  <a:gd name="T35" fmla="*/ 11 w 11"/>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1">
                    <a:moveTo>
                      <a:pt x="4" y="0"/>
                    </a:moveTo>
                    <a:lnTo>
                      <a:pt x="6" y="1"/>
                    </a:lnTo>
                    <a:lnTo>
                      <a:pt x="8" y="3"/>
                    </a:lnTo>
                    <a:lnTo>
                      <a:pt x="10" y="6"/>
                    </a:lnTo>
                    <a:lnTo>
                      <a:pt x="11" y="8"/>
                    </a:lnTo>
                    <a:lnTo>
                      <a:pt x="4" y="11"/>
                    </a:lnTo>
                    <a:lnTo>
                      <a:pt x="3" y="9"/>
                    </a:lnTo>
                    <a:lnTo>
                      <a:pt x="2" y="8"/>
                    </a:lnTo>
                    <a:lnTo>
                      <a:pt x="2" y="7"/>
                    </a:lnTo>
                    <a:lnTo>
                      <a:pt x="0" y="6"/>
                    </a:lnTo>
                    <a:lnTo>
                      <a:pt x="4"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77" name="Oval 830"/>
              <p:cNvSpPr>
                <a:spLocks noChangeArrowheads="1"/>
              </p:cNvSpPr>
              <p:nvPr/>
            </p:nvSpPr>
            <p:spPr bwMode="auto">
              <a:xfrm>
                <a:off x="1362" y="3548"/>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78" name="Rectangle 831"/>
              <p:cNvSpPr>
                <a:spLocks noChangeArrowheads="1"/>
              </p:cNvSpPr>
              <p:nvPr/>
            </p:nvSpPr>
            <p:spPr bwMode="auto">
              <a:xfrm>
                <a:off x="1368" y="3558"/>
                <a:ext cx="7"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79" name="Oval 832"/>
              <p:cNvSpPr>
                <a:spLocks noChangeArrowheads="1"/>
              </p:cNvSpPr>
              <p:nvPr/>
            </p:nvSpPr>
            <p:spPr bwMode="auto">
              <a:xfrm>
                <a:off x="1368" y="3554"/>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80" name="Freeform 833"/>
              <p:cNvSpPr>
                <a:spLocks noChangeArrowheads="1"/>
              </p:cNvSpPr>
              <p:nvPr/>
            </p:nvSpPr>
            <p:spPr bwMode="auto">
              <a:xfrm>
                <a:off x="1364" y="3558"/>
                <a:ext cx="11" cy="14"/>
              </a:xfrm>
              <a:custGeom>
                <a:avLst/>
                <a:gdLst>
                  <a:gd name="T0" fmla="*/ 11 w 11"/>
                  <a:gd name="T1" fmla="*/ 0 h 14"/>
                  <a:gd name="T2" fmla="*/ 11 w 11"/>
                  <a:gd name="T3" fmla="*/ 4 h 14"/>
                  <a:gd name="T4" fmla="*/ 10 w 11"/>
                  <a:gd name="T5" fmla="*/ 8 h 14"/>
                  <a:gd name="T6" fmla="*/ 8 w 11"/>
                  <a:gd name="T7" fmla="*/ 12 h 14"/>
                  <a:gd name="T8" fmla="*/ 5 w 11"/>
                  <a:gd name="T9" fmla="*/ 14 h 14"/>
                  <a:gd name="T10" fmla="*/ 0 w 11"/>
                  <a:gd name="T11" fmla="*/ 8 h 14"/>
                  <a:gd name="T12" fmla="*/ 2 w 11"/>
                  <a:gd name="T13" fmla="*/ 7 h 14"/>
                  <a:gd name="T14" fmla="*/ 3 w 11"/>
                  <a:gd name="T15" fmla="*/ 5 h 14"/>
                  <a:gd name="T16" fmla="*/ 4 w 11"/>
                  <a:gd name="T17" fmla="*/ 3 h 14"/>
                  <a:gd name="T18" fmla="*/ 4 w 11"/>
                  <a:gd name="T19" fmla="*/ 0 h 14"/>
                  <a:gd name="T20" fmla="*/ 11 w 11"/>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4"/>
                  <a:gd name="T35" fmla="*/ 11 w 1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4">
                    <a:moveTo>
                      <a:pt x="11" y="0"/>
                    </a:moveTo>
                    <a:lnTo>
                      <a:pt x="11" y="4"/>
                    </a:lnTo>
                    <a:lnTo>
                      <a:pt x="10" y="8"/>
                    </a:lnTo>
                    <a:lnTo>
                      <a:pt x="8" y="12"/>
                    </a:lnTo>
                    <a:lnTo>
                      <a:pt x="5" y="14"/>
                    </a:lnTo>
                    <a:lnTo>
                      <a:pt x="0" y="8"/>
                    </a:lnTo>
                    <a:lnTo>
                      <a:pt x="2" y="7"/>
                    </a:lnTo>
                    <a:lnTo>
                      <a:pt x="3" y="5"/>
                    </a:lnTo>
                    <a:lnTo>
                      <a:pt x="4" y="3"/>
                    </a:lnTo>
                    <a:lnTo>
                      <a:pt x="4" y="0"/>
                    </a:lnTo>
                    <a:lnTo>
                      <a:pt x="11"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81" name="Oval 834"/>
              <p:cNvSpPr>
                <a:spLocks noChangeArrowheads="1"/>
              </p:cNvSpPr>
              <p:nvPr/>
            </p:nvSpPr>
            <p:spPr bwMode="auto">
              <a:xfrm>
                <a:off x="1368" y="3554"/>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82" name="Freeform 835"/>
              <p:cNvSpPr>
                <a:spLocks noChangeArrowheads="1"/>
              </p:cNvSpPr>
              <p:nvPr/>
            </p:nvSpPr>
            <p:spPr bwMode="auto">
              <a:xfrm>
                <a:off x="1362" y="3569"/>
                <a:ext cx="8" cy="4"/>
              </a:xfrm>
              <a:custGeom>
                <a:avLst/>
                <a:gdLst>
                  <a:gd name="T0" fmla="*/ 8 w 8"/>
                  <a:gd name="T1" fmla="*/ 0 h 4"/>
                  <a:gd name="T2" fmla="*/ 1 w 8"/>
                  <a:gd name="T3" fmla="*/ 0 h 4"/>
                  <a:gd name="T4" fmla="*/ 0 w 8"/>
                  <a:gd name="T5" fmla="*/ 3 h 4"/>
                  <a:gd name="T6" fmla="*/ 8 w 8"/>
                  <a:gd name="T7" fmla="*/ 4 h 4"/>
                  <a:gd name="T8" fmla="*/ 8 w 8"/>
                  <a:gd name="T9" fmla="*/ 0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8" y="0"/>
                    </a:moveTo>
                    <a:lnTo>
                      <a:pt x="1" y="0"/>
                    </a:lnTo>
                    <a:lnTo>
                      <a:pt x="0" y="3"/>
                    </a:lnTo>
                    <a:lnTo>
                      <a:pt x="8" y="4"/>
                    </a:lnTo>
                    <a:lnTo>
                      <a:pt x="8"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83" name="Oval 836"/>
              <p:cNvSpPr>
                <a:spLocks noChangeArrowheads="1"/>
              </p:cNvSpPr>
              <p:nvPr/>
            </p:nvSpPr>
            <p:spPr bwMode="auto">
              <a:xfrm>
                <a:off x="1363" y="3565"/>
                <a:ext cx="7"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84" name="Freeform 837"/>
              <p:cNvSpPr>
                <a:spLocks noChangeArrowheads="1"/>
              </p:cNvSpPr>
              <p:nvPr/>
            </p:nvSpPr>
            <p:spPr bwMode="auto">
              <a:xfrm>
                <a:off x="1364" y="3569"/>
                <a:ext cx="11" cy="11"/>
              </a:xfrm>
              <a:custGeom>
                <a:avLst/>
                <a:gdLst>
                  <a:gd name="T0" fmla="*/ 4 w 11"/>
                  <a:gd name="T1" fmla="*/ 0 h 11"/>
                  <a:gd name="T2" fmla="*/ 6 w 11"/>
                  <a:gd name="T3" fmla="*/ 2 h 11"/>
                  <a:gd name="T4" fmla="*/ 8 w 11"/>
                  <a:gd name="T5" fmla="*/ 4 h 11"/>
                  <a:gd name="T6" fmla="*/ 10 w 11"/>
                  <a:gd name="T7" fmla="*/ 6 h 11"/>
                  <a:gd name="T8" fmla="*/ 11 w 11"/>
                  <a:gd name="T9" fmla="*/ 8 h 11"/>
                  <a:gd name="T10" fmla="*/ 4 w 11"/>
                  <a:gd name="T11" fmla="*/ 11 h 11"/>
                  <a:gd name="T12" fmla="*/ 3 w 11"/>
                  <a:gd name="T13" fmla="*/ 9 h 11"/>
                  <a:gd name="T14" fmla="*/ 2 w 11"/>
                  <a:gd name="T15" fmla="*/ 8 h 11"/>
                  <a:gd name="T16" fmla="*/ 2 w 11"/>
                  <a:gd name="T17" fmla="*/ 8 h 11"/>
                  <a:gd name="T18" fmla="*/ 0 w 11"/>
                  <a:gd name="T19" fmla="*/ 7 h 11"/>
                  <a:gd name="T20" fmla="*/ 4 w 11"/>
                  <a:gd name="T21" fmla="*/ 0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1"/>
                  <a:gd name="T35" fmla="*/ 11 w 11"/>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1">
                    <a:moveTo>
                      <a:pt x="4" y="0"/>
                    </a:moveTo>
                    <a:lnTo>
                      <a:pt x="6" y="2"/>
                    </a:lnTo>
                    <a:lnTo>
                      <a:pt x="8" y="4"/>
                    </a:lnTo>
                    <a:lnTo>
                      <a:pt x="10" y="6"/>
                    </a:lnTo>
                    <a:lnTo>
                      <a:pt x="11" y="8"/>
                    </a:lnTo>
                    <a:lnTo>
                      <a:pt x="4" y="11"/>
                    </a:lnTo>
                    <a:lnTo>
                      <a:pt x="3" y="9"/>
                    </a:lnTo>
                    <a:lnTo>
                      <a:pt x="2" y="8"/>
                    </a:lnTo>
                    <a:lnTo>
                      <a:pt x="0" y="7"/>
                    </a:lnTo>
                    <a:lnTo>
                      <a:pt x="4"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85" name="Oval 838"/>
              <p:cNvSpPr>
                <a:spLocks noChangeArrowheads="1"/>
              </p:cNvSpPr>
              <p:nvPr/>
            </p:nvSpPr>
            <p:spPr bwMode="auto">
              <a:xfrm>
                <a:off x="1362" y="3569"/>
                <a:ext cx="8"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86" name="Rectangle 839"/>
              <p:cNvSpPr>
                <a:spLocks noChangeArrowheads="1"/>
              </p:cNvSpPr>
              <p:nvPr/>
            </p:nvSpPr>
            <p:spPr bwMode="auto">
              <a:xfrm>
                <a:off x="1368" y="3578"/>
                <a:ext cx="7" cy="1"/>
              </a:xfrm>
              <a:prstGeom prst="rect">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87" name="Oval 840"/>
              <p:cNvSpPr>
                <a:spLocks noChangeArrowheads="1"/>
              </p:cNvSpPr>
              <p:nvPr/>
            </p:nvSpPr>
            <p:spPr bwMode="auto">
              <a:xfrm>
                <a:off x="1368" y="3575"/>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88" name="Freeform 841"/>
              <p:cNvSpPr>
                <a:spLocks noChangeArrowheads="1"/>
              </p:cNvSpPr>
              <p:nvPr/>
            </p:nvSpPr>
            <p:spPr bwMode="auto">
              <a:xfrm>
                <a:off x="1364" y="3578"/>
                <a:ext cx="11" cy="14"/>
              </a:xfrm>
              <a:custGeom>
                <a:avLst/>
                <a:gdLst>
                  <a:gd name="T0" fmla="*/ 11 w 11"/>
                  <a:gd name="T1" fmla="*/ 0 h 14"/>
                  <a:gd name="T2" fmla="*/ 11 w 11"/>
                  <a:gd name="T3" fmla="*/ 4 h 14"/>
                  <a:gd name="T4" fmla="*/ 10 w 11"/>
                  <a:gd name="T5" fmla="*/ 8 h 14"/>
                  <a:gd name="T6" fmla="*/ 8 w 11"/>
                  <a:gd name="T7" fmla="*/ 12 h 14"/>
                  <a:gd name="T8" fmla="*/ 5 w 11"/>
                  <a:gd name="T9" fmla="*/ 14 h 14"/>
                  <a:gd name="T10" fmla="*/ 0 w 11"/>
                  <a:gd name="T11" fmla="*/ 9 h 14"/>
                  <a:gd name="T12" fmla="*/ 2 w 11"/>
                  <a:gd name="T13" fmla="*/ 7 h 14"/>
                  <a:gd name="T14" fmla="*/ 3 w 11"/>
                  <a:gd name="T15" fmla="*/ 6 h 14"/>
                  <a:gd name="T16" fmla="*/ 4 w 11"/>
                  <a:gd name="T17" fmla="*/ 4 h 14"/>
                  <a:gd name="T18" fmla="*/ 4 w 11"/>
                  <a:gd name="T19" fmla="*/ 1 h 14"/>
                  <a:gd name="T20" fmla="*/ 11 w 11"/>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4"/>
                  <a:gd name="T35" fmla="*/ 11 w 11"/>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4">
                    <a:moveTo>
                      <a:pt x="11" y="0"/>
                    </a:moveTo>
                    <a:lnTo>
                      <a:pt x="11" y="4"/>
                    </a:lnTo>
                    <a:lnTo>
                      <a:pt x="10" y="8"/>
                    </a:lnTo>
                    <a:lnTo>
                      <a:pt x="8" y="12"/>
                    </a:lnTo>
                    <a:lnTo>
                      <a:pt x="5" y="14"/>
                    </a:lnTo>
                    <a:lnTo>
                      <a:pt x="0" y="9"/>
                    </a:lnTo>
                    <a:lnTo>
                      <a:pt x="2" y="7"/>
                    </a:lnTo>
                    <a:lnTo>
                      <a:pt x="3" y="6"/>
                    </a:lnTo>
                    <a:lnTo>
                      <a:pt x="4" y="4"/>
                    </a:lnTo>
                    <a:lnTo>
                      <a:pt x="4" y="1"/>
                    </a:lnTo>
                    <a:lnTo>
                      <a:pt x="11" y="0"/>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89" name="Oval 842"/>
              <p:cNvSpPr>
                <a:spLocks noChangeArrowheads="1"/>
              </p:cNvSpPr>
              <p:nvPr/>
            </p:nvSpPr>
            <p:spPr bwMode="auto">
              <a:xfrm>
                <a:off x="1368" y="3575"/>
                <a:ext cx="7"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90" name="Oval 843"/>
              <p:cNvSpPr>
                <a:spLocks noChangeArrowheads="1"/>
              </p:cNvSpPr>
              <p:nvPr/>
            </p:nvSpPr>
            <p:spPr bwMode="auto">
              <a:xfrm>
                <a:off x="1363" y="3586"/>
                <a:ext cx="8" cy="7"/>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91" name="Freeform 844"/>
              <p:cNvSpPr>
                <a:spLocks noChangeArrowheads="1"/>
              </p:cNvSpPr>
              <p:nvPr/>
            </p:nvSpPr>
            <p:spPr bwMode="auto">
              <a:xfrm>
                <a:off x="1362" y="3588"/>
                <a:ext cx="5" cy="5"/>
              </a:xfrm>
              <a:custGeom>
                <a:avLst/>
                <a:gdLst>
                  <a:gd name="T0" fmla="*/ 5 w 5"/>
                  <a:gd name="T1" fmla="*/ 3 h 5"/>
                  <a:gd name="T2" fmla="*/ 2 w 5"/>
                  <a:gd name="T3" fmla="*/ 5 h 5"/>
                  <a:gd name="T4" fmla="*/ 0 w 5"/>
                  <a:gd name="T5" fmla="*/ 2 h 5"/>
                  <a:gd name="T6" fmla="*/ 3 w 5"/>
                  <a:gd name="T7" fmla="*/ 0 h 5"/>
                  <a:gd name="T8" fmla="*/ 5 w 5"/>
                  <a:gd name="T9" fmla="*/ 3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5" y="3"/>
                    </a:moveTo>
                    <a:lnTo>
                      <a:pt x="2" y="5"/>
                    </a:lnTo>
                    <a:lnTo>
                      <a:pt x="0" y="2"/>
                    </a:lnTo>
                    <a:lnTo>
                      <a:pt x="3" y="0"/>
                    </a:lnTo>
                    <a:lnTo>
                      <a:pt x="5" y="3"/>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92" name="Freeform 845"/>
              <p:cNvSpPr>
                <a:spLocks noChangeArrowheads="1"/>
              </p:cNvSpPr>
              <p:nvPr/>
            </p:nvSpPr>
            <p:spPr bwMode="auto">
              <a:xfrm>
                <a:off x="1338" y="3589"/>
                <a:ext cx="25" cy="10"/>
              </a:xfrm>
              <a:custGeom>
                <a:avLst/>
                <a:gdLst>
                  <a:gd name="T0" fmla="*/ 25 w 25"/>
                  <a:gd name="T1" fmla="*/ 4 h 10"/>
                  <a:gd name="T2" fmla="*/ 24 w 25"/>
                  <a:gd name="T3" fmla="*/ 0 h 10"/>
                  <a:gd name="T4" fmla="*/ 0 w 25"/>
                  <a:gd name="T5" fmla="*/ 6 h 10"/>
                  <a:gd name="T6" fmla="*/ 1 w 25"/>
                  <a:gd name="T7" fmla="*/ 10 h 10"/>
                  <a:gd name="T8" fmla="*/ 25 w 25"/>
                  <a:gd name="T9" fmla="*/ 4 h 10"/>
                  <a:gd name="T10" fmla="*/ 0 60000 65536"/>
                  <a:gd name="T11" fmla="*/ 0 60000 65536"/>
                  <a:gd name="T12" fmla="*/ 0 60000 65536"/>
                  <a:gd name="T13" fmla="*/ 0 60000 65536"/>
                  <a:gd name="T14" fmla="*/ 0 60000 65536"/>
                  <a:gd name="T15" fmla="*/ 0 w 25"/>
                  <a:gd name="T16" fmla="*/ 0 h 10"/>
                  <a:gd name="T17" fmla="*/ 25 w 25"/>
                  <a:gd name="T18" fmla="*/ 10 h 10"/>
                </a:gdLst>
                <a:ahLst/>
                <a:cxnLst>
                  <a:cxn ang="T10">
                    <a:pos x="T0" y="T1"/>
                  </a:cxn>
                  <a:cxn ang="T11">
                    <a:pos x="T2" y="T3"/>
                  </a:cxn>
                  <a:cxn ang="T12">
                    <a:pos x="T4" y="T5"/>
                  </a:cxn>
                  <a:cxn ang="T13">
                    <a:pos x="T6" y="T7"/>
                  </a:cxn>
                  <a:cxn ang="T14">
                    <a:pos x="T8" y="T9"/>
                  </a:cxn>
                </a:cxnLst>
                <a:rect l="T15" t="T16" r="T17" b="T18"/>
                <a:pathLst>
                  <a:path w="25" h="10">
                    <a:moveTo>
                      <a:pt x="25" y="4"/>
                    </a:moveTo>
                    <a:lnTo>
                      <a:pt x="24" y="0"/>
                    </a:lnTo>
                    <a:lnTo>
                      <a:pt x="0" y="6"/>
                    </a:lnTo>
                    <a:lnTo>
                      <a:pt x="1" y="10"/>
                    </a:lnTo>
                    <a:lnTo>
                      <a:pt x="25" y="4"/>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93" name="Oval 846"/>
              <p:cNvSpPr>
                <a:spLocks noChangeArrowheads="1"/>
              </p:cNvSpPr>
              <p:nvPr/>
            </p:nvSpPr>
            <p:spPr bwMode="auto">
              <a:xfrm>
                <a:off x="1361" y="3589"/>
                <a:ext cx="4" cy="4"/>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94" name="Oval 847"/>
              <p:cNvSpPr>
                <a:spLocks noChangeArrowheads="1"/>
              </p:cNvSpPr>
              <p:nvPr/>
            </p:nvSpPr>
            <p:spPr bwMode="auto">
              <a:xfrm>
                <a:off x="1337" y="3595"/>
                <a:ext cx="4" cy="4"/>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95" name="Oval 848"/>
              <p:cNvSpPr>
                <a:spLocks noChangeArrowheads="1"/>
              </p:cNvSpPr>
              <p:nvPr/>
            </p:nvSpPr>
            <p:spPr bwMode="auto">
              <a:xfrm>
                <a:off x="1365" y="3588"/>
                <a:ext cx="3" cy="4"/>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96" name="Freeform 849"/>
              <p:cNvSpPr>
                <a:spLocks noChangeArrowheads="1"/>
              </p:cNvSpPr>
              <p:nvPr/>
            </p:nvSpPr>
            <p:spPr bwMode="auto">
              <a:xfrm>
                <a:off x="1254" y="3568"/>
                <a:ext cx="105" cy="33"/>
              </a:xfrm>
              <a:custGeom>
                <a:avLst/>
                <a:gdLst>
                  <a:gd name="T0" fmla="*/ 0 w 105"/>
                  <a:gd name="T1" fmla="*/ 25 h 33"/>
                  <a:gd name="T2" fmla="*/ 2 w 105"/>
                  <a:gd name="T3" fmla="*/ 33 h 33"/>
                  <a:gd name="T4" fmla="*/ 105 w 105"/>
                  <a:gd name="T5" fmla="*/ 8 h 33"/>
                  <a:gd name="T6" fmla="*/ 103 w 105"/>
                  <a:gd name="T7" fmla="*/ 0 h 33"/>
                  <a:gd name="T8" fmla="*/ 0 w 105"/>
                  <a:gd name="T9" fmla="*/ 25 h 33"/>
                  <a:gd name="T10" fmla="*/ 0 60000 65536"/>
                  <a:gd name="T11" fmla="*/ 0 60000 65536"/>
                  <a:gd name="T12" fmla="*/ 0 60000 65536"/>
                  <a:gd name="T13" fmla="*/ 0 60000 65536"/>
                  <a:gd name="T14" fmla="*/ 0 60000 65536"/>
                  <a:gd name="T15" fmla="*/ 0 w 105"/>
                  <a:gd name="T16" fmla="*/ 0 h 33"/>
                  <a:gd name="T17" fmla="*/ 105 w 105"/>
                  <a:gd name="T18" fmla="*/ 33 h 33"/>
                </a:gdLst>
                <a:ahLst/>
                <a:cxnLst>
                  <a:cxn ang="T10">
                    <a:pos x="T0" y="T1"/>
                  </a:cxn>
                  <a:cxn ang="T11">
                    <a:pos x="T2" y="T3"/>
                  </a:cxn>
                  <a:cxn ang="T12">
                    <a:pos x="T4" y="T5"/>
                  </a:cxn>
                  <a:cxn ang="T13">
                    <a:pos x="T6" y="T7"/>
                  </a:cxn>
                  <a:cxn ang="T14">
                    <a:pos x="T8" y="T9"/>
                  </a:cxn>
                </a:cxnLst>
                <a:rect l="T15" t="T16" r="T17" b="T18"/>
                <a:pathLst>
                  <a:path w="105" h="33">
                    <a:moveTo>
                      <a:pt x="0" y="25"/>
                    </a:moveTo>
                    <a:lnTo>
                      <a:pt x="2" y="33"/>
                    </a:lnTo>
                    <a:lnTo>
                      <a:pt x="105" y="8"/>
                    </a:lnTo>
                    <a:lnTo>
                      <a:pt x="103" y="0"/>
                    </a:lnTo>
                    <a:lnTo>
                      <a:pt x="0" y="25"/>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97" name="Freeform 850"/>
              <p:cNvSpPr>
                <a:spLocks noChangeArrowheads="1"/>
              </p:cNvSpPr>
              <p:nvPr/>
            </p:nvSpPr>
            <p:spPr bwMode="auto">
              <a:xfrm>
                <a:off x="1358" y="3567"/>
                <a:ext cx="9" cy="9"/>
              </a:xfrm>
              <a:custGeom>
                <a:avLst/>
                <a:gdLst>
                  <a:gd name="T0" fmla="*/ 0 w 9"/>
                  <a:gd name="T1" fmla="*/ 1 h 9"/>
                  <a:gd name="T2" fmla="*/ 2 w 9"/>
                  <a:gd name="T3" fmla="*/ 0 h 9"/>
                  <a:gd name="T4" fmla="*/ 5 w 9"/>
                  <a:gd name="T5" fmla="*/ 1 h 9"/>
                  <a:gd name="T6" fmla="*/ 9 w 9"/>
                  <a:gd name="T7" fmla="*/ 2 h 9"/>
                  <a:gd name="T8" fmla="*/ 7 w 9"/>
                  <a:gd name="T9" fmla="*/ 9 h 9"/>
                  <a:gd name="T10" fmla="*/ 3 w 9"/>
                  <a:gd name="T11" fmla="*/ 8 h 9"/>
                  <a:gd name="T12" fmla="*/ 2 w 9"/>
                  <a:gd name="T13" fmla="*/ 8 h 9"/>
                  <a:gd name="T14" fmla="*/ 1 w 9"/>
                  <a:gd name="T15" fmla="*/ 9 h 9"/>
                  <a:gd name="T16" fmla="*/ 0 w 9"/>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0" y="1"/>
                    </a:moveTo>
                    <a:lnTo>
                      <a:pt x="2" y="0"/>
                    </a:lnTo>
                    <a:lnTo>
                      <a:pt x="5" y="1"/>
                    </a:lnTo>
                    <a:lnTo>
                      <a:pt x="9" y="2"/>
                    </a:lnTo>
                    <a:lnTo>
                      <a:pt x="7" y="9"/>
                    </a:lnTo>
                    <a:lnTo>
                      <a:pt x="3" y="8"/>
                    </a:lnTo>
                    <a:lnTo>
                      <a:pt x="2" y="8"/>
                    </a:lnTo>
                    <a:lnTo>
                      <a:pt x="1" y="9"/>
                    </a:lnTo>
                    <a:lnTo>
                      <a:pt x="0" y="1"/>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798" name="Oval 851"/>
              <p:cNvSpPr>
                <a:spLocks noChangeArrowheads="1"/>
              </p:cNvSpPr>
              <p:nvPr/>
            </p:nvSpPr>
            <p:spPr bwMode="auto">
              <a:xfrm>
                <a:off x="1354" y="3568"/>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799" name="Oval 852"/>
              <p:cNvSpPr>
                <a:spLocks noChangeArrowheads="1"/>
              </p:cNvSpPr>
              <p:nvPr/>
            </p:nvSpPr>
            <p:spPr bwMode="auto">
              <a:xfrm>
                <a:off x="1362" y="3568"/>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00" name="Oval 853"/>
              <p:cNvSpPr>
                <a:spLocks noChangeArrowheads="1"/>
              </p:cNvSpPr>
              <p:nvPr/>
            </p:nvSpPr>
            <p:spPr bwMode="auto">
              <a:xfrm>
                <a:off x="1251" y="3593"/>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01" name="Freeform 854"/>
              <p:cNvSpPr>
                <a:spLocks noChangeArrowheads="1"/>
              </p:cNvSpPr>
              <p:nvPr/>
            </p:nvSpPr>
            <p:spPr bwMode="auto">
              <a:xfrm>
                <a:off x="1229" y="3545"/>
                <a:ext cx="137" cy="42"/>
              </a:xfrm>
              <a:custGeom>
                <a:avLst/>
                <a:gdLst>
                  <a:gd name="T0" fmla="*/ 0 w 137"/>
                  <a:gd name="T1" fmla="*/ 34 h 42"/>
                  <a:gd name="T2" fmla="*/ 1 w 137"/>
                  <a:gd name="T3" fmla="*/ 42 h 42"/>
                  <a:gd name="T4" fmla="*/ 137 w 137"/>
                  <a:gd name="T5" fmla="*/ 8 h 42"/>
                  <a:gd name="T6" fmla="*/ 136 w 137"/>
                  <a:gd name="T7" fmla="*/ 0 h 42"/>
                  <a:gd name="T8" fmla="*/ 0 w 137"/>
                  <a:gd name="T9" fmla="*/ 34 h 42"/>
                  <a:gd name="T10" fmla="*/ 0 60000 65536"/>
                  <a:gd name="T11" fmla="*/ 0 60000 65536"/>
                  <a:gd name="T12" fmla="*/ 0 60000 65536"/>
                  <a:gd name="T13" fmla="*/ 0 60000 65536"/>
                  <a:gd name="T14" fmla="*/ 0 60000 65536"/>
                  <a:gd name="T15" fmla="*/ 0 w 137"/>
                  <a:gd name="T16" fmla="*/ 0 h 42"/>
                  <a:gd name="T17" fmla="*/ 137 w 137"/>
                  <a:gd name="T18" fmla="*/ 42 h 42"/>
                </a:gdLst>
                <a:ahLst/>
                <a:cxnLst>
                  <a:cxn ang="T10">
                    <a:pos x="T0" y="T1"/>
                  </a:cxn>
                  <a:cxn ang="T11">
                    <a:pos x="T2" y="T3"/>
                  </a:cxn>
                  <a:cxn ang="T12">
                    <a:pos x="T4" y="T5"/>
                  </a:cxn>
                  <a:cxn ang="T13">
                    <a:pos x="T6" y="T7"/>
                  </a:cxn>
                  <a:cxn ang="T14">
                    <a:pos x="T8" y="T9"/>
                  </a:cxn>
                </a:cxnLst>
                <a:rect l="T15" t="T16" r="T17" b="T18"/>
                <a:pathLst>
                  <a:path w="137" h="42">
                    <a:moveTo>
                      <a:pt x="0" y="34"/>
                    </a:moveTo>
                    <a:lnTo>
                      <a:pt x="1" y="42"/>
                    </a:lnTo>
                    <a:lnTo>
                      <a:pt x="137" y="8"/>
                    </a:lnTo>
                    <a:lnTo>
                      <a:pt x="136" y="0"/>
                    </a:lnTo>
                    <a:lnTo>
                      <a:pt x="0" y="34"/>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02" name="Oval 855"/>
              <p:cNvSpPr>
                <a:spLocks noChangeArrowheads="1"/>
              </p:cNvSpPr>
              <p:nvPr/>
            </p:nvSpPr>
            <p:spPr bwMode="auto">
              <a:xfrm>
                <a:off x="1361" y="3545"/>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03" name="Oval 856"/>
              <p:cNvSpPr>
                <a:spLocks noChangeArrowheads="1"/>
              </p:cNvSpPr>
              <p:nvPr/>
            </p:nvSpPr>
            <p:spPr bwMode="auto">
              <a:xfrm>
                <a:off x="1225" y="3579"/>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04" name="Freeform 857"/>
              <p:cNvSpPr>
                <a:spLocks noChangeArrowheads="1"/>
              </p:cNvSpPr>
              <p:nvPr/>
            </p:nvSpPr>
            <p:spPr bwMode="auto">
              <a:xfrm>
                <a:off x="1233" y="3524"/>
                <a:ext cx="133" cy="40"/>
              </a:xfrm>
              <a:custGeom>
                <a:avLst/>
                <a:gdLst>
                  <a:gd name="T0" fmla="*/ 133 w 133"/>
                  <a:gd name="T1" fmla="*/ 8 h 40"/>
                  <a:gd name="T2" fmla="*/ 131 w 133"/>
                  <a:gd name="T3" fmla="*/ 0 h 40"/>
                  <a:gd name="T4" fmla="*/ 0 w 133"/>
                  <a:gd name="T5" fmla="*/ 32 h 40"/>
                  <a:gd name="T6" fmla="*/ 2 w 133"/>
                  <a:gd name="T7" fmla="*/ 40 h 40"/>
                  <a:gd name="T8" fmla="*/ 133 w 133"/>
                  <a:gd name="T9" fmla="*/ 8 h 40"/>
                  <a:gd name="T10" fmla="*/ 0 60000 65536"/>
                  <a:gd name="T11" fmla="*/ 0 60000 65536"/>
                  <a:gd name="T12" fmla="*/ 0 60000 65536"/>
                  <a:gd name="T13" fmla="*/ 0 60000 65536"/>
                  <a:gd name="T14" fmla="*/ 0 60000 65536"/>
                  <a:gd name="T15" fmla="*/ 0 w 133"/>
                  <a:gd name="T16" fmla="*/ 0 h 40"/>
                  <a:gd name="T17" fmla="*/ 133 w 133"/>
                  <a:gd name="T18" fmla="*/ 40 h 40"/>
                </a:gdLst>
                <a:ahLst/>
                <a:cxnLst>
                  <a:cxn ang="T10">
                    <a:pos x="T0" y="T1"/>
                  </a:cxn>
                  <a:cxn ang="T11">
                    <a:pos x="T2" y="T3"/>
                  </a:cxn>
                  <a:cxn ang="T12">
                    <a:pos x="T4" y="T5"/>
                  </a:cxn>
                  <a:cxn ang="T13">
                    <a:pos x="T6" y="T7"/>
                  </a:cxn>
                  <a:cxn ang="T14">
                    <a:pos x="T8" y="T9"/>
                  </a:cxn>
                </a:cxnLst>
                <a:rect l="T15" t="T16" r="T17" b="T18"/>
                <a:pathLst>
                  <a:path w="133" h="40">
                    <a:moveTo>
                      <a:pt x="133" y="8"/>
                    </a:moveTo>
                    <a:lnTo>
                      <a:pt x="131" y="0"/>
                    </a:lnTo>
                    <a:lnTo>
                      <a:pt x="0" y="32"/>
                    </a:lnTo>
                    <a:lnTo>
                      <a:pt x="2" y="40"/>
                    </a:lnTo>
                    <a:lnTo>
                      <a:pt x="133" y="8"/>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05" name="Freeform 858"/>
              <p:cNvSpPr>
                <a:spLocks noChangeArrowheads="1"/>
              </p:cNvSpPr>
              <p:nvPr/>
            </p:nvSpPr>
            <p:spPr bwMode="auto">
              <a:xfrm>
                <a:off x="1226" y="3556"/>
                <a:ext cx="9" cy="8"/>
              </a:xfrm>
              <a:custGeom>
                <a:avLst/>
                <a:gdLst>
                  <a:gd name="T0" fmla="*/ 9 w 9"/>
                  <a:gd name="T1" fmla="*/ 8 h 8"/>
                  <a:gd name="T2" fmla="*/ 7 w 9"/>
                  <a:gd name="T3" fmla="*/ 8 h 8"/>
                  <a:gd name="T4" fmla="*/ 4 w 9"/>
                  <a:gd name="T5" fmla="*/ 8 h 8"/>
                  <a:gd name="T6" fmla="*/ 0 w 9"/>
                  <a:gd name="T7" fmla="*/ 8 h 8"/>
                  <a:gd name="T8" fmla="*/ 2 w 9"/>
                  <a:gd name="T9" fmla="*/ 0 h 8"/>
                  <a:gd name="T10" fmla="*/ 5 w 9"/>
                  <a:gd name="T11" fmla="*/ 1 h 8"/>
                  <a:gd name="T12" fmla="*/ 6 w 9"/>
                  <a:gd name="T13" fmla="*/ 1 h 8"/>
                  <a:gd name="T14" fmla="*/ 8 w 9"/>
                  <a:gd name="T15" fmla="*/ 0 h 8"/>
                  <a:gd name="T16" fmla="*/ 9 w 9"/>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8"/>
                  <a:gd name="T29" fmla="*/ 9 w 9"/>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8">
                    <a:moveTo>
                      <a:pt x="9" y="8"/>
                    </a:moveTo>
                    <a:lnTo>
                      <a:pt x="7" y="8"/>
                    </a:lnTo>
                    <a:lnTo>
                      <a:pt x="4" y="8"/>
                    </a:lnTo>
                    <a:lnTo>
                      <a:pt x="0" y="8"/>
                    </a:lnTo>
                    <a:lnTo>
                      <a:pt x="2" y="0"/>
                    </a:lnTo>
                    <a:lnTo>
                      <a:pt x="5" y="1"/>
                    </a:lnTo>
                    <a:lnTo>
                      <a:pt x="6" y="1"/>
                    </a:lnTo>
                    <a:lnTo>
                      <a:pt x="8" y="0"/>
                    </a:lnTo>
                    <a:lnTo>
                      <a:pt x="9" y="8"/>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06" name="Oval 859"/>
              <p:cNvSpPr>
                <a:spLocks noChangeArrowheads="1"/>
              </p:cNvSpPr>
              <p:nvPr/>
            </p:nvSpPr>
            <p:spPr bwMode="auto">
              <a:xfrm>
                <a:off x="1230" y="3556"/>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07" name="Oval 860"/>
              <p:cNvSpPr>
                <a:spLocks noChangeArrowheads="1"/>
              </p:cNvSpPr>
              <p:nvPr/>
            </p:nvSpPr>
            <p:spPr bwMode="auto">
              <a:xfrm>
                <a:off x="1223" y="3556"/>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08" name="Oval 861"/>
              <p:cNvSpPr>
                <a:spLocks noChangeArrowheads="1"/>
              </p:cNvSpPr>
              <p:nvPr/>
            </p:nvSpPr>
            <p:spPr bwMode="auto">
              <a:xfrm>
                <a:off x="1361" y="3524"/>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09" name="Freeform 862"/>
              <p:cNvSpPr>
                <a:spLocks noChangeArrowheads="1"/>
              </p:cNvSpPr>
              <p:nvPr/>
            </p:nvSpPr>
            <p:spPr bwMode="auto">
              <a:xfrm>
                <a:off x="1233" y="3503"/>
                <a:ext cx="133" cy="40"/>
              </a:xfrm>
              <a:custGeom>
                <a:avLst/>
                <a:gdLst>
                  <a:gd name="T0" fmla="*/ 133 w 133"/>
                  <a:gd name="T1" fmla="*/ 7 h 40"/>
                  <a:gd name="T2" fmla="*/ 131 w 133"/>
                  <a:gd name="T3" fmla="*/ 0 h 40"/>
                  <a:gd name="T4" fmla="*/ 0 w 133"/>
                  <a:gd name="T5" fmla="*/ 32 h 40"/>
                  <a:gd name="T6" fmla="*/ 2 w 133"/>
                  <a:gd name="T7" fmla="*/ 40 h 40"/>
                  <a:gd name="T8" fmla="*/ 133 w 133"/>
                  <a:gd name="T9" fmla="*/ 7 h 40"/>
                  <a:gd name="T10" fmla="*/ 0 60000 65536"/>
                  <a:gd name="T11" fmla="*/ 0 60000 65536"/>
                  <a:gd name="T12" fmla="*/ 0 60000 65536"/>
                  <a:gd name="T13" fmla="*/ 0 60000 65536"/>
                  <a:gd name="T14" fmla="*/ 0 60000 65536"/>
                  <a:gd name="T15" fmla="*/ 0 w 133"/>
                  <a:gd name="T16" fmla="*/ 0 h 40"/>
                  <a:gd name="T17" fmla="*/ 133 w 133"/>
                  <a:gd name="T18" fmla="*/ 40 h 40"/>
                </a:gdLst>
                <a:ahLst/>
                <a:cxnLst>
                  <a:cxn ang="T10">
                    <a:pos x="T0" y="T1"/>
                  </a:cxn>
                  <a:cxn ang="T11">
                    <a:pos x="T2" y="T3"/>
                  </a:cxn>
                  <a:cxn ang="T12">
                    <a:pos x="T4" y="T5"/>
                  </a:cxn>
                  <a:cxn ang="T13">
                    <a:pos x="T6" y="T7"/>
                  </a:cxn>
                  <a:cxn ang="T14">
                    <a:pos x="T8" y="T9"/>
                  </a:cxn>
                </a:cxnLst>
                <a:rect l="T15" t="T16" r="T17" b="T18"/>
                <a:pathLst>
                  <a:path w="133" h="40">
                    <a:moveTo>
                      <a:pt x="133" y="7"/>
                    </a:moveTo>
                    <a:lnTo>
                      <a:pt x="131" y="0"/>
                    </a:lnTo>
                    <a:lnTo>
                      <a:pt x="0" y="32"/>
                    </a:lnTo>
                    <a:lnTo>
                      <a:pt x="2" y="40"/>
                    </a:lnTo>
                    <a:lnTo>
                      <a:pt x="133" y="7"/>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10" name="Freeform 863"/>
              <p:cNvSpPr>
                <a:spLocks noChangeArrowheads="1"/>
              </p:cNvSpPr>
              <p:nvPr/>
            </p:nvSpPr>
            <p:spPr bwMode="auto">
              <a:xfrm>
                <a:off x="1227" y="3535"/>
                <a:ext cx="8" cy="9"/>
              </a:xfrm>
              <a:custGeom>
                <a:avLst/>
                <a:gdLst>
                  <a:gd name="T0" fmla="*/ 8 w 8"/>
                  <a:gd name="T1" fmla="*/ 8 h 9"/>
                  <a:gd name="T2" fmla="*/ 6 w 8"/>
                  <a:gd name="T3" fmla="*/ 8 h 9"/>
                  <a:gd name="T4" fmla="*/ 3 w 8"/>
                  <a:gd name="T5" fmla="*/ 9 h 9"/>
                  <a:gd name="T6" fmla="*/ 0 w 8"/>
                  <a:gd name="T7" fmla="*/ 8 h 9"/>
                  <a:gd name="T8" fmla="*/ 2 w 8"/>
                  <a:gd name="T9" fmla="*/ 0 h 9"/>
                  <a:gd name="T10" fmla="*/ 4 w 8"/>
                  <a:gd name="T11" fmla="*/ 1 h 9"/>
                  <a:gd name="T12" fmla="*/ 5 w 8"/>
                  <a:gd name="T13" fmla="*/ 1 h 9"/>
                  <a:gd name="T14" fmla="*/ 6 w 8"/>
                  <a:gd name="T15" fmla="*/ 0 h 9"/>
                  <a:gd name="T16" fmla="*/ 8 w 8"/>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8" y="8"/>
                    </a:moveTo>
                    <a:lnTo>
                      <a:pt x="6" y="8"/>
                    </a:lnTo>
                    <a:lnTo>
                      <a:pt x="3" y="9"/>
                    </a:lnTo>
                    <a:lnTo>
                      <a:pt x="0" y="8"/>
                    </a:lnTo>
                    <a:lnTo>
                      <a:pt x="2" y="0"/>
                    </a:lnTo>
                    <a:lnTo>
                      <a:pt x="4" y="1"/>
                    </a:lnTo>
                    <a:lnTo>
                      <a:pt x="5" y="1"/>
                    </a:lnTo>
                    <a:lnTo>
                      <a:pt x="6" y="0"/>
                    </a:lnTo>
                    <a:lnTo>
                      <a:pt x="8" y="8"/>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11" name="Oval 864"/>
              <p:cNvSpPr>
                <a:spLocks noChangeArrowheads="1"/>
              </p:cNvSpPr>
              <p:nvPr/>
            </p:nvSpPr>
            <p:spPr bwMode="auto">
              <a:xfrm>
                <a:off x="1230" y="3535"/>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12" name="Oval 865"/>
              <p:cNvSpPr>
                <a:spLocks noChangeArrowheads="1"/>
              </p:cNvSpPr>
              <p:nvPr/>
            </p:nvSpPr>
            <p:spPr bwMode="auto">
              <a:xfrm>
                <a:off x="1224" y="3535"/>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13" name="Oval 866"/>
              <p:cNvSpPr>
                <a:spLocks noChangeArrowheads="1"/>
              </p:cNvSpPr>
              <p:nvPr/>
            </p:nvSpPr>
            <p:spPr bwMode="auto">
              <a:xfrm>
                <a:off x="1361" y="3502"/>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14" name="Freeform 867"/>
              <p:cNvSpPr>
                <a:spLocks noChangeArrowheads="1"/>
              </p:cNvSpPr>
              <p:nvPr/>
            </p:nvSpPr>
            <p:spPr bwMode="auto">
              <a:xfrm>
                <a:off x="1233" y="3483"/>
                <a:ext cx="133" cy="39"/>
              </a:xfrm>
              <a:custGeom>
                <a:avLst/>
                <a:gdLst>
                  <a:gd name="T0" fmla="*/ 133 w 133"/>
                  <a:gd name="T1" fmla="*/ 8 h 39"/>
                  <a:gd name="T2" fmla="*/ 131 w 133"/>
                  <a:gd name="T3" fmla="*/ 0 h 39"/>
                  <a:gd name="T4" fmla="*/ 0 w 133"/>
                  <a:gd name="T5" fmla="*/ 31 h 39"/>
                  <a:gd name="T6" fmla="*/ 2 w 133"/>
                  <a:gd name="T7" fmla="*/ 39 h 39"/>
                  <a:gd name="T8" fmla="*/ 133 w 133"/>
                  <a:gd name="T9" fmla="*/ 8 h 39"/>
                  <a:gd name="T10" fmla="*/ 0 60000 65536"/>
                  <a:gd name="T11" fmla="*/ 0 60000 65536"/>
                  <a:gd name="T12" fmla="*/ 0 60000 65536"/>
                  <a:gd name="T13" fmla="*/ 0 60000 65536"/>
                  <a:gd name="T14" fmla="*/ 0 60000 65536"/>
                  <a:gd name="T15" fmla="*/ 0 w 133"/>
                  <a:gd name="T16" fmla="*/ 0 h 39"/>
                  <a:gd name="T17" fmla="*/ 133 w 133"/>
                  <a:gd name="T18" fmla="*/ 39 h 39"/>
                </a:gdLst>
                <a:ahLst/>
                <a:cxnLst>
                  <a:cxn ang="T10">
                    <a:pos x="T0" y="T1"/>
                  </a:cxn>
                  <a:cxn ang="T11">
                    <a:pos x="T2" y="T3"/>
                  </a:cxn>
                  <a:cxn ang="T12">
                    <a:pos x="T4" y="T5"/>
                  </a:cxn>
                  <a:cxn ang="T13">
                    <a:pos x="T6" y="T7"/>
                  </a:cxn>
                  <a:cxn ang="T14">
                    <a:pos x="T8" y="T9"/>
                  </a:cxn>
                </a:cxnLst>
                <a:rect l="T15" t="T16" r="T17" b="T18"/>
                <a:pathLst>
                  <a:path w="133" h="39">
                    <a:moveTo>
                      <a:pt x="133" y="8"/>
                    </a:moveTo>
                    <a:lnTo>
                      <a:pt x="131" y="0"/>
                    </a:lnTo>
                    <a:lnTo>
                      <a:pt x="0" y="31"/>
                    </a:lnTo>
                    <a:lnTo>
                      <a:pt x="2" y="39"/>
                    </a:lnTo>
                    <a:lnTo>
                      <a:pt x="133" y="8"/>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15" name="Freeform 868"/>
              <p:cNvSpPr>
                <a:spLocks noChangeArrowheads="1"/>
              </p:cNvSpPr>
              <p:nvPr/>
            </p:nvSpPr>
            <p:spPr bwMode="auto">
              <a:xfrm>
                <a:off x="1227" y="3514"/>
                <a:ext cx="8" cy="9"/>
              </a:xfrm>
              <a:custGeom>
                <a:avLst/>
                <a:gdLst>
                  <a:gd name="T0" fmla="*/ 8 w 8"/>
                  <a:gd name="T1" fmla="*/ 8 h 9"/>
                  <a:gd name="T2" fmla="*/ 6 w 8"/>
                  <a:gd name="T3" fmla="*/ 8 h 9"/>
                  <a:gd name="T4" fmla="*/ 3 w 8"/>
                  <a:gd name="T5" fmla="*/ 9 h 9"/>
                  <a:gd name="T6" fmla="*/ 0 w 8"/>
                  <a:gd name="T7" fmla="*/ 8 h 9"/>
                  <a:gd name="T8" fmla="*/ 2 w 8"/>
                  <a:gd name="T9" fmla="*/ 0 h 9"/>
                  <a:gd name="T10" fmla="*/ 4 w 8"/>
                  <a:gd name="T11" fmla="*/ 1 h 9"/>
                  <a:gd name="T12" fmla="*/ 5 w 8"/>
                  <a:gd name="T13" fmla="*/ 1 h 9"/>
                  <a:gd name="T14" fmla="*/ 6 w 8"/>
                  <a:gd name="T15" fmla="*/ 0 h 9"/>
                  <a:gd name="T16" fmla="*/ 8 w 8"/>
                  <a:gd name="T17" fmla="*/ 8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9"/>
                  <a:gd name="T29" fmla="*/ 8 w 8"/>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9">
                    <a:moveTo>
                      <a:pt x="8" y="8"/>
                    </a:moveTo>
                    <a:lnTo>
                      <a:pt x="6" y="8"/>
                    </a:lnTo>
                    <a:lnTo>
                      <a:pt x="3" y="9"/>
                    </a:lnTo>
                    <a:lnTo>
                      <a:pt x="0" y="8"/>
                    </a:lnTo>
                    <a:lnTo>
                      <a:pt x="2" y="0"/>
                    </a:lnTo>
                    <a:lnTo>
                      <a:pt x="4" y="1"/>
                    </a:lnTo>
                    <a:lnTo>
                      <a:pt x="5" y="1"/>
                    </a:lnTo>
                    <a:lnTo>
                      <a:pt x="6" y="0"/>
                    </a:lnTo>
                    <a:lnTo>
                      <a:pt x="8" y="8"/>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16" name="Oval 869"/>
              <p:cNvSpPr>
                <a:spLocks noChangeArrowheads="1"/>
              </p:cNvSpPr>
              <p:nvPr/>
            </p:nvSpPr>
            <p:spPr bwMode="auto">
              <a:xfrm>
                <a:off x="1230" y="3514"/>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17" name="Oval 870"/>
              <p:cNvSpPr>
                <a:spLocks noChangeArrowheads="1"/>
              </p:cNvSpPr>
              <p:nvPr/>
            </p:nvSpPr>
            <p:spPr bwMode="auto">
              <a:xfrm>
                <a:off x="1224" y="3514"/>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18" name="Oval 871"/>
              <p:cNvSpPr>
                <a:spLocks noChangeArrowheads="1"/>
              </p:cNvSpPr>
              <p:nvPr/>
            </p:nvSpPr>
            <p:spPr bwMode="auto">
              <a:xfrm>
                <a:off x="1361" y="3483"/>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19" name="Freeform 872"/>
              <p:cNvSpPr>
                <a:spLocks noChangeArrowheads="1"/>
              </p:cNvSpPr>
              <p:nvPr/>
            </p:nvSpPr>
            <p:spPr bwMode="auto">
              <a:xfrm>
                <a:off x="1232" y="3466"/>
                <a:ext cx="123" cy="34"/>
              </a:xfrm>
              <a:custGeom>
                <a:avLst/>
                <a:gdLst>
                  <a:gd name="T0" fmla="*/ 0 w 123"/>
                  <a:gd name="T1" fmla="*/ 26 h 34"/>
                  <a:gd name="T2" fmla="*/ 1 w 123"/>
                  <a:gd name="T3" fmla="*/ 34 h 34"/>
                  <a:gd name="T4" fmla="*/ 123 w 123"/>
                  <a:gd name="T5" fmla="*/ 8 h 34"/>
                  <a:gd name="T6" fmla="*/ 122 w 123"/>
                  <a:gd name="T7" fmla="*/ 0 h 34"/>
                  <a:gd name="T8" fmla="*/ 0 w 123"/>
                  <a:gd name="T9" fmla="*/ 26 h 34"/>
                  <a:gd name="T10" fmla="*/ 0 60000 65536"/>
                  <a:gd name="T11" fmla="*/ 0 60000 65536"/>
                  <a:gd name="T12" fmla="*/ 0 60000 65536"/>
                  <a:gd name="T13" fmla="*/ 0 60000 65536"/>
                  <a:gd name="T14" fmla="*/ 0 60000 65536"/>
                  <a:gd name="T15" fmla="*/ 0 w 123"/>
                  <a:gd name="T16" fmla="*/ 0 h 34"/>
                  <a:gd name="T17" fmla="*/ 123 w 123"/>
                  <a:gd name="T18" fmla="*/ 34 h 34"/>
                </a:gdLst>
                <a:ahLst/>
                <a:cxnLst>
                  <a:cxn ang="T10">
                    <a:pos x="T0" y="T1"/>
                  </a:cxn>
                  <a:cxn ang="T11">
                    <a:pos x="T2" y="T3"/>
                  </a:cxn>
                  <a:cxn ang="T12">
                    <a:pos x="T4" y="T5"/>
                  </a:cxn>
                  <a:cxn ang="T13">
                    <a:pos x="T6" y="T7"/>
                  </a:cxn>
                  <a:cxn ang="T14">
                    <a:pos x="T8" y="T9"/>
                  </a:cxn>
                </a:cxnLst>
                <a:rect l="T15" t="T16" r="T17" b="T18"/>
                <a:pathLst>
                  <a:path w="123" h="34">
                    <a:moveTo>
                      <a:pt x="0" y="26"/>
                    </a:moveTo>
                    <a:lnTo>
                      <a:pt x="1" y="34"/>
                    </a:lnTo>
                    <a:lnTo>
                      <a:pt x="123" y="8"/>
                    </a:lnTo>
                    <a:lnTo>
                      <a:pt x="122" y="0"/>
                    </a:lnTo>
                    <a:lnTo>
                      <a:pt x="0" y="26"/>
                    </a:lnTo>
                    <a:close/>
                  </a:path>
                </a:pathLst>
              </a:custGeom>
              <a:solidFill>
                <a:srgbClr val="000000"/>
              </a:solidFill>
              <a:ln w="9525">
                <a:noFill/>
                <a:round/>
                <a:headEnd/>
                <a:tailEnd/>
              </a:ln>
            </p:spPr>
            <p:txBody>
              <a:bodyPr wrap="none" anchor="ctr"/>
              <a:lstStyle/>
              <a:p>
                <a:endParaRPr lang="it-IT" sz="1200">
                  <a:ea typeface="ＭＳ Ｐゴシック"/>
                  <a:cs typeface="ＭＳ Ｐゴシック"/>
                </a:endParaRPr>
              </a:p>
            </p:txBody>
          </p:sp>
          <p:sp>
            <p:nvSpPr>
              <p:cNvPr id="18820" name="Oval 873"/>
              <p:cNvSpPr>
                <a:spLocks noChangeArrowheads="1"/>
              </p:cNvSpPr>
              <p:nvPr/>
            </p:nvSpPr>
            <p:spPr bwMode="auto">
              <a:xfrm>
                <a:off x="1350" y="3466"/>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sp>
            <p:nvSpPr>
              <p:cNvPr id="18821" name="Oval 874"/>
              <p:cNvSpPr>
                <a:spLocks noChangeArrowheads="1"/>
              </p:cNvSpPr>
              <p:nvPr/>
            </p:nvSpPr>
            <p:spPr bwMode="auto">
              <a:xfrm>
                <a:off x="1228" y="3492"/>
                <a:ext cx="8" cy="8"/>
              </a:xfrm>
              <a:prstGeom prst="ellipse">
                <a:avLst/>
              </a:prstGeom>
              <a:solidFill>
                <a:srgbClr val="000000"/>
              </a:solidFill>
              <a:ln w="9525">
                <a:noFill/>
                <a:round/>
                <a:headEnd/>
                <a:tailEnd/>
              </a:ln>
            </p:spPr>
            <p:txBody>
              <a:bodyPr wrap="none" anchor="ctr"/>
              <a:lstStyle/>
              <a:p>
                <a:endParaRPr lang="en-US" sz="1200">
                  <a:ea typeface="ＭＳ Ｐゴシック"/>
                  <a:cs typeface="ＭＳ Ｐゴシック"/>
                </a:endParaRPr>
              </a:p>
            </p:txBody>
          </p:sp>
        </p:grpSp>
        <p:pic>
          <p:nvPicPr>
            <p:cNvPr id="18487" name="Picture 903"/>
            <p:cNvPicPr>
              <a:picLocks noChangeAspect="1" noChangeArrowheads="1"/>
            </p:cNvPicPr>
            <p:nvPr/>
          </p:nvPicPr>
          <p:blipFill>
            <a:blip r:embed="rId4" cstate="screen"/>
            <a:srcRect/>
            <a:stretch>
              <a:fillRect/>
            </a:stretch>
          </p:blipFill>
          <p:spPr bwMode="auto">
            <a:xfrm>
              <a:off x="1300902" y="1534603"/>
              <a:ext cx="324689" cy="198167"/>
            </a:xfrm>
            <a:prstGeom prst="rect">
              <a:avLst/>
            </a:prstGeom>
            <a:noFill/>
            <a:ln w="9525">
              <a:noFill/>
              <a:round/>
              <a:headEnd/>
              <a:tailEnd/>
            </a:ln>
          </p:spPr>
        </p:pic>
        <p:pic>
          <p:nvPicPr>
            <p:cNvPr id="18488" name="Picture 904"/>
            <p:cNvPicPr>
              <a:picLocks noChangeAspect="1" noChangeArrowheads="1"/>
            </p:cNvPicPr>
            <p:nvPr/>
          </p:nvPicPr>
          <p:blipFill>
            <a:blip r:embed="rId5" cstate="screen"/>
            <a:srcRect/>
            <a:stretch>
              <a:fillRect/>
            </a:stretch>
          </p:blipFill>
          <p:spPr bwMode="auto">
            <a:xfrm>
              <a:off x="1020201" y="1694154"/>
              <a:ext cx="142333" cy="326887"/>
            </a:xfrm>
            <a:prstGeom prst="rect">
              <a:avLst/>
            </a:prstGeom>
            <a:noFill/>
            <a:ln w="9525">
              <a:noFill/>
              <a:round/>
              <a:headEnd/>
              <a:tailEnd/>
            </a:ln>
          </p:spPr>
        </p:pic>
        <p:sp>
          <p:nvSpPr>
            <p:cNvPr id="18489" name="Text Box 913"/>
            <p:cNvSpPr txBox="1">
              <a:spLocks noChangeArrowheads="1"/>
            </p:cNvSpPr>
            <p:nvPr/>
          </p:nvSpPr>
          <p:spPr bwMode="auto">
            <a:xfrm>
              <a:off x="591080" y="1852113"/>
              <a:ext cx="295396" cy="211410"/>
            </a:xfrm>
            <a:prstGeom prst="rect">
              <a:avLst/>
            </a:prstGeom>
            <a:noFill/>
            <a:ln w="9525">
              <a:noFill/>
              <a:round/>
              <a:headEnd/>
              <a:tailEnd/>
            </a:ln>
          </p:spPr>
          <p:txBody>
            <a:bodyPr wrap="none" lIns="90000" tIns="46800" rIns="90000" bIns="46800" anchor="ctr">
              <a:spAutoFit/>
            </a:bodyPr>
            <a:lstStyle/>
            <a:p>
              <a: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800" b="1">
                  <a:ea typeface="ＭＳ Ｐゴシック"/>
                  <a:cs typeface="ＭＳ Ｐゴシック"/>
                </a:rPr>
                <a:t>Loads</a:t>
              </a:r>
            </a:p>
          </p:txBody>
        </p:sp>
        <p:grpSp>
          <p:nvGrpSpPr>
            <p:cNvPr id="5" name="Group 90"/>
            <p:cNvGrpSpPr>
              <a:grpSpLocks/>
            </p:cNvGrpSpPr>
            <p:nvPr/>
          </p:nvGrpSpPr>
          <p:grpSpPr bwMode="auto">
            <a:xfrm>
              <a:off x="820433" y="1596730"/>
              <a:ext cx="525210" cy="65159"/>
              <a:chOff x="957" y="1768"/>
              <a:chExt cx="2901" cy="67"/>
            </a:xfrm>
          </p:grpSpPr>
          <p:sp>
            <p:nvSpPr>
              <p:cNvPr id="18492" name="Freeform 91"/>
              <p:cNvSpPr>
                <a:spLocks noChangeArrowheads="1"/>
              </p:cNvSpPr>
              <p:nvPr/>
            </p:nvSpPr>
            <p:spPr bwMode="auto">
              <a:xfrm>
                <a:off x="1627"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8" y="50"/>
                    </a:lnTo>
                    <a:lnTo>
                      <a:pt x="41" y="37"/>
                    </a:lnTo>
                    <a:lnTo>
                      <a:pt x="23" y="33"/>
                    </a:lnTo>
                    <a:lnTo>
                      <a:pt x="0" y="32"/>
                    </a:lnTo>
                    <a:lnTo>
                      <a:pt x="4" y="0"/>
                    </a:lnTo>
                    <a:lnTo>
                      <a:pt x="28" y="1"/>
                    </a:lnTo>
                    <a:lnTo>
                      <a:pt x="54" y="6"/>
                    </a:lnTo>
                    <a:lnTo>
                      <a:pt x="96" y="22"/>
                    </a:lnTo>
                    <a:lnTo>
                      <a:pt x="124" y="40"/>
                    </a:lnTo>
                    <a:lnTo>
                      <a:pt x="135" y="54"/>
                    </a:lnTo>
                    <a:lnTo>
                      <a:pt x="107"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493" name="Freeform 92"/>
              <p:cNvSpPr>
                <a:spLocks noChangeArrowheads="1"/>
              </p:cNvSpPr>
              <p:nvPr/>
            </p:nvSpPr>
            <p:spPr bwMode="auto">
              <a:xfrm>
                <a:off x="1560" y="1770"/>
                <a:ext cx="69" cy="37"/>
              </a:xfrm>
              <a:custGeom>
                <a:avLst/>
                <a:gdLst>
                  <a:gd name="T0" fmla="*/ 9 w 138"/>
                  <a:gd name="T1" fmla="*/ 2 h 72"/>
                  <a:gd name="T2" fmla="*/ 7 w 138"/>
                  <a:gd name="T3" fmla="*/ 3 h 72"/>
                  <a:gd name="T4" fmla="*/ 6 w 138"/>
                  <a:gd name="T5" fmla="*/ 3 h 72"/>
                  <a:gd name="T6" fmla="*/ 5 w 138"/>
                  <a:gd name="T7" fmla="*/ 3 h 72"/>
                  <a:gd name="T8" fmla="*/ 4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4 w 138"/>
                  <a:gd name="T25" fmla="*/ 1 h 72"/>
                  <a:gd name="T26" fmla="*/ 5 w 138"/>
                  <a:gd name="T27" fmla="*/ 1 h 72"/>
                  <a:gd name="T28" fmla="*/ 7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6" y="38"/>
                    </a:lnTo>
                    <a:lnTo>
                      <a:pt x="77" y="44"/>
                    </a:lnTo>
                    <a:lnTo>
                      <a:pt x="61" y="50"/>
                    </a:lnTo>
                    <a:lnTo>
                      <a:pt x="37" y="65"/>
                    </a:lnTo>
                    <a:lnTo>
                      <a:pt x="33" y="69"/>
                    </a:lnTo>
                    <a:lnTo>
                      <a:pt x="33" y="72"/>
                    </a:lnTo>
                    <a:lnTo>
                      <a:pt x="0" y="57"/>
                    </a:lnTo>
                    <a:lnTo>
                      <a:pt x="2" y="50"/>
                    </a:lnTo>
                    <a:lnTo>
                      <a:pt x="13" y="40"/>
                    </a:lnTo>
                    <a:lnTo>
                      <a:pt x="41" y="22"/>
                    </a:lnTo>
                    <a:lnTo>
                      <a:pt x="61" y="13"/>
                    </a:lnTo>
                    <a:lnTo>
                      <a:pt x="85" y="6"/>
                    </a:lnTo>
                    <a:lnTo>
                      <a:pt x="109" y="1"/>
                    </a:lnTo>
                    <a:lnTo>
                      <a:pt x="133" y="0"/>
                    </a:lnTo>
                    <a:lnTo>
                      <a:pt x="138"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494" name="Oval 93"/>
              <p:cNvSpPr>
                <a:spLocks noChangeArrowheads="1"/>
              </p:cNvSpPr>
              <p:nvPr/>
            </p:nvSpPr>
            <p:spPr bwMode="auto">
              <a:xfrm>
                <a:off x="1619" y="1769"/>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495" name="Oval 94"/>
              <p:cNvSpPr>
                <a:spLocks noChangeArrowheads="1"/>
              </p:cNvSpPr>
              <p:nvPr/>
            </p:nvSpPr>
            <p:spPr bwMode="auto">
              <a:xfrm>
                <a:off x="1559"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496" name="Oval 95"/>
              <p:cNvSpPr>
                <a:spLocks noChangeArrowheads="1"/>
              </p:cNvSpPr>
              <p:nvPr/>
            </p:nvSpPr>
            <p:spPr bwMode="auto">
              <a:xfrm>
                <a:off x="1679"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497" name="Freeform 96"/>
              <p:cNvSpPr>
                <a:spLocks noChangeArrowheads="1"/>
              </p:cNvSpPr>
              <p:nvPr/>
            </p:nvSpPr>
            <p:spPr bwMode="auto">
              <a:xfrm>
                <a:off x="1144" y="1797"/>
                <a:ext cx="69" cy="38"/>
              </a:xfrm>
              <a:custGeom>
                <a:avLst/>
                <a:gdLst>
                  <a:gd name="T0" fmla="*/ 9 w 136"/>
                  <a:gd name="T1" fmla="*/ 1 h 76"/>
                  <a:gd name="T2" fmla="*/ 8 w 136"/>
                  <a:gd name="T3" fmla="*/ 2 h 76"/>
                  <a:gd name="T4" fmla="*/ 7 w 136"/>
                  <a:gd name="T5" fmla="*/ 3 h 76"/>
                  <a:gd name="T6" fmla="*/ 5 w 136"/>
                  <a:gd name="T7" fmla="*/ 3 h 76"/>
                  <a:gd name="T8" fmla="*/ 4 w 136"/>
                  <a:gd name="T9" fmla="*/ 5 h 76"/>
                  <a:gd name="T10" fmla="*/ 2 w 136"/>
                  <a:gd name="T11" fmla="*/ 5 h 76"/>
                  <a:gd name="T12" fmla="*/ 1 w 136"/>
                  <a:gd name="T13" fmla="*/ 5 h 76"/>
                  <a:gd name="T14" fmla="*/ 0 w 136"/>
                  <a:gd name="T15" fmla="*/ 2 h 76"/>
                  <a:gd name="T16" fmla="*/ 2 w 136"/>
                  <a:gd name="T17" fmla="*/ 2 h 76"/>
                  <a:gd name="T18" fmla="*/ 3 w 136"/>
                  <a:gd name="T19" fmla="*/ 2 h 76"/>
                  <a:gd name="T20" fmla="*/ 4 w 136"/>
                  <a:gd name="T21" fmla="*/ 2 h 76"/>
                  <a:gd name="T22" fmla="*/ 5 w 136"/>
                  <a:gd name="T23" fmla="*/ 1 h 76"/>
                  <a:gd name="T24" fmla="*/ 7 w 136"/>
                  <a:gd name="T25" fmla="*/ 1 h 76"/>
                  <a:gd name="T26" fmla="*/ 7 w 136"/>
                  <a:gd name="T27" fmla="*/ 0 h 76"/>
                  <a:gd name="T28" fmla="*/ 9 w 136"/>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6"/>
                  <a:gd name="T47" fmla="*/ 136 w 13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6">
                    <a:moveTo>
                      <a:pt x="136" y="22"/>
                    </a:moveTo>
                    <a:lnTo>
                      <a:pt x="125" y="33"/>
                    </a:lnTo>
                    <a:lnTo>
                      <a:pt x="99" y="50"/>
                    </a:lnTo>
                    <a:lnTo>
                      <a:pt x="77" y="60"/>
                    </a:lnTo>
                    <a:lnTo>
                      <a:pt x="55" y="69"/>
                    </a:lnTo>
                    <a:lnTo>
                      <a:pt x="31" y="74"/>
                    </a:lnTo>
                    <a:lnTo>
                      <a:pt x="6" y="76"/>
                    </a:lnTo>
                    <a:lnTo>
                      <a:pt x="0" y="43"/>
                    </a:lnTo>
                    <a:lnTo>
                      <a:pt x="24" y="42"/>
                    </a:lnTo>
                    <a:lnTo>
                      <a:pt x="44" y="37"/>
                    </a:lnTo>
                    <a:lnTo>
                      <a:pt x="61" y="30"/>
                    </a:lnTo>
                    <a:lnTo>
                      <a:pt x="77" y="23"/>
                    </a:lnTo>
                    <a:lnTo>
                      <a:pt x="101" y="8"/>
                    </a:lnTo>
                    <a:lnTo>
                      <a:pt x="109" y="0"/>
                    </a:lnTo>
                    <a:lnTo>
                      <a:pt x="136" y="2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498" name="Freeform 97"/>
              <p:cNvSpPr>
                <a:spLocks noChangeArrowheads="1"/>
              </p:cNvSpPr>
              <p:nvPr/>
            </p:nvSpPr>
            <p:spPr bwMode="auto">
              <a:xfrm>
                <a:off x="1079" y="1797"/>
                <a:ext cx="68" cy="38"/>
              </a:xfrm>
              <a:custGeom>
                <a:avLst/>
                <a:gdLst>
                  <a:gd name="T0" fmla="*/ 8 w 137"/>
                  <a:gd name="T1" fmla="*/ 5 h 76"/>
                  <a:gd name="T2" fmla="*/ 6 w 137"/>
                  <a:gd name="T3" fmla="*/ 5 h 76"/>
                  <a:gd name="T4" fmla="*/ 5 w 137"/>
                  <a:gd name="T5" fmla="*/ 5 h 76"/>
                  <a:gd name="T6" fmla="*/ 2 w 137"/>
                  <a:gd name="T7" fmla="*/ 3 h 76"/>
                  <a:gd name="T8" fmla="*/ 0 w 137"/>
                  <a:gd name="T9" fmla="*/ 2 h 76"/>
                  <a:gd name="T10" fmla="*/ 0 w 137"/>
                  <a:gd name="T11" fmla="*/ 1 h 76"/>
                  <a:gd name="T12" fmla="*/ 1 w 137"/>
                  <a:gd name="T13" fmla="*/ 0 h 76"/>
                  <a:gd name="T14" fmla="*/ 2 w 137"/>
                  <a:gd name="T15" fmla="*/ 1 h 76"/>
                  <a:gd name="T16" fmla="*/ 3 w 137"/>
                  <a:gd name="T17" fmla="*/ 1 h 76"/>
                  <a:gd name="T18" fmla="*/ 5 w 137"/>
                  <a:gd name="T19" fmla="*/ 2 h 76"/>
                  <a:gd name="T20" fmla="*/ 7 w 137"/>
                  <a:gd name="T21" fmla="*/ 2 h 76"/>
                  <a:gd name="T22" fmla="*/ 8 w 137"/>
                  <a:gd name="T23" fmla="*/ 2 h 76"/>
                  <a:gd name="T24" fmla="*/ 8 w 137"/>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6"/>
                  <a:gd name="T41" fmla="*/ 137 w 13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6">
                    <a:moveTo>
                      <a:pt x="133" y="76"/>
                    </a:moveTo>
                    <a:lnTo>
                      <a:pt x="107" y="74"/>
                    </a:lnTo>
                    <a:lnTo>
                      <a:pt x="83" y="69"/>
                    </a:lnTo>
                    <a:lnTo>
                      <a:pt x="41" y="54"/>
                    </a:lnTo>
                    <a:lnTo>
                      <a:pt x="11" y="33"/>
                    </a:lnTo>
                    <a:lnTo>
                      <a:pt x="0" y="20"/>
                    </a:lnTo>
                    <a:lnTo>
                      <a:pt x="30" y="0"/>
                    </a:lnTo>
                    <a:lnTo>
                      <a:pt x="37" y="10"/>
                    </a:lnTo>
                    <a:lnTo>
                      <a:pt x="59" y="25"/>
                    </a:lnTo>
                    <a:lnTo>
                      <a:pt x="94" y="37"/>
                    </a:lnTo>
                    <a:lnTo>
                      <a:pt x="113" y="42"/>
                    </a:lnTo>
                    <a:lnTo>
                      <a:pt x="137" y="43"/>
                    </a:lnTo>
                    <a:lnTo>
                      <a:pt x="133"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499" name="Oval 98"/>
              <p:cNvSpPr>
                <a:spLocks noChangeArrowheads="1"/>
              </p:cNvSpPr>
              <p:nvPr/>
            </p:nvSpPr>
            <p:spPr bwMode="auto">
              <a:xfrm>
                <a:off x="1137" y="1818"/>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00" name="Freeform 99"/>
              <p:cNvSpPr>
                <a:spLocks noChangeArrowheads="1"/>
              </p:cNvSpPr>
              <p:nvPr/>
            </p:nvSpPr>
            <p:spPr bwMode="auto">
              <a:xfrm>
                <a:off x="1026"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8" y="50"/>
                    </a:lnTo>
                    <a:lnTo>
                      <a:pt x="41" y="37"/>
                    </a:lnTo>
                    <a:lnTo>
                      <a:pt x="22" y="33"/>
                    </a:lnTo>
                    <a:lnTo>
                      <a:pt x="0" y="32"/>
                    </a:lnTo>
                    <a:lnTo>
                      <a:pt x="4" y="0"/>
                    </a:lnTo>
                    <a:lnTo>
                      <a:pt x="28" y="1"/>
                    </a:lnTo>
                    <a:lnTo>
                      <a:pt x="54" y="6"/>
                    </a:lnTo>
                    <a:lnTo>
                      <a:pt x="96" y="22"/>
                    </a:lnTo>
                    <a:lnTo>
                      <a:pt x="124" y="40"/>
                    </a:lnTo>
                    <a:lnTo>
                      <a:pt x="135"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01" name="Oval 100"/>
              <p:cNvSpPr>
                <a:spLocks noChangeArrowheads="1"/>
              </p:cNvSpPr>
              <p:nvPr/>
            </p:nvSpPr>
            <p:spPr bwMode="auto">
              <a:xfrm>
                <a:off x="1077"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02" name="Freeform 101"/>
              <p:cNvSpPr>
                <a:spLocks noChangeArrowheads="1"/>
              </p:cNvSpPr>
              <p:nvPr/>
            </p:nvSpPr>
            <p:spPr bwMode="auto">
              <a:xfrm>
                <a:off x="958" y="1770"/>
                <a:ext cx="69" cy="37"/>
              </a:xfrm>
              <a:custGeom>
                <a:avLst/>
                <a:gdLst>
                  <a:gd name="T0" fmla="*/ 9 w 138"/>
                  <a:gd name="T1" fmla="*/ 2 h 72"/>
                  <a:gd name="T2" fmla="*/ 7 w 138"/>
                  <a:gd name="T3" fmla="*/ 3 h 72"/>
                  <a:gd name="T4" fmla="*/ 6 w 138"/>
                  <a:gd name="T5" fmla="*/ 3 h 72"/>
                  <a:gd name="T6" fmla="*/ 5 w 138"/>
                  <a:gd name="T7" fmla="*/ 3 h 72"/>
                  <a:gd name="T8" fmla="*/ 4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4 w 138"/>
                  <a:gd name="T25" fmla="*/ 1 h 72"/>
                  <a:gd name="T26" fmla="*/ 5 w 138"/>
                  <a:gd name="T27" fmla="*/ 1 h 72"/>
                  <a:gd name="T28" fmla="*/ 7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6" y="38"/>
                    </a:lnTo>
                    <a:lnTo>
                      <a:pt x="77" y="44"/>
                    </a:lnTo>
                    <a:lnTo>
                      <a:pt x="61" y="50"/>
                    </a:lnTo>
                    <a:lnTo>
                      <a:pt x="37" y="65"/>
                    </a:lnTo>
                    <a:lnTo>
                      <a:pt x="33" y="69"/>
                    </a:lnTo>
                    <a:lnTo>
                      <a:pt x="33" y="72"/>
                    </a:lnTo>
                    <a:lnTo>
                      <a:pt x="0" y="57"/>
                    </a:lnTo>
                    <a:lnTo>
                      <a:pt x="2" y="50"/>
                    </a:lnTo>
                    <a:lnTo>
                      <a:pt x="13" y="40"/>
                    </a:lnTo>
                    <a:lnTo>
                      <a:pt x="40" y="22"/>
                    </a:lnTo>
                    <a:lnTo>
                      <a:pt x="61" y="13"/>
                    </a:lnTo>
                    <a:lnTo>
                      <a:pt x="85" y="6"/>
                    </a:lnTo>
                    <a:lnTo>
                      <a:pt x="109" y="1"/>
                    </a:lnTo>
                    <a:lnTo>
                      <a:pt x="132" y="0"/>
                    </a:lnTo>
                    <a:lnTo>
                      <a:pt x="138"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03" name="Oval 102"/>
              <p:cNvSpPr>
                <a:spLocks noChangeArrowheads="1"/>
              </p:cNvSpPr>
              <p:nvPr/>
            </p:nvSpPr>
            <p:spPr bwMode="auto">
              <a:xfrm>
                <a:off x="1017" y="1769"/>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04" name="Oval 103"/>
              <p:cNvSpPr>
                <a:spLocks noChangeArrowheads="1"/>
              </p:cNvSpPr>
              <p:nvPr/>
            </p:nvSpPr>
            <p:spPr bwMode="auto">
              <a:xfrm>
                <a:off x="957"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05" name="Oval 104"/>
              <p:cNvSpPr>
                <a:spLocks noChangeArrowheads="1"/>
              </p:cNvSpPr>
              <p:nvPr/>
            </p:nvSpPr>
            <p:spPr bwMode="auto">
              <a:xfrm>
                <a:off x="1197"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06" name="Freeform 105"/>
              <p:cNvSpPr>
                <a:spLocks noChangeArrowheads="1"/>
              </p:cNvSpPr>
              <p:nvPr/>
            </p:nvSpPr>
            <p:spPr bwMode="auto">
              <a:xfrm>
                <a:off x="958" y="1799"/>
                <a:ext cx="69" cy="36"/>
              </a:xfrm>
              <a:custGeom>
                <a:avLst/>
                <a:gdLst>
                  <a:gd name="T0" fmla="*/ 3 w 136"/>
                  <a:gd name="T1" fmla="*/ 0 h 73"/>
                  <a:gd name="T2" fmla="*/ 3 w 136"/>
                  <a:gd name="T3" fmla="*/ 0 h 73"/>
                  <a:gd name="T4" fmla="*/ 3 w 136"/>
                  <a:gd name="T5" fmla="*/ 0 h 73"/>
                  <a:gd name="T6" fmla="*/ 4 w 136"/>
                  <a:gd name="T7" fmla="*/ 1 h 73"/>
                  <a:gd name="T8" fmla="*/ 7 w 136"/>
                  <a:gd name="T9" fmla="*/ 2 h 73"/>
                  <a:gd name="T10" fmla="*/ 8 w 136"/>
                  <a:gd name="T11" fmla="*/ 2 h 73"/>
                  <a:gd name="T12" fmla="*/ 9 w 136"/>
                  <a:gd name="T13" fmla="*/ 2 h 73"/>
                  <a:gd name="T14" fmla="*/ 9 w 136"/>
                  <a:gd name="T15" fmla="*/ 4 h 73"/>
                  <a:gd name="T16" fmla="*/ 7 w 136"/>
                  <a:gd name="T17" fmla="*/ 4 h 73"/>
                  <a:gd name="T18" fmla="*/ 6 w 136"/>
                  <a:gd name="T19" fmla="*/ 4 h 73"/>
                  <a:gd name="T20" fmla="*/ 3 w 136"/>
                  <a:gd name="T21" fmla="*/ 3 h 73"/>
                  <a:gd name="T22" fmla="*/ 1 w 136"/>
                  <a:gd name="T23" fmla="*/ 2 h 73"/>
                  <a:gd name="T24" fmla="*/ 1 w 136"/>
                  <a:gd name="T25" fmla="*/ 1 h 73"/>
                  <a:gd name="T26" fmla="*/ 0 w 136"/>
                  <a:gd name="T27" fmla="*/ 0 h 73"/>
                  <a:gd name="T28" fmla="*/ 3 w 136"/>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3"/>
                  <a:gd name="T47" fmla="*/ 136 w 136"/>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3">
                    <a:moveTo>
                      <a:pt x="33" y="0"/>
                    </a:moveTo>
                    <a:lnTo>
                      <a:pt x="33" y="2"/>
                    </a:lnTo>
                    <a:lnTo>
                      <a:pt x="37" y="5"/>
                    </a:lnTo>
                    <a:lnTo>
                      <a:pt x="59" y="20"/>
                    </a:lnTo>
                    <a:lnTo>
                      <a:pt x="96" y="34"/>
                    </a:lnTo>
                    <a:lnTo>
                      <a:pt x="114" y="37"/>
                    </a:lnTo>
                    <a:lnTo>
                      <a:pt x="136" y="39"/>
                    </a:lnTo>
                    <a:lnTo>
                      <a:pt x="134" y="73"/>
                    </a:lnTo>
                    <a:lnTo>
                      <a:pt x="110" y="71"/>
                    </a:lnTo>
                    <a:lnTo>
                      <a:pt x="85" y="66"/>
                    </a:lnTo>
                    <a:lnTo>
                      <a:pt x="42" y="51"/>
                    </a:lnTo>
                    <a:lnTo>
                      <a:pt x="15" y="32"/>
                    </a:lnTo>
                    <a:lnTo>
                      <a:pt x="3" y="22"/>
                    </a:lnTo>
                    <a:lnTo>
                      <a:pt x="0" y="15"/>
                    </a:lnTo>
                    <a:lnTo>
                      <a:pt x="33"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07" name="Freeform 106"/>
              <p:cNvSpPr>
                <a:spLocks noChangeArrowheads="1"/>
              </p:cNvSpPr>
              <p:nvPr/>
            </p:nvSpPr>
            <p:spPr bwMode="auto">
              <a:xfrm>
                <a:off x="1027" y="1797"/>
                <a:ext cx="67" cy="38"/>
              </a:xfrm>
              <a:custGeom>
                <a:avLst/>
                <a:gdLst>
                  <a:gd name="T0" fmla="*/ 0 w 135"/>
                  <a:gd name="T1" fmla="*/ 2 h 76"/>
                  <a:gd name="T2" fmla="*/ 1 w 135"/>
                  <a:gd name="T3" fmla="*/ 2 h 76"/>
                  <a:gd name="T4" fmla="*/ 2 w 135"/>
                  <a:gd name="T5" fmla="*/ 2 h 76"/>
                  <a:gd name="T6" fmla="*/ 4 w 135"/>
                  <a:gd name="T7" fmla="*/ 1 h 76"/>
                  <a:gd name="T8" fmla="*/ 6 w 135"/>
                  <a:gd name="T9" fmla="*/ 1 h 76"/>
                  <a:gd name="T10" fmla="*/ 6 w 135"/>
                  <a:gd name="T11" fmla="*/ 0 h 76"/>
                  <a:gd name="T12" fmla="*/ 8 w 135"/>
                  <a:gd name="T13" fmla="*/ 1 h 76"/>
                  <a:gd name="T14" fmla="*/ 7 w 135"/>
                  <a:gd name="T15" fmla="*/ 2 h 76"/>
                  <a:gd name="T16" fmla="*/ 5 w 135"/>
                  <a:gd name="T17" fmla="*/ 3 h 76"/>
                  <a:gd name="T18" fmla="*/ 3 w 135"/>
                  <a:gd name="T19" fmla="*/ 5 h 76"/>
                  <a:gd name="T20" fmla="*/ 1 w 135"/>
                  <a:gd name="T21" fmla="*/ 5 h 76"/>
                  <a:gd name="T22" fmla="*/ 0 w 135"/>
                  <a:gd name="T23" fmla="*/ 5 h 76"/>
                  <a:gd name="T24" fmla="*/ 0 w 135"/>
                  <a:gd name="T25" fmla="*/ 2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0" y="42"/>
                    </a:moveTo>
                    <a:lnTo>
                      <a:pt x="22" y="40"/>
                    </a:lnTo>
                    <a:lnTo>
                      <a:pt x="41" y="37"/>
                    </a:lnTo>
                    <a:lnTo>
                      <a:pt x="76" y="23"/>
                    </a:lnTo>
                    <a:lnTo>
                      <a:pt x="98" y="10"/>
                    </a:lnTo>
                    <a:lnTo>
                      <a:pt x="105" y="0"/>
                    </a:lnTo>
                    <a:lnTo>
                      <a:pt x="135" y="20"/>
                    </a:lnTo>
                    <a:lnTo>
                      <a:pt x="124" y="33"/>
                    </a:lnTo>
                    <a:lnTo>
                      <a:pt x="92" y="54"/>
                    </a:lnTo>
                    <a:lnTo>
                      <a:pt x="52" y="69"/>
                    </a:lnTo>
                    <a:lnTo>
                      <a:pt x="26" y="74"/>
                    </a:lnTo>
                    <a:lnTo>
                      <a:pt x="2" y="76"/>
                    </a:lnTo>
                    <a:lnTo>
                      <a:pt x="0" y="4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08" name="Oval 107"/>
              <p:cNvSpPr>
                <a:spLocks noChangeArrowheads="1"/>
              </p:cNvSpPr>
              <p:nvPr/>
            </p:nvSpPr>
            <p:spPr bwMode="auto">
              <a:xfrm>
                <a:off x="1017" y="1818"/>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09" name="Freeform 108"/>
              <p:cNvSpPr>
                <a:spLocks noChangeArrowheads="1"/>
              </p:cNvSpPr>
              <p:nvPr/>
            </p:nvSpPr>
            <p:spPr bwMode="auto">
              <a:xfrm>
                <a:off x="1078" y="1769"/>
                <a:ext cx="69" cy="38"/>
              </a:xfrm>
              <a:custGeom>
                <a:avLst/>
                <a:gdLst>
                  <a:gd name="T0" fmla="*/ 0 w 139"/>
                  <a:gd name="T1" fmla="*/ 4 h 74"/>
                  <a:gd name="T2" fmla="*/ 0 w 139"/>
                  <a:gd name="T3" fmla="*/ 4 h 74"/>
                  <a:gd name="T4" fmla="*/ 0 w 139"/>
                  <a:gd name="T5" fmla="*/ 3 h 74"/>
                  <a:gd name="T6" fmla="*/ 2 w 139"/>
                  <a:gd name="T7" fmla="*/ 2 h 74"/>
                  <a:gd name="T8" fmla="*/ 5 w 139"/>
                  <a:gd name="T9" fmla="*/ 1 h 74"/>
                  <a:gd name="T10" fmla="*/ 6 w 139"/>
                  <a:gd name="T11" fmla="*/ 1 h 74"/>
                  <a:gd name="T12" fmla="*/ 8 w 139"/>
                  <a:gd name="T13" fmla="*/ 0 h 74"/>
                  <a:gd name="T14" fmla="*/ 8 w 139"/>
                  <a:gd name="T15" fmla="*/ 3 h 74"/>
                  <a:gd name="T16" fmla="*/ 7 w 139"/>
                  <a:gd name="T17" fmla="*/ 3 h 74"/>
                  <a:gd name="T18" fmla="*/ 6 w 139"/>
                  <a:gd name="T19" fmla="*/ 3 h 74"/>
                  <a:gd name="T20" fmla="*/ 3 w 139"/>
                  <a:gd name="T21" fmla="*/ 4 h 74"/>
                  <a:gd name="T22" fmla="*/ 2 w 139"/>
                  <a:gd name="T23" fmla="*/ 5 h 74"/>
                  <a:gd name="T24" fmla="*/ 2 w 139"/>
                  <a:gd name="T25" fmla="*/ 5 h 74"/>
                  <a:gd name="T26" fmla="*/ 2 w 139"/>
                  <a:gd name="T27" fmla="*/ 5 h 74"/>
                  <a:gd name="T28" fmla="*/ 0 w 139"/>
                  <a:gd name="T29" fmla="*/ 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9"/>
                  <a:gd name="T46" fmla="*/ 0 h 74"/>
                  <a:gd name="T47" fmla="*/ 139 w 139"/>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9" h="74">
                    <a:moveTo>
                      <a:pt x="0" y="59"/>
                    </a:moveTo>
                    <a:lnTo>
                      <a:pt x="4" y="51"/>
                    </a:lnTo>
                    <a:lnTo>
                      <a:pt x="15" y="40"/>
                    </a:lnTo>
                    <a:lnTo>
                      <a:pt x="43" y="22"/>
                    </a:lnTo>
                    <a:lnTo>
                      <a:pt x="85" y="8"/>
                    </a:lnTo>
                    <a:lnTo>
                      <a:pt x="111" y="2"/>
                    </a:lnTo>
                    <a:lnTo>
                      <a:pt x="137" y="0"/>
                    </a:lnTo>
                    <a:lnTo>
                      <a:pt x="139" y="34"/>
                    </a:lnTo>
                    <a:lnTo>
                      <a:pt x="115" y="35"/>
                    </a:lnTo>
                    <a:lnTo>
                      <a:pt x="96" y="40"/>
                    </a:lnTo>
                    <a:lnTo>
                      <a:pt x="59" y="52"/>
                    </a:lnTo>
                    <a:lnTo>
                      <a:pt x="37" y="67"/>
                    </a:lnTo>
                    <a:lnTo>
                      <a:pt x="34" y="71"/>
                    </a:lnTo>
                    <a:lnTo>
                      <a:pt x="34" y="74"/>
                    </a:lnTo>
                    <a:lnTo>
                      <a:pt x="0" y="5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10" name="Oval 109"/>
              <p:cNvSpPr>
                <a:spLocks noChangeArrowheads="1"/>
              </p:cNvSpPr>
              <p:nvPr/>
            </p:nvSpPr>
            <p:spPr bwMode="auto">
              <a:xfrm>
                <a:off x="1077"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11" name="Freeform 110"/>
              <p:cNvSpPr>
                <a:spLocks noChangeArrowheads="1"/>
              </p:cNvSpPr>
              <p:nvPr/>
            </p:nvSpPr>
            <p:spPr bwMode="auto">
              <a:xfrm>
                <a:off x="1145" y="1769"/>
                <a:ext cx="68" cy="39"/>
              </a:xfrm>
              <a:custGeom>
                <a:avLst/>
                <a:gdLst>
                  <a:gd name="T0" fmla="*/ 1 w 134"/>
                  <a:gd name="T1" fmla="*/ 0 h 78"/>
                  <a:gd name="T2" fmla="*/ 2 w 134"/>
                  <a:gd name="T3" fmla="*/ 1 h 78"/>
                  <a:gd name="T4" fmla="*/ 4 w 134"/>
                  <a:gd name="T5" fmla="*/ 1 h 78"/>
                  <a:gd name="T6" fmla="*/ 5 w 134"/>
                  <a:gd name="T7" fmla="*/ 1 h 78"/>
                  <a:gd name="T8" fmla="*/ 7 w 134"/>
                  <a:gd name="T9" fmla="*/ 1 h 78"/>
                  <a:gd name="T10" fmla="*/ 8 w 134"/>
                  <a:gd name="T11" fmla="*/ 2 h 78"/>
                  <a:gd name="T12" fmla="*/ 9 w 134"/>
                  <a:gd name="T13" fmla="*/ 3 h 78"/>
                  <a:gd name="T14" fmla="*/ 7 w 134"/>
                  <a:gd name="T15" fmla="*/ 5 h 78"/>
                  <a:gd name="T16" fmla="*/ 7 w 134"/>
                  <a:gd name="T17" fmla="*/ 5 h 78"/>
                  <a:gd name="T18" fmla="*/ 5 w 134"/>
                  <a:gd name="T19" fmla="*/ 3 h 78"/>
                  <a:gd name="T20" fmla="*/ 4 w 134"/>
                  <a:gd name="T21" fmla="*/ 3 h 78"/>
                  <a:gd name="T22" fmla="*/ 3 w 134"/>
                  <a:gd name="T23" fmla="*/ 2 h 78"/>
                  <a:gd name="T24" fmla="*/ 2 w 134"/>
                  <a:gd name="T25" fmla="*/ 2 h 78"/>
                  <a:gd name="T26" fmla="*/ 0 w 134"/>
                  <a:gd name="T27" fmla="*/ 2 h 78"/>
                  <a:gd name="T28" fmla="*/ 1 w 134"/>
                  <a:gd name="T29" fmla="*/ 0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78"/>
                  <a:gd name="T47" fmla="*/ 134 w 134"/>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78">
                    <a:moveTo>
                      <a:pt x="4" y="0"/>
                    </a:moveTo>
                    <a:lnTo>
                      <a:pt x="27" y="2"/>
                    </a:lnTo>
                    <a:lnTo>
                      <a:pt x="53" y="8"/>
                    </a:lnTo>
                    <a:lnTo>
                      <a:pt x="75" y="15"/>
                    </a:lnTo>
                    <a:lnTo>
                      <a:pt x="96" y="25"/>
                    </a:lnTo>
                    <a:lnTo>
                      <a:pt x="123" y="44"/>
                    </a:lnTo>
                    <a:lnTo>
                      <a:pt x="134" y="56"/>
                    </a:lnTo>
                    <a:lnTo>
                      <a:pt x="107" y="78"/>
                    </a:lnTo>
                    <a:lnTo>
                      <a:pt x="99" y="69"/>
                    </a:lnTo>
                    <a:lnTo>
                      <a:pt x="75" y="54"/>
                    </a:lnTo>
                    <a:lnTo>
                      <a:pt x="59" y="46"/>
                    </a:lnTo>
                    <a:lnTo>
                      <a:pt x="42" y="40"/>
                    </a:lnTo>
                    <a:lnTo>
                      <a:pt x="22" y="35"/>
                    </a:lnTo>
                    <a:lnTo>
                      <a:pt x="0" y="34"/>
                    </a:lnTo>
                    <a:lnTo>
                      <a:pt x="4"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12" name="Oval 111"/>
              <p:cNvSpPr>
                <a:spLocks noChangeArrowheads="1"/>
              </p:cNvSpPr>
              <p:nvPr/>
            </p:nvSpPr>
            <p:spPr bwMode="auto">
              <a:xfrm>
                <a:off x="1137" y="1769"/>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13" name="Oval 112"/>
              <p:cNvSpPr>
                <a:spLocks noChangeArrowheads="1"/>
              </p:cNvSpPr>
              <p:nvPr/>
            </p:nvSpPr>
            <p:spPr bwMode="auto">
              <a:xfrm>
                <a:off x="1197"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14" name="Oval 113"/>
              <p:cNvSpPr>
                <a:spLocks noChangeArrowheads="1"/>
              </p:cNvSpPr>
              <p:nvPr/>
            </p:nvSpPr>
            <p:spPr bwMode="auto">
              <a:xfrm>
                <a:off x="957"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15" name="Freeform 114"/>
              <p:cNvSpPr>
                <a:spLocks noChangeArrowheads="1"/>
              </p:cNvSpPr>
              <p:nvPr/>
            </p:nvSpPr>
            <p:spPr bwMode="auto">
              <a:xfrm>
                <a:off x="1626" y="1798"/>
                <a:ext cx="69" cy="37"/>
              </a:xfrm>
              <a:custGeom>
                <a:avLst/>
                <a:gdLst>
                  <a:gd name="T0" fmla="*/ 9 w 138"/>
                  <a:gd name="T1" fmla="*/ 1 h 75"/>
                  <a:gd name="T2" fmla="*/ 8 w 138"/>
                  <a:gd name="T3" fmla="*/ 2 h 75"/>
                  <a:gd name="T4" fmla="*/ 6 w 138"/>
                  <a:gd name="T5" fmla="*/ 3 h 75"/>
                  <a:gd name="T6" fmla="*/ 3 w 138"/>
                  <a:gd name="T7" fmla="*/ 4 h 75"/>
                  <a:gd name="T8" fmla="*/ 1 w 138"/>
                  <a:gd name="T9" fmla="*/ 4 h 75"/>
                  <a:gd name="T10" fmla="*/ 0 w 138"/>
                  <a:gd name="T11" fmla="*/ 2 h 75"/>
                  <a:gd name="T12" fmla="*/ 2 w 138"/>
                  <a:gd name="T13" fmla="*/ 2 h 75"/>
                  <a:gd name="T14" fmla="*/ 5 w 138"/>
                  <a:gd name="T15" fmla="*/ 1 h 75"/>
                  <a:gd name="T16" fmla="*/ 6 w 138"/>
                  <a:gd name="T17" fmla="*/ 0 h 75"/>
                  <a:gd name="T18" fmla="*/ 6 w 138"/>
                  <a:gd name="T19" fmla="*/ 0 h 75"/>
                  <a:gd name="T20" fmla="*/ 9 w 138"/>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75"/>
                  <a:gd name="T35" fmla="*/ 138 w 138"/>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75">
                    <a:moveTo>
                      <a:pt x="138" y="19"/>
                    </a:moveTo>
                    <a:lnTo>
                      <a:pt x="127" y="32"/>
                    </a:lnTo>
                    <a:lnTo>
                      <a:pt x="97" y="53"/>
                    </a:lnTo>
                    <a:lnTo>
                      <a:pt x="55" y="68"/>
                    </a:lnTo>
                    <a:lnTo>
                      <a:pt x="7" y="75"/>
                    </a:lnTo>
                    <a:lnTo>
                      <a:pt x="0" y="42"/>
                    </a:lnTo>
                    <a:lnTo>
                      <a:pt x="44" y="36"/>
                    </a:lnTo>
                    <a:lnTo>
                      <a:pt x="79" y="24"/>
                    </a:lnTo>
                    <a:lnTo>
                      <a:pt x="101" y="9"/>
                    </a:lnTo>
                    <a:lnTo>
                      <a:pt x="107" y="0"/>
                    </a:lnTo>
                    <a:lnTo>
                      <a:pt x="138" y="19"/>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16" name="Freeform 115"/>
              <p:cNvSpPr>
                <a:spLocks noChangeArrowheads="1"/>
              </p:cNvSpPr>
              <p:nvPr/>
            </p:nvSpPr>
            <p:spPr bwMode="auto">
              <a:xfrm>
                <a:off x="1561" y="1797"/>
                <a:ext cx="68" cy="38"/>
              </a:xfrm>
              <a:custGeom>
                <a:avLst/>
                <a:gdLst>
                  <a:gd name="T0" fmla="*/ 9 w 136"/>
                  <a:gd name="T1" fmla="*/ 5 h 76"/>
                  <a:gd name="T2" fmla="*/ 6 w 136"/>
                  <a:gd name="T3" fmla="*/ 5 h 76"/>
                  <a:gd name="T4" fmla="*/ 5 w 136"/>
                  <a:gd name="T5" fmla="*/ 5 h 76"/>
                  <a:gd name="T6" fmla="*/ 2 w 136"/>
                  <a:gd name="T7" fmla="*/ 3 h 76"/>
                  <a:gd name="T8" fmla="*/ 1 w 136"/>
                  <a:gd name="T9" fmla="*/ 2 h 76"/>
                  <a:gd name="T10" fmla="*/ 0 w 136"/>
                  <a:gd name="T11" fmla="*/ 1 h 76"/>
                  <a:gd name="T12" fmla="*/ 2 w 136"/>
                  <a:gd name="T13" fmla="*/ 0 h 76"/>
                  <a:gd name="T14" fmla="*/ 2 w 136"/>
                  <a:gd name="T15" fmla="*/ 1 h 76"/>
                  <a:gd name="T16" fmla="*/ 3 w 136"/>
                  <a:gd name="T17" fmla="*/ 1 h 76"/>
                  <a:gd name="T18" fmla="*/ 6 w 136"/>
                  <a:gd name="T19" fmla="*/ 2 h 76"/>
                  <a:gd name="T20" fmla="*/ 7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2" y="76"/>
                    </a:moveTo>
                    <a:lnTo>
                      <a:pt x="107" y="74"/>
                    </a:lnTo>
                    <a:lnTo>
                      <a:pt x="81" y="67"/>
                    </a:lnTo>
                    <a:lnTo>
                      <a:pt x="40" y="54"/>
                    </a:lnTo>
                    <a:lnTo>
                      <a:pt x="11" y="33"/>
                    </a:lnTo>
                    <a:lnTo>
                      <a:pt x="0" y="20"/>
                    </a:lnTo>
                    <a:lnTo>
                      <a:pt x="29" y="0"/>
                    </a:lnTo>
                    <a:lnTo>
                      <a:pt x="37" y="10"/>
                    </a:lnTo>
                    <a:lnTo>
                      <a:pt x="59" y="25"/>
                    </a:lnTo>
                    <a:lnTo>
                      <a:pt x="94" y="37"/>
                    </a:lnTo>
                    <a:lnTo>
                      <a:pt x="112" y="42"/>
                    </a:lnTo>
                    <a:lnTo>
                      <a:pt x="136" y="43"/>
                    </a:lnTo>
                    <a:lnTo>
                      <a:pt x="132"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17" name="Oval 116"/>
              <p:cNvSpPr>
                <a:spLocks noChangeArrowheads="1"/>
              </p:cNvSpPr>
              <p:nvPr/>
            </p:nvSpPr>
            <p:spPr bwMode="auto">
              <a:xfrm>
                <a:off x="1619" y="1818"/>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18" name="Oval 117"/>
              <p:cNvSpPr>
                <a:spLocks noChangeArrowheads="1"/>
              </p:cNvSpPr>
              <p:nvPr/>
            </p:nvSpPr>
            <p:spPr bwMode="auto">
              <a:xfrm>
                <a:off x="1559"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19" name="Oval 118"/>
              <p:cNvSpPr>
                <a:spLocks noChangeArrowheads="1"/>
              </p:cNvSpPr>
              <p:nvPr/>
            </p:nvSpPr>
            <p:spPr bwMode="auto">
              <a:xfrm>
                <a:off x="1679"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20" name="Freeform 119"/>
              <p:cNvSpPr>
                <a:spLocks noChangeArrowheads="1"/>
              </p:cNvSpPr>
              <p:nvPr/>
            </p:nvSpPr>
            <p:spPr bwMode="auto">
              <a:xfrm>
                <a:off x="1507" y="1797"/>
                <a:ext cx="68" cy="38"/>
              </a:xfrm>
              <a:custGeom>
                <a:avLst/>
                <a:gdLst>
                  <a:gd name="T0" fmla="*/ 9 w 136"/>
                  <a:gd name="T1" fmla="*/ 1 h 76"/>
                  <a:gd name="T2" fmla="*/ 8 w 136"/>
                  <a:gd name="T3" fmla="*/ 2 h 76"/>
                  <a:gd name="T4" fmla="*/ 6 w 136"/>
                  <a:gd name="T5" fmla="*/ 3 h 76"/>
                  <a:gd name="T6" fmla="*/ 5 w 136"/>
                  <a:gd name="T7" fmla="*/ 3 h 76"/>
                  <a:gd name="T8" fmla="*/ 3 w 136"/>
                  <a:gd name="T9" fmla="*/ 5 h 76"/>
                  <a:gd name="T10" fmla="*/ 2 w 136"/>
                  <a:gd name="T11" fmla="*/ 5 h 76"/>
                  <a:gd name="T12" fmla="*/ 1 w 136"/>
                  <a:gd name="T13" fmla="*/ 5 h 76"/>
                  <a:gd name="T14" fmla="*/ 0 w 136"/>
                  <a:gd name="T15" fmla="*/ 2 h 76"/>
                  <a:gd name="T16" fmla="*/ 1 w 136"/>
                  <a:gd name="T17" fmla="*/ 2 h 76"/>
                  <a:gd name="T18" fmla="*/ 2 w 136"/>
                  <a:gd name="T19" fmla="*/ 2 h 76"/>
                  <a:gd name="T20" fmla="*/ 4 w 136"/>
                  <a:gd name="T21" fmla="*/ 2 h 76"/>
                  <a:gd name="T22" fmla="*/ 5 w 136"/>
                  <a:gd name="T23" fmla="*/ 1 h 76"/>
                  <a:gd name="T24" fmla="*/ 6 w 136"/>
                  <a:gd name="T25" fmla="*/ 1 h 76"/>
                  <a:gd name="T26" fmla="*/ 7 w 136"/>
                  <a:gd name="T27" fmla="*/ 0 h 76"/>
                  <a:gd name="T28" fmla="*/ 9 w 136"/>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6"/>
                  <a:gd name="T47" fmla="*/ 136 w 13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6">
                    <a:moveTo>
                      <a:pt x="136" y="22"/>
                    </a:moveTo>
                    <a:lnTo>
                      <a:pt x="125" y="33"/>
                    </a:lnTo>
                    <a:lnTo>
                      <a:pt x="100" y="50"/>
                    </a:lnTo>
                    <a:lnTo>
                      <a:pt x="78" y="60"/>
                    </a:lnTo>
                    <a:lnTo>
                      <a:pt x="55" y="69"/>
                    </a:lnTo>
                    <a:lnTo>
                      <a:pt x="31" y="74"/>
                    </a:lnTo>
                    <a:lnTo>
                      <a:pt x="6" y="76"/>
                    </a:lnTo>
                    <a:lnTo>
                      <a:pt x="0" y="43"/>
                    </a:lnTo>
                    <a:lnTo>
                      <a:pt x="24" y="42"/>
                    </a:lnTo>
                    <a:lnTo>
                      <a:pt x="44" y="37"/>
                    </a:lnTo>
                    <a:lnTo>
                      <a:pt x="61" y="30"/>
                    </a:lnTo>
                    <a:lnTo>
                      <a:pt x="78" y="23"/>
                    </a:lnTo>
                    <a:lnTo>
                      <a:pt x="101" y="8"/>
                    </a:lnTo>
                    <a:lnTo>
                      <a:pt x="109" y="0"/>
                    </a:lnTo>
                    <a:lnTo>
                      <a:pt x="136" y="2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21" name="Freeform 120"/>
              <p:cNvSpPr>
                <a:spLocks noChangeArrowheads="1"/>
              </p:cNvSpPr>
              <p:nvPr/>
            </p:nvSpPr>
            <p:spPr bwMode="auto">
              <a:xfrm>
                <a:off x="1441" y="1797"/>
                <a:ext cx="68" cy="38"/>
              </a:xfrm>
              <a:custGeom>
                <a:avLst/>
                <a:gdLst>
                  <a:gd name="T0" fmla="*/ 8 w 137"/>
                  <a:gd name="T1" fmla="*/ 5 h 76"/>
                  <a:gd name="T2" fmla="*/ 6 w 137"/>
                  <a:gd name="T3" fmla="*/ 5 h 76"/>
                  <a:gd name="T4" fmla="*/ 5 w 137"/>
                  <a:gd name="T5" fmla="*/ 5 h 76"/>
                  <a:gd name="T6" fmla="*/ 2 w 137"/>
                  <a:gd name="T7" fmla="*/ 3 h 76"/>
                  <a:gd name="T8" fmla="*/ 0 w 137"/>
                  <a:gd name="T9" fmla="*/ 2 h 76"/>
                  <a:gd name="T10" fmla="*/ 0 w 137"/>
                  <a:gd name="T11" fmla="*/ 1 h 76"/>
                  <a:gd name="T12" fmla="*/ 1 w 137"/>
                  <a:gd name="T13" fmla="*/ 0 h 76"/>
                  <a:gd name="T14" fmla="*/ 2 w 137"/>
                  <a:gd name="T15" fmla="*/ 1 h 76"/>
                  <a:gd name="T16" fmla="*/ 3 w 137"/>
                  <a:gd name="T17" fmla="*/ 1 h 76"/>
                  <a:gd name="T18" fmla="*/ 5 w 137"/>
                  <a:gd name="T19" fmla="*/ 2 h 76"/>
                  <a:gd name="T20" fmla="*/ 7 w 137"/>
                  <a:gd name="T21" fmla="*/ 2 h 76"/>
                  <a:gd name="T22" fmla="*/ 8 w 137"/>
                  <a:gd name="T23" fmla="*/ 2 h 76"/>
                  <a:gd name="T24" fmla="*/ 8 w 137"/>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6"/>
                  <a:gd name="T41" fmla="*/ 137 w 13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6">
                    <a:moveTo>
                      <a:pt x="133" y="76"/>
                    </a:moveTo>
                    <a:lnTo>
                      <a:pt x="107" y="74"/>
                    </a:lnTo>
                    <a:lnTo>
                      <a:pt x="83" y="69"/>
                    </a:lnTo>
                    <a:lnTo>
                      <a:pt x="41" y="54"/>
                    </a:lnTo>
                    <a:lnTo>
                      <a:pt x="11" y="33"/>
                    </a:lnTo>
                    <a:lnTo>
                      <a:pt x="0" y="20"/>
                    </a:lnTo>
                    <a:lnTo>
                      <a:pt x="30" y="0"/>
                    </a:lnTo>
                    <a:lnTo>
                      <a:pt x="37" y="10"/>
                    </a:lnTo>
                    <a:lnTo>
                      <a:pt x="59" y="25"/>
                    </a:lnTo>
                    <a:lnTo>
                      <a:pt x="94" y="37"/>
                    </a:lnTo>
                    <a:lnTo>
                      <a:pt x="113" y="42"/>
                    </a:lnTo>
                    <a:lnTo>
                      <a:pt x="137" y="43"/>
                    </a:lnTo>
                    <a:lnTo>
                      <a:pt x="133"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22" name="Oval 121"/>
              <p:cNvSpPr>
                <a:spLocks noChangeArrowheads="1"/>
              </p:cNvSpPr>
              <p:nvPr/>
            </p:nvSpPr>
            <p:spPr bwMode="auto">
              <a:xfrm>
                <a:off x="1499" y="1818"/>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23" name="Freeform 122"/>
              <p:cNvSpPr>
                <a:spLocks noChangeArrowheads="1"/>
              </p:cNvSpPr>
              <p:nvPr/>
            </p:nvSpPr>
            <p:spPr bwMode="auto">
              <a:xfrm>
                <a:off x="1386" y="1769"/>
                <a:ext cx="69" cy="39"/>
              </a:xfrm>
              <a:custGeom>
                <a:avLst/>
                <a:gdLst>
                  <a:gd name="T0" fmla="*/ 7 w 138"/>
                  <a:gd name="T1" fmla="*/ 4 h 80"/>
                  <a:gd name="T2" fmla="*/ 6 w 138"/>
                  <a:gd name="T3" fmla="*/ 4 h 80"/>
                  <a:gd name="T4" fmla="*/ 5 w 138"/>
                  <a:gd name="T5" fmla="*/ 3 h 80"/>
                  <a:gd name="T6" fmla="*/ 5 w 138"/>
                  <a:gd name="T7" fmla="*/ 3 h 80"/>
                  <a:gd name="T8" fmla="*/ 4 w 138"/>
                  <a:gd name="T9" fmla="*/ 2 h 80"/>
                  <a:gd name="T10" fmla="*/ 2 w 138"/>
                  <a:gd name="T11" fmla="*/ 2 h 80"/>
                  <a:gd name="T12" fmla="*/ 1 w 138"/>
                  <a:gd name="T13" fmla="*/ 2 h 80"/>
                  <a:gd name="T14" fmla="*/ 0 w 138"/>
                  <a:gd name="T15" fmla="*/ 2 h 80"/>
                  <a:gd name="T16" fmla="*/ 1 w 138"/>
                  <a:gd name="T17" fmla="*/ 0 h 80"/>
                  <a:gd name="T18" fmla="*/ 2 w 138"/>
                  <a:gd name="T19" fmla="*/ 0 h 80"/>
                  <a:gd name="T20" fmla="*/ 3 w 138"/>
                  <a:gd name="T21" fmla="*/ 0 h 80"/>
                  <a:gd name="T22" fmla="*/ 5 w 138"/>
                  <a:gd name="T23" fmla="*/ 0 h 80"/>
                  <a:gd name="T24" fmla="*/ 6 w 138"/>
                  <a:gd name="T25" fmla="*/ 1 h 80"/>
                  <a:gd name="T26" fmla="*/ 7 w 138"/>
                  <a:gd name="T27" fmla="*/ 2 h 80"/>
                  <a:gd name="T28" fmla="*/ 8 w 138"/>
                  <a:gd name="T29" fmla="*/ 2 h 80"/>
                  <a:gd name="T30" fmla="*/ 9 w 138"/>
                  <a:gd name="T31" fmla="*/ 3 h 80"/>
                  <a:gd name="T32" fmla="*/ 7 w 138"/>
                  <a:gd name="T33" fmla="*/ 4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80"/>
                  <a:gd name="T53" fmla="*/ 138 w 138"/>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80">
                    <a:moveTo>
                      <a:pt x="110" y="80"/>
                    </a:moveTo>
                    <a:lnTo>
                      <a:pt x="101" y="68"/>
                    </a:lnTo>
                    <a:lnTo>
                      <a:pt x="92" y="61"/>
                    </a:lnTo>
                    <a:lnTo>
                      <a:pt x="79" y="53"/>
                    </a:lnTo>
                    <a:lnTo>
                      <a:pt x="61" y="44"/>
                    </a:lnTo>
                    <a:lnTo>
                      <a:pt x="44" y="39"/>
                    </a:lnTo>
                    <a:lnTo>
                      <a:pt x="22" y="34"/>
                    </a:lnTo>
                    <a:lnTo>
                      <a:pt x="0" y="32"/>
                    </a:lnTo>
                    <a:lnTo>
                      <a:pt x="3" y="0"/>
                    </a:lnTo>
                    <a:lnTo>
                      <a:pt x="29" y="2"/>
                    </a:lnTo>
                    <a:lnTo>
                      <a:pt x="55" y="7"/>
                    </a:lnTo>
                    <a:lnTo>
                      <a:pt x="77" y="14"/>
                    </a:lnTo>
                    <a:lnTo>
                      <a:pt x="97" y="24"/>
                    </a:lnTo>
                    <a:lnTo>
                      <a:pt x="114" y="34"/>
                    </a:lnTo>
                    <a:lnTo>
                      <a:pt x="127" y="44"/>
                    </a:lnTo>
                    <a:lnTo>
                      <a:pt x="138" y="58"/>
                    </a:lnTo>
                    <a:lnTo>
                      <a:pt x="110" y="8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24" name="Oval 123"/>
              <p:cNvSpPr>
                <a:spLocks noChangeArrowheads="1"/>
              </p:cNvSpPr>
              <p:nvPr/>
            </p:nvSpPr>
            <p:spPr bwMode="auto">
              <a:xfrm>
                <a:off x="1439"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25" name="Freeform 124"/>
              <p:cNvSpPr>
                <a:spLocks noChangeArrowheads="1"/>
              </p:cNvSpPr>
              <p:nvPr/>
            </p:nvSpPr>
            <p:spPr bwMode="auto">
              <a:xfrm>
                <a:off x="1319" y="1769"/>
                <a:ext cx="69" cy="38"/>
              </a:xfrm>
              <a:custGeom>
                <a:avLst/>
                <a:gdLst>
                  <a:gd name="T0" fmla="*/ 9 w 138"/>
                  <a:gd name="T1" fmla="*/ 2 h 78"/>
                  <a:gd name="T2" fmla="*/ 7 w 138"/>
                  <a:gd name="T3" fmla="*/ 2 h 78"/>
                  <a:gd name="T4" fmla="*/ 6 w 138"/>
                  <a:gd name="T5" fmla="*/ 2 h 78"/>
                  <a:gd name="T6" fmla="*/ 4 w 138"/>
                  <a:gd name="T7" fmla="*/ 2 h 78"/>
                  <a:gd name="T8" fmla="*/ 4 w 138"/>
                  <a:gd name="T9" fmla="*/ 3 h 78"/>
                  <a:gd name="T10" fmla="*/ 2 w 138"/>
                  <a:gd name="T11" fmla="*/ 4 h 78"/>
                  <a:gd name="T12" fmla="*/ 2 w 138"/>
                  <a:gd name="T13" fmla="*/ 4 h 78"/>
                  <a:gd name="T14" fmla="*/ 0 w 138"/>
                  <a:gd name="T15" fmla="*/ 3 h 78"/>
                  <a:gd name="T16" fmla="*/ 1 w 138"/>
                  <a:gd name="T17" fmla="*/ 2 h 78"/>
                  <a:gd name="T18" fmla="*/ 2 w 138"/>
                  <a:gd name="T19" fmla="*/ 1 h 78"/>
                  <a:gd name="T20" fmla="*/ 3 w 138"/>
                  <a:gd name="T21" fmla="*/ 0 h 78"/>
                  <a:gd name="T22" fmla="*/ 5 w 138"/>
                  <a:gd name="T23" fmla="*/ 0 h 78"/>
                  <a:gd name="T24" fmla="*/ 7 w 138"/>
                  <a:gd name="T25" fmla="*/ 0 h 78"/>
                  <a:gd name="T26" fmla="*/ 9 w 138"/>
                  <a:gd name="T27" fmla="*/ 0 h 78"/>
                  <a:gd name="T28" fmla="*/ 9 w 138"/>
                  <a:gd name="T29" fmla="*/ 2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78"/>
                  <a:gd name="T47" fmla="*/ 138 w 138"/>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78">
                    <a:moveTo>
                      <a:pt x="138" y="32"/>
                    </a:moveTo>
                    <a:lnTo>
                      <a:pt x="116" y="34"/>
                    </a:lnTo>
                    <a:lnTo>
                      <a:pt x="96" y="39"/>
                    </a:lnTo>
                    <a:lnTo>
                      <a:pt x="76" y="44"/>
                    </a:lnTo>
                    <a:lnTo>
                      <a:pt x="63" y="51"/>
                    </a:lnTo>
                    <a:lnTo>
                      <a:pt x="37" y="66"/>
                    </a:lnTo>
                    <a:lnTo>
                      <a:pt x="30" y="78"/>
                    </a:lnTo>
                    <a:lnTo>
                      <a:pt x="0" y="58"/>
                    </a:lnTo>
                    <a:lnTo>
                      <a:pt x="11" y="42"/>
                    </a:lnTo>
                    <a:lnTo>
                      <a:pt x="41" y="24"/>
                    </a:lnTo>
                    <a:lnTo>
                      <a:pt x="59" y="14"/>
                    </a:lnTo>
                    <a:lnTo>
                      <a:pt x="85" y="7"/>
                    </a:lnTo>
                    <a:lnTo>
                      <a:pt x="109" y="2"/>
                    </a:lnTo>
                    <a:lnTo>
                      <a:pt x="133" y="0"/>
                    </a:lnTo>
                    <a:lnTo>
                      <a:pt x="138"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26" name="Oval 125"/>
              <p:cNvSpPr>
                <a:spLocks noChangeArrowheads="1"/>
              </p:cNvSpPr>
              <p:nvPr/>
            </p:nvSpPr>
            <p:spPr bwMode="auto">
              <a:xfrm>
                <a:off x="1378" y="176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27" name="Freeform 126"/>
              <p:cNvSpPr>
                <a:spLocks noChangeArrowheads="1"/>
              </p:cNvSpPr>
              <p:nvPr/>
            </p:nvSpPr>
            <p:spPr bwMode="auto">
              <a:xfrm>
                <a:off x="1264" y="1798"/>
                <a:ext cx="69" cy="37"/>
              </a:xfrm>
              <a:custGeom>
                <a:avLst/>
                <a:gdLst>
                  <a:gd name="T0" fmla="*/ 9 w 138"/>
                  <a:gd name="T1" fmla="*/ 1 h 75"/>
                  <a:gd name="T2" fmla="*/ 8 w 138"/>
                  <a:gd name="T3" fmla="*/ 2 h 75"/>
                  <a:gd name="T4" fmla="*/ 6 w 138"/>
                  <a:gd name="T5" fmla="*/ 3 h 75"/>
                  <a:gd name="T6" fmla="*/ 3 w 138"/>
                  <a:gd name="T7" fmla="*/ 4 h 75"/>
                  <a:gd name="T8" fmla="*/ 1 w 138"/>
                  <a:gd name="T9" fmla="*/ 4 h 75"/>
                  <a:gd name="T10" fmla="*/ 0 w 138"/>
                  <a:gd name="T11" fmla="*/ 2 h 75"/>
                  <a:gd name="T12" fmla="*/ 2 w 138"/>
                  <a:gd name="T13" fmla="*/ 2 h 75"/>
                  <a:gd name="T14" fmla="*/ 5 w 138"/>
                  <a:gd name="T15" fmla="*/ 1 h 75"/>
                  <a:gd name="T16" fmla="*/ 6 w 138"/>
                  <a:gd name="T17" fmla="*/ 0 h 75"/>
                  <a:gd name="T18" fmla="*/ 6 w 138"/>
                  <a:gd name="T19" fmla="*/ 0 h 75"/>
                  <a:gd name="T20" fmla="*/ 9 w 138"/>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75"/>
                  <a:gd name="T35" fmla="*/ 138 w 138"/>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75">
                    <a:moveTo>
                      <a:pt x="138" y="19"/>
                    </a:moveTo>
                    <a:lnTo>
                      <a:pt x="127" y="32"/>
                    </a:lnTo>
                    <a:lnTo>
                      <a:pt x="97" y="53"/>
                    </a:lnTo>
                    <a:lnTo>
                      <a:pt x="55" y="68"/>
                    </a:lnTo>
                    <a:lnTo>
                      <a:pt x="7" y="75"/>
                    </a:lnTo>
                    <a:lnTo>
                      <a:pt x="0" y="42"/>
                    </a:lnTo>
                    <a:lnTo>
                      <a:pt x="44" y="36"/>
                    </a:lnTo>
                    <a:lnTo>
                      <a:pt x="79" y="24"/>
                    </a:lnTo>
                    <a:lnTo>
                      <a:pt x="101" y="9"/>
                    </a:lnTo>
                    <a:lnTo>
                      <a:pt x="106" y="0"/>
                    </a:lnTo>
                    <a:lnTo>
                      <a:pt x="138" y="1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28" name="Oval 127"/>
              <p:cNvSpPr>
                <a:spLocks noChangeArrowheads="1"/>
              </p:cNvSpPr>
              <p:nvPr/>
            </p:nvSpPr>
            <p:spPr bwMode="auto">
              <a:xfrm>
                <a:off x="1317"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29" name="Freeform 128"/>
              <p:cNvSpPr>
                <a:spLocks noChangeArrowheads="1"/>
              </p:cNvSpPr>
              <p:nvPr/>
            </p:nvSpPr>
            <p:spPr bwMode="auto">
              <a:xfrm>
                <a:off x="1199" y="1797"/>
                <a:ext cx="68" cy="38"/>
              </a:xfrm>
              <a:custGeom>
                <a:avLst/>
                <a:gdLst>
                  <a:gd name="T0" fmla="*/ 9 w 136"/>
                  <a:gd name="T1" fmla="*/ 5 h 76"/>
                  <a:gd name="T2" fmla="*/ 6 w 136"/>
                  <a:gd name="T3" fmla="*/ 5 h 76"/>
                  <a:gd name="T4" fmla="*/ 5 w 136"/>
                  <a:gd name="T5" fmla="*/ 5 h 76"/>
                  <a:gd name="T6" fmla="*/ 2 w 136"/>
                  <a:gd name="T7" fmla="*/ 3 h 76"/>
                  <a:gd name="T8" fmla="*/ 1 w 136"/>
                  <a:gd name="T9" fmla="*/ 2 h 76"/>
                  <a:gd name="T10" fmla="*/ 0 w 136"/>
                  <a:gd name="T11" fmla="*/ 1 h 76"/>
                  <a:gd name="T12" fmla="*/ 2 w 136"/>
                  <a:gd name="T13" fmla="*/ 0 h 76"/>
                  <a:gd name="T14" fmla="*/ 2 w 136"/>
                  <a:gd name="T15" fmla="*/ 1 h 76"/>
                  <a:gd name="T16" fmla="*/ 3 w 136"/>
                  <a:gd name="T17" fmla="*/ 1 h 76"/>
                  <a:gd name="T18" fmla="*/ 6 w 136"/>
                  <a:gd name="T19" fmla="*/ 2 h 76"/>
                  <a:gd name="T20" fmla="*/ 7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2" y="76"/>
                    </a:moveTo>
                    <a:lnTo>
                      <a:pt x="107" y="74"/>
                    </a:lnTo>
                    <a:lnTo>
                      <a:pt x="81" y="67"/>
                    </a:lnTo>
                    <a:lnTo>
                      <a:pt x="40" y="54"/>
                    </a:lnTo>
                    <a:lnTo>
                      <a:pt x="11" y="33"/>
                    </a:lnTo>
                    <a:lnTo>
                      <a:pt x="0" y="20"/>
                    </a:lnTo>
                    <a:lnTo>
                      <a:pt x="29" y="0"/>
                    </a:lnTo>
                    <a:lnTo>
                      <a:pt x="37" y="10"/>
                    </a:lnTo>
                    <a:lnTo>
                      <a:pt x="59" y="25"/>
                    </a:lnTo>
                    <a:lnTo>
                      <a:pt x="94" y="37"/>
                    </a:lnTo>
                    <a:lnTo>
                      <a:pt x="112" y="42"/>
                    </a:lnTo>
                    <a:lnTo>
                      <a:pt x="136" y="43"/>
                    </a:lnTo>
                    <a:lnTo>
                      <a:pt x="132"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30" name="Oval 129"/>
              <p:cNvSpPr>
                <a:spLocks noChangeArrowheads="1"/>
              </p:cNvSpPr>
              <p:nvPr/>
            </p:nvSpPr>
            <p:spPr bwMode="auto">
              <a:xfrm>
                <a:off x="1257" y="181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31" name="Oval 130"/>
              <p:cNvSpPr>
                <a:spLocks noChangeArrowheads="1"/>
              </p:cNvSpPr>
              <p:nvPr/>
            </p:nvSpPr>
            <p:spPr bwMode="auto">
              <a:xfrm>
                <a:off x="1197"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32" name="Oval 131"/>
              <p:cNvSpPr>
                <a:spLocks noChangeArrowheads="1"/>
              </p:cNvSpPr>
              <p:nvPr/>
            </p:nvSpPr>
            <p:spPr bwMode="auto">
              <a:xfrm>
                <a:off x="1559"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33" name="Freeform 132"/>
              <p:cNvSpPr>
                <a:spLocks noChangeArrowheads="1"/>
              </p:cNvSpPr>
              <p:nvPr/>
            </p:nvSpPr>
            <p:spPr bwMode="auto">
              <a:xfrm>
                <a:off x="1507" y="1770"/>
                <a:ext cx="68" cy="38"/>
              </a:xfrm>
              <a:custGeom>
                <a:avLst/>
                <a:gdLst>
                  <a:gd name="T0" fmla="*/ 7 w 134"/>
                  <a:gd name="T1" fmla="*/ 5 h 76"/>
                  <a:gd name="T2" fmla="*/ 7 w 134"/>
                  <a:gd name="T3" fmla="*/ 5 h 76"/>
                  <a:gd name="T4" fmla="*/ 5 w 134"/>
                  <a:gd name="T5" fmla="*/ 3 h 76"/>
                  <a:gd name="T6" fmla="*/ 4 w 134"/>
                  <a:gd name="T7" fmla="*/ 2 h 76"/>
                  <a:gd name="T8" fmla="*/ 3 w 134"/>
                  <a:gd name="T9" fmla="*/ 2 h 76"/>
                  <a:gd name="T10" fmla="*/ 2 w 134"/>
                  <a:gd name="T11" fmla="*/ 2 h 76"/>
                  <a:gd name="T12" fmla="*/ 0 w 134"/>
                  <a:gd name="T13" fmla="*/ 2 h 76"/>
                  <a:gd name="T14" fmla="*/ 1 w 134"/>
                  <a:gd name="T15" fmla="*/ 0 h 76"/>
                  <a:gd name="T16" fmla="*/ 2 w 134"/>
                  <a:gd name="T17" fmla="*/ 1 h 76"/>
                  <a:gd name="T18" fmla="*/ 4 w 134"/>
                  <a:gd name="T19" fmla="*/ 1 h 76"/>
                  <a:gd name="T20" fmla="*/ 5 w 134"/>
                  <a:gd name="T21" fmla="*/ 1 h 76"/>
                  <a:gd name="T22" fmla="*/ 7 w 134"/>
                  <a:gd name="T23" fmla="*/ 1 h 76"/>
                  <a:gd name="T24" fmla="*/ 8 w 134"/>
                  <a:gd name="T25" fmla="*/ 2 h 76"/>
                  <a:gd name="T26" fmla="*/ 9 w 134"/>
                  <a:gd name="T27" fmla="*/ 3 h 76"/>
                  <a:gd name="T28" fmla="*/ 7 w 134"/>
                  <a:gd name="T29" fmla="*/ 5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76"/>
                  <a:gd name="T47" fmla="*/ 134 w 134"/>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76">
                    <a:moveTo>
                      <a:pt x="107" y="76"/>
                    </a:moveTo>
                    <a:lnTo>
                      <a:pt x="99" y="67"/>
                    </a:lnTo>
                    <a:lnTo>
                      <a:pt x="76" y="50"/>
                    </a:lnTo>
                    <a:lnTo>
                      <a:pt x="59" y="44"/>
                    </a:lnTo>
                    <a:lnTo>
                      <a:pt x="42" y="38"/>
                    </a:lnTo>
                    <a:lnTo>
                      <a:pt x="22" y="33"/>
                    </a:lnTo>
                    <a:lnTo>
                      <a:pt x="0" y="32"/>
                    </a:lnTo>
                    <a:lnTo>
                      <a:pt x="4" y="0"/>
                    </a:lnTo>
                    <a:lnTo>
                      <a:pt x="29" y="1"/>
                    </a:lnTo>
                    <a:lnTo>
                      <a:pt x="53" y="6"/>
                    </a:lnTo>
                    <a:lnTo>
                      <a:pt x="76" y="13"/>
                    </a:lnTo>
                    <a:lnTo>
                      <a:pt x="96" y="23"/>
                    </a:lnTo>
                    <a:lnTo>
                      <a:pt x="123" y="42"/>
                    </a:lnTo>
                    <a:lnTo>
                      <a:pt x="134"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34" name="Freeform 133"/>
              <p:cNvSpPr>
                <a:spLocks noChangeArrowheads="1"/>
              </p:cNvSpPr>
              <p:nvPr/>
            </p:nvSpPr>
            <p:spPr bwMode="auto">
              <a:xfrm>
                <a:off x="1441" y="1770"/>
                <a:ext cx="68" cy="37"/>
              </a:xfrm>
              <a:custGeom>
                <a:avLst/>
                <a:gdLst>
                  <a:gd name="T0" fmla="*/ 8 w 137"/>
                  <a:gd name="T1" fmla="*/ 2 h 74"/>
                  <a:gd name="T2" fmla="*/ 7 w 137"/>
                  <a:gd name="T3" fmla="*/ 2 h 74"/>
                  <a:gd name="T4" fmla="*/ 5 w 137"/>
                  <a:gd name="T5" fmla="*/ 2 h 74"/>
                  <a:gd name="T6" fmla="*/ 3 w 137"/>
                  <a:gd name="T7" fmla="*/ 3 h 74"/>
                  <a:gd name="T8" fmla="*/ 2 w 137"/>
                  <a:gd name="T9" fmla="*/ 4 h 74"/>
                  <a:gd name="T10" fmla="*/ 1 w 137"/>
                  <a:gd name="T11" fmla="*/ 5 h 74"/>
                  <a:gd name="T12" fmla="*/ 0 w 137"/>
                  <a:gd name="T13" fmla="*/ 3 h 74"/>
                  <a:gd name="T14" fmla="*/ 0 w 137"/>
                  <a:gd name="T15" fmla="*/ 2 h 74"/>
                  <a:gd name="T16" fmla="*/ 2 w 137"/>
                  <a:gd name="T17" fmla="*/ 1 h 74"/>
                  <a:gd name="T18" fmla="*/ 5 w 137"/>
                  <a:gd name="T19" fmla="*/ 1 h 74"/>
                  <a:gd name="T20" fmla="*/ 6 w 137"/>
                  <a:gd name="T21" fmla="*/ 1 h 74"/>
                  <a:gd name="T22" fmla="*/ 8 w 137"/>
                  <a:gd name="T23" fmla="*/ 0 h 74"/>
                  <a:gd name="T24" fmla="*/ 8 w 137"/>
                  <a:gd name="T25" fmla="*/ 2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4"/>
                  <a:gd name="T41" fmla="*/ 137 w 137"/>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4">
                    <a:moveTo>
                      <a:pt x="137" y="32"/>
                    </a:moveTo>
                    <a:lnTo>
                      <a:pt x="115" y="33"/>
                    </a:lnTo>
                    <a:lnTo>
                      <a:pt x="94" y="37"/>
                    </a:lnTo>
                    <a:lnTo>
                      <a:pt x="59" y="50"/>
                    </a:lnTo>
                    <a:lnTo>
                      <a:pt x="37" y="64"/>
                    </a:lnTo>
                    <a:lnTo>
                      <a:pt x="30" y="74"/>
                    </a:lnTo>
                    <a:lnTo>
                      <a:pt x="0" y="54"/>
                    </a:lnTo>
                    <a:lnTo>
                      <a:pt x="11" y="40"/>
                    </a:lnTo>
                    <a:lnTo>
                      <a:pt x="41" y="22"/>
                    </a:lnTo>
                    <a:lnTo>
                      <a:pt x="81" y="6"/>
                    </a:lnTo>
                    <a:lnTo>
                      <a:pt x="107" y="1"/>
                    </a:lnTo>
                    <a:lnTo>
                      <a:pt x="133" y="0"/>
                    </a:lnTo>
                    <a:lnTo>
                      <a:pt x="137"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35" name="Oval 134"/>
              <p:cNvSpPr>
                <a:spLocks noChangeArrowheads="1"/>
              </p:cNvSpPr>
              <p:nvPr/>
            </p:nvSpPr>
            <p:spPr bwMode="auto">
              <a:xfrm>
                <a:off x="1499" y="1769"/>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36" name="Freeform 135"/>
              <p:cNvSpPr>
                <a:spLocks noChangeArrowheads="1"/>
              </p:cNvSpPr>
              <p:nvPr/>
            </p:nvSpPr>
            <p:spPr bwMode="auto">
              <a:xfrm>
                <a:off x="1389" y="1798"/>
                <a:ext cx="67" cy="38"/>
              </a:xfrm>
              <a:custGeom>
                <a:avLst/>
                <a:gdLst>
                  <a:gd name="T0" fmla="*/ 8 w 135"/>
                  <a:gd name="T1" fmla="*/ 1 h 76"/>
                  <a:gd name="T2" fmla="*/ 7 w 135"/>
                  <a:gd name="T3" fmla="*/ 2 h 76"/>
                  <a:gd name="T4" fmla="*/ 7 w 135"/>
                  <a:gd name="T5" fmla="*/ 2 h 76"/>
                  <a:gd name="T6" fmla="*/ 6 w 135"/>
                  <a:gd name="T7" fmla="*/ 3 h 76"/>
                  <a:gd name="T8" fmla="*/ 3 w 135"/>
                  <a:gd name="T9" fmla="*/ 5 h 76"/>
                  <a:gd name="T10" fmla="*/ 1 w 135"/>
                  <a:gd name="T11" fmla="*/ 5 h 76"/>
                  <a:gd name="T12" fmla="*/ 0 w 135"/>
                  <a:gd name="T13" fmla="*/ 5 h 76"/>
                  <a:gd name="T14" fmla="*/ 0 w 135"/>
                  <a:gd name="T15" fmla="*/ 2 h 76"/>
                  <a:gd name="T16" fmla="*/ 1 w 135"/>
                  <a:gd name="T17" fmla="*/ 2 h 76"/>
                  <a:gd name="T18" fmla="*/ 2 w 135"/>
                  <a:gd name="T19" fmla="*/ 2 h 76"/>
                  <a:gd name="T20" fmla="*/ 4 w 135"/>
                  <a:gd name="T21" fmla="*/ 1 h 76"/>
                  <a:gd name="T22" fmla="*/ 5 w 135"/>
                  <a:gd name="T23" fmla="*/ 1 h 76"/>
                  <a:gd name="T24" fmla="*/ 6 w 135"/>
                  <a:gd name="T25" fmla="*/ 1 h 76"/>
                  <a:gd name="T26" fmla="*/ 6 w 135"/>
                  <a:gd name="T27" fmla="*/ 0 h 76"/>
                  <a:gd name="T28" fmla="*/ 8 w 135"/>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76"/>
                  <a:gd name="T47" fmla="*/ 135 w 135"/>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76">
                    <a:moveTo>
                      <a:pt x="135" y="19"/>
                    </a:moveTo>
                    <a:lnTo>
                      <a:pt x="126" y="32"/>
                    </a:lnTo>
                    <a:lnTo>
                      <a:pt x="113" y="44"/>
                    </a:lnTo>
                    <a:lnTo>
                      <a:pt x="96" y="54"/>
                    </a:lnTo>
                    <a:lnTo>
                      <a:pt x="57" y="68"/>
                    </a:lnTo>
                    <a:lnTo>
                      <a:pt x="30" y="75"/>
                    </a:lnTo>
                    <a:lnTo>
                      <a:pt x="6" y="76"/>
                    </a:lnTo>
                    <a:lnTo>
                      <a:pt x="0" y="44"/>
                    </a:lnTo>
                    <a:lnTo>
                      <a:pt x="24" y="42"/>
                    </a:lnTo>
                    <a:lnTo>
                      <a:pt x="43" y="37"/>
                    </a:lnTo>
                    <a:lnTo>
                      <a:pt x="78" y="26"/>
                    </a:lnTo>
                    <a:lnTo>
                      <a:pt x="91" y="17"/>
                    </a:lnTo>
                    <a:lnTo>
                      <a:pt x="96" y="12"/>
                    </a:lnTo>
                    <a:lnTo>
                      <a:pt x="103" y="0"/>
                    </a:lnTo>
                    <a:lnTo>
                      <a:pt x="135" y="19"/>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37" name="Oval 136"/>
              <p:cNvSpPr>
                <a:spLocks noChangeArrowheads="1"/>
              </p:cNvSpPr>
              <p:nvPr/>
            </p:nvSpPr>
            <p:spPr bwMode="auto">
              <a:xfrm>
                <a:off x="1439"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38" name="Freeform 137"/>
              <p:cNvSpPr>
                <a:spLocks noChangeArrowheads="1"/>
              </p:cNvSpPr>
              <p:nvPr/>
            </p:nvSpPr>
            <p:spPr bwMode="auto">
              <a:xfrm>
                <a:off x="1318" y="1799"/>
                <a:ext cx="73" cy="37"/>
              </a:xfrm>
              <a:custGeom>
                <a:avLst/>
                <a:gdLst>
                  <a:gd name="T0" fmla="*/ 8 w 148"/>
                  <a:gd name="T1" fmla="*/ 5 h 74"/>
                  <a:gd name="T2" fmla="*/ 7 w 148"/>
                  <a:gd name="T3" fmla="*/ 5 h 74"/>
                  <a:gd name="T4" fmla="*/ 5 w 148"/>
                  <a:gd name="T5" fmla="*/ 5 h 74"/>
                  <a:gd name="T6" fmla="*/ 4 w 148"/>
                  <a:gd name="T7" fmla="*/ 4 h 74"/>
                  <a:gd name="T8" fmla="*/ 3 w 148"/>
                  <a:gd name="T9" fmla="*/ 3 h 74"/>
                  <a:gd name="T10" fmla="*/ 1 w 148"/>
                  <a:gd name="T11" fmla="*/ 2 h 74"/>
                  <a:gd name="T12" fmla="*/ 0 w 148"/>
                  <a:gd name="T13" fmla="*/ 2 h 74"/>
                  <a:gd name="T14" fmla="*/ 0 w 148"/>
                  <a:gd name="T15" fmla="*/ 1 h 74"/>
                  <a:gd name="T16" fmla="*/ 0 w 148"/>
                  <a:gd name="T17" fmla="*/ 1 h 74"/>
                  <a:gd name="T18" fmla="*/ 2 w 148"/>
                  <a:gd name="T19" fmla="*/ 0 h 74"/>
                  <a:gd name="T20" fmla="*/ 2 w 148"/>
                  <a:gd name="T21" fmla="*/ 1 h 74"/>
                  <a:gd name="T22" fmla="*/ 2 w 148"/>
                  <a:gd name="T23" fmla="*/ 1 h 74"/>
                  <a:gd name="T24" fmla="*/ 3 w 148"/>
                  <a:gd name="T25" fmla="*/ 1 h 74"/>
                  <a:gd name="T26" fmla="*/ 4 w 148"/>
                  <a:gd name="T27" fmla="*/ 1 h 74"/>
                  <a:gd name="T28" fmla="*/ 5 w 148"/>
                  <a:gd name="T29" fmla="*/ 2 h 74"/>
                  <a:gd name="T30" fmla="*/ 6 w 148"/>
                  <a:gd name="T31" fmla="*/ 2 h 74"/>
                  <a:gd name="T32" fmla="*/ 7 w 148"/>
                  <a:gd name="T33" fmla="*/ 2 h 74"/>
                  <a:gd name="T34" fmla="*/ 9 w 148"/>
                  <a:gd name="T35" fmla="*/ 2 h 74"/>
                  <a:gd name="T36" fmla="*/ 8 w 148"/>
                  <a:gd name="T37" fmla="*/ 5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
                  <a:gd name="T58" fmla="*/ 0 h 74"/>
                  <a:gd name="T59" fmla="*/ 148 w 148"/>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 h="74">
                    <a:moveTo>
                      <a:pt x="144" y="74"/>
                    </a:moveTo>
                    <a:lnTo>
                      <a:pt x="118" y="73"/>
                    </a:lnTo>
                    <a:lnTo>
                      <a:pt x="93" y="67"/>
                    </a:lnTo>
                    <a:lnTo>
                      <a:pt x="69" y="61"/>
                    </a:lnTo>
                    <a:lnTo>
                      <a:pt x="48" y="52"/>
                    </a:lnTo>
                    <a:lnTo>
                      <a:pt x="30" y="42"/>
                    </a:lnTo>
                    <a:lnTo>
                      <a:pt x="15" y="32"/>
                    </a:lnTo>
                    <a:lnTo>
                      <a:pt x="6" y="24"/>
                    </a:lnTo>
                    <a:lnTo>
                      <a:pt x="0" y="15"/>
                    </a:lnTo>
                    <a:lnTo>
                      <a:pt x="34" y="0"/>
                    </a:lnTo>
                    <a:lnTo>
                      <a:pt x="34" y="2"/>
                    </a:lnTo>
                    <a:lnTo>
                      <a:pt x="41" y="8"/>
                    </a:lnTo>
                    <a:lnTo>
                      <a:pt x="50" y="15"/>
                    </a:lnTo>
                    <a:lnTo>
                      <a:pt x="67" y="24"/>
                    </a:lnTo>
                    <a:lnTo>
                      <a:pt x="83" y="30"/>
                    </a:lnTo>
                    <a:lnTo>
                      <a:pt x="104" y="35"/>
                    </a:lnTo>
                    <a:lnTo>
                      <a:pt x="124" y="40"/>
                    </a:lnTo>
                    <a:lnTo>
                      <a:pt x="148" y="42"/>
                    </a:lnTo>
                    <a:lnTo>
                      <a:pt x="144" y="74"/>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39" name="Oval 138"/>
              <p:cNvSpPr>
                <a:spLocks noChangeArrowheads="1"/>
              </p:cNvSpPr>
              <p:nvPr/>
            </p:nvSpPr>
            <p:spPr bwMode="auto">
              <a:xfrm>
                <a:off x="1381" y="1819"/>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40" name="Freeform 139"/>
              <p:cNvSpPr>
                <a:spLocks noChangeArrowheads="1"/>
              </p:cNvSpPr>
              <p:nvPr/>
            </p:nvSpPr>
            <p:spPr bwMode="auto">
              <a:xfrm>
                <a:off x="1265"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8" y="50"/>
                    </a:lnTo>
                    <a:lnTo>
                      <a:pt x="41" y="37"/>
                    </a:lnTo>
                    <a:lnTo>
                      <a:pt x="22" y="33"/>
                    </a:lnTo>
                    <a:lnTo>
                      <a:pt x="0" y="32"/>
                    </a:lnTo>
                    <a:lnTo>
                      <a:pt x="4" y="0"/>
                    </a:lnTo>
                    <a:lnTo>
                      <a:pt x="28" y="1"/>
                    </a:lnTo>
                    <a:lnTo>
                      <a:pt x="54" y="6"/>
                    </a:lnTo>
                    <a:lnTo>
                      <a:pt x="96" y="22"/>
                    </a:lnTo>
                    <a:lnTo>
                      <a:pt x="124" y="40"/>
                    </a:lnTo>
                    <a:lnTo>
                      <a:pt x="135"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41" name="Oval 140"/>
              <p:cNvSpPr>
                <a:spLocks noChangeArrowheads="1"/>
              </p:cNvSpPr>
              <p:nvPr/>
            </p:nvSpPr>
            <p:spPr bwMode="auto">
              <a:xfrm>
                <a:off x="1317"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42" name="Freeform 141"/>
              <p:cNvSpPr>
                <a:spLocks noChangeArrowheads="1"/>
              </p:cNvSpPr>
              <p:nvPr/>
            </p:nvSpPr>
            <p:spPr bwMode="auto">
              <a:xfrm>
                <a:off x="1198" y="1770"/>
                <a:ext cx="69" cy="37"/>
              </a:xfrm>
              <a:custGeom>
                <a:avLst/>
                <a:gdLst>
                  <a:gd name="T0" fmla="*/ 9 w 138"/>
                  <a:gd name="T1" fmla="*/ 2 h 72"/>
                  <a:gd name="T2" fmla="*/ 7 w 138"/>
                  <a:gd name="T3" fmla="*/ 3 h 72"/>
                  <a:gd name="T4" fmla="*/ 6 w 138"/>
                  <a:gd name="T5" fmla="*/ 3 h 72"/>
                  <a:gd name="T6" fmla="*/ 5 w 138"/>
                  <a:gd name="T7" fmla="*/ 3 h 72"/>
                  <a:gd name="T8" fmla="*/ 4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4 w 138"/>
                  <a:gd name="T25" fmla="*/ 1 h 72"/>
                  <a:gd name="T26" fmla="*/ 5 w 138"/>
                  <a:gd name="T27" fmla="*/ 1 h 72"/>
                  <a:gd name="T28" fmla="*/ 7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6" y="38"/>
                    </a:lnTo>
                    <a:lnTo>
                      <a:pt x="77" y="44"/>
                    </a:lnTo>
                    <a:lnTo>
                      <a:pt x="61" y="50"/>
                    </a:lnTo>
                    <a:lnTo>
                      <a:pt x="37" y="65"/>
                    </a:lnTo>
                    <a:lnTo>
                      <a:pt x="33" y="69"/>
                    </a:lnTo>
                    <a:lnTo>
                      <a:pt x="33" y="72"/>
                    </a:lnTo>
                    <a:lnTo>
                      <a:pt x="0" y="57"/>
                    </a:lnTo>
                    <a:lnTo>
                      <a:pt x="2" y="50"/>
                    </a:lnTo>
                    <a:lnTo>
                      <a:pt x="13" y="40"/>
                    </a:lnTo>
                    <a:lnTo>
                      <a:pt x="40" y="22"/>
                    </a:lnTo>
                    <a:lnTo>
                      <a:pt x="61" y="13"/>
                    </a:lnTo>
                    <a:lnTo>
                      <a:pt x="85" y="6"/>
                    </a:lnTo>
                    <a:lnTo>
                      <a:pt x="109" y="1"/>
                    </a:lnTo>
                    <a:lnTo>
                      <a:pt x="133" y="0"/>
                    </a:lnTo>
                    <a:lnTo>
                      <a:pt x="138"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43" name="Oval 142"/>
              <p:cNvSpPr>
                <a:spLocks noChangeArrowheads="1"/>
              </p:cNvSpPr>
              <p:nvPr/>
            </p:nvSpPr>
            <p:spPr bwMode="auto">
              <a:xfrm>
                <a:off x="1257" y="176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44" name="Oval 143"/>
              <p:cNvSpPr>
                <a:spLocks noChangeArrowheads="1"/>
              </p:cNvSpPr>
              <p:nvPr/>
            </p:nvSpPr>
            <p:spPr bwMode="auto">
              <a:xfrm>
                <a:off x="1197"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45" name="Oval 144"/>
              <p:cNvSpPr>
                <a:spLocks noChangeArrowheads="1"/>
              </p:cNvSpPr>
              <p:nvPr/>
            </p:nvSpPr>
            <p:spPr bwMode="auto">
              <a:xfrm>
                <a:off x="1559"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46" name="Freeform 145"/>
              <p:cNvSpPr>
                <a:spLocks noChangeArrowheads="1"/>
              </p:cNvSpPr>
              <p:nvPr/>
            </p:nvSpPr>
            <p:spPr bwMode="auto">
              <a:xfrm>
                <a:off x="2347" y="1770"/>
                <a:ext cx="67" cy="38"/>
              </a:xfrm>
              <a:custGeom>
                <a:avLst/>
                <a:gdLst>
                  <a:gd name="T0" fmla="*/ 6 w 134"/>
                  <a:gd name="T1" fmla="*/ 5 h 76"/>
                  <a:gd name="T2" fmla="*/ 6 w 134"/>
                  <a:gd name="T3" fmla="*/ 5 h 76"/>
                  <a:gd name="T4" fmla="*/ 5 w 134"/>
                  <a:gd name="T5" fmla="*/ 3 h 76"/>
                  <a:gd name="T6" fmla="*/ 2 w 134"/>
                  <a:gd name="T7" fmla="*/ 2 h 76"/>
                  <a:gd name="T8" fmla="*/ 1 w 134"/>
                  <a:gd name="T9" fmla="*/ 2 h 76"/>
                  <a:gd name="T10" fmla="*/ 0 w 134"/>
                  <a:gd name="T11" fmla="*/ 2 h 76"/>
                  <a:gd name="T12" fmla="*/ 1 w 134"/>
                  <a:gd name="T13" fmla="*/ 0 h 76"/>
                  <a:gd name="T14" fmla="*/ 1 w 134"/>
                  <a:gd name="T15" fmla="*/ 1 h 76"/>
                  <a:gd name="T16" fmla="*/ 3 w 134"/>
                  <a:gd name="T17" fmla="*/ 1 h 76"/>
                  <a:gd name="T18" fmla="*/ 6 w 134"/>
                  <a:gd name="T19" fmla="*/ 1 h 76"/>
                  <a:gd name="T20" fmla="*/ 7 w 134"/>
                  <a:gd name="T21" fmla="*/ 2 h 76"/>
                  <a:gd name="T22" fmla="*/ 8 w 134"/>
                  <a:gd name="T23" fmla="*/ 3 h 76"/>
                  <a:gd name="T24" fmla="*/ 6 w 134"/>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76"/>
                  <a:gd name="T41" fmla="*/ 134 w 1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76">
                    <a:moveTo>
                      <a:pt x="106" y="76"/>
                    </a:moveTo>
                    <a:lnTo>
                      <a:pt x="99" y="65"/>
                    </a:lnTo>
                    <a:lnTo>
                      <a:pt x="77" y="50"/>
                    </a:lnTo>
                    <a:lnTo>
                      <a:pt x="40" y="37"/>
                    </a:lnTo>
                    <a:lnTo>
                      <a:pt x="22" y="33"/>
                    </a:lnTo>
                    <a:lnTo>
                      <a:pt x="0" y="32"/>
                    </a:lnTo>
                    <a:lnTo>
                      <a:pt x="3" y="0"/>
                    </a:lnTo>
                    <a:lnTo>
                      <a:pt x="27" y="1"/>
                    </a:lnTo>
                    <a:lnTo>
                      <a:pt x="53" y="6"/>
                    </a:lnTo>
                    <a:lnTo>
                      <a:pt x="95" y="22"/>
                    </a:lnTo>
                    <a:lnTo>
                      <a:pt x="123" y="40"/>
                    </a:lnTo>
                    <a:lnTo>
                      <a:pt x="134" y="54"/>
                    </a:lnTo>
                    <a:lnTo>
                      <a:pt x="106"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47" name="Freeform 146"/>
              <p:cNvSpPr>
                <a:spLocks noChangeArrowheads="1"/>
              </p:cNvSpPr>
              <p:nvPr/>
            </p:nvSpPr>
            <p:spPr bwMode="auto">
              <a:xfrm>
                <a:off x="2280" y="1770"/>
                <a:ext cx="69" cy="37"/>
              </a:xfrm>
              <a:custGeom>
                <a:avLst/>
                <a:gdLst>
                  <a:gd name="T0" fmla="*/ 9 w 138"/>
                  <a:gd name="T1" fmla="*/ 2 h 72"/>
                  <a:gd name="T2" fmla="*/ 7 w 138"/>
                  <a:gd name="T3" fmla="*/ 3 h 72"/>
                  <a:gd name="T4" fmla="*/ 6 w 138"/>
                  <a:gd name="T5" fmla="*/ 3 h 72"/>
                  <a:gd name="T6" fmla="*/ 4 w 138"/>
                  <a:gd name="T7" fmla="*/ 3 h 72"/>
                  <a:gd name="T8" fmla="*/ 4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3 w 138"/>
                  <a:gd name="T25" fmla="*/ 1 h 72"/>
                  <a:gd name="T26" fmla="*/ 5 w 138"/>
                  <a:gd name="T27" fmla="*/ 1 h 72"/>
                  <a:gd name="T28" fmla="*/ 7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4" y="38"/>
                    </a:lnTo>
                    <a:lnTo>
                      <a:pt x="76" y="44"/>
                    </a:lnTo>
                    <a:lnTo>
                      <a:pt x="61" y="50"/>
                    </a:lnTo>
                    <a:lnTo>
                      <a:pt x="37" y="65"/>
                    </a:lnTo>
                    <a:lnTo>
                      <a:pt x="33" y="69"/>
                    </a:lnTo>
                    <a:lnTo>
                      <a:pt x="33" y="72"/>
                    </a:lnTo>
                    <a:lnTo>
                      <a:pt x="0" y="57"/>
                    </a:lnTo>
                    <a:lnTo>
                      <a:pt x="2" y="50"/>
                    </a:lnTo>
                    <a:lnTo>
                      <a:pt x="13" y="40"/>
                    </a:lnTo>
                    <a:lnTo>
                      <a:pt x="41" y="22"/>
                    </a:lnTo>
                    <a:lnTo>
                      <a:pt x="59" y="13"/>
                    </a:lnTo>
                    <a:lnTo>
                      <a:pt x="83" y="6"/>
                    </a:lnTo>
                    <a:lnTo>
                      <a:pt x="109" y="1"/>
                    </a:lnTo>
                    <a:lnTo>
                      <a:pt x="133" y="0"/>
                    </a:lnTo>
                    <a:lnTo>
                      <a:pt x="138"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48" name="Oval 147"/>
              <p:cNvSpPr>
                <a:spLocks noChangeArrowheads="1"/>
              </p:cNvSpPr>
              <p:nvPr/>
            </p:nvSpPr>
            <p:spPr bwMode="auto">
              <a:xfrm>
                <a:off x="2338" y="1769"/>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49" name="Oval 148"/>
              <p:cNvSpPr>
                <a:spLocks noChangeArrowheads="1"/>
              </p:cNvSpPr>
              <p:nvPr/>
            </p:nvSpPr>
            <p:spPr bwMode="auto">
              <a:xfrm>
                <a:off x="2279"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50" name="Oval 149"/>
              <p:cNvSpPr>
                <a:spLocks noChangeArrowheads="1"/>
              </p:cNvSpPr>
              <p:nvPr/>
            </p:nvSpPr>
            <p:spPr bwMode="auto">
              <a:xfrm>
                <a:off x="2398"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51" name="Freeform 150"/>
              <p:cNvSpPr>
                <a:spLocks noChangeArrowheads="1"/>
              </p:cNvSpPr>
              <p:nvPr/>
            </p:nvSpPr>
            <p:spPr bwMode="auto">
              <a:xfrm>
                <a:off x="1864" y="1797"/>
                <a:ext cx="68" cy="38"/>
              </a:xfrm>
              <a:custGeom>
                <a:avLst/>
                <a:gdLst>
                  <a:gd name="T0" fmla="*/ 9 w 136"/>
                  <a:gd name="T1" fmla="*/ 1 h 76"/>
                  <a:gd name="T2" fmla="*/ 8 w 136"/>
                  <a:gd name="T3" fmla="*/ 2 h 76"/>
                  <a:gd name="T4" fmla="*/ 6 w 136"/>
                  <a:gd name="T5" fmla="*/ 3 h 76"/>
                  <a:gd name="T6" fmla="*/ 5 w 136"/>
                  <a:gd name="T7" fmla="*/ 3 h 76"/>
                  <a:gd name="T8" fmla="*/ 3 w 136"/>
                  <a:gd name="T9" fmla="*/ 5 h 76"/>
                  <a:gd name="T10" fmla="*/ 2 w 136"/>
                  <a:gd name="T11" fmla="*/ 5 h 76"/>
                  <a:gd name="T12" fmla="*/ 1 w 136"/>
                  <a:gd name="T13" fmla="*/ 5 h 76"/>
                  <a:gd name="T14" fmla="*/ 0 w 136"/>
                  <a:gd name="T15" fmla="*/ 2 h 76"/>
                  <a:gd name="T16" fmla="*/ 1 w 136"/>
                  <a:gd name="T17" fmla="*/ 2 h 76"/>
                  <a:gd name="T18" fmla="*/ 2 w 136"/>
                  <a:gd name="T19" fmla="*/ 2 h 76"/>
                  <a:gd name="T20" fmla="*/ 4 w 136"/>
                  <a:gd name="T21" fmla="*/ 2 h 76"/>
                  <a:gd name="T22" fmla="*/ 5 w 136"/>
                  <a:gd name="T23" fmla="*/ 1 h 76"/>
                  <a:gd name="T24" fmla="*/ 6 w 136"/>
                  <a:gd name="T25" fmla="*/ 1 h 76"/>
                  <a:gd name="T26" fmla="*/ 7 w 136"/>
                  <a:gd name="T27" fmla="*/ 0 h 76"/>
                  <a:gd name="T28" fmla="*/ 9 w 136"/>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6"/>
                  <a:gd name="T47" fmla="*/ 136 w 13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6">
                    <a:moveTo>
                      <a:pt x="136" y="22"/>
                    </a:moveTo>
                    <a:lnTo>
                      <a:pt x="125" y="33"/>
                    </a:lnTo>
                    <a:lnTo>
                      <a:pt x="100" y="50"/>
                    </a:lnTo>
                    <a:lnTo>
                      <a:pt x="77" y="60"/>
                    </a:lnTo>
                    <a:lnTo>
                      <a:pt x="55" y="69"/>
                    </a:lnTo>
                    <a:lnTo>
                      <a:pt x="31" y="74"/>
                    </a:lnTo>
                    <a:lnTo>
                      <a:pt x="6" y="76"/>
                    </a:lnTo>
                    <a:lnTo>
                      <a:pt x="0" y="43"/>
                    </a:lnTo>
                    <a:lnTo>
                      <a:pt x="24" y="42"/>
                    </a:lnTo>
                    <a:lnTo>
                      <a:pt x="44" y="37"/>
                    </a:lnTo>
                    <a:lnTo>
                      <a:pt x="61" y="30"/>
                    </a:lnTo>
                    <a:lnTo>
                      <a:pt x="77" y="23"/>
                    </a:lnTo>
                    <a:lnTo>
                      <a:pt x="101" y="8"/>
                    </a:lnTo>
                    <a:lnTo>
                      <a:pt x="109" y="0"/>
                    </a:lnTo>
                    <a:lnTo>
                      <a:pt x="136" y="2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52" name="Freeform 151"/>
              <p:cNvSpPr>
                <a:spLocks noChangeArrowheads="1"/>
              </p:cNvSpPr>
              <p:nvPr/>
            </p:nvSpPr>
            <p:spPr bwMode="auto">
              <a:xfrm>
                <a:off x="1799" y="1797"/>
                <a:ext cx="68" cy="38"/>
              </a:xfrm>
              <a:custGeom>
                <a:avLst/>
                <a:gdLst>
                  <a:gd name="T0" fmla="*/ 8 w 137"/>
                  <a:gd name="T1" fmla="*/ 5 h 76"/>
                  <a:gd name="T2" fmla="*/ 6 w 137"/>
                  <a:gd name="T3" fmla="*/ 5 h 76"/>
                  <a:gd name="T4" fmla="*/ 5 w 137"/>
                  <a:gd name="T5" fmla="*/ 5 h 76"/>
                  <a:gd name="T6" fmla="*/ 2 w 137"/>
                  <a:gd name="T7" fmla="*/ 3 h 76"/>
                  <a:gd name="T8" fmla="*/ 0 w 137"/>
                  <a:gd name="T9" fmla="*/ 2 h 76"/>
                  <a:gd name="T10" fmla="*/ 0 w 137"/>
                  <a:gd name="T11" fmla="*/ 1 h 76"/>
                  <a:gd name="T12" fmla="*/ 1 w 137"/>
                  <a:gd name="T13" fmla="*/ 0 h 76"/>
                  <a:gd name="T14" fmla="*/ 2 w 137"/>
                  <a:gd name="T15" fmla="*/ 1 h 76"/>
                  <a:gd name="T16" fmla="*/ 3 w 137"/>
                  <a:gd name="T17" fmla="*/ 1 h 76"/>
                  <a:gd name="T18" fmla="*/ 5 w 137"/>
                  <a:gd name="T19" fmla="*/ 2 h 76"/>
                  <a:gd name="T20" fmla="*/ 7 w 137"/>
                  <a:gd name="T21" fmla="*/ 2 h 76"/>
                  <a:gd name="T22" fmla="*/ 8 w 137"/>
                  <a:gd name="T23" fmla="*/ 2 h 76"/>
                  <a:gd name="T24" fmla="*/ 8 w 137"/>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6"/>
                  <a:gd name="T41" fmla="*/ 137 w 13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6">
                    <a:moveTo>
                      <a:pt x="133" y="76"/>
                    </a:moveTo>
                    <a:lnTo>
                      <a:pt x="107" y="74"/>
                    </a:lnTo>
                    <a:lnTo>
                      <a:pt x="83" y="69"/>
                    </a:lnTo>
                    <a:lnTo>
                      <a:pt x="41" y="54"/>
                    </a:lnTo>
                    <a:lnTo>
                      <a:pt x="11" y="33"/>
                    </a:lnTo>
                    <a:lnTo>
                      <a:pt x="0" y="20"/>
                    </a:lnTo>
                    <a:lnTo>
                      <a:pt x="30" y="0"/>
                    </a:lnTo>
                    <a:lnTo>
                      <a:pt x="37" y="10"/>
                    </a:lnTo>
                    <a:lnTo>
                      <a:pt x="59" y="25"/>
                    </a:lnTo>
                    <a:lnTo>
                      <a:pt x="94" y="37"/>
                    </a:lnTo>
                    <a:lnTo>
                      <a:pt x="113" y="42"/>
                    </a:lnTo>
                    <a:lnTo>
                      <a:pt x="137" y="43"/>
                    </a:lnTo>
                    <a:lnTo>
                      <a:pt x="133"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53" name="Oval 152"/>
              <p:cNvSpPr>
                <a:spLocks noChangeArrowheads="1"/>
              </p:cNvSpPr>
              <p:nvPr/>
            </p:nvSpPr>
            <p:spPr bwMode="auto">
              <a:xfrm>
                <a:off x="1857" y="1818"/>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54" name="Freeform 153"/>
              <p:cNvSpPr>
                <a:spLocks noChangeArrowheads="1"/>
              </p:cNvSpPr>
              <p:nvPr/>
            </p:nvSpPr>
            <p:spPr bwMode="auto">
              <a:xfrm>
                <a:off x="1745"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8" y="50"/>
                    </a:lnTo>
                    <a:lnTo>
                      <a:pt x="41" y="37"/>
                    </a:lnTo>
                    <a:lnTo>
                      <a:pt x="22" y="33"/>
                    </a:lnTo>
                    <a:lnTo>
                      <a:pt x="0" y="32"/>
                    </a:lnTo>
                    <a:lnTo>
                      <a:pt x="4" y="0"/>
                    </a:lnTo>
                    <a:lnTo>
                      <a:pt x="28" y="1"/>
                    </a:lnTo>
                    <a:lnTo>
                      <a:pt x="54" y="6"/>
                    </a:lnTo>
                    <a:lnTo>
                      <a:pt x="96" y="22"/>
                    </a:lnTo>
                    <a:lnTo>
                      <a:pt x="124" y="40"/>
                    </a:lnTo>
                    <a:lnTo>
                      <a:pt x="135"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55" name="Oval 154"/>
              <p:cNvSpPr>
                <a:spLocks noChangeArrowheads="1"/>
              </p:cNvSpPr>
              <p:nvPr/>
            </p:nvSpPr>
            <p:spPr bwMode="auto">
              <a:xfrm>
                <a:off x="1797"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56" name="Freeform 155"/>
              <p:cNvSpPr>
                <a:spLocks noChangeArrowheads="1"/>
              </p:cNvSpPr>
              <p:nvPr/>
            </p:nvSpPr>
            <p:spPr bwMode="auto">
              <a:xfrm>
                <a:off x="1678" y="1770"/>
                <a:ext cx="69" cy="37"/>
              </a:xfrm>
              <a:custGeom>
                <a:avLst/>
                <a:gdLst>
                  <a:gd name="T0" fmla="*/ 9 w 138"/>
                  <a:gd name="T1" fmla="*/ 2 h 72"/>
                  <a:gd name="T2" fmla="*/ 7 w 138"/>
                  <a:gd name="T3" fmla="*/ 3 h 72"/>
                  <a:gd name="T4" fmla="*/ 6 w 138"/>
                  <a:gd name="T5" fmla="*/ 3 h 72"/>
                  <a:gd name="T6" fmla="*/ 5 w 138"/>
                  <a:gd name="T7" fmla="*/ 3 h 72"/>
                  <a:gd name="T8" fmla="*/ 4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4 w 138"/>
                  <a:gd name="T25" fmla="*/ 1 h 72"/>
                  <a:gd name="T26" fmla="*/ 5 w 138"/>
                  <a:gd name="T27" fmla="*/ 1 h 72"/>
                  <a:gd name="T28" fmla="*/ 7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6" y="38"/>
                    </a:lnTo>
                    <a:lnTo>
                      <a:pt x="77" y="44"/>
                    </a:lnTo>
                    <a:lnTo>
                      <a:pt x="61" y="50"/>
                    </a:lnTo>
                    <a:lnTo>
                      <a:pt x="37" y="65"/>
                    </a:lnTo>
                    <a:lnTo>
                      <a:pt x="33" y="69"/>
                    </a:lnTo>
                    <a:lnTo>
                      <a:pt x="33" y="72"/>
                    </a:lnTo>
                    <a:lnTo>
                      <a:pt x="0" y="57"/>
                    </a:lnTo>
                    <a:lnTo>
                      <a:pt x="2" y="50"/>
                    </a:lnTo>
                    <a:lnTo>
                      <a:pt x="13" y="40"/>
                    </a:lnTo>
                    <a:lnTo>
                      <a:pt x="40" y="22"/>
                    </a:lnTo>
                    <a:lnTo>
                      <a:pt x="61" y="13"/>
                    </a:lnTo>
                    <a:lnTo>
                      <a:pt x="85" y="6"/>
                    </a:lnTo>
                    <a:lnTo>
                      <a:pt x="109" y="1"/>
                    </a:lnTo>
                    <a:lnTo>
                      <a:pt x="132" y="0"/>
                    </a:lnTo>
                    <a:lnTo>
                      <a:pt x="138"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57" name="Oval 156"/>
              <p:cNvSpPr>
                <a:spLocks noChangeArrowheads="1"/>
              </p:cNvSpPr>
              <p:nvPr/>
            </p:nvSpPr>
            <p:spPr bwMode="auto">
              <a:xfrm>
                <a:off x="1737" y="176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58" name="Oval 157"/>
              <p:cNvSpPr>
                <a:spLocks noChangeArrowheads="1"/>
              </p:cNvSpPr>
              <p:nvPr/>
            </p:nvSpPr>
            <p:spPr bwMode="auto">
              <a:xfrm>
                <a:off x="1677"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59" name="Oval 158"/>
              <p:cNvSpPr>
                <a:spLocks noChangeArrowheads="1"/>
              </p:cNvSpPr>
              <p:nvPr/>
            </p:nvSpPr>
            <p:spPr bwMode="auto">
              <a:xfrm>
                <a:off x="1917"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60" name="Freeform 159"/>
              <p:cNvSpPr>
                <a:spLocks noChangeArrowheads="1"/>
              </p:cNvSpPr>
              <p:nvPr/>
            </p:nvSpPr>
            <p:spPr bwMode="auto">
              <a:xfrm>
                <a:off x="1678" y="1799"/>
                <a:ext cx="68" cy="36"/>
              </a:xfrm>
              <a:custGeom>
                <a:avLst/>
                <a:gdLst>
                  <a:gd name="T0" fmla="*/ 2 w 136"/>
                  <a:gd name="T1" fmla="*/ 0 h 73"/>
                  <a:gd name="T2" fmla="*/ 2 w 136"/>
                  <a:gd name="T3" fmla="*/ 0 h 73"/>
                  <a:gd name="T4" fmla="*/ 2 w 136"/>
                  <a:gd name="T5" fmla="*/ 0 h 73"/>
                  <a:gd name="T6" fmla="*/ 3 w 136"/>
                  <a:gd name="T7" fmla="*/ 1 h 73"/>
                  <a:gd name="T8" fmla="*/ 6 w 136"/>
                  <a:gd name="T9" fmla="*/ 2 h 73"/>
                  <a:gd name="T10" fmla="*/ 7 w 136"/>
                  <a:gd name="T11" fmla="*/ 2 h 73"/>
                  <a:gd name="T12" fmla="*/ 9 w 136"/>
                  <a:gd name="T13" fmla="*/ 2 h 73"/>
                  <a:gd name="T14" fmla="*/ 9 w 136"/>
                  <a:gd name="T15" fmla="*/ 4 h 73"/>
                  <a:gd name="T16" fmla="*/ 7 w 136"/>
                  <a:gd name="T17" fmla="*/ 4 h 73"/>
                  <a:gd name="T18" fmla="*/ 5 w 136"/>
                  <a:gd name="T19" fmla="*/ 4 h 73"/>
                  <a:gd name="T20" fmla="*/ 2 w 136"/>
                  <a:gd name="T21" fmla="*/ 3 h 73"/>
                  <a:gd name="T22" fmla="*/ 1 w 136"/>
                  <a:gd name="T23" fmla="*/ 2 h 73"/>
                  <a:gd name="T24" fmla="*/ 1 w 136"/>
                  <a:gd name="T25" fmla="*/ 1 h 73"/>
                  <a:gd name="T26" fmla="*/ 0 w 136"/>
                  <a:gd name="T27" fmla="*/ 0 h 73"/>
                  <a:gd name="T28" fmla="*/ 2 w 136"/>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3"/>
                  <a:gd name="T47" fmla="*/ 136 w 136"/>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3">
                    <a:moveTo>
                      <a:pt x="33" y="0"/>
                    </a:moveTo>
                    <a:lnTo>
                      <a:pt x="33" y="2"/>
                    </a:lnTo>
                    <a:lnTo>
                      <a:pt x="37" y="5"/>
                    </a:lnTo>
                    <a:lnTo>
                      <a:pt x="59" y="20"/>
                    </a:lnTo>
                    <a:lnTo>
                      <a:pt x="96" y="34"/>
                    </a:lnTo>
                    <a:lnTo>
                      <a:pt x="114" y="37"/>
                    </a:lnTo>
                    <a:lnTo>
                      <a:pt x="136" y="39"/>
                    </a:lnTo>
                    <a:lnTo>
                      <a:pt x="134" y="73"/>
                    </a:lnTo>
                    <a:lnTo>
                      <a:pt x="110" y="71"/>
                    </a:lnTo>
                    <a:lnTo>
                      <a:pt x="85" y="66"/>
                    </a:lnTo>
                    <a:lnTo>
                      <a:pt x="42" y="51"/>
                    </a:lnTo>
                    <a:lnTo>
                      <a:pt x="15" y="32"/>
                    </a:lnTo>
                    <a:lnTo>
                      <a:pt x="4" y="22"/>
                    </a:lnTo>
                    <a:lnTo>
                      <a:pt x="0" y="15"/>
                    </a:lnTo>
                    <a:lnTo>
                      <a:pt x="33"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61" name="Freeform 160"/>
              <p:cNvSpPr>
                <a:spLocks noChangeArrowheads="1"/>
              </p:cNvSpPr>
              <p:nvPr/>
            </p:nvSpPr>
            <p:spPr bwMode="auto">
              <a:xfrm>
                <a:off x="1746" y="1797"/>
                <a:ext cx="67" cy="38"/>
              </a:xfrm>
              <a:custGeom>
                <a:avLst/>
                <a:gdLst>
                  <a:gd name="T0" fmla="*/ 0 w 135"/>
                  <a:gd name="T1" fmla="*/ 2 h 76"/>
                  <a:gd name="T2" fmla="*/ 1 w 135"/>
                  <a:gd name="T3" fmla="*/ 2 h 76"/>
                  <a:gd name="T4" fmla="*/ 2 w 135"/>
                  <a:gd name="T5" fmla="*/ 2 h 76"/>
                  <a:gd name="T6" fmla="*/ 4 w 135"/>
                  <a:gd name="T7" fmla="*/ 1 h 76"/>
                  <a:gd name="T8" fmla="*/ 6 w 135"/>
                  <a:gd name="T9" fmla="*/ 1 h 76"/>
                  <a:gd name="T10" fmla="*/ 6 w 135"/>
                  <a:gd name="T11" fmla="*/ 0 h 76"/>
                  <a:gd name="T12" fmla="*/ 8 w 135"/>
                  <a:gd name="T13" fmla="*/ 1 h 76"/>
                  <a:gd name="T14" fmla="*/ 7 w 135"/>
                  <a:gd name="T15" fmla="*/ 2 h 76"/>
                  <a:gd name="T16" fmla="*/ 5 w 135"/>
                  <a:gd name="T17" fmla="*/ 3 h 76"/>
                  <a:gd name="T18" fmla="*/ 3 w 135"/>
                  <a:gd name="T19" fmla="*/ 5 h 76"/>
                  <a:gd name="T20" fmla="*/ 1 w 135"/>
                  <a:gd name="T21" fmla="*/ 5 h 76"/>
                  <a:gd name="T22" fmla="*/ 0 w 135"/>
                  <a:gd name="T23" fmla="*/ 5 h 76"/>
                  <a:gd name="T24" fmla="*/ 0 w 135"/>
                  <a:gd name="T25" fmla="*/ 2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0" y="42"/>
                    </a:moveTo>
                    <a:lnTo>
                      <a:pt x="22" y="40"/>
                    </a:lnTo>
                    <a:lnTo>
                      <a:pt x="41" y="37"/>
                    </a:lnTo>
                    <a:lnTo>
                      <a:pt x="76" y="23"/>
                    </a:lnTo>
                    <a:lnTo>
                      <a:pt x="98" y="10"/>
                    </a:lnTo>
                    <a:lnTo>
                      <a:pt x="105" y="0"/>
                    </a:lnTo>
                    <a:lnTo>
                      <a:pt x="135" y="20"/>
                    </a:lnTo>
                    <a:lnTo>
                      <a:pt x="124" y="33"/>
                    </a:lnTo>
                    <a:lnTo>
                      <a:pt x="92" y="54"/>
                    </a:lnTo>
                    <a:lnTo>
                      <a:pt x="52" y="69"/>
                    </a:lnTo>
                    <a:lnTo>
                      <a:pt x="26" y="74"/>
                    </a:lnTo>
                    <a:lnTo>
                      <a:pt x="2" y="76"/>
                    </a:lnTo>
                    <a:lnTo>
                      <a:pt x="0" y="4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62" name="Oval 161"/>
              <p:cNvSpPr>
                <a:spLocks noChangeArrowheads="1"/>
              </p:cNvSpPr>
              <p:nvPr/>
            </p:nvSpPr>
            <p:spPr bwMode="auto">
              <a:xfrm>
                <a:off x="1737" y="181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63" name="Freeform 162"/>
              <p:cNvSpPr>
                <a:spLocks noChangeArrowheads="1"/>
              </p:cNvSpPr>
              <p:nvPr/>
            </p:nvSpPr>
            <p:spPr bwMode="auto">
              <a:xfrm>
                <a:off x="1798" y="1769"/>
                <a:ext cx="69" cy="38"/>
              </a:xfrm>
              <a:custGeom>
                <a:avLst/>
                <a:gdLst>
                  <a:gd name="T0" fmla="*/ 0 w 139"/>
                  <a:gd name="T1" fmla="*/ 4 h 74"/>
                  <a:gd name="T2" fmla="*/ 0 w 139"/>
                  <a:gd name="T3" fmla="*/ 4 h 74"/>
                  <a:gd name="T4" fmla="*/ 0 w 139"/>
                  <a:gd name="T5" fmla="*/ 3 h 74"/>
                  <a:gd name="T6" fmla="*/ 2 w 139"/>
                  <a:gd name="T7" fmla="*/ 2 h 74"/>
                  <a:gd name="T8" fmla="*/ 5 w 139"/>
                  <a:gd name="T9" fmla="*/ 1 h 74"/>
                  <a:gd name="T10" fmla="*/ 6 w 139"/>
                  <a:gd name="T11" fmla="*/ 1 h 74"/>
                  <a:gd name="T12" fmla="*/ 8 w 139"/>
                  <a:gd name="T13" fmla="*/ 0 h 74"/>
                  <a:gd name="T14" fmla="*/ 8 w 139"/>
                  <a:gd name="T15" fmla="*/ 3 h 74"/>
                  <a:gd name="T16" fmla="*/ 7 w 139"/>
                  <a:gd name="T17" fmla="*/ 3 h 74"/>
                  <a:gd name="T18" fmla="*/ 6 w 139"/>
                  <a:gd name="T19" fmla="*/ 3 h 74"/>
                  <a:gd name="T20" fmla="*/ 3 w 139"/>
                  <a:gd name="T21" fmla="*/ 4 h 74"/>
                  <a:gd name="T22" fmla="*/ 2 w 139"/>
                  <a:gd name="T23" fmla="*/ 5 h 74"/>
                  <a:gd name="T24" fmla="*/ 2 w 139"/>
                  <a:gd name="T25" fmla="*/ 5 h 74"/>
                  <a:gd name="T26" fmla="*/ 2 w 139"/>
                  <a:gd name="T27" fmla="*/ 5 h 74"/>
                  <a:gd name="T28" fmla="*/ 0 w 139"/>
                  <a:gd name="T29" fmla="*/ 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9"/>
                  <a:gd name="T46" fmla="*/ 0 h 74"/>
                  <a:gd name="T47" fmla="*/ 139 w 139"/>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9" h="74">
                    <a:moveTo>
                      <a:pt x="0" y="59"/>
                    </a:moveTo>
                    <a:lnTo>
                      <a:pt x="4" y="51"/>
                    </a:lnTo>
                    <a:lnTo>
                      <a:pt x="15" y="40"/>
                    </a:lnTo>
                    <a:lnTo>
                      <a:pt x="43" y="22"/>
                    </a:lnTo>
                    <a:lnTo>
                      <a:pt x="85" y="8"/>
                    </a:lnTo>
                    <a:lnTo>
                      <a:pt x="111" y="2"/>
                    </a:lnTo>
                    <a:lnTo>
                      <a:pt x="137" y="0"/>
                    </a:lnTo>
                    <a:lnTo>
                      <a:pt x="139" y="34"/>
                    </a:lnTo>
                    <a:lnTo>
                      <a:pt x="115" y="35"/>
                    </a:lnTo>
                    <a:lnTo>
                      <a:pt x="96" y="40"/>
                    </a:lnTo>
                    <a:lnTo>
                      <a:pt x="59" y="52"/>
                    </a:lnTo>
                    <a:lnTo>
                      <a:pt x="37" y="67"/>
                    </a:lnTo>
                    <a:lnTo>
                      <a:pt x="34" y="71"/>
                    </a:lnTo>
                    <a:lnTo>
                      <a:pt x="34" y="74"/>
                    </a:lnTo>
                    <a:lnTo>
                      <a:pt x="0" y="5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64" name="Oval 163"/>
              <p:cNvSpPr>
                <a:spLocks noChangeArrowheads="1"/>
              </p:cNvSpPr>
              <p:nvPr/>
            </p:nvSpPr>
            <p:spPr bwMode="auto">
              <a:xfrm>
                <a:off x="1797"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65" name="Freeform 164"/>
              <p:cNvSpPr>
                <a:spLocks noChangeArrowheads="1"/>
              </p:cNvSpPr>
              <p:nvPr/>
            </p:nvSpPr>
            <p:spPr bwMode="auto">
              <a:xfrm>
                <a:off x="1865" y="1769"/>
                <a:ext cx="67" cy="39"/>
              </a:xfrm>
              <a:custGeom>
                <a:avLst/>
                <a:gdLst>
                  <a:gd name="T0" fmla="*/ 1 w 134"/>
                  <a:gd name="T1" fmla="*/ 0 h 78"/>
                  <a:gd name="T2" fmla="*/ 1 w 134"/>
                  <a:gd name="T3" fmla="*/ 1 h 78"/>
                  <a:gd name="T4" fmla="*/ 3 w 134"/>
                  <a:gd name="T5" fmla="*/ 1 h 78"/>
                  <a:gd name="T6" fmla="*/ 4 w 134"/>
                  <a:gd name="T7" fmla="*/ 1 h 78"/>
                  <a:gd name="T8" fmla="*/ 6 w 134"/>
                  <a:gd name="T9" fmla="*/ 1 h 78"/>
                  <a:gd name="T10" fmla="*/ 7 w 134"/>
                  <a:gd name="T11" fmla="*/ 2 h 78"/>
                  <a:gd name="T12" fmla="*/ 8 w 134"/>
                  <a:gd name="T13" fmla="*/ 3 h 78"/>
                  <a:gd name="T14" fmla="*/ 6 w 134"/>
                  <a:gd name="T15" fmla="*/ 5 h 78"/>
                  <a:gd name="T16" fmla="*/ 6 w 134"/>
                  <a:gd name="T17" fmla="*/ 5 h 78"/>
                  <a:gd name="T18" fmla="*/ 4 w 134"/>
                  <a:gd name="T19" fmla="*/ 3 h 78"/>
                  <a:gd name="T20" fmla="*/ 3 w 134"/>
                  <a:gd name="T21" fmla="*/ 3 h 78"/>
                  <a:gd name="T22" fmla="*/ 2 w 134"/>
                  <a:gd name="T23" fmla="*/ 2 h 78"/>
                  <a:gd name="T24" fmla="*/ 1 w 134"/>
                  <a:gd name="T25" fmla="*/ 2 h 78"/>
                  <a:gd name="T26" fmla="*/ 0 w 134"/>
                  <a:gd name="T27" fmla="*/ 2 h 78"/>
                  <a:gd name="T28" fmla="*/ 1 w 134"/>
                  <a:gd name="T29" fmla="*/ 0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78"/>
                  <a:gd name="T47" fmla="*/ 134 w 134"/>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78">
                    <a:moveTo>
                      <a:pt x="4" y="0"/>
                    </a:moveTo>
                    <a:lnTo>
                      <a:pt x="28" y="2"/>
                    </a:lnTo>
                    <a:lnTo>
                      <a:pt x="53" y="8"/>
                    </a:lnTo>
                    <a:lnTo>
                      <a:pt x="75" y="15"/>
                    </a:lnTo>
                    <a:lnTo>
                      <a:pt x="96" y="25"/>
                    </a:lnTo>
                    <a:lnTo>
                      <a:pt x="123" y="44"/>
                    </a:lnTo>
                    <a:lnTo>
                      <a:pt x="134" y="56"/>
                    </a:lnTo>
                    <a:lnTo>
                      <a:pt x="107" y="78"/>
                    </a:lnTo>
                    <a:lnTo>
                      <a:pt x="99" y="69"/>
                    </a:lnTo>
                    <a:lnTo>
                      <a:pt x="75" y="54"/>
                    </a:lnTo>
                    <a:lnTo>
                      <a:pt x="59" y="46"/>
                    </a:lnTo>
                    <a:lnTo>
                      <a:pt x="42" y="40"/>
                    </a:lnTo>
                    <a:lnTo>
                      <a:pt x="22" y="35"/>
                    </a:lnTo>
                    <a:lnTo>
                      <a:pt x="0" y="34"/>
                    </a:lnTo>
                    <a:lnTo>
                      <a:pt x="4"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66" name="Oval 165"/>
              <p:cNvSpPr>
                <a:spLocks noChangeArrowheads="1"/>
              </p:cNvSpPr>
              <p:nvPr/>
            </p:nvSpPr>
            <p:spPr bwMode="auto">
              <a:xfrm>
                <a:off x="1857" y="1769"/>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67" name="Oval 166"/>
              <p:cNvSpPr>
                <a:spLocks noChangeArrowheads="1"/>
              </p:cNvSpPr>
              <p:nvPr/>
            </p:nvSpPr>
            <p:spPr bwMode="auto">
              <a:xfrm>
                <a:off x="1917"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68" name="Oval 167"/>
              <p:cNvSpPr>
                <a:spLocks noChangeArrowheads="1"/>
              </p:cNvSpPr>
              <p:nvPr/>
            </p:nvSpPr>
            <p:spPr bwMode="auto">
              <a:xfrm>
                <a:off x="1677"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69" name="Freeform 168"/>
              <p:cNvSpPr>
                <a:spLocks noChangeArrowheads="1"/>
              </p:cNvSpPr>
              <p:nvPr/>
            </p:nvSpPr>
            <p:spPr bwMode="auto">
              <a:xfrm>
                <a:off x="2346" y="1798"/>
                <a:ext cx="69" cy="37"/>
              </a:xfrm>
              <a:custGeom>
                <a:avLst/>
                <a:gdLst>
                  <a:gd name="T0" fmla="*/ 9 w 138"/>
                  <a:gd name="T1" fmla="*/ 1 h 75"/>
                  <a:gd name="T2" fmla="*/ 8 w 138"/>
                  <a:gd name="T3" fmla="*/ 2 h 75"/>
                  <a:gd name="T4" fmla="*/ 6 w 138"/>
                  <a:gd name="T5" fmla="*/ 3 h 75"/>
                  <a:gd name="T6" fmla="*/ 3 w 138"/>
                  <a:gd name="T7" fmla="*/ 4 h 75"/>
                  <a:gd name="T8" fmla="*/ 1 w 138"/>
                  <a:gd name="T9" fmla="*/ 4 h 75"/>
                  <a:gd name="T10" fmla="*/ 0 w 138"/>
                  <a:gd name="T11" fmla="*/ 2 h 75"/>
                  <a:gd name="T12" fmla="*/ 2 w 138"/>
                  <a:gd name="T13" fmla="*/ 2 h 75"/>
                  <a:gd name="T14" fmla="*/ 5 w 138"/>
                  <a:gd name="T15" fmla="*/ 1 h 75"/>
                  <a:gd name="T16" fmla="*/ 6 w 138"/>
                  <a:gd name="T17" fmla="*/ 0 h 75"/>
                  <a:gd name="T18" fmla="*/ 6 w 138"/>
                  <a:gd name="T19" fmla="*/ 0 h 75"/>
                  <a:gd name="T20" fmla="*/ 9 w 138"/>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75"/>
                  <a:gd name="T35" fmla="*/ 138 w 138"/>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75">
                    <a:moveTo>
                      <a:pt x="138" y="19"/>
                    </a:moveTo>
                    <a:lnTo>
                      <a:pt x="127" y="32"/>
                    </a:lnTo>
                    <a:lnTo>
                      <a:pt x="97" y="53"/>
                    </a:lnTo>
                    <a:lnTo>
                      <a:pt x="55" y="68"/>
                    </a:lnTo>
                    <a:lnTo>
                      <a:pt x="7" y="75"/>
                    </a:lnTo>
                    <a:lnTo>
                      <a:pt x="0" y="42"/>
                    </a:lnTo>
                    <a:lnTo>
                      <a:pt x="44" y="36"/>
                    </a:lnTo>
                    <a:lnTo>
                      <a:pt x="79" y="24"/>
                    </a:lnTo>
                    <a:lnTo>
                      <a:pt x="101" y="9"/>
                    </a:lnTo>
                    <a:lnTo>
                      <a:pt x="107" y="0"/>
                    </a:lnTo>
                    <a:lnTo>
                      <a:pt x="138" y="19"/>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70" name="Freeform 169"/>
              <p:cNvSpPr>
                <a:spLocks noChangeArrowheads="1"/>
              </p:cNvSpPr>
              <p:nvPr/>
            </p:nvSpPr>
            <p:spPr bwMode="auto">
              <a:xfrm>
                <a:off x="2280" y="1797"/>
                <a:ext cx="69" cy="38"/>
              </a:xfrm>
              <a:custGeom>
                <a:avLst/>
                <a:gdLst>
                  <a:gd name="T0" fmla="*/ 9 w 136"/>
                  <a:gd name="T1" fmla="*/ 5 h 76"/>
                  <a:gd name="T2" fmla="*/ 7 w 136"/>
                  <a:gd name="T3" fmla="*/ 5 h 76"/>
                  <a:gd name="T4" fmla="*/ 5 w 136"/>
                  <a:gd name="T5" fmla="*/ 5 h 76"/>
                  <a:gd name="T6" fmla="*/ 3 w 136"/>
                  <a:gd name="T7" fmla="*/ 3 h 76"/>
                  <a:gd name="T8" fmla="*/ 1 w 136"/>
                  <a:gd name="T9" fmla="*/ 2 h 76"/>
                  <a:gd name="T10" fmla="*/ 0 w 136"/>
                  <a:gd name="T11" fmla="*/ 1 h 76"/>
                  <a:gd name="T12" fmla="*/ 2 w 136"/>
                  <a:gd name="T13" fmla="*/ 0 h 76"/>
                  <a:gd name="T14" fmla="*/ 3 w 136"/>
                  <a:gd name="T15" fmla="*/ 1 h 76"/>
                  <a:gd name="T16" fmla="*/ 4 w 136"/>
                  <a:gd name="T17" fmla="*/ 1 h 76"/>
                  <a:gd name="T18" fmla="*/ 6 w 136"/>
                  <a:gd name="T19" fmla="*/ 2 h 76"/>
                  <a:gd name="T20" fmla="*/ 8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3" y="76"/>
                    </a:moveTo>
                    <a:lnTo>
                      <a:pt x="107" y="74"/>
                    </a:lnTo>
                    <a:lnTo>
                      <a:pt x="79" y="67"/>
                    </a:lnTo>
                    <a:lnTo>
                      <a:pt x="40" y="54"/>
                    </a:lnTo>
                    <a:lnTo>
                      <a:pt x="11" y="33"/>
                    </a:lnTo>
                    <a:lnTo>
                      <a:pt x="0" y="20"/>
                    </a:lnTo>
                    <a:lnTo>
                      <a:pt x="29" y="0"/>
                    </a:lnTo>
                    <a:lnTo>
                      <a:pt x="37" y="10"/>
                    </a:lnTo>
                    <a:lnTo>
                      <a:pt x="59" y="25"/>
                    </a:lnTo>
                    <a:lnTo>
                      <a:pt x="92" y="37"/>
                    </a:lnTo>
                    <a:lnTo>
                      <a:pt x="112" y="42"/>
                    </a:lnTo>
                    <a:lnTo>
                      <a:pt x="136" y="43"/>
                    </a:lnTo>
                    <a:lnTo>
                      <a:pt x="133"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71" name="Oval 170"/>
              <p:cNvSpPr>
                <a:spLocks noChangeArrowheads="1"/>
              </p:cNvSpPr>
              <p:nvPr/>
            </p:nvSpPr>
            <p:spPr bwMode="auto">
              <a:xfrm>
                <a:off x="2338" y="1818"/>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72" name="Oval 171"/>
              <p:cNvSpPr>
                <a:spLocks noChangeArrowheads="1"/>
              </p:cNvSpPr>
              <p:nvPr/>
            </p:nvSpPr>
            <p:spPr bwMode="auto">
              <a:xfrm>
                <a:off x="2279"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73" name="Oval 172"/>
              <p:cNvSpPr>
                <a:spLocks noChangeArrowheads="1"/>
              </p:cNvSpPr>
              <p:nvPr/>
            </p:nvSpPr>
            <p:spPr bwMode="auto">
              <a:xfrm>
                <a:off x="2398"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74" name="Freeform 173"/>
              <p:cNvSpPr>
                <a:spLocks noChangeArrowheads="1"/>
              </p:cNvSpPr>
              <p:nvPr/>
            </p:nvSpPr>
            <p:spPr bwMode="auto">
              <a:xfrm>
                <a:off x="2226" y="1797"/>
                <a:ext cx="68" cy="38"/>
              </a:xfrm>
              <a:custGeom>
                <a:avLst/>
                <a:gdLst>
                  <a:gd name="T0" fmla="*/ 9 w 136"/>
                  <a:gd name="T1" fmla="*/ 1 h 76"/>
                  <a:gd name="T2" fmla="*/ 8 w 136"/>
                  <a:gd name="T3" fmla="*/ 2 h 76"/>
                  <a:gd name="T4" fmla="*/ 6 w 136"/>
                  <a:gd name="T5" fmla="*/ 3 h 76"/>
                  <a:gd name="T6" fmla="*/ 5 w 136"/>
                  <a:gd name="T7" fmla="*/ 3 h 76"/>
                  <a:gd name="T8" fmla="*/ 3 w 136"/>
                  <a:gd name="T9" fmla="*/ 5 h 76"/>
                  <a:gd name="T10" fmla="*/ 2 w 136"/>
                  <a:gd name="T11" fmla="*/ 5 h 76"/>
                  <a:gd name="T12" fmla="*/ 1 w 136"/>
                  <a:gd name="T13" fmla="*/ 5 h 76"/>
                  <a:gd name="T14" fmla="*/ 0 w 136"/>
                  <a:gd name="T15" fmla="*/ 2 h 76"/>
                  <a:gd name="T16" fmla="*/ 1 w 136"/>
                  <a:gd name="T17" fmla="*/ 2 h 76"/>
                  <a:gd name="T18" fmla="*/ 2 w 136"/>
                  <a:gd name="T19" fmla="*/ 2 h 76"/>
                  <a:gd name="T20" fmla="*/ 4 w 136"/>
                  <a:gd name="T21" fmla="*/ 2 h 76"/>
                  <a:gd name="T22" fmla="*/ 5 w 136"/>
                  <a:gd name="T23" fmla="*/ 1 h 76"/>
                  <a:gd name="T24" fmla="*/ 6 w 136"/>
                  <a:gd name="T25" fmla="*/ 1 h 76"/>
                  <a:gd name="T26" fmla="*/ 7 w 136"/>
                  <a:gd name="T27" fmla="*/ 0 h 76"/>
                  <a:gd name="T28" fmla="*/ 9 w 136"/>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6"/>
                  <a:gd name="T47" fmla="*/ 136 w 13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6">
                    <a:moveTo>
                      <a:pt x="136" y="22"/>
                    </a:moveTo>
                    <a:lnTo>
                      <a:pt x="125" y="33"/>
                    </a:lnTo>
                    <a:lnTo>
                      <a:pt x="100" y="50"/>
                    </a:lnTo>
                    <a:lnTo>
                      <a:pt x="78" y="60"/>
                    </a:lnTo>
                    <a:lnTo>
                      <a:pt x="55" y="69"/>
                    </a:lnTo>
                    <a:lnTo>
                      <a:pt x="31" y="74"/>
                    </a:lnTo>
                    <a:lnTo>
                      <a:pt x="6" y="76"/>
                    </a:lnTo>
                    <a:lnTo>
                      <a:pt x="0" y="43"/>
                    </a:lnTo>
                    <a:lnTo>
                      <a:pt x="24" y="42"/>
                    </a:lnTo>
                    <a:lnTo>
                      <a:pt x="44" y="37"/>
                    </a:lnTo>
                    <a:lnTo>
                      <a:pt x="61" y="30"/>
                    </a:lnTo>
                    <a:lnTo>
                      <a:pt x="78" y="23"/>
                    </a:lnTo>
                    <a:lnTo>
                      <a:pt x="101" y="8"/>
                    </a:lnTo>
                    <a:lnTo>
                      <a:pt x="109" y="0"/>
                    </a:lnTo>
                    <a:lnTo>
                      <a:pt x="136" y="2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75" name="Freeform 174"/>
              <p:cNvSpPr>
                <a:spLocks noChangeArrowheads="1"/>
              </p:cNvSpPr>
              <p:nvPr/>
            </p:nvSpPr>
            <p:spPr bwMode="auto">
              <a:xfrm>
                <a:off x="2161" y="1797"/>
                <a:ext cx="68" cy="38"/>
              </a:xfrm>
              <a:custGeom>
                <a:avLst/>
                <a:gdLst>
                  <a:gd name="T0" fmla="*/ 8 w 137"/>
                  <a:gd name="T1" fmla="*/ 5 h 76"/>
                  <a:gd name="T2" fmla="*/ 6 w 137"/>
                  <a:gd name="T3" fmla="*/ 5 h 76"/>
                  <a:gd name="T4" fmla="*/ 5 w 137"/>
                  <a:gd name="T5" fmla="*/ 5 h 76"/>
                  <a:gd name="T6" fmla="*/ 2 w 137"/>
                  <a:gd name="T7" fmla="*/ 3 h 76"/>
                  <a:gd name="T8" fmla="*/ 0 w 137"/>
                  <a:gd name="T9" fmla="*/ 2 h 76"/>
                  <a:gd name="T10" fmla="*/ 0 w 137"/>
                  <a:gd name="T11" fmla="*/ 1 h 76"/>
                  <a:gd name="T12" fmla="*/ 1 w 137"/>
                  <a:gd name="T13" fmla="*/ 0 h 76"/>
                  <a:gd name="T14" fmla="*/ 2 w 137"/>
                  <a:gd name="T15" fmla="*/ 1 h 76"/>
                  <a:gd name="T16" fmla="*/ 3 w 137"/>
                  <a:gd name="T17" fmla="*/ 1 h 76"/>
                  <a:gd name="T18" fmla="*/ 5 w 137"/>
                  <a:gd name="T19" fmla="*/ 2 h 76"/>
                  <a:gd name="T20" fmla="*/ 7 w 137"/>
                  <a:gd name="T21" fmla="*/ 2 h 76"/>
                  <a:gd name="T22" fmla="*/ 8 w 137"/>
                  <a:gd name="T23" fmla="*/ 2 h 76"/>
                  <a:gd name="T24" fmla="*/ 8 w 137"/>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6"/>
                  <a:gd name="T41" fmla="*/ 137 w 13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6">
                    <a:moveTo>
                      <a:pt x="133" y="76"/>
                    </a:moveTo>
                    <a:lnTo>
                      <a:pt x="107" y="74"/>
                    </a:lnTo>
                    <a:lnTo>
                      <a:pt x="81" y="69"/>
                    </a:lnTo>
                    <a:lnTo>
                      <a:pt x="41" y="54"/>
                    </a:lnTo>
                    <a:lnTo>
                      <a:pt x="11" y="33"/>
                    </a:lnTo>
                    <a:lnTo>
                      <a:pt x="0" y="20"/>
                    </a:lnTo>
                    <a:lnTo>
                      <a:pt x="30" y="0"/>
                    </a:lnTo>
                    <a:lnTo>
                      <a:pt x="37" y="10"/>
                    </a:lnTo>
                    <a:lnTo>
                      <a:pt x="59" y="25"/>
                    </a:lnTo>
                    <a:lnTo>
                      <a:pt x="92" y="37"/>
                    </a:lnTo>
                    <a:lnTo>
                      <a:pt x="113" y="42"/>
                    </a:lnTo>
                    <a:lnTo>
                      <a:pt x="137" y="43"/>
                    </a:lnTo>
                    <a:lnTo>
                      <a:pt x="133"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76" name="Oval 175"/>
              <p:cNvSpPr>
                <a:spLocks noChangeArrowheads="1"/>
              </p:cNvSpPr>
              <p:nvPr/>
            </p:nvSpPr>
            <p:spPr bwMode="auto">
              <a:xfrm>
                <a:off x="2219" y="181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77" name="Freeform 176"/>
              <p:cNvSpPr>
                <a:spLocks noChangeArrowheads="1"/>
              </p:cNvSpPr>
              <p:nvPr/>
            </p:nvSpPr>
            <p:spPr bwMode="auto">
              <a:xfrm>
                <a:off x="2105" y="1769"/>
                <a:ext cx="69" cy="39"/>
              </a:xfrm>
              <a:custGeom>
                <a:avLst/>
                <a:gdLst>
                  <a:gd name="T0" fmla="*/ 7 w 138"/>
                  <a:gd name="T1" fmla="*/ 4 h 80"/>
                  <a:gd name="T2" fmla="*/ 6 w 138"/>
                  <a:gd name="T3" fmla="*/ 4 h 80"/>
                  <a:gd name="T4" fmla="*/ 5 w 138"/>
                  <a:gd name="T5" fmla="*/ 3 h 80"/>
                  <a:gd name="T6" fmla="*/ 5 w 138"/>
                  <a:gd name="T7" fmla="*/ 3 h 80"/>
                  <a:gd name="T8" fmla="*/ 4 w 138"/>
                  <a:gd name="T9" fmla="*/ 2 h 80"/>
                  <a:gd name="T10" fmla="*/ 2 w 138"/>
                  <a:gd name="T11" fmla="*/ 2 h 80"/>
                  <a:gd name="T12" fmla="*/ 1 w 138"/>
                  <a:gd name="T13" fmla="*/ 2 h 80"/>
                  <a:gd name="T14" fmla="*/ 0 w 138"/>
                  <a:gd name="T15" fmla="*/ 2 h 80"/>
                  <a:gd name="T16" fmla="*/ 1 w 138"/>
                  <a:gd name="T17" fmla="*/ 0 h 80"/>
                  <a:gd name="T18" fmla="*/ 2 w 138"/>
                  <a:gd name="T19" fmla="*/ 0 h 80"/>
                  <a:gd name="T20" fmla="*/ 3 w 138"/>
                  <a:gd name="T21" fmla="*/ 0 h 80"/>
                  <a:gd name="T22" fmla="*/ 5 w 138"/>
                  <a:gd name="T23" fmla="*/ 0 h 80"/>
                  <a:gd name="T24" fmla="*/ 6 w 138"/>
                  <a:gd name="T25" fmla="*/ 1 h 80"/>
                  <a:gd name="T26" fmla="*/ 7 w 138"/>
                  <a:gd name="T27" fmla="*/ 2 h 80"/>
                  <a:gd name="T28" fmla="*/ 8 w 138"/>
                  <a:gd name="T29" fmla="*/ 2 h 80"/>
                  <a:gd name="T30" fmla="*/ 9 w 138"/>
                  <a:gd name="T31" fmla="*/ 3 h 80"/>
                  <a:gd name="T32" fmla="*/ 7 w 138"/>
                  <a:gd name="T33" fmla="*/ 4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80"/>
                  <a:gd name="T53" fmla="*/ 138 w 138"/>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80">
                    <a:moveTo>
                      <a:pt x="110" y="80"/>
                    </a:moveTo>
                    <a:lnTo>
                      <a:pt x="101" y="68"/>
                    </a:lnTo>
                    <a:lnTo>
                      <a:pt x="92" y="61"/>
                    </a:lnTo>
                    <a:lnTo>
                      <a:pt x="79" y="53"/>
                    </a:lnTo>
                    <a:lnTo>
                      <a:pt x="61" y="44"/>
                    </a:lnTo>
                    <a:lnTo>
                      <a:pt x="44" y="39"/>
                    </a:lnTo>
                    <a:lnTo>
                      <a:pt x="22" y="34"/>
                    </a:lnTo>
                    <a:lnTo>
                      <a:pt x="0" y="32"/>
                    </a:lnTo>
                    <a:lnTo>
                      <a:pt x="3" y="0"/>
                    </a:lnTo>
                    <a:lnTo>
                      <a:pt x="29" y="2"/>
                    </a:lnTo>
                    <a:lnTo>
                      <a:pt x="55" y="7"/>
                    </a:lnTo>
                    <a:lnTo>
                      <a:pt x="77" y="14"/>
                    </a:lnTo>
                    <a:lnTo>
                      <a:pt x="97" y="24"/>
                    </a:lnTo>
                    <a:lnTo>
                      <a:pt x="114" y="34"/>
                    </a:lnTo>
                    <a:lnTo>
                      <a:pt x="127" y="44"/>
                    </a:lnTo>
                    <a:lnTo>
                      <a:pt x="138" y="58"/>
                    </a:lnTo>
                    <a:lnTo>
                      <a:pt x="110" y="8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78" name="Oval 177"/>
              <p:cNvSpPr>
                <a:spLocks noChangeArrowheads="1"/>
              </p:cNvSpPr>
              <p:nvPr/>
            </p:nvSpPr>
            <p:spPr bwMode="auto">
              <a:xfrm>
                <a:off x="2159"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79" name="Freeform 178"/>
              <p:cNvSpPr>
                <a:spLocks noChangeArrowheads="1"/>
              </p:cNvSpPr>
              <p:nvPr/>
            </p:nvSpPr>
            <p:spPr bwMode="auto">
              <a:xfrm>
                <a:off x="2038" y="1769"/>
                <a:ext cx="69" cy="38"/>
              </a:xfrm>
              <a:custGeom>
                <a:avLst/>
                <a:gdLst>
                  <a:gd name="T0" fmla="*/ 9 w 138"/>
                  <a:gd name="T1" fmla="*/ 2 h 78"/>
                  <a:gd name="T2" fmla="*/ 7 w 138"/>
                  <a:gd name="T3" fmla="*/ 2 h 78"/>
                  <a:gd name="T4" fmla="*/ 6 w 138"/>
                  <a:gd name="T5" fmla="*/ 2 h 78"/>
                  <a:gd name="T6" fmla="*/ 4 w 138"/>
                  <a:gd name="T7" fmla="*/ 2 h 78"/>
                  <a:gd name="T8" fmla="*/ 4 w 138"/>
                  <a:gd name="T9" fmla="*/ 3 h 78"/>
                  <a:gd name="T10" fmla="*/ 2 w 138"/>
                  <a:gd name="T11" fmla="*/ 4 h 78"/>
                  <a:gd name="T12" fmla="*/ 2 w 138"/>
                  <a:gd name="T13" fmla="*/ 4 h 78"/>
                  <a:gd name="T14" fmla="*/ 0 w 138"/>
                  <a:gd name="T15" fmla="*/ 3 h 78"/>
                  <a:gd name="T16" fmla="*/ 1 w 138"/>
                  <a:gd name="T17" fmla="*/ 2 h 78"/>
                  <a:gd name="T18" fmla="*/ 2 w 138"/>
                  <a:gd name="T19" fmla="*/ 1 h 78"/>
                  <a:gd name="T20" fmla="*/ 3 w 138"/>
                  <a:gd name="T21" fmla="*/ 0 h 78"/>
                  <a:gd name="T22" fmla="*/ 5 w 138"/>
                  <a:gd name="T23" fmla="*/ 0 h 78"/>
                  <a:gd name="T24" fmla="*/ 7 w 138"/>
                  <a:gd name="T25" fmla="*/ 0 h 78"/>
                  <a:gd name="T26" fmla="*/ 9 w 138"/>
                  <a:gd name="T27" fmla="*/ 0 h 78"/>
                  <a:gd name="T28" fmla="*/ 9 w 138"/>
                  <a:gd name="T29" fmla="*/ 2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78"/>
                  <a:gd name="T47" fmla="*/ 138 w 138"/>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78">
                    <a:moveTo>
                      <a:pt x="138" y="32"/>
                    </a:moveTo>
                    <a:lnTo>
                      <a:pt x="116" y="34"/>
                    </a:lnTo>
                    <a:lnTo>
                      <a:pt x="96" y="39"/>
                    </a:lnTo>
                    <a:lnTo>
                      <a:pt x="76" y="44"/>
                    </a:lnTo>
                    <a:lnTo>
                      <a:pt x="63" y="51"/>
                    </a:lnTo>
                    <a:lnTo>
                      <a:pt x="37" y="66"/>
                    </a:lnTo>
                    <a:lnTo>
                      <a:pt x="30" y="78"/>
                    </a:lnTo>
                    <a:lnTo>
                      <a:pt x="0" y="58"/>
                    </a:lnTo>
                    <a:lnTo>
                      <a:pt x="11" y="42"/>
                    </a:lnTo>
                    <a:lnTo>
                      <a:pt x="41" y="24"/>
                    </a:lnTo>
                    <a:lnTo>
                      <a:pt x="59" y="14"/>
                    </a:lnTo>
                    <a:lnTo>
                      <a:pt x="85" y="7"/>
                    </a:lnTo>
                    <a:lnTo>
                      <a:pt x="109" y="2"/>
                    </a:lnTo>
                    <a:lnTo>
                      <a:pt x="133" y="0"/>
                    </a:lnTo>
                    <a:lnTo>
                      <a:pt x="138"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80" name="Oval 179"/>
              <p:cNvSpPr>
                <a:spLocks noChangeArrowheads="1"/>
              </p:cNvSpPr>
              <p:nvPr/>
            </p:nvSpPr>
            <p:spPr bwMode="auto">
              <a:xfrm>
                <a:off x="2097" y="1768"/>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81" name="Freeform 180"/>
              <p:cNvSpPr>
                <a:spLocks noChangeArrowheads="1"/>
              </p:cNvSpPr>
              <p:nvPr/>
            </p:nvSpPr>
            <p:spPr bwMode="auto">
              <a:xfrm>
                <a:off x="1984" y="1798"/>
                <a:ext cx="69" cy="37"/>
              </a:xfrm>
              <a:custGeom>
                <a:avLst/>
                <a:gdLst>
                  <a:gd name="T0" fmla="*/ 9 w 138"/>
                  <a:gd name="T1" fmla="*/ 1 h 75"/>
                  <a:gd name="T2" fmla="*/ 8 w 138"/>
                  <a:gd name="T3" fmla="*/ 2 h 75"/>
                  <a:gd name="T4" fmla="*/ 6 w 138"/>
                  <a:gd name="T5" fmla="*/ 3 h 75"/>
                  <a:gd name="T6" fmla="*/ 3 w 138"/>
                  <a:gd name="T7" fmla="*/ 4 h 75"/>
                  <a:gd name="T8" fmla="*/ 1 w 138"/>
                  <a:gd name="T9" fmla="*/ 4 h 75"/>
                  <a:gd name="T10" fmla="*/ 0 w 138"/>
                  <a:gd name="T11" fmla="*/ 2 h 75"/>
                  <a:gd name="T12" fmla="*/ 2 w 138"/>
                  <a:gd name="T13" fmla="*/ 2 h 75"/>
                  <a:gd name="T14" fmla="*/ 5 w 138"/>
                  <a:gd name="T15" fmla="*/ 1 h 75"/>
                  <a:gd name="T16" fmla="*/ 6 w 138"/>
                  <a:gd name="T17" fmla="*/ 0 h 75"/>
                  <a:gd name="T18" fmla="*/ 6 w 138"/>
                  <a:gd name="T19" fmla="*/ 0 h 75"/>
                  <a:gd name="T20" fmla="*/ 9 w 138"/>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75"/>
                  <a:gd name="T35" fmla="*/ 138 w 138"/>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75">
                    <a:moveTo>
                      <a:pt x="138" y="19"/>
                    </a:moveTo>
                    <a:lnTo>
                      <a:pt x="127" y="32"/>
                    </a:lnTo>
                    <a:lnTo>
                      <a:pt x="97" y="53"/>
                    </a:lnTo>
                    <a:lnTo>
                      <a:pt x="55" y="68"/>
                    </a:lnTo>
                    <a:lnTo>
                      <a:pt x="7" y="75"/>
                    </a:lnTo>
                    <a:lnTo>
                      <a:pt x="0" y="42"/>
                    </a:lnTo>
                    <a:lnTo>
                      <a:pt x="44" y="36"/>
                    </a:lnTo>
                    <a:lnTo>
                      <a:pt x="79" y="24"/>
                    </a:lnTo>
                    <a:lnTo>
                      <a:pt x="101" y="9"/>
                    </a:lnTo>
                    <a:lnTo>
                      <a:pt x="106" y="0"/>
                    </a:lnTo>
                    <a:lnTo>
                      <a:pt x="138" y="1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82" name="Oval 181"/>
              <p:cNvSpPr>
                <a:spLocks noChangeArrowheads="1"/>
              </p:cNvSpPr>
              <p:nvPr/>
            </p:nvSpPr>
            <p:spPr bwMode="auto">
              <a:xfrm>
                <a:off x="2036"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83" name="Freeform 182"/>
              <p:cNvSpPr>
                <a:spLocks noChangeArrowheads="1"/>
              </p:cNvSpPr>
              <p:nvPr/>
            </p:nvSpPr>
            <p:spPr bwMode="auto">
              <a:xfrm>
                <a:off x="1918" y="1797"/>
                <a:ext cx="69" cy="38"/>
              </a:xfrm>
              <a:custGeom>
                <a:avLst/>
                <a:gdLst>
                  <a:gd name="T0" fmla="*/ 9 w 136"/>
                  <a:gd name="T1" fmla="*/ 5 h 76"/>
                  <a:gd name="T2" fmla="*/ 7 w 136"/>
                  <a:gd name="T3" fmla="*/ 5 h 76"/>
                  <a:gd name="T4" fmla="*/ 6 w 136"/>
                  <a:gd name="T5" fmla="*/ 5 h 76"/>
                  <a:gd name="T6" fmla="*/ 3 w 136"/>
                  <a:gd name="T7" fmla="*/ 3 h 76"/>
                  <a:gd name="T8" fmla="*/ 1 w 136"/>
                  <a:gd name="T9" fmla="*/ 2 h 76"/>
                  <a:gd name="T10" fmla="*/ 0 w 136"/>
                  <a:gd name="T11" fmla="*/ 1 h 76"/>
                  <a:gd name="T12" fmla="*/ 2 w 136"/>
                  <a:gd name="T13" fmla="*/ 0 h 76"/>
                  <a:gd name="T14" fmla="*/ 3 w 136"/>
                  <a:gd name="T15" fmla="*/ 1 h 76"/>
                  <a:gd name="T16" fmla="*/ 4 w 136"/>
                  <a:gd name="T17" fmla="*/ 1 h 76"/>
                  <a:gd name="T18" fmla="*/ 6 w 136"/>
                  <a:gd name="T19" fmla="*/ 2 h 76"/>
                  <a:gd name="T20" fmla="*/ 8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2" y="76"/>
                    </a:moveTo>
                    <a:lnTo>
                      <a:pt x="107" y="74"/>
                    </a:lnTo>
                    <a:lnTo>
                      <a:pt x="81" y="67"/>
                    </a:lnTo>
                    <a:lnTo>
                      <a:pt x="40" y="54"/>
                    </a:lnTo>
                    <a:lnTo>
                      <a:pt x="11" y="33"/>
                    </a:lnTo>
                    <a:lnTo>
                      <a:pt x="0" y="20"/>
                    </a:lnTo>
                    <a:lnTo>
                      <a:pt x="29" y="0"/>
                    </a:lnTo>
                    <a:lnTo>
                      <a:pt x="37" y="10"/>
                    </a:lnTo>
                    <a:lnTo>
                      <a:pt x="59" y="25"/>
                    </a:lnTo>
                    <a:lnTo>
                      <a:pt x="94" y="37"/>
                    </a:lnTo>
                    <a:lnTo>
                      <a:pt x="112" y="42"/>
                    </a:lnTo>
                    <a:lnTo>
                      <a:pt x="136" y="43"/>
                    </a:lnTo>
                    <a:lnTo>
                      <a:pt x="132"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584" name="Oval 183"/>
              <p:cNvSpPr>
                <a:spLocks noChangeArrowheads="1"/>
              </p:cNvSpPr>
              <p:nvPr/>
            </p:nvSpPr>
            <p:spPr bwMode="auto">
              <a:xfrm>
                <a:off x="1976" y="1818"/>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85" name="Oval 184"/>
              <p:cNvSpPr>
                <a:spLocks noChangeArrowheads="1"/>
              </p:cNvSpPr>
              <p:nvPr/>
            </p:nvSpPr>
            <p:spPr bwMode="auto">
              <a:xfrm>
                <a:off x="1917"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86" name="Oval 185"/>
              <p:cNvSpPr>
                <a:spLocks noChangeArrowheads="1"/>
              </p:cNvSpPr>
              <p:nvPr/>
            </p:nvSpPr>
            <p:spPr bwMode="auto">
              <a:xfrm>
                <a:off x="2279"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587" name="Freeform 186"/>
              <p:cNvSpPr>
                <a:spLocks noChangeArrowheads="1"/>
              </p:cNvSpPr>
              <p:nvPr/>
            </p:nvSpPr>
            <p:spPr bwMode="auto">
              <a:xfrm>
                <a:off x="2227" y="1770"/>
                <a:ext cx="67" cy="38"/>
              </a:xfrm>
              <a:custGeom>
                <a:avLst/>
                <a:gdLst>
                  <a:gd name="T0" fmla="*/ 6 w 134"/>
                  <a:gd name="T1" fmla="*/ 5 h 76"/>
                  <a:gd name="T2" fmla="*/ 6 w 134"/>
                  <a:gd name="T3" fmla="*/ 5 h 76"/>
                  <a:gd name="T4" fmla="*/ 4 w 134"/>
                  <a:gd name="T5" fmla="*/ 3 h 76"/>
                  <a:gd name="T6" fmla="*/ 3 w 134"/>
                  <a:gd name="T7" fmla="*/ 2 h 76"/>
                  <a:gd name="T8" fmla="*/ 2 w 134"/>
                  <a:gd name="T9" fmla="*/ 2 h 76"/>
                  <a:gd name="T10" fmla="*/ 1 w 134"/>
                  <a:gd name="T11" fmla="*/ 2 h 76"/>
                  <a:gd name="T12" fmla="*/ 0 w 134"/>
                  <a:gd name="T13" fmla="*/ 2 h 76"/>
                  <a:gd name="T14" fmla="*/ 1 w 134"/>
                  <a:gd name="T15" fmla="*/ 0 h 76"/>
                  <a:gd name="T16" fmla="*/ 2 w 134"/>
                  <a:gd name="T17" fmla="*/ 1 h 76"/>
                  <a:gd name="T18" fmla="*/ 3 w 134"/>
                  <a:gd name="T19" fmla="*/ 1 h 76"/>
                  <a:gd name="T20" fmla="*/ 4 w 134"/>
                  <a:gd name="T21" fmla="*/ 1 h 76"/>
                  <a:gd name="T22" fmla="*/ 6 w 134"/>
                  <a:gd name="T23" fmla="*/ 1 h 76"/>
                  <a:gd name="T24" fmla="*/ 7 w 134"/>
                  <a:gd name="T25" fmla="*/ 2 h 76"/>
                  <a:gd name="T26" fmla="*/ 8 w 134"/>
                  <a:gd name="T27" fmla="*/ 3 h 76"/>
                  <a:gd name="T28" fmla="*/ 6 w 134"/>
                  <a:gd name="T29" fmla="*/ 5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76"/>
                  <a:gd name="T47" fmla="*/ 134 w 134"/>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76">
                    <a:moveTo>
                      <a:pt x="107" y="76"/>
                    </a:moveTo>
                    <a:lnTo>
                      <a:pt x="99" y="67"/>
                    </a:lnTo>
                    <a:lnTo>
                      <a:pt x="76" y="50"/>
                    </a:lnTo>
                    <a:lnTo>
                      <a:pt x="59" y="44"/>
                    </a:lnTo>
                    <a:lnTo>
                      <a:pt x="42" y="38"/>
                    </a:lnTo>
                    <a:lnTo>
                      <a:pt x="22" y="33"/>
                    </a:lnTo>
                    <a:lnTo>
                      <a:pt x="0" y="32"/>
                    </a:lnTo>
                    <a:lnTo>
                      <a:pt x="4" y="0"/>
                    </a:lnTo>
                    <a:lnTo>
                      <a:pt x="29" y="1"/>
                    </a:lnTo>
                    <a:lnTo>
                      <a:pt x="53" y="6"/>
                    </a:lnTo>
                    <a:lnTo>
                      <a:pt x="76" y="13"/>
                    </a:lnTo>
                    <a:lnTo>
                      <a:pt x="96" y="23"/>
                    </a:lnTo>
                    <a:lnTo>
                      <a:pt x="123" y="42"/>
                    </a:lnTo>
                    <a:lnTo>
                      <a:pt x="134"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88" name="Freeform 187"/>
              <p:cNvSpPr>
                <a:spLocks noChangeArrowheads="1"/>
              </p:cNvSpPr>
              <p:nvPr/>
            </p:nvSpPr>
            <p:spPr bwMode="auto">
              <a:xfrm>
                <a:off x="2161" y="1770"/>
                <a:ext cx="68" cy="37"/>
              </a:xfrm>
              <a:custGeom>
                <a:avLst/>
                <a:gdLst>
                  <a:gd name="T0" fmla="*/ 8 w 137"/>
                  <a:gd name="T1" fmla="*/ 2 h 74"/>
                  <a:gd name="T2" fmla="*/ 7 w 137"/>
                  <a:gd name="T3" fmla="*/ 2 h 74"/>
                  <a:gd name="T4" fmla="*/ 5 w 137"/>
                  <a:gd name="T5" fmla="*/ 2 h 74"/>
                  <a:gd name="T6" fmla="*/ 3 w 137"/>
                  <a:gd name="T7" fmla="*/ 3 h 74"/>
                  <a:gd name="T8" fmla="*/ 2 w 137"/>
                  <a:gd name="T9" fmla="*/ 4 h 74"/>
                  <a:gd name="T10" fmla="*/ 1 w 137"/>
                  <a:gd name="T11" fmla="*/ 5 h 74"/>
                  <a:gd name="T12" fmla="*/ 0 w 137"/>
                  <a:gd name="T13" fmla="*/ 3 h 74"/>
                  <a:gd name="T14" fmla="*/ 0 w 137"/>
                  <a:gd name="T15" fmla="*/ 2 h 74"/>
                  <a:gd name="T16" fmla="*/ 2 w 137"/>
                  <a:gd name="T17" fmla="*/ 1 h 74"/>
                  <a:gd name="T18" fmla="*/ 5 w 137"/>
                  <a:gd name="T19" fmla="*/ 1 h 74"/>
                  <a:gd name="T20" fmla="*/ 6 w 137"/>
                  <a:gd name="T21" fmla="*/ 1 h 74"/>
                  <a:gd name="T22" fmla="*/ 8 w 137"/>
                  <a:gd name="T23" fmla="*/ 0 h 74"/>
                  <a:gd name="T24" fmla="*/ 8 w 137"/>
                  <a:gd name="T25" fmla="*/ 2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4"/>
                  <a:gd name="T41" fmla="*/ 137 w 137"/>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4">
                    <a:moveTo>
                      <a:pt x="137" y="32"/>
                    </a:moveTo>
                    <a:lnTo>
                      <a:pt x="115" y="33"/>
                    </a:lnTo>
                    <a:lnTo>
                      <a:pt x="92" y="37"/>
                    </a:lnTo>
                    <a:lnTo>
                      <a:pt x="59" y="50"/>
                    </a:lnTo>
                    <a:lnTo>
                      <a:pt x="37" y="64"/>
                    </a:lnTo>
                    <a:lnTo>
                      <a:pt x="30" y="74"/>
                    </a:lnTo>
                    <a:lnTo>
                      <a:pt x="0" y="54"/>
                    </a:lnTo>
                    <a:lnTo>
                      <a:pt x="11" y="40"/>
                    </a:lnTo>
                    <a:lnTo>
                      <a:pt x="41" y="22"/>
                    </a:lnTo>
                    <a:lnTo>
                      <a:pt x="80" y="6"/>
                    </a:lnTo>
                    <a:lnTo>
                      <a:pt x="107" y="1"/>
                    </a:lnTo>
                    <a:lnTo>
                      <a:pt x="133" y="0"/>
                    </a:lnTo>
                    <a:lnTo>
                      <a:pt x="137"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89" name="Oval 188"/>
              <p:cNvSpPr>
                <a:spLocks noChangeArrowheads="1"/>
              </p:cNvSpPr>
              <p:nvPr/>
            </p:nvSpPr>
            <p:spPr bwMode="auto">
              <a:xfrm>
                <a:off x="2219" y="176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90" name="Freeform 189"/>
              <p:cNvSpPr>
                <a:spLocks noChangeArrowheads="1"/>
              </p:cNvSpPr>
              <p:nvPr/>
            </p:nvSpPr>
            <p:spPr bwMode="auto">
              <a:xfrm>
                <a:off x="2108" y="1798"/>
                <a:ext cx="67" cy="38"/>
              </a:xfrm>
              <a:custGeom>
                <a:avLst/>
                <a:gdLst>
                  <a:gd name="T0" fmla="*/ 8 w 135"/>
                  <a:gd name="T1" fmla="*/ 1 h 76"/>
                  <a:gd name="T2" fmla="*/ 7 w 135"/>
                  <a:gd name="T3" fmla="*/ 2 h 76"/>
                  <a:gd name="T4" fmla="*/ 6 w 135"/>
                  <a:gd name="T5" fmla="*/ 2 h 76"/>
                  <a:gd name="T6" fmla="*/ 6 w 135"/>
                  <a:gd name="T7" fmla="*/ 3 h 76"/>
                  <a:gd name="T8" fmla="*/ 3 w 135"/>
                  <a:gd name="T9" fmla="*/ 5 h 76"/>
                  <a:gd name="T10" fmla="*/ 1 w 135"/>
                  <a:gd name="T11" fmla="*/ 5 h 76"/>
                  <a:gd name="T12" fmla="*/ 0 w 135"/>
                  <a:gd name="T13" fmla="*/ 5 h 76"/>
                  <a:gd name="T14" fmla="*/ 0 w 135"/>
                  <a:gd name="T15" fmla="*/ 2 h 76"/>
                  <a:gd name="T16" fmla="*/ 1 w 135"/>
                  <a:gd name="T17" fmla="*/ 2 h 76"/>
                  <a:gd name="T18" fmla="*/ 2 w 135"/>
                  <a:gd name="T19" fmla="*/ 2 h 76"/>
                  <a:gd name="T20" fmla="*/ 4 w 135"/>
                  <a:gd name="T21" fmla="*/ 1 h 76"/>
                  <a:gd name="T22" fmla="*/ 5 w 135"/>
                  <a:gd name="T23" fmla="*/ 1 h 76"/>
                  <a:gd name="T24" fmla="*/ 6 w 135"/>
                  <a:gd name="T25" fmla="*/ 1 h 76"/>
                  <a:gd name="T26" fmla="*/ 6 w 135"/>
                  <a:gd name="T27" fmla="*/ 0 h 76"/>
                  <a:gd name="T28" fmla="*/ 8 w 135"/>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76"/>
                  <a:gd name="T47" fmla="*/ 135 w 135"/>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76">
                    <a:moveTo>
                      <a:pt x="135" y="19"/>
                    </a:moveTo>
                    <a:lnTo>
                      <a:pt x="126" y="32"/>
                    </a:lnTo>
                    <a:lnTo>
                      <a:pt x="111" y="44"/>
                    </a:lnTo>
                    <a:lnTo>
                      <a:pt x="96" y="54"/>
                    </a:lnTo>
                    <a:lnTo>
                      <a:pt x="57" y="68"/>
                    </a:lnTo>
                    <a:lnTo>
                      <a:pt x="30" y="75"/>
                    </a:lnTo>
                    <a:lnTo>
                      <a:pt x="6" y="76"/>
                    </a:lnTo>
                    <a:lnTo>
                      <a:pt x="0" y="44"/>
                    </a:lnTo>
                    <a:lnTo>
                      <a:pt x="24" y="42"/>
                    </a:lnTo>
                    <a:lnTo>
                      <a:pt x="43" y="37"/>
                    </a:lnTo>
                    <a:lnTo>
                      <a:pt x="78" y="26"/>
                    </a:lnTo>
                    <a:lnTo>
                      <a:pt x="89" y="17"/>
                    </a:lnTo>
                    <a:lnTo>
                      <a:pt x="96" y="12"/>
                    </a:lnTo>
                    <a:lnTo>
                      <a:pt x="103" y="0"/>
                    </a:lnTo>
                    <a:lnTo>
                      <a:pt x="135" y="19"/>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91" name="Oval 190"/>
              <p:cNvSpPr>
                <a:spLocks noChangeArrowheads="1"/>
              </p:cNvSpPr>
              <p:nvPr/>
            </p:nvSpPr>
            <p:spPr bwMode="auto">
              <a:xfrm>
                <a:off x="2159"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92" name="Freeform 191"/>
              <p:cNvSpPr>
                <a:spLocks noChangeArrowheads="1"/>
              </p:cNvSpPr>
              <p:nvPr/>
            </p:nvSpPr>
            <p:spPr bwMode="auto">
              <a:xfrm>
                <a:off x="2037" y="1799"/>
                <a:ext cx="74" cy="37"/>
              </a:xfrm>
              <a:custGeom>
                <a:avLst/>
                <a:gdLst>
                  <a:gd name="T0" fmla="*/ 9 w 148"/>
                  <a:gd name="T1" fmla="*/ 5 h 74"/>
                  <a:gd name="T2" fmla="*/ 7 w 148"/>
                  <a:gd name="T3" fmla="*/ 5 h 74"/>
                  <a:gd name="T4" fmla="*/ 6 w 148"/>
                  <a:gd name="T5" fmla="*/ 5 h 74"/>
                  <a:gd name="T6" fmla="*/ 5 w 148"/>
                  <a:gd name="T7" fmla="*/ 4 h 74"/>
                  <a:gd name="T8" fmla="*/ 3 w 148"/>
                  <a:gd name="T9" fmla="*/ 3 h 74"/>
                  <a:gd name="T10" fmla="*/ 2 w 148"/>
                  <a:gd name="T11" fmla="*/ 2 h 74"/>
                  <a:gd name="T12" fmla="*/ 1 w 148"/>
                  <a:gd name="T13" fmla="*/ 2 h 74"/>
                  <a:gd name="T14" fmla="*/ 1 w 148"/>
                  <a:gd name="T15" fmla="*/ 1 h 74"/>
                  <a:gd name="T16" fmla="*/ 0 w 148"/>
                  <a:gd name="T17" fmla="*/ 1 h 74"/>
                  <a:gd name="T18" fmla="*/ 2 w 148"/>
                  <a:gd name="T19" fmla="*/ 0 h 74"/>
                  <a:gd name="T20" fmla="*/ 2 w 148"/>
                  <a:gd name="T21" fmla="*/ 1 h 74"/>
                  <a:gd name="T22" fmla="*/ 2 w 148"/>
                  <a:gd name="T23" fmla="*/ 1 h 74"/>
                  <a:gd name="T24" fmla="*/ 3 w 148"/>
                  <a:gd name="T25" fmla="*/ 1 h 74"/>
                  <a:gd name="T26" fmla="*/ 5 w 148"/>
                  <a:gd name="T27" fmla="*/ 1 h 74"/>
                  <a:gd name="T28" fmla="*/ 5 w 148"/>
                  <a:gd name="T29" fmla="*/ 2 h 74"/>
                  <a:gd name="T30" fmla="*/ 6 w 148"/>
                  <a:gd name="T31" fmla="*/ 2 h 74"/>
                  <a:gd name="T32" fmla="*/ 7 w 148"/>
                  <a:gd name="T33" fmla="*/ 2 h 74"/>
                  <a:gd name="T34" fmla="*/ 9 w 148"/>
                  <a:gd name="T35" fmla="*/ 2 h 74"/>
                  <a:gd name="T36" fmla="*/ 9 w 148"/>
                  <a:gd name="T37" fmla="*/ 5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
                  <a:gd name="T58" fmla="*/ 0 h 74"/>
                  <a:gd name="T59" fmla="*/ 148 w 148"/>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 h="74">
                    <a:moveTo>
                      <a:pt x="144" y="74"/>
                    </a:moveTo>
                    <a:lnTo>
                      <a:pt x="118" y="73"/>
                    </a:lnTo>
                    <a:lnTo>
                      <a:pt x="93" y="67"/>
                    </a:lnTo>
                    <a:lnTo>
                      <a:pt x="69" y="61"/>
                    </a:lnTo>
                    <a:lnTo>
                      <a:pt x="48" y="52"/>
                    </a:lnTo>
                    <a:lnTo>
                      <a:pt x="30" y="42"/>
                    </a:lnTo>
                    <a:lnTo>
                      <a:pt x="15" y="32"/>
                    </a:lnTo>
                    <a:lnTo>
                      <a:pt x="6" y="24"/>
                    </a:lnTo>
                    <a:lnTo>
                      <a:pt x="0" y="15"/>
                    </a:lnTo>
                    <a:lnTo>
                      <a:pt x="34" y="0"/>
                    </a:lnTo>
                    <a:lnTo>
                      <a:pt x="34" y="2"/>
                    </a:lnTo>
                    <a:lnTo>
                      <a:pt x="41" y="8"/>
                    </a:lnTo>
                    <a:lnTo>
                      <a:pt x="50" y="15"/>
                    </a:lnTo>
                    <a:lnTo>
                      <a:pt x="67" y="24"/>
                    </a:lnTo>
                    <a:lnTo>
                      <a:pt x="83" y="30"/>
                    </a:lnTo>
                    <a:lnTo>
                      <a:pt x="104" y="35"/>
                    </a:lnTo>
                    <a:lnTo>
                      <a:pt x="124" y="40"/>
                    </a:lnTo>
                    <a:lnTo>
                      <a:pt x="148" y="42"/>
                    </a:lnTo>
                    <a:lnTo>
                      <a:pt x="144" y="74"/>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93" name="Oval 192"/>
              <p:cNvSpPr>
                <a:spLocks noChangeArrowheads="1"/>
              </p:cNvSpPr>
              <p:nvPr/>
            </p:nvSpPr>
            <p:spPr bwMode="auto">
              <a:xfrm>
                <a:off x="2101" y="181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94" name="Freeform 193"/>
              <p:cNvSpPr>
                <a:spLocks noChangeArrowheads="1"/>
              </p:cNvSpPr>
              <p:nvPr/>
            </p:nvSpPr>
            <p:spPr bwMode="auto">
              <a:xfrm>
                <a:off x="1985"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8" y="50"/>
                    </a:lnTo>
                    <a:lnTo>
                      <a:pt x="41" y="37"/>
                    </a:lnTo>
                    <a:lnTo>
                      <a:pt x="23" y="33"/>
                    </a:lnTo>
                    <a:lnTo>
                      <a:pt x="0" y="32"/>
                    </a:lnTo>
                    <a:lnTo>
                      <a:pt x="4" y="0"/>
                    </a:lnTo>
                    <a:lnTo>
                      <a:pt x="28" y="1"/>
                    </a:lnTo>
                    <a:lnTo>
                      <a:pt x="54" y="6"/>
                    </a:lnTo>
                    <a:lnTo>
                      <a:pt x="96" y="22"/>
                    </a:lnTo>
                    <a:lnTo>
                      <a:pt x="124" y="40"/>
                    </a:lnTo>
                    <a:lnTo>
                      <a:pt x="135"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95" name="Oval 194"/>
              <p:cNvSpPr>
                <a:spLocks noChangeArrowheads="1"/>
              </p:cNvSpPr>
              <p:nvPr/>
            </p:nvSpPr>
            <p:spPr bwMode="auto">
              <a:xfrm>
                <a:off x="2036"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96" name="Freeform 195"/>
              <p:cNvSpPr>
                <a:spLocks noChangeArrowheads="1"/>
              </p:cNvSpPr>
              <p:nvPr/>
            </p:nvSpPr>
            <p:spPr bwMode="auto">
              <a:xfrm>
                <a:off x="1917" y="1770"/>
                <a:ext cx="70" cy="37"/>
              </a:xfrm>
              <a:custGeom>
                <a:avLst/>
                <a:gdLst>
                  <a:gd name="T0" fmla="*/ 9 w 138"/>
                  <a:gd name="T1" fmla="*/ 2 h 72"/>
                  <a:gd name="T2" fmla="*/ 8 w 138"/>
                  <a:gd name="T3" fmla="*/ 3 h 72"/>
                  <a:gd name="T4" fmla="*/ 7 w 138"/>
                  <a:gd name="T5" fmla="*/ 3 h 72"/>
                  <a:gd name="T6" fmla="*/ 5 w 138"/>
                  <a:gd name="T7" fmla="*/ 3 h 72"/>
                  <a:gd name="T8" fmla="*/ 4 w 138"/>
                  <a:gd name="T9" fmla="*/ 4 h 72"/>
                  <a:gd name="T10" fmla="*/ 3 w 138"/>
                  <a:gd name="T11" fmla="*/ 5 h 72"/>
                  <a:gd name="T12" fmla="*/ 3 w 138"/>
                  <a:gd name="T13" fmla="*/ 5 h 72"/>
                  <a:gd name="T14" fmla="*/ 3 w 138"/>
                  <a:gd name="T15" fmla="*/ 5 h 72"/>
                  <a:gd name="T16" fmla="*/ 0 w 138"/>
                  <a:gd name="T17" fmla="*/ 4 h 72"/>
                  <a:gd name="T18" fmla="*/ 1 w 138"/>
                  <a:gd name="T19" fmla="*/ 4 h 72"/>
                  <a:gd name="T20" fmla="*/ 1 w 138"/>
                  <a:gd name="T21" fmla="*/ 3 h 72"/>
                  <a:gd name="T22" fmla="*/ 3 w 138"/>
                  <a:gd name="T23" fmla="*/ 2 h 72"/>
                  <a:gd name="T24" fmla="*/ 4 w 138"/>
                  <a:gd name="T25" fmla="*/ 1 h 72"/>
                  <a:gd name="T26" fmla="*/ 6 w 138"/>
                  <a:gd name="T27" fmla="*/ 1 h 72"/>
                  <a:gd name="T28" fmla="*/ 7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6" y="38"/>
                    </a:lnTo>
                    <a:lnTo>
                      <a:pt x="77" y="44"/>
                    </a:lnTo>
                    <a:lnTo>
                      <a:pt x="61" y="50"/>
                    </a:lnTo>
                    <a:lnTo>
                      <a:pt x="37" y="65"/>
                    </a:lnTo>
                    <a:lnTo>
                      <a:pt x="33" y="69"/>
                    </a:lnTo>
                    <a:lnTo>
                      <a:pt x="33" y="72"/>
                    </a:lnTo>
                    <a:lnTo>
                      <a:pt x="0" y="57"/>
                    </a:lnTo>
                    <a:lnTo>
                      <a:pt x="2" y="50"/>
                    </a:lnTo>
                    <a:lnTo>
                      <a:pt x="13" y="40"/>
                    </a:lnTo>
                    <a:lnTo>
                      <a:pt x="40" y="22"/>
                    </a:lnTo>
                    <a:lnTo>
                      <a:pt x="61" y="13"/>
                    </a:lnTo>
                    <a:lnTo>
                      <a:pt x="85" y="6"/>
                    </a:lnTo>
                    <a:lnTo>
                      <a:pt x="109" y="1"/>
                    </a:lnTo>
                    <a:lnTo>
                      <a:pt x="133" y="0"/>
                    </a:lnTo>
                    <a:lnTo>
                      <a:pt x="138"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597" name="Oval 196"/>
              <p:cNvSpPr>
                <a:spLocks noChangeArrowheads="1"/>
              </p:cNvSpPr>
              <p:nvPr/>
            </p:nvSpPr>
            <p:spPr bwMode="auto">
              <a:xfrm>
                <a:off x="1976" y="1769"/>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98" name="Oval 197"/>
              <p:cNvSpPr>
                <a:spLocks noChangeArrowheads="1"/>
              </p:cNvSpPr>
              <p:nvPr/>
            </p:nvSpPr>
            <p:spPr bwMode="auto">
              <a:xfrm>
                <a:off x="1917"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599" name="Oval 198"/>
              <p:cNvSpPr>
                <a:spLocks noChangeArrowheads="1"/>
              </p:cNvSpPr>
              <p:nvPr/>
            </p:nvSpPr>
            <p:spPr bwMode="auto">
              <a:xfrm>
                <a:off x="2279"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00" name="Freeform 199"/>
              <p:cNvSpPr>
                <a:spLocks noChangeArrowheads="1"/>
              </p:cNvSpPr>
              <p:nvPr/>
            </p:nvSpPr>
            <p:spPr bwMode="auto">
              <a:xfrm>
                <a:off x="3068"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8" y="50"/>
                    </a:lnTo>
                    <a:lnTo>
                      <a:pt x="41" y="37"/>
                    </a:lnTo>
                    <a:lnTo>
                      <a:pt x="22" y="33"/>
                    </a:lnTo>
                    <a:lnTo>
                      <a:pt x="0" y="32"/>
                    </a:lnTo>
                    <a:lnTo>
                      <a:pt x="4" y="0"/>
                    </a:lnTo>
                    <a:lnTo>
                      <a:pt x="28" y="1"/>
                    </a:lnTo>
                    <a:lnTo>
                      <a:pt x="54" y="6"/>
                    </a:lnTo>
                    <a:lnTo>
                      <a:pt x="96" y="22"/>
                    </a:lnTo>
                    <a:lnTo>
                      <a:pt x="124" y="40"/>
                    </a:lnTo>
                    <a:lnTo>
                      <a:pt x="135" y="54"/>
                    </a:lnTo>
                    <a:lnTo>
                      <a:pt x="107"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01" name="Freeform 200"/>
              <p:cNvSpPr>
                <a:spLocks noChangeArrowheads="1"/>
              </p:cNvSpPr>
              <p:nvPr/>
            </p:nvSpPr>
            <p:spPr bwMode="auto">
              <a:xfrm>
                <a:off x="3001" y="1770"/>
                <a:ext cx="69" cy="37"/>
              </a:xfrm>
              <a:custGeom>
                <a:avLst/>
                <a:gdLst>
                  <a:gd name="T0" fmla="*/ 9 w 138"/>
                  <a:gd name="T1" fmla="*/ 2 h 72"/>
                  <a:gd name="T2" fmla="*/ 7 w 138"/>
                  <a:gd name="T3" fmla="*/ 3 h 72"/>
                  <a:gd name="T4" fmla="*/ 6 w 138"/>
                  <a:gd name="T5" fmla="*/ 3 h 72"/>
                  <a:gd name="T6" fmla="*/ 4 w 138"/>
                  <a:gd name="T7" fmla="*/ 3 h 72"/>
                  <a:gd name="T8" fmla="*/ 4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3 w 138"/>
                  <a:gd name="T25" fmla="*/ 1 h 72"/>
                  <a:gd name="T26" fmla="*/ 5 w 138"/>
                  <a:gd name="T27" fmla="*/ 1 h 72"/>
                  <a:gd name="T28" fmla="*/ 6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4" y="38"/>
                    </a:lnTo>
                    <a:lnTo>
                      <a:pt x="75" y="44"/>
                    </a:lnTo>
                    <a:lnTo>
                      <a:pt x="61" y="50"/>
                    </a:lnTo>
                    <a:lnTo>
                      <a:pt x="37" y="65"/>
                    </a:lnTo>
                    <a:lnTo>
                      <a:pt x="33" y="69"/>
                    </a:lnTo>
                    <a:lnTo>
                      <a:pt x="33" y="72"/>
                    </a:lnTo>
                    <a:lnTo>
                      <a:pt x="0" y="57"/>
                    </a:lnTo>
                    <a:lnTo>
                      <a:pt x="2" y="50"/>
                    </a:lnTo>
                    <a:lnTo>
                      <a:pt x="13" y="40"/>
                    </a:lnTo>
                    <a:lnTo>
                      <a:pt x="40" y="22"/>
                    </a:lnTo>
                    <a:lnTo>
                      <a:pt x="59" y="13"/>
                    </a:lnTo>
                    <a:lnTo>
                      <a:pt x="83" y="6"/>
                    </a:lnTo>
                    <a:lnTo>
                      <a:pt x="108" y="1"/>
                    </a:lnTo>
                    <a:lnTo>
                      <a:pt x="132" y="0"/>
                    </a:lnTo>
                    <a:lnTo>
                      <a:pt x="138"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02" name="Oval 201"/>
              <p:cNvSpPr>
                <a:spLocks noChangeArrowheads="1"/>
              </p:cNvSpPr>
              <p:nvPr/>
            </p:nvSpPr>
            <p:spPr bwMode="auto">
              <a:xfrm>
                <a:off x="3060" y="1769"/>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03" name="Oval 202"/>
              <p:cNvSpPr>
                <a:spLocks noChangeArrowheads="1"/>
              </p:cNvSpPr>
              <p:nvPr/>
            </p:nvSpPr>
            <p:spPr bwMode="auto">
              <a:xfrm>
                <a:off x="3000"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04" name="Oval 203"/>
              <p:cNvSpPr>
                <a:spLocks noChangeArrowheads="1"/>
              </p:cNvSpPr>
              <p:nvPr/>
            </p:nvSpPr>
            <p:spPr bwMode="auto">
              <a:xfrm>
                <a:off x="3120"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05" name="Freeform 204"/>
              <p:cNvSpPr>
                <a:spLocks noChangeArrowheads="1"/>
              </p:cNvSpPr>
              <p:nvPr/>
            </p:nvSpPr>
            <p:spPr bwMode="auto">
              <a:xfrm>
                <a:off x="2585" y="1797"/>
                <a:ext cx="69" cy="38"/>
              </a:xfrm>
              <a:custGeom>
                <a:avLst/>
                <a:gdLst>
                  <a:gd name="T0" fmla="*/ 9 w 136"/>
                  <a:gd name="T1" fmla="*/ 1 h 76"/>
                  <a:gd name="T2" fmla="*/ 8 w 136"/>
                  <a:gd name="T3" fmla="*/ 2 h 76"/>
                  <a:gd name="T4" fmla="*/ 7 w 136"/>
                  <a:gd name="T5" fmla="*/ 3 h 76"/>
                  <a:gd name="T6" fmla="*/ 5 w 136"/>
                  <a:gd name="T7" fmla="*/ 3 h 76"/>
                  <a:gd name="T8" fmla="*/ 4 w 136"/>
                  <a:gd name="T9" fmla="*/ 5 h 76"/>
                  <a:gd name="T10" fmla="*/ 2 w 136"/>
                  <a:gd name="T11" fmla="*/ 5 h 76"/>
                  <a:gd name="T12" fmla="*/ 1 w 136"/>
                  <a:gd name="T13" fmla="*/ 5 h 76"/>
                  <a:gd name="T14" fmla="*/ 0 w 136"/>
                  <a:gd name="T15" fmla="*/ 2 h 76"/>
                  <a:gd name="T16" fmla="*/ 2 w 136"/>
                  <a:gd name="T17" fmla="*/ 2 h 76"/>
                  <a:gd name="T18" fmla="*/ 3 w 136"/>
                  <a:gd name="T19" fmla="*/ 2 h 76"/>
                  <a:gd name="T20" fmla="*/ 4 w 136"/>
                  <a:gd name="T21" fmla="*/ 2 h 76"/>
                  <a:gd name="T22" fmla="*/ 5 w 136"/>
                  <a:gd name="T23" fmla="*/ 1 h 76"/>
                  <a:gd name="T24" fmla="*/ 7 w 136"/>
                  <a:gd name="T25" fmla="*/ 1 h 76"/>
                  <a:gd name="T26" fmla="*/ 7 w 136"/>
                  <a:gd name="T27" fmla="*/ 0 h 76"/>
                  <a:gd name="T28" fmla="*/ 9 w 136"/>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6"/>
                  <a:gd name="T47" fmla="*/ 136 w 13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6">
                    <a:moveTo>
                      <a:pt x="136" y="22"/>
                    </a:moveTo>
                    <a:lnTo>
                      <a:pt x="125" y="33"/>
                    </a:lnTo>
                    <a:lnTo>
                      <a:pt x="99" y="50"/>
                    </a:lnTo>
                    <a:lnTo>
                      <a:pt x="77" y="60"/>
                    </a:lnTo>
                    <a:lnTo>
                      <a:pt x="55" y="69"/>
                    </a:lnTo>
                    <a:lnTo>
                      <a:pt x="31" y="74"/>
                    </a:lnTo>
                    <a:lnTo>
                      <a:pt x="5" y="76"/>
                    </a:lnTo>
                    <a:lnTo>
                      <a:pt x="0" y="43"/>
                    </a:lnTo>
                    <a:lnTo>
                      <a:pt x="24" y="42"/>
                    </a:lnTo>
                    <a:lnTo>
                      <a:pt x="44" y="37"/>
                    </a:lnTo>
                    <a:lnTo>
                      <a:pt x="61" y="30"/>
                    </a:lnTo>
                    <a:lnTo>
                      <a:pt x="77" y="23"/>
                    </a:lnTo>
                    <a:lnTo>
                      <a:pt x="101" y="8"/>
                    </a:lnTo>
                    <a:lnTo>
                      <a:pt x="108" y="0"/>
                    </a:lnTo>
                    <a:lnTo>
                      <a:pt x="136" y="2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06" name="Freeform 205"/>
              <p:cNvSpPr>
                <a:spLocks noChangeArrowheads="1"/>
              </p:cNvSpPr>
              <p:nvPr/>
            </p:nvSpPr>
            <p:spPr bwMode="auto">
              <a:xfrm>
                <a:off x="2520" y="1797"/>
                <a:ext cx="68" cy="38"/>
              </a:xfrm>
              <a:custGeom>
                <a:avLst/>
                <a:gdLst>
                  <a:gd name="T0" fmla="*/ 9 w 136"/>
                  <a:gd name="T1" fmla="*/ 5 h 76"/>
                  <a:gd name="T2" fmla="*/ 6 w 136"/>
                  <a:gd name="T3" fmla="*/ 5 h 76"/>
                  <a:gd name="T4" fmla="*/ 5 w 136"/>
                  <a:gd name="T5" fmla="*/ 5 h 76"/>
                  <a:gd name="T6" fmla="*/ 2 w 136"/>
                  <a:gd name="T7" fmla="*/ 3 h 76"/>
                  <a:gd name="T8" fmla="*/ 1 w 136"/>
                  <a:gd name="T9" fmla="*/ 2 h 76"/>
                  <a:gd name="T10" fmla="*/ 0 w 136"/>
                  <a:gd name="T11" fmla="*/ 1 h 76"/>
                  <a:gd name="T12" fmla="*/ 2 w 136"/>
                  <a:gd name="T13" fmla="*/ 0 h 76"/>
                  <a:gd name="T14" fmla="*/ 2 w 136"/>
                  <a:gd name="T15" fmla="*/ 1 h 76"/>
                  <a:gd name="T16" fmla="*/ 3 w 136"/>
                  <a:gd name="T17" fmla="*/ 1 h 76"/>
                  <a:gd name="T18" fmla="*/ 6 w 136"/>
                  <a:gd name="T19" fmla="*/ 2 h 76"/>
                  <a:gd name="T20" fmla="*/ 7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3" y="76"/>
                    </a:moveTo>
                    <a:lnTo>
                      <a:pt x="107" y="74"/>
                    </a:lnTo>
                    <a:lnTo>
                      <a:pt x="83" y="69"/>
                    </a:lnTo>
                    <a:lnTo>
                      <a:pt x="40" y="54"/>
                    </a:lnTo>
                    <a:lnTo>
                      <a:pt x="11" y="33"/>
                    </a:lnTo>
                    <a:lnTo>
                      <a:pt x="0" y="20"/>
                    </a:lnTo>
                    <a:lnTo>
                      <a:pt x="29" y="0"/>
                    </a:lnTo>
                    <a:lnTo>
                      <a:pt x="37" y="10"/>
                    </a:lnTo>
                    <a:lnTo>
                      <a:pt x="59" y="25"/>
                    </a:lnTo>
                    <a:lnTo>
                      <a:pt x="94" y="37"/>
                    </a:lnTo>
                    <a:lnTo>
                      <a:pt x="112" y="42"/>
                    </a:lnTo>
                    <a:lnTo>
                      <a:pt x="136" y="43"/>
                    </a:lnTo>
                    <a:lnTo>
                      <a:pt x="133"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07" name="Oval 206"/>
              <p:cNvSpPr>
                <a:spLocks noChangeArrowheads="1"/>
              </p:cNvSpPr>
              <p:nvPr/>
            </p:nvSpPr>
            <p:spPr bwMode="auto">
              <a:xfrm>
                <a:off x="2578" y="1818"/>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08" name="Freeform 207"/>
              <p:cNvSpPr>
                <a:spLocks noChangeArrowheads="1"/>
              </p:cNvSpPr>
              <p:nvPr/>
            </p:nvSpPr>
            <p:spPr bwMode="auto">
              <a:xfrm>
                <a:off x="2467"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7" y="50"/>
                    </a:lnTo>
                    <a:lnTo>
                      <a:pt x="41" y="37"/>
                    </a:lnTo>
                    <a:lnTo>
                      <a:pt x="22" y="33"/>
                    </a:lnTo>
                    <a:lnTo>
                      <a:pt x="0" y="32"/>
                    </a:lnTo>
                    <a:lnTo>
                      <a:pt x="4" y="0"/>
                    </a:lnTo>
                    <a:lnTo>
                      <a:pt x="28" y="1"/>
                    </a:lnTo>
                    <a:lnTo>
                      <a:pt x="53" y="6"/>
                    </a:lnTo>
                    <a:lnTo>
                      <a:pt x="96" y="22"/>
                    </a:lnTo>
                    <a:lnTo>
                      <a:pt x="123" y="40"/>
                    </a:lnTo>
                    <a:lnTo>
                      <a:pt x="135"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09" name="Oval 208"/>
              <p:cNvSpPr>
                <a:spLocks noChangeArrowheads="1"/>
              </p:cNvSpPr>
              <p:nvPr/>
            </p:nvSpPr>
            <p:spPr bwMode="auto">
              <a:xfrm>
                <a:off x="2518"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10" name="Freeform 209"/>
              <p:cNvSpPr>
                <a:spLocks noChangeArrowheads="1"/>
              </p:cNvSpPr>
              <p:nvPr/>
            </p:nvSpPr>
            <p:spPr bwMode="auto">
              <a:xfrm>
                <a:off x="2399" y="1770"/>
                <a:ext cx="69" cy="37"/>
              </a:xfrm>
              <a:custGeom>
                <a:avLst/>
                <a:gdLst>
                  <a:gd name="T0" fmla="*/ 9 w 138"/>
                  <a:gd name="T1" fmla="*/ 2 h 72"/>
                  <a:gd name="T2" fmla="*/ 7 w 138"/>
                  <a:gd name="T3" fmla="*/ 3 h 72"/>
                  <a:gd name="T4" fmla="*/ 6 w 138"/>
                  <a:gd name="T5" fmla="*/ 3 h 72"/>
                  <a:gd name="T6" fmla="*/ 5 w 138"/>
                  <a:gd name="T7" fmla="*/ 3 h 72"/>
                  <a:gd name="T8" fmla="*/ 3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3 w 138"/>
                  <a:gd name="T25" fmla="*/ 1 h 72"/>
                  <a:gd name="T26" fmla="*/ 5 w 138"/>
                  <a:gd name="T27" fmla="*/ 1 h 72"/>
                  <a:gd name="T28" fmla="*/ 6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5" y="38"/>
                    </a:lnTo>
                    <a:lnTo>
                      <a:pt x="77" y="44"/>
                    </a:lnTo>
                    <a:lnTo>
                      <a:pt x="60" y="50"/>
                    </a:lnTo>
                    <a:lnTo>
                      <a:pt x="36" y="65"/>
                    </a:lnTo>
                    <a:lnTo>
                      <a:pt x="33" y="69"/>
                    </a:lnTo>
                    <a:lnTo>
                      <a:pt x="33" y="72"/>
                    </a:lnTo>
                    <a:lnTo>
                      <a:pt x="0" y="57"/>
                    </a:lnTo>
                    <a:lnTo>
                      <a:pt x="1" y="50"/>
                    </a:lnTo>
                    <a:lnTo>
                      <a:pt x="12" y="40"/>
                    </a:lnTo>
                    <a:lnTo>
                      <a:pt x="40" y="22"/>
                    </a:lnTo>
                    <a:lnTo>
                      <a:pt x="60" y="13"/>
                    </a:lnTo>
                    <a:lnTo>
                      <a:pt x="84" y="6"/>
                    </a:lnTo>
                    <a:lnTo>
                      <a:pt x="108" y="1"/>
                    </a:lnTo>
                    <a:lnTo>
                      <a:pt x="132" y="0"/>
                    </a:lnTo>
                    <a:lnTo>
                      <a:pt x="138"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11" name="Oval 210"/>
              <p:cNvSpPr>
                <a:spLocks noChangeArrowheads="1"/>
              </p:cNvSpPr>
              <p:nvPr/>
            </p:nvSpPr>
            <p:spPr bwMode="auto">
              <a:xfrm>
                <a:off x="2458" y="1769"/>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12" name="Oval 211"/>
              <p:cNvSpPr>
                <a:spLocks noChangeArrowheads="1"/>
              </p:cNvSpPr>
              <p:nvPr/>
            </p:nvSpPr>
            <p:spPr bwMode="auto">
              <a:xfrm>
                <a:off x="2398"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13" name="Oval 212"/>
              <p:cNvSpPr>
                <a:spLocks noChangeArrowheads="1"/>
              </p:cNvSpPr>
              <p:nvPr/>
            </p:nvSpPr>
            <p:spPr bwMode="auto">
              <a:xfrm>
                <a:off x="2638"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14" name="Freeform 213"/>
              <p:cNvSpPr>
                <a:spLocks noChangeArrowheads="1"/>
              </p:cNvSpPr>
              <p:nvPr/>
            </p:nvSpPr>
            <p:spPr bwMode="auto">
              <a:xfrm>
                <a:off x="2399" y="1799"/>
                <a:ext cx="68" cy="36"/>
              </a:xfrm>
              <a:custGeom>
                <a:avLst/>
                <a:gdLst>
                  <a:gd name="T0" fmla="*/ 2 w 136"/>
                  <a:gd name="T1" fmla="*/ 0 h 73"/>
                  <a:gd name="T2" fmla="*/ 2 w 136"/>
                  <a:gd name="T3" fmla="*/ 0 h 73"/>
                  <a:gd name="T4" fmla="*/ 2 w 136"/>
                  <a:gd name="T5" fmla="*/ 0 h 73"/>
                  <a:gd name="T6" fmla="*/ 3 w 136"/>
                  <a:gd name="T7" fmla="*/ 1 h 73"/>
                  <a:gd name="T8" fmla="*/ 6 w 136"/>
                  <a:gd name="T9" fmla="*/ 2 h 73"/>
                  <a:gd name="T10" fmla="*/ 7 w 136"/>
                  <a:gd name="T11" fmla="*/ 2 h 73"/>
                  <a:gd name="T12" fmla="*/ 9 w 136"/>
                  <a:gd name="T13" fmla="*/ 2 h 73"/>
                  <a:gd name="T14" fmla="*/ 9 w 136"/>
                  <a:gd name="T15" fmla="*/ 4 h 73"/>
                  <a:gd name="T16" fmla="*/ 7 w 136"/>
                  <a:gd name="T17" fmla="*/ 4 h 73"/>
                  <a:gd name="T18" fmla="*/ 5 w 136"/>
                  <a:gd name="T19" fmla="*/ 4 h 73"/>
                  <a:gd name="T20" fmla="*/ 2 w 136"/>
                  <a:gd name="T21" fmla="*/ 3 h 73"/>
                  <a:gd name="T22" fmla="*/ 1 w 136"/>
                  <a:gd name="T23" fmla="*/ 2 h 73"/>
                  <a:gd name="T24" fmla="*/ 1 w 136"/>
                  <a:gd name="T25" fmla="*/ 1 h 73"/>
                  <a:gd name="T26" fmla="*/ 0 w 136"/>
                  <a:gd name="T27" fmla="*/ 0 h 73"/>
                  <a:gd name="T28" fmla="*/ 2 w 136"/>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3"/>
                  <a:gd name="T47" fmla="*/ 136 w 136"/>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3">
                    <a:moveTo>
                      <a:pt x="33" y="0"/>
                    </a:moveTo>
                    <a:lnTo>
                      <a:pt x="33" y="2"/>
                    </a:lnTo>
                    <a:lnTo>
                      <a:pt x="36" y="5"/>
                    </a:lnTo>
                    <a:lnTo>
                      <a:pt x="59" y="20"/>
                    </a:lnTo>
                    <a:lnTo>
                      <a:pt x="95" y="34"/>
                    </a:lnTo>
                    <a:lnTo>
                      <a:pt x="114" y="37"/>
                    </a:lnTo>
                    <a:lnTo>
                      <a:pt x="136" y="39"/>
                    </a:lnTo>
                    <a:lnTo>
                      <a:pt x="134" y="73"/>
                    </a:lnTo>
                    <a:lnTo>
                      <a:pt x="110" y="71"/>
                    </a:lnTo>
                    <a:lnTo>
                      <a:pt x="84" y="66"/>
                    </a:lnTo>
                    <a:lnTo>
                      <a:pt x="42" y="51"/>
                    </a:lnTo>
                    <a:lnTo>
                      <a:pt x="14" y="32"/>
                    </a:lnTo>
                    <a:lnTo>
                      <a:pt x="3" y="22"/>
                    </a:lnTo>
                    <a:lnTo>
                      <a:pt x="0" y="15"/>
                    </a:lnTo>
                    <a:lnTo>
                      <a:pt x="33"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15" name="Freeform 214"/>
              <p:cNvSpPr>
                <a:spLocks noChangeArrowheads="1"/>
              </p:cNvSpPr>
              <p:nvPr/>
            </p:nvSpPr>
            <p:spPr bwMode="auto">
              <a:xfrm>
                <a:off x="2467" y="1797"/>
                <a:ext cx="68" cy="38"/>
              </a:xfrm>
              <a:custGeom>
                <a:avLst/>
                <a:gdLst>
                  <a:gd name="T0" fmla="*/ 0 w 134"/>
                  <a:gd name="T1" fmla="*/ 2 h 76"/>
                  <a:gd name="T2" fmla="*/ 2 w 134"/>
                  <a:gd name="T3" fmla="*/ 2 h 76"/>
                  <a:gd name="T4" fmla="*/ 3 w 134"/>
                  <a:gd name="T5" fmla="*/ 2 h 76"/>
                  <a:gd name="T6" fmla="*/ 5 w 134"/>
                  <a:gd name="T7" fmla="*/ 1 h 76"/>
                  <a:gd name="T8" fmla="*/ 7 w 134"/>
                  <a:gd name="T9" fmla="*/ 1 h 76"/>
                  <a:gd name="T10" fmla="*/ 7 w 134"/>
                  <a:gd name="T11" fmla="*/ 0 h 76"/>
                  <a:gd name="T12" fmla="*/ 9 w 134"/>
                  <a:gd name="T13" fmla="*/ 1 h 76"/>
                  <a:gd name="T14" fmla="*/ 8 w 134"/>
                  <a:gd name="T15" fmla="*/ 2 h 76"/>
                  <a:gd name="T16" fmla="*/ 6 w 134"/>
                  <a:gd name="T17" fmla="*/ 3 h 76"/>
                  <a:gd name="T18" fmla="*/ 4 w 134"/>
                  <a:gd name="T19" fmla="*/ 5 h 76"/>
                  <a:gd name="T20" fmla="*/ 2 w 134"/>
                  <a:gd name="T21" fmla="*/ 5 h 76"/>
                  <a:gd name="T22" fmla="*/ 1 w 134"/>
                  <a:gd name="T23" fmla="*/ 5 h 76"/>
                  <a:gd name="T24" fmla="*/ 0 w 134"/>
                  <a:gd name="T25" fmla="*/ 2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76"/>
                  <a:gd name="T41" fmla="*/ 134 w 1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76">
                    <a:moveTo>
                      <a:pt x="0" y="42"/>
                    </a:moveTo>
                    <a:lnTo>
                      <a:pt x="22" y="40"/>
                    </a:lnTo>
                    <a:lnTo>
                      <a:pt x="40" y="37"/>
                    </a:lnTo>
                    <a:lnTo>
                      <a:pt x="75" y="23"/>
                    </a:lnTo>
                    <a:lnTo>
                      <a:pt x="98" y="10"/>
                    </a:lnTo>
                    <a:lnTo>
                      <a:pt x="105" y="0"/>
                    </a:lnTo>
                    <a:lnTo>
                      <a:pt x="134" y="20"/>
                    </a:lnTo>
                    <a:lnTo>
                      <a:pt x="123" y="33"/>
                    </a:lnTo>
                    <a:lnTo>
                      <a:pt x="92" y="54"/>
                    </a:lnTo>
                    <a:lnTo>
                      <a:pt x="51" y="69"/>
                    </a:lnTo>
                    <a:lnTo>
                      <a:pt x="26" y="74"/>
                    </a:lnTo>
                    <a:lnTo>
                      <a:pt x="2" y="76"/>
                    </a:lnTo>
                    <a:lnTo>
                      <a:pt x="0" y="4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16" name="Oval 215"/>
              <p:cNvSpPr>
                <a:spLocks noChangeArrowheads="1"/>
              </p:cNvSpPr>
              <p:nvPr/>
            </p:nvSpPr>
            <p:spPr bwMode="auto">
              <a:xfrm>
                <a:off x="2458" y="1818"/>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17" name="Freeform 216"/>
              <p:cNvSpPr>
                <a:spLocks noChangeArrowheads="1"/>
              </p:cNvSpPr>
              <p:nvPr/>
            </p:nvSpPr>
            <p:spPr bwMode="auto">
              <a:xfrm>
                <a:off x="2519" y="1769"/>
                <a:ext cx="69" cy="38"/>
              </a:xfrm>
              <a:custGeom>
                <a:avLst/>
                <a:gdLst>
                  <a:gd name="T0" fmla="*/ 0 w 138"/>
                  <a:gd name="T1" fmla="*/ 4 h 74"/>
                  <a:gd name="T2" fmla="*/ 1 w 138"/>
                  <a:gd name="T3" fmla="*/ 4 h 74"/>
                  <a:gd name="T4" fmla="*/ 1 w 138"/>
                  <a:gd name="T5" fmla="*/ 3 h 74"/>
                  <a:gd name="T6" fmla="*/ 2 w 138"/>
                  <a:gd name="T7" fmla="*/ 2 h 74"/>
                  <a:gd name="T8" fmla="*/ 5 w 138"/>
                  <a:gd name="T9" fmla="*/ 1 h 74"/>
                  <a:gd name="T10" fmla="*/ 7 w 138"/>
                  <a:gd name="T11" fmla="*/ 1 h 74"/>
                  <a:gd name="T12" fmla="*/ 9 w 138"/>
                  <a:gd name="T13" fmla="*/ 0 h 74"/>
                  <a:gd name="T14" fmla="*/ 9 w 138"/>
                  <a:gd name="T15" fmla="*/ 3 h 74"/>
                  <a:gd name="T16" fmla="*/ 7 w 138"/>
                  <a:gd name="T17" fmla="*/ 3 h 74"/>
                  <a:gd name="T18" fmla="*/ 6 w 138"/>
                  <a:gd name="T19" fmla="*/ 3 h 74"/>
                  <a:gd name="T20" fmla="*/ 3 w 138"/>
                  <a:gd name="T21" fmla="*/ 4 h 74"/>
                  <a:gd name="T22" fmla="*/ 2 w 138"/>
                  <a:gd name="T23" fmla="*/ 5 h 74"/>
                  <a:gd name="T24" fmla="*/ 2 w 138"/>
                  <a:gd name="T25" fmla="*/ 5 h 74"/>
                  <a:gd name="T26" fmla="*/ 2 w 138"/>
                  <a:gd name="T27" fmla="*/ 5 h 74"/>
                  <a:gd name="T28" fmla="*/ 0 w 138"/>
                  <a:gd name="T29" fmla="*/ 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74"/>
                  <a:gd name="T47" fmla="*/ 138 w 138"/>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74">
                    <a:moveTo>
                      <a:pt x="0" y="59"/>
                    </a:moveTo>
                    <a:lnTo>
                      <a:pt x="4" y="51"/>
                    </a:lnTo>
                    <a:lnTo>
                      <a:pt x="15" y="40"/>
                    </a:lnTo>
                    <a:lnTo>
                      <a:pt x="42" y="22"/>
                    </a:lnTo>
                    <a:lnTo>
                      <a:pt x="85" y="8"/>
                    </a:lnTo>
                    <a:lnTo>
                      <a:pt x="111" y="2"/>
                    </a:lnTo>
                    <a:lnTo>
                      <a:pt x="136" y="0"/>
                    </a:lnTo>
                    <a:lnTo>
                      <a:pt x="138" y="34"/>
                    </a:lnTo>
                    <a:lnTo>
                      <a:pt x="114" y="35"/>
                    </a:lnTo>
                    <a:lnTo>
                      <a:pt x="96" y="40"/>
                    </a:lnTo>
                    <a:lnTo>
                      <a:pt x="59" y="52"/>
                    </a:lnTo>
                    <a:lnTo>
                      <a:pt x="37" y="67"/>
                    </a:lnTo>
                    <a:lnTo>
                      <a:pt x="33" y="71"/>
                    </a:lnTo>
                    <a:lnTo>
                      <a:pt x="33" y="74"/>
                    </a:lnTo>
                    <a:lnTo>
                      <a:pt x="0" y="5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18" name="Oval 217"/>
              <p:cNvSpPr>
                <a:spLocks noChangeArrowheads="1"/>
              </p:cNvSpPr>
              <p:nvPr/>
            </p:nvSpPr>
            <p:spPr bwMode="auto">
              <a:xfrm>
                <a:off x="2518"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19" name="Freeform 218"/>
              <p:cNvSpPr>
                <a:spLocks noChangeArrowheads="1"/>
              </p:cNvSpPr>
              <p:nvPr/>
            </p:nvSpPr>
            <p:spPr bwMode="auto">
              <a:xfrm>
                <a:off x="2586" y="1769"/>
                <a:ext cx="68" cy="39"/>
              </a:xfrm>
              <a:custGeom>
                <a:avLst/>
                <a:gdLst>
                  <a:gd name="T0" fmla="*/ 1 w 134"/>
                  <a:gd name="T1" fmla="*/ 0 h 78"/>
                  <a:gd name="T2" fmla="*/ 2 w 134"/>
                  <a:gd name="T3" fmla="*/ 1 h 78"/>
                  <a:gd name="T4" fmla="*/ 4 w 134"/>
                  <a:gd name="T5" fmla="*/ 1 h 78"/>
                  <a:gd name="T6" fmla="*/ 5 w 134"/>
                  <a:gd name="T7" fmla="*/ 1 h 78"/>
                  <a:gd name="T8" fmla="*/ 6 w 134"/>
                  <a:gd name="T9" fmla="*/ 1 h 78"/>
                  <a:gd name="T10" fmla="*/ 8 w 134"/>
                  <a:gd name="T11" fmla="*/ 2 h 78"/>
                  <a:gd name="T12" fmla="*/ 9 w 134"/>
                  <a:gd name="T13" fmla="*/ 3 h 78"/>
                  <a:gd name="T14" fmla="*/ 7 w 134"/>
                  <a:gd name="T15" fmla="*/ 5 h 78"/>
                  <a:gd name="T16" fmla="*/ 7 w 134"/>
                  <a:gd name="T17" fmla="*/ 5 h 78"/>
                  <a:gd name="T18" fmla="*/ 5 w 134"/>
                  <a:gd name="T19" fmla="*/ 3 h 78"/>
                  <a:gd name="T20" fmla="*/ 4 w 134"/>
                  <a:gd name="T21" fmla="*/ 3 h 78"/>
                  <a:gd name="T22" fmla="*/ 3 w 134"/>
                  <a:gd name="T23" fmla="*/ 2 h 78"/>
                  <a:gd name="T24" fmla="*/ 2 w 134"/>
                  <a:gd name="T25" fmla="*/ 2 h 78"/>
                  <a:gd name="T26" fmla="*/ 0 w 134"/>
                  <a:gd name="T27" fmla="*/ 2 h 78"/>
                  <a:gd name="T28" fmla="*/ 1 w 134"/>
                  <a:gd name="T29" fmla="*/ 0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78"/>
                  <a:gd name="T47" fmla="*/ 134 w 134"/>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78">
                    <a:moveTo>
                      <a:pt x="3" y="0"/>
                    </a:moveTo>
                    <a:lnTo>
                      <a:pt x="27" y="2"/>
                    </a:lnTo>
                    <a:lnTo>
                      <a:pt x="53" y="8"/>
                    </a:lnTo>
                    <a:lnTo>
                      <a:pt x="75" y="15"/>
                    </a:lnTo>
                    <a:lnTo>
                      <a:pt x="95" y="25"/>
                    </a:lnTo>
                    <a:lnTo>
                      <a:pt x="123" y="44"/>
                    </a:lnTo>
                    <a:lnTo>
                      <a:pt x="134" y="56"/>
                    </a:lnTo>
                    <a:lnTo>
                      <a:pt x="106" y="78"/>
                    </a:lnTo>
                    <a:lnTo>
                      <a:pt x="99" y="69"/>
                    </a:lnTo>
                    <a:lnTo>
                      <a:pt x="75" y="54"/>
                    </a:lnTo>
                    <a:lnTo>
                      <a:pt x="59" y="46"/>
                    </a:lnTo>
                    <a:lnTo>
                      <a:pt x="42" y="40"/>
                    </a:lnTo>
                    <a:lnTo>
                      <a:pt x="22" y="35"/>
                    </a:lnTo>
                    <a:lnTo>
                      <a:pt x="0" y="34"/>
                    </a:lnTo>
                    <a:lnTo>
                      <a:pt x="3"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20" name="Oval 219"/>
              <p:cNvSpPr>
                <a:spLocks noChangeArrowheads="1"/>
              </p:cNvSpPr>
              <p:nvPr/>
            </p:nvSpPr>
            <p:spPr bwMode="auto">
              <a:xfrm>
                <a:off x="2578" y="1769"/>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21" name="Oval 220"/>
              <p:cNvSpPr>
                <a:spLocks noChangeArrowheads="1"/>
              </p:cNvSpPr>
              <p:nvPr/>
            </p:nvSpPr>
            <p:spPr bwMode="auto">
              <a:xfrm>
                <a:off x="2638"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22" name="Oval 221"/>
              <p:cNvSpPr>
                <a:spLocks noChangeArrowheads="1"/>
              </p:cNvSpPr>
              <p:nvPr/>
            </p:nvSpPr>
            <p:spPr bwMode="auto">
              <a:xfrm>
                <a:off x="2398"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23" name="Freeform 222"/>
              <p:cNvSpPr>
                <a:spLocks noChangeArrowheads="1"/>
              </p:cNvSpPr>
              <p:nvPr/>
            </p:nvSpPr>
            <p:spPr bwMode="auto">
              <a:xfrm>
                <a:off x="3067" y="1798"/>
                <a:ext cx="69" cy="37"/>
              </a:xfrm>
              <a:custGeom>
                <a:avLst/>
                <a:gdLst>
                  <a:gd name="T0" fmla="*/ 8 w 139"/>
                  <a:gd name="T1" fmla="*/ 1 h 75"/>
                  <a:gd name="T2" fmla="*/ 8 w 139"/>
                  <a:gd name="T3" fmla="*/ 2 h 75"/>
                  <a:gd name="T4" fmla="*/ 6 w 139"/>
                  <a:gd name="T5" fmla="*/ 3 h 75"/>
                  <a:gd name="T6" fmla="*/ 3 w 139"/>
                  <a:gd name="T7" fmla="*/ 4 h 75"/>
                  <a:gd name="T8" fmla="*/ 0 w 139"/>
                  <a:gd name="T9" fmla="*/ 4 h 75"/>
                  <a:gd name="T10" fmla="*/ 0 w 139"/>
                  <a:gd name="T11" fmla="*/ 2 h 75"/>
                  <a:gd name="T12" fmla="*/ 2 w 139"/>
                  <a:gd name="T13" fmla="*/ 2 h 75"/>
                  <a:gd name="T14" fmla="*/ 5 w 139"/>
                  <a:gd name="T15" fmla="*/ 1 h 75"/>
                  <a:gd name="T16" fmla="*/ 6 w 139"/>
                  <a:gd name="T17" fmla="*/ 0 h 75"/>
                  <a:gd name="T18" fmla="*/ 6 w 139"/>
                  <a:gd name="T19" fmla="*/ 0 h 75"/>
                  <a:gd name="T20" fmla="*/ 8 w 139"/>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9"/>
                  <a:gd name="T34" fmla="*/ 0 h 75"/>
                  <a:gd name="T35" fmla="*/ 139 w 139"/>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9" h="75">
                    <a:moveTo>
                      <a:pt x="139" y="19"/>
                    </a:moveTo>
                    <a:lnTo>
                      <a:pt x="128" y="32"/>
                    </a:lnTo>
                    <a:lnTo>
                      <a:pt x="98" y="53"/>
                    </a:lnTo>
                    <a:lnTo>
                      <a:pt x="56" y="68"/>
                    </a:lnTo>
                    <a:lnTo>
                      <a:pt x="8" y="75"/>
                    </a:lnTo>
                    <a:lnTo>
                      <a:pt x="0" y="42"/>
                    </a:lnTo>
                    <a:lnTo>
                      <a:pt x="45" y="36"/>
                    </a:lnTo>
                    <a:lnTo>
                      <a:pt x="80" y="24"/>
                    </a:lnTo>
                    <a:lnTo>
                      <a:pt x="102" y="9"/>
                    </a:lnTo>
                    <a:lnTo>
                      <a:pt x="107" y="0"/>
                    </a:lnTo>
                    <a:lnTo>
                      <a:pt x="139" y="19"/>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24" name="Freeform 223"/>
              <p:cNvSpPr>
                <a:spLocks noChangeArrowheads="1"/>
              </p:cNvSpPr>
              <p:nvPr/>
            </p:nvSpPr>
            <p:spPr bwMode="auto">
              <a:xfrm>
                <a:off x="3002" y="1797"/>
                <a:ext cx="68" cy="38"/>
              </a:xfrm>
              <a:custGeom>
                <a:avLst/>
                <a:gdLst>
                  <a:gd name="T0" fmla="*/ 9 w 136"/>
                  <a:gd name="T1" fmla="*/ 5 h 76"/>
                  <a:gd name="T2" fmla="*/ 6 w 136"/>
                  <a:gd name="T3" fmla="*/ 5 h 76"/>
                  <a:gd name="T4" fmla="*/ 5 w 136"/>
                  <a:gd name="T5" fmla="*/ 5 h 76"/>
                  <a:gd name="T6" fmla="*/ 2 w 136"/>
                  <a:gd name="T7" fmla="*/ 3 h 76"/>
                  <a:gd name="T8" fmla="*/ 1 w 136"/>
                  <a:gd name="T9" fmla="*/ 2 h 76"/>
                  <a:gd name="T10" fmla="*/ 0 w 136"/>
                  <a:gd name="T11" fmla="*/ 1 h 76"/>
                  <a:gd name="T12" fmla="*/ 2 w 136"/>
                  <a:gd name="T13" fmla="*/ 0 h 76"/>
                  <a:gd name="T14" fmla="*/ 2 w 136"/>
                  <a:gd name="T15" fmla="*/ 1 h 76"/>
                  <a:gd name="T16" fmla="*/ 3 w 136"/>
                  <a:gd name="T17" fmla="*/ 1 h 76"/>
                  <a:gd name="T18" fmla="*/ 5 w 136"/>
                  <a:gd name="T19" fmla="*/ 2 h 76"/>
                  <a:gd name="T20" fmla="*/ 7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2" y="76"/>
                    </a:moveTo>
                    <a:lnTo>
                      <a:pt x="106" y="74"/>
                    </a:lnTo>
                    <a:lnTo>
                      <a:pt x="79" y="67"/>
                    </a:lnTo>
                    <a:lnTo>
                      <a:pt x="40" y="54"/>
                    </a:lnTo>
                    <a:lnTo>
                      <a:pt x="11" y="33"/>
                    </a:lnTo>
                    <a:lnTo>
                      <a:pt x="0" y="20"/>
                    </a:lnTo>
                    <a:lnTo>
                      <a:pt x="29" y="0"/>
                    </a:lnTo>
                    <a:lnTo>
                      <a:pt x="36" y="10"/>
                    </a:lnTo>
                    <a:lnTo>
                      <a:pt x="59" y="25"/>
                    </a:lnTo>
                    <a:lnTo>
                      <a:pt x="92" y="37"/>
                    </a:lnTo>
                    <a:lnTo>
                      <a:pt x="112" y="42"/>
                    </a:lnTo>
                    <a:lnTo>
                      <a:pt x="136" y="43"/>
                    </a:lnTo>
                    <a:lnTo>
                      <a:pt x="132"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25" name="Oval 224"/>
              <p:cNvSpPr>
                <a:spLocks noChangeArrowheads="1"/>
              </p:cNvSpPr>
              <p:nvPr/>
            </p:nvSpPr>
            <p:spPr bwMode="auto">
              <a:xfrm>
                <a:off x="3060" y="1818"/>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26" name="Oval 225"/>
              <p:cNvSpPr>
                <a:spLocks noChangeArrowheads="1"/>
              </p:cNvSpPr>
              <p:nvPr/>
            </p:nvSpPr>
            <p:spPr bwMode="auto">
              <a:xfrm>
                <a:off x="3000"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27" name="Oval 226"/>
              <p:cNvSpPr>
                <a:spLocks noChangeArrowheads="1"/>
              </p:cNvSpPr>
              <p:nvPr/>
            </p:nvSpPr>
            <p:spPr bwMode="auto">
              <a:xfrm>
                <a:off x="3120"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28" name="Freeform 227"/>
              <p:cNvSpPr>
                <a:spLocks noChangeArrowheads="1"/>
              </p:cNvSpPr>
              <p:nvPr/>
            </p:nvSpPr>
            <p:spPr bwMode="auto">
              <a:xfrm>
                <a:off x="2947" y="1797"/>
                <a:ext cx="69" cy="38"/>
              </a:xfrm>
              <a:custGeom>
                <a:avLst/>
                <a:gdLst>
                  <a:gd name="T0" fmla="*/ 9 w 136"/>
                  <a:gd name="T1" fmla="*/ 1 h 76"/>
                  <a:gd name="T2" fmla="*/ 8 w 136"/>
                  <a:gd name="T3" fmla="*/ 2 h 76"/>
                  <a:gd name="T4" fmla="*/ 7 w 136"/>
                  <a:gd name="T5" fmla="*/ 3 h 76"/>
                  <a:gd name="T6" fmla="*/ 5 w 136"/>
                  <a:gd name="T7" fmla="*/ 3 h 76"/>
                  <a:gd name="T8" fmla="*/ 4 w 136"/>
                  <a:gd name="T9" fmla="*/ 5 h 76"/>
                  <a:gd name="T10" fmla="*/ 2 w 136"/>
                  <a:gd name="T11" fmla="*/ 5 h 76"/>
                  <a:gd name="T12" fmla="*/ 1 w 136"/>
                  <a:gd name="T13" fmla="*/ 5 h 76"/>
                  <a:gd name="T14" fmla="*/ 0 w 136"/>
                  <a:gd name="T15" fmla="*/ 2 h 76"/>
                  <a:gd name="T16" fmla="*/ 2 w 136"/>
                  <a:gd name="T17" fmla="*/ 2 h 76"/>
                  <a:gd name="T18" fmla="*/ 3 w 136"/>
                  <a:gd name="T19" fmla="*/ 2 h 76"/>
                  <a:gd name="T20" fmla="*/ 4 w 136"/>
                  <a:gd name="T21" fmla="*/ 2 h 76"/>
                  <a:gd name="T22" fmla="*/ 5 w 136"/>
                  <a:gd name="T23" fmla="*/ 1 h 76"/>
                  <a:gd name="T24" fmla="*/ 7 w 136"/>
                  <a:gd name="T25" fmla="*/ 1 h 76"/>
                  <a:gd name="T26" fmla="*/ 7 w 136"/>
                  <a:gd name="T27" fmla="*/ 0 h 76"/>
                  <a:gd name="T28" fmla="*/ 9 w 136"/>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6"/>
                  <a:gd name="T47" fmla="*/ 136 w 13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6">
                    <a:moveTo>
                      <a:pt x="136" y="22"/>
                    </a:moveTo>
                    <a:lnTo>
                      <a:pt x="125" y="33"/>
                    </a:lnTo>
                    <a:lnTo>
                      <a:pt x="99" y="50"/>
                    </a:lnTo>
                    <a:lnTo>
                      <a:pt x="77" y="60"/>
                    </a:lnTo>
                    <a:lnTo>
                      <a:pt x="55" y="69"/>
                    </a:lnTo>
                    <a:lnTo>
                      <a:pt x="31" y="74"/>
                    </a:lnTo>
                    <a:lnTo>
                      <a:pt x="5" y="76"/>
                    </a:lnTo>
                    <a:lnTo>
                      <a:pt x="0" y="43"/>
                    </a:lnTo>
                    <a:lnTo>
                      <a:pt x="24" y="42"/>
                    </a:lnTo>
                    <a:lnTo>
                      <a:pt x="44" y="37"/>
                    </a:lnTo>
                    <a:lnTo>
                      <a:pt x="61" y="30"/>
                    </a:lnTo>
                    <a:lnTo>
                      <a:pt x="77" y="23"/>
                    </a:lnTo>
                    <a:lnTo>
                      <a:pt x="101" y="8"/>
                    </a:lnTo>
                    <a:lnTo>
                      <a:pt x="109" y="0"/>
                    </a:lnTo>
                    <a:lnTo>
                      <a:pt x="136" y="2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29" name="Freeform 228"/>
              <p:cNvSpPr>
                <a:spLocks noChangeArrowheads="1"/>
              </p:cNvSpPr>
              <p:nvPr/>
            </p:nvSpPr>
            <p:spPr bwMode="auto">
              <a:xfrm>
                <a:off x="2882" y="1797"/>
                <a:ext cx="68" cy="38"/>
              </a:xfrm>
              <a:custGeom>
                <a:avLst/>
                <a:gdLst>
                  <a:gd name="T0" fmla="*/ 9 w 136"/>
                  <a:gd name="T1" fmla="*/ 5 h 76"/>
                  <a:gd name="T2" fmla="*/ 6 w 136"/>
                  <a:gd name="T3" fmla="*/ 5 h 76"/>
                  <a:gd name="T4" fmla="*/ 5 w 136"/>
                  <a:gd name="T5" fmla="*/ 5 h 76"/>
                  <a:gd name="T6" fmla="*/ 2 w 136"/>
                  <a:gd name="T7" fmla="*/ 3 h 76"/>
                  <a:gd name="T8" fmla="*/ 1 w 136"/>
                  <a:gd name="T9" fmla="*/ 2 h 76"/>
                  <a:gd name="T10" fmla="*/ 0 w 136"/>
                  <a:gd name="T11" fmla="*/ 1 h 76"/>
                  <a:gd name="T12" fmla="*/ 2 w 136"/>
                  <a:gd name="T13" fmla="*/ 0 h 76"/>
                  <a:gd name="T14" fmla="*/ 2 w 136"/>
                  <a:gd name="T15" fmla="*/ 1 h 76"/>
                  <a:gd name="T16" fmla="*/ 3 w 136"/>
                  <a:gd name="T17" fmla="*/ 1 h 76"/>
                  <a:gd name="T18" fmla="*/ 5 w 136"/>
                  <a:gd name="T19" fmla="*/ 2 h 76"/>
                  <a:gd name="T20" fmla="*/ 7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3" y="76"/>
                    </a:moveTo>
                    <a:lnTo>
                      <a:pt x="107" y="74"/>
                    </a:lnTo>
                    <a:lnTo>
                      <a:pt x="81" y="69"/>
                    </a:lnTo>
                    <a:lnTo>
                      <a:pt x="41" y="54"/>
                    </a:lnTo>
                    <a:lnTo>
                      <a:pt x="11" y="33"/>
                    </a:lnTo>
                    <a:lnTo>
                      <a:pt x="0" y="20"/>
                    </a:lnTo>
                    <a:lnTo>
                      <a:pt x="30" y="0"/>
                    </a:lnTo>
                    <a:lnTo>
                      <a:pt x="37" y="10"/>
                    </a:lnTo>
                    <a:lnTo>
                      <a:pt x="59" y="25"/>
                    </a:lnTo>
                    <a:lnTo>
                      <a:pt x="92" y="37"/>
                    </a:lnTo>
                    <a:lnTo>
                      <a:pt x="112" y="42"/>
                    </a:lnTo>
                    <a:lnTo>
                      <a:pt x="136" y="43"/>
                    </a:lnTo>
                    <a:lnTo>
                      <a:pt x="133"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30" name="Oval 229"/>
              <p:cNvSpPr>
                <a:spLocks noChangeArrowheads="1"/>
              </p:cNvSpPr>
              <p:nvPr/>
            </p:nvSpPr>
            <p:spPr bwMode="auto">
              <a:xfrm>
                <a:off x="2940" y="181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31" name="Freeform 230"/>
              <p:cNvSpPr>
                <a:spLocks noChangeArrowheads="1"/>
              </p:cNvSpPr>
              <p:nvPr/>
            </p:nvSpPr>
            <p:spPr bwMode="auto">
              <a:xfrm>
                <a:off x="2827" y="1769"/>
                <a:ext cx="69" cy="39"/>
              </a:xfrm>
              <a:custGeom>
                <a:avLst/>
                <a:gdLst>
                  <a:gd name="T0" fmla="*/ 6 w 139"/>
                  <a:gd name="T1" fmla="*/ 4 h 80"/>
                  <a:gd name="T2" fmla="*/ 6 w 139"/>
                  <a:gd name="T3" fmla="*/ 4 h 80"/>
                  <a:gd name="T4" fmla="*/ 5 w 139"/>
                  <a:gd name="T5" fmla="*/ 3 h 80"/>
                  <a:gd name="T6" fmla="*/ 5 w 139"/>
                  <a:gd name="T7" fmla="*/ 3 h 80"/>
                  <a:gd name="T8" fmla="*/ 3 w 139"/>
                  <a:gd name="T9" fmla="*/ 2 h 80"/>
                  <a:gd name="T10" fmla="*/ 2 w 139"/>
                  <a:gd name="T11" fmla="*/ 2 h 80"/>
                  <a:gd name="T12" fmla="*/ 1 w 139"/>
                  <a:gd name="T13" fmla="*/ 2 h 80"/>
                  <a:gd name="T14" fmla="*/ 0 w 139"/>
                  <a:gd name="T15" fmla="*/ 2 h 80"/>
                  <a:gd name="T16" fmla="*/ 0 w 139"/>
                  <a:gd name="T17" fmla="*/ 0 h 80"/>
                  <a:gd name="T18" fmla="*/ 1 w 139"/>
                  <a:gd name="T19" fmla="*/ 0 h 80"/>
                  <a:gd name="T20" fmla="*/ 3 w 139"/>
                  <a:gd name="T21" fmla="*/ 0 h 80"/>
                  <a:gd name="T22" fmla="*/ 4 w 139"/>
                  <a:gd name="T23" fmla="*/ 0 h 80"/>
                  <a:gd name="T24" fmla="*/ 6 w 139"/>
                  <a:gd name="T25" fmla="*/ 1 h 80"/>
                  <a:gd name="T26" fmla="*/ 7 w 139"/>
                  <a:gd name="T27" fmla="*/ 2 h 80"/>
                  <a:gd name="T28" fmla="*/ 8 w 139"/>
                  <a:gd name="T29" fmla="*/ 2 h 80"/>
                  <a:gd name="T30" fmla="*/ 8 w 139"/>
                  <a:gd name="T31" fmla="*/ 3 h 80"/>
                  <a:gd name="T32" fmla="*/ 6 w 139"/>
                  <a:gd name="T33" fmla="*/ 4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80"/>
                  <a:gd name="T53" fmla="*/ 139 w 139"/>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80">
                    <a:moveTo>
                      <a:pt x="111" y="80"/>
                    </a:moveTo>
                    <a:lnTo>
                      <a:pt x="102" y="68"/>
                    </a:lnTo>
                    <a:lnTo>
                      <a:pt x="93" y="61"/>
                    </a:lnTo>
                    <a:lnTo>
                      <a:pt x="80" y="53"/>
                    </a:lnTo>
                    <a:lnTo>
                      <a:pt x="61" y="44"/>
                    </a:lnTo>
                    <a:lnTo>
                      <a:pt x="45" y="39"/>
                    </a:lnTo>
                    <a:lnTo>
                      <a:pt x="23" y="34"/>
                    </a:lnTo>
                    <a:lnTo>
                      <a:pt x="0" y="32"/>
                    </a:lnTo>
                    <a:lnTo>
                      <a:pt x="4" y="0"/>
                    </a:lnTo>
                    <a:lnTo>
                      <a:pt x="30" y="2"/>
                    </a:lnTo>
                    <a:lnTo>
                      <a:pt x="56" y="7"/>
                    </a:lnTo>
                    <a:lnTo>
                      <a:pt x="78" y="14"/>
                    </a:lnTo>
                    <a:lnTo>
                      <a:pt x="98" y="24"/>
                    </a:lnTo>
                    <a:lnTo>
                      <a:pt x="115" y="34"/>
                    </a:lnTo>
                    <a:lnTo>
                      <a:pt x="128" y="44"/>
                    </a:lnTo>
                    <a:lnTo>
                      <a:pt x="139" y="58"/>
                    </a:lnTo>
                    <a:lnTo>
                      <a:pt x="111" y="8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32" name="Oval 231"/>
              <p:cNvSpPr>
                <a:spLocks noChangeArrowheads="1"/>
              </p:cNvSpPr>
              <p:nvPr/>
            </p:nvSpPr>
            <p:spPr bwMode="auto">
              <a:xfrm>
                <a:off x="2880"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33" name="Freeform 232"/>
              <p:cNvSpPr>
                <a:spLocks noChangeArrowheads="1"/>
              </p:cNvSpPr>
              <p:nvPr/>
            </p:nvSpPr>
            <p:spPr bwMode="auto">
              <a:xfrm>
                <a:off x="2759" y="1769"/>
                <a:ext cx="70" cy="38"/>
              </a:xfrm>
              <a:custGeom>
                <a:avLst/>
                <a:gdLst>
                  <a:gd name="T0" fmla="*/ 9 w 138"/>
                  <a:gd name="T1" fmla="*/ 2 h 78"/>
                  <a:gd name="T2" fmla="*/ 8 w 138"/>
                  <a:gd name="T3" fmla="*/ 2 h 78"/>
                  <a:gd name="T4" fmla="*/ 7 w 138"/>
                  <a:gd name="T5" fmla="*/ 2 h 78"/>
                  <a:gd name="T6" fmla="*/ 5 w 138"/>
                  <a:gd name="T7" fmla="*/ 2 h 78"/>
                  <a:gd name="T8" fmla="*/ 4 w 138"/>
                  <a:gd name="T9" fmla="*/ 3 h 78"/>
                  <a:gd name="T10" fmla="*/ 3 w 138"/>
                  <a:gd name="T11" fmla="*/ 4 h 78"/>
                  <a:gd name="T12" fmla="*/ 2 w 138"/>
                  <a:gd name="T13" fmla="*/ 4 h 78"/>
                  <a:gd name="T14" fmla="*/ 0 w 138"/>
                  <a:gd name="T15" fmla="*/ 3 h 78"/>
                  <a:gd name="T16" fmla="*/ 1 w 138"/>
                  <a:gd name="T17" fmla="*/ 2 h 78"/>
                  <a:gd name="T18" fmla="*/ 3 w 138"/>
                  <a:gd name="T19" fmla="*/ 1 h 78"/>
                  <a:gd name="T20" fmla="*/ 4 w 138"/>
                  <a:gd name="T21" fmla="*/ 0 h 78"/>
                  <a:gd name="T22" fmla="*/ 6 w 138"/>
                  <a:gd name="T23" fmla="*/ 0 h 78"/>
                  <a:gd name="T24" fmla="*/ 7 w 138"/>
                  <a:gd name="T25" fmla="*/ 0 h 78"/>
                  <a:gd name="T26" fmla="*/ 9 w 138"/>
                  <a:gd name="T27" fmla="*/ 0 h 78"/>
                  <a:gd name="T28" fmla="*/ 9 w 138"/>
                  <a:gd name="T29" fmla="*/ 2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78"/>
                  <a:gd name="T47" fmla="*/ 138 w 138"/>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78">
                    <a:moveTo>
                      <a:pt x="138" y="32"/>
                    </a:moveTo>
                    <a:lnTo>
                      <a:pt x="116" y="34"/>
                    </a:lnTo>
                    <a:lnTo>
                      <a:pt x="96" y="39"/>
                    </a:lnTo>
                    <a:lnTo>
                      <a:pt x="76" y="44"/>
                    </a:lnTo>
                    <a:lnTo>
                      <a:pt x="63" y="51"/>
                    </a:lnTo>
                    <a:lnTo>
                      <a:pt x="37" y="66"/>
                    </a:lnTo>
                    <a:lnTo>
                      <a:pt x="29" y="78"/>
                    </a:lnTo>
                    <a:lnTo>
                      <a:pt x="0" y="58"/>
                    </a:lnTo>
                    <a:lnTo>
                      <a:pt x="11" y="42"/>
                    </a:lnTo>
                    <a:lnTo>
                      <a:pt x="41" y="24"/>
                    </a:lnTo>
                    <a:lnTo>
                      <a:pt x="59" y="14"/>
                    </a:lnTo>
                    <a:lnTo>
                      <a:pt x="85" y="7"/>
                    </a:lnTo>
                    <a:lnTo>
                      <a:pt x="109" y="2"/>
                    </a:lnTo>
                    <a:lnTo>
                      <a:pt x="133" y="0"/>
                    </a:lnTo>
                    <a:lnTo>
                      <a:pt x="138"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34" name="Oval 233"/>
              <p:cNvSpPr>
                <a:spLocks noChangeArrowheads="1"/>
              </p:cNvSpPr>
              <p:nvPr/>
            </p:nvSpPr>
            <p:spPr bwMode="auto">
              <a:xfrm>
                <a:off x="2818" y="1768"/>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35" name="Freeform 234"/>
              <p:cNvSpPr>
                <a:spLocks noChangeArrowheads="1"/>
              </p:cNvSpPr>
              <p:nvPr/>
            </p:nvSpPr>
            <p:spPr bwMode="auto">
              <a:xfrm>
                <a:off x="2705" y="1798"/>
                <a:ext cx="69" cy="37"/>
              </a:xfrm>
              <a:custGeom>
                <a:avLst/>
                <a:gdLst>
                  <a:gd name="T0" fmla="*/ 9 w 138"/>
                  <a:gd name="T1" fmla="*/ 1 h 75"/>
                  <a:gd name="T2" fmla="*/ 8 w 138"/>
                  <a:gd name="T3" fmla="*/ 2 h 75"/>
                  <a:gd name="T4" fmla="*/ 6 w 138"/>
                  <a:gd name="T5" fmla="*/ 3 h 75"/>
                  <a:gd name="T6" fmla="*/ 3 w 138"/>
                  <a:gd name="T7" fmla="*/ 4 h 75"/>
                  <a:gd name="T8" fmla="*/ 1 w 138"/>
                  <a:gd name="T9" fmla="*/ 4 h 75"/>
                  <a:gd name="T10" fmla="*/ 0 w 138"/>
                  <a:gd name="T11" fmla="*/ 2 h 75"/>
                  <a:gd name="T12" fmla="*/ 2 w 138"/>
                  <a:gd name="T13" fmla="*/ 2 h 75"/>
                  <a:gd name="T14" fmla="*/ 5 w 138"/>
                  <a:gd name="T15" fmla="*/ 1 h 75"/>
                  <a:gd name="T16" fmla="*/ 6 w 138"/>
                  <a:gd name="T17" fmla="*/ 0 h 75"/>
                  <a:gd name="T18" fmla="*/ 6 w 138"/>
                  <a:gd name="T19" fmla="*/ 0 h 75"/>
                  <a:gd name="T20" fmla="*/ 9 w 138"/>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75"/>
                  <a:gd name="T35" fmla="*/ 138 w 138"/>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75">
                    <a:moveTo>
                      <a:pt x="138" y="19"/>
                    </a:moveTo>
                    <a:lnTo>
                      <a:pt x="127" y="32"/>
                    </a:lnTo>
                    <a:lnTo>
                      <a:pt x="98" y="53"/>
                    </a:lnTo>
                    <a:lnTo>
                      <a:pt x="56" y="68"/>
                    </a:lnTo>
                    <a:lnTo>
                      <a:pt x="8" y="75"/>
                    </a:lnTo>
                    <a:lnTo>
                      <a:pt x="0" y="42"/>
                    </a:lnTo>
                    <a:lnTo>
                      <a:pt x="44" y="36"/>
                    </a:lnTo>
                    <a:lnTo>
                      <a:pt x="79" y="24"/>
                    </a:lnTo>
                    <a:lnTo>
                      <a:pt x="102" y="9"/>
                    </a:lnTo>
                    <a:lnTo>
                      <a:pt x="107" y="0"/>
                    </a:lnTo>
                    <a:lnTo>
                      <a:pt x="138" y="1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36" name="Oval 235"/>
              <p:cNvSpPr>
                <a:spLocks noChangeArrowheads="1"/>
              </p:cNvSpPr>
              <p:nvPr/>
            </p:nvSpPr>
            <p:spPr bwMode="auto">
              <a:xfrm>
                <a:off x="2758"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37" name="Freeform 236"/>
              <p:cNvSpPr>
                <a:spLocks noChangeArrowheads="1"/>
              </p:cNvSpPr>
              <p:nvPr/>
            </p:nvSpPr>
            <p:spPr bwMode="auto">
              <a:xfrm>
                <a:off x="2640" y="1797"/>
                <a:ext cx="68" cy="38"/>
              </a:xfrm>
              <a:custGeom>
                <a:avLst/>
                <a:gdLst>
                  <a:gd name="T0" fmla="*/ 8 w 137"/>
                  <a:gd name="T1" fmla="*/ 5 h 76"/>
                  <a:gd name="T2" fmla="*/ 6 w 137"/>
                  <a:gd name="T3" fmla="*/ 5 h 76"/>
                  <a:gd name="T4" fmla="*/ 5 w 137"/>
                  <a:gd name="T5" fmla="*/ 5 h 76"/>
                  <a:gd name="T6" fmla="*/ 2 w 137"/>
                  <a:gd name="T7" fmla="*/ 3 h 76"/>
                  <a:gd name="T8" fmla="*/ 0 w 137"/>
                  <a:gd name="T9" fmla="*/ 2 h 76"/>
                  <a:gd name="T10" fmla="*/ 0 w 137"/>
                  <a:gd name="T11" fmla="*/ 1 h 76"/>
                  <a:gd name="T12" fmla="*/ 1 w 137"/>
                  <a:gd name="T13" fmla="*/ 0 h 76"/>
                  <a:gd name="T14" fmla="*/ 2 w 137"/>
                  <a:gd name="T15" fmla="*/ 1 h 76"/>
                  <a:gd name="T16" fmla="*/ 3 w 137"/>
                  <a:gd name="T17" fmla="*/ 1 h 76"/>
                  <a:gd name="T18" fmla="*/ 5 w 137"/>
                  <a:gd name="T19" fmla="*/ 2 h 76"/>
                  <a:gd name="T20" fmla="*/ 7 w 137"/>
                  <a:gd name="T21" fmla="*/ 2 h 76"/>
                  <a:gd name="T22" fmla="*/ 8 w 137"/>
                  <a:gd name="T23" fmla="*/ 2 h 76"/>
                  <a:gd name="T24" fmla="*/ 8 w 137"/>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6"/>
                  <a:gd name="T41" fmla="*/ 137 w 13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6">
                    <a:moveTo>
                      <a:pt x="133" y="76"/>
                    </a:moveTo>
                    <a:lnTo>
                      <a:pt x="107" y="74"/>
                    </a:lnTo>
                    <a:lnTo>
                      <a:pt x="82" y="67"/>
                    </a:lnTo>
                    <a:lnTo>
                      <a:pt x="41" y="54"/>
                    </a:lnTo>
                    <a:lnTo>
                      <a:pt x="11" y="33"/>
                    </a:lnTo>
                    <a:lnTo>
                      <a:pt x="0" y="20"/>
                    </a:lnTo>
                    <a:lnTo>
                      <a:pt x="30" y="0"/>
                    </a:lnTo>
                    <a:lnTo>
                      <a:pt x="37" y="10"/>
                    </a:lnTo>
                    <a:lnTo>
                      <a:pt x="59" y="25"/>
                    </a:lnTo>
                    <a:lnTo>
                      <a:pt x="94" y="37"/>
                    </a:lnTo>
                    <a:lnTo>
                      <a:pt x="113" y="42"/>
                    </a:lnTo>
                    <a:lnTo>
                      <a:pt x="137" y="43"/>
                    </a:lnTo>
                    <a:lnTo>
                      <a:pt x="133"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38" name="Oval 237"/>
              <p:cNvSpPr>
                <a:spLocks noChangeArrowheads="1"/>
              </p:cNvSpPr>
              <p:nvPr/>
            </p:nvSpPr>
            <p:spPr bwMode="auto">
              <a:xfrm>
                <a:off x="2698" y="181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39" name="Oval 238"/>
              <p:cNvSpPr>
                <a:spLocks noChangeArrowheads="1"/>
              </p:cNvSpPr>
              <p:nvPr/>
            </p:nvSpPr>
            <p:spPr bwMode="auto">
              <a:xfrm>
                <a:off x="2638"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40" name="Oval 239"/>
              <p:cNvSpPr>
                <a:spLocks noChangeArrowheads="1"/>
              </p:cNvSpPr>
              <p:nvPr/>
            </p:nvSpPr>
            <p:spPr bwMode="auto">
              <a:xfrm>
                <a:off x="3000"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41" name="Freeform 240"/>
              <p:cNvSpPr>
                <a:spLocks noChangeArrowheads="1"/>
              </p:cNvSpPr>
              <p:nvPr/>
            </p:nvSpPr>
            <p:spPr bwMode="auto">
              <a:xfrm>
                <a:off x="2948" y="1770"/>
                <a:ext cx="68" cy="38"/>
              </a:xfrm>
              <a:custGeom>
                <a:avLst/>
                <a:gdLst>
                  <a:gd name="T0" fmla="*/ 7 w 134"/>
                  <a:gd name="T1" fmla="*/ 5 h 76"/>
                  <a:gd name="T2" fmla="*/ 7 w 134"/>
                  <a:gd name="T3" fmla="*/ 5 h 76"/>
                  <a:gd name="T4" fmla="*/ 5 w 134"/>
                  <a:gd name="T5" fmla="*/ 3 h 76"/>
                  <a:gd name="T6" fmla="*/ 4 w 134"/>
                  <a:gd name="T7" fmla="*/ 2 h 76"/>
                  <a:gd name="T8" fmla="*/ 3 w 134"/>
                  <a:gd name="T9" fmla="*/ 2 h 76"/>
                  <a:gd name="T10" fmla="*/ 2 w 134"/>
                  <a:gd name="T11" fmla="*/ 2 h 76"/>
                  <a:gd name="T12" fmla="*/ 0 w 134"/>
                  <a:gd name="T13" fmla="*/ 2 h 76"/>
                  <a:gd name="T14" fmla="*/ 1 w 134"/>
                  <a:gd name="T15" fmla="*/ 0 h 76"/>
                  <a:gd name="T16" fmla="*/ 2 w 134"/>
                  <a:gd name="T17" fmla="*/ 1 h 76"/>
                  <a:gd name="T18" fmla="*/ 4 w 134"/>
                  <a:gd name="T19" fmla="*/ 1 h 76"/>
                  <a:gd name="T20" fmla="*/ 5 w 134"/>
                  <a:gd name="T21" fmla="*/ 1 h 76"/>
                  <a:gd name="T22" fmla="*/ 7 w 134"/>
                  <a:gd name="T23" fmla="*/ 1 h 76"/>
                  <a:gd name="T24" fmla="*/ 8 w 134"/>
                  <a:gd name="T25" fmla="*/ 2 h 76"/>
                  <a:gd name="T26" fmla="*/ 9 w 134"/>
                  <a:gd name="T27" fmla="*/ 3 h 76"/>
                  <a:gd name="T28" fmla="*/ 7 w 134"/>
                  <a:gd name="T29" fmla="*/ 5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4"/>
                  <a:gd name="T46" fmla="*/ 0 h 76"/>
                  <a:gd name="T47" fmla="*/ 134 w 134"/>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4" h="76">
                    <a:moveTo>
                      <a:pt x="107" y="76"/>
                    </a:moveTo>
                    <a:lnTo>
                      <a:pt x="99" y="67"/>
                    </a:lnTo>
                    <a:lnTo>
                      <a:pt x="75" y="50"/>
                    </a:lnTo>
                    <a:lnTo>
                      <a:pt x="59" y="44"/>
                    </a:lnTo>
                    <a:lnTo>
                      <a:pt x="42" y="38"/>
                    </a:lnTo>
                    <a:lnTo>
                      <a:pt x="22" y="33"/>
                    </a:lnTo>
                    <a:lnTo>
                      <a:pt x="0" y="32"/>
                    </a:lnTo>
                    <a:lnTo>
                      <a:pt x="3" y="0"/>
                    </a:lnTo>
                    <a:lnTo>
                      <a:pt x="29" y="1"/>
                    </a:lnTo>
                    <a:lnTo>
                      <a:pt x="53" y="6"/>
                    </a:lnTo>
                    <a:lnTo>
                      <a:pt x="75" y="13"/>
                    </a:lnTo>
                    <a:lnTo>
                      <a:pt x="96" y="23"/>
                    </a:lnTo>
                    <a:lnTo>
                      <a:pt x="123" y="42"/>
                    </a:lnTo>
                    <a:lnTo>
                      <a:pt x="134"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42" name="Freeform 241"/>
              <p:cNvSpPr>
                <a:spLocks noChangeArrowheads="1"/>
              </p:cNvSpPr>
              <p:nvPr/>
            </p:nvSpPr>
            <p:spPr bwMode="auto">
              <a:xfrm>
                <a:off x="2882" y="1770"/>
                <a:ext cx="68" cy="37"/>
              </a:xfrm>
              <a:custGeom>
                <a:avLst/>
                <a:gdLst>
                  <a:gd name="T0" fmla="*/ 9 w 136"/>
                  <a:gd name="T1" fmla="*/ 2 h 74"/>
                  <a:gd name="T2" fmla="*/ 7 w 136"/>
                  <a:gd name="T3" fmla="*/ 2 h 74"/>
                  <a:gd name="T4" fmla="*/ 5 w 136"/>
                  <a:gd name="T5" fmla="*/ 2 h 74"/>
                  <a:gd name="T6" fmla="*/ 3 w 136"/>
                  <a:gd name="T7" fmla="*/ 3 h 74"/>
                  <a:gd name="T8" fmla="*/ 2 w 136"/>
                  <a:gd name="T9" fmla="*/ 4 h 74"/>
                  <a:gd name="T10" fmla="*/ 2 w 136"/>
                  <a:gd name="T11" fmla="*/ 5 h 74"/>
                  <a:gd name="T12" fmla="*/ 0 w 136"/>
                  <a:gd name="T13" fmla="*/ 3 h 74"/>
                  <a:gd name="T14" fmla="*/ 1 w 136"/>
                  <a:gd name="T15" fmla="*/ 2 h 74"/>
                  <a:gd name="T16" fmla="*/ 2 w 136"/>
                  <a:gd name="T17" fmla="*/ 1 h 74"/>
                  <a:gd name="T18" fmla="*/ 5 w 136"/>
                  <a:gd name="T19" fmla="*/ 1 h 74"/>
                  <a:gd name="T20" fmla="*/ 6 w 136"/>
                  <a:gd name="T21" fmla="*/ 1 h 74"/>
                  <a:gd name="T22" fmla="*/ 9 w 136"/>
                  <a:gd name="T23" fmla="*/ 0 h 74"/>
                  <a:gd name="T24" fmla="*/ 9 w 136"/>
                  <a:gd name="T25" fmla="*/ 2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4"/>
                  <a:gd name="T41" fmla="*/ 136 w 136"/>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4">
                    <a:moveTo>
                      <a:pt x="136" y="32"/>
                    </a:moveTo>
                    <a:lnTo>
                      <a:pt x="114" y="33"/>
                    </a:lnTo>
                    <a:lnTo>
                      <a:pt x="92" y="37"/>
                    </a:lnTo>
                    <a:lnTo>
                      <a:pt x="59" y="50"/>
                    </a:lnTo>
                    <a:lnTo>
                      <a:pt x="37" y="64"/>
                    </a:lnTo>
                    <a:lnTo>
                      <a:pt x="30" y="74"/>
                    </a:lnTo>
                    <a:lnTo>
                      <a:pt x="0" y="54"/>
                    </a:lnTo>
                    <a:lnTo>
                      <a:pt x="11" y="40"/>
                    </a:lnTo>
                    <a:lnTo>
                      <a:pt x="41" y="22"/>
                    </a:lnTo>
                    <a:lnTo>
                      <a:pt x="79" y="6"/>
                    </a:lnTo>
                    <a:lnTo>
                      <a:pt x="107" y="1"/>
                    </a:lnTo>
                    <a:lnTo>
                      <a:pt x="133" y="0"/>
                    </a:lnTo>
                    <a:lnTo>
                      <a:pt x="136"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43" name="Oval 242"/>
              <p:cNvSpPr>
                <a:spLocks noChangeArrowheads="1"/>
              </p:cNvSpPr>
              <p:nvPr/>
            </p:nvSpPr>
            <p:spPr bwMode="auto">
              <a:xfrm>
                <a:off x="2940" y="176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44" name="Freeform 243"/>
              <p:cNvSpPr>
                <a:spLocks noChangeArrowheads="1"/>
              </p:cNvSpPr>
              <p:nvPr/>
            </p:nvSpPr>
            <p:spPr bwMode="auto">
              <a:xfrm>
                <a:off x="2830" y="1798"/>
                <a:ext cx="67" cy="38"/>
              </a:xfrm>
              <a:custGeom>
                <a:avLst/>
                <a:gdLst>
                  <a:gd name="T0" fmla="*/ 8 w 135"/>
                  <a:gd name="T1" fmla="*/ 1 h 76"/>
                  <a:gd name="T2" fmla="*/ 7 w 135"/>
                  <a:gd name="T3" fmla="*/ 2 h 76"/>
                  <a:gd name="T4" fmla="*/ 6 w 135"/>
                  <a:gd name="T5" fmla="*/ 2 h 76"/>
                  <a:gd name="T6" fmla="*/ 6 w 135"/>
                  <a:gd name="T7" fmla="*/ 3 h 76"/>
                  <a:gd name="T8" fmla="*/ 3 w 135"/>
                  <a:gd name="T9" fmla="*/ 5 h 76"/>
                  <a:gd name="T10" fmla="*/ 1 w 135"/>
                  <a:gd name="T11" fmla="*/ 5 h 76"/>
                  <a:gd name="T12" fmla="*/ 0 w 135"/>
                  <a:gd name="T13" fmla="*/ 5 h 76"/>
                  <a:gd name="T14" fmla="*/ 0 w 135"/>
                  <a:gd name="T15" fmla="*/ 2 h 76"/>
                  <a:gd name="T16" fmla="*/ 1 w 135"/>
                  <a:gd name="T17" fmla="*/ 2 h 76"/>
                  <a:gd name="T18" fmla="*/ 2 w 135"/>
                  <a:gd name="T19" fmla="*/ 2 h 76"/>
                  <a:gd name="T20" fmla="*/ 4 w 135"/>
                  <a:gd name="T21" fmla="*/ 1 h 76"/>
                  <a:gd name="T22" fmla="*/ 5 w 135"/>
                  <a:gd name="T23" fmla="*/ 1 h 76"/>
                  <a:gd name="T24" fmla="*/ 6 w 135"/>
                  <a:gd name="T25" fmla="*/ 1 h 76"/>
                  <a:gd name="T26" fmla="*/ 6 w 135"/>
                  <a:gd name="T27" fmla="*/ 0 h 76"/>
                  <a:gd name="T28" fmla="*/ 8 w 135"/>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76"/>
                  <a:gd name="T47" fmla="*/ 135 w 135"/>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76">
                    <a:moveTo>
                      <a:pt x="135" y="19"/>
                    </a:moveTo>
                    <a:lnTo>
                      <a:pt x="125" y="32"/>
                    </a:lnTo>
                    <a:lnTo>
                      <a:pt x="111" y="44"/>
                    </a:lnTo>
                    <a:lnTo>
                      <a:pt x="96" y="54"/>
                    </a:lnTo>
                    <a:lnTo>
                      <a:pt x="57" y="68"/>
                    </a:lnTo>
                    <a:lnTo>
                      <a:pt x="29" y="75"/>
                    </a:lnTo>
                    <a:lnTo>
                      <a:pt x="6" y="76"/>
                    </a:lnTo>
                    <a:lnTo>
                      <a:pt x="0" y="44"/>
                    </a:lnTo>
                    <a:lnTo>
                      <a:pt x="24" y="42"/>
                    </a:lnTo>
                    <a:lnTo>
                      <a:pt x="42" y="37"/>
                    </a:lnTo>
                    <a:lnTo>
                      <a:pt x="77" y="26"/>
                    </a:lnTo>
                    <a:lnTo>
                      <a:pt x="88" y="17"/>
                    </a:lnTo>
                    <a:lnTo>
                      <a:pt x="96" y="12"/>
                    </a:lnTo>
                    <a:lnTo>
                      <a:pt x="103" y="0"/>
                    </a:lnTo>
                    <a:lnTo>
                      <a:pt x="135" y="19"/>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45" name="Oval 244"/>
              <p:cNvSpPr>
                <a:spLocks noChangeArrowheads="1"/>
              </p:cNvSpPr>
              <p:nvPr/>
            </p:nvSpPr>
            <p:spPr bwMode="auto">
              <a:xfrm>
                <a:off x="2880"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46" name="Freeform 245"/>
              <p:cNvSpPr>
                <a:spLocks noChangeArrowheads="1"/>
              </p:cNvSpPr>
              <p:nvPr/>
            </p:nvSpPr>
            <p:spPr bwMode="auto">
              <a:xfrm>
                <a:off x="2759" y="1799"/>
                <a:ext cx="73" cy="37"/>
              </a:xfrm>
              <a:custGeom>
                <a:avLst/>
                <a:gdLst>
                  <a:gd name="T0" fmla="*/ 8 w 148"/>
                  <a:gd name="T1" fmla="*/ 5 h 74"/>
                  <a:gd name="T2" fmla="*/ 7 w 148"/>
                  <a:gd name="T3" fmla="*/ 5 h 74"/>
                  <a:gd name="T4" fmla="*/ 5 w 148"/>
                  <a:gd name="T5" fmla="*/ 5 h 74"/>
                  <a:gd name="T6" fmla="*/ 4 w 148"/>
                  <a:gd name="T7" fmla="*/ 4 h 74"/>
                  <a:gd name="T8" fmla="*/ 3 w 148"/>
                  <a:gd name="T9" fmla="*/ 3 h 74"/>
                  <a:gd name="T10" fmla="*/ 1 w 148"/>
                  <a:gd name="T11" fmla="*/ 2 h 74"/>
                  <a:gd name="T12" fmla="*/ 0 w 148"/>
                  <a:gd name="T13" fmla="*/ 2 h 74"/>
                  <a:gd name="T14" fmla="*/ 0 w 148"/>
                  <a:gd name="T15" fmla="*/ 1 h 74"/>
                  <a:gd name="T16" fmla="*/ 0 w 148"/>
                  <a:gd name="T17" fmla="*/ 1 h 74"/>
                  <a:gd name="T18" fmla="*/ 2 w 148"/>
                  <a:gd name="T19" fmla="*/ 0 h 74"/>
                  <a:gd name="T20" fmla="*/ 2 w 148"/>
                  <a:gd name="T21" fmla="*/ 1 h 74"/>
                  <a:gd name="T22" fmla="*/ 2 w 148"/>
                  <a:gd name="T23" fmla="*/ 1 h 74"/>
                  <a:gd name="T24" fmla="*/ 3 w 148"/>
                  <a:gd name="T25" fmla="*/ 1 h 74"/>
                  <a:gd name="T26" fmla="*/ 4 w 148"/>
                  <a:gd name="T27" fmla="*/ 1 h 74"/>
                  <a:gd name="T28" fmla="*/ 5 w 148"/>
                  <a:gd name="T29" fmla="*/ 2 h 74"/>
                  <a:gd name="T30" fmla="*/ 6 w 148"/>
                  <a:gd name="T31" fmla="*/ 2 h 74"/>
                  <a:gd name="T32" fmla="*/ 7 w 148"/>
                  <a:gd name="T33" fmla="*/ 2 h 74"/>
                  <a:gd name="T34" fmla="*/ 9 w 148"/>
                  <a:gd name="T35" fmla="*/ 2 h 74"/>
                  <a:gd name="T36" fmla="*/ 8 w 148"/>
                  <a:gd name="T37" fmla="*/ 5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8"/>
                  <a:gd name="T58" fmla="*/ 0 h 74"/>
                  <a:gd name="T59" fmla="*/ 148 w 148"/>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8" h="74">
                    <a:moveTo>
                      <a:pt x="144" y="74"/>
                    </a:moveTo>
                    <a:lnTo>
                      <a:pt x="118" y="73"/>
                    </a:lnTo>
                    <a:lnTo>
                      <a:pt x="92" y="67"/>
                    </a:lnTo>
                    <a:lnTo>
                      <a:pt x="68" y="61"/>
                    </a:lnTo>
                    <a:lnTo>
                      <a:pt x="48" y="52"/>
                    </a:lnTo>
                    <a:lnTo>
                      <a:pt x="30" y="42"/>
                    </a:lnTo>
                    <a:lnTo>
                      <a:pt x="15" y="32"/>
                    </a:lnTo>
                    <a:lnTo>
                      <a:pt x="6" y="24"/>
                    </a:lnTo>
                    <a:lnTo>
                      <a:pt x="0" y="15"/>
                    </a:lnTo>
                    <a:lnTo>
                      <a:pt x="33" y="0"/>
                    </a:lnTo>
                    <a:lnTo>
                      <a:pt x="33" y="2"/>
                    </a:lnTo>
                    <a:lnTo>
                      <a:pt x="41" y="8"/>
                    </a:lnTo>
                    <a:lnTo>
                      <a:pt x="50" y="15"/>
                    </a:lnTo>
                    <a:lnTo>
                      <a:pt x="66" y="24"/>
                    </a:lnTo>
                    <a:lnTo>
                      <a:pt x="83" y="30"/>
                    </a:lnTo>
                    <a:lnTo>
                      <a:pt x="103" y="35"/>
                    </a:lnTo>
                    <a:lnTo>
                      <a:pt x="124" y="40"/>
                    </a:lnTo>
                    <a:lnTo>
                      <a:pt x="148" y="42"/>
                    </a:lnTo>
                    <a:lnTo>
                      <a:pt x="144" y="74"/>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47" name="Oval 246"/>
              <p:cNvSpPr>
                <a:spLocks noChangeArrowheads="1"/>
              </p:cNvSpPr>
              <p:nvPr/>
            </p:nvSpPr>
            <p:spPr bwMode="auto">
              <a:xfrm>
                <a:off x="2822" y="1819"/>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48" name="Freeform 247"/>
              <p:cNvSpPr>
                <a:spLocks noChangeArrowheads="1"/>
              </p:cNvSpPr>
              <p:nvPr/>
            </p:nvSpPr>
            <p:spPr bwMode="auto">
              <a:xfrm>
                <a:off x="2706" y="1770"/>
                <a:ext cx="67" cy="38"/>
              </a:xfrm>
              <a:custGeom>
                <a:avLst/>
                <a:gdLst>
                  <a:gd name="T0" fmla="*/ 6 w 135"/>
                  <a:gd name="T1" fmla="*/ 5 h 76"/>
                  <a:gd name="T2" fmla="*/ 6 w 135"/>
                  <a:gd name="T3" fmla="*/ 5 h 76"/>
                  <a:gd name="T4" fmla="*/ 4 w 135"/>
                  <a:gd name="T5" fmla="*/ 3 h 76"/>
                  <a:gd name="T6" fmla="*/ 2 w 135"/>
                  <a:gd name="T7" fmla="*/ 2 h 76"/>
                  <a:gd name="T8" fmla="*/ 1 w 135"/>
                  <a:gd name="T9" fmla="*/ 2 h 76"/>
                  <a:gd name="T10" fmla="*/ 0 w 135"/>
                  <a:gd name="T11" fmla="*/ 2 h 76"/>
                  <a:gd name="T12" fmla="*/ 0 w 135"/>
                  <a:gd name="T13" fmla="*/ 0 h 76"/>
                  <a:gd name="T14" fmla="*/ 1 w 135"/>
                  <a:gd name="T15" fmla="*/ 1 h 76"/>
                  <a:gd name="T16" fmla="*/ 3 w 135"/>
                  <a:gd name="T17" fmla="*/ 1 h 76"/>
                  <a:gd name="T18" fmla="*/ 6 w 135"/>
                  <a:gd name="T19" fmla="*/ 1 h 76"/>
                  <a:gd name="T20" fmla="*/ 7 w 135"/>
                  <a:gd name="T21" fmla="*/ 2 h 76"/>
                  <a:gd name="T22" fmla="*/ 8 w 135"/>
                  <a:gd name="T23" fmla="*/ 3 h 76"/>
                  <a:gd name="T24" fmla="*/ 6 w 13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5"/>
                  <a:gd name="T40" fmla="*/ 0 h 76"/>
                  <a:gd name="T41" fmla="*/ 135 w 13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5" h="76">
                    <a:moveTo>
                      <a:pt x="107" y="76"/>
                    </a:moveTo>
                    <a:lnTo>
                      <a:pt x="100" y="65"/>
                    </a:lnTo>
                    <a:lnTo>
                      <a:pt x="77" y="50"/>
                    </a:lnTo>
                    <a:lnTo>
                      <a:pt x="41" y="37"/>
                    </a:lnTo>
                    <a:lnTo>
                      <a:pt x="22" y="33"/>
                    </a:lnTo>
                    <a:lnTo>
                      <a:pt x="0" y="32"/>
                    </a:lnTo>
                    <a:lnTo>
                      <a:pt x="4" y="0"/>
                    </a:lnTo>
                    <a:lnTo>
                      <a:pt x="28" y="1"/>
                    </a:lnTo>
                    <a:lnTo>
                      <a:pt x="54" y="6"/>
                    </a:lnTo>
                    <a:lnTo>
                      <a:pt x="96" y="22"/>
                    </a:lnTo>
                    <a:lnTo>
                      <a:pt x="124" y="40"/>
                    </a:lnTo>
                    <a:lnTo>
                      <a:pt x="135"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49" name="Oval 248"/>
              <p:cNvSpPr>
                <a:spLocks noChangeArrowheads="1"/>
              </p:cNvSpPr>
              <p:nvPr/>
            </p:nvSpPr>
            <p:spPr bwMode="auto">
              <a:xfrm>
                <a:off x="2758"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50" name="Freeform 249"/>
              <p:cNvSpPr>
                <a:spLocks noChangeArrowheads="1"/>
              </p:cNvSpPr>
              <p:nvPr/>
            </p:nvSpPr>
            <p:spPr bwMode="auto">
              <a:xfrm>
                <a:off x="2639" y="1770"/>
                <a:ext cx="69" cy="37"/>
              </a:xfrm>
              <a:custGeom>
                <a:avLst/>
                <a:gdLst>
                  <a:gd name="T0" fmla="*/ 9 w 138"/>
                  <a:gd name="T1" fmla="*/ 2 h 72"/>
                  <a:gd name="T2" fmla="*/ 7 w 138"/>
                  <a:gd name="T3" fmla="*/ 3 h 72"/>
                  <a:gd name="T4" fmla="*/ 6 w 138"/>
                  <a:gd name="T5" fmla="*/ 3 h 72"/>
                  <a:gd name="T6" fmla="*/ 5 w 138"/>
                  <a:gd name="T7" fmla="*/ 3 h 72"/>
                  <a:gd name="T8" fmla="*/ 3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3 w 138"/>
                  <a:gd name="T25" fmla="*/ 1 h 72"/>
                  <a:gd name="T26" fmla="*/ 5 w 138"/>
                  <a:gd name="T27" fmla="*/ 1 h 72"/>
                  <a:gd name="T28" fmla="*/ 6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5" y="38"/>
                    </a:lnTo>
                    <a:lnTo>
                      <a:pt x="77" y="44"/>
                    </a:lnTo>
                    <a:lnTo>
                      <a:pt x="60" y="50"/>
                    </a:lnTo>
                    <a:lnTo>
                      <a:pt x="36" y="65"/>
                    </a:lnTo>
                    <a:lnTo>
                      <a:pt x="33" y="69"/>
                    </a:lnTo>
                    <a:lnTo>
                      <a:pt x="33" y="72"/>
                    </a:lnTo>
                    <a:lnTo>
                      <a:pt x="0" y="57"/>
                    </a:lnTo>
                    <a:lnTo>
                      <a:pt x="1" y="50"/>
                    </a:lnTo>
                    <a:lnTo>
                      <a:pt x="12" y="40"/>
                    </a:lnTo>
                    <a:lnTo>
                      <a:pt x="40" y="22"/>
                    </a:lnTo>
                    <a:lnTo>
                      <a:pt x="60" y="13"/>
                    </a:lnTo>
                    <a:lnTo>
                      <a:pt x="84" y="6"/>
                    </a:lnTo>
                    <a:lnTo>
                      <a:pt x="108" y="1"/>
                    </a:lnTo>
                    <a:lnTo>
                      <a:pt x="132" y="0"/>
                    </a:lnTo>
                    <a:lnTo>
                      <a:pt x="138"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51" name="Oval 250"/>
              <p:cNvSpPr>
                <a:spLocks noChangeArrowheads="1"/>
              </p:cNvSpPr>
              <p:nvPr/>
            </p:nvSpPr>
            <p:spPr bwMode="auto">
              <a:xfrm>
                <a:off x="2698" y="176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52" name="Oval 251"/>
              <p:cNvSpPr>
                <a:spLocks noChangeArrowheads="1"/>
              </p:cNvSpPr>
              <p:nvPr/>
            </p:nvSpPr>
            <p:spPr bwMode="auto">
              <a:xfrm>
                <a:off x="2638"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53" name="Oval 252"/>
              <p:cNvSpPr>
                <a:spLocks noChangeArrowheads="1"/>
              </p:cNvSpPr>
              <p:nvPr/>
            </p:nvSpPr>
            <p:spPr bwMode="auto">
              <a:xfrm>
                <a:off x="3000"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54" name="Freeform 253"/>
              <p:cNvSpPr>
                <a:spLocks noChangeArrowheads="1"/>
              </p:cNvSpPr>
              <p:nvPr/>
            </p:nvSpPr>
            <p:spPr bwMode="auto">
              <a:xfrm>
                <a:off x="3789" y="1770"/>
                <a:ext cx="68" cy="38"/>
              </a:xfrm>
              <a:custGeom>
                <a:avLst/>
                <a:gdLst>
                  <a:gd name="T0" fmla="*/ 7 w 134"/>
                  <a:gd name="T1" fmla="*/ 5 h 76"/>
                  <a:gd name="T2" fmla="*/ 7 w 134"/>
                  <a:gd name="T3" fmla="*/ 5 h 76"/>
                  <a:gd name="T4" fmla="*/ 5 w 134"/>
                  <a:gd name="T5" fmla="*/ 3 h 76"/>
                  <a:gd name="T6" fmla="*/ 3 w 134"/>
                  <a:gd name="T7" fmla="*/ 2 h 76"/>
                  <a:gd name="T8" fmla="*/ 2 w 134"/>
                  <a:gd name="T9" fmla="*/ 2 h 76"/>
                  <a:gd name="T10" fmla="*/ 0 w 134"/>
                  <a:gd name="T11" fmla="*/ 2 h 76"/>
                  <a:gd name="T12" fmla="*/ 1 w 134"/>
                  <a:gd name="T13" fmla="*/ 0 h 76"/>
                  <a:gd name="T14" fmla="*/ 2 w 134"/>
                  <a:gd name="T15" fmla="*/ 1 h 76"/>
                  <a:gd name="T16" fmla="*/ 4 w 134"/>
                  <a:gd name="T17" fmla="*/ 1 h 76"/>
                  <a:gd name="T18" fmla="*/ 7 w 134"/>
                  <a:gd name="T19" fmla="*/ 1 h 76"/>
                  <a:gd name="T20" fmla="*/ 8 w 134"/>
                  <a:gd name="T21" fmla="*/ 2 h 76"/>
                  <a:gd name="T22" fmla="*/ 9 w 134"/>
                  <a:gd name="T23" fmla="*/ 3 h 76"/>
                  <a:gd name="T24" fmla="*/ 7 w 134"/>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76"/>
                  <a:gd name="T41" fmla="*/ 134 w 1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76">
                    <a:moveTo>
                      <a:pt x="107" y="76"/>
                    </a:moveTo>
                    <a:lnTo>
                      <a:pt x="99" y="65"/>
                    </a:lnTo>
                    <a:lnTo>
                      <a:pt x="77" y="50"/>
                    </a:lnTo>
                    <a:lnTo>
                      <a:pt x="40" y="37"/>
                    </a:lnTo>
                    <a:lnTo>
                      <a:pt x="22" y="33"/>
                    </a:lnTo>
                    <a:lnTo>
                      <a:pt x="0" y="32"/>
                    </a:lnTo>
                    <a:lnTo>
                      <a:pt x="4" y="0"/>
                    </a:lnTo>
                    <a:lnTo>
                      <a:pt x="28" y="1"/>
                    </a:lnTo>
                    <a:lnTo>
                      <a:pt x="53" y="6"/>
                    </a:lnTo>
                    <a:lnTo>
                      <a:pt x="96" y="22"/>
                    </a:lnTo>
                    <a:lnTo>
                      <a:pt x="123" y="40"/>
                    </a:lnTo>
                    <a:lnTo>
                      <a:pt x="134" y="54"/>
                    </a:lnTo>
                    <a:lnTo>
                      <a:pt x="107"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55" name="Freeform 254"/>
              <p:cNvSpPr>
                <a:spLocks noChangeArrowheads="1"/>
              </p:cNvSpPr>
              <p:nvPr/>
            </p:nvSpPr>
            <p:spPr bwMode="auto">
              <a:xfrm>
                <a:off x="3722" y="1770"/>
                <a:ext cx="69" cy="37"/>
              </a:xfrm>
              <a:custGeom>
                <a:avLst/>
                <a:gdLst>
                  <a:gd name="T0" fmla="*/ 8 w 139"/>
                  <a:gd name="T1" fmla="*/ 2 h 72"/>
                  <a:gd name="T2" fmla="*/ 7 w 139"/>
                  <a:gd name="T3" fmla="*/ 3 h 72"/>
                  <a:gd name="T4" fmla="*/ 5 w 139"/>
                  <a:gd name="T5" fmla="*/ 3 h 72"/>
                  <a:gd name="T6" fmla="*/ 4 w 139"/>
                  <a:gd name="T7" fmla="*/ 3 h 72"/>
                  <a:gd name="T8" fmla="*/ 3 w 139"/>
                  <a:gd name="T9" fmla="*/ 4 h 72"/>
                  <a:gd name="T10" fmla="*/ 2 w 139"/>
                  <a:gd name="T11" fmla="*/ 5 h 72"/>
                  <a:gd name="T12" fmla="*/ 2 w 139"/>
                  <a:gd name="T13" fmla="*/ 5 h 72"/>
                  <a:gd name="T14" fmla="*/ 2 w 139"/>
                  <a:gd name="T15" fmla="*/ 5 h 72"/>
                  <a:gd name="T16" fmla="*/ 0 w 139"/>
                  <a:gd name="T17" fmla="*/ 4 h 72"/>
                  <a:gd name="T18" fmla="*/ 0 w 139"/>
                  <a:gd name="T19" fmla="*/ 4 h 72"/>
                  <a:gd name="T20" fmla="*/ 0 w 139"/>
                  <a:gd name="T21" fmla="*/ 3 h 72"/>
                  <a:gd name="T22" fmla="*/ 2 w 139"/>
                  <a:gd name="T23" fmla="*/ 2 h 72"/>
                  <a:gd name="T24" fmla="*/ 3 w 139"/>
                  <a:gd name="T25" fmla="*/ 1 h 72"/>
                  <a:gd name="T26" fmla="*/ 5 w 139"/>
                  <a:gd name="T27" fmla="*/ 1 h 72"/>
                  <a:gd name="T28" fmla="*/ 6 w 139"/>
                  <a:gd name="T29" fmla="*/ 1 h 72"/>
                  <a:gd name="T30" fmla="*/ 8 w 139"/>
                  <a:gd name="T31" fmla="*/ 0 h 72"/>
                  <a:gd name="T32" fmla="*/ 8 w 139"/>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
                  <a:gd name="T52" fmla="*/ 0 h 72"/>
                  <a:gd name="T53" fmla="*/ 139 w 139"/>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 h="72">
                    <a:moveTo>
                      <a:pt x="139" y="32"/>
                    </a:moveTo>
                    <a:lnTo>
                      <a:pt x="117" y="33"/>
                    </a:lnTo>
                    <a:lnTo>
                      <a:pt x="94" y="38"/>
                    </a:lnTo>
                    <a:lnTo>
                      <a:pt x="76" y="44"/>
                    </a:lnTo>
                    <a:lnTo>
                      <a:pt x="61" y="50"/>
                    </a:lnTo>
                    <a:lnTo>
                      <a:pt x="37" y="65"/>
                    </a:lnTo>
                    <a:lnTo>
                      <a:pt x="34" y="69"/>
                    </a:lnTo>
                    <a:lnTo>
                      <a:pt x="34" y="72"/>
                    </a:lnTo>
                    <a:lnTo>
                      <a:pt x="0" y="57"/>
                    </a:lnTo>
                    <a:lnTo>
                      <a:pt x="2" y="50"/>
                    </a:lnTo>
                    <a:lnTo>
                      <a:pt x="13" y="40"/>
                    </a:lnTo>
                    <a:lnTo>
                      <a:pt x="41" y="22"/>
                    </a:lnTo>
                    <a:lnTo>
                      <a:pt x="59" y="13"/>
                    </a:lnTo>
                    <a:lnTo>
                      <a:pt x="83" y="6"/>
                    </a:lnTo>
                    <a:lnTo>
                      <a:pt x="109" y="1"/>
                    </a:lnTo>
                    <a:lnTo>
                      <a:pt x="133" y="0"/>
                    </a:lnTo>
                    <a:lnTo>
                      <a:pt x="139"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56" name="Oval 255"/>
              <p:cNvSpPr>
                <a:spLocks noChangeArrowheads="1"/>
              </p:cNvSpPr>
              <p:nvPr/>
            </p:nvSpPr>
            <p:spPr bwMode="auto">
              <a:xfrm>
                <a:off x="3781" y="1769"/>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57" name="Oval 256"/>
              <p:cNvSpPr>
                <a:spLocks noChangeArrowheads="1"/>
              </p:cNvSpPr>
              <p:nvPr/>
            </p:nvSpPr>
            <p:spPr bwMode="auto">
              <a:xfrm>
                <a:off x="3721"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58" name="Oval 257"/>
              <p:cNvSpPr>
                <a:spLocks noChangeArrowheads="1"/>
              </p:cNvSpPr>
              <p:nvPr/>
            </p:nvSpPr>
            <p:spPr bwMode="auto">
              <a:xfrm>
                <a:off x="3841"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59" name="Freeform 258"/>
              <p:cNvSpPr>
                <a:spLocks noChangeArrowheads="1"/>
              </p:cNvSpPr>
              <p:nvPr/>
            </p:nvSpPr>
            <p:spPr bwMode="auto">
              <a:xfrm>
                <a:off x="3307" y="1797"/>
                <a:ext cx="68" cy="38"/>
              </a:xfrm>
              <a:custGeom>
                <a:avLst/>
                <a:gdLst>
                  <a:gd name="T0" fmla="*/ 8 w 137"/>
                  <a:gd name="T1" fmla="*/ 1 h 76"/>
                  <a:gd name="T2" fmla="*/ 7 w 137"/>
                  <a:gd name="T3" fmla="*/ 2 h 76"/>
                  <a:gd name="T4" fmla="*/ 6 w 137"/>
                  <a:gd name="T5" fmla="*/ 3 h 76"/>
                  <a:gd name="T6" fmla="*/ 4 w 137"/>
                  <a:gd name="T7" fmla="*/ 3 h 76"/>
                  <a:gd name="T8" fmla="*/ 3 w 137"/>
                  <a:gd name="T9" fmla="*/ 5 h 76"/>
                  <a:gd name="T10" fmla="*/ 2 w 137"/>
                  <a:gd name="T11" fmla="*/ 5 h 76"/>
                  <a:gd name="T12" fmla="*/ 0 w 137"/>
                  <a:gd name="T13" fmla="*/ 5 h 76"/>
                  <a:gd name="T14" fmla="*/ 0 w 137"/>
                  <a:gd name="T15" fmla="*/ 2 h 76"/>
                  <a:gd name="T16" fmla="*/ 1 w 137"/>
                  <a:gd name="T17" fmla="*/ 2 h 76"/>
                  <a:gd name="T18" fmla="*/ 2 w 137"/>
                  <a:gd name="T19" fmla="*/ 2 h 76"/>
                  <a:gd name="T20" fmla="*/ 3 w 137"/>
                  <a:gd name="T21" fmla="*/ 2 h 76"/>
                  <a:gd name="T22" fmla="*/ 4 w 137"/>
                  <a:gd name="T23" fmla="*/ 1 h 76"/>
                  <a:gd name="T24" fmla="*/ 6 w 137"/>
                  <a:gd name="T25" fmla="*/ 1 h 76"/>
                  <a:gd name="T26" fmla="*/ 6 w 137"/>
                  <a:gd name="T27" fmla="*/ 0 h 76"/>
                  <a:gd name="T28" fmla="*/ 8 w 137"/>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
                  <a:gd name="T46" fmla="*/ 0 h 76"/>
                  <a:gd name="T47" fmla="*/ 137 w 137"/>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 h="76">
                    <a:moveTo>
                      <a:pt x="137" y="22"/>
                    </a:moveTo>
                    <a:lnTo>
                      <a:pt x="126" y="33"/>
                    </a:lnTo>
                    <a:lnTo>
                      <a:pt x="100" y="50"/>
                    </a:lnTo>
                    <a:lnTo>
                      <a:pt x="78" y="60"/>
                    </a:lnTo>
                    <a:lnTo>
                      <a:pt x="56" y="69"/>
                    </a:lnTo>
                    <a:lnTo>
                      <a:pt x="32" y="74"/>
                    </a:lnTo>
                    <a:lnTo>
                      <a:pt x="6" y="76"/>
                    </a:lnTo>
                    <a:lnTo>
                      <a:pt x="0" y="43"/>
                    </a:lnTo>
                    <a:lnTo>
                      <a:pt x="24" y="42"/>
                    </a:lnTo>
                    <a:lnTo>
                      <a:pt x="45" y="37"/>
                    </a:lnTo>
                    <a:lnTo>
                      <a:pt x="61" y="30"/>
                    </a:lnTo>
                    <a:lnTo>
                      <a:pt x="78" y="23"/>
                    </a:lnTo>
                    <a:lnTo>
                      <a:pt x="102" y="8"/>
                    </a:lnTo>
                    <a:lnTo>
                      <a:pt x="109" y="0"/>
                    </a:lnTo>
                    <a:lnTo>
                      <a:pt x="137" y="2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60" name="Freeform 259"/>
              <p:cNvSpPr>
                <a:spLocks noChangeArrowheads="1"/>
              </p:cNvSpPr>
              <p:nvPr/>
            </p:nvSpPr>
            <p:spPr bwMode="auto">
              <a:xfrm>
                <a:off x="3241" y="1797"/>
                <a:ext cx="68" cy="38"/>
              </a:xfrm>
              <a:custGeom>
                <a:avLst/>
                <a:gdLst>
                  <a:gd name="T0" fmla="*/ 9 w 136"/>
                  <a:gd name="T1" fmla="*/ 5 h 76"/>
                  <a:gd name="T2" fmla="*/ 6 w 136"/>
                  <a:gd name="T3" fmla="*/ 5 h 76"/>
                  <a:gd name="T4" fmla="*/ 5 w 136"/>
                  <a:gd name="T5" fmla="*/ 5 h 76"/>
                  <a:gd name="T6" fmla="*/ 2 w 136"/>
                  <a:gd name="T7" fmla="*/ 3 h 76"/>
                  <a:gd name="T8" fmla="*/ 1 w 136"/>
                  <a:gd name="T9" fmla="*/ 2 h 76"/>
                  <a:gd name="T10" fmla="*/ 0 w 136"/>
                  <a:gd name="T11" fmla="*/ 1 h 76"/>
                  <a:gd name="T12" fmla="*/ 2 w 136"/>
                  <a:gd name="T13" fmla="*/ 0 h 76"/>
                  <a:gd name="T14" fmla="*/ 2 w 136"/>
                  <a:gd name="T15" fmla="*/ 1 h 76"/>
                  <a:gd name="T16" fmla="*/ 3 w 136"/>
                  <a:gd name="T17" fmla="*/ 1 h 76"/>
                  <a:gd name="T18" fmla="*/ 6 w 136"/>
                  <a:gd name="T19" fmla="*/ 2 h 76"/>
                  <a:gd name="T20" fmla="*/ 7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2" y="76"/>
                    </a:moveTo>
                    <a:lnTo>
                      <a:pt x="106" y="74"/>
                    </a:lnTo>
                    <a:lnTo>
                      <a:pt x="83" y="69"/>
                    </a:lnTo>
                    <a:lnTo>
                      <a:pt x="40" y="54"/>
                    </a:lnTo>
                    <a:lnTo>
                      <a:pt x="11" y="33"/>
                    </a:lnTo>
                    <a:lnTo>
                      <a:pt x="0" y="20"/>
                    </a:lnTo>
                    <a:lnTo>
                      <a:pt x="29" y="0"/>
                    </a:lnTo>
                    <a:lnTo>
                      <a:pt x="36" y="10"/>
                    </a:lnTo>
                    <a:lnTo>
                      <a:pt x="59" y="25"/>
                    </a:lnTo>
                    <a:lnTo>
                      <a:pt x="94" y="37"/>
                    </a:lnTo>
                    <a:lnTo>
                      <a:pt x="112" y="42"/>
                    </a:lnTo>
                    <a:lnTo>
                      <a:pt x="136" y="43"/>
                    </a:lnTo>
                    <a:lnTo>
                      <a:pt x="132"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61" name="Oval 260"/>
              <p:cNvSpPr>
                <a:spLocks noChangeArrowheads="1"/>
              </p:cNvSpPr>
              <p:nvPr/>
            </p:nvSpPr>
            <p:spPr bwMode="auto">
              <a:xfrm>
                <a:off x="3299" y="1818"/>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62" name="Freeform 261"/>
              <p:cNvSpPr>
                <a:spLocks noChangeArrowheads="1"/>
              </p:cNvSpPr>
              <p:nvPr/>
            </p:nvSpPr>
            <p:spPr bwMode="auto">
              <a:xfrm>
                <a:off x="3188" y="1770"/>
                <a:ext cx="67" cy="38"/>
              </a:xfrm>
              <a:custGeom>
                <a:avLst/>
                <a:gdLst>
                  <a:gd name="T0" fmla="*/ 6 w 134"/>
                  <a:gd name="T1" fmla="*/ 5 h 76"/>
                  <a:gd name="T2" fmla="*/ 6 w 134"/>
                  <a:gd name="T3" fmla="*/ 5 h 76"/>
                  <a:gd name="T4" fmla="*/ 5 w 134"/>
                  <a:gd name="T5" fmla="*/ 3 h 76"/>
                  <a:gd name="T6" fmla="*/ 2 w 134"/>
                  <a:gd name="T7" fmla="*/ 2 h 76"/>
                  <a:gd name="T8" fmla="*/ 1 w 134"/>
                  <a:gd name="T9" fmla="*/ 2 h 76"/>
                  <a:gd name="T10" fmla="*/ 0 w 134"/>
                  <a:gd name="T11" fmla="*/ 2 h 76"/>
                  <a:gd name="T12" fmla="*/ 1 w 134"/>
                  <a:gd name="T13" fmla="*/ 0 h 76"/>
                  <a:gd name="T14" fmla="*/ 1 w 134"/>
                  <a:gd name="T15" fmla="*/ 1 h 76"/>
                  <a:gd name="T16" fmla="*/ 3 w 134"/>
                  <a:gd name="T17" fmla="*/ 1 h 76"/>
                  <a:gd name="T18" fmla="*/ 6 w 134"/>
                  <a:gd name="T19" fmla="*/ 1 h 76"/>
                  <a:gd name="T20" fmla="*/ 7 w 134"/>
                  <a:gd name="T21" fmla="*/ 2 h 76"/>
                  <a:gd name="T22" fmla="*/ 8 w 134"/>
                  <a:gd name="T23" fmla="*/ 3 h 76"/>
                  <a:gd name="T24" fmla="*/ 6 w 134"/>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76"/>
                  <a:gd name="T41" fmla="*/ 134 w 1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76">
                    <a:moveTo>
                      <a:pt x="107" y="76"/>
                    </a:moveTo>
                    <a:lnTo>
                      <a:pt x="99" y="65"/>
                    </a:lnTo>
                    <a:lnTo>
                      <a:pt x="77" y="50"/>
                    </a:lnTo>
                    <a:lnTo>
                      <a:pt x="40" y="37"/>
                    </a:lnTo>
                    <a:lnTo>
                      <a:pt x="22" y="33"/>
                    </a:lnTo>
                    <a:lnTo>
                      <a:pt x="0" y="32"/>
                    </a:lnTo>
                    <a:lnTo>
                      <a:pt x="3" y="0"/>
                    </a:lnTo>
                    <a:lnTo>
                      <a:pt x="27" y="1"/>
                    </a:lnTo>
                    <a:lnTo>
                      <a:pt x="53" y="6"/>
                    </a:lnTo>
                    <a:lnTo>
                      <a:pt x="96" y="22"/>
                    </a:lnTo>
                    <a:lnTo>
                      <a:pt x="123" y="40"/>
                    </a:lnTo>
                    <a:lnTo>
                      <a:pt x="134" y="54"/>
                    </a:lnTo>
                    <a:lnTo>
                      <a:pt x="107"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63" name="Oval 262"/>
              <p:cNvSpPr>
                <a:spLocks noChangeArrowheads="1"/>
              </p:cNvSpPr>
              <p:nvPr/>
            </p:nvSpPr>
            <p:spPr bwMode="auto">
              <a:xfrm>
                <a:off x="3239"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64" name="Freeform 263"/>
              <p:cNvSpPr>
                <a:spLocks noChangeArrowheads="1"/>
              </p:cNvSpPr>
              <p:nvPr/>
            </p:nvSpPr>
            <p:spPr bwMode="auto">
              <a:xfrm>
                <a:off x="3121" y="1770"/>
                <a:ext cx="69" cy="37"/>
              </a:xfrm>
              <a:custGeom>
                <a:avLst/>
                <a:gdLst>
                  <a:gd name="T0" fmla="*/ 9 w 138"/>
                  <a:gd name="T1" fmla="*/ 2 h 72"/>
                  <a:gd name="T2" fmla="*/ 7 w 138"/>
                  <a:gd name="T3" fmla="*/ 3 h 72"/>
                  <a:gd name="T4" fmla="*/ 6 w 138"/>
                  <a:gd name="T5" fmla="*/ 3 h 72"/>
                  <a:gd name="T6" fmla="*/ 5 w 138"/>
                  <a:gd name="T7" fmla="*/ 3 h 72"/>
                  <a:gd name="T8" fmla="*/ 4 w 138"/>
                  <a:gd name="T9" fmla="*/ 4 h 72"/>
                  <a:gd name="T10" fmla="*/ 2 w 138"/>
                  <a:gd name="T11" fmla="*/ 5 h 72"/>
                  <a:gd name="T12" fmla="*/ 2 w 138"/>
                  <a:gd name="T13" fmla="*/ 5 h 72"/>
                  <a:gd name="T14" fmla="*/ 2 w 138"/>
                  <a:gd name="T15" fmla="*/ 5 h 72"/>
                  <a:gd name="T16" fmla="*/ 0 w 138"/>
                  <a:gd name="T17" fmla="*/ 4 h 72"/>
                  <a:gd name="T18" fmla="*/ 1 w 138"/>
                  <a:gd name="T19" fmla="*/ 4 h 72"/>
                  <a:gd name="T20" fmla="*/ 1 w 138"/>
                  <a:gd name="T21" fmla="*/ 3 h 72"/>
                  <a:gd name="T22" fmla="*/ 2 w 138"/>
                  <a:gd name="T23" fmla="*/ 2 h 72"/>
                  <a:gd name="T24" fmla="*/ 4 w 138"/>
                  <a:gd name="T25" fmla="*/ 1 h 72"/>
                  <a:gd name="T26" fmla="*/ 5 w 138"/>
                  <a:gd name="T27" fmla="*/ 1 h 72"/>
                  <a:gd name="T28" fmla="*/ 7 w 138"/>
                  <a:gd name="T29" fmla="*/ 1 h 72"/>
                  <a:gd name="T30" fmla="*/ 9 w 138"/>
                  <a:gd name="T31" fmla="*/ 0 h 72"/>
                  <a:gd name="T32" fmla="*/ 9 w 138"/>
                  <a:gd name="T33" fmla="*/ 2 h 7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72"/>
                  <a:gd name="T53" fmla="*/ 138 w 138"/>
                  <a:gd name="T54" fmla="*/ 72 h 7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72">
                    <a:moveTo>
                      <a:pt x="138" y="32"/>
                    </a:moveTo>
                    <a:lnTo>
                      <a:pt x="116" y="33"/>
                    </a:lnTo>
                    <a:lnTo>
                      <a:pt x="96" y="38"/>
                    </a:lnTo>
                    <a:lnTo>
                      <a:pt x="78" y="44"/>
                    </a:lnTo>
                    <a:lnTo>
                      <a:pt x="61" y="50"/>
                    </a:lnTo>
                    <a:lnTo>
                      <a:pt x="37" y="65"/>
                    </a:lnTo>
                    <a:lnTo>
                      <a:pt x="33" y="69"/>
                    </a:lnTo>
                    <a:lnTo>
                      <a:pt x="33" y="72"/>
                    </a:lnTo>
                    <a:lnTo>
                      <a:pt x="0" y="57"/>
                    </a:lnTo>
                    <a:lnTo>
                      <a:pt x="2" y="50"/>
                    </a:lnTo>
                    <a:lnTo>
                      <a:pt x="13" y="40"/>
                    </a:lnTo>
                    <a:lnTo>
                      <a:pt x="41" y="22"/>
                    </a:lnTo>
                    <a:lnTo>
                      <a:pt x="61" y="13"/>
                    </a:lnTo>
                    <a:lnTo>
                      <a:pt x="85" y="6"/>
                    </a:lnTo>
                    <a:lnTo>
                      <a:pt x="109" y="1"/>
                    </a:lnTo>
                    <a:lnTo>
                      <a:pt x="133" y="0"/>
                    </a:lnTo>
                    <a:lnTo>
                      <a:pt x="138" y="32"/>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65" name="Oval 264"/>
              <p:cNvSpPr>
                <a:spLocks noChangeArrowheads="1"/>
              </p:cNvSpPr>
              <p:nvPr/>
            </p:nvSpPr>
            <p:spPr bwMode="auto">
              <a:xfrm>
                <a:off x="3180" y="1769"/>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66" name="Oval 265"/>
              <p:cNvSpPr>
                <a:spLocks noChangeArrowheads="1"/>
              </p:cNvSpPr>
              <p:nvPr/>
            </p:nvSpPr>
            <p:spPr bwMode="auto">
              <a:xfrm>
                <a:off x="3120"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67" name="Oval 266"/>
              <p:cNvSpPr>
                <a:spLocks noChangeArrowheads="1"/>
              </p:cNvSpPr>
              <p:nvPr/>
            </p:nvSpPr>
            <p:spPr bwMode="auto">
              <a:xfrm>
                <a:off x="3359"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68" name="Freeform 267"/>
              <p:cNvSpPr>
                <a:spLocks noChangeArrowheads="1"/>
              </p:cNvSpPr>
              <p:nvPr/>
            </p:nvSpPr>
            <p:spPr bwMode="auto">
              <a:xfrm>
                <a:off x="3121" y="1799"/>
                <a:ext cx="68" cy="36"/>
              </a:xfrm>
              <a:custGeom>
                <a:avLst/>
                <a:gdLst>
                  <a:gd name="T0" fmla="*/ 2 w 137"/>
                  <a:gd name="T1" fmla="*/ 0 h 73"/>
                  <a:gd name="T2" fmla="*/ 2 w 137"/>
                  <a:gd name="T3" fmla="*/ 0 h 73"/>
                  <a:gd name="T4" fmla="*/ 2 w 137"/>
                  <a:gd name="T5" fmla="*/ 0 h 73"/>
                  <a:gd name="T6" fmla="*/ 3 w 137"/>
                  <a:gd name="T7" fmla="*/ 1 h 73"/>
                  <a:gd name="T8" fmla="*/ 6 w 137"/>
                  <a:gd name="T9" fmla="*/ 2 h 73"/>
                  <a:gd name="T10" fmla="*/ 7 w 137"/>
                  <a:gd name="T11" fmla="*/ 2 h 73"/>
                  <a:gd name="T12" fmla="*/ 8 w 137"/>
                  <a:gd name="T13" fmla="*/ 2 h 73"/>
                  <a:gd name="T14" fmla="*/ 8 w 137"/>
                  <a:gd name="T15" fmla="*/ 4 h 73"/>
                  <a:gd name="T16" fmla="*/ 6 w 137"/>
                  <a:gd name="T17" fmla="*/ 4 h 73"/>
                  <a:gd name="T18" fmla="*/ 5 w 137"/>
                  <a:gd name="T19" fmla="*/ 4 h 73"/>
                  <a:gd name="T20" fmla="*/ 2 w 137"/>
                  <a:gd name="T21" fmla="*/ 3 h 73"/>
                  <a:gd name="T22" fmla="*/ 0 w 137"/>
                  <a:gd name="T23" fmla="*/ 2 h 73"/>
                  <a:gd name="T24" fmla="*/ 0 w 137"/>
                  <a:gd name="T25" fmla="*/ 1 h 73"/>
                  <a:gd name="T26" fmla="*/ 0 w 137"/>
                  <a:gd name="T27" fmla="*/ 0 h 73"/>
                  <a:gd name="T28" fmla="*/ 2 w 137"/>
                  <a:gd name="T29" fmla="*/ 0 h 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7"/>
                  <a:gd name="T46" fmla="*/ 0 h 73"/>
                  <a:gd name="T47" fmla="*/ 137 w 137"/>
                  <a:gd name="T48" fmla="*/ 73 h 7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7" h="73">
                    <a:moveTo>
                      <a:pt x="33" y="0"/>
                    </a:moveTo>
                    <a:lnTo>
                      <a:pt x="33" y="2"/>
                    </a:lnTo>
                    <a:lnTo>
                      <a:pt x="37" y="5"/>
                    </a:lnTo>
                    <a:lnTo>
                      <a:pt x="59" y="20"/>
                    </a:lnTo>
                    <a:lnTo>
                      <a:pt x="96" y="34"/>
                    </a:lnTo>
                    <a:lnTo>
                      <a:pt x="114" y="37"/>
                    </a:lnTo>
                    <a:lnTo>
                      <a:pt x="137" y="39"/>
                    </a:lnTo>
                    <a:lnTo>
                      <a:pt x="135" y="73"/>
                    </a:lnTo>
                    <a:lnTo>
                      <a:pt x="111" y="71"/>
                    </a:lnTo>
                    <a:lnTo>
                      <a:pt x="85" y="66"/>
                    </a:lnTo>
                    <a:lnTo>
                      <a:pt x="43" y="51"/>
                    </a:lnTo>
                    <a:lnTo>
                      <a:pt x="15" y="32"/>
                    </a:lnTo>
                    <a:lnTo>
                      <a:pt x="4" y="22"/>
                    </a:lnTo>
                    <a:lnTo>
                      <a:pt x="0" y="15"/>
                    </a:lnTo>
                    <a:lnTo>
                      <a:pt x="33"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69" name="Freeform 268"/>
              <p:cNvSpPr>
                <a:spLocks noChangeArrowheads="1"/>
              </p:cNvSpPr>
              <p:nvPr/>
            </p:nvSpPr>
            <p:spPr bwMode="auto">
              <a:xfrm>
                <a:off x="3189" y="1797"/>
                <a:ext cx="67" cy="38"/>
              </a:xfrm>
              <a:custGeom>
                <a:avLst/>
                <a:gdLst>
                  <a:gd name="T0" fmla="*/ 0 w 134"/>
                  <a:gd name="T1" fmla="*/ 2 h 76"/>
                  <a:gd name="T2" fmla="*/ 1 w 134"/>
                  <a:gd name="T3" fmla="*/ 2 h 76"/>
                  <a:gd name="T4" fmla="*/ 2 w 134"/>
                  <a:gd name="T5" fmla="*/ 2 h 76"/>
                  <a:gd name="T6" fmla="*/ 4 w 134"/>
                  <a:gd name="T7" fmla="*/ 1 h 76"/>
                  <a:gd name="T8" fmla="*/ 6 w 134"/>
                  <a:gd name="T9" fmla="*/ 1 h 76"/>
                  <a:gd name="T10" fmla="*/ 6 w 134"/>
                  <a:gd name="T11" fmla="*/ 0 h 76"/>
                  <a:gd name="T12" fmla="*/ 8 w 134"/>
                  <a:gd name="T13" fmla="*/ 1 h 76"/>
                  <a:gd name="T14" fmla="*/ 7 w 134"/>
                  <a:gd name="T15" fmla="*/ 2 h 76"/>
                  <a:gd name="T16" fmla="*/ 5 w 134"/>
                  <a:gd name="T17" fmla="*/ 3 h 76"/>
                  <a:gd name="T18" fmla="*/ 3 w 134"/>
                  <a:gd name="T19" fmla="*/ 5 h 76"/>
                  <a:gd name="T20" fmla="*/ 1 w 134"/>
                  <a:gd name="T21" fmla="*/ 5 h 76"/>
                  <a:gd name="T22" fmla="*/ 1 w 134"/>
                  <a:gd name="T23" fmla="*/ 5 h 76"/>
                  <a:gd name="T24" fmla="*/ 0 w 134"/>
                  <a:gd name="T25" fmla="*/ 2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4"/>
                  <a:gd name="T40" fmla="*/ 0 h 76"/>
                  <a:gd name="T41" fmla="*/ 134 w 1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4" h="76">
                    <a:moveTo>
                      <a:pt x="0" y="42"/>
                    </a:moveTo>
                    <a:lnTo>
                      <a:pt x="22" y="40"/>
                    </a:lnTo>
                    <a:lnTo>
                      <a:pt x="40" y="37"/>
                    </a:lnTo>
                    <a:lnTo>
                      <a:pt x="75" y="23"/>
                    </a:lnTo>
                    <a:lnTo>
                      <a:pt x="97" y="10"/>
                    </a:lnTo>
                    <a:lnTo>
                      <a:pt x="105" y="0"/>
                    </a:lnTo>
                    <a:lnTo>
                      <a:pt x="134" y="20"/>
                    </a:lnTo>
                    <a:lnTo>
                      <a:pt x="123" y="33"/>
                    </a:lnTo>
                    <a:lnTo>
                      <a:pt x="92" y="54"/>
                    </a:lnTo>
                    <a:lnTo>
                      <a:pt x="51" y="69"/>
                    </a:lnTo>
                    <a:lnTo>
                      <a:pt x="25" y="74"/>
                    </a:lnTo>
                    <a:lnTo>
                      <a:pt x="1" y="76"/>
                    </a:lnTo>
                    <a:lnTo>
                      <a:pt x="0" y="4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70" name="Oval 269"/>
              <p:cNvSpPr>
                <a:spLocks noChangeArrowheads="1"/>
              </p:cNvSpPr>
              <p:nvPr/>
            </p:nvSpPr>
            <p:spPr bwMode="auto">
              <a:xfrm>
                <a:off x="3180" y="181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71" name="Freeform 270"/>
              <p:cNvSpPr>
                <a:spLocks noChangeArrowheads="1"/>
              </p:cNvSpPr>
              <p:nvPr/>
            </p:nvSpPr>
            <p:spPr bwMode="auto">
              <a:xfrm>
                <a:off x="3240" y="1769"/>
                <a:ext cx="69" cy="38"/>
              </a:xfrm>
              <a:custGeom>
                <a:avLst/>
                <a:gdLst>
                  <a:gd name="T0" fmla="*/ 0 w 138"/>
                  <a:gd name="T1" fmla="*/ 4 h 74"/>
                  <a:gd name="T2" fmla="*/ 1 w 138"/>
                  <a:gd name="T3" fmla="*/ 4 h 74"/>
                  <a:gd name="T4" fmla="*/ 1 w 138"/>
                  <a:gd name="T5" fmla="*/ 3 h 74"/>
                  <a:gd name="T6" fmla="*/ 2 w 138"/>
                  <a:gd name="T7" fmla="*/ 2 h 74"/>
                  <a:gd name="T8" fmla="*/ 5 w 138"/>
                  <a:gd name="T9" fmla="*/ 1 h 74"/>
                  <a:gd name="T10" fmla="*/ 7 w 138"/>
                  <a:gd name="T11" fmla="*/ 1 h 74"/>
                  <a:gd name="T12" fmla="*/ 9 w 138"/>
                  <a:gd name="T13" fmla="*/ 0 h 74"/>
                  <a:gd name="T14" fmla="*/ 9 w 138"/>
                  <a:gd name="T15" fmla="*/ 3 h 74"/>
                  <a:gd name="T16" fmla="*/ 7 w 138"/>
                  <a:gd name="T17" fmla="*/ 3 h 74"/>
                  <a:gd name="T18" fmla="*/ 6 w 138"/>
                  <a:gd name="T19" fmla="*/ 3 h 74"/>
                  <a:gd name="T20" fmla="*/ 3 w 138"/>
                  <a:gd name="T21" fmla="*/ 4 h 74"/>
                  <a:gd name="T22" fmla="*/ 2 w 138"/>
                  <a:gd name="T23" fmla="*/ 5 h 74"/>
                  <a:gd name="T24" fmla="*/ 2 w 138"/>
                  <a:gd name="T25" fmla="*/ 5 h 74"/>
                  <a:gd name="T26" fmla="*/ 2 w 138"/>
                  <a:gd name="T27" fmla="*/ 5 h 74"/>
                  <a:gd name="T28" fmla="*/ 0 w 138"/>
                  <a:gd name="T29" fmla="*/ 4 h 7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74"/>
                  <a:gd name="T47" fmla="*/ 138 w 138"/>
                  <a:gd name="T48" fmla="*/ 74 h 7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74">
                    <a:moveTo>
                      <a:pt x="0" y="59"/>
                    </a:moveTo>
                    <a:lnTo>
                      <a:pt x="3" y="51"/>
                    </a:lnTo>
                    <a:lnTo>
                      <a:pt x="15" y="40"/>
                    </a:lnTo>
                    <a:lnTo>
                      <a:pt x="42" y="22"/>
                    </a:lnTo>
                    <a:lnTo>
                      <a:pt x="85" y="8"/>
                    </a:lnTo>
                    <a:lnTo>
                      <a:pt x="110" y="2"/>
                    </a:lnTo>
                    <a:lnTo>
                      <a:pt x="136" y="0"/>
                    </a:lnTo>
                    <a:lnTo>
                      <a:pt x="138" y="34"/>
                    </a:lnTo>
                    <a:lnTo>
                      <a:pt x="114" y="35"/>
                    </a:lnTo>
                    <a:lnTo>
                      <a:pt x="96" y="40"/>
                    </a:lnTo>
                    <a:lnTo>
                      <a:pt x="59" y="52"/>
                    </a:lnTo>
                    <a:lnTo>
                      <a:pt x="37" y="67"/>
                    </a:lnTo>
                    <a:lnTo>
                      <a:pt x="33" y="71"/>
                    </a:lnTo>
                    <a:lnTo>
                      <a:pt x="33" y="74"/>
                    </a:lnTo>
                    <a:lnTo>
                      <a:pt x="0" y="5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72" name="Oval 271"/>
              <p:cNvSpPr>
                <a:spLocks noChangeArrowheads="1"/>
              </p:cNvSpPr>
              <p:nvPr/>
            </p:nvSpPr>
            <p:spPr bwMode="auto">
              <a:xfrm>
                <a:off x="3239"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73" name="Freeform 272"/>
              <p:cNvSpPr>
                <a:spLocks noChangeArrowheads="1"/>
              </p:cNvSpPr>
              <p:nvPr/>
            </p:nvSpPr>
            <p:spPr bwMode="auto">
              <a:xfrm>
                <a:off x="3308" y="1769"/>
                <a:ext cx="67" cy="39"/>
              </a:xfrm>
              <a:custGeom>
                <a:avLst/>
                <a:gdLst>
                  <a:gd name="T0" fmla="*/ 0 w 135"/>
                  <a:gd name="T1" fmla="*/ 0 h 78"/>
                  <a:gd name="T2" fmla="*/ 1 w 135"/>
                  <a:gd name="T3" fmla="*/ 1 h 78"/>
                  <a:gd name="T4" fmla="*/ 3 w 135"/>
                  <a:gd name="T5" fmla="*/ 1 h 78"/>
                  <a:gd name="T6" fmla="*/ 4 w 135"/>
                  <a:gd name="T7" fmla="*/ 1 h 78"/>
                  <a:gd name="T8" fmla="*/ 6 w 135"/>
                  <a:gd name="T9" fmla="*/ 1 h 78"/>
                  <a:gd name="T10" fmla="*/ 7 w 135"/>
                  <a:gd name="T11" fmla="*/ 2 h 78"/>
                  <a:gd name="T12" fmla="*/ 8 w 135"/>
                  <a:gd name="T13" fmla="*/ 3 h 78"/>
                  <a:gd name="T14" fmla="*/ 6 w 135"/>
                  <a:gd name="T15" fmla="*/ 5 h 78"/>
                  <a:gd name="T16" fmla="*/ 6 w 135"/>
                  <a:gd name="T17" fmla="*/ 5 h 78"/>
                  <a:gd name="T18" fmla="*/ 4 w 135"/>
                  <a:gd name="T19" fmla="*/ 3 h 78"/>
                  <a:gd name="T20" fmla="*/ 3 w 135"/>
                  <a:gd name="T21" fmla="*/ 3 h 78"/>
                  <a:gd name="T22" fmla="*/ 2 w 135"/>
                  <a:gd name="T23" fmla="*/ 2 h 78"/>
                  <a:gd name="T24" fmla="*/ 1 w 135"/>
                  <a:gd name="T25" fmla="*/ 2 h 78"/>
                  <a:gd name="T26" fmla="*/ 0 w 135"/>
                  <a:gd name="T27" fmla="*/ 2 h 78"/>
                  <a:gd name="T28" fmla="*/ 0 w 135"/>
                  <a:gd name="T29" fmla="*/ 0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78"/>
                  <a:gd name="T47" fmla="*/ 135 w 135"/>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78">
                    <a:moveTo>
                      <a:pt x="4" y="0"/>
                    </a:moveTo>
                    <a:lnTo>
                      <a:pt x="28" y="2"/>
                    </a:lnTo>
                    <a:lnTo>
                      <a:pt x="54" y="8"/>
                    </a:lnTo>
                    <a:lnTo>
                      <a:pt x="76" y="15"/>
                    </a:lnTo>
                    <a:lnTo>
                      <a:pt x="96" y="25"/>
                    </a:lnTo>
                    <a:lnTo>
                      <a:pt x="124" y="44"/>
                    </a:lnTo>
                    <a:lnTo>
                      <a:pt x="135" y="56"/>
                    </a:lnTo>
                    <a:lnTo>
                      <a:pt x="107" y="78"/>
                    </a:lnTo>
                    <a:lnTo>
                      <a:pt x="100" y="69"/>
                    </a:lnTo>
                    <a:lnTo>
                      <a:pt x="76" y="54"/>
                    </a:lnTo>
                    <a:lnTo>
                      <a:pt x="59" y="46"/>
                    </a:lnTo>
                    <a:lnTo>
                      <a:pt x="43" y="40"/>
                    </a:lnTo>
                    <a:lnTo>
                      <a:pt x="22" y="35"/>
                    </a:lnTo>
                    <a:lnTo>
                      <a:pt x="0" y="34"/>
                    </a:lnTo>
                    <a:lnTo>
                      <a:pt x="4" y="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74" name="Oval 273"/>
              <p:cNvSpPr>
                <a:spLocks noChangeArrowheads="1"/>
              </p:cNvSpPr>
              <p:nvPr/>
            </p:nvSpPr>
            <p:spPr bwMode="auto">
              <a:xfrm>
                <a:off x="3299" y="1769"/>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75" name="Oval 274"/>
              <p:cNvSpPr>
                <a:spLocks noChangeArrowheads="1"/>
              </p:cNvSpPr>
              <p:nvPr/>
            </p:nvSpPr>
            <p:spPr bwMode="auto">
              <a:xfrm>
                <a:off x="3359" y="1794"/>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76" name="Oval 275"/>
              <p:cNvSpPr>
                <a:spLocks noChangeArrowheads="1"/>
              </p:cNvSpPr>
              <p:nvPr/>
            </p:nvSpPr>
            <p:spPr bwMode="auto">
              <a:xfrm>
                <a:off x="3120"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77" name="Freeform 276"/>
              <p:cNvSpPr>
                <a:spLocks noChangeArrowheads="1"/>
              </p:cNvSpPr>
              <p:nvPr/>
            </p:nvSpPr>
            <p:spPr bwMode="auto">
              <a:xfrm>
                <a:off x="3789" y="1798"/>
                <a:ext cx="69" cy="37"/>
              </a:xfrm>
              <a:custGeom>
                <a:avLst/>
                <a:gdLst>
                  <a:gd name="T0" fmla="*/ 9 w 138"/>
                  <a:gd name="T1" fmla="*/ 1 h 75"/>
                  <a:gd name="T2" fmla="*/ 8 w 138"/>
                  <a:gd name="T3" fmla="*/ 2 h 75"/>
                  <a:gd name="T4" fmla="*/ 6 w 138"/>
                  <a:gd name="T5" fmla="*/ 3 h 75"/>
                  <a:gd name="T6" fmla="*/ 3 w 138"/>
                  <a:gd name="T7" fmla="*/ 4 h 75"/>
                  <a:gd name="T8" fmla="*/ 1 w 138"/>
                  <a:gd name="T9" fmla="*/ 4 h 75"/>
                  <a:gd name="T10" fmla="*/ 0 w 138"/>
                  <a:gd name="T11" fmla="*/ 2 h 75"/>
                  <a:gd name="T12" fmla="*/ 2 w 138"/>
                  <a:gd name="T13" fmla="*/ 2 h 75"/>
                  <a:gd name="T14" fmla="*/ 5 w 138"/>
                  <a:gd name="T15" fmla="*/ 1 h 75"/>
                  <a:gd name="T16" fmla="*/ 6 w 138"/>
                  <a:gd name="T17" fmla="*/ 0 h 75"/>
                  <a:gd name="T18" fmla="*/ 6 w 138"/>
                  <a:gd name="T19" fmla="*/ 0 h 75"/>
                  <a:gd name="T20" fmla="*/ 9 w 138"/>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75"/>
                  <a:gd name="T35" fmla="*/ 138 w 138"/>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75">
                    <a:moveTo>
                      <a:pt x="138" y="19"/>
                    </a:moveTo>
                    <a:lnTo>
                      <a:pt x="127" y="32"/>
                    </a:lnTo>
                    <a:lnTo>
                      <a:pt x="98" y="53"/>
                    </a:lnTo>
                    <a:lnTo>
                      <a:pt x="55" y="68"/>
                    </a:lnTo>
                    <a:lnTo>
                      <a:pt x="7" y="75"/>
                    </a:lnTo>
                    <a:lnTo>
                      <a:pt x="0" y="42"/>
                    </a:lnTo>
                    <a:lnTo>
                      <a:pt x="44" y="36"/>
                    </a:lnTo>
                    <a:lnTo>
                      <a:pt x="79" y="24"/>
                    </a:lnTo>
                    <a:lnTo>
                      <a:pt x="101" y="9"/>
                    </a:lnTo>
                    <a:lnTo>
                      <a:pt x="107" y="0"/>
                    </a:lnTo>
                    <a:lnTo>
                      <a:pt x="138" y="19"/>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78" name="Freeform 277"/>
              <p:cNvSpPr>
                <a:spLocks noChangeArrowheads="1"/>
              </p:cNvSpPr>
              <p:nvPr/>
            </p:nvSpPr>
            <p:spPr bwMode="auto">
              <a:xfrm>
                <a:off x="3723" y="1797"/>
                <a:ext cx="68" cy="38"/>
              </a:xfrm>
              <a:custGeom>
                <a:avLst/>
                <a:gdLst>
                  <a:gd name="T0" fmla="*/ 8 w 137"/>
                  <a:gd name="T1" fmla="*/ 5 h 76"/>
                  <a:gd name="T2" fmla="*/ 6 w 137"/>
                  <a:gd name="T3" fmla="*/ 5 h 76"/>
                  <a:gd name="T4" fmla="*/ 5 w 137"/>
                  <a:gd name="T5" fmla="*/ 5 h 76"/>
                  <a:gd name="T6" fmla="*/ 2 w 137"/>
                  <a:gd name="T7" fmla="*/ 3 h 76"/>
                  <a:gd name="T8" fmla="*/ 0 w 137"/>
                  <a:gd name="T9" fmla="*/ 2 h 76"/>
                  <a:gd name="T10" fmla="*/ 0 w 137"/>
                  <a:gd name="T11" fmla="*/ 1 h 76"/>
                  <a:gd name="T12" fmla="*/ 1 w 137"/>
                  <a:gd name="T13" fmla="*/ 0 h 76"/>
                  <a:gd name="T14" fmla="*/ 2 w 137"/>
                  <a:gd name="T15" fmla="*/ 1 h 76"/>
                  <a:gd name="T16" fmla="*/ 3 w 137"/>
                  <a:gd name="T17" fmla="*/ 1 h 76"/>
                  <a:gd name="T18" fmla="*/ 5 w 137"/>
                  <a:gd name="T19" fmla="*/ 2 h 76"/>
                  <a:gd name="T20" fmla="*/ 7 w 137"/>
                  <a:gd name="T21" fmla="*/ 2 h 76"/>
                  <a:gd name="T22" fmla="*/ 8 w 137"/>
                  <a:gd name="T23" fmla="*/ 2 h 76"/>
                  <a:gd name="T24" fmla="*/ 8 w 137"/>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6"/>
                  <a:gd name="T41" fmla="*/ 137 w 13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6">
                    <a:moveTo>
                      <a:pt x="133" y="76"/>
                    </a:moveTo>
                    <a:lnTo>
                      <a:pt x="107" y="74"/>
                    </a:lnTo>
                    <a:lnTo>
                      <a:pt x="80" y="67"/>
                    </a:lnTo>
                    <a:lnTo>
                      <a:pt x="41" y="54"/>
                    </a:lnTo>
                    <a:lnTo>
                      <a:pt x="11" y="33"/>
                    </a:lnTo>
                    <a:lnTo>
                      <a:pt x="0" y="20"/>
                    </a:lnTo>
                    <a:lnTo>
                      <a:pt x="30" y="0"/>
                    </a:lnTo>
                    <a:lnTo>
                      <a:pt x="37" y="10"/>
                    </a:lnTo>
                    <a:lnTo>
                      <a:pt x="59" y="25"/>
                    </a:lnTo>
                    <a:lnTo>
                      <a:pt x="92" y="37"/>
                    </a:lnTo>
                    <a:lnTo>
                      <a:pt x="113" y="42"/>
                    </a:lnTo>
                    <a:lnTo>
                      <a:pt x="137" y="43"/>
                    </a:lnTo>
                    <a:lnTo>
                      <a:pt x="133" y="76"/>
                    </a:lnTo>
                    <a:close/>
                  </a:path>
                </a:pathLst>
              </a:custGeom>
              <a:solidFill>
                <a:srgbClr val="E62324"/>
              </a:solidFill>
              <a:ln w="9525">
                <a:noFill/>
                <a:round/>
                <a:headEnd/>
                <a:tailEnd/>
              </a:ln>
            </p:spPr>
            <p:txBody>
              <a:bodyPr wrap="none" anchor="ctr"/>
              <a:lstStyle/>
              <a:p>
                <a:endParaRPr lang="it-IT" sz="1200">
                  <a:ea typeface="ＭＳ Ｐゴシック"/>
                  <a:cs typeface="ＭＳ Ｐゴシック"/>
                </a:endParaRPr>
              </a:p>
            </p:txBody>
          </p:sp>
          <p:sp>
            <p:nvSpPr>
              <p:cNvPr id="18679" name="Oval 278"/>
              <p:cNvSpPr>
                <a:spLocks noChangeArrowheads="1"/>
              </p:cNvSpPr>
              <p:nvPr/>
            </p:nvSpPr>
            <p:spPr bwMode="auto">
              <a:xfrm>
                <a:off x="3781" y="1818"/>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80" name="Oval 279"/>
              <p:cNvSpPr>
                <a:spLocks noChangeArrowheads="1"/>
              </p:cNvSpPr>
              <p:nvPr/>
            </p:nvSpPr>
            <p:spPr bwMode="auto">
              <a:xfrm>
                <a:off x="3721" y="1794"/>
                <a:ext cx="19"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81" name="Oval 280"/>
              <p:cNvSpPr>
                <a:spLocks noChangeArrowheads="1"/>
              </p:cNvSpPr>
              <p:nvPr/>
            </p:nvSpPr>
            <p:spPr bwMode="auto">
              <a:xfrm>
                <a:off x="3841" y="1794"/>
                <a:ext cx="18" cy="17"/>
              </a:xfrm>
              <a:prstGeom prst="ellipse">
                <a:avLst/>
              </a:prstGeom>
              <a:solidFill>
                <a:srgbClr val="E62324"/>
              </a:solidFill>
              <a:ln w="9525">
                <a:noFill/>
                <a:round/>
                <a:headEnd/>
                <a:tailEnd/>
              </a:ln>
            </p:spPr>
            <p:txBody>
              <a:bodyPr wrap="none" anchor="ctr"/>
              <a:lstStyle/>
              <a:p>
                <a:endParaRPr lang="en-US" sz="1200">
                  <a:ea typeface="ＭＳ Ｐゴシック"/>
                  <a:cs typeface="ＭＳ Ｐゴシック"/>
                </a:endParaRPr>
              </a:p>
            </p:txBody>
          </p:sp>
          <p:sp>
            <p:nvSpPr>
              <p:cNvPr id="18682" name="Freeform 281"/>
              <p:cNvSpPr>
                <a:spLocks noChangeArrowheads="1"/>
              </p:cNvSpPr>
              <p:nvPr/>
            </p:nvSpPr>
            <p:spPr bwMode="auto">
              <a:xfrm>
                <a:off x="3669" y="1797"/>
                <a:ext cx="68" cy="38"/>
              </a:xfrm>
              <a:custGeom>
                <a:avLst/>
                <a:gdLst>
                  <a:gd name="T0" fmla="*/ 9 w 136"/>
                  <a:gd name="T1" fmla="*/ 1 h 76"/>
                  <a:gd name="T2" fmla="*/ 8 w 136"/>
                  <a:gd name="T3" fmla="*/ 2 h 76"/>
                  <a:gd name="T4" fmla="*/ 6 w 136"/>
                  <a:gd name="T5" fmla="*/ 3 h 76"/>
                  <a:gd name="T6" fmla="*/ 5 w 136"/>
                  <a:gd name="T7" fmla="*/ 3 h 76"/>
                  <a:gd name="T8" fmla="*/ 3 w 136"/>
                  <a:gd name="T9" fmla="*/ 5 h 76"/>
                  <a:gd name="T10" fmla="*/ 2 w 136"/>
                  <a:gd name="T11" fmla="*/ 5 h 76"/>
                  <a:gd name="T12" fmla="*/ 1 w 136"/>
                  <a:gd name="T13" fmla="*/ 5 h 76"/>
                  <a:gd name="T14" fmla="*/ 0 w 136"/>
                  <a:gd name="T15" fmla="*/ 2 h 76"/>
                  <a:gd name="T16" fmla="*/ 1 w 136"/>
                  <a:gd name="T17" fmla="*/ 2 h 76"/>
                  <a:gd name="T18" fmla="*/ 2 w 136"/>
                  <a:gd name="T19" fmla="*/ 2 h 76"/>
                  <a:gd name="T20" fmla="*/ 3 w 136"/>
                  <a:gd name="T21" fmla="*/ 2 h 76"/>
                  <a:gd name="T22" fmla="*/ 5 w 136"/>
                  <a:gd name="T23" fmla="*/ 1 h 76"/>
                  <a:gd name="T24" fmla="*/ 6 w 136"/>
                  <a:gd name="T25" fmla="*/ 1 h 76"/>
                  <a:gd name="T26" fmla="*/ 6 w 136"/>
                  <a:gd name="T27" fmla="*/ 0 h 76"/>
                  <a:gd name="T28" fmla="*/ 9 w 136"/>
                  <a:gd name="T29" fmla="*/ 1 h 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76"/>
                  <a:gd name="T47" fmla="*/ 136 w 136"/>
                  <a:gd name="T48" fmla="*/ 76 h 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76">
                    <a:moveTo>
                      <a:pt x="136" y="22"/>
                    </a:moveTo>
                    <a:lnTo>
                      <a:pt x="125" y="33"/>
                    </a:lnTo>
                    <a:lnTo>
                      <a:pt x="99" y="50"/>
                    </a:lnTo>
                    <a:lnTo>
                      <a:pt x="77" y="60"/>
                    </a:lnTo>
                    <a:lnTo>
                      <a:pt x="55" y="69"/>
                    </a:lnTo>
                    <a:lnTo>
                      <a:pt x="31" y="74"/>
                    </a:lnTo>
                    <a:lnTo>
                      <a:pt x="5" y="76"/>
                    </a:lnTo>
                    <a:lnTo>
                      <a:pt x="0" y="43"/>
                    </a:lnTo>
                    <a:lnTo>
                      <a:pt x="24" y="42"/>
                    </a:lnTo>
                    <a:lnTo>
                      <a:pt x="44" y="37"/>
                    </a:lnTo>
                    <a:lnTo>
                      <a:pt x="60" y="30"/>
                    </a:lnTo>
                    <a:lnTo>
                      <a:pt x="77" y="23"/>
                    </a:lnTo>
                    <a:lnTo>
                      <a:pt x="101" y="8"/>
                    </a:lnTo>
                    <a:lnTo>
                      <a:pt x="108" y="0"/>
                    </a:lnTo>
                    <a:lnTo>
                      <a:pt x="136" y="2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83" name="Freeform 282"/>
              <p:cNvSpPr>
                <a:spLocks noChangeArrowheads="1"/>
              </p:cNvSpPr>
              <p:nvPr/>
            </p:nvSpPr>
            <p:spPr bwMode="auto">
              <a:xfrm>
                <a:off x="3603" y="1797"/>
                <a:ext cx="69" cy="38"/>
              </a:xfrm>
              <a:custGeom>
                <a:avLst/>
                <a:gdLst>
                  <a:gd name="T0" fmla="*/ 9 w 136"/>
                  <a:gd name="T1" fmla="*/ 5 h 76"/>
                  <a:gd name="T2" fmla="*/ 7 w 136"/>
                  <a:gd name="T3" fmla="*/ 5 h 76"/>
                  <a:gd name="T4" fmla="*/ 6 w 136"/>
                  <a:gd name="T5" fmla="*/ 5 h 76"/>
                  <a:gd name="T6" fmla="*/ 3 w 136"/>
                  <a:gd name="T7" fmla="*/ 3 h 76"/>
                  <a:gd name="T8" fmla="*/ 1 w 136"/>
                  <a:gd name="T9" fmla="*/ 2 h 76"/>
                  <a:gd name="T10" fmla="*/ 0 w 136"/>
                  <a:gd name="T11" fmla="*/ 1 h 76"/>
                  <a:gd name="T12" fmla="*/ 2 w 136"/>
                  <a:gd name="T13" fmla="*/ 0 h 76"/>
                  <a:gd name="T14" fmla="*/ 3 w 136"/>
                  <a:gd name="T15" fmla="*/ 1 h 76"/>
                  <a:gd name="T16" fmla="*/ 4 w 136"/>
                  <a:gd name="T17" fmla="*/ 1 h 76"/>
                  <a:gd name="T18" fmla="*/ 6 w 136"/>
                  <a:gd name="T19" fmla="*/ 2 h 76"/>
                  <a:gd name="T20" fmla="*/ 8 w 136"/>
                  <a:gd name="T21" fmla="*/ 2 h 76"/>
                  <a:gd name="T22" fmla="*/ 9 w 136"/>
                  <a:gd name="T23" fmla="*/ 2 h 76"/>
                  <a:gd name="T24" fmla="*/ 9 w 136"/>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6"/>
                  <a:gd name="T40" fmla="*/ 0 h 76"/>
                  <a:gd name="T41" fmla="*/ 136 w 136"/>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6" h="76">
                    <a:moveTo>
                      <a:pt x="132" y="76"/>
                    </a:moveTo>
                    <a:lnTo>
                      <a:pt x="107" y="74"/>
                    </a:lnTo>
                    <a:lnTo>
                      <a:pt x="81" y="69"/>
                    </a:lnTo>
                    <a:lnTo>
                      <a:pt x="40" y="54"/>
                    </a:lnTo>
                    <a:lnTo>
                      <a:pt x="11" y="33"/>
                    </a:lnTo>
                    <a:lnTo>
                      <a:pt x="0" y="20"/>
                    </a:lnTo>
                    <a:lnTo>
                      <a:pt x="29" y="0"/>
                    </a:lnTo>
                    <a:lnTo>
                      <a:pt x="37" y="10"/>
                    </a:lnTo>
                    <a:lnTo>
                      <a:pt x="59" y="25"/>
                    </a:lnTo>
                    <a:lnTo>
                      <a:pt x="92" y="37"/>
                    </a:lnTo>
                    <a:lnTo>
                      <a:pt x="112" y="42"/>
                    </a:lnTo>
                    <a:lnTo>
                      <a:pt x="136" y="43"/>
                    </a:lnTo>
                    <a:lnTo>
                      <a:pt x="132"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84" name="Oval 283"/>
              <p:cNvSpPr>
                <a:spLocks noChangeArrowheads="1"/>
              </p:cNvSpPr>
              <p:nvPr/>
            </p:nvSpPr>
            <p:spPr bwMode="auto">
              <a:xfrm>
                <a:off x="3661" y="1818"/>
                <a:ext cx="19"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85" name="Freeform 284"/>
              <p:cNvSpPr>
                <a:spLocks noChangeArrowheads="1"/>
              </p:cNvSpPr>
              <p:nvPr/>
            </p:nvSpPr>
            <p:spPr bwMode="auto">
              <a:xfrm>
                <a:off x="3548" y="1769"/>
                <a:ext cx="69" cy="39"/>
              </a:xfrm>
              <a:custGeom>
                <a:avLst/>
                <a:gdLst>
                  <a:gd name="T0" fmla="*/ 7 w 138"/>
                  <a:gd name="T1" fmla="*/ 4 h 80"/>
                  <a:gd name="T2" fmla="*/ 6 w 138"/>
                  <a:gd name="T3" fmla="*/ 4 h 80"/>
                  <a:gd name="T4" fmla="*/ 5 w 138"/>
                  <a:gd name="T5" fmla="*/ 3 h 80"/>
                  <a:gd name="T6" fmla="*/ 5 w 138"/>
                  <a:gd name="T7" fmla="*/ 3 h 80"/>
                  <a:gd name="T8" fmla="*/ 4 w 138"/>
                  <a:gd name="T9" fmla="*/ 2 h 80"/>
                  <a:gd name="T10" fmla="*/ 2 w 138"/>
                  <a:gd name="T11" fmla="*/ 2 h 80"/>
                  <a:gd name="T12" fmla="*/ 1 w 138"/>
                  <a:gd name="T13" fmla="*/ 2 h 80"/>
                  <a:gd name="T14" fmla="*/ 0 w 138"/>
                  <a:gd name="T15" fmla="*/ 2 h 80"/>
                  <a:gd name="T16" fmla="*/ 1 w 138"/>
                  <a:gd name="T17" fmla="*/ 0 h 80"/>
                  <a:gd name="T18" fmla="*/ 2 w 138"/>
                  <a:gd name="T19" fmla="*/ 0 h 80"/>
                  <a:gd name="T20" fmla="*/ 3 w 138"/>
                  <a:gd name="T21" fmla="*/ 0 h 80"/>
                  <a:gd name="T22" fmla="*/ 5 w 138"/>
                  <a:gd name="T23" fmla="*/ 0 h 80"/>
                  <a:gd name="T24" fmla="*/ 6 w 138"/>
                  <a:gd name="T25" fmla="*/ 1 h 80"/>
                  <a:gd name="T26" fmla="*/ 7 w 138"/>
                  <a:gd name="T27" fmla="*/ 2 h 80"/>
                  <a:gd name="T28" fmla="*/ 8 w 138"/>
                  <a:gd name="T29" fmla="*/ 2 h 80"/>
                  <a:gd name="T30" fmla="*/ 9 w 138"/>
                  <a:gd name="T31" fmla="*/ 3 h 80"/>
                  <a:gd name="T32" fmla="*/ 7 w 138"/>
                  <a:gd name="T33" fmla="*/ 4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80"/>
                  <a:gd name="T53" fmla="*/ 138 w 138"/>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80">
                    <a:moveTo>
                      <a:pt x="111" y="80"/>
                    </a:moveTo>
                    <a:lnTo>
                      <a:pt x="102" y="68"/>
                    </a:lnTo>
                    <a:lnTo>
                      <a:pt x="92" y="61"/>
                    </a:lnTo>
                    <a:lnTo>
                      <a:pt x="79" y="53"/>
                    </a:lnTo>
                    <a:lnTo>
                      <a:pt x="61" y="44"/>
                    </a:lnTo>
                    <a:lnTo>
                      <a:pt x="44" y="39"/>
                    </a:lnTo>
                    <a:lnTo>
                      <a:pt x="22" y="34"/>
                    </a:lnTo>
                    <a:lnTo>
                      <a:pt x="0" y="32"/>
                    </a:lnTo>
                    <a:lnTo>
                      <a:pt x="4" y="0"/>
                    </a:lnTo>
                    <a:lnTo>
                      <a:pt x="30" y="2"/>
                    </a:lnTo>
                    <a:lnTo>
                      <a:pt x="55" y="7"/>
                    </a:lnTo>
                    <a:lnTo>
                      <a:pt x="78" y="14"/>
                    </a:lnTo>
                    <a:lnTo>
                      <a:pt x="98" y="24"/>
                    </a:lnTo>
                    <a:lnTo>
                      <a:pt x="114" y="34"/>
                    </a:lnTo>
                    <a:lnTo>
                      <a:pt x="127" y="44"/>
                    </a:lnTo>
                    <a:lnTo>
                      <a:pt x="138" y="58"/>
                    </a:lnTo>
                    <a:lnTo>
                      <a:pt x="111" y="80"/>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86" name="Oval 285"/>
              <p:cNvSpPr>
                <a:spLocks noChangeArrowheads="1"/>
              </p:cNvSpPr>
              <p:nvPr/>
            </p:nvSpPr>
            <p:spPr bwMode="auto">
              <a:xfrm>
                <a:off x="3602"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87" name="Freeform 286"/>
              <p:cNvSpPr>
                <a:spLocks noChangeArrowheads="1"/>
              </p:cNvSpPr>
              <p:nvPr/>
            </p:nvSpPr>
            <p:spPr bwMode="auto">
              <a:xfrm>
                <a:off x="3481" y="1769"/>
                <a:ext cx="69" cy="38"/>
              </a:xfrm>
              <a:custGeom>
                <a:avLst/>
                <a:gdLst>
                  <a:gd name="T0" fmla="*/ 9 w 138"/>
                  <a:gd name="T1" fmla="*/ 2 h 78"/>
                  <a:gd name="T2" fmla="*/ 7 w 138"/>
                  <a:gd name="T3" fmla="*/ 2 h 78"/>
                  <a:gd name="T4" fmla="*/ 6 w 138"/>
                  <a:gd name="T5" fmla="*/ 2 h 78"/>
                  <a:gd name="T6" fmla="*/ 4 w 138"/>
                  <a:gd name="T7" fmla="*/ 2 h 78"/>
                  <a:gd name="T8" fmla="*/ 4 w 138"/>
                  <a:gd name="T9" fmla="*/ 3 h 78"/>
                  <a:gd name="T10" fmla="*/ 2 w 138"/>
                  <a:gd name="T11" fmla="*/ 4 h 78"/>
                  <a:gd name="T12" fmla="*/ 2 w 138"/>
                  <a:gd name="T13" fmla="*/ 4 h 78"/>
                  <a:gd name="T14" fmla="*/ 0 w 138"/>
                  <a:gd name="T15" fmla="*/ 3 h 78"/>
                  <a:gd name="T16" fmla="*/ 1 w 138"/>
                  <a:gd name="T17" fmla="*/ 2 h 78"/>
                  <a:gd name="T18" fmla="*/ 2 w 138"/>
                  <a:gd name="T19" fmla="*/ 1 h 78"/>
                  <a:gd name="T20" fmla="*/ 3 w 138"/>
                  <a:gd name="T21" fmla="*/ 0 h 78"/>
                  <a:gd name="T22" fmla="*/ 5 w 138"/>
                  <a:gd name="T23" fmla="*/ 0 h 78"/>
                  <a:gd name="T24" fmla="*/ 6 w 138"/>
                  <a:gd name="T25" fmla="*/ 0 h 78"/>
                  <a:gd name="T26" fmla="*/ 9 w 138"/>
                  <a:gd name="T27" fmla="*/ 0 h 78"/>
                  <a:gd name="T28" fmla="*/ 9 w 138"/>
                  <a:gd name="T29" fmla="*/ 2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78"/>
                  <a:gd name="T47" fmla="*/ 138 w 138"/>
                  <a:gd name="T48" fmla="*/ 78 h 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78">
                    <a:moveTo>
                      <a:pt x="138" y="32"/>
                    </a:moveTo>
                    <a:lnTo>
                      <a:pt x="116" y="34"/>
                    </a:lnTo>
                    <a:lnTo>
                      <a:pt x="94" y="39"/>
                    </a:lnTo>
                    <a:lnTo>
                      <a:pt x="75" y="44"/>
                    </a:lnTo>
                    <a:lnTo>
                      <a:pt x="62" y="51"/>
                    </a:lnTo>
                    <a:lnTo>
                      <a:pt x="37" y="66"/>
                    </a:lnTo>
                    <a:lnTo>
                      <a:pt x="29" y="78"/>
                    </a:lnTo>
                    <a:lnTo>
                      <a:pt x="0" y="58"/>
                    </a:lnTo>
                    <a:lnTo>
                      <a:pt x="11" y="42"/>
                    </a:lnTo>
                    <a:lnTo>
                      <a:pt x="40" y="24"/>
                    </a:lnTo>
                    <a:lnTo>
                      <a:pt x="59" y="14"/>
                    </a:lnTo>
                    <a:lnTo>
                      <a:pt x="83" y="7"/>
                    </a:lnTo>
                    <a:lnTo>
                      <a:pt x="108" y="2"/>
                    </a:lnTo>
                    <a:lnTo>
                      <a:pt x="132" y="0"/>
                    </a:lnTo>
                    <a:lnTo>
                      <a:pt x="138" y="32"/>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88" name="Oval 287"/>
              <p:cNvSpPr>
                <a:spLocks noChangeArrowheads="1"/>
              </p:cNvSpPr>
              <p:nvPr/>
            </p:nvSpPr>
            <p:spPr bwMode="auto">
              <a:xfrm>
                <a:off x="3540" y="1768"/>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89" name="Freeform 288"/>
              <p:cNvSpPr>
                <a:spLocks noChangeArrowheads="1"/>
              </p:cNvSpPr>
              <p:nvPr/>
            </p:nvSpPr>
            <p:spPr bwMode="auto">
              <a:xfrm>
                <a:off x="3426" y="1798"/>
                <a:ext cx="70" cy="37"/>
              </a:xfrm>
              <a:custGeom>
                <a:avLst/>
                <a:gdLst>
                  <a:gd name="T0" fmla="*/ 9 w 138"/>
                  <a:gd name="T1" fmla="*/ 1 h 75"/>
                  <a:gd name="T2" fmla="*/ 8 w 138"/>
                  <a:gd name="T3" fmla="*/ 2 h 75"/>
                  <a:gd name="T4" fmla="*/ 7 w 138"/>
                  <a:gd name="T5" fmla="*/ 3 h 75"/>
                  <a:gd name="T6" fmla="*/ 4 w 138"/>
                  <a:gd name="T7" fmla="*/ 4 h 75"/>
                  <a:gd name="T8" fmla="*/ 1 w 138"/>
                  <a:gd name="T9" fmla="*/ 4 h 75"/>
                  <a:gd name="T10" fmla="*/ 0 w 138"/>
                  <a:gd name="T11" fmla="*/ 2 h 75"/>
                  <a:gd name="T12" fmla="*/ 3 w 138"/>
                  <a:gd name="T13" fmla="*/ 2 h 75"/>
                  <a:gd name="T14" fmla="*/ 5 w 138"/>
                  <a:gd name="T15" fmla="*/ 1 h 75"/>
                  <a:gd name="T16" fmla="*/ 7 w 138"/>
                  <a:gd name="T17" fmla="*/ 0 h 75"/>
                  <a:gd name="T18" fmla="*/ 7 w 138"/>
                  <a:gd name="T19" fmla="*/ 0 h 75"/>
                  <a:gd name="T20" fmla="*/ 9 w 138"/>
                  <a:gd name="T21" fmla="*/ 1 h 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8"/>
                  <a:gd name="T34" fmla="*/ 0 h 75"/>
                  <a:gd name="T35" fmla="*/ 138 w 138"/>
                  <a:gd name="T36" fmla="*/ 75 h 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8" h="75">
                    <a:moveTo>
                      <a:pt x="138" y="19"/>
                    </a:moveTo>
                    <a:lnTo>
                      <a:pt x="127" y="32"/>
                    </a:lnTo>
                    <a:lnTo>
                      <a:pt x="98" y="53"/>
                    </a:lnTo>
                    <a:lnTo>
                      <a:pt x="55" y="68"/>
                    </a:lnTo>
                    <a:lnTo>
                      <a:pt x="7" y="75"/>
                    </a:lnTo>
                    <a:lnTo>
                      <a:pt x="0" y="42"/>
                    </a:lnTo>
                    <a:lnTo>
                      <a:pt x="44" y="36"/>
                    </a:lnTo>
                    <a:lnTo>
                      <a:pt x="79" y="24"/>
                    </a:lnTo>
                    <a:lnTo>
                      <a:pt x="101" y="9"/>
                    </a:lnTo>
                    <a:lnTo>
                      <a:pt x="107" y="0"/>
                    </a:lnTo>
                    <a:lnTo>
                      <a:pt x="138" y="19"/>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sp>
            <p:nvSpPr>
              <p:cNvPr id="18690" name="Oval 289"/>
              <p:cNvSpPr>
                <a:spLocks noChangeArrowheads="1"/>
              </p:cNvSpPr>
              <p:nvPr/>
            </p:nvSpPr>
            <p:spPr bwMode="auto">
              <a:xfrm>
                <a:off x="3479" y="1794"/>
                <a:ext cx="18" cy="17"/>
              </a:xfrm>
              <a:prstGeom prst="ellipse">
                <a:avLst/>
              </a:prstGeom>
              <a:solidFill>
                <a:srgbClr val="00427C"/>
              </a:solidFill>
              <a:ln w="9525">
                <a:noFill/>
                <a:round/>
                <a:headEnd/>
                <a:tailEnd/>
              </a:ln>
            </p:spPr>
            <p:txBody>
              <a:bodyPr wrap="none" anchor="ctr"/>
              <a:lstStyle/>
              <a:p>
                <a:endParaRPr lang="en-US" sz="1200">
                  <a:ea typeface="ＭＳ Ｐゴシック"/>
                  <a:cs typeface="ＭＳ Ｐゴシック"/>
                </a:endParaRPr>
              </a:p>
            </p:txBody>
          </p:sp>
          <p:sp>
            <p:nvSpPr>
              <p:cNvPr id="18691" name="Freeform 290"/>
              <p:cNvSpPr>
                <a:spLocks noChangeArrowheads="1"/>
              </p:cNvSpPr>
              <p:nvPr/>
            </p:nvSpPr>
            <p:spPr bwMode="auto">
              <a:xfrm>
                <a:off x="3361" y="1797"/>
                <a:ext cx="68" cy="38"/>
              </a:xfrm>
              <a:custGeom>
                <a:avLst/>
                <a:gdLst>
                  <a:gd name="T0" fmla="*/ 8 w 137"/>
                  <a:gd name="T1" fmla="*/ 5 h 76"/>
                  <a:gd name="T2" fmla="*/ 6 w 137"/>
                  <a:gd name="T3" fmla="*/ 5 h 76"/>
                  <a:gd name="T4" fmla="*/ 5 w 137"/>
                  <a:gd name="T5" fmla="*/ 5 h 76"/>
                  <a:gd name="T6" fmla="*/ 2 w 137"/>
                  <a:gd name="T7" fmla="*/ 3 h 76"/>
                  <a:gd name="T8" fmla="*/ 0 w 137"/>
                  <a:gd name="T9" fmla="*/ 2 h 76"/>
                  <a:gd name="T10" fmla="*/ 0 w 137"/>
                  <a:gd name="T11" fmla="*/ 1 h 76"/>
                  <a:gd name="T12" fmla="*/ 1 w 137"/>
                  <a:gd name="T13" fmla="*/ 0 h 76"/>
                  <a:gd name="T14" fmla="*/ 2 w 137"/>
                  <a:gd name="T15" fmla="*/ 1 h 76"/>
                  <a:gd name="T16" fmla="*/ 3 w 137"/>
                  <a:gd name="T17" fmla="*/ 1 h 76"/>
                  <a:gd name="T18" fmla="*/ 5 w 137"/>
                  <a:gd name="T19" fmla="*/ 2 h 76"/>
                  <a:gd name="T20" fmla="*/ 7 w 137"/>
                  <a:gd name="T21" fmla="*/ 2 h 76"/>
                  <a:gd name="T22" fmla="*/ 8 w 137"/>
                  <a:gd name="T23" fmla="*/ 2 h 76"/>
                  <a:gd name="T24" fmla="*/ 8 w 137"/>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7"/>
                  <a:gd name="T40" fmla="*/ 0 h 76"/>
                  <a:gd name="T41" fmla="*/ 137 w 137"/>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7" h="76">
                    <a:moveTo>
                      <a:pt x="133" y="76"/>
                    </a:moveTo>
                    <a:lnTo>
                      <a:pt x="107" y="74"/>
                    </a:lnTo>
                    <a:lnTo>
                      <a:pt x="81" y="67"/>
                    </a:lnTo>
                    <a:lnTo>
                      <a:pt x="41" y="54"/>
                    </a:lnTo>
                    <a:lnTo>
                      <a:pt x="11" y="33"/>
                    </a:lnTo>
                    <a:lnTo>
                      <a:pt x="0" y="20"/>
                    </a:lnTo>
                    <a:lnTo>
                      <a:pt x="30" y="0"/>
                    </a:lnTo>
                    <a:lnTo>
                      <a:pt x="37" y="10"/>
                    </a:lnTo>
                    <a:lnTo>
                      <a:pt x="59" y="25"/>
                    </a:lnTo>
                    <a:lnTo>
                      <a:pt x="94" y="37"/>
                    </a:lnTo>
                    <a:lnTo>
                      <a:pt x="113" y="42"/>
                    </a:lnTo>
                    <a:lnTo>
                      <a:pt x="137" y="43"/>
                    </a:lnTo>
                    <a:lnTo>
                      <a:pt x="133" y="76"/>
                    </a:lnTo>
                    <a:close/>
                  </a:path>
                </a:pathLst>
              </a:custGeom>
              <a:solidFill>
                <a:srgbClr val="00427C"/>
              </a:solidFill>
              <a:ln w="9525">
                <a:noFill/>
                <a:round/>
                <a:headEnd/>
                <a:tailEnd/>
              </a:ln>
            </p:spPr>
            <p:txBody>
              <a:bodyPr wrap="none" anchor="ctr"/>
              <a:lstStyle/>
              <a:p>
                <a:endParaRPr lang="it-IT" sz="1200">
                  <a:ea typeface="ＭＳ Ｐゴシック"/>
                  <a:cs typeface="ＭＳ Ｐゴシック"/>
                </a:endParaRPr>
              </a:p>
            </p:txBody>
          </p:sp>
        </p:grpSp>
        <p:pic>
          <p:nvPicPr>
            <p:cNvPr id="18491" name="Picture 56"/>
            <p:cNvPicPr>
              <a:picLocks noChangeAspect="1" noChangeArrowheads="1"/>
            </p:cNvPicPr>
            <p:nvPr/>
          </p:nvPicPr>
          <p:blipFill>
            <a:blip r:embed="rId6"/>
            <a:srcRect/>
            <a:stretch>
              <a:fillRect/>
            </a:stretch>
          </p:blipFill>
          <p:spPr bwMode="auto">
            <a:xfrm>
              <a:off x="473366" y="1374162"/>
              <a:ext cx="1231610" cy="125344"/>
            </a:xfrm>
            <a:prstGeom prst="rect">
              <a:avLst/>
            </a:prstGeom>
            <a:noFill/>
            <a:ln w="9525">
              <a:noFill/>
              <a:round/>
              <a:headEnd/>
              <a:tailEnd/>
            </a:ln>
          </p:spPr>
        </p:pic>
      </p:grpSp>
      <p:pic>
        <p:nvPicPr>
          <p:cNvPr id="18439" name="Picture 16" descr="ind_pptLAB_I01_11_04_18"/>
          <p:cNvPicPr>
            <a:picLocks noChangeAspect="1" noChangeArrowheads="1"/>
          </p:cNvPicPr>
          <p:nvPr/>
        </p:nvPicPr>
        <p:blipFill>
          <a:blip r:embed="rId7" cstate="screen"/>
          <a:srcRect/>
          <a:stretch>
            <a:fillRect/>
          </a:stretch>
        </p:blipFill>
        <p:spPr bwMode="auto">
          <a:xfrm>
            <a:off x="726808" y="4135273"/>
            <a:ext cx="795337" cy="1254125"/>
          </a:xfrm>
          <a:prstGeom prst="rect">
            <a:avLst/>
          </a:prstGeom>
          <a:noFill/>
          <a:ln w="9525">
            <a:noFill/>
            <a:miter lim="800000"/>
            <a:headEnd/>
            <a:tailEnd/>
          </a:ln>
        </p:spPr>
      </p:pic>
      <p:grpSp>
        <p:nvGrpSpPr>
          <p:cNvPr id="6" name="Gruppo 14"/>
          <p:cNvGrpSpPr>
            <a:grpSpLocks/>
          </p:cNvGrpSpPr>
          <p:nvPr/>
        </p:nvGrpSpPr>
        <p:grpSpPr bwMode="auto">
          <a:xfrm>
            <a:off x="1829748" y="4324742"/>
            <a:ext cx="690563" cy="930275"/>
            <a:chOff x="423864" y="2257075"/>
            <a:chExt cx="1845082" cy="2298380"/>
          </a:xfrm>
        </p:grpSpPr>
        <p:pic>
          <p:nvPicPr>
            <p:cNvPr id="18474" name="Picture 21"/>
            <p:cNvPicPr>
              <a:picLocks noChangeAspect="1" noChangeArrowheads="1"/>
            </p:cNvPicPr>
            <p:nvPr/>
          </p:nvPicPr>
          <p:blipFill>
            <a:blip r:embed="rId8"/>
            <a:srcRect/>
            <a:stretch>
              <a:fillRect/>
            </a:stretch>
          </p:blipFill>
          <p:spPr bwMode="auto">
            <a:xfrm>
              <a:off x="1322570" y="2257075"/>
              <a:ext cx="946376" cy="2103617"/>
            </a:xfrm>
            <a:prstGeom prst="rect">
              <a:avLst/>
            </a:prstGeom>
            <a:noFill/>
            <a:ln w="9525">
              <a:noFill/>
              <a:miter lim="800000"/>
              <a:headEnd/>
              <a:tailEnd/>
            </a:ln>
          </p:spPr>
        </p:pic>
        <p:pic>
          <p:nvPicPr>
            <p:cNvPr id="18475" name="Picture 2"/>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423864" y="2511086"/>
              <a:ext cx="1078366" cy="2044369"/>
            </a:xfrm>
            <a:prstGeom prst="rect">
              <a:avLst/>
            </a:prstGeom>
            <a:noFill/>
            <a:ln w="6350">
              <a:noFill/>
              <a:miter lim="800000"/>
              <a:headEnd/>
              <a:tailEnd/>
            </a:ln>
          </p:spPr>
        </p:pic>
      </p:grpSp>
      <p:pic>
        <p:nvPicPr>
          <p:cNvPr id="18446" name="Picture 53"/>
          <p:cNvPicPr>
            <a:picLocks noChangeAspect="1" noChangeArrowheads="1"/>
          </p:cNvPicPr>
          <p:nvPr/>
        </p:nvPicPr>
        <p:blipFill>
          <a:blip r:embed="rId10"/>
          <a:srcRect/>
          <a:stretch>
            <a:fillRect/>
          </a:stretch>
        </p:blipFill>
        <p:spPr bwMode="auto">
          <a:xfrm>
            <a:off x="5270026" y="570015"/>
            <a:ext cx="818122" cy="491301"/>
          </a:xfrm>
          <a:prstGeom prst="rect">
            <a:avLst/>
          </a:prstGeom>
          <a:noFill/>
          <a:ln w="6480">
            <a:solidFill>
              <a:srgbClr val="000000"/>
            </a:solidFill>
            <a:miter lim="800000"/>
            <a:headEnd/>
            <a:tailEnd/>
          </a:ln>
        </p:spPr>
      </p:pic>
      <p:pic>
        <p:nvPicPr>
          <p:cNvPr id="18448" name="Immagine 458" descr="cappa-elica-lake.jpg"/>
          <p:cNvPicPr>
            <a:picLocks noChangeAspect="1"/>
          </p:cNvPicPr>
          <p:nvPr/>
        </p:nvPicPr>
        <p:blipFill>
          <a:blip r:embed="rId11" cstate="screen">
            <a:clrChange>
              <a:clrFrom>
                <a:srgbClr val="FFFFFF"/>
              </a:clrFrom>
              <a:clrTo>
                <a:srgbClr val="FFFFFF">
                  <a:alpha val="0"/>
                </a:srgbClr>
              </a:clrTo>
            </a:clrChange>
          </a:blip>
          <a:srcRect/>
          <a:stretch>
            <a:fillRect/>
          </a:stretch>
        </p:blipFill>
        <p:spPr bwMode="auto">
          <a:xfrm>
            <a:off x="1665288" y="5526088"/>
            <a:ext cx="1349375" cy="946150"/>
          </a:xfrm>
          <a:prstGeom prst="rect">
            <a:avLst/>
          </a:prstGeom>
          <a:noFill/>
          <a:ln w="9525">
            <a:noFill/>
            <a:miter lim="800000"/>
            <a:headEnd/>
            <a:tailEnd/>
          </a:ln>
        </p:spPr>
      </p:pic>
      <p:pic>
        <p:nvPicPr>
          <p:cNvPr id="18449" name="Immagine 482" descr="b_prodotti-5858-rel02.jpg"/>
          <p:cNvPicPr>
            <a:picLocks noChangeAspect="1"/>
          </p:cNvPicPr>
          <p:nvPr/>
        </p:nvPicPr>
        <p:blipFill>
          <a:blip r:embed="rId12" cstate="screen"/>
          <a:srcRect/>
          <a:stretch>
            <a:fillRect/>
          </a:stretch>
        </p:blipFill>
        <p:spPr bwMode="auto">
          <a:xfrm>
            <a:off x="671183" y="5471164"/>
            <a:ext cx="922337" cy="892175"/>
          </a:xfrm>
          <a:prstGeom prst="rect">
            <a:avLst/>
          </a:prstGeom>
          <a:noFill/>
          <a:ln w="9525">
            <a:noFill/>
            <a:miter lim="800000"/>
            <a:headEnd/>
            <a:tailEnd/>
          </a:ln>
        </p:spPr>
      </p:pic>
      <p:pic>
        <p:nvPicPr>
          <p:cNvPr id="18450" name="Image 48" descr="Fond ppt ASR 2011[7563]-inflated.png"/>
          <p:cNvPicPr>
            <a:picLocks noChangeAspect="1"/>
          </p:cNvPicPr>
          <p:nvPr/>
        </p:nvPicPr>
        <p:blipFill>
          <a:blip r:embed="rId13" cstate="screen"/>
          <a:srcRect/>
          <a:stretch>
            <a:fillRect/>
          </a:stretch>
        </p:blipFill>
        <p:spPr bwMode="auto">
          <a:xfrm>
            <a:off x="0" y="816965"/>
            <a:ext cx="1308100" cy="387350"/>
          </a:xfrm>
          <a:prstGeom prst="rect">
            <a:avLst/>
          </a:prstGeom>
          <a:noFill/>
          <a:ln w="9525">
            <a:noFill/>
            <a:miter lim="800000"/>
            <a:headEnd/>
            <a:tailEnd/>
          </a:ln>
        </p:spPr>
      </p:pic>
      <p:cxnSp>
        <p:nvCxnSpPr>
          <p:cNvPr id="18455" name="Connettore 1 433"/>
          <p:cNvCxnSpPr>
            <a:cxnSpLocks noChangeShapeType="1"/>
          </p:cNvCxnSpPr>
          <p:nvPr/>
        </p:nvCxnSpPr>
        <p:spPr bwMode="auto">
          <a:xfrm flipV="1">
            <a:off x="2614675" y="2346820"/>
            <a:ext cx="2854325" cy="28575"/>
          </a:xfrm>
          <a:prstGeom prst="line">
            <a:avLst/>
          </a:prstGeom>
          <a:noFill/>
          <a:ln w="38160">
            <a:solidFill>
              <a:srgbClr val="808080"/>
            </a:solidFill>
            <a:miter lim="800000"/>
            <a:headEnd type="triangle" w="med" len="med"/>
            <a:tailEnd type="triangle" w="med" len="med"/>
          </a:ln>
        </p:spPr>
      </p:cxnSp>
      <p:cxnSp>
        <p:nvCxnSpPr>
          <p:cNvPr id="18456" name="Connettore 1 434"/>
          <p:cNvCxnSpPr>
            <a:cxnSpLocks noChangeShapeType="1"/>
            <a:endCxn id="471" idx="1"/>
          </p:cNvCxnSpPr>
          <p:nvPr/>
        </p:nvCxnSpPr>
        <p:spPr bwMode="auto">
          <a:xfrm flipV="1">
            <a:off x="2579688" y="3688525"/>
            <a:ext cx="2908300" cy="4763"/>
          </a:xfrm>
          <a:prstGeom prst="line">
            <a:avLst/>
          </a:prstGeom>
          <a:noFill/>
          <a:ln w="38160">
            <a:solidFill>
              <a:srgbClr val="808080"/>
            </a:solidFill>
            <a:miter lim="800000"/>
            <a:headEnd type="triangle" w="med" len="med"/>
            <a:tailEnd type="triangle" w="med" len="med"/>
          </a:ln>
        </p:spPr>
      </p:cxnSp>
      <p:cxnSp>
        <p:nvCxnSpPr>
          <p:cNvPr id="18457" name="Connettore 1 435"/>
          <p:cNvCxnSpPr>
            <a:cxnSpLocks noChangeShapeType="1"/>
          </p:cNvCxnSpPr>
          <p:nvPr/>
        </p:nvCxnSpPr>
        <p:spPr bwMode="auto">
          <a:xfrm>
            <a:off x="2686050" y="4943475"/>
            <a:ext cx="2817813" cy="26988"/>
          </a:xfrm>
          <a:prstGeom prst="line">
            <a:avLst/>
          </a:prstGeom>
          <a:noFill/>
          <a:ln w="38160">
            <a:solidFill>
              <a:srgbClr val="808080"/>
            </a:solidFill>
            <a:miter lim="800000"/>
            <a:headEnd type="triangle" w="med" len="med"/>
            <a:tailEnd type="triangle" w="med" len="med"/>
          </a:ln>
        </p:spPr>
      </p:cxnSp>
      <p:cxnSp>
        <p:nvCxnSpPr>
          <p:cNvPr id="18458" name="Connettore 1 436"/>
          <p:cNvCxnSpPr>
            <a:cxnSpLocks noChangeShapeType="1"/>
          </p:cNvCxnSpPr>
          <p:nvPr/>
        </p:nvCxnSpPr>
        <p:spPr bwMode="auto">
          <a:xfrm>
            <a:off x="3014663" y="5999163"/>
            <a:ext cx="2441575" cy="28575"/>
          </a:xfrm>
          <a:prstGeom prst="line">
            <a:avLst/>
          </a:prstGeom>
          <a:noFill/>
          <a:ln w="38160">
            <a:solidFill>
              <a:srgbClr val="808080"/>
            </a:solidFill>
            <a:miter lim="800000"/>
            <a:headEnd type="triangle" w="med" len="med"/>
            <a:tailEnd type="triangle" w="med" len="med"/>
          </a:ln>
        </p:spPr>
      </p:cxnSp>
      <p:pic>
        <p:nvPicPr>
          <p:cNvPr id="18459" name="Picture 23" descr="Touch Screen"/>
          <p:cNvPicPr preferRelativeResize="0">
            <a:picLocks noChangeAspect="1" noChangeArrowheads="1"/>
          </p:cNvPicPr>
          <p:nvPr/>
        </p:nvPicPr>
        <p:blipFill>
          <a:blip r:embed="rId14" cstate="screen">
            <a:clrChange>
              <a:clrFrom>
                <a:srgbClr val="FFFFFF"/>
              </a:clrFrom>
              <a:clrTo>
                <a:srgbClr val="FFFFFF">
                  <a:alpha val="0"/>
                </a:srgbClr>
              </a:clrTo>
            </a:clrChange>
          </a:blip>
          <a:srcRect/>
          <a:stretch>
            <a:fillRect/>
          </a:stretch>
        </p:blipFill>
        <p:spPr bwMode="auto">
          <a:xfrm>
            <a:off x="7699375" y="1138238"/>
            <a:ext cx="695325" cy="819150"/>
          </a:xfrm>
          <a:prstGeom prst="rect">
            <a:avLst/>
          </a:prstGeom>
          <a:noFill/>
          <a:ln w="9525">
            <a:noFill/>
            <a:miter lim="800000"/>
            <a:headEnd/>
            <a:tailEnd/>
          </a:ln>
        </p:spPr>
      </p:pic>
      <p:pic>
        <p:nvPicPr>
          <p:cNvPr id="18460" name="Picture 6" descr="C:\Enrico\PROGETTI_SANTINI\Financed\HomeLab\Interoperabilità\WGInteroperabilità\immagini\Smart-TV-Icon-Image_v2.jpg"/>
          <p:cNvPicPr>
            <a:picLocks noChangeAspect="1" noChangeArrowheads="1"/>
          </p:cNvPicPr>
          <p:nvPr/>
        </p:nvPicPr>
        <p:blipFill>
          <a:blip r:embed="rId15" cstate="screen"/>
          <a:srcRect/>
          <a:stretch>
            <a:fillRect/>
          </a:stretch>
        </p:blipFill>
        <p:spPr bwMode="auto">
          <a:xfrm>
            <a:off x="679100" y="2933434"/>
            <a:ext cx="1482209" cy="1071685"/>
          </a:xfrm>
          <a:prstGeom prst="rect">
            <a:avLst/>
          </a:prstGeom>
          <a:noFill/>
          <a:ln w="9525">
            <a:noFill/>
            <a:miter lim="800000"/>
            <a:headEnd/>
            <a:tailEnd/>
          </a:ln>
        </p:spPr>
      </p:pic>
      <p:pic>
        <p:nvPicPr>
          <p:cNvPr id="18463" name="Picture 3" descr="C:\Enrico\PROGETTI_SANTINI\Financed\HomeLab\Interoperabilità\WGInteroperabilità\immagini\cloudcomp.jpeg"/>
          <p:cNvPicPr>
            <a:picLocks noChangeAspect="1" noChangeArrowheads="1"/>
          </p:cNvPicPr>
          <p:nvPr/>
        </p:nvPicPr>
        <p:blipFill>
          <a:blip r:embed="rId16"/>
          <a:srcRect/>
          <a:stretch>
            <a:fillRect/>
          </a:stretch>
        </p:blipFill>
        <p:spPr bwMode="auto">
          <a:xfrm>
            <a:off x="7845425" y="4700588"/>
            <a:ext cx="1298575" cy="1406525"/>
          </a:xfrm>
          <a:prstGeom prst="rect">
            <a:avLst/>
          </a:prstGeom>
          <a:noFill/>
          <a:ln w="9525">
            <a:noFill/>
            <a:miter lim="800000"/>
            <a:headEnd/>
            <a:tailEnd/>
          </a:ln>
        </p:spPr>
      </p:pic>
      <p:pic>
        <p:nvPicPr>
          <p:cNvPr id="18464" name="Picture 2" descr="C:\Enrico\PROGETTI_SANTINI\Financed\HomeLab\Interoperabilità\WGInteroperabilità\immagini\ts10.jpeg"/>
          <p:cNvPicPr>
            <a:picLocks noChangeAspect="1" noChangeArrowheads="1"/>
          </p:cNvPicPr>
          <p:nvPr/>
        </p:nvPicPr>
        <p:blipFill>
          <a:blip r:embed="rId17" cstate="screen"/>
          <a:srcRect/>
          <a:stretch>
            <a:fillRect/>
          </a:stretch>
        </p:blipFill>
        <p:spPr bwMode="auto">
          <a:xfrm>
            <a:off x="6646863" y="896938"/>
            <a:ext cx="1147762" cy="854075"/>
          </a:xfrm>
          <a:prstGeom prst="rect">
            <a:avLst/>
          </a:prstGeom>
          <a:noFill/>
          <a:ln w="9525">
            <a:noFill/>
            <a:miter lim="800000"/>
            <a:headEnd/>
            <a:tailEnd/>
          </a:ln>
        </p:spPr>
      </p:pic>
      <p:pic>
        <p:nvPicPr>
          <p:cNvPr id="18465" name="Picture 6" descr="C:\Enrico\Presentazioni\BICOCCA_POLIMI_BOVISA\BOVISA\Img\samsung_galaxy_tab_ifa_2.jpg"/>
          <p:cNvPicPr>
            <a:picLocks noChangeAspect="1" noChangeArrowheads="1"/>
          </p:cNvPicPr>
          <p:nvPr/>
        </p:nvPicPr>
        <p:blipFill>
          <a:blip r:embed="rId18" cstate="screen"/>
          <a:srcRect/>
          <a:stretch>
            <a:fillRect/>
          </a:stretch>
        </p:blipFill>
        <p:spPr bwMode="auto">
          <a:xfrm>
            <a:off x="8064500" y="3478213"/>
            <a:ext cx="804863" cy="1108075"/>
          </a:xfrm>
          <a:prstGeom prst="rect">
            <a:avLst/>
          </a:prstGeom>
          <a:noFill/>
          <a:ln w="9525">
            <a:noFill/>
            <a:miter lim="800000"/>
            <a:headEnd/>
            <a:tailEnd/>
          </a:ln>
        </p:spPr>
      </p:pic>
      <p:cxnSp>
        <p:nvCxnSpPr>
          <p:cNvPr id="18466" name="Connettore 1 421"/>
          <p:cNvCxnSpPr>
            <a:cxnSpLocks noChangeShapeType="1"/>
          </p:cNvCxnSpPr>
          <p:nvPr/>
        </p:nvCxnSpPr>
        <p:spPr bwMode="auto">
          <a:xfrm flipV="1">
            <a:off x="5861050" y="1323975"/>
            <a:ext cx="785813" cy="15875"/>
          </a:xfrm>
          <a:prstGeom prst="line">
            <a:avLst/>
          </a:prstGeom>
          <a:noFill/>
          <a:ln w="38160">
            <a:solidFill>
              <a:srgbClr val="808080"/>
            </a:solidFill>
            <a:miter lim="800000"/>
            <a:headEnd type="triangle" w="med" len="med"/>
            <a:tailEnd type="triangle" w="med" len="med"/>
          </a:ln>
        </p:spPr>
      </p:cxnSp>
      <p:cxnSp>
        <p:nvCxnSpPr>
          <p:cNvPr id="18468" name="Connettore 1 437"/>
          <p:cNvCxnSpPr>
            <a:cxnSpLocks noChangeShapeType="1"/>
          </p:cNvCxnSpPr>
          <p:nvPr/>
        </p:nvCxnSpPr>
        <p:spPr bwMode="auto">
          <a:xfrm>
            <a:off x="5895975" y="4005263"/>
            <a:ext cx="2168525" cy="26987"/>
          </a:xfrm>
          <a:prstGeom prst="line">
            <a:avLst/>
          </a:prstGeom>
          <a:noFill/>
          <a:ln w="38160">
            <a:solidFill>
              <a:srgbClr val="808080"/>
            </a:solidFill>
            <a:miter lim="800000"/>
            <a:headEnd type="triangle" w="med" len="med"/>
            <a:tailEnd type="triangle" w="med" len="med"/>
          </a:ln>
        </p:spPr>
      </p:cxnSp>
      <p:cxnSp>
        <p:nvCxnSpPr>
          <p:cNvPr id="18469" name="Connettore 1 443"/>
          <p:cNvCxnSpPr>
            <a:cxnSpLocks noChangeShapeType="1"/>
          </p:cNvCxnSpPr>
          <p:nvPr/>
        </p:nvCxnSpPr>
        <p:spPr bwMode="auto">
          <a:xfrm flipV="1">
            <a:off x="5884863" y="5403850"/>
            <a:ext cx="1960562" cy="17463"/>
          </a:xfrm>
          <a:prstGeom prst="line">
            <a:avLst/>
          </a:prstGeom>
          <a:noFill/>
          <a:ln w="38160">
            <a:solidFill>
              <a:srgbClr val="808080"/>
            </a:solidFill>
            <a:miter lim="800000"/>
            <a:headEnd type="triangle" w="med" len="med"/>
            <a:tailEnd type="triangle" w="med" len="med"/>
          </a:ln>
        </p:spPr>
      </p:cxnSp>
      <p:sp>
        <p:nvSpPr>
          <p:cNvPr id="18470" name="Fumetto 2 425"/>
          <p:cNvSpPr>
            <a:spLocks noChangeArrowheads="1"/>
          </p:cNvSpPr>
          <p:nvPr/>
        </p:nvSpPr>
        <p:spPr bwMode="auto">
          <a:xfrm>
            <a:off x="3902075" y="949325"/>
            <a:ext cx="1431925" cy="1255713"/>
          </a:xfrm>
          <a:prstGeom prst="wedgeRoundRectCallout">
            <a:avLst>
              <a:gd name="adj1" fmla="val -20833"/>
              <a:gd name="adj2" fmla="val 62500"/>
              <a:gd name="adj3" fmla="val 16667"/>
            </a:avLst>
          </a:prstGeom>
          <a:solidFill>
            <a:schemeClr val="bg1"/>
          </a:solidFill>
          <a:ln w="12700" algn="ctr">
            <a:solidFill>
              <a:srgbClr val="FF0000"/>
            </a:solidFill>
            <a:round/>
            <a:headEnd/>
            <a:tailEnd/>
          </a:ln>
        </p:spPr>
        <p:txBody>
          <a:bodyPr lIns="36000" tIns="0" rIns="0" bIns="0" anchor="ctr"/>
          <a:lstStyle/>
          <a:p>
            <a:pPr algn="ctr"/>
            <a:r>
              <a:rPr lang="it-IT" sz="2000">
                <a:solidFill>
                  <a:srgbClr val="FF0000"/>
                </a:solidFill>
                <a:ea typeface="ＭＳ Ｐゴシック"/>
                <a:cs typeface="ＭＳ Ｐゴシック"/>
              </a:rPr>
              <a:t>I’m going to sleep!</a:t>
            </a:r>
          </a:p>
        </p:txBody>
      </p:sp>
      <p:sp>
        <p:nvSpPr>
          <p:cNvPr id="18471" name="Fumetto 3 429"/>
          <p:cNvSpPr>
            <a:spLocks noChangeArrowheads="1"/>
          </p:cNvSpPr>
          <p:nvPr/>
        </p:nvSpPr>
        <p:spPr bwMode="auto">
          <a:xfrm>
            <a:off x="6085671" y="1911907"/>
            <a:ext cx="1687512" cy="1520825"/>
          </a:xfrm>
          <a:prstGeom prst="wedgeEllipseCallout">
            <a:avLst>
              <a:gd name="adj1" fmla="val -20833"/>
              <a:gd name="adj2" fmla="val 62500"/>
            </a:avLst>
          </a:prstGeom>
          <a:solidFill>
            <a:schemeClr val="bg1"/>
          </a:solidFill>
          <a:ln w="12700" algn="ctr">
            <a:solidFill>
              <a:srgbClr val="FF0000"/>
            </a:solidFill>
            <a:round/>
            <a:headEnd/>
            <a:tailEnd/>
          </a:ln>
        </p:spPr>
        <p:txBody>
          <a:bodyPr lIns="36000" tIns="0" rIns="0" bIns="0" anchor="ctr"/>
          <a:lstStyle/>
          <a:p>
            <a:pPr algn="ctr"/>
            <a:r>
              <a:rPr lang="it-IT" sz="2000">
                <a:solidFill>
                  <a:srgbClr val="FF0000"/>
                </a:solidFill>
                <a:ea typeface="ＭＳ Ｐゴシック"/>
                <a:cs typeface="ＭＳ Ｐゴシック"/>
              </a:rPr>
              <a:t>Got an alarm!</a:t>
            </a:r>
          </a:p>
        </p:txBody>
      </p:sp>
      <p:sp>
        <p:nvSpPr>
          <p:cNvPr id="18472" name="Fumetto 1 431"/>
          <p:cNvSpPr>
            <a:spLocks noChangeArrowheads="1"/>
          </p:cNvSpPr>
          <p:nvPr/>
        </p:nvSpPr>
        <p:spPr bwMode="auto">
          <a:xfrm>
            <a:off x="3770313" y="2914650"/>
            <a:ext cx="1597025" cy="1619250"/>
          </a:xfrm>
          <a:prstGeom prst="wedgeRectCallout">
            <a:avLst>
              <a:gd name="adj1" fmla="val -20833"/>
              <a:gd name="adj2" fmla="val 62500"/>
            </a:avLst>
          </a:prstGeom>
          <a:solidFill>
            <a:schemeClr val="bg1"/>
          </a:solidFill>
          <a:ln w="12700" algn="ctr">
            <a:solidFill>
              <a:srgbClr val="FF0000"/>
            </a:solidFill>
            <a:round/>
            <a:headEnd/>
            <a:tailEnd/>
          </a:ln>
        </p:spPr>
        <p:txBody>
          <a:bodyPr lIns="36000" tIns="0" rIns="0" bIns="0" anchor="ctr"/>
          <a:lstStyle/>
          <a:p>
            <a:pPr algn="ctr"/>
            <a:r>
              <a:rPr lang="en-US">
                <a:solidFill>
                  <a:srgbClr val="FF0000"/>
                </a:solidFill>
                <a:ea typeface="ＭＳ Ｐゴシック"/>
                <a:cs typeface="ＭＳ Ｐゴシック"/>
              </a:rPr>
              <a:t>Reduce energy consumption by 50%</a:t>
            </a:r>
            <a:endParaRPr lang="it-IT">
              <a:solidFill>
                <a:srgbClr val="FF0000"/>
              </a:solidFill>
              <a:ea typeface="ＭＳ Ｐゴシック"/>
              <a:cs typeface="ＭＳ Ｐゴシック"/>
            </a:endParaRPr>
          </a:p>
        </p:txBody>
      </p:sp>
      <p:sp>
        <p:nvSpPr>
          <p:cNvPr id="18473" name="Fumetto 2 432"/>
          <p:cNvSpPr>
            <a:spLocks noChangeArrowheads="1"/>
          </p:cNvSpPr>
          <p:nvPr/>
        </p:nvSpPr>
        <p:spPr bwMode="auto">
          <a:xfrm>
            <a:off x="6191662" y="4398387"/>
            <a:ext cx="1635125" cy="1646237"/>
          </a:xfrm>
          <a:prstGeom prst="wedgeRoundRectCallout">
            <a:avLst>
              <a:gd name="adj1" fmla="val -20833"/>
              <a:gd name="adj2" fmla="val 62500"/>
              <a:gd name="adj3" fmla="val 16667"/>
            </a:avLst>
          </a:prstGeom>
          <a:solidFill>
            <a:schemeClr val="bg1"/>
          </a:solidFill>
          <a:ln w="12700" algn="ctr">
            <a:solidFill>
              <a:srgbClr val="FF0000"/>
            </a:solidFill>
            <a:round/>
            <a:headEnd/>
            <a:tailEnd/>
          </a:ln>
        </p:spPr>
        <p:txBody>
          <a:bodyPr lIns="36000" tIns="0" rIns="0" bIns="0" anchor="ctr"/>
          <a:lstStyle/>
          <a:p>
            <a:pPr algn="ctr"/>
            <a:r>
              <a:rPr lang="it-IT" sz="2000">
                <a:solidFill>
                  <a:srgbClr val="FF0000"/>
                </a:solidFill>
                <a:ea typeface="ＭＳ Ｐゴシック"/>
                <a:cs typeface="ＭＳ Ｐゴシック"/>
              </a:rPr>
              <a:t>Washing machine has finished!</a:t>
            </a:r>
          </a:p>
        </p:txBody>
      </p:sp>
      <p:sp>
        <p:nvSpPr>
          <p:cNvPr id="431" name="Rectangle 3"/>
          <p:cNvSpPr txBox="1">
            <a:spLocks noChangeArrowheads="1"/>
          </p:cNvSpPr>
          <p:nvPr/>
        </p:nvSpPr>
        <p:spPr bwMode="auto">
          <a:xfrm>
            <a:off x="1014412" y="-320634"/>
            <a:ext cx="8129588" cy="990600"/>
          </a:xfrm>
          <a:prstGeom prst="rect">
            <a:avLst/>
          </a:prstGeom>
          <a:noFill/>
          <a:ln>
            <a:miter lim="800000"/>
            <a:headEnd/>
            <a:tailEnd/>
          </a:ln>
        </p:spPr>
        <p:txBody>
          <a:bodyPr/>
          <a:lstStyle/>
          <a:p>
            <a:pPr marL="342900" indent="-342900" algn="r">
              <a:lnSpc>
                <a:spcPct val="80000"/>
              </a:lnSpc>
              <a:spcBef>
                <a:spcPct val="20000"/>
              </a:spcBef>
              <a:buClr>
                <a:srgbClr val="969696"/>
              </a:buClr>
              <a:buFont typeface="Arial" pitchFamily="34" charset="0"/>
              <a:buChar char="■"/>
              <a:defRPr/>
            </a:pPr>
            <a:endParaRPr lang="en-US" kern="0" dirty="0">
              <a:latin typeface="+mn-lt"/>
            </a:endParaRPr>
          </a:p>
          <a:p>
            <a:pPr marL="342900" indent="-342900" algn="r">
              <a:spcBef>
                <a:spcPct val="20000"/>
              </a:spcBef>
              <a:buClr>
                <a:srgbClr val="969696"/>
              </a:buClr>
              <a:defRPr/>
            </a:pPr>
            <a:r>
              <a:rPr lang="en-US" sz="3200" b="1" u="none" kern="0" dirty="0">
                <a:latin typeface="+mn-lt"/>
              </a:rPr>
              <a:t>The </a:t>
            </a:r>
            <a:r>
              <a:rPr lang="en-US" sz="3200" b="1" u="none" kern="0" dirty="0" smtClean="0">
                <a:latin typeface="+mn-lt"/>
              </a:rPr>
              <a:t>home architecture</a:t>
            </a:r>
            <a:endParaRPr lang="en-US" sz="3200" b="1" u="none" kern="0" dirty="0">
              <a:latin typeface="+mn-lt"/>
            </a:endParaRPr>
          </a:p>
          <a:p>
            <a:pPr marL="742950" lvl="1" indent="-285750" algn="r">
              <a:lnSpc>
                <a:spcPct val="80000"/>
              </a:lnSpc>
              <a:spcBef>
                <a:spcPct val="20000"/>
              </a:spcBef>
              <a:buClr>
                <a:srgbClr val="969696"/>
              </a:buClr>
              <a:buFont typeface="Tahoma" pitchFamily="34" charset="0"/>
              <a:buChar char="-"/>
              <a:defRPr/>
            </a:pPr>
            <a:endParaRPr lang="en-US" sz="2000" kern="0" dirty="0">
              <a:latin typeface="Arial" charset="0"/>
            </a:endParaRPr>
          </a:p>
        </p:txBody>
      </p:sp>
      <p:pic>
        <p:nvPicPr>
          <p:cNvPr id="432" name="Picture 16" descr="102"/>
          <p:cNvPicPr preferRelativeResize="0">
            <a:picLocks noChangeAspect="1" noChangeArrowheads="1"/>
          </p:cNvPicPr>
          <p:nvPr/>
        </p:nvPicPr>
        <p:blipFill>
          <a:blip r:embed="rId19" cstate="screen">
            <a:lum bright="6000" contrast="12000"/>
          </a:blip>
          <a:srcRect/>
          <a:stretch>
            <a:fillRect/>
          </a:stretch>
        </p:blipFill>
        <p:spPr bwMode="auto">
          <a:xfrm>
            <a:off x="2747417" y="1541472"/>
            <a:ext cx="703751" cy="651586"/>
          </a:xfrm>
          <a:prstGeom prst="rect">
            <a:avLst/>
          </a:prstGeom>
          <a:noFill/>
          <a:ln w="3175">
            <a:noFill/>
            <a:miter lim="800000"/>
            <a:headEnd/>
            <a:tailEnd/>
          </a:ln>
          <a:effectLst>
            <a:outerShdw blurRad="63500" sx="102000" sy="102000" algn="ctr" rotWithShape="0">
              <a:prstClr val="black">
                <a:alpha val="40000"/>
              </a:prstClr>
            </a:outerShdw>
            <a:reflection blurRad="6350" stA="50000" endA="300" endPos="5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C:\Documents and Settings\Ernesto Santini\Documenti\2010\open webnet\open service 1\idraulico-roma.jpg"/>
          <p:cNvPicPr>
            <a:picLocks noChangeAspect="1" noChangeArrowheads="1"/>
          </p:cNvPicPr>
          <p:nvPr/>
        </p:nvPicPr>
        <p:blipFill>
          <a:blip r:embed="rId2"/>
          <a:srcRect/>
          <a:stretch>
            <a:fillRect/>
          </a:stretch>
        </p:blipFill>
        <p:spPr bwMode="auto">
          <a:xfrm>
            <a:off x="1522413" y="4052888"/>
            <a:ext cx="1682750" cy="2527300"/>
          </a:xfrm>
          <a:prstGeom prst="rect">
            <a:avLst/>
          </a:prstGeom>
          <a:noFill/>
          <a:ln w="9525">
            <a:noFill/>
            <a:miter lim="800000"/>
            <a:headEnd/>
            <a:tailEnd/>
          </a:ln>
        </p:spPr>
      </p:pic>
      <p:sp>
        <p:nvSpPr>
          <p:cNvPr id="7171" name="Rectangle 2"/>
          <p:cNvSpPr>
            <a:spLocks noGrp="1" noChangeArrowheads="1"/>
          </p:cNvSpPr>
          <p:nvPr>
            <p:ph type="title" idx="4294967295"/>
          </p:nvPr>
        </p:nvSpPr>
        <p:spPr bwMode="auto">
          <a:xfrm>
            <a:off x="0" y="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US" smtClean="0"/>
              <a:t>HOME LIFE</a:t>
            </a:r>
          </a:p>
        </p:txBody>
      </p:sp>
      <p:sp>
        <p:nvSpPr>
          <p:cNvPr id="18" name="Rectangle 3"/>
          <p:cNvSpPr txBox="1">
            <a:spLocks noChangeArrowheads="1"/>
          </p:cNvSpPr>
          <p:nvPr/>
        </p:nvSpPr>
        <p:spPr bwMode="auto">
          <a:xfrm>
            <a:off x="0" y="0"/>
            <a:ext cx="8129588" cy="990600"/>
          </a:xfrm>
          <a:prstGeom prst="rect">
            <a:avLst/>
          </a:prstGeom>
          <a:noFill/>
          <a:ln>
            <a:miter lim="800000"/>
            <a:headEnd/>
            <a:tailEnd/>
          </a:ln>
        </p:spPr>
        <p:txBody>
          <a:bodyPr/>
          <a:lstStyle/>
          <a:p>
            <a:pPr marL="342900" indent="-342900">
              <a:lnSpc>
                <a:spcPct val="80000"/>
              </a:lnSpc>
              <a:spcBef>
                <a:spcPct val="20000"/>
              </a:spcBef>
              <a:buClr>
                <a:srgbClr val="969696"/>
              </a:buClr>
              <a:buFont typeface="Arial" pitchFamily="34" charset="0"/>
              <a:buChar char="■"/>
              <a:defRPr/>
            </a:pPr>
            <a:endParaRPr lang="en-US" kern="0" dirty="0">
              <a:latin typeface="+mn-lt"/>
            </a:endParaRPr>
          </a:p>
          <a:p>
            <a:pPr marL="342900" indent="-342900">
              <a:spcBef>
                <a:spcPct val="20000"/>
              </a:spcBef>
              <a:buClr>
                <a:srgbClr val="969696"/>
              </a:buClr>
              <a:defRPr/>
            </a:pPr>
            <a:r>
              <a:rPr lang="en-US" sz="3200" b="1" u="none" kern="0" dirty="0">
                <a:latin typeface="+mn-lt"/>
              </a:rPr>
              <a:t>The </a:t>
            </a:r>
            <a:r>
              <a:rPr lang="en-US" sz="3200" b="1" u="none" kern="0" dirty="0" smtClean="0">
                <a:latin typeface="+mn-lt"/>
              </a:rPr>
              <a:t>public architecture</a:t>
            </a:r>
            <a:endParaRPr lang="en-US" sz="3200" b="1" u="none" kern="0" dirty="0">
              <a:latin typeface="+mn-lt"/>
            </a:endParaRPr>
          </a:p>
          <a:p>
            <a:pPr marL="742950" lvl="1" indent="-285750">
              <a:lnSpc>
                <a:spcPct val="80000"/>
              </a:lnSpc>
              <a:spcBef>
                <a:spcPct val="20000"/>
              </a:spcBef>
              <a:buClr>
                <a:srgbClr val="969696"/>
              </a:buClr>
              <a:buFont typeface="Tahoma" pitchFamily="34" charset="0"/>
              <a:buChar char="-"/>
              <a:defRPr/>
            </a:pPr>
            <a:endParaRPr lang="en-US" sz="2000" kern="0" dirty="0">
              <a:latin typeface="Arial" charset="0"/>
            </a:endParaRPr>
          </a:p>
        </p:txBody>
      </p:sp>
      <p:pic>
        <p:nvPicPr>
          <p:cNvPr id="7173" name="Picture 2" descr="C:\Documents and Settings\Ernesto Santini\Documenti\2010\open webnet\open service 1\salumeria.jpg"/>
          <p:cNvPicPr>
            <a:picLocks noChangeAspect="1" noChangeArrowheads="1"/>
          </p:cNvPicPr>
          <p:nvPr/>
        </p:nvPicPr>
        <p:blipFill>
          <a:blip r:embed="rId3" cstate="screen"/>
          <a:srcRect/>
          <a:stretch>
            <a:fillRect/>
          </a:stretch>
        </p:blipFill>
        <p:spPr bwMode="auto">
          <a:xfrm>
            <a:off x="0" y="5199063"/>
            <a:ext cx="2008188" cy="1670050"/>
          </a:xfrm>
          <a:prstGeom prst="rect">
            <a:avLst/>
          </a:prstGeom>
          <a:noFill/>
          <a:ln w="9525">
            <a:noFill/>
            <a:miter lim="800000"/>
            <a:headEnd/>
            <a:tailEnd/>
          </a:ln>
        </p:spPr>
      </p:pic>
      <p:pic>
        <p:nvPicPr>
          <p:cNvPr id="7174" name="Picture 3" descr="C:\Documents and Settings\Ernesto Santini\Documenti\2010\open webnet\open service 1\civita-di-bagnoregio.jpg"/>
          <p:cNvPicPr>
            <a:picLocks noChangeAspect="1" noChangeArrowheads="1"/>
          </p:cNvPicPr>
          <p:nvPr/>
        </p:nvPicPr>
        <p:blipFill>
          <a:blip r:embed="rId4"/>
          <a:srcRect/>
          <a:stretch>
            <a:fillRect/>
          </a:stretch>
        </p:blipFill>
        <p:spPr bwMode="auto">
          <a:xfrm>
            <a:off x="5091113" y="2484438"/>
            <a:ext cx="4052887" cy="4052887"/>
          </a:xfrm>
          <a:prstGeom prst="rect">
            <a:avLst/>
          </a:prstGeom>
          <a:noFill/>
          <a:ln w="9525">
            <a:noFill/>
            <a:miter lim="800000"/>
            <a:headEnd/>
            <a:tailEnd/>
          </a:ln>
        </p:spPr>
      </p:pic>
      <p:pic>
        <p:nvPicPr>
          <p:cNvPr id="7175" name="Picture 4" descr="C:\Documents and Settings\Ernesto Santini\Documenti\2010\open webnet\open service 1\Casa.gif"/>
          <p:cNvPicPr>
            <a:picLocks noChangeAspect="1" noChangeArrowheads="1"/>
          </p:cNvPicPr>
          <p:nvPr/>
        </p:nvPicPr>
        <p:blipFill>
          <a:blip r:embed="rId5"/>
          <a:srcRect/>
          <a:stretch>
            <a:fillRect/>
          </a:stretch>
        </p:blipFill>
        <p:spPr bwMode="auto">
          <a:xfrm>
            <a:off x="5907088" y="4508500"/>
            <a:ext cx="3046412" cy="2349500"/>
          </a:xfrm>
          <a:prstGeom prst="rect">
            <a:avLst/>
          </a:prstGeom>
          <a:noFill/>
          <a:ln w="9525">
            <a:noFill/>
            <a:miter lim="800000"/>
            <a:headEnd/>
            <a:tailEnd/>
          </a:ln>
        </p:spPr>
      </p:pic>
      <p:pic>
        <p:nvPicPr>
          <p:cNvPr id="7176" name="Immagine 6" descr="555.jpg"/>
          <p:cNvPicPr>
            <a:picLocks noChangeAspect="1"/>
          </p:cNvPicPr>
          <p:nvPr/>
        </p:nvPicPr>
        <p:blipFill>
          <a:blip r:embed="rId6" cstate="screen">
            <a:clrChange>
              <a:clrFrom>
                <a:srgbClr val="000000"/>
              </a:clrFrom>
              <a:clrTo>
                <a:srgbClr val="000000">
                  <a:alpha val="0"/>
                </a:srgbClr>
              </a:clrTo>
            </a:clrChange>
          </a:blip>
          <a:srcRect/>
          <a:stretch>
            <a:fillRect/>
          </a:stretch>
        </p:blipFill>
        <p:spPr bwMode="auto">
          <a:xfrm>
            <a:off x="5580063" y="4735513"/>
            <a:ext cx="1530350" cy="1508125"/>
          </a:xfrm>
          <a:prstGeom prst="rect">
            <a:avLst/>
          </a:prstGeom>
          <a:noFill/>
          <a:ln w="9525">
            <a:noFill/>
            <a:miter lim="800000"/>
            <a:headEnd/>
            <a:tailEnd/>
          </a:ln>
        </p:spPr>
      </p:pic>
      <p:pic>
        <p:nvPicPr>
          <p:cNvPr id="7177" name="Picture 5"/>
          <p:cNvPicPr>
            <a:picLocks noChangeAspect="1" noChangeArrowheads="1"/>
          </p:cNvPicPr>
          <p:nvPr/>
        </p:nvPicPr>
        <p:blipFill>
          <a:blip r:embed="rId7"/>
          <a:srcRect/>
          <a:stretch>
            <a:fillRect/>
          </a:stretch>
        </p:blipFill>
        <p:spPr bwMode="auto">
          <a:xfrm>
            <a:off x="0" y="4640263"/>
            <a:ext cx="1474788" cy="941387"/>
          </a:xfrm>
          <a:prstGeom prst="rect">
            <a:avLst/>
          </a:prstGeom>
          <a:noFill/>
          <a:ln w="9525">
            <a:noFill/>
            <a:miter lim="800000"/>
            <a:headEnd/>
            <a:tailEnd/>
          </a:ln>
        </p:spPr>
      </p:pic>
      <p:pic>
        <p:nvPicPr>
          <p:cNvPr id="7178" name="Picture 5"/>
          <p:cNvPicPr>
            <a:picLocks noChangeAspect="1" noChangeArrowheads="1"/>
          </p:cNvPicPr>
          <p:nvPr/>
        </p:nvPicPr>
        <p:blipFill>
          <a:blip r:embed="rId8" cstate="screen"/>
          <a:srcRect/>
          <a:stretch>
            <a:fillRect/>
          </a:stretch>
        </p:blipFill>
        <p:spPr bwMode="auto">
          <a:xfrm>
            <a:off x="3534538" y="1469634"/>
            <a:ext cx="1617662" cy="1731962"/>
          </a:xfrm>
          <a:prstGeom prst="rect">
            <a:avLst/>
          </a:prstGeom>
          <a:noFill/>
          <a:ln w="9525">
            <a:noFill/>
            <a:miter lim="800000"/>
            <a:headEnd/>
            <a:tailEnd/>
          </a:ln>
        </p:spPr>
      </p:pic>
      <p:sp>
        <p:nvSpPr>
          <p:cNvPr id="10" name="Freccia bidirezionale orizzontale 9"/>
          <p:cNvSpPr/>
          <p:nvPr/>
        </p:nvSpPr>
        <p:spPr>
          <a:xfrm>
            <a:off x="1624013" y="4859338"/>
            <a:ext cx="4286250" cy="484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Freccia bidirezionale orizzontale 10"/>
          <p:cNvSpPr/>
          <p:nvPr/>
        </p:nvSpPr>
        <p:spPr>
          <a:xfrm rot="18984781">
            <a:off x="1135063" y="3578225"/>
            <a:ext cx="2838450" cy="4841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Freccia bidirezionale orizzontale 11"/>
          <p:cNvSpPr/>
          <p:nvPr/>
        </p:nvSpPr>
        <p:spPr>
          <a:xfrm rot="2328391">
            <a:off x="3762580" y="3498088"/>
            <a:ext cx="2838450" cy="484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182" name="CasellaDiTesto 12"/>
          <p:cNvSpPr txBox="1">
            <a:spLocks noChangeArrowheads="1"/>
          </p:cNvSpPr>
          <p:nvPr/>
        </p:nvSpPr>
        <p:spPr bwMode="auto">
          <a:xfrm>
            <a:off x="3221038" y="3821113"/>
            <a:ext cx="1125537" cy="708025"/>
          </a:xfrm>
          <a:prstGeom prst="rect">
            <a:avLst/>
          </a:prstGeom>
          <a:noFill/>
          <a:ln w="9525">
            <a:noFill/>
            <a:miter lim="800000"/>
            <a:headEnd/>
            <a:tailEnd/>
          </a:ln>
        </p:spPr>
        <p:txBody>
          <a:bodyPr wrap="none">
            <a:spAutoFit/>
          </a:bodyPr>
          <a:lstStyle/>
          <a:p>
            <a:r>
              <a:rPr lang="it-IT" sz="4000"/>
              <a:t>web</a:t>
            </a:r>
          </a:p>
        </p:txBody>
      </p:sp>
      <p:sp>
        <p:nvSpPr>
          <p:cNvPr id="7183" name="CasellaDiTesto 13"/>
          <p:cNvSpPr txBox="1">
            <a:spLocks noChangeArrowheads="1"/>
          </p:cNvSpPr>
          <p:nvPr/>
        </p:nvSpPr>
        <p:spPr bwMode="auto">
          <a:xfrm>
            <a:off x="4890881" y="3200607"/>
            <a:ext cx="4027488" cy="369332"/>
          </a:xfrm>
          <a:prstGeom prst="rect">
            <a:avLst/>
          </a:prstGeom>
          <a:noFill/>
          <a:ln w="9525">
            <a:noFill/>
            <a:miter lim="800000"/>
            <a:headEnd/>
            <a:tailEnd/>
          </a:ln>
        </p:spPr>
        <p:txBody>
          <a:bodyPr>
            <a:spAutoFit/>
          </a:bodyPr>
          <a:lstStyle/>
          <a:p>
            <a:pPr algn="just"/>
            <a:r>
              <a:rPr lang="en-US" b="1" dirty="0" smtClean="0"/>
              <a:t>Real time data.</a:t>
            </a:r>
            <a:endParaRPr lang="en-US" b="1" dirty="0"/>
          </a:p>
        </p:txBody>
      </p:sp>
      <p:sp>
        <p:nvSpPr>
          <p:cNvPr id="7184" name="CasellaDiTesto 14"/>
          <p:cNvSpPr txBox="1">
            <a:spLocks noChangeArrowheads="1"/>
          </p:cNvSpPr>
          <p:nvPr/>
        </p:nvSpPr>
        <p:spPr bwMode="auto">
          <a:xfrm>
            <a:off x="641268" y="3278848"/>
            <a:ext cx="3821113" cy="369332"/>
          </a:xfrm>
          <a:prstGeom prst="rect">
            <a:avLst/>
          </a:prstGeom>
          <a:noFill/>
          <a:ln w="9525">
            <a:noFill/>
            <a:miter lim="800000"/>
            <a:headEnd/>
            <a:tailEnd/>
          </a:ln>
        </p:spPr>
        <p:txBody>
          <a:bodyPr>
            <a:spAutoFit/>
          </a:bodyPr>
          <a:lstStyle/>
          <a:p>
            <a:pPr algn="just"/>
            <a:r>
              <a:rPr lang="en-US" b="1" dirty="0" smtClean="0"/>
              <a:t>Real time data.</a:t>
            </a:r>
            <a:endParaRPr lang="en-US" b="1" dirty="0"/>
          </a:p>
        </p:txBody>
      </p:sp>
      <p:sp>
        <p:nvSpPr>
          <p:cNvPr id="7185" name="CasellaDiTesto 15"/>
          <p:cNvSpPr txBox="1">
            <a:spLocks noChangeArrowheads="1"/>
          </p:cNvSpPr>
          <p:nvPr/>
        </p:nvSpPr>
        <p:spPr bwMode="auto">
          <a:xfrm>
            <a:off x="2589398" y="5454176"/>
            <a:ext cx="2825750" cy="923330"/>
          </a:xfrm>
          <a:prstGeom prst="rect">
            <a:avLst/>
          </a:prstGeom>
          <a:noFill/>
          <a:ln w="9525">
            <a:noFill/>
            <a:miter lim="800000"/>
            <a:headEnd/>
            <a:tailEnd/>
          </a:ln>
        </p:spPr>
        <p:txBody>
          <a:bodyPr>
            <a:spAutoFit/>
          </a:bodyPr>
          <a:lstStyle/>
          <a:p>
            <a:pPr algn="just"/>
            <a:r>
              <a:rPr lang="en-US" b="1" dirty="0" smtClean="0"/>
              <a:t>Real time data.</a:t>
            </a:r>
          </a:p>
          <a:p>
            <a:pPr algn="just"/>
            <a:r>
              <a:rPr lang="en-US" b="1" dirty="0" smtClean="0"/>
              <a:t>Service to people and homes.</a:t>
            </a:r>
            <a:endParaRPr lang="en-US" b="1" dirty="0"/>
          </a:p>
        </p:txBody>
      </p:sp>
      <p:pic>
        <p:nvPicPr>
          <p:cNvPr id="7186" name="Picture 78"/>
          <p:cNvPicPr>
            <a:picLocks noChangeAspect="1" noChangeArrowheads="1"/>
          </p:cNvPicPr>
          <p:nvPr/>
        </p:nvPicPr>
        <p:blipFill>
          <a:blip r:embed="rId9" cstate="screen">
            <a:clrChange>
              <a:clrFrom>
                <a:srgbClr val="FFFFFF"/>
              </a:clrFrom>
              <a:clrTo>
                <a:srgbClr val="FFFFFF">
                  <a:alpha val="0"/>
                </a:srgbClr>
              </a:clrTo>
            </a:clrChange>
          </a:blip>
          <a:srcRect/>
          <a:stretch>
            <a:fillRect/>
          </a:stretch>
        </p:blipFill>
        <p:spPr bwMode="auto">
          <a:xfrm>
            <a:off x="5562600" y="5656263"/>
            <a:ext cx="522288" cy="1201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F23C957E-4063-C54B-AC68-2DAAFB909939}" type="slidenum">
              <a:rPr lang="it-IT"/>
              <a:pPr/>
              <a:t>13</a:t>
            </a:fld>
            <a:endParaRPr lang="it-IT"/>
          </a:p>
        </p:txBody>
      </p:sp>
      <p:sp>
        <p:nvSpPr>
          <p:cNvPr id="17411" name="Segnaposto contenuto 3"/>
          <p:cNvSpPr>
            <a:spLocks noGrp="1"/>
          </p:cNvSpPr>
          <p:nvPr>
            <p:ph sz="half" idx="2"/>
          </p:nvPr>
        </p:nvSpPr>
        <p:spPr>
          <a:xfrm>
            <a:off x="669925" y="2598738"/>
            <a:ext cx="4564063" cy="3687762"/>
          </a:xfrm>
        </p:spPr>
        <p:txBody>
          <a:bodyPr/>
          <a:lstStyle/>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Creation of an open, simple, economical interoperable language with the aim of allowing the object to communicate between themselves therby opening up the possibility to create even complex relations and reaction</a:t>
            </a:r>
          </a:p>
          <a:p>
            <a:pPr eaLnBrk="1" hangingPunct="1">
              <a:lnSpc>
                <a:spcPts val="1600"/>
              </a:lnSpc>
              <a:spcBef>
                <a:spcPct val="0"/>
              </a:spcBef>
              <a:buClr>
                <a:srgbClr val="FF0000"/>
              </a:buClr>
              <a:buSzPct val="120000"/>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Such a language is not intended to substitute </a:t>
            </a:r>
          </a:p>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complex management systems of proprietary protocls with specific purposes, but to coexist and integrate with them enabling interoperability</a:t>
            </a:r>
          </a:p>
          <a:p>
            <a:pPr eaLnBrk="1" hangingPunct="1">
              <a:lnSpc>
                <a:spcPts val="1600"/>
              </a:lnSpc>
              <a:spcBef>
                <a:spcPct val="0"/>
              </a:spcBef>
              <a:buClr>
                <a:srgbClr val="FF0000"/>
              </a:buClr>
              <a:buSzPct val="120000"/>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The Open Source nature of the project will facilitate </a:t>
            </a:r>
            <a:br>
              <a:rPr lang="en-US" sz="1300">
                <a:solidFill>
                  <a:srgbClr val="595959"/>
                </a:solidFill>
                <a:latin typeface="Arial" charset="0"/>
                <a:ea typeface="Arial" charset="0"/>
                <a:cs typeface="Arial" charset="0"/>
              </a:rPr>
            </a:br>
            <a:r>
              <a:rPr lang="en-US" sz="1300">
                <a:solidFill>
                  <a:srgbClr val="595959"/>
                </a:solidFill>
                <a:latin typeface="Arial" charset="0"/>
                <a:ea typeface="Arial" charset="0"/>
                <a:cs typeface="Arial" charset="0"/>
              </a:rPr>
              <a:t>the adoption by a large number of operators - even small producers - and its development will benfit from the contribution of all</a:t>
            </a:r>
            <a:endParaRPr lang="it-IT" sz="1300">
              <a:solidFill>
                <a:srgbClr val="595959"/>
              </a:solidFill>
              <a:latin typeface="Arial" charset="0"/>
              <a:ea typeface="Arial" charset="0"/>
              <a:cs typeface="Arial" charset="0"/>
            </a:endParaRPr>
          </a:p>
        </p:txBody>
      </p:sp>
      <p:sp>
        <p:nvSpPr>
          <p:cNvPr id="17412" name="Segnaposto testo 4"/>
          <p:cNvSpPr>
            <a:spLocks noGrp="1"/>
          </p:cNvSpPr>
          <p:nvPr>
            <p:ph type="body" sz="quarter" idx="3"/>
          </p:nvPr>
        </p:nvSpPr>
        <p:spPr>
          <a:xfrm>
            <a:off x="682625" y="1811338"/>
            <a:ext cx="3962400" cy="601662"/>
          </a:xfrm>
        </p:spPr>
        <p:txBody>
          <a:bodyPr/>
          <a:lstStyle/>
          <a:p>
            <a:pPr eaLnBrk="1" hangingPunct="1"/>
            <a:r>
              <a:rPr lang="it-IT" cap="none">
                <a:solidFill>
                  <a:srgbClr val="FF0000"/>
                </a:solidFill>
                <a:latin typeface="Arial Bold" charset="0"/>
                <a:cs typeface="ＭＳ Ｐゴシック" charset="-128"/>
              </a:rPr>
              <a:t>A COMMON AND OPEN PLATFORM FOR THE MARKET OF DOMESTIC AUTOMATION</a:t>
            </a:r>
          </a:p>
        </p:txBody>
      </p:sp>
      <p:sp>
        <p:nvSpPr>
          <p:cNvPr id="17413" name="Titolo 1"/>
          <p:cNvSpPr>
            <a:spLocks noGrp="1"/>
          </p:cNvSpPr>
          <p:nvPr>
            <p:ph type="title"/>
          </p:nvPr>
        </p:nvSpPr>
        <p:spPr>
          <a:xfrm>
            <a:off x="677863" y="557213"/>
            <a:ext cx="8229600" cy="776287"/>
          </a:xfrm>
        </p:spPr>
        <p:txBody>
          <a:bodyPr/>
          <a:lstStyle/>
          <a:p>
            <a:pPr eaLnBrk="1" hangingPunct="1">
              <a:lnSpc>
                <a:spcPts val="2675"/>
              </a:lnSpc>
            </a:pPr>
            <a:r>
              <a:rPr lang="en-US" cap="none">
                <a:solidFill>
                  <a:srgbClr val="95B3D7"/>
                </a:solidFill>
                <a:latin typeface="Arial" charset="0"/>
                <a:ea typeface="Arial" charset="0"/>
                <a:cs typeface="Arial" charset="0"/>
              </a:rPr>
              <a:t>INTEROPERABILITY PROJECT -</a:t>
            </a:r>
            <a:br>
              <a:rPr lang="en-US" cap="none">
                <a:solidFill>
                  <a:srgbClr val="95B3D7"/>
                </a:solidFill>
                <a:latin typeface="Arial" charset="0"/>
                <a:ea typeface="Arial" charset="0"/>
                <a:cs typeface="Arial" charset="0"/>
              </a:rPr>
            </a:br>
            <a:r>
              <a:rPr lang="en-US" cap="none">
                <a:solidFill>
                  <a:srgbClr val="95B3D7"/>
                </a:solidFill>
                <a:latin typeface="Arial" charset="0"/>
                <a:ea typeface="Arial" charset="0"/>
                <a:cs typeface="Arial" charset="0"/>
              </a:rPr>
              <a:t>VISION AND OBJECTIVES</a:t>
            </a:r>
            <a:endParaRPr lang="it-IT" cap="none">
              <a:solidFill>
                <a:srgbClr val="95B3D7"/>
              </a:solidFill>
              <a:latin typeface="Arial" charset="0"/>
              <a:ea typeface="Arial" charset="0"/>
              <a:cs typeface="Arial" charset="0"/>
            </a:endParaRPr>
          </a:p>
        </p:txBody>
      </p:sp>
      <p:pic>
        <p:nvPicPr>
          <p:cNvPr id="17415" name="Immagine 1"/>
          <p:cNvPicPr>
            <a:picLocks noChangeAspect="1"/>
          </p:cNvPicPr>
          <p:nvPr/>
        </p:nvPicPr>
        <p:blipFill>
          <a:blip r:embed="rId2" cstate="screen"/>
          <a:srcRect/>
          <a:stretch>
            <a:fillRect/>
          </a:stretch>
        </p:blipFill>
        <p:spPr bwMode="auto">
          <a:xfrm>
            <a:off x="5413375" y="1524000"/>
            <a:ext cx="3730625" cy="5075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uppo 11"/>
          <p:cNvGrpSpPr>
            <a:grpSpLocks/>
          </p:cNvGrpSpPr>
          <p:nvPr/>
        </p:nvGrpSpPr>
        <p:grpSpPr bwMode="auto">
          <a:xfrm>
            <a:off x="736600" y="1716088"/>
            <a:ext cx="7670800" cy="4749800"/>
            <a:chOff x="736600" y="1716314"/>
            <a:chExt cx="7670800" cy="4749800"/>
          </a:xfrm>
        </p:grpSpPr>
        <p:pic>
          <p:nvPicPr>
            <p:cNvPr id="39947" name="Immagine 9"/>
            <p:cNvPicPr>
              <a:picLocks noChangeAspect="1"/>
            </p:cNvPicPr>
            <p:nvPr/>
          </p:nvPicPr>
          <p:blipFill>
            <a:blip r:embed="rId2"/>
            <a:srcRect/>
            <a:stretch>
              <a:fillRect/>
            </a:stretch>
          </p:blipFill>
          <p:spPr bwMode="auto">
            <a:xfrm>
              <a:off x="736600" y="1716314"/>
              <a:ext cx="7670800" cy="4749800"/>
            </a:xfrm>
            <a:prstGeom prst="rect">
              <a:avLst/>
            </a:prstGeom>
            <a:noFill/>
            <a:ln w="9525">
              <a:noFill/>
              <a:miter lim="800000"/>
              <a:headEnd/>
              <a:tailEnd/>
            </a:ln>
          </p:spPr>
        </p:pic>
        <p:pic>
          <p:nvPicPr>
            <p:cNvPr id="39948" name="Immagine 10"/>
            <p:cNvPicPr>
              <a:picLocks noChangeAspect="1"/>
            </p:cNvPicPr>
            <p:nvPr/>
          </p:nvPicPr>
          <p:blipFill>
            <a:blip r:embed="rId3"/>
            <a:srcRect/>
            <a:stretch>
              <a:fillRect/>
            </a:stretch>
          </p:blipFill>
          <p:spPr bwMode="auto">
            <a:xfrm>
              <a:off x="3185885" y="3031674"/>
              <a:ext cx="2451100" cy="1689100"/>
            </a:xfrm>
            <a:prstGeom prst="rect">
              <a:avLst/>
            </a:prstGeom>
            <a:noFill/>
            <a:ln w="9525">
              <a:noFill/>
              <a:miter lim="800000"/>
              <a:headEnd/>
              <a:tailEnd/>
            </a:ln>
          </p:spPr>
        </p:pic>
      </p:grpSp>
      <p:sp>
        <p:nvSpPr>
          <p:cNvPr id="39939"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BCA6D8AF-E1D6-B141-82C8-A88FF510E9D2}" type="slidenum">
              <a:rPr lang="it-IT"/>
              <a:pPr/>
              <a:t>14</a:t>
            </a:fld>
            <a:endParaRPr lang="it-IT"/>
          </a:p>
        </p:txBody>
      </p:sp>
      <p:sp>
        <p:nvSpPr>
          <p:cNvPr id="39940" name="Titolo 1"/>
          <p:cNvSpPr>
            <a:spLocks noGrp="1"/>
          </p:cNvSpPr>
          <p:nvPr>
            <p:ph type="title"/>
          </p:nvPr>
        </p:nvSpPr>
        <p:spPr>
          <a:xfrm>
            <a:off x="677863" y="557213"/>
            <a:ext cx="8229600" cy="776287"/>
          </a:xfrm>
        </p:spPr>
        <p:txBody>
          <a:bodyPr/>
          <a:lstStyle/>
          <a:p>
            <a:pPr eaLnBrk="1" hangingPunct="1">
              <a:lnSpc>
                <a:spcPts val="2675"/>
              </a:lnSpc>
            </a:pPr>
            <a:r>
              <a:rPr lang="it-IT" cap="none">
                <a:solidFill>
                  <a:srgbClr val="95B3D7"/>
                </a:solidFill>
                <a:latin typeface="Arial" charset="0"/>
                <a:ea typeface="Arial" charset="0"/>
                <a:cs typeface="Arial" charset="0"/>
              </a:rPr>
              <a:t>INTEROPERABILITY PROJECT</a:t>
            </a:r>
            <a:endParaRPr lang="it-IT" sz="2000" cap="none">
              <a:solidFill>
                <a:srgbClr val="95B3D7"/>
              </a:solidFill>
              <a:latin typeface="Arial" charset="0"/>
              <a:ea typeface="Arial" charset="0"/>
              <a:cs typeface="Arial" charset="0"/>
            </a:endParaRPr>
          </a:p>
        </p:txBody>
      </p:sp>
      <p:sp>
        <p:nvSpPr>
          <p:cNvPr id="39942" name="Segnaposto contenuto 3"/>
          <p:cNvSpPr>
            <a:spLocks noGrp="1"/>
          </p:cNvSpPr>
          <p:nvPr>
            <p:ph sz="half" idx="2"/>
          </p:nvPr>
        </p:nvSpPr>
        <p:spPr>
          <a:xfrm>
            <a:off x="941388" y="1884363"/>
            <a:ext cx="2768600" cy="1862137"/>
          </a:xfrm>
        </p:spPr>
        <p:txBody>
          <a:bodyPr/>
          <a:lstStyle/>
          <a:p>
            <a:pPr algn="r" eaLnBrk="1" hangingPunct="1">
              <a:spcBef>
                <a:spcPct val="0"/>
              </a:spcBef>
              <a:buClr>
                <a:srgbClr val="FF0000"/>
              </a:buClr>
              <a:buSzPct val="120000"/>
            </a:pPr>
            <a:r>
              <a:rPr lang="en-US">
                <a:solidFill>
                  <a:schemeClr val="bg1"/>
                </a:solidFill>
                <a:latin typeface="Arial" charset="0"/>
                <a:ea typeface="Arial" charset="0"/>
                <a:cs typeface="Arial" charset="0"/>
              </a:rPr>
              <a:t>Smart objects, smart home, smart building, smart cities, smart countryes…</a:t>
            </a:r>
          </a:p>
        </p:txBody>
      </p:sp>
      <p:sp>
        <p:nvSpPr>
          <p:cNvPr id="18" name="Segnaposto contenuto 3"/>
          <p:cNvSpPr>
            <a:spLocks noGrp="1"/>
          </p:cNvSpPr>
          <p:nvPr>
            <p:ph sz="half" idx="2"/>
          </p:nvPr>
        </p:nvSpPr>
        <p:spPr>
          <a:xfrm>
            <a:off x="4932363" y="1857375"/>
            <a:ext cx="2768600" cy="1862138"/>
          </a:xfrm>
        </p:spPr>
        <p:txBody>
          <a:bodyPr/>
          <a:lstStyle/>
          <a:p>
            <a:pPr eaLnBrk="1" hangingPunct="1">
              <a:spcBef>
                <a:spcPct val="0"/>
              </a:spcBef>
              <a:buClr>
                <a:srgbClr val="FF0000"/>
              </a:buClr>
              <a:buSzPct val="120000"/>
            </a:pPr>
            <a:r>
              <a:rPr lang="hu-HU" b="1">
                <a:solidFill>
                  <a:srgbClr val="7F7F7F"/>
                </a:solidFill>
                <a:latin typeface="Arial" charset="0"/>
                <a:ea typeface="Arial" charset="0"/>
                <a:cs typeface="Arial" charset="0"/>
              </a:rPr>
              <a:t>Energy management</a:t>
            </a:r>
          </a:p>
          <a:p>
            <a:pPr eaLnBrk="1" hangingPunct="1">
              <a:lnSpc>
                <a:spcPts val="1400"/>
              </a:lnSpc>
              <a:spcBef>
                <a:spcPct val="0"/>
              </a:spcBef>
              <a:buClr>
                <a:srgbClr val="FF0000"/>
              </a:buClr>
              <a:buSzPct val="120000"/>
              <a:buFont typeface="Wingdings" charset="2"/>
              <a:buChar char="§"/>
            </a:pPr>
            <a:r>
              <a:rPr lang="hu-HU" sz="1200">
                <a:solidFill>
                  <a:srgbClr val="7F7F7F"/>
                </a:solidFill>
                <a:latin typeface="Arial" charset="0"/>
                <a:ea typeface="Arial" charset="0"/>
                <a:cs typeface="Arial" charset="0"/>
              </a:rPr>
              <a:t>Awareness</a:t>
            </a:r>
          </a:p>
          <a:p>
            <a:pPr eaLnBrk="1" hangingPunct="1">
              <a:lnSpc>
                <a:spcPts val="1400"/>
              </a:lnSpc>
              <a:spcBef>
                <a:spcPct val="0"/>
              </a:spcBef>
              <a:buClr>
                <a:srgbClr val="FF0000"/>
              </a:buClr>
              <a:buSzPct val="120000"/>
              <a:buFont typeface="Wingdings" charset="2"/>
              <a:buChar char="§"/>
            </a:pPr>
            <a:r>
              <a:rPr lang="hu-HU" sz="1200">
                <a:solidFill>
                  <a:srgbClr val="7F7F7F"/>
                </a:solidFill>
                <a:latin typeface="Arial" charset="0"/>
                <a:ea typeface="Arial" charset="0"/>
                <a:cs typeface="Arial" charset="0"/>
              </a:rPr>
              <a:t>Peak management</a:t>
            </a:r>
          </a:p>
          <a:p>
            <a:pPr eaLnBrk="1" hangingPunct="1">
              <a:lnSpc>
                <a:spcPts val="1400"/>
              </a:lnSpc>
              <a:spcBef>
                <a:spcPct val="0"/>
              </a:spcBef>
              <a:buClr>
                <a:srgbClr val="FF0000"/>
              </a:buClr>
              <a:buSzPct val="120000"/>
              <a:buFont typeface="Wingdings" charset="2"/>
              <a:buChar char="§"/>
            </a:pPr>
            <a:r>
              <a:rPr lang="hu-HU" sz="1200">
                <a:solidFill>
                  <a:srgbClr val="7F7F7F"/>
                </a:solidFill>
                <a:latin typeface="Arial" charset="0"/>
                <a:ea typeface="Arial" charset="0"/>
                <a:cs typeface="Arial" charset="0"/>
              </a:rPr>
              <a:t>Sources management</a:t>
            </a:r>
          </a:p>
          <a:p>
            <a:pPr eaLnBrk="1" hangingPunct="1">
              <a:lnSpc>
                <a:spcPts val="1400"/>
              </a:lnSpc>
              <a:spcBef>
                <a:spcPct val="0"/>
              </a:spcBef>
              <a:buClr>
                <a:srgbClr val="FF0000"/>
              </a:buClr>
              <a:buSzPct val="120000"/>
              <a:buFont typeface="Wingdings" charset="2"/>
              <a:buChar char="§"/>
            </a:pPr>
            <a:r>
              <a:rPr lang="hu-HU" sz="1200">
                <a:solidFill>
                  <a:srgbClr val="7F7F7F"/>
                </a:solidFill>
                <a:latin typeface="Arial" charset="0"/>
                <a:ea typeface="Arial" charset="0"/>
                <a:cs typeface="Arial" charset="0"/>
              </a:rPr>
              <a:t>Smart grid</a:t>
            </a:r>
            <a:endParaRPr lang="en-US" sz="1200">
              <a:solidFill>
                <a:srgbClr val="7F7F7F"/>
              </a:solidFill>
              <a:latin typeface="Arial" charset="0"/>
              <a:ea typeface="Arial" charset="0"/>
              <a:cs typeface="Arial" charset="0"/>
            </a:endParaRPr>
          </a:p>
        </p:txBody>
      </p:sp>
      <p:sp>
        <p:nvSpPr>
          <p:cNvPr id="19" name="Segnaposto contenuto 3"/>
          <p:cNvSpPr>
            <a:spLocks noGrp="1"/>
          </p:cNvSpPr>
          <p:nvPr>
            <p:ph sz="half" idx="2"/>
          </p:nvPr>
        </p:nvSpPr>
        <p:spPr>
          <a:xfrm>
            <a:off x="5757863" y="4176713"/>
            <a:ext cx="2768600" cy="1862137"/>
          </a:xfrm>
        </p:spPr>
        <p:txBody>
          <a:bodyPr/>
          <a:lstStyle/>
          <a:p>
            <a:pPr eaLnBrk="1" hangingPunct="1">
              <a:lnSpc>
                <a:spcPts val="1600"/>
              </a:lnSpc>
              <a:spcBef>
                <a:spcPct val="0"/>
              </a:spcBef>
              <a:buClr>
                <a:srgbClr val="FF0000"/>
              </a:buClr>
              <a:buSzPct val="120000"/>
            </a:pPr>
            <a:r>
              <a:rPr lang="en-US" b="1">
                <a:solidFill>
                  <a:srgbClr val="7F7F7F"/>
                </a:solidFill>
                <a:latin typeface="Arial" charset="0"/>
                <a:ea typeface="Arial" charset="0"/>
                <a:cs typeface="Arial" charset="0"/>
              </a:rPr>
              <a:t>Internet of Things:</a:t>
            </a:r>
          </a:p>
          <a:p>
            <a:pPr eaLnBrk="1" hangingPunct="1">
              <a:lnSpc>
                <a:spcPts val="1600"/>
              </a:lnSpc>
              <a:spcBef>
                <a:spcPct val="0"/>
              </a:spcBef>
              <a:buClr>
                <a:srgbClr val="FF0000"/>
              </a:buClr>
              <a:buSzPct val="120000"/>
            </a:pPr>
            <a:r>
              <a:rPr lang="en-US" b="1">
                <a:solidFill>
                  <a:srgbClr val="7F7F7F"/>
                </a:solidFill>
                <a:latin typeface="Arial" charset="0"/>
                <a:ea typeface="Arial" charset="0"/>
                <a:cs typeface="Arial" charset="0"/>
              </a:rPr>
              <a:t>a connected world</a:t>
            </a:r>
          </a:p>
          <a:p>
            <a:pPr eaLnBrk="1" hangingPunct="1">
              <a:lnSpc>
                <a:spcPts val="1200"/>
              </a:lnSpc>
              <a:spcBef>
                <a:spcPct val="0"/>
              </a:spcBef>
              <a:buClr>
                <a:srgbClr val="FF0000"/>
              </a:buClr>
              <a:buSzPct val="120000"/>
            </a:pPr>
            <a:r>
              <a:rPr lang="en-US" sz="1000">
                <a:solidFill>
                  <a:srgbClr val="7F7F7F"/>
                </a:solidFill>
                <a:latin typeface="Arial" charset="0"/>
                <a:ea typeface="Arial" charset="0"/>
                <a:cs typeface="Arial" charset="0"/>
              </a:rPr>
              <a:t>In 2015 more than 25 billions of “things” </a:t>
            </a:r>
          </a:p>
          <a:p>
            <a:pPr eaLnBrk="1" hangingPunct="1">
              <a:lnSpc>
                <a:spcPts val="1200"/>
              </a:lnSpc>
              <a:spcBef>
                <a:spcPct val="0"/>
              </a:spcBef>
              <a:buClr>
                <a:srgbClr val="FF0000"/>
              </a:buClr>
              <a:buSzPct val="120000"/>
            </a:pPr>
            <a:r>
              <a:rPr lang="en-US" sz="1000">
                <a:solidFill>
                  <a:srgbClr val="7F7F7F"/>
                </a:solidFill>
                <a:latin typeface="Arial" charset="0"/>
                <a:ea typeface="Arial" charset="0"/>
                <a:cs typeface="Arial" charset="0"/>
              </a:rPr>
              <a:t>will be connected. Almost all market segment </a:t>
            </a:r>
          </a:p>
          <a:p>
            <a:pPr eaLnBrk="1" hangingPunct="1">
              <a:lnSpc>
                <a:spcPts val="1200"/>
              </a:lnSpc>
              <a:spcBef>
                <a:spcPct val="0"/>
              </a:spcBef>
              <a:buClr>
                <a:srgbClr val="FF0000"/>
              </a:buClr>
              <a:buSzPct val="120000"/>
            </a:pPr>
            <a:r>
              <a:rPr lang="en-US" sz="1000">
                <a:solidFill>
                  <a:srgbClr val="7F7F7F"/>
                </a:solidFill>
                <a:latin typeface="Arial" charset="0"/>
                <a:ea typeface="Arial" charset="0"/>
                <a:cs typeface="Arial" charset="0"/>
              </a:rPr>
              <a:t>is adopting IP technology.</a:t>
            </a:r>
          </a:p>
        </p:txBody>
      </p:sp>
      <p:sp>
        <p:nvSpPr>
          <p:cNvPr id="39945" name="Segnaposto contenuto 3"/>
          <p:cNvSpPr>
            <a:spLocks noGrp="1"/>
          </p:cNvSpPr>
          <p:nvPr>
            <p:ph sz="half" idx="2"/>
          </p:nvPr>
        </p:nvSpPr>
        <p:spPr>
          <a:xfrm>
            <a:off x="3328988" y="3302000"/>
            <a:ext cx="2149475" cy="1333500"/>
          </a:xfrm>
        </p:spPr>
        <p:txBody>
          <a:bodyPr/>
          <a:lstStyle/>
          <a:p>
            <a:pPr algn="ctr" eaLnBrk="1" hangingPunct="1">
              <a:lnSpc>
                <a:spcPts val="1700"/>
              </a:lnSpc>
              <a:spcBef>
                <a:spcPct val="0"/>
              </a:spcBef>
              <a:buClr>
                <a:srgbClr val="FF0000"/>
              </a:buClr>
              <a:buSzPct val="120000"/>
            </a:pPr>
            <a:r>
              <a:rPr lang="en-US" b="1">
                <a:solidFill>
                  <a:schemeClr val="bg1"/>
                </a:solidFill>
                <a:latin typeface="Arial" charset="0"/>
                <a:ea typeface="Arial" charset="0"/>
                <a:cs typeface="Arial" charset="0"/>
              </a:rPr>
              <a:t>INTEROPERABILITY </a:t>
            </a:r>
          </a:p>
          <a:p>
            <a:pPr algn="ctr" eaLnBrk="1" hangingPunct="1">
              <a:lnSpc>
                <a:spcPts val="1700"/>
              </a:lnSpc>
              <a:spcBef>
                <a:spcPct val="0"/>
              </a:spcBef>
              <a:buClr>
                <a:srgbClr val="FF0000"/>
              </a:buClr>
              <a:buSzPct val="120000"/>
            </a:pPr>
            <a:r>
              <a:rPr lang="en-US" b="1">
                <a:solidFill>
                  <a:schemeClr val="bg1"/>
                </a:solidFill>
                <a:latin typeface="Arial" charset="0"/>
                <a:ea typeface="Arial" charset="0"/>
                <a:cs typeface="Arial" charset="0"/>
              </a:rPr>
              <a:t>IS A KEYWORD FOR THE CURRENT </a:t>
            </a:r>
          </a:p>
          <a:p>
            <a:pPr algn="ctr" eaLnBrk="1" hangingPunct="1">
              <a:lnSpc>
                <a:spcPts val="1700"/>
              </a:lnSpc>
              <a:spcBef>
                <a:spcPct val="0"/>
              </a:spcBef>
              <a:buClr>
                <a:srgbClr val="FF0000"/>
              </a:buClr>
              <a:buSzPct val="120000"/>
            </a:pPr>
            <a:r>
              <a:rPr lang="en-US" b="1">
                <a:solidFill>
                  <a:schemeClr val="bg1"/>
                </a:solidFill>
                <a:latin typeface="Arial" charset="0"/>
                <a:ea typeface="Arial" charset="0"/>
                <a:cs typeface="Arial" charset="0"/>
              </a:rPr>
              <a:t>MAIN WORLDWIDE TRENDS</a:t>
            </a:r>
            <a:endParaRPr lang="en-US" sz="1100" b="1">
              <a:solidFill>
                <a:schemeClr val="bg1"/>
              </a:solidFill>
              <a:latin typeface="Arial" charset="0"/>
              <a:ea typeface="Arial" charset="0"/>
              <a:cs typeface="Arial" charset="0"/>
            </a:endParaRPr>
          </a:p>
        </p:txBody>
      </p:sp>
      <p:sp>
        <p:nvSpPr>
          <p:cNvPr id="21" name="Segnaposto contenuto 3"/>
          <p:cNvSpPr>
            <a:spLocks noGrp="1"/>
          </p:cNvSpPr>
          <p:nvPr>
            <p:ph sz="half" idx="2"/>
          </p:nvPr>
        </p:nvSpPr>
        <p:spPr>
          <a:xfrm>
            <a:off x="1763713" y="4572000"/>
            <a:ext cx="1492250" cy="952500"/>
          </a:xfrm>
        </p:spPr>
        <p:txBody>
          <a:bodyPr/>
          <a:lstStyle/>
          <a:p>
            <a:pPr eaLnBrk="1" hangingPunct="1">
              <a:lnSpc>
                <a:spcPts val="1600"/>
              </a:lnSpc>
              <a:spcBef>
                <a:spcPct val="0"/>
              </a:spcBef>
              <a:buClr>
                <a:srgbClr val="FF0000"/>
              </a:buClr>
              <a:buSzPct val="120000"/>
            </a:pPr>
            <a:r>
              <a:rPr lang="en-US" b="1">
                <a:solidFill>
                  <a:srgbClr val="7F7F7F"/>
                </a:solidFill>
                <a:latin typeface="Arial" charset="0"/>
                <a:ea typeface="Arial" charset="0"/>
                <a:cs typeface="Arial" charset="0"/>
              </a:rPr>
              <a:t>AAL, </a:t>
            </a:r>
          </a:p>
          <a:p>
            <a:pPr eaLnBrk="1" hangingPunct="1">
              <a:lnSpc>
                <a:spcPts val="1600"/>
              </a:lnSpc>
              <a:spcBef>
                <a:spcPct val="0"/>
              </a:spcBef>
              <a:buClr>
                <a:srgbClr val="FF0000"/>
              </a:buClr>
              <a:buSzPct val="120000"/>
            </a:pPr>
            <a:r>
              <a:rPr lang="en-US" b="1">
                <a:solidFill>
                  <a:srgbClr val="7F7F7F"/>
                </a:solidFill>
                <a:latin typeface="Arial" charset="0"/>
                <a:ea typeface="Arial" charset="0"/>
                <a:cs typeface="Arial" charset="0"/>
              </a:rPr>
              <a:t>Digital Divide, </a:t>
            </a:r>
          </a:p>
          <a:p>
            <a:pPr eaLnBrk="1" hangingPunct="1">
              <a:lnSpc>
                <a:spcPts val="1600"/>
              </a:lnSpc>
              <a:spcBef>
                <a:spcPct val="0"/>
              </a:spcBef>
              <a:buClr>
                <a:srgbClr val="FF0000"/>
              </a:buClr>
              <a:buSzPct val="120000"/>
            </a:pPr>
            <a:r>
              <a:rPr lang="en-US" b="1">
                <a:solidFill>
                  <a:srgbClr val="7F7F7F"/>
                </a:solidFill>
                <a:latin typeface="Arial" charset="0"/>
                <a:ea typeface="Arial" charset="0"/>
                <a:cs typeface="Arial" charset="0"/>
              </a:rPr>
              <a:t>active aging </a:t>
            </a:r>
            <a:endParaRPr lang="en-US" sz="1100">
              <a:solidFill>
                <a:srgbClr val="7F7F7F"/>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magine 5"/>
          <p:cNvPicPr>
            <a:picLocks noChangeAspect="1"/>
          </p:cNvPicPr>
          <p:nvPr/>
        </p:nvPicPr>
        <p:blipFill>
          <a:blip r:embed="rId2"/>
          <a:srcRect/>
          <a:stretch>
            <a:fillRect/>
          </a:stretch>
        </p:blipFill>
        <p:spPr bwMode="auto">
          <a:xfrm>
            <a:off x="2895600" y="2884488"/>
            <a:ext cx="5961063" cy="3983037"/>
          </a:xfrm>
          <a:prstGeom prst="rect">
            <a:avLst/>
          </a:prstGeom>
          <a:noFill/>
          <a:ln w="9525">
            <a:noFill/>
            <a:miter lim="800000"/>
            <a:headEnd/>
            <a:tailEnd/>
          </a:ln>
        </p:spPr>
      </p:pic>
      <p:sp>
        <p:nvSpPr>
          <p:cNvPr id="40963"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F6539984-FC71-624B-AF58-23D98D6F2D17}" type="slidenum">
              <a:rPr lang="it-IT"/>
              <a:pPr/>
              <a:t>15</a:t>
            </a:fld>
            <a:endParaRPr lang="it-IT"/>
          </a:p>
        </p:txBody>
      </p:sp>
      <p:sp>
        <p:nvSpPr>
          <p:cNvPr id="40964" name="Titolo 1"/>
          <p:cNvSpPr>
            <a:spLocks noGrp="1"/>
          </p:cNvSpPr>
          <p:nvPr>
            <p:ph type="title"/>
          </p:nvPr>
        </p:nvSpPr>
        <p:spPr>
          <a:xfrm>
            <a:off x="677863" y="557213"/>
            <a:ext cx="8229600" cy="776287"/>
          </a:xfrm>
        </p:spPr>
        <p:txBody>
          <a:bodyPr/>
          <a:lstStyle/>
          <a:p>
            <a:pPr eaLnBrk="1" hangingPunct="1">
              <a:lnSpc>
                <a:spcPts val="2675"/>
              </a:lnSpc>
            </a:pPr>
            <a:r>
              <a:rPr lang="it-IT" cap="none">
                <a:solidFill>
                  <a:srgbClr val="95B3D7"/>
                </a:solidFill>
                <a:latin typeface="Arial" charset="0"/>
                <a:ea typeface="Arial" charset="0"/>
                <a:cs typeface="Arial" charset="0"/>
              </a:rPr>
              <a:t>INTEROPERABILITY PROJECT</a:t>
            </a:r>
            <a:endParaRPr lang="it-IT" sz="2000" cap="none">
              <a:solidFill>
                <a:srgbClr val="95B3D7"/>
              </a:solidFill>
              <a:latin typeface="Arial" charset="0"/>
              <a:ea typeface="Arial" charset="0"/>
              <a:cs typeface="Arial" charset="0"/>
            </a:endParaRPr>
          </a:p>
        </p:txBody>
      </p:sp>
      <p:sp>
        <p:nvSpPr>
          <p:cNvPr id="40966" name="Segnaposto contenuto 3"/>
          <p:cNvSpPr>
            <a:spLocks noGrp="1"/>
          </p:cNvSpPr>
          <p:nvPr>
            <p:ph sz="half" idx="2"/>
          </p:nvPr>
        </p:nvSpPr>
        <p:spPr>
          <a:xfrm>
            <a:off x="696913" y="2816225"/>
            <a:ext cx="2605087" cy="3487738"/>
          </a:xfrm>
        </p:spPr>
        <p:txBody>
          <a:bodyPr/>
          <a:lstStyle/>
          <a:p>
            <a:pPr eaLnBrk="1" hangingPunct="1">
              <a:spcBef>
                <a:spcPct val="0"/>
              </a:spcBef>
              <a:buClr>
                <a:srgbClr val="FF0000"/>
              </a:buClr>
              <a:buSzPct val="120000"/>
            </a:pPr>
            <a:r>
              <a:rPr lang="en-US" sz="1300" b="1">
                <a:solidFill>
                  <a:srgbClr val="595959"/>
                </a:solidFill>
                <a:latin typeface="Arial" charset="0"/>
                <a:ea typeface="Arial" charset="0"/>
                <a:cs typeface="Arial" charset="0"/>
              </a:rPr>
              <a:t>DEVICES  can “interoperate” if</a:t>
            </a:r>
          </a:p>
          <a:p>
            <a:pPr eaLnBrk="1" hangingPunct="1">
              <a:spcBef>
                <a:spcPct val="0"/>
              </a:spcBef>
              <a:buClr>
                <a:srgbClr val="FF0000"/>
              </a:buClr>
              <a:buSzPct val="120000"/>
              <a:buFont typeface="Wingdings" charset="2"/>
              <a:buChar char="§"/>
            </a:pPr>
            <a:endParaRPr lang="en-US" sz="1300" b="1">
              <a:solidFill>
                <a:srgbClr val="595959"/>
              </a:solidFill>
              <a:latin typeface="Arial" charset="0"/>
              <a:ea typeface="Arial" charset="0"/>
              <a:cs typeface="Arial" charset="0"/>
            </a:endParaRPr>
          </a:p>
          <a:p>
            <a:pPr eaLnBrk="1" hangingPunct="1">
              <a:spcBef>
                <a:spcPct val="0"/>
              </a:spcBef>
              <a:buClr>
                <a:srgbClr val="FF0000"/>
              </a:buClr>
              <a:buSzPct val="120000"/>
              <a:buFont typeface="Wingdings" charset="2"/>
              <a:buChar char="§"/>
            </a:pPr>
            <a:r>
              <a:rPr lang="en-US" sz="1300" b="1">
                <a:solidFill>
                  <a:srgbClr val="595959"/>
                </a:solidFill>
                <a:latin typeface="Arial" charset="0"/>
                <a:ea typeface="Arial" charset="0"/>
                <a:cs typeface="Arial" charset="0"/>
              </a:rPr>
              <a:t> </a:t>
            </a:r>
            <a:r>
              <a:rPr lang="en-US" sz="1300">
                <a:solidFill>
                  <a:srgbClr val="595959"/>
                </a:solidFill>
                <a:latin typeface="Arial" charset="0"/>
                <a:ea typeface="Arial" charset="0"/>
                <a:cs typeface="Arial" charset="0"/>
              </a:rPr>
              <a:t>They can get </a:t>
            </a:r>
          </a:p>
          <a:p>
            <a:pPr eaLnBrk="1" hangingPunct="1">
              <a:spcBef>
                <a:spcPct val="0"/>
              </a:spcBef>
              <a:buClr>
                <a:srgbClr val="FF0000"/>
              </a:buClr>
              <a:buSzPct val="120000"/>
            </a:pPr>
            <a:r>
              <a:rPr lang="en-US" sz="1300">
                <a:solidFill>
                  <a:srgbClr val="595959"/>
                </a:solidFill>
                <a:latin typeface="Arial" charset="0"/>
                <a:ea typeface="Arial" charset="0"/>
                <a:cs typeface="Arial" charset="0"/>
              </a:rPr>
              <a:t>in touch each other = </a:t>
            </a:r>
          </a:p>
          <a:p>
            <a:pPr eaLnBrk="1" hangingPunct="1">
              <a:spcBef>
                <a:spcPct val="0"/>
              </a:spcBef>
              <a:buClr>
                <a:srgbClr val="FF0000"/>
              </a:buClr>
              <a:buSzPct val="120000"/>
            </a:pPr>
            <a:r>
              <a:rPr lang="en-US" sz="1300">
                <a:solidFill>
                  <a:srgbClr val="595959"/>
                </a:solidFill>
                <a:latin typeface="Arial" charset="0"/>
                <a:ea typeface="Arial" charset="0"/>
                <a:cs typeface="Arial" charset="0"/>
              </a:rPr>
              <a:t>they have to share a </a:t>
            </a:r>
          </a:p>
          <a:p>
            <a:pPr eaLnBrk="1" hangingPunct="1">
              <a:spcBef>
                <a:spcPct val="0"/>
              </a:spcBef>
              <a:buClr>
                <a:srgbClr val="FF0000"/>
              </a:buClr>
              <a:buSzPct val="120000"/>
            </a:pPr>
            <a:r>
              <a:rPr lang="en-US" sz="1300">
                <a:solidFill>
                  <a:srgbClr val="595959"/>
                </a:solidFill>
                <a:latin typeface="Arial" charset="0"/>
                <a:ea typeface="Arial" charset="0"/>
                <a:cs typeface="Arial" charset="0"/>
              </a:rPr>
              <a:t>“technological solution” </a:t>
            </a:r>
          </a:p>
          <a:p>
            <a:pPr eaLnBrk="1" hangingPunct="1">
              <a:spcBef>
                <a:spcPct val="0"/>
              </a:spcBef>
              <a:buClr>
                <a:srgbClr val="FF0000"/>
              </a:buClr>
              <a:buSzPct val="120000"/>
            </a:pPr>
            <a:r>
              <a:rPr lang="en-US" sz="1300">
                <a:solidFill>
                  <a:srgbClr val="595959"/>
                </a:solidFill>
                <a:latin typeface="Arial" charset="0"/>
                <a:ea typeface="Arial" charset="0"/>
                <a:cs typeface="Arial" charset="0"/>
              </a:rPr>
              <a:t>to get in contact</a:t>
            </a:r>
          </a:p>
          <a:p>
            <a:pPr eaLnBrk="1" hangingPunct="1">
              <a:spcBef>
                <a:spcPct val="0"/>
              </a:spcBef>
              <a:buClr>
                <a:srgbClr val="FF0000"/>
              </a:buClr>
              <a:buSzPct val="120000"/>
              <a:buFont typeface="Wingdings" charset="2"/>
              <a:buChar char="§"/>
            </a:pPr>
            <a:endParaRPr lang="en-US" sz="1300" b="1">
              <a:solidFill>
                <a:srgbClr val="595959"/>
              </a:solidFill>
              <a:latin typeface="Arial" charset="0"/>
              <a:ea typeface="Arial" charset="0"/>
              <a:cs typeface="Arial" charset="0"/>
            </a:endParaRPr>
          </a:p>
          <a:p>
            <a:pPr eaLnBrk="1" hangingPunct="1">
              <a:spcBef>
                <a:spcPct val="0"/>
              </a:spcBef>
              <a:buClr>
                <a:srgbClr val="FF0000"/>
              </a:buClr>
              <a:buSzPct val="120000"/>
              <a:buFont typeface="Wingdings" charset="2"/>
              <a:buChar char="§"/>
            </a:pPr>
            <a:r>
              <a:rPr lang="en-US" sz="1300" b="1">
                <a:solidFill>
                  <a:srgbClr val="595959"/>
                </a:solidFill>
                <a:latin typeface="Arial" charset="0"/>
                <a:ea typeface="Arial" charset="0"/>
                <a:cs typeface="Arial" charset="0"/>
              </a:rPr>
              <a:t> </a:t>
            </a:r>
            <a:r>
              <a:rPr lang="en-US" sz="1300">
                <a:solidFill>
                  <a:srgbClr val="595959"/>
                </a:solidFill>
                <a:latin typeface="Arial" charset="0"/>
                <a:ea typeface="Arial" charset="0"/>
                <a:cs typeface="Arial" charset="0"/>
              </a:rPr>
              <a:t>They can exchange </a:t>
            </a:r>
          </a:p>
          <a:p>
            <a:pPr eaLnBrk="1" hangingPunct="1">
              <a:spcBef>
                <a:spcPct val="0"/>
              </a:spcBef>
              <a:buClr>
                <a:srgbClr val="FF0000"/>
              </a:buClr>
              <a:buSzPct val="120000"/>
            </a:pPr>
            <a:r>
              <a:rPr lang="en-US" sz="1300">
                <a:solidFill>
                  <a:srgbClr val="595959"/>
                </a:solidFill>
                <a:latin typeface="Arial" charset="0"/>
                <a:ea typeface="Arial" charset="0"/>
                <a:cs typeface="Arial" charset="0"/>
              </a:rPr>
              <a:t>information each other = </a:t>
            </a:r>
          </a:p>
          <a:p>
            <a:pPr eaLnBrk="1" hangingPunct="1">
              <a:spcBef>
                <a:spcPct val="0"/>
              </a:spcBef>
              <a:buClr>
                <a:srgbClr val="FF0000"/>
              </a:buClr>
              <a:buSzPct val="120000"/>
            </a:pPr>
            <a:r>
              <a:rPr lang="en-US" sz="1300">
                <a:solidFill>
                  <a:srgbClr val="595959"/>
                </a:solidFill>
                <a:latin typeface="Arial" charset="0"/>
                <a:ea typeface="Arial" charset="0"/>
                <a:cs typeface="Arial" charset="0"/>
              </a:rPr>
              <a:t>they have to share </a:t>
            </a:r>
          </a:p>
          <a:p>
            <a:pPr eaLnBrk="1" hangingPunct="1">
              <a:spcBef>
                <a:spcPct val="0"/>
              </a:spcBef>
              <a:buClr>
                <a:srgbClr val="FF0000"/>
              </a:buClr>
              <a:buSzPct val="120000"/>
            </a:pPr>
            <a:r>
              <a:rPr lang="en-US" sz="1300">
                <a:solidFill>
                  <a:srgbClr val="595959"/>
                </a:solidFill>
                <a:latin typeface="Arial" charset="0"/>
                <a:ea typeface="Arial" charset="0"/>
                <a:cs typeface="Arial" charset="0"/>
              </a:rPr>
              <a:t>the same language </a:t>
            </a:r>
            <a:endParaRPr lang="it-IT" sz="1300">
              <a:solidFill>
                <a:srgbClr val="595959"/>
              </a:solidFill>
              <a:latin typeface="Arial" charset="0"/>
              <a:ea typeface="Arial" charset="0"/>
              <a:cs typeface="Arial" charset="0"/>
            </a:endParaRPr>
          </a:p>
        </p:txBody>
      </p:sp>
      <p:sp>
        <p:nvSpPr>
          <p:cNvPr id="40967" name="Segnaposto testo 4"/>
          <p:cNvSpPr>
            <a:spLocks noGrp="1"/>
          </p:cNvSpPr>
          <p:nvPr>
            <p:ph type="body" sz="quarter" idx="3"/>
          </p:nvPr>
        </p:nvSpPr>
        <p:spPr>
          <a:xfrm>
            <a:off x="682625" y="1811338"/>
            <a:ext cx="5957888" cy="782637"/>
          </a:xfrm>
        </p:spPr>
        <p:txBody>
          <a:bodyPr/>
          <a:lstStyle/>
          <a:p>
            <a:pPr eaLnBrk="1" hangingPunct="1"/>
            <a:r>
              <a:rPr lang="en-US" cap="none">
                <a:solidFill>
                  <a:srgbClr val="FF0000"/>
                </a:solidFill>
                <a:latin typeface="Arial Bold" charset="0"/>
                <a:cs typeface="ＭＳ Ｐゴシック" charset="-128"/>
              </a:rPr>
              <a:t>To introduce the two basic pillars of  “DEVICES INTEROPERABILITY”</a:t>
            </a:r>
            <a:r>
              <a:rPr lang="en-US" altLang="ja-JP" cap="none">
                <a:solidFill>
                  <a:srgbClr val="FF0000"/>
                </a:solidFill>
                <a:latin typeface="Arial Bold" charset="0"/>
                <a:cs typeface="ＭＳ Ｐゴシック" charset="-128"/>
              </a:rPr>
              <a:t>, </a:t>
            </a:r>
          </a:p>
          <a:p>
            <a:pPr eaLnBrk="1" hangingPunct="1"/>
            <a:r>
              <a:rPr lang="en-US" cap="none">
                <a:solidFill>
                  <a:srgbClr val="FF0000"/>
                </a:solidFill>
                <a:latin typeface="Arial Bold" charset="0"/>
                <a:cs typeface="ＭＳ Ｐゴシック" charset="-128"/>
              </a:rPr>
              <a:t>start speaking about “PEOPLE INTEROPERABILITY”</a:t>
            </a:r>
            <a:endParaRPr lang="it-IT" cap="none">
              <a:solidFill>
                <a:srgbClr val="FF0000"/>
              </a:solidFill>
              <a:latin typeface="Arial Bold" charset="0"/>
              <a:cs typeface="ＭＳ Ｐゴシック"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1FFF1D1F-72A5-2847-8506-2B976ECA5137}" type="slidenum">
              <a:rPr lang="it-IT"/>
              <a:pPr/>
              <a:t>16</a:t>
            </a:fld>
            <a:endParaRPr lang="it-IT"/>
          </a:p>
        </p:txBody>
      </p:sp>
      <p:sp>
        <p:nvSpPr>
          <p:cNvPr id="18435" name="Segnaposto contenuto 3"/>
          <p:cNvSpPr>
            <a:spLocks noGrp="1"/>
          </p:cNvSpPr>
          <p:nvPr>
            <p:ph sz="half" idx="2"/>
          </p:nvPr>
        </p:nvSpPr>
        <p:spPr>
          <a:xfrm>
            <a:off x="3016250" y="1717675"/>
            <a:ext cx="5667375" cy="695325"/>
          </a:xfrm>
        </p:spPr>
        <p:txBody>
          <a:bodyPr/>
          <a:lstStyle/>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Open and free language</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Contribution of the Community</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Open App</a:t>
            </a:r>
          </a:p>
          <a:p>
            <a:pPr eaLnBrk="1" hangingPunct="1">
              <a:lnSpc>
                <a:spcPts val="1600"/>
              </a:lnSpc>
              <a:spcBef>
                <a:spcPct val="0"/>
              </a:spcBef>
              <a:buClr>
                <a:srgbClr val="A5CAD5"/>
              </a:buClr>
              <a:buSzPct val="120000"/>
            </a:pPr>
            <a:endParaRPr lang="en-US" sz="1300">
              <a:solidFill>
                <a:srgbClr val="595959"/>
              </a:solidFill>
              <a:latin typeface="Arial" charset="0"/>
              <a:ea typeface="Arial" charset="0"/>
              <a:cs typeface="Arial" charset="0"/>
            </a:endParaRPr>
          </a:p>
        </p:txBody>
      </p:sp>
      <p:sp>
        <p:nvSpPr>
          <p:cNvPr id="18436" name="Titolo 1"/>
          <p:cNvSpPr>
            <a:spLocks noGrp="1"/>
          </p:cNvSpPr>
          <p:nvPr>
            <p:ph type="title"/>
          </p:nvPr>
        </p:nvSpPr>
        <p:spPr>
          <a:xfrm>
            <a:off x="677863" y="557213"/>
            <a:ext cx="8229600" cy="776287"/>
          </a:xfrm>
        </p:spPr>
        <p:txBody>
          <a:bodyPr/>
          <a:lstStyle/>
          <a:p>
            <a:pPr eaLnBrk="1" hangingPunct="1">
              <a:lnSpc>
                <a:spcPts val="2675"/>
              </a:lnSpc>
            </a:pPr>
            <a:r>
              <a:rPr lang="en-US" cap="none">
                <a:solidFill>
                  <a:srgbClr val="95B3D7"/>
                </a:solidFill>
                <a:latin typeface="Arial" charset="0"/>
                <a:ea typeface="Arial" charset="0"/>
                <a:cs typeface="Arial" charset="0"/>
              </a:rPr>
              <a:t>KEY FACTOR</a:t>
            </a:r>
            <a:endParaRPr lang="it-IT" cap="none">
              <a:solidFill>
                <a:srgbClr val="95B3D7"/>
              </a:solidFill>
              <a:latin typeface="Arial" charset="0"/>
              <a:ea typeface="Arial" charset="0"/>
              <a:cs typeface="Arial" charset="0"/>
            </a:endParaRPr>
          </a:p>
        </p:txBody>
      </p:sp>
      <p:pic>
        <p:nvPicPr>
          <p:cNvPr id="18438" name="Immagine 1"/>
          <p:cNvPicPr>
            <a:picLocks noChangeAspect="1"/>
          </p:cNvPicPr>
          <p:nvPr/>
        </p:nvPicPr>
        <p:blipFill>
          <a:blip r:embed="rId2"/>
          <a:srcRect/>
          <a:stretch>
            <a:fillRect/>
          </a:stretch>
        </p:blipFill>
        <p:spPr bwMode="auto">
          <a:xfrm>
            <a:off x="635000" y="1743075"/>
            <a:ext cx="2146300" cy="558800"/>
          </a:xfrm>
          <a:prstGeom prst="rect">
            <a:avLst/>
          </a:prstGeom>
          <a:noFill/>
          <a:ln w="9525">
            <a:noFill/>
            <a:miter lim="800000"/>
            <a:headEnd/>
            <a:tailEnd/>
          </a:ln>
        </p:spPr>
      </p:pic>
      <p:pic>
        <p:nvPicPr>
          <p:cNvPr id="18439" name="Immagine 2"/>
          <p:cNvPicPr>
            <a:picLocks noChangeAspect="1"/>
          </p:cNvPicPr>
          <p:nvPr/>
        </p:nvPicPr>
        <p:blipFill>
          <a:blip r:embed="rId3"/>
          <a:srcRect/>
          <a:stretch>
            <a:fillRect/>
          </a:stretch>
        </p:blipFill>
        <p:spPr bwMode="auto">
          <a:xfrm>
            <a:off x="646113" y="2568575"/>
            <a:ext cx="2590800" cy="558800"/>
          </a:xfrm>
          <a:prstGeom prst="rect">
            <a:avLst/>
          </a:prstGeom>
          <a:noFill/>
          <a:ln w="9525">
            <a:noFill/>
            <a:miter lim="800000"/>
            <a:headEnd/>
            <a:tailEnd/>
          </a:ln>
        </p:spPr>
      </p:pic>
      <p:pic>
        <p:nvPicPr>
          <p:cNvPr id="18440" name="Immagine 3"/>
          <p:cNvPicPr>
            <a:picLocks noChangeAspect="1"/>
          </p:cNvPicPr>
          <p:nvPr/>
        </p:nvPicPr>
        <p:blipFill>
          <a:blip r:embed="rId4"/>
          <a:srcRect/>
          <a:stretch>
            <a:fillRect/>
          </a:stretch>
        </p:blipFill>
        <p:spPr bwMode="auto">
          <a:xfrm>
            <a:off x="636588" y="3394075"/>
            <a:ext cx="2844800" cy="558800"/>
          </a:xfrm>
          <a:prstGeom prst="rect">
            <a:avLst/>
          </a:prstGeom>
          <a:noFill/>
          <a:ln w="9525">
            <a:noFill/>
            <a:miter lim="800000"/>
            <a:headEnd/>
            <a:tailEnd/>
          </a:ln>
        </p:spPr>
      </p:pic>
      <p:pic>
        <p:nvPicPr>
          <p:cNvPr id="18441" name="Immagine 4"/>
          <p:cNvPicPr>
            <a:picLocks noChangeAspect="1"/>
          </p:cNvPicPr>
          <p:nvPr/>
        </p:nvPicPr>
        <p:blipFill>
          <a:blip r:embed="rId5"/>
          <a:srcRect/>
          <a:stretch>
            <a:fillRect/>
          </a:stretch>
        </p:blipFill>
        <p:spPr bwMode="auto">
          <a:xfrm>
            <a:off x="638175" y="4202113"/>
            <a:ext cx="3136900" cy="558800"/>
          </a:xfrm>
          <a:prstGeom prst="rect">
            <a:avLst/>
          </a:prstGeom>
          <a:noFill/>
          <a:ln w="9525">
            <a:noFill/>
            <a:miter lim="800000"/>
            <a:headEnd/>
            <a:tailEnd/>
          </a:ln>
        </p:spPr>
      </p:pic>
      <p:pic>
        <p:nvPicPr>
          <p:cNvPr id="18442" name="Immagine 5"/>
          <p:cNvPicPr>
            <a:picLocks noChangeAspect="1"/>
          </p:cNvPicPr>
          <p:nvPr/>
        </p:nvPicPr>
        <p:blipFill>
          <a:blip r:embed="rId6"/>
          <a:srcRect/>
          <a:stretch>
            <a:fillRect/>
          </a:stretch>
        </p:blipFill>
        <p:spPr bwMode="auto">
          <a:xfrm>
            <a:off x="623888" y="5000625"/>
            <a:ext cx="3492500" cy="558800"/>
          </a:xfrm>
          <a:prstGeom prst="rect">
            <a:avLst/>
          </a:prstGeom>
          <a:noFill/>
          <a:ln w="9525">
            <a:noFill/>
            <a:miter lim="800000"/>
            <a:headEnd/>
            <a:tailEnd/>
          </a:ln>
        </p:spPr>
      </p:pic>
      <p:sp>
        <p:nvSpPr>
          <p:cNvPr id="18443" name="Segnaposto testo 4"/>
          <p:cNvSpPr>
            <a:spLocks noGrp="1"/>
          </p:cNvSpPr>
          <p:nvPr>
            <p:ph type="body" sz="quarter" idx="3"/>
          </p:nvPr>
        </p:nvSpPr>
        <p:spPr>
          <a:xfrm>
            <a:off x="762000" y="1884363"/>
            <a:ext cx="2105025" cy="3940175"/>
          </a:xfrm>
        </p:spPr>
        <p:txBody>
          <a:bodyPr/>
          <a:lstStyle/>
          <a:p>
            <a:pPr eaLnBrk="1" hangingPunct="1"/>
            <a:r>
              <a:rPr lang="it-IT" cap="none">
                <a:solidFill>
                  <a:schemeClr val="bg1"/>
                </a:solidFill>
                <a:latin typeface="Arial Bold" charset="0"/>
                <a:cs typeface="ＭＳ Ｐゴシック" charset="-128"/>
              </a:rPr>
              <a:t>OPEN SOURCE</a:t>
            </a:r>
          </a:p>
          <a:p>
            <a:pPr eaLnBrk="1" hangingPunct="1"/>
            <a:endParaRPr lang="it-IT" cap="none">
              <a:solidFill>
                <a:schemeClr val="bg1"/>
              </a:solidFill>
              <a:latin typeface="Arial Bold" charset="0"/>
              <a:cs typeface="ＭＳ Ｐゴシック" charset="-128"/>
            </a:endParaRPr>
          </a:p>
          <a:p>
            <a:pPr eaLnBrk="1" hangingPunct="1"/>
            <a:endParaRPr lang="it-IT" cap="none">
              <a:solidFill>
                <a:schemeClr val="bg1"/>
              </a:solidFill>
              <a:latin typeface="Arial Bold" charset="0"/>
              <a:cs typeface="ＭＳ Ｐゴシック" charset="-128"/>
            </a:endParaRPr>
          </a:p>
          <a:p>
            <a:pPr eaLnBrk="1" hangingPunct="1"/>
            <a:r>
              <a:rPr lang="it-IT" cap="none">
                <a:solidFill>
                  <a:schemeClr val="bg1"/>
                </a:solidFill>
                <a:latin typeface="Arial Bold" charset="0"/>
                <a:cs typeface="ＭＳ Ｐゴシック" charset="-128"/>
              </a:rPr>
              <a:t>DEMOCRATIC</a:t>
            </a:r>
          </a:p>
          <a:p>
            <a:pPr eaLnBrk="1" hangingPunct="1"/>
            <a:endParaRPr lang="it-IT" cap="none">
              <a:solidFill>
                <a:schemeClr val="bg1"/>
              </a:solidFill>
              <a:latin typeface="Arial Bold" charset="0"/>
              <a:cs typeface="ＭＳ Ｐゴシック" charset="-128"/>
            </a:endParaRPr>
          </a:p>
          <a:p>
            <a:pPr eaLnBrk="1" hangingPunct="1"/>
            <a:endParaRPr lang="it-IT" cap="none">
              <a:solidFill>
                <a:schemeClr val="bg1"/>
              </a:solidFill>
              <a:latin typeface="Arial Bold" charset="0"/>
              <a:cs typeface="ＭＳ Ｐゴシック" charset="-128"/>
            </a:endParaRPr>
          </a:p>
          <a:p>
            <a:pPr eaLnBrk="1" hangingPunct="1"/>
            <a:r>
              <a:rPr lang="it-IT" cap="none">
                <a:solidFill>
                  <a:schemeClr val="bg1"/>
                </a:solidFill>
                <a:latin typeface="Arial Bold" charset="0"/>
                <a:cs typeface="ＭＳ Ｐゴシック" charset="-128"/>
              </a:rPr>
              <a:t>SCALABLE</a:t>
            </a:r>
          </a:p>
          <a:p>
            <a:pPr eaLnBrk="1" hangingPunct="1"/>
            <a:endParaRPr lang="it-IT" cap="none">
              <a:solidFill>
                <a:schemeClr val="bg1"/>
              </a:solidFill>
              <a:latin typeface="Arial Bold" charset="0"/>
              <a:cs typeface="ＭＳ Ｐゴシック" charset="-128"/>
            </a:endParaRPr>
          </a:p>
          <a:p>
            <a:pPr eaLnBrk="1" hangingPunct="1"/>
            <a:endParaRPr lang="it-IT" cap="none">
              <a:solidFill>
                <a:schemeClr val="bg1"/>
              </a:solidFill>
              <a:latin typeface="Arial Bold" charset="0"/>
              <a:cs typeface="ＭＳ Ｐゴシック" charset="-128"/>
            </a:endParaRPr>
          </a:p>
          <a:p>
            <a:pPr eaLnBrk="1" hangingPunct="1"/>
            <a:r>
              <a:rPr lang="it-IT" cap="none">
                <a:solidFill>
                  <a:schemeClr val="bg1"/>
                </a:solidFill>
                <a:latin typeface="Arial Bold" charset="0"/>
                <a:cs typeface="ＭＳ Ｐゴシック" charset="-128"/>
              </a:rPr>
              <a:t>FLEXIBLE</a:t>
            </a:r>
          </a:p>
          <a:p>
            <a:pPr eaLnBrk="1" hangingPunct="1"/>
            <a:endParaRPr lang="it-IT" cap="none">
              <a:solidFill>
                <a:schemeClr val="bg1"/>
              </a:solidFill>
              <a:latin typeface="Arial Bold" charset="0"/>
              <a:cs typeface="ＭＳ Ｐゴシック" charset="-128"/>
            </a:endParaRPr>
          </a:p>
          <a:p>
            <a:pPr eaLnBrk="1" hangingPunct="1"/>
            <a:endParaRPr lang="it-IT" cap="none">
              <a:solidFill>
                <a:schemeClr val="bg1"/>
              </a:solidFill>
              <a:latin typeface="Arial Bold" charset="0"/>
              <a:cs typeface="ＭＳ Ｐゴシック" charset="-128"/>
            </a:endParaRPr>
          </a:p>
          <a:p>
            <a:pPr eaLnBrk="1" hangingPunct="1"/>
            <a:r>
              <a:rPr lang="it-IT" cap="none">
                <a:solidFill>
                  <a:schemeClr val="bg1"/>
                </a:solidFill>
                <a:latin typeface="Arial Bold" charset="0"/>
                <a:cs typeface="ＭＳ Ｐゴシック" charset="-128"/>
              </a:rPr>
              <a:t>ECONOMICAL</a:t>
            </a:r>
          </a:p>
        </p:txBody>
      </p:sp>
      <p:sp>
        <p:nvSpPr>
          <p:cNvPr id="18444" name="Segnaposto contenuto 3"/>
          <p:cNvSpPr>
            <a:spLocks noGrp="1"/>
          </p:cNvSpPr>
          <p:nvPr>
            <p:ph sz="half" idx="2"/>
          </p:nvPr>
        </p:nvSpPr>
        <p:spPr>
          <a:xfrm>
            <a:off x="3414713" y="2538413"/>
            <a:ext cx="4168775" cy="693737"/>
          </a:xfrm>
        </p:spPr>
        <p:txBody>
          <a:bodyPr/>
          <a:lstStyle/>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Autocertification of compatibility</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Possibility for all to add missing User Cases</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Maximum freedom in product functionality</a:t>
            </a:r>
          </a:p>
          <a:p>
            <a:pPr eaLnBrk="1" hangingPunct="1">
              <a:lnSpc>
                <a:spcPts val="1600"/>
              </a:lnSpc>
              <a:spcBef>
                <a:spcPct val="0"/>
              </a:spcBef>
              <a:buClr>
                <a:srgbClr val="A5CAD5"/>
              </a:buClr>
              <a:buSzPct val="120000"/>
            </a:pPr>
            <a:endParaRPr lang="en-US" sz="1300">
              <a:solidFill>
                <a:srgbClr val="595959"/>
              </a:solidFill>
              <a:latin typeface="Arial" charset="0"/>
              <a:ea typeface="Arial" charset="0"/>
              <a:cs typeface="Arial" charset="0"/>
            </a:endParaRPr>
          </a:p>
        </p:txBody>
      </p:sp>
      <p:sp>
        <p:nvSpPr>
          <p:cNvPr id="18445" name="Segnaposto contenuto 3"/>
          <p:cNvSpPr>
            <a:spLocks noGrp="1"/>
          </p:cNvSpPr>
          <p:nvPr>
            <p:ph sz="half" idx="2"/>
          </p:nvPr>
        </p:nvSpPr>
        <p:spPr>
          <a:xfrm>
            <a:off x="3659188" y="3357563"/>
            <a:ext cx="4078287" cy="693737"/>
          </a:xfrm>
        </p:spPr>
        <p:txBody>
          <a:bodyPr/>
          <a:lstStyle/>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Minimum requisites to be compliant are very low</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From simple solutions to complex algorythms</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No limit to the number of integrable objects</a:t>
            </a:r>
          </a:p>
          <a:p>
            <a:pPr eaLnBrk="1" hangingPunct="1">
              <a:lnSpc>
                <a:spcPts val="1600"/>
              </a:lnSpc>
              <a:spcBef>
                <a:spcPct val="0"/>
              </a:spcBef>
              <a:buClr>
                <a:srgbClr val="A5CAD5"/>
              </a:buClr>
              <a:buSzPct val="120000"/>
              <a:buFont typeface="Wingdings" charset="2"/>
              <a:buChar char="§"/>
            </a:pPr>
            <a:endParaRPr lang="en-US" sz="1300">
              <a:solidFill>
                <a:srgbClr val="595959"/>
              </a:solidFill>
              <a:latin typeface="Arial" charset="0"/>
              <a:ea typeface="Arial" charset="0"/>
              <a:cs typeface="Arial" charset="0"/>
            </a:endParaRPr>
          </a:p>
        </p:txBody>
      </p:sp>
      <p:sp>
        <p:nvSpPr>
          <p:cNvPr id="18446" name="Segnaposto contenuto 3"/>
          <p:cNvSpPr>
            <a:spLocks noGrp="1"/>
          </p:cNvSpPr>
          <p:nvPr>
            <p:ph sz="half" idx="2"/>
          </p:nvPr>
        </p:nvSpPr>
        <p:spPr>
          <a:xfrm>
            <a:off x="3959225" y="4194175"/>
            <a:ext cx="3687763" cy="693738"/>
          </a:xfrm>
        </p:spPr>
        <p:txBody>
          <a:bodyPr/>
          <a:lstStyle/>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Vertical &amp; horizontal solutions </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Diversity in the solutions</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a:t>
            </a:r>
            <a:r>
              <a:rPr lang="en-US" sz="1300" i="1">
                <a:solidFill>
                  <a:srgbClr val="595959"/>
                </a:solidFill>
                <a:latin typeface="Arial" charset="0"/>
                <a:ea typeface="Arial" charset="0"/>
                <a:cs typeface="Arial" charset="0"/>
              </a:rPr>
              <a:t>User case </a:t>
            </a:r>
            <a:r>
              <a:rPr lang="en-US" sz="1300">
                <a:solidFill>
                  <a:srgbClr val="595959"/>
                </a:solidFill>
                <a:latin typeface="Arial" charset="0"/>
                <a:ea typeface="Arial" charset="0"/>
                <a:cs typeface="Arial" charset="0"/>
              </a:rPr>
              <a:t>and shared or reserved solutions</a:t>
            </a:r>
          </a:p>
          <a:p>
            <a:pPr eaLnBrk="1" hangingPunct="1">
              <a:lnSpc>
                <a:spcPts val="1600"/>
              </a:lnSpc>
              <a:spcBef>
                <a:spcPct val="0"/>
              </a:spcBef>
              <a:buClr>
                <a:srgbClr val="A5CAD5"/>
              </a:buClr>
              <a:buSzPct val="120000"/>
              <a:buFont typeface="Wingdings" charset="2"/>
              <a:buChar char="§"/>
            </a:pPr>
            <a:endParaRPr lang="en-US" sz="1300">
              <a:solidFill>
                <a:srgbClr val="595959"/>
              </a:solidFill>
              <a:latin typeface="Arial" charset="0"/>
              <a:ea typeface="Arial" charset="0"/>
              <a:cs typeface="Arial" charset="0"/>
            </a:endParaRPr>
          </a:p>
        </p:txBody>
      </p:sp>
      <p:sp>
        <p:nvSpPr>
          <p:cNvPr id="18447" name="Segnaposto contenuto 3"/>
          <p:cNvSpPr>
            <a:spLocks noGrp="1"/>
          </p:cNvSpPr>
          <p:nvPr>
            <p:ph sz="half" idx="2"/>
          </p:nvPr>
        </p:nvSpPr>
        <p:spPr>
          <a:xfrm>
            <a:off x="4340225" y="4994275"/>
            <a:ext cx="5667375" cy="695325"/>
          </a:xfrm>
        </p:spPr>
        <p:txBody>
          <a:bodyPr/>
          <a:lstStyle/>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Marginal investments to adapt products</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Light software</a:t>
            </a:r>
          </a:p>
          <a:p>
            <a:pPr eaLnBrk="1" hangingPunct="1">
              <a:lnSpc>
                <a:spcPts val="1600"/>
              </a:lnSpc>
              <a:spcBef>
                <a:spcPct val="0"/>
              </a:spcBef>
              <a:buClr>
                <a:srgbClr val="A5CAD5"/>
              </a:buClr>
              <a:buSzPct val="120000"/>
              <a:buFont typeface="Wingdings" charset="2"/>
              <a:buChar char="§"/>
            </a:pPr>
            <a:r>
              <a:rPr lang="en-US" sz="1300">
                <a:solidFill>
                  <a:srgbClr val="595959"/>
                </a:solidFill>
                <a:latin typeface="Arial" charset="0"/>
                <a:ea typeface="Arial" charset="0"/>
                <a:cs typeface="Arial" charset="0"/>
              </a:rPr>
              <a:t>  HW: current power on electronic board already suitable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Immagine 3"/>
          <p:cNvPicPr>
            <a:picLocks noChangeAspect="1"/>
          </p:cNvPicPr>
          <p:nvPr/>
        </p:nvPicPr>
        <p:blipFill>
          <a:blip r:embed="rId2"/>
          <a:srcRect/>
          <a:stretch>
            <a:fillRect/>
          </a:stretch>
        </p:blipFill>
        <p:spPr bwMode="auto">
          <a:xfrm>
            <a:off x="6467475" y="1506538"/>
            <a:ext cx="2686050" cy="1635125"/>
          </a:xfrm>
          <a:prstGeom prst="rect">
            <a:avLst/>
          </a:prstGeom>
          <a:noFill/>
          <a:ln w="9525">
            <a:noFill/>
            <a:miter lim="800000"/>
            <a:headEnd/>
            <a:tailEnd/>
          </a:ln>
        </p:spPr>
      </p:pic>
      <p:sp>
        <p:nvSpPr>
          <p:cNvPr id="5" name="Rettangolo 4"/>
          <p:cNvSpPr/>
          <p:nvPr/>
        </p:nvSpPr>
        <p:spPr>
          <a:xfrm>
            <a:off x="715963" y="3700463"/>
            <a:ext cx="7712075" cy="2730500"/>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4580"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A091A517-422A-0C42-84C3-9E187CCC3D5B}" type="slidenum">
              <a:rPr lang="it-IT"/>
              <a:pPr/>
              <a:t>17</a:t>
            </a:fld>
            <a:endParaRPr lang="it-IT"/>
          </a:p>
        </p:txBody>
      </p:sp>
      <p:sp>
        <p:nvSpPr>
          <p:cNvPr id="24581" name="Segnaposto contenuto 3"/>
          <p:cNvSpPr>
            <a:spLocks noGrp="1"/>
          </p:cNvSpPr>
          <p:nvPr>
            <p:ph sz="half" idx="2"/>
          </p:nvPr>
        </p:nvSpPr>
        <p:spPr>
          <a:xfrm>
            <a:off x="684213" y="3868738"/>
            <a:ext cx="5956300" cy="3016250"/>
          </a:xfrm>
        </p:spPr>
        <p:txBody>
          <a:bodyPr/>
          <a:lstStyle/>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Born in 2000 and freely available since 2006</a:t>
            </a:r>
          </a:p>
          <a:p>
            <a:pPr eaLnBrk="1" hangingPunct="1">
              <a:lnSpc>
                <a:spcPts val="1600"/>
              </a:lnSpc>
              <a:spcBef>
                <a:spcPct val="0"/>
              </a:spcBef>
              <a:buClr>
                <a:srgbClr val="FF0000"/>
              </a:buClr>
              <a:buSzPct val="120000"/>
              <a:buFont typeface="Wingdings" charset="2"/>
              <a:buChar char="§"/>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Introduce an </a:t>
            </a:r>
            <a:r>
              <a:rPr lang="en-US" sz="1300" b="1">
                <a:solidFill>
                  <a:srgbClr val="595959"/>
                </a:solidFill>
                <a:latin typeface="Arial" charset="0"/>
                <a:ea typeface="Arial" charset="0"/>
                <a:cs typeface="Arial" charset="0"/>
              </a:rPr>
              <a:t>abstraction level</a:t>
            </a:r>
            <a:r>
              <a:rPr lang="en-US" sz="1300">
                <a:solidFill>
                  <a:srgbClr val="595959"/>
                </a:solidFill>
                <a:latin typeface="Arial" charset="0"/>
                <a:ea typeface="Arial" charset="0"/>
                <a:cs typeface="Arial" charset="0"/>
              </a:rPr>
              <a:t> that allows the supervision and control of any  </a:t>
            </a:r>
          </a:p>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    home automation system (not only MyHome) by concentrating on the functions</a:t>
            </a:r>
          </a:p>
          <a:p>
            <a:pPr eaLnBrk="1" hangingPunct="1">
              <a:lnSpc>
                <a:spcPts val="1600"/>
              </a:lnSpc>
              <a:spcBef>
                <a:spcPct val="0"/>
              </a:spcBef>
              <a:buClr>
                <a:srgbClr val="FF0000"/>
              </a:buClr>
              <a:buSzPct val="120000"/>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OpenWebNet is a </a:t>
            </a:r>
            <a:r>
              <a:rPr lang="en-US" sz="1300" b="1">
                <a:solidFill>
                  <a:srgbClr val="595959"/>
                </a:solidFill>
                <a:latin typeface="Arial" charset="0"/>
                <a:ea typeface="Arial" charset="0"/>
                <a:cs typeface="Arial" charset="0"/>
              </a:rPr>
              <a:t>“standard de-facto”</a:t>
            </a:r>
          </a:p>
          <a:p>
            <a:pPr eaLnBrk="1" hangingPunct="1">
              <a:lnSpc>
                <a:spcPts val="1600"/>
              </a:lnSpc>
              <a:spcBef>
                <a:spcPct val="0"/>
              </a:spcBef>
              <a:buClr>
                <a:srgbClr val="FF0000"/>
              </a:buClr>
              <a:buSzPct val="120000"/>
              <a:buFont typeface="Wingdings" charset="2"/>
              <a:buChar char="§"/>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In a </a:t>
            </a:r>
            <a:r>
              <a:rPr lang="en-US" sz="1300" b="1">
                <a:solidFill>
                  <a:srgbClr val="595959"/>
                </a:solidFill>
                <a:latin typeface="Arial" charset="0"/>
                <a:ea typeface="Arial" charset="0"/>
                <a:cs typeface="Arial" charset="0"/>
              </a:rPr>
              <a:t>connected world </a:t>
            </a:r>
            <a:r>
              <a:rPr lang="en-US" sz="1300">
                <a:solidFill>
                  <a:srgbClr val="595959"/>
                </a:solidFill>
                <a:latin typeface="Arial" charset="0"/>
                <a:ea typeface="Arial" charset="0"/>
                <a:cs typeface="Arial" charset="0"/>
              </a:rPr>
              <a:t>OpenWebNet is playing a very important role </a:t>
            </a:r>
          </a:p>
          <a:p>
            <a:pPr eaLnBrk="1" hangingPunct="1">
              <a:lnSpc>
                <a:spcPts val="1600"/>
              </a:lnSpc>
              <a:spcBef>
                <a:spcPct val="0"/>
              </a:spcBef>
              <a:buClr>
                <a:srgbClr val="FF0000"/>
              </a:buClr>
              <a:buSzPct val="120000"/>
              <a:buFont typeface="Wingdings" charset="2"/>
              <a:buChar char="§"/>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	- Able to make the “Home Automation” a “thing” of the </a:t>
            </a:r>
            <a:r>
              <a:rPr lang="en-US" sz="1300" b="1">
                <a:solidFill>
                  <a:srgbClr val="595959"/>
                </a:solidFill>
                <a:latin typeface="Arial" charset="0"/>
                <a:ea typeface="Arial" charset="0"/>
                <a:cs typeface="Arial" charset="0"/>
              </a:rPr>
              <a:t>“Internet of things”</a:t>
            </a:r>
          </a:p>
          <a:p>
            <a:pPr marL="457200" lvl="1" indent="0" eaLnBrk="1" hangingPunct="1">
              <a:lnSpc>
                <a:spcPts val="1600"/>
              </a:lnSpc>
              <a:spcBef>
                <a:spcPct val="0"/>
              </a:spcBef>
              <a:buClr>
                <a:srgbClr val="FF0000"/>
              </a:buClr>
              <a:buSzPct val="120000"/>
              <a:buFont typeface="Arial" charset="0"/>
              <a:buNone/>
            </a:pPr>
            <a:r>
              <a:rPr lang="en-US" sz="1300">
                <a:solidFill>
                  <a:srgbClr val="595959"/>
                </a:solidFill>
                <a:latin typeface="Arial" charset="0"/>
                <a:ea typeface="Arial" charset="0"/>
                <a:cs typeface="Arial" charset="0"/>
              </a:rPr>
              <a:t>- It generates business enabling interoperability (plenty of devices are able</a:t>
            </a:r>
          </a:p>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	to “speak openwebnet” and has been developed and sold) </a:t>
            </a:r>
            <a:endParaRPr lang="it-IT" sz="1300">
              <a:solidFill>
                <a:srgbClr val="595959"/>
              </a:solidFill>
              <a:latin typeface="Arial" charset="0"/>
              <a:ea typeface="Arial" charset="0"/>
              <a:cs typeface="Arial" charset="0"/>
            </a:endParaRPr>
          </a:p>
        </p:txBody>
      </p:sp>
      <p:sp>
        <p:nvSpPr>
          <p:cNvPr id="24582" name="Titolo 1"/>
          <p:cNvSpPr>
            <a:spLocks noGrp="1"/>
          </p:cNvSpPr>
          <p:nvPr>
            <p:ph type="title"/>
          </p:nvPr>
        </p:nvSpPr>
        <p:spPr>
          <a:xfrm>
            <a:off x="677863" y="557213"/>
            <a:ext cx="3967162" cy="776287"/>
          </a:xfrm>
        </p:spPr>
        <p:txBody>
          <a:bodyPr/>
          <a:lstStyle/>
          <a:p>
            <a:pPr eaLnBrk="1" hangingPunct="1">
              <a:lnSpc>
                <a:spcPts val="2675"/>
              </a:lnSpc>
            </a:pPr>
            <a:r>
              <a:rPr lang="it-IT" cap="none">
                <a:solidFill>
                  <a:srgbClr val="95B3D7"/>
                </a:solidFill>
                <a:latin typeface="Arial" charset="0"/>
                <a:ea typeface="Arial" charset="0"/>
                <a:cs typeface="Arial" charset="0"/>
              </a:rPr>
              <a:t>OPEN WEB NET</a:t>
            </a:r>
          </a:p>
        </p:txBody>
      </p:sp>
      <p:sp>
        <p:nvSpPr>
          <p:cNvPr id="24583" name="Segnaposto testo 2"/>
          <p:cNvSpPr>
            <a:spLocks noGrp="1"/>
          </p:cNvSpPr>
          <p:nvPr>
            <p:ph type="body" idx="1"/>
          </p:nvPr>
        </p:nvSpPr>
        <p:spPr>
          <a:xfrm>
            <a:off x="677863" y="265113"/>
            <a:ext cx="5715000" cy="304800"/>
          </a:xfrm>
        </p:spPr>
        <p:txBody>
          <a:bodyPr/>
          <a:lstStyle/>
          <a:p>
            <a:pPr eaLnBrk="1" hangingPunct="1"/>
            <a:r>
              <a:rPr lang="en-US">
                <a:solidFill>
                  <a:srgbClr val="A6A6A6"/>
                </a:solidFill>
                <a:latin typeface="Arial" charset="0"/>
                <a:ea typeface="Arial" charset="0"/>
                <a:cs typeface="Arial" charset="0"/>
              </a:rPr>
              <a:t>Public language for Home Automation</a:t>
            </a:r>
            <a:endParaRPr lang="de-DE">
              <a:solidFill>
                <a:srgbClr val="A6A6A6"/>
              </a:solidFill>
              <a:latin typeface="Arial" charset="0"/>
              <a:ea typeface="Arial" charset="0"/>
              <a:cs typeface="Arial" charset="0"/>
            </a:endParaRPr>
          </a:p>
        </p:txBody>
      </p:sp>
      <p:pic>
        <p:nvPicPr>
          <p:cNvPr id="24584" name="Immagine 3"/>
          <p:cNvPicPr>
            <a:picLocks noChangeAspect="1"/>
          </p:cNvPicPr>
          <p:nvPr/>
        </p:nvPicPr>
        <p:blipFill>
          <a:blip r:embed="rId3" cstate="screen"/>
          <a:srcRect/>
          <a:stretch>
            <a:fillRect/>
          </a:stretch>
        </p:blipFill>
        <p:spPr bwMode="auto">
          <a:xfrm>
            <a:off x="6737350" y="5303838"/>
            <a:ext cx="1889125" cy="1219200"/>
          </a:xfrm>
          <a:prstGeom prst="rect">
            <a:avLst/>
          </a:prstGeom>
          <a:noFill/>
          <a:ln w="9525">
            <a:noFill/>
            <a:miter lim="800000"/>
            <a:headEnd/>
            <a:tailEnd/>
          </a:ln>
        </p:spPr>
      </p:pic>
      <p:pic>
        <p:nvPicPr>
          <p:cNvPr id="24585" name="Immagine 6"/>
          <p:cNvPicPr>
            <a:picLocks noChangeAspect="1"/>
          </p:cNvPicPr>
          <p:nvPr/>
        </p:nvPicPr>
        <p:blipFill>
          <a:blip r:embed="rId4"/>
          <a:srcRect/>
          <a:stretch>
            <a:fillRect/>
          </a:stretch>
        </p:blipFill>
        <p:spPr bwMode="auto">
          <a:xfrm>
            <a:off x="684213" y="1189038"/>
            <a:ext cx="5943600" cy="2286000"/>
          </a:xfrm>
          <a:prstGeom prst="rect">
            <a:avLst/>
          </a:prstGeom>
          <a:noFill/>
          <a:ln w="9525">
            <a:noFill/>
            <a:miter lim="800000"/>
            <a:headEnd/>
            <a:tailEnd/>
          </a:ln>
        </p:spPr>
      </p:pic>
      <p:pic>
        <p:nvPicPr>
          <p:cNvPr id="24586" name="Immagine 7"/>
          <p:cNvPicPr>
            <a:picLocks noChangeAspect="1"/>
          </p:cNvPicPr>
          <p:nvPr/>
        </p:nvPicPr>
        <p:blipFill>
          <a:blip r:embed="rId5" cstate="screen"/>
          <a:srcRect/>
          <a:stretch>
            <a:fillRect/>
          </a:stretch>
        </p:blipFill>
        <p:spPr bwMode="auto">
          <a:xfrm>
            <a:off x="3132138" y="2293938"/>
            <a:ext cx="446087" cy="292100"/>
          </a:xfrm>
          <a:prstGeom prst="rect">
            <a:avLst/>
          </a:prstGeom>
          <a:noFill/>
          <a:ln w="9525">
            <a:noFill/>
            <a:miter lim="800000"/>
            <a:headEnd/>
            <a:tailEnd/>
          </a:ln>
        </p:spPr>
      </p:pic>
      <p:pic>
        <p:nvPicPr>
          <p:cNvPr id="24587" name="Immagine 15"/>
          <p:cNvPicPr>
            <a:picLocks noChangeAspect="1"/>
          </p:cNvPicPr>
          <p:nvPr/>
        </p:nvPicPr>
        <p:blipFill>
          <a:blip r:embed="rId5" cstate="screen"/>
          <a:srcRect/>
          <a:stretch>
            <a:fillRect/>
          </a:stretch>
        </p:blipFill>
        <p:spPr bwMode="auto">
          <a:xfrm>
            <a:off x="6430963" y="2065338"/>
            <a:ext cx="446087" cy="292100"/>
          </a:xfrm>
          <a:prstGeom prst="rect">
            <a:avLst/>
          </a:prstGeom>
          <a:noFill/>
          <a:ln w="9525">
            <a:noFill/>
            <a:miter lim="800000"/>
            <a:headEnd/>
            <a:tailEnd/>
          </a:ln>
        </p:spPr>
      </p:pic>
      <p:pic>
        <p:nvPicPr>
          <p:cNvPr id="24588" name="Immagine 16"/>
          <p:cNvPicPr>
            <a:picLocks noChangeAspect="1"/>
          </p:cNvPicPr>
          <p:nvPr/>
        </p:nvPicPr>
        <p:blipFill>
          <a:blip r:embed="rId5" cstate="screen"/>
          <a:srcRect/>
          <a:stretch>
            <a:fillRect/>
          </a:stretch>
        </p:blipFill>
        <p:spPr bwMode="auto">
          <a:xfrm>
            <a:off x="6248400" y="3170238"/>
            <a:ext cx="446088" cy="292100"/>
          </a:xfrm>
          <a:prstGeom prst="rect">
            <a:avLst/>
          </a:prstGeom>
          <a:noFill/>
          <a:ln w="9525">
            <a:noFill/>
            <a:miter lim="800000"/>
            <a:headEnd/>
            <a:tailEnd/>
          </a:ln>
        </p:spPr>
      </p:pic>
      <p:pic>
        <p:nvPicPr>
          <p:cNvPr id="24589" name="Immagine 17"/>
          <p:cNvPicPr>
            <a:picLocks noChangeAspect="1"/>
          </p:cNvPicPr>
          <p:nvPr/>
        </p:nvPicPr>
        <p:blipFill>
          <a:blip r:embed="rId5" cstate="screen"/>
          <a:srcRect/>
          <a:stretch>
            <a:fillRect/>
          </a:stretch>
        </p:blipFill>
        <p:spPr bwMode="auto">
          <a:xfrm>
            <a:off x="3316288" y="3195638"/>
            <a:ext cx="446087" cy="292100"/>
          </a:xfrm>
          <a:prstGeom prst="rect">
            <a:avLst/>
          </a:prstGeom>
          <a:noFill/>
          <a:ln w="9525">
            <a:noFill/>
            <a:miter lim="800000"/>
            <a:headEnd/>
            <a:tailEnd/>
          </a:ln>
        </p:spPr>
      </p:pic>
      <p:sp>
        <p:nvSpPr>
          <p:cNvPr id="20" name="Segnaposto contenuto 3"/>
          <p:cNvSpPr>
            <a:spLocks noGrp="1"/>
          </p:cNvSpPr>
          <p:nvPr>
            <p:ph sz="half" idx="2"/>
          </p:nvPr>
        </p:nvSpPr>
        <p:spPr>
          <a:xfrm>
            <a:off x="2801938" y="1422400"/>
            <a:ext cx="1289050" cy="619125"/>
          </a:xfrm>
        </p:spPr>
        <p:txBody>
          <a:bodyPr/>
          <a:lstStyle/>
          <a:p>
            <a:pPr eaLnBrk="1" hangingPunct="1">
              <a:lnSpc>
                <a:spcPts val="1400"/>
              </a:lnSpc>
              <a:spcBef>
                <a:spcPct val="0"/>
              </a:spcBef>
              <a:buClr>
                <a:srgbClr val="FF0000"/>
              </a:buClr>
              <a:buSzPct val="120000"/>
            </a:pPr>
            <a:r>
              <a:rPr lang="en-US" sz="1400" b="1">
                <a:solidFill>
                  <a:srgbClr val="595959"/>
                </a:solidFill>
                <a:latin typeface="Arial" charset="0"/>
                <a:ea typeface="Arial" charset="0"/>
                <a:cs typeface="Arial" charset="0"/>
              </a:rPr>
              <a:t>The </a:t>
            </a:r>
            <a:br>
              <a:rPr lang="en-US" sz="1400" b="1">
                <a:solidFill>
                  <a:srgbClr val="595959"/>
                </a:solidFill>
                <a:latin typeface="Arial" charset="0"/>
                <a:ea typeface="Arial" charset="0"/>
                <a:cs typeface="Arial" charset="0"/>
              </a:rPr>
            </a:br>
            <a:r>
              <a:rPr lang="en-US" sz="1400" b="1">
                <a:solidFill>
                  <a:srgbClr val="595959"/>
                </a:solidFill>
                <a:latin typeface="Arial" charset="0"/>
                <a:ea typeface="Arial" charset="0"/>
                <a:cs typeface="Arial" charset="0"/>
              </a:rPr>
              <a:t>Temperature</a:t>
            </a:r>
          </a:p>
          <a:p>
            <a:pPr eaLnBrk="1" hangingPunct="1">
              <a:lnSpc>
                <a:spcPts val="1400"/>
              </a:lnSpc>
              <a:spcBef>
                <a:spcPct val="0"/>
              </a:spcBef>
              <a:buClr>
                <a:srgbClr val="FF0000"/>
              </a:buClr>
              <a:buSzPct val="120000"/>
            </a:pPr>
            <a:r>
              <a:rPr lang="en-US" sz="1400" b="1">
                <a:solidFill>
                  <a:srgbClr val="595959"/>
                </a:solidFill>
                <a:latin typeface="Arial" charset="0"/>
                <a:ea typeface="Arial" charset="0"/>
                <a:cs typeface="Arial" charset="0"/>
              </a:rPr>
              <a:t>is of 20 degree</a:t>
            </a:r>
          </a:p>
        </p:txBody>
      </p:sp>
      <p:sp>
        <p:nvSpPr>
          <p:cNvPr id="21" name="Segnaposto contenuto 3"/>
          <p:cNvSpPr>
            <a:spLocks noGrp="1"/>
          </p:cNvSpPr>
          <p:nvPr>
            <p:ph sz="half" idx="2"/>
          </p:nvPr>
        </p:nvSpPr>
        <p:spPr>
          <a:xfrm>
            <a:off x="5003800" y="1431925"/>
            <a:ext cx="1490663" cy="681038"/>
          </a:xfrm>
        </p:spPr>
        <p:txBody>
          <a:bodyPr/>
          <a:lstStyle/>
          <a:p>
            <a:pPr eaLnBrk="1" hangingPunct="1">
              <a:lnSpc>
                <a:spcPts val="1400"/>
              </a:lnSpc>
              <a:spcBef>
                <a:spcPct val="0"/>
              </a:spcBef>
              <a:buClr>
                <a:srgbClr val="FF0000"/>
              </a:buClr>
              <a:buSzPct val="120000"/>
            </a:pPr>
            <a:r>
              <a:rPr lang="en-US" sz="1400" b="1">
                <a:solidFill>
                  <a:srgbClr val="595959"/>
                </a:solidFill>
                <a:latin typeface="Arial" charset="0"/>
                <a:ea typeface="Arial" charset="0"/>
                <a:cs typeface="Arial" charset="0"/>
              </a:rPr>
              <a:t>Let me know </a:t>
            </a:r>
            <a:br>
              <a:rPr lang="en-US" sz="1400" b="1">
                <a:solidFill>
                  <a:srgbClr val="595959"/>
                </a:solidFill>
                <a:latin typeface="Arial" charset="0"/>
                <a:ea typeface="Arial" charset="0"/>
                <a:cs typeface="Arial" charset="0"/>
              </a:rPr>
            </a:br>
            <a:r>
              <a:rPr lang="en-US" sz="1400" b="1">
                <a:solidFill>
                  <a:srgbClr val="595959"/>
                </a:solidFill>
                <a:latin typeface="Arial" charset="0"/>
                <a:ea typeface="Arial" charset="0"/>
                <a:cs typeface="Arial" charset="0"/>
              </a:rPr>
              <a:t>the temperature of the bedroom</a:t>
            </a:r>
          </a:p>
        </p:txBody>
      </p:sp>
      <p:sp>
        <p:nvSpPr>
          <p:cNvPr id="22" name="Segnaposto contenuto 3"/>
          <p:cNvSpPr>
            <a:spLocks noGrp="1"/>
          </p:cNvSpPr>
          <p:nvPr>
            <p:ph sz="half" idx="2"/>
          </p:nvPr>
        </p:nvSpPr>
        <p:spPr>
          <a:xfrm>
            <a:off x="2743200" y="2900363"/>
            <a:ext cx="839788" cy="292100"/>
          </a:xfrm>
        </p:spPr>
        <p:txBody>
          <a:bodyPr/>
          <a:lstStyle/>
          <a:p>
            <a:pPr eaLnBrk="1" hangingPunct="1">
              <a:lnSpc>
                <a:spcPts val="1400"/>
              </a:lnSpc>
              <a:spcBef>
                <a:spcPct val="0"/>
              </a:spcBef>
              <a:buClr>
                <a:srgbClr val="FF0000"/>
              </a:buClr>
              <a:buSzPct val="120000"/>
            </a:pPr>
            <a:r>
              <a:rPr lang="en-US" sz="1400" b="1">
                <a:solidFill>
                  <a:srgbClr val="595959"/>
                </a:solidFill>
                <a:latin typeface="Arial" charset="0"/>
                <a:ea typeface="Arial" charset="0"/>
                <a:cs typeface="Arial" charset="0"/>
              </a:rPr>
              <a:t>Done!</a:t>
            </a:r>
          </a:p>
        </p:txBody>
      </p:sp>
      <p:sp>
        <p:nvSpPr>
          <p:cNvPr id="23" name="Segnaposto contenuto 3"/>
          <p:cNvSpPr>
            <a:spLocks noGrp="1"/>
          </p:cNvSpPr>
          <p:nvPr>
            <p:ph sz="half" idx="2"/>
          </p:nvPr>
        </p:nvSpPr>
        <p:spPr>
          <a:xfrm>
            <a:off x="5038725" y="2682875"/>
            <a:ext cx="1220788" cy="728663"/>
          </a:xfrm>
        </p:spPr>
        <p:txBody>
          <a:bodyPr/>
          <a:lstStyle/>
          <a:p>
            <a:pPr eaLnBrk="1" hangingPunct="1">
              <a:lnSpc>
                <a:spcPts val="1400"/>
              </a:lnSpc>
              <a:spcBef>
                <a:spcPct val="0"/>
              </a:spcBef>
              <a:buClr>
                <a:srgbClr val="FF0000"/>
              </a:buClr>
              <a:buSzPct val="120000"/>
            </a:pPr>
            <a:r>
              <a:rPr lang="en-US" sz="1400" b="1">
                <a:solidFill>
                  <a:srgbClr val="595959"/>
                </a:solidFill>
                <a:latin typeface="Arial" charset="0"/>
                <a:ea typeface="Arial" charset="0"/>
                <a:cs typeface="Arial" charset="0"/>
              </a:rPr>
              <a:t>Switch off </a:t>
            </a:r>
            <a:br>
              <a:rPr lang="en-US" sz="1400" b="1">
                <a:solidFill>
                  <a:srgbClr val="595959"/>
                </a:solidFill>
                <a:latin typeface="Arial" charset="0"/>
                <a:ea typeface="Arial" charset="0"/>
                <a:cs typeface="Arial" charset="0"/>
              </a:rPr>
            </a:br>
            <a:r>
              <a:rPr lang="en-US" sz="1400" b="1">
                <a:solidFill>
                  <a:srgbClr val="595959"/>
                </a:solidFill>
                <a:latin typeface="Arial" charset="0"/>
                <a:ea typeface="Arial" charset="0"/>
                <a:cs typeface="Arial" charset="0"/>
              </a:rPr>
              <a:t>all the lamps</a:t>
            </a:r>
          </a:p>
        </p:txBody>
      </p:sp>
      <p:pic>
        <p:nvPicPr>
          <p:cNvPr id="24594" name="Immagine 9"/>
          <p:cNvPicPr>
            <a:picLocks noChangeAspect="1"/>
          </p:cNvPicPr>
          <p:nvPr/>
        </p:nvPicPr>
        <p:blipFill>
          <a:blip r:embed="rId6"/>
          <a:srcRect/>
          <a:stretch>
            <a:fillRect/>
          </a:stretch>
        </p:blipFill>
        <p:spPr bwMode="auto">
          <a:xfrm>
            <a:off x="3952875" y="2244725"/>
            <a:ext cx="825500" cy="342900"/>
          </a:xfrm>
          <a:prstGeom prst="rect">
            <a:avLst/>
          </a:prstGeom>
          <a:noFill/>
          <a:ln w="9525">
            <a:noFill/>
            <a:miter lim="800000"/>
            <a:headEnd/>
            <a:tailEnd/>
          </a:ln>
        </p:spPr>
      </p:pic>
      <p:sp>
        <p:nvSpPr>
          <p:cNvPr id="24595" name="Segnaposto contenuto 3"/>
          <p:cNvSpPr>
            <a:spLocks noGrp="1"/>
          </p:cNvSpPr>
          <p:nvPr>
            <p:ph sz="half" idx="2"/>
          </p:nvPr>
        </p:nvSpPr>
        <p:spPr>
          <a:xfrm>
            <a:off x="4040188" y="2328863"/>
            <a:ext cx="839787" cy="292100"/>
          </a:xfrm>
        </p:spPr>
        <p:txBody>
          <a:bodyPr/>
          <a:lstStyle/>
          <a:p>
            <a:pPr eaLnBrk="1" hangingPunct="1">
              <a:lnSpc>
                <a:spcPts val="1400"/>
              </a:lnSpc>
              <a:spcBef>
                <a:spcPct val="0"/>
              </a:spcBef>
              <a:buClr>
                <a:srgbClr val="FF0000"/>
              </a:buClr>
              <a:buSzPct val="120000"/>
            </a:pPr>
            <a:r>
              <a:rPr lang="en-US" sz="1400" b="1">
                <a:solidFill>
                  <a:schemeClr val="bg1"/>
                </a:solidFill>
                <a:latin typeface="Arial" charset="0"/>
                <a:ea typeface="Arial" charset="0"/>
                <a:cs typeface="Arial" charset="0"/>
              </a:rPr>
              <a:t>Over IP</a:t>
            </a:r>
          </a:p>
        </p:txBody>
      </p:sp>
      <p:sp>
        <p:nvSpPr>
          <p:cNvPr id="26" name="Segnaposto contenuto 3"/>
          <p:cNvSpPr>
            <a:spLocks noGrp="1"/>
          </p:cNvSpPr>
          <p:nvPr>
            <p:ph sz="half" idx="2"/>
          </p:nvPr>
        </p:nvSpPr>
        <p:spPr>
          <a:xfrm>
            <a:off x="7535863" y="3127375"/>
            <a:ext cx="1371600" cy="355600"/>
          </a:xfrm>
        </p:spPr>
        <p:txBody>
          <a:bodyPr/>
          <a:lstStyle/>
          <a:p>
            <a:pPr eaLnBrk="1" hangingPunct="1">
              <a:lnSpc>
                <a:spcPts val="1400"/>
              </a:lnSpc>
              <a:spcBef>
                <a:spcPct val="0"/>
              </a:spcBef>
              <a:buClr>
                <a:srgbClr val="FF0000"/>
              </a:buClr>
              <a:buSzPct val="120000"/>
            </a:pPr>
            <a:r>
              <a:rPr lang="fr-FR" sz="1000" b="1">
                <a:solidFill>
                  <a:srgbClr val="595959"/>
                </a:solidFill>
                <a:latin typeface="Arial" charset="0"/>
                <a:ea typeface="Arial" charset="0"/>
                <a:cs typeface="Arial" charset="0"/>
              </a:rPr>
              <a:t>Any IP devices</a:t>
            </a:r>
            <a:endParaRPr lang="en-US" sz="1000" b="1">
              <a:solidFill>
                <a:srgbClr val="595959"/>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Immagine 7"/>
          <p:cNvPicPr>
            <a:picLocks noChangeAspect="1"/>
          </p:cNvPicPr>
          <p:nvPr/>
        </p:nvPicPr>
        <p:blipFill>
          <a:blip r:embed="rId2"/>
          <a:srcRect/>
          <a:stretch>
            <a:fillRect/>
          </a:stretch>
        </p:blipFill>
        <p:spPr bwMode="auto">
          <a:xfrm>
            <a:off x="4484688" y="5338763"/>
            <a:ext cx="3302000" cy="1003300"/>
          </a:xfrm>
          <a:prstGeom prst="rect">
            <a:avLst/>
          </a:prstGeom>
          <a:noFill/>
          <a:ln w="9525">
            <a:noFill/>
            <a:miter lim="800000"/>
            <a:headEnd/>
            <a:tailEnd/>
          </a:ln>
        </p:spPr>
      </p:pic>
      <p:pic>
        <p:nvPicPr>
          <p:cNvPr id="25602" name="Immagine 6"/>
          <p:cNvPicPr>
            <a:picLocks noChangeAspect="1"/>
          </p:cNvPicPr>
          <p:nvPr/>
        </p:nvPicPr>
        <p:blipFill>
          <a:blip r:embed="rId3"/>
          <a:srcRect/>
          <a:stretch>
            <a:fillRect/>
          </a:stretch>
        </p:blipFill>
        <p:spPr bwMode="auto">
          <a:xfrm>
            <a:off x="1135063" y="4435475"/>
            <a:ext cx="3175000" cy="1930400"/>
          </a:xfrm>
          <a:prstGeom prst="rect">
            <a:avLst/>
          </a:prstGeom>
          <a:noFill/>
          <a:ln w="9525">
            <a:noFill/>
            <a:miter lim="800000"/>
            <a:headEnd/>
            <a:tailEnd/>
          </a:ln>
        </p:spPr>
      </p:pic>
      <p:pic>
        <p:nvPicPr>
          <p:cNvPr id="25603" name="Immagine 5"/>
          <p:cNvPicPr>
            <a:picLocks noChangeAspect="1"/>
          </p:cNvPicPr>
          <p:nvPr/>
        </p:nvPicPr>
        <p:blipFill>
          <a:blip r:embed="rId4"/>
          <a:srcRect/>
          <a:stretch>
            <a:fillRect/>
          </a:stretch>
        </p:blipFill>
        <p:spPr bwMode="auto">
          <a:xfrm>
            <a:off x="681038" y="3246438"/>
            <a:ext cx="2324100" cy="1104900"/>
          </a:xfrm>
          <a:prstGeom prst="rect">
            <a:avLst/>
          </a:prstGeom>
          <a:noFill/>
          <a:ln w="9525">
            <a:noFill/>
            <a:miter lim="800000"/>
            <a:headEnd/>
            <a:tailEnd/>
          </a:ln>
        </p:spPr>
      </p:pic>
      <p:pic>
        <p:nvPicPr>
          <p:cNvPr id="25604" name="Immagine 4"/>
          <p:cNvPicPr>
            <a:picLocks noChangeAspect="1"/>
          </p:cNvPicPr>
          <p:nvPr/>
        </p:nvPicPr>
        <p:blipFill>
          <a:blip r:embed="rId5"/>
          <a:srcRect/>
          <a:stretch>
            <a:fillRect/>
          </a:stretch>
        </p:blipFill>
        <p:spPr bwMode="auto">
          <a:xfrm>
            <a:off x="1785938" y="1468438"/>
            <a:ext cx="2057400" cy="1320800"/>
          </a:xfrm>
          <a:prstGeom prst="rect">
            <a:avLst/>
          </a:prstGeom>
          <a:noFill/>
          <a:ln w="9525">
            <a:noFill/>
            <a:miter lim="800000"/>
            <a:headEnd/>
            <a:tailEnd/>
          </a:ln>
        </p:spPr>
      </p:pic>
      <p:pic>
        <p:nvPicPr>
          <p:cNvPr id="25605" name="Immagine 3"/>
          <p:cNvPicPr>
            <a:picLocks noChangeAspect="1"/>
          </p:cNvPicPr>
          <p:nvPr/>
        </p:nvPicPr>
        <p:blipFill>
          <a:blip r:embed="rId6"/>
          <a:srcRect/>
          <a:stretch>
            <a:fillRect/>
          </a:stretch>
        </p:blipFill>
        <p:spPr bwMode="auto">
          <a:xfrm>
            <a:off x="5770563" y="3716338"/>
            <a:ext cx="2133600" cy="1295400"/>
          </a:xfrm>
          <a:prstGeom prst="rect">
            <a:avLst/>
          </a:prstGeom>
          <a:noFill/>
          <a:ln w="9525">
            <a:noFill/>
            <a:miter lim="800000"/>
            <a:headEnd/>
            <a:tailEnd/>
          </a:ln>
        </p:spPr>
      </p:pic>
      <p:pic>
        <p:nvPicPr>
          <p:cNvPr id="25606" name="Immagine 1"/>
          <p:cNvPicPr>
            <a:picLocks noChangeAspect="1"/>
          </p:cNvPicPr>
          <p:nvPr/>
        </p:nvPicPr>
        <p:blipFill>
          <a:blip r:embed="rId7"/>
          <a:srcRect/>
          <a:stretch>
            <a:fillRect/>
          </a:stretch>
        </p:blipFill>
        <p:spPr bwMode="auto">
          <a:xfrm>
            <a:off x="4795838" y="1430338"/>
            <a:ext cx="2628900" cy="1689100"/>
          </a:xfrm>
          <a:prstGeom prst="rect">
            <a:avLst/>
          </a:prstGeom>
          <a:noFill/>
          <a:ln w="9525">
            <a:noFill/>
            <a:miter lim="800000"/>
            <a:headEnd/>
            <a:tailEnd/>
          </a:ln>
        </p:spPr>
      </p:pic>
      <p:sp>
        <p:nvSpPr>
          <p:cNvPr id="25608"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809CD808-3102-794E-BF4E-612A1A9D492C}" type="slidenum">
              <a:rPr lang="it-IT"/>
              <a:pPr/>
              <a:t>18</a:t>
            </a:fld>
            <a:endParaRPr lang="it-IT"/>
          </a:p>
        </p:txBody>
      </p:sp>
      <p:sp>
        <p:nvSpPr>
          <p:cNvPr id="25609" name="Titolo 1"/>
          <p:cNvSpPr>
            <a:spLocks noGrp="1"/>
          </p:cNvSpPr>
          <p:nvPr>
            <p:ph type="title"/>
          </p:nvPr>
        </p:nvSpPr>
        <p:spPr>
          <a:xfrm>
            <a:off x="677863" y="557213"/>
            <a:ext cx="8229600" cy="776287"/>
          </a:xfrm>
        </p:spPr>
        <p:txBody>
          <a:bodyPr/>
          <a:lstStyle/>
          <a:p>
            <a:pPr eaLnBrk="1" hangingPunct="1">
              <a:lnSpc>
                <a:spcPts val="2675"/>
              </a:lnSpc>
            </a:pPr>
            <a:r>
              <a:rPr lang="it-IT" cap="none">
                <a:solidFill>
                  <a:srgbClr val="95B3D7"/>
                </a:solidFill>
                <a:latin typeface="Arial" charset="0"/>
                <a:ea typeface="Arial" charset="0"/>
                <a:cs typeface="Arial" charset="0"/>
              </a:rPr>
              <a:t>OPEN WEB NET</a:t>
            </a:r>
          </a:p>
        </p:txBody>
      </p:sp>
      <p:sp>
        <p:nvSpPr>
          <p:cNvPr id="25610" name="Segnaposto testo 2"/>
          <p:cNvSpPr>
            <a:spLocks noGrp="1"/>
          </p:cNvSpPr>
          <p:nvPr>
            <p:ph type="body" idx="1"/>
          </p:nvPr>
        </p:nvSpPr>
        <p:spPr>
          <a:xfrm>
            <a:off x="677863" y="265113"/>
            <a:ext cx="5715000" cy="304800"/>
          </a:xfrm>
        </p:spPr>
        <p:txBody>
          <a:bodyPr/>
          <a:lstStyle/>
          <a:p>
            <a:pPr eaLnBrk="1" hangingPunct="1"/>
            <a:r>
              <a:rPr lang="en-US">
                <a:solidFill>
                  <a:srgbClr val="A6A6A6"/>
                </a:solidFill>
                <a:latin typeface="Arial" charset="0"/>
                <a:ea typeface="Arial" charset="0"/>
                <a:cs typeface="Arial" charset="0"/>
              </a:rPr>
              <a:t>Public language for Home Automation</a:t>
            </a:r>
            <a:endParaRPr lang="de-DE">
              <a:solidFill>
                <a:srgbClr val="A6A6A6"/>
              </a:solidFill>
              <a:latin typeface="Arial" charset="0"/>
              <a:ea typeface="Arial" charset="0"/>
              <a:cs typeface="Arial" charset="0"/>
            </a:endParaRPr>
          </a:p>
        </p:txBody>
      </p:sp>
      <p:pic>
        <p:nvPicPr>
          <p:cNvPr id="25611" name="Immagine 6"/>
          <p:cNvPicPr>
            <a:picLocks noChangeAspect="1"/>
          </p:cNvPicPr>
          <p:nvPr/>
        </p:nvPicPr>
        <p:blipFill>
          <a:blip r:embed="rId8"/>
          <a:srcRect/>
          <a:stretch>
            <a:fillRect/>
          </a:stretch>
        </p:blipFill>
        <p:spPr bwMode="auto">
          <a:xfrm>
            <a:off x="3425825" y="2824163"/>
            <a:ext cx="1958975" cy="1495425"/>
          </a:xfrm>
          <a:prstGeom prst="rect">
            <a:avLst/>
          </a:prstGeom>
          <a:noFill/>
          <a:ln w="9525">
            <a:noFill/>
            <a:miter lim="800000"/>
            <a:headEnd/>
            <a:tailEnd/>
          </a:ln>
        </p:spPr>
      </p:pic>
      <p:sp>
        <p:nvSpPr>
          <p:cNvPr id="19" name="Segnaposto contenuto 3"/>
          <p:cNvSpPr>
            <a:spLocks noGrp="1"/>
          </p:cNvSpPr>
          <p:nvPr>
            <p:ph sz="half" idx="2"/>
          </p:nvPr>
        </p:nvSpPr>
        <p:spPr>
          <a:xfrm>
            <a:off x="2052638" y="1638300"/>
            <a:ext cx="2495550" cy="790575"/>
          </a:xfrm>
        </p:spPr>
        <p:txBody>
          <a:bodyPr/>
          <a:lstStyle/>
          <a:p>
            <a:pPr eaLnBrk="1" hangingPunct="1">
              <a:lnSpc>
                <a:spcPts val="1600"/>
              </a:lnSpc>
              <a:spcBef>
                <a:spcPct val="0"/>
              </a:spcBef>
              <a:buClr>
                <a:srgbClr val="FF0000"/>
              </a:buClr>
              <a:buSzPct val="120000"/>
            </a:pPr>
            <a:r>
              <a:rPr lang="en-US">
                <a:solidFill>
                  <a:srgbClr val="595959"/>
                </a:solidFill>
                <a:latin typeface="Arial" charset="0"/>
                <a:ea typeface="Arial" charset="0"/>
                <a:cs typeface="Arial" charset="0"/>
              </a:rPr>
              <a:t>Simple… </a:t>
            </a:r>
            <a:r>
              <a:rPr lang="en-US" b="1">
                <a:solidFill>
                  <a:srgbClr val="595959"/>
                </a:solidFill>
                <a:latin typeface="Arial" charset="0"/>
                <a:ea typeface="Arial" charset="0"/>
                <a:cs typeface="Arial" charset="0"/>
              </a:rPr>
              <a:t>very </a:t>
            </a:r>
            <a:br>
              <a:rPr lang="en-US" b="1">
                <a:solidFill>
                  <a:srgbClr val="595959"/>
                </a:solidFill>
                <a:latin typeface="Arial" charset="0"/>
                <a:ea typeface="Arial" charset="0"/>
                <a:cs typeface="Arial" charset="0"/>
              </a:rPr>
            </a:br>
            <a:r>
              <a:rPr lang="en-US" b="1">
                <a:solidFill>
                  <a:srgbClr val="595959"/>
                </a:solidFill>
                <a:latin typeface="Arial" charset="0"/>
                <a:ea typeface="Arial" charset="0"/>
                <a:cs typeface="Arial" charset="0"/>
              </a:rPr>
              <a:t>simple language </a:t>
            </a:r>
            <a:r>
              <a:rPr lang="en-US">
                <a:solidFill>
                  <a:srgbClr val="595959"/>
                </a:solidFill>
                <a:latin typeface="Arial" charset="0"/>
                <a:ea typeface="Arial" charset="0"/>
                <a:cs typeface="Arial" charset="0"/>
              </a:rPr>
              <a:t/>
            </a:r>
            <a:br>
              <a:rPr lang="en-US">
                <a:solidFill>
                  <a:srgbClr val="595959"/>
                </a:solidFill>
                <a:latin typeface="Arial" charset="0"/>
                <a:ea typeface="Arial" charset="0"/>
                <a:cs typeface="Arial" charset="0"/>
              </a:rPr>
            </a:br>
            <a:r>
              <a:rPr lang="en-US">
                <a:solidFill>
                  <a:srgbClr val="595959"/>
                </a:solidFill>
                <a:latin typeface="Arial" charset="0"/>
                <a:ea typeface="Arial" charset="0"/>
                <a:cs typeface="Arial" charset="0"/>
              </a:rPr>
              <a:t>to learn and to use</a:t>
            </a:r>
          </a:p>
        </p:txBody>
      </p:sp>
      <p:sp>
        <p:nvSpPr>
          <p:cNvPr id="20" name="Segnaposto contenuto 3"/>
          <p:cNvSpPr>
            <a:spLocks noGrp="1"/>
          </p:cNvSpPr>
          <p:nvPr>
            <p:ph sz="half" idx="2"/>
          </p:nvPr>
        </p:nvSpPr>
        <p:spPr>
          <a:xfrm>
            <a:off x="5097463" y="1638300"/>
            <a:ext cx="1811337" cy="790575"/>
          </a:xfrm>
        </p:spPr>
        <p:txBody>
          <a:bodyPr/>
          <a:lstStyle/>
          <a:p>
            <a:pPr eaLnBrk="1" hangingPunct="1">
              <a:lnSpc>
                <a:spcPts val="1600"/>
              </a:lnSpc>
              <a:spcBef>
                <a:spcPct val="0"/>
              </a:spcBef>
              <a:buClr>
                <a:srgbClr val="FF0000"/>
              </a:buClr>
              <a:buSzPct val="120000"/>
            </a:pPr>
            <a:r>
              <a:rPr lang="en-US">
                <a:solidFill>
                  <a:srgbClr val="595959"/>
                </a:solidFill>
                <a:latin typeface="Arial" charset="0"/>
                <a:ea typeface="Arial" charset="0"/>
                <a:cs typeface="Arial" charset="0"/>
              </a:rPr>
              <a:t>Designed to be </a:t>
            </a:r>
            <a:br>
              <a:rPr lang="en-US">
                <a:solidFill>
                  <a:srgbClr val="595959"/>
                </a:solidFill>
                <a:latin typeface="Arial" charset="0"/>
                <a:ea typeface="Arial" charset="0"/>
                <a:cs typeface="Arial" charset="0"/>
              </a:rPr>
            </a:br>
            <a:r>
              <a:rPr lang="en-US">
                <a:solidFill>
                  <a:srgbClr val="595959"/>
                </a:solidFill>
                <a:latin typeface="Arial" charset="0"/>
                <a:ea typeface="Arial" charset="0"/>
                <a:cs typeface="Arial" charset="0"/>
              </a:rPr>
              <a:t>used on </a:t>
            </a:r>
            <a:r>
              <a:rPr lang="en-US" b="1">
                <a:solidFill>
                  <a:srgbClr val="595959"/>
                </a:solidFill>
                <a:latin typeface="Arial" charset="0"/>
                <a:ea typeface="Arial" charset="0"/>
                <a:cs typeface="Arial" charset="0"/>
              </a:rPr>
              <a:t>any </a:t>
            </a:r>
            <a:br>
              <a:rPr lang="en-US" b="1">
                <a:solidFill>
                  <a:srgbClr val="595959"/>
                </a:solidFill>
                <a:latin typeface="Arial" charset="0"/>
                <a:ea typeface="Arial" charset="0"/>
                <a:cs typeface="Arial" charset="0"/>
              </a:rPr>
            </a:br>
            <a:r>
              <a:rPr lang="en-US" b="1">
                <a:solidFill>
                  <a:srgbClr val="595959"/>
                </a:solidFill>
                <a:latin typeface="Arial" charset="0"/>
                <a:ea typeface="Arial" charset="0"/>
                <a:cs typeface="Arial" charset="0"/>
              </a:rPr>
              <a:t>operative system</a:t>
            </a:r>
          </a:p>
        </p:txBody>
      </p:sp>
      <p:sp>
        <p:nvSpPr>
          <p:cNvPr id="21" name="Segnaposto contenuto 3"/>
          <p:cNvSpPr>
            <a:spLocks noGrp="1"/>
          </p:cNvSpPr>
          <p:nvPr>
            <p:ph sz="half" idx="2"/>
          </p:nvPr>
        </p:nvSpPr>
        <p:spPr>
          <a:xfrm>
            <a:off x="6040438" y="4173538"/>
            <a:ext cx="2495550" cy="788987"/>
          </a:xfrm>
        </p:spPr>
        <p:txBody>
          <a:bodyPr/>
          <a:lstStyle/>
          <a:p>
            <a:pPr eaLnBrk="1" hangingPunct="1">
              <a:lnSpc>
                <a:spcPts val="1600"/>
              </a:lnSpc>
              <a:spcBef>
                <a:spcPct val="0"/>
              </a:spcBef>
              <a:buClr>
                <a:srgbClr val="FF0000"/>
              </a:buClr>
              <a:buSzPct val="120000"/>
            </a:pPr>
            <a:r>
              <a:rPr lang="en-US">
                <a:solidFill>
                  <a:srgbClr val="595959"/>
                </a:solidFill>
                <a:latin typeface="Arial" charset="0"/>
                <a:ea typeface="Arial" charset="0"/>
                <a:cs typeface="Arial" charset="0"/>
              </a:rPr>
              <a:t>Designed </a:t>
            </a:r>
          </a:p>
          <a:p>
            <a:pPr eaLnBrk="1" hangingPunct="1">
              <a:lnSpc>
                <a:spcPts val="1600"/>
              </a:lnSpc>
              <a:spcBef>
                <a:spcPct val="0"/>
              </a:spcBef>
              <a:buClr>
                <a:srgbClr val="FF0000"/>
              </a:buClr>
              <a:buSzPct val="120000"/>
            </a:pPr>
            <a:r>
              <a:rPr lang="en-US">
                <a:solidFill>
                  <a:srgbClr val="595959"/>
                </a:solidFill>
                <a:latin typeface="Arial" charset="0"/>
                <a:ea typeface="Arial" charset="0"/>
                <a:cs typeface="Arial" charset="0"/>
              </a:rPr>
              <a:t>to be used on </a:t>
            </a:r>
          </a:p>
          <a:p>
            <a:pPr eaLnBrk="1" hangingPunct="1">
              <a:lnSpc>
                <a:spcPts val="1600"/>
              </a:lnSpc>
              <a:spcBef>
                <a:spcPct val="0"/>
              </a:spcBef>
              <a:buClr>
                <a:srgbClr val="FF0000"/>
              </a:buClr>
              <a:buSzPct val="120000"/>
            </a:pPr>
            <a:r>
              <a:rPr lang="en-US" b="1">
                <a:solidFill>
                  <a:srgbClr val="595959"/>
                </a:solidFill>
                <a:latin typeface="Arial" charset="0"/>
                <a:ea typeface="Arial" charset="0"/>
                <a:cs typeface="Arial" charset="0"/>
              </a:rPr>
              <a:t>any HW platform </a:t>
            </a:r>
          </a:p>
        </p:txBody>
      </p:sp>
      <p:sp>
        <p:nvSpPr>
          <p:cNvPr id="22" name="Segnaposto contenuto 3"/>
          <p:cNvSpPr>
            <a:spLocks noGrp="1"/>
          </p:cNvSpPr>
          <p:nvPr>
            <p:ph sz="half" idx="2"/>
          </p:nvPr>
        </p:nvSpPr>
        <p:spPr>
          <a:xfrm>
            <a:off x="1008063" y="3533775"/>
            <a:ext cx="2495550" cy="788988"/>
          </a:xfrm>
        </p:spPr>
        <p:txBody>
          <a:bodyPr/>
          <a:lstStyle/>
          <a:p>
            <a:pPr eaLnBrk="1" hangingPunct="1">
              <a:lnSpc>
                <a:spcPts val="1600"/>
              </a:lnSpc>
              <a:spcBef>
                <a:spcPct val="0"/>
              </a:spcBef>
              <a:buClr>
                <a:srgbClr val="FF0000"/>
              </a:buClr>
              <a:buSzPct val="120000"/>
            </a:pPr>
            <a:r>
              <a:rPr lang="en-US">
                <a:solidFill>
                  <a:srgbClr val="595959"/>
                </a:solidFill>
                <a:latin typeface="Arial" charset="0"/>
                <a:ea typeface="Arial" charset="0"/>
                <a:cs typeface="Arial" charset="0"/>
              </a:rPr>
              <a:t>Designed to be </a:t>
            </a:r>
          </a:p>
          <a:p>
            <a:pPr eaLnBrk="1" hangingPunct="1">
              <a:lnSpc>
                <a:spcPts val="1600"/>
              </a:lnSpc>
              <a:spcBef>
                <a:spcPct val="0"/>
              </a:spcBef>
              <a:buClr>
                <a:srgbClr val="FF0000"/>
              </a:buClr>
              <a:buSzPct val="120000"/>
            </a:pPr>
            <a:r>
              <a:rPr lang="en-US" b="1">
                <a:solidFill>
                  <a:srgbClr val="595959"/>
                </a:solidFill>
                <a:latin typeface="Arial" charset="0"/>
                <a:ea typeface="Arial" charset="0"/>
                <a:cs typeface="Arial" charset="0"/>
              </a:rPr>
              <a:t>simply improved </a:t>
            </a:r>
          </a:p>
        </p:txBody>
      </p:sp>
      <p:sp>
        <p:nvSpPr>
          <p:cNvPr id="23" name="Segnaposto contenuto 3"/>
          <p:cNvSpPr>
            <a:spLocks noGrp="1"/>
          </p:cNvSpPr>
          <p:nvPr>
            <p:ph sz="half" idx="2"/>
          </p:nvPr>
        </p:nvSpPr>
        <p:spPr>
          <a:xfrm>
            <a:off x="1450975" y="5078413"/>
            <a:ext cx="2676525" cy="1150937"/>
          </a:xfrm>
        </p:spPr>
        <p:txBody>
          <a:bodyPr/>
          <a:lstStyle/>
          <a:p>
            <a:pPr eaLnBrk="1" hangingPunct="1">
              <a:lnSpc>
                <a:spcPts val="1600"/>
              </a:lnSpc>
              <a:spcBef>
                <a:spcPct val="0"/>
              </a:spcBef>
              <a:buClr>
                <a:srgbClr val="FF0000"/>
              </a:buClr>
              <a:buSzPct val="120000"/>
            </a:pPr>
            <a:r>
              <a:rPr lang="en-US">
                <a:solidFill>
                  <a:srgbClr val="595959"/>
                </a:solidFill>
                <a:latin typeface="Arial" charset="0"/>
                <a:ea typeface="Arial" charset="0"/>
                <a:cs typeface="Arial" charset="0"/>
              </a:rPr>
              <a:t>Designed to be used also for </a:t>
            </a:r>
            <a:r>
              <a:rPr lang="en-US" b="1">
                <a:solidFill>
                  <a:srgbClr val="595959"/>
                </a:solidFill>
                <a:latin typeface="Arial" charset="0"/>
                <a:ea typeface="Arial" charset="0"/>
                <a:cs typeface="Arial" charset="0"/>
              </a:rPr>
              <a:t>devices / systems different from “home automation” </a:t>
            </a:r>
          </a:p>
          <a:p>
            <a:pPr eaLnBrk="1" hangingPunct="1">
              <a:lnSpc>
                <a:spcPts val="1600"/>
              </a:lnSpc>
              <a:spcBef>
                <a:spcPct val="0"/>
              </a:spcBef>
              <a:buClr>
                <a:srgbClr val="FF0000"/>
              </a:buClr>
              <a:buSzPct val="120000"/>
            </a:pPr>
            <a:r>
              <a:rPr lang="en-US">
                <a:solidFill>
                  <a:srgbClr val="595959"/>
                </a:solidFill>
                <a:latin typeface="Arial" charset="0"/>
                <a:ea typeface="Arial" charset="0"/>
                <a:cs typeface="Arial" charset="0"/>
              </a:rPr>
              <a:t>(i.e. household appliances, energy metering, etc..) </a:t>
            </a:r>
          </a:p>
        </p:txBody>
      </p:sp>
      <p:pic>
        <p:nvPicPr>
          <p:cNvPr id="25617" name="Immagine 2"/>
          <p:cNvPicPr>
            <a:picLocks noChangeAspect="1"/>
          </p:cNvPicPr>
          <p:nvPr/>
        </p:nvPicPr>
        <p:blipFill>
          <a:blip r:embed="rId9" cstate="screen"/>
          <a:srcRect/>
          <a:stretch>
            <a:fillRect/>
          </a:stretch>
        </p:blipFill>
        <p:spPr bwMode="auto">
          <a:xfrm>
            <a:off x="5745163" y="2316163"/>
            <a:ext cx="1554162" cy="334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5"/>
          <p:cNvPicPr>
            <a:picLocks noChangeAspect="1"/>
          </p:cNvPicPr>
          <p:nvPr/>
        </p:nvPicPr>
        <p:blipFill>
          <a:blip r:embed="rId2" cstate="screen"/>
          <a:srcRect/>
          <a:stretch>
            <a:fillRect/>
          </a:stretch>
        </p:blipFill>
        <p:spPr bwMode="auto">
          <a:xfrm>
            <a:off x="3684588" y="1744663"/>
            <a:ext cx="5459412" cy="4527550"/>
          </a:xfrm>
          <a:prstGeom prst="rect">
            <a:avLst/>
          </a:prstGeom>
          <a:noFill/>
          <a:ln w="9525">
            <a:noFill/>
            <a:miter lim="800000"/>
            <a:headEnd/>
            <a:tailEnd/>
          </a:ln>
        </p:spPr>
      </p:pic>
      <p:sp>
        <p:nvSpPr>
          <p:cNvPr id="28675"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2190C75B-A16E-A843-BB45-668FD99085DF}" type="slidenum">
              <a:rPr lang="it-IT"/>
              <a:pPr/>
              <a:t>19</a:t>
            </a:fld>
            <a:endParaRPr lang="it-IT"/>
          </a:p>
        </p:txBody>
      </p:sp>
      <p:sp>
        <p:nvSpPr>
          <p:cNvPr id="28676" name="Segnaposto contenuto 3"/>
          <p:cNvSpPr>
            <a:spLocks noGrp="1"/>
          </p:cNvSpPr>
          <p:nvPr>
            <p:ph sz="half" idx="2"/>
          </p:nvPr>
        </p:nvSpPr>
        <p:spPr>
          <a:xfrm>
            <a:off x="715963" y="4457700"/>
            <a:ext cx="4319587" cy="2092325"/>
          </a:xfrm>
        </p:spPr>
        <p:txBody>
          <a:bodyPr/>
          <a:lstStyle/>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MyOpen went on line the </a:t>
            </a:r>
            <a:r>
              <a:rPr lang="en-US" sz="1300" b="1">
                <a:solidFill>
                  <a:srgbClr val="595959"/>
                </a:solidFill>
                <a:latin typeface="Arial" charset="0"/>
                <a:ea typeface="Arial" charset="0"/>
                <a:cs typeface="Arial" charset="0"/>
              </a:rPr>
              <a:t>2006; since then </a:t>
            </a:r>
          </a:p>
          <a:p>
            <a:pPr eaLnBrk="1" hangingPunct="1">
              <a:lnSpc>
                <a:spcPts val="1600"/>
              </a:lnSpc>
              <a:spcBef>
                <a:spcPct val="0"/>
              </a:spcBef>
              <a:buClr>
                <a:srgbClr val="FF0000"/>
              </a:buClr>
              <a:buSzPct val="120000"/>
            </a:pPr>
            <a:r>
              <a:rPr lang="en-US" sz="1300" b="1">
                <a:solidFill>
                  <a:srgbClr val="595959"/>
                </a:solidFill>
                <a:latin typeface="Arial" charset="0"/>
                <a:ea typeface="Arial" charset="0"/>
                <a:cs typeface="Arial" charset="0"/>
              </a:rPr>
              <a:t>(thanks to the so “</a:t>
            </a:r>
            <a:r>
              <a:rPr lang="en-US" altLang="ja-JP" sz="1300" b="1">
                <a:solidFill>
                  <a:srgbClr val="595959"/>
                </a:solidFill>
                <a:latin typeface="Arial" charset="0"/>
                <a:ea typeface="Arial" charset="0"/>
                <a:cs typeface="Arial" charset="0"/>
              </a:rPr>
              <a:t>openess</a:t>
            </a:r>
            <a:r>
              <a:rPr lang="en-US" sz="1300" b="1">
                <a:solidFill>
                  <a:srgbClr val="595959"/>
                </a:solidFill>
                <a:latin typeface="Arial" charset="0"/>
                <a:ea typeface="Arial" charset="0"/>
                <a:cs typeface="Arial" charset="0"/>
              </a:rPr>
              <a:t>”</a:t>
            </a:r>
            <a:r>
              <a:rPr lang="en-US" altLang="ja-JP" sz="1300" b="1">
                <a:solidFill>
                  <a:srgbClr val="595959"/>
                </a:solidFill>
                <a:latin typeface="Arial" charset="0"/>
                <a:ea typeface="Arial" charset="0"/>
                <a:cs typeface="Arial" charset="0"/>
              </a:rPr>
              <a:t> approach),</a:t>
            </a:r>
          </a:p>
          <a:p>
            <a:pPr eaLnBrk="1" hangingPunct="1">
              <a:lnSpc>
                <a:spcPts val="1600"/>
              </a:lnSpc>
              <a:spcBef>
                <a:spcPct val="0"/>
              </a:spcBef>
              <a:buClr>
                <a:srgbClr val="FF0000"/>
              </a:buClr>
              <a:buSzPct val="120000"/>
            </a:pPr>
            <a:r>
              <a:rPr lang="en-US" sz="1300" b="1">
                <a:solidFill>
                  <a:srgbClr val="595959"/>
                </a:solidFill>
                <a:latin typeface="Arial" charset="0"/>
                <a:ea typeface="Arial" charset="0"/>
                <a:cs typeface="Arial" charset="0"/>
              </a:rPr>
              <a:t>everyone could, can and will be able to:</a:t>
            </a:r>
          </a:p>
          <a:p>
            <a:pPr eaLnBrk="1" hangingPunct="1">
              <a:lnSpc>
                <a:spcPts val="1600"/>
              </a:lnSpc>
              <a:spcBef>
                <a:spcPct val="0"/>
              </a:spcBef>
              <a:buClr>
                <a:srgbClr val="FF0000"/>
              </a:buClr>
              <a:buSzPct val="120000"/>
              <a:buFont typeface="Wingdings" charset="2"/>
              <a:buChar char="§"/>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a:t>
            </a:r>
            <a:r>
              <a:rPr lang="en-US" sz="1300" b="1">
                <a:solidFill>
                  <a:srgbClr val="595959"/>
                </a:solidFill>
                <a:latin typeface="Arial" charset="0"/>
                <a:ea typeface="Arial" charset="0"/>
                <a:cs typeface="Arial" charset="0"/>
              </a:rPr>
              <a:t>improve the “words” of openwebnet language </a:t>
            </a:r>
          </a:p>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to describe functionalities not covered till now </a:t>
            </a:r>
          </a:p>
          <a:p>
            <a:pPr eaLnBrk="1" hangingPunct="1">
              <a:lnSpc>
                <a:spcPts val="1600"/>
              </a:lnSpc>
              <a:spcBef>
                <a:spcPct val="0"/>
              </a:spcBef>
              <a:buClr>
                <a:srgbClr val="FF0000"/>
              </a:buClr>
              <a:buSzPct val="120000"/>
              <a:buFont typeface="Wingdings" charset="2"/>
              <a:buChar char="§"/>
            </a:pPr>
            <a:endParaRPr lang="en-US" sz="130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a:solidFill>
                  <a:srgbClr val="595959"/>
                </a:solidFill>
                <a:latin typeface="Arial" charset="0"/>
                <a:ea typeface="Arial" charset="0"/>
                <a:cs typeface="Arial" charset="0"/>
              </a:rPr>
              <a:t>  </a:t>
            </a:r>
            <a:r>
              <a:rPr lang="en-US" sz="1300" b="1">
                <a:solidFill>
                  <a:srgbClr val="595959"/>
                </a:solidFill>
                <a:latin typeface="Arial" charset="0"/>
                <a:ea typeface="Arial" charset="0"/>
                <a:cs typeface="Arial" charset="0"/>
              </a:rPr>
              <a:t>develop and promote their own solutions </a:t>
            </a:r>
          </a:p>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(device, software, etc) openwebnet compliant </a:t>
            </a:r>
            <a:endParaRPr lang="it-IT" sz="1300">
              <a:solidFill>
                <a:srgbClr val="595959"/>
              </a:solidFill>
              <a:latin typeface="Arial" charset="0"/>
              <a:ea typeface="Arial" charset="0"/>
              <a:cs typeface="Arial" charset="0"/>
            </a:endParaRPr>
          </a:p>
        </p:txBody>
      </p:sp>
      <p:sp>
        <p:nvSpPr>
          <p:cNvPr id="28677" name="Titolo 1"/>
          <p:cNvSpPr>
            <a:spLocks noGrp="1"/>
          </p:cNvSpPr>
          <p:nvPr>
            <p:ph type="title"/>
          </p:nvPr>
        </p:nvSpPr>
        <p:spPr>
          <a:xfrm>
            <a:off x="677863" y="557213"/>
            <a:ext cx="8229600" cy="776287"/>
          </a:xfrm>
        </p:spPr>
        <p:txBody>
          <a:bodyPr/>
          <a:lstStyle/>
          <a:p>
            <a:pPr eaLnBrk="1" hangingPunct="1">
              <a:lnSpc>
                <a:spcPts val="2675"/>
              </a:lnSpc>
            </a:pPr>
            <a:r>
              <a:rPr lang="it-IT" cap="none">
                <a:solidFill>
                  <a:srgbClr val="95B3D7"/>
                </a:solidFill>
                <a:latin typeface="Arial" charset="0"/>
                <a:ea typeface="Arial" charset="0"/>
                <a:cs typeface="Arial" charset="0"/>
              </a:rPr>
              <a:t>OPEN WEB NET</a:t>
            </a:r>
            <a:r>
              <a:rPr lang="en-US" cap="none">
                <a:solidFill>
                  <a:srgbClr val="95B3D7"/>
                </a:solidFill>
                <a:latin typeface="Arial" charset="0"/>
                <a:ea typeface="Arial" charset="0"/>
                <a:cs typeface="Arial" charset="0"/>
              </a:rPr>
              <a:t/>
            </a:r>
            <a:br>
              <a:rPr lang="en-US" cap="none">
                <a:solidFill>
                  <a:srgbClr val="95B3D7"/>
                </a:solidFill>
                <a:latin typeface="Arial" charset="0"/>
                <a:ea typeface="Arial" charset="0"/>
                <a:cs typeface="Arial" charset="0"/>
              </a:rPr>
            </a:br>
            <a:r>
              <a:rPr lang="en-US" sz="2000" cap="none">
                <a:solidFill>
                  <a:srgbClr val="FF0000"/>
                </a:solidFill>
                <a:latin typeface="Arial" charset="0"/>
                <a:ea typeface="Arial" charset="0"/>
                <a:cs typeface="Arial" charset="0"/>
              </a:rPr>
              <a:t>is open</a:t>
            </a:r>
            <a:r>
              <a:rPr lang="en-US" cap="none">
                <a:solidFill>
                  <a:srgbClr val="95B3D7"/>
                </a:solidFill>
                <a:latin typeface="Arial" charset="0"/>
                <a:ea typeface="Arial" charset="0"/>
                <a:cs typeface="Arial" charset="0"/>
              </a:rPr>
              <a:t/>
            </a:r>
            <a:br>
              <a:rPr lang="en-US" cap="none">
                <a:solidFill>
                  <a:srgbClr val="95B3D7"/>
                </a:solidFill>
                <a:latin typeface="Arial" charset="0"/>
                <a:ea typeface="Arial" charset="0"/>
                <a:cs typeface="Arial" charset="0"/>
              </a:rPr>
            </a:br>
            <a:endParaRPr lang="it-IT" cap="none">
              <a:solidFill>
                <a:srgbClr val="95B3D7"/>
              </a:solidFill>
              <a:latin typeface="Arial" charset="0"/>
              <a:ea typeface="Arial" charset="0"/>
              <a:cs typeface="Arial" charset="0"/>
            </a:endParaRPr>
          </a:p>
        </p:txBody>
      </p:sp>
      <p:sp>
        <p:nvSpPr>
          <p:cNvPr id="28678" name="Segnaposto testo 2"/>
          <p:cNvSpPr>
            <a:spLocks noGrp="1"/>
          </p:cNvSpPr>
          <p:nvPr>
            <p:ph type="body" idx="1"/>
          </p:nvPr>
        </p:nvSpPr>
        <p:spPr>
          <a:xfrm>
            <a:off x="677863" y="265113"/>
            <a:ext cx="5715000" cy="304800"/>
          </a:xfrm>
        </p:spPr>
        <p:txBody>
          <a:bodyPr/>
          <a:lstStyle/>
          <a:p>
            <a:pPr eaLnBrk="1" hangingPunct="1"/>
            <a:r>
              <a:rPr lang="en-US">
                <a:solidFill>
                  <a:srgbClr val="A6A6A6"/>
                </a:solidFill>
                <a:latin typeface="Arial" charset="0"/>
                <a:ea typeface="Arial" charset="0"/>
                <a:cs typeface="Arial" charset="0"/>
              </a:rPr>
              <a:t>Public language for Home Automation</a:t>
            </a:r>
            <a:endParaRPr lang="de-DE">
              <a:solidFill>
                <a:srgbClr val="A6A6A6"/>
              </a:solidFill>
              <a:latin typeface="Arial" charset="0"/>
              <a:ea typeface="Arial" charset="0"/>
              <a:cs typeface="Arial" charset="0"/>
            </a:endParaRPr>
          </a:p>
        </p:txBody>
      </p:sp>
      <p:sp>
        <p:nvSpPr>
          <p:cNvPr id="14" name="Segnaposto contenuto 3"/>
          <p:cNvSpPr>
            <a:spLocks noGrp="1"/>
          </p:cNvSpPr>
          <p:nvPr>
            <p:ph sz="half" idx="2"/>
          </p:nvPr>
        </p:nvSpPr>
        <p:spPr>
          <a:xfrm>
            <a:off x="715963" y="2060575"/>
            <a:ext cx="4319587" cy="1187450"/>
          </a:xfrm>
        </p:spPr>
        <p:txBody>
          <a:bodyPr/>
          <a:lstStyle/>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Grammars and vocabulary </a:t>
            </a:r>
          </a:p>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are freely available here:</a:t>
            </a:r>
          </a:p>
          <a:p>
            <a:pPr eaLnBrk="1" hangingPunct="1">
              <a:lnSpc>
                <a:spcPts val="1600"/>
              </a:lnSpc>
              <a:spcBef>
                <a:spcPct val="0"/>
              </a:spcBef>
              <a:buClr>
                <a:srgbClr val="FF0000"/>
              </a:buClr>
              <a:buSzPct val="120000"/>
            </a:pPr>
            <a:endParaRPr lang="en-US" sz="2000">
              <a:solidFill>
                <a:srgbClr val="558ED5"/>
              </a:solidFill>
              <a:latin typeface="Arial" charset="0"/>
              <a:ea typeface="Arial" charset="0"/>
              <a:cs typeface="Arial" charset="0"/>
            </a:endParaRPr>
          </a:p>
          <a:p>
            <a:pPr eaLnBrk="1" hangingPunct="1">
              <a:lnSpc>
                <a:spcPts val="1600"/>
              </a:lnSpc>
              <a:spcBef>
                <a:spcPct val="0"/>
              </a:spcBef>
              <a:buClr>
                <a:srgbClr val="FF0000"/>
              </a:buClr>
              <a:buSzPct val="120000"/>
            </a:pPr>
            <a:r>
              <a:rPr lang="en-US" sz="2000">
                <a:solidFill>
                  <a:srgbClr val="558ED5"/>
                </a:solidFill>
                <a:latin typeface="Arial" charset="0"/>
                <a:ea typeface="Arial" charset="0"/>
                <a:cs typeface="Arial" charset="0"/>
              </a:rPr>
              <a:t>www.myopen-legrandgroup.com</a:t>
            </a:r>
            <a:endParaRPr lang="it-IT" sz="2000">
              <a:solidFill>
                <a:srgbClr val="558ED5"/>
              </a:solidFill>
              <a:latin typeface="Arial" charset="0"/>
              <a:ea typeface="Arial" charset="0"/>
              <a:cs typeface="Arial" charset="0"/>
            </a:endParaRPr>
          </a:p>
        </p:txBody>
      </p:sp>
      <p:pic>
        <p:nvPicPr>
          <p:cNvPr id="28680" name="Immagine 6"/>
          <p:cNvPicPr>
            <a:picLocks noChangeAspect="1"/>
          </p:cNvPicPr>
          <p:nvPr/>
        </p:nvPicPr>
        <p:blipFill>
          <a:blip r:embed="rId3"/>
          <a:srcRect/>
          <a:stretch>
            <a:fillRect/>
          </a:stretch>
        </p:blipFill>
        <p:spPr bwMode="auto">
          <a:xfrm>
            <a:off x="712788" y="3268663"/>
            <a:ext cx="2819400" cy="73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EBD6F287-4A14-284B-B87C-AAF435A22150}" type="slidenum">
              <a:rPr lang="it-IT"/>
              <a:pPr/>
              <a:t>2</a:t>
            </a:fld>
            <a:endParaRPr lang="it-IT"/>
          </a:p>
        </p:txBody>
      </p:sp>
      <p:pic>
        <p:nvPicPr>
          <p:cNvPr id="12291" name="Immagine 11"/>
          <p:cNvPicPr>
            <a:picLocks noChangeAspect="1"/>
          </p:cNvPicPr>
          <p:nvPr/>
        </p:nvPicPr>
        <p:blipFill>
          <a:blip r:embed="rId2" cstate="screen"/>
          <a:srcRect/>
          <a:stretch>
            <a:fillRect/>
          </a:stretch>
        </p:blipFill>
        <p:spPr bwMode="auto">
          <a:xfrm>
            <a:off x="1206500" y="1350963"/>
            <a:ext cx="7937500" cy="4708525"/>
          </a:xfrm>
          <a:prstGeom prst="rect">
            <a:avLst/>
          </a:prstGeom>
          <a:noFill/>
          <a:ln w="9525">
            <a:noFill/>
            <a:miter lim="800000"/>
            <a:headEnd/>
            <a:tailEnd/>
          </a:ln>
        </p:spPr>
      </p:pic>
      <p:sp>
        <p:nvSpPr>
          <p:cNvPr id="12292" name="Titolo 1"/>
          <p:cNvSpPr>
            <a:spLocks noGrp="1"/>
          </p:cNvSpPr>
          <p:nvPr>
            <p:ph type="title"/>
          </p:nvPr>
        </p:nvSpPr>
        <p:spPr>
          <a:xfrm>
            <a:off x="677863" y="476250"/>
            <a:ext cx="8229600" cy="533400"/>
          </a:xfrm>
        </p:spPr>
        <p:txBody>
          <a:bodyPr/>
          <a:lstStyle/>
          <a:p>
            <a:pPr eaLnBrk="1" hangingPunct="1"/>
            <a:r>
              <a:rPr lang="it-IT" cap="none">
                <a:solidFill>
                  <a:srgbClr val="95B3D7"/>
                </a:solidFill>
                <a:latin typeface="Arial" charset="0"/>
                <a:ea typeface="Arial" charset="0"/>
                <a:cs typeface="Arial" charset="0"/>
              </a:rPr>
              <a:t>THE GROUP</a:t>
            </a:r>
          </a:p>
        </p:txBody>
      </p:sp>
      <p:sp>
        <p:nvSpPr>
          <p:cNvPr id="12293" name="Segnaposto testo 2"/>
          <p:cNvSpPr>
            <a:spLocks noGrp="1"/>
          </p:cNvSpPr>
          <p:nvPr>
            <p:ph type="body" idx="1"/>
          </p:nvPr>
        </p:nvSpPr>
        <p:spPr>
          <a:xfrm>
            <a:off x="677863" y="265113"/>
            <a:ext cx="5715000" cy="304800"/>
          </a:xfrm>
        </p:spPr>
        <p:txBody>
          <a:bodyPr/>
          <a:lstStyle/>
          <a:p>
            <a:pPr eaLnBrk="1" hangingPunct="1"/>
            <a:r>
              <a:rPr lang="it-IT">
                <a:solidFill>
                  <a:srgbClr val="A6A6A6"/>
                </a:solidFill>
                <a:latin typeface="Arial" charset="0"/>
                <a:ea typeface="Arial" charset="0"/>
                <a:cs typeface="Arial" charset="0"/>
              </a:rPr>
              <a:t>Legrand Company</a:t>
            </a:r>
          </a:p>
        </p:txBody>
      </p:sp>
      <p:sp>
        <p:nvSpPr>
          <p:cNvPr id="7" name="Segnaposto contenuto 6"/>
          <p:cNvSpPr>
            <a:spLocks noGrp="1"/>
          </p:cNvSpPr>
          <p:nvPr>
            <p:ph sz="half" idx="13"/>
          </p:nvPr>
        </p:nvSpPr>
        <p:spPr>
          <a:xfrm>
            <a:off x="681038" y="2408238"/>
            <a:ext cx="4789487" cy="1020762"/>
          </a:xfrm>
        </p:spPr>
        <p:txBody>
          <a:bodyPr/>
          <a:lstStyle/>
          <a:p>
            <a:pPr eaLnBrk="1" hangingPunct="1">
              <a:lnSpc>
                <a:spcPts val="2400"/>
              </a:lnSpc>
              <a:spcBef>
                <a:spcPct val="0"/>
              </a:spcBef>
            </a:pPr>
            <a:r>
              <a:rPr lang="en-US" sz="2400">
                <a:solidFill>
                  <a:srgbClr val="7F7F7F"/>
                </a:solidFill>
                <a:latin typeface="Arial" charset="0"/>
                <a:ea typeface="Arial" charset="0"/>
                <a:cs typeface="Arial" charset="0"/>
              </a:rPr>
              <a:t>The global specialist in electrical </a:t>
            </a:r>
          </a:p>
          <a:p>
            <a:pPr eaLnBrk="1" hangingPunct="1">
              <a:lnSpc>
                <a:spcPts val="2400"/>
              </a:lnSpc>
              <a:spcBef>
                <a:spcPct val="0"/>
              </a:spcBef>
            </a:pPr>
            <a:r>
              <a:rPr lang="en-US" sz="2400">
                <a:solidFill>
                  <a:srgbClr val="7F7F7F"/>
                </a:solidFill>
                <a:latin typeface="Arial" charset="0"/>
                <a:ea typeface="Arial" charset="0"/>
                <a:cs typeface="Arial" charset="0"/>
              </a:rPr>
              <a:t>and digital building infrastructures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numero diapositiva 4"/>
          <p:cNvSpPr>
            <a:spLocks noGrp="1"/>
          </p:cNvSpPr>
          <p:nvPr>
            <p:ph type="sldNum" sz="quarter" idx="11"/>
          </p:nvPr>
        </p:nvSpPr>
        <p:spPr bwMode="auto">
          <a:xfrm>
            <a:off x="8767763" y="6659563"/>
            <a:ext cx="339725" cy="231775"/>
          </a:xfrm>
          <a:prstGeom prst="rect">
            <a:avLst/>
          </a:prstGeom>
          <a:noFill/>
          <a:ln>
            <a:miter lim="800000"/>
            <a:headEnd/>
            <a:tailEnd/>
          </a:ln>
        </p:spPr>
        <p:txBody>
          <a:bodyPr/>
          <a:lstStyle/>
          <a:p>
            <a:fld id="{F436F8F4-805F-41D5-8C8D-1E3921D3D37B}" type="slidenum">
              <a:rPr lang="it-IT"/>
              <a:pPr/>
              <a:t>20</a:t>
            </a:fld>
            <a:endParaRPr lang="it-IT"/>
          </a:p>
        </p:txBody>
      </p:sp>
      <p:pic>
        <p:nvPicPr>
          <p:cNvPr id="19459" name="Immagine 5" descr="Homelab Rendering2.jpg"/>
          <p:cNvPicPr>
            <a:picLocks noChangeAspect="1"/>
          </p:cNvPicPr>
          <p:nvPr/>
        </p:nvPicPr>
        <p:blipFill>
          <a:blip r:embed="rId2" cstate="screen"/>
          <a:srcRect/>
          <a:stretch>
            <a:fillRect/>
          </a:stretch>
        </p:blipFill>
        <p:spPr bwMode="auto">
          <a:xfrm>
            <a:off x="198438" y="884238"/>
            <a:ext cx="8648700" cy="5089525"/>
          </a:xfrm>
          <a:prstGeom prst="rect">
            <a:avLst/>
          </a:prstGeom>
          <a:noFill/>
          <a:ln w="9525">
            <a:noFill/>
            <a:miter lim="800000"/>
            <a:headEnd/>
            <a:tailEnd/>
          </a:ln>
        </p:spPr>
      </p:pic>
      <p:sp>
        <p:nvSpPr>
          <p:cNvPr id="19460" name="CasellaDiTesto 8"/>
          <p:cNvSpPr txBox="1">
            <a:spLocks noChangeArrowheads="1"/>
          </p:cNvSpPr>
          <p:nvPr/>
        </p:nvSpPr>
        <p:spPr bwMode="auto">
          <a:xfrm>
            <a:off x="250825" y="265113"/>
            <a:ext cx="7697788" cy="461962"/>
          </a:xfrm>
          <a:prstGeom prst="rect">
            <a:avLst/>
          </a:prstGeom>
          <a:noFill/>
          <a:ln w="9525">
            <a:noFill/>
            <a:miter lim="800000"/>
            <a:headEnd/>
            <a:tailEnd/>
          </a:ln>
        </p:spPr>
        <p:txBody>
          <a:bodyPr>
            <a:spAutoFit/>
          </a:bodyPr>
          <a:lstStyle/>
          <a:p>
            <a:r>
              <a:rPr lang="fr-FR"/>
              <a:t>The connected objects via Open Web Net </a:t>
            </a:r>
          </a:p>
        </p:txBody>
      </p:sp>
      <p:pic>
        <p:nvPicPr>
          <p:cNvPr id="19462" name="Immagine 11" descr="Homelab Rendering1.jpg"/>
          <p:cNvPicPr>
            <a:picLocks noChangeAspect="1"/>
          </p:cNvPicPr>
          <p:nvPr/>
        </p:nvPicPr>
        <p:blipFill>
          <a:blip r:embed="rId3" cstate="screen"/>
          <a:srcRect/>
          <a:stretch>
            <a:fillRect/>
          </a:stretch>
        </p:blipFill>
        <p:spPr bwMode="auto">
          <a:xfrm>
            <a:off x="593725" y="4841875"/>
            <a:ext cx="5113338" cy="1719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3"/>
          <p:cNvPicPr>
            <a:picLocks noChangeAspect="1"/>
          </p:cNvPicPr>
          <p:nvPr/>
        </p:nvPicPr>
        <p:blipFill>
          <a:blip r:embed="rId2" cstate="screen"/>
          <a:srcRect/>
          <a:stretch>
            <a:fillRect/>
          </a:stretch>
        </p:blipFill>
        <p:spPr bwMode="auto">
          <a:xfrm>
            <a:off x="4318000" y="1206500"/>
            <a:ext cx="4826000" cy="4445000"/>
          </a:xfrm>
          <a:prstGeom prst="rect">
            <a:avLst/>
          </a:prstGeom>
          <a:noFill/>
          <a:ln w="9525">
            <a:noFill/>
            <a:miter lim="800000"/>
            <a:headEnd/>
            <a:tailEnd/>
          </a:ln>
        </p:spPr>
      </p:pic>
      <p:sp>
        <p:nvSpPr>
          <p:cNvPr id="30723"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6752ECC0-287A-F845-A93F-520323061F40}" type="slidenum">
              <a:rPr lang="it-IT"/>
              <a:pPr/>
              <a:t>21</a:t>
            </a:fld>
            <a:endParaRPr lang="it-IT"/>
          </a:p>
        </p:txBody>
      </p:sp>
      <p:sp>
        <p:nvSpPr>
          <p:cNvPr id="30724" name="Segnaposto contenuto 3"/>
          <p:cNvSpPr>
            <a:spLocks noGrp="1"/>
          </p:cNvSpPr>
          <p:nvPr>
            <p:ph sz="half" idx="2"/>
          </p:nvPr>
        </p:nvSpPr>
        <p:spPr>
          <a:xfrm>
            <a:off x="679450" y="5365750"/>
            <a:ext cx="6777038" cy="1074738"/>
          </a:xfrm>
        </p:spPr>
        <p:txBody>
          <a:bodyPr/>
          <a:lstStyle/>
          <a:p>
            <a:pPr eaLnBrk="1" hangingPunct="1">
              <a:lnSpc>
                <a:spcPts val="1600"/>
              </a:lnSpc>
              <a:spcBef>
                <a:spcPct val="0"/>
              </a:spcBef>
              <a:buClr>
                <a:srgbClr val="FF0000"/>
              </a:buClr>
              <a:buSzPct val="120000"/>
              <a:buFont typeface="Wingdings" charset="2"/>
              <a:buChar char="§"/>
            </a:pPr>
            <a:r>
              <a:rPr lang="en-US" b="1" dirty="0">
                <a:solidFill>
                  <a:srgbClr val="595959"/>
                </a:solidFill>
                <a:latin typeface="Arial" charset="0"/>
                <a:ea typeface="Arial" charset="0"/>
                <a:cs typeface="Arial" charset="0"/>
              </a:rPr>
              <a:t>  See the following preliminary videos</a:t>
            </a:r>
          </a:p>
          <a:p>
            <a:pPr eaLnBrk="1" hangingPunct="1">
              <a:lnSpc>
                <a:spcPts val="1600"/>
              </a:lnSpc>
              <a:spcBef>
                <a:spcPct val="0"/>
              </a:spcBef>
              <a:buClr>
                <a:srgbClr val="FF0000"/>
              </a:buClr>
              <a:buSzPct val="120000"/>
              <a:buFont typeface="Wingdings" charset="2"/>
              <a:buChar char="§"/>
            </a:pPr>
            <a:r>
              <a:rPr lang="en-US" sz="1300" dirty="0">
                <a:solidFill>
                  <a:srgbClr val="595959"/>
                </a:solidFill>
                <a:latin typeface="Arial" charset="0"/>
                <a:ea typeface="Arial" charset="0"/>
                <a:cs typeface="Arial" charset="0"/>
                <a:hlinkClick r:id="rId3"/>
              </a:rPr>
              <a:t>  http://www.youtube.com/watch?v=pKiWFZwD7xg</a:t>
            </a:r>
            <a:endParaRPr lang="en-US" sz="1300" dirty="0">
              <a:solidFill>
                <a:srgbClr val="595959"/>
              </a:solidFill>
              <a:latin typeface="Arial" charset="0"/>
              <a:ea typeface="Arial" charset="0"/>
              <a:cs typeface="Arial" charset="0"/>
            </a:endParaRPr>
          </a:p>
          <a:p>
            <a:pPr eaLnBrk="1" hangingPunct="1">
              <a:lnSpc>
                <a:spcPts val="1600"/>
              </a:lnSpc>
              <a:spcBef>
                <a:spcPct val="0"/>
              </a:spcBef>
              <a:buClr>
                <a:srgbClr val="FF0000"/>
              </a:buClr>
              <a:buSzPct val="120000"/>
              <a:buFont typeface="Wingdings" charset="2"/>
              <a:buChar char="§"/>
            </a:pPr>
            <a:r>
              <a:rPr lang="en-US" sz="1300" dirty="0">
                <a:solidFill>
                  <a:srgbClr val="595959"/>
                </a:solidFill>
                <a:latin typeface="Arial" charset="0"/>
                <a:ea typeface="Arial" charset="0"/>
                <a:cs typeface="Arial" charset="0"/>
                <a:hlinkClick r:id="rId4"/>
              </a:rPr>
              <a:t>  http://www.youtube.com/watch?feature=player_embedded&amp;v=QrggqHmbn8o </a:t>
            </a:r>
            <a:endParaRPr lang="en-US" sz="1300" dirty="0">
              <a:solidFill>
                <a:srgbClr val="595959"/>
              </a:solidFill>
              <a:latin typeface="Arial" charset="0"/>
              <a:ea typeface="Arial" charset="0"/>
              <a:cs typeface="Arial" charset="0"/>
            </a:endParaRPr>
          </a:p>
        </p:txBody>
      </p:sp>
      <p:sp>
        <p:nvSpPr>
          <p:cNvPr id="30725" name="Titolo 1"/>
          <p:cNvSpPr>
            <a:spLocks noGrp="1"/>
          </p:cNvSpPr>
          <p:nvPr>
            <p:ph type="title"/>
          </p:nvPr>
        </p:nvSpPr>
        <p:spPr>
          <a:xfrm>
            <a:off x="677863" y="557213"/>
            <a:ext cx="8229600" cy="776287"/>
          </a:xfrm>
        </p:spPr>
        <p:txBody>
          <a:bodyPr/>
          <a:lstStyle/>
          <a:p>
            <a:pPr eaLnBrk="1" hangingPunct="1">
              <a:lnSpc>
                <a:spcPts val="2675"/>
              </a:lnSpc>
            </a:pPr>
            <a:r>
              <a:rPr lang="en-US" cap="none">
                <a:solidFill>
                  <a:srgbClr val="95B3D7"/>
                </a:solidFill>
                <a:latin typeface="Arial" charset="0"/>
                <a:ea typeface="Arial" charset="0"/>
                <a:cs typeface="Arial" charset="0"/>
              </a:rPr>
              <a:t>MY OPEN</a:t>
            </a:r>
            <a:endParaRPr lang="it-IT" cap="none">
              <a:solidFill>
                <a:srgbClr val="95B3D7"/>
              </a:solidFill>
              <a:latin typeface="Arial" charset="0"/>
              <a:ea typeface="Arial" charset="0"/>
              <a:cs typeface="Arial" charset="0"/>
            </a:endParaRPr>
          </a:p>
        </p:txBody>
      </p:sp>
      <p:sp>
        <p:nvSpPr>
          <p:cNvPr id="30726" name="Segnaposto testo 2"/>
          <p:cNvSpPr>
            <a:spLocks noGrp="1"/>
          </p:cNvSpPr>
          <p:nvPr>
            <p:ph type="body" idx="1"/>
          </p:nvPr>
        </p:nvSpPr>
        <p:spPr>
          <a:xfrm>
            <a:off x="677863" y="265113"/>
            <a:ext cx="5715000" cy="304800"/>
          </a:xfrm>
        </p:spPr>
        <p:txBody>
          <a:bodyPr/>
          <a:lstStyle/>
          <a:p>
            <a:pPr eaLnBrk="1" hangingPunct="1"/>
            <a:r>
              <a:rPr lang="de-DE">
                <a:solidFill>
                  <a:srgbClr val="A6A6A6"/>
                </a:solidFill>
                <a:latin typeface="Arial" charset="0"/>
                <a:ea typeface="Arial" charset="0"/>
                <a:cs typeface="Arial" charset="0"/>
              </a:rPr>
              <a:t>Community</a:t>
            </a:r>
          </a:p>
        </p:txBody>
      </p:sp>
      <p:sp>
        <p:nvSpPr>
          <p:cNvPr id="11" name="Segnaposto contenuto 3"/>
          <p:cNvSpPr>
            <a:spLocks noGrp="1"/>
          </p:cNvSpPr>
          <p:nvPr>
            <p:ph sz="half" idx="2"/>
          </p:nvPr>
        </p:nvSpPr>
        <p:spPr>
          <a:xfrm>
            <a:off x="715963" y="2995613"/>
            <a:ext cx="5715000" cy="1630362"/>
          </a:xfrm>
        </p:spPr>
        <p:txBody>
          <a:bodyPr/>
          <a:lstStyle/>
          <a:p>
            <a:pPr eaLnBrk="1" hangingPunct="1">
              <a:lnSpc>
                <a:spcPts val="1600"/>
              </a:lnSpc>
              <a:spcBef>
                <a:spcPct val="0"/>
              </a:spcBef>
              <a:buClr>
                <a:srgbClr val="FF0000"/>
              </a:buClr>
              <a:buSzPct val="120000"/>
            </a:pPr>
            <a:r>
              <a:rPr lang="en-US" sz="2400">
                <a:solidFill>
                  <a:srgbClr val="595959"/>
                </a:solidFill>
                <a:latin typeface="Arial" charset="0"/>
                <a:ea typeface="Arial" charset="0"/>
                <a:cs typeface="Arial" charset="0"/>
              </a:rPr>
              <a:t>www.myopen-legrandgroup.com</a:t>
            </a:r>
            <a:endParaRPr lang="it-IT" sz="2400">
              <a:solidFill>
                <a:srgbClr val="595959"/>
              </a:solidFill>
              <a:latin typeface="Arial" charset="0"/>
              <a:ea typeface="Arial" charset="0"/>
              <a:cs typeface="Arial" charset="0"/>
            </a:endParaRPr>
          </a:p>
        </p:txBody>
      </p:sp>
      <p:pic>
        <p:nvPicPr>
          <p:cNvPr id="30728" name="Immagine 11"/>
          <p:cNvPicPr>
            <a:picLocks noChangeAspect="1"/>
          </p:cNvPicPr>
          <p:nvPr/>
        </p:nvPicPr>
        <p:blipFill>
          <a:blip r:embed="rId5"/>
          <a:srcRect/>
          <a:stretch>
            <a:fillRect/>
          </a:stretch>
        </p:blipFill>
        <p:spPr bwMode="auto">
          <a:xfrm>
            <a:off x="712788" y="2152650"/>
            <a:ext cx="2579687" cy="674688"/>
          </a:xfrm>
          <a:prstGeom prst="rect">
            <a:avLst/>
          </a:prstGeom>
          <a:noFill/>
          <a:ln w="9525">
            <a:noFill/>
            <a:miter lim="800000"/>
            <a:headEnd/>
            <a:tailEnd/>
          </a:ln>
        </p:spPr>
      </p:pic>
      <p:pic>
        <p:nvPicPr>
          <p:cNvPr id="30729" name="Immagine 1"/>
          <p:cNvPicPr>
            <a:picLocks noChangeAspect="1"/>
          </p:cNvPicPr>
          <p:nvPr/>
        </p:nvPicPr>
        <p:blipFill>
          <a:blip r:embed="rId6"/>
          <a:srcRect/>
          <a:stretch>
            <a:fillRect/>
          </a:stretch>
        </p:blipFill>
        <p:spPr bwMode="auto">
          <a:xfrm>
            <a:off x="731838" y="6086475"/>
            <a:ext cx="654050" cy="255588"/>
          </a:xfrm>
          <a:prstGeom prst="rect">
            <a:avLst/>
          </a:prstGeom>
          <a:noFill/>
          <a:ln w="9525">
            <a:noFill/>
            <a:miter lim="800000"/>
            <a:headEnd/>
            <a:tailEnd/>
          </a:ln>
        </p:spPr>
      </p:pic>
      <p:sp>
        <p:nvSpPr>
          <p:cNvPr id="12" name="Rettangolo 11"/>
          <p:cNvSpPr/>
          <p:nvPr/>
        </p:nvSpPr>
        <p:spPr>
          <a:xfrm>
            <a:off x="762000" y="3965555"/>
            <a:ext cx="3320140"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it-IT"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+ 14’000 </a:t>
            </a:r>
            <a:r>
              <a:rPr lang="it-IT" sz="3200" b="1" cap="all" spc="0"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users</a:t>
            </a:r>
            <a:endParaRPr lang="it-IT"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77D7EE98-0FAF-3F42-BA0B-617D28EA8257}" type="slidenum">
              <a:rPr lang="it-IT"/>
              <a:pPr/>
              <a:t>22</a:t>
            </a:fld>
            <a:endParaRPr lang="it-IT"/>
          </a:p>
        </p:txBody>
      </p:sp>
      <p:sp>
        <p:nvSpPr>
          <p:cNvPr id="31747" name="Titolo 1"/>
          <p:cNvSpPr>
            <a:spLocks noGrp="1"/>
          </p:cNvSpPr>
          <p:nvPr>
            <p:ph type="title"/>
          </p:nvPr>
        </p:nvSpPr>
        <p:spPr>
          <a:xfrm>
            <a:off x="677863" y="557213"/>
            <a:ext cx="8229600" cy="776287"/>
          </a:xfrm>
        </p:spPr>
        <p:txBody>
          <a:bodyPr/>
          <a:lstStyle/>
          <a:p>
            <a:pPr eaLnBrk="1" hangingPunct="1">
              <a:lnSpc>
                <a:spcPts val="2675"/>
              </a:lnSpc>
            </a:pPr>
            <a:r>
              <a:rPr lang="en-US" cap="none">
                <a:solidFill>
                  <a:srgbClr val="95B3D7"/>
                </a:solidFill>
                <a:latin typeface="Arial" charset="0"/>
                <a:ea typeface="Arial" charset="0"/>
                <a:cs typeface="Arial" charset="0"/>
              </a:rPr>
              <a:t>MY OPEN</a:t>
            </a:r>
            <a:br>
              <a:rPr lang="en-US" cap="none">
                <a:solidFill>
                  <a:srgbClr val="95B3D7"/>
                </a:solidFill>
                <a:latin typeface="Arial" charset="0"/>
                <a:ea typeface="Arial" charset="0"/>
                <a:cs typeface="Arial" charset="0"/>
              </a:rPr>
            </a:br>
            <a:r>
              <a:rPr lang="en-US" sz="2000" cap="none">
                <a:solidFill>
                  <a:srgbClr val="FF0000"/>
                </a:solidFill>
                <a:latin typeface="Arial" charset="0"/>
                <a:ea typeface="Arial" charset="0"/>
                <a:cs typeface="Arial" charset="0"/>
              </a:rPr>
              <a:t>the main area</a:t>
            </a:r>
            <a:endParaRPr lang="it-IT" sz="2000" cap="none">
              <a:solidFill>
                <a:srgbClr val="95B3D7"/>
              </a:solidFill>
              <a:latin typeface="Arial" charset="0"/>
              <a:ea typeface="Arial" charset="0"/>
              <a:cs typeface="Arial" charset="0"/>
            </a:endParaRPr>
          </a:p>
        </p:txBody>
      </p:sp>
      <p:sp>
        <p:nvSpPr>
          <p:cNvPr id="31748" name="Segnaposto testo 2"/>
          <p:cNvSpPr>
            <a:spLocks noGrp="1"/>
          </p:cNvSpPr>
          <p:nvPr>
            <p:ph type="body" idx="1"/>
          </p:nvPr>
        </p:nvSpPr>
        <p:spPr>
          <a:xfrm>
            <a:off x="677863" y="265113"/>
            <a:ext cx="5715000" cy="304800"/>
          </a:xfrm>
        </p:spPr>
        <p:txBody>
          <a:bodyPr/>
          <a:lstStyle/>
          <a:p>
            <a:pPr eaLnBrk="1" hangingPunct="1"/>
            <a:r>
              <a:rPr lang="de-DE">
                <a:solidFill>
                  <a:srgbClr val="A6A6A6"/>
                </a:solidFill>
                <a:latin typeface="Arial" charset="0"/>
                <a:ea typeface="Arial" charset="0"/>
                <a:cs typeface="Arial" charset="0"/>
              </a:rPr>
              <a:t>Community</a:t>
            </a:r>
          </a:p>
        </p:txBody>
      </p:sp>
      <p:pic>
        <p:nvPicPr>
          <p:cNvPr id="31749" name="Immagine 5"/>
          <p:cNvPicPr>
            <a:picLocks noChangeAspect="1"/>
          </p:cNvPicPr>
          <p:nvPr/>
        </p:nvPicPr>
        <p:blipFill>
          <a:blip r:embed="rId2"/>
          <a:srcRect/>
          <a:stretch>
            <a:fillRect/>
          </a:stretch>
        </p:blipFill>
        <p:spPr bwMode="auto">
          <a:xfrm>
            <a:off x="-9525" y="1371600"/>
            <a:ext cx="3832225" cy="5495925"/>
          </a:xfrm>
          <a:prstGeom prst="rect">
            <a:avLst/>
          </a:prstGeom>
          <a:noFill/>
          <a:ln w="9525">
            <a:noFill/>
            <a:miter lim="800000"/>
            <a:headEnd/>
            <a:tailEnd/>
          </a:ln>
        </p:spPr>
      </p:pic>
      <p:pic>
        <p:nvPicPr>
          <p:cNvPr id="31750" name="Immagine 7"/>
          <p:cNvPicPr>
            <a:picLocks noChangeAspect="1"/>
          </p:cNvPicPr>
          <p:nvPr/>
        </p:nvPicPr>
        <p:blipFill>
          <a:blip r:embed="rId3" cstate="screen"/>
          <a:srcRect/>
          <a:stretch>
            <a:fillRect/>
          </a:stretch>
        </p:blipFill>
        <p:spPr bwMode="auto">
          <a:xfrm>
            <a:off x="3830638" y="1519238"/>
            <a:ext cx="5313362" cy="512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6ECDA7F2-7C8B-1E4F-BDE3-9049B0D77DAE}" type="slidenum">
              <a:rPr lang="it-IT"/>
              <a:pPr/>
              <a:t>23</a:t>
            </a:fld>
            <a:endParaRPr lang="it-IT"/>
          </a:p>
        </p:txBody>
      </p:sp>
      <p:sp>
        <p:nvSpPr>
          <p:cNvPr id="8" name="Titolo 7"/>
          <p:cNvSpPr>
            <a:spLocks noGrp="1"/>
          </p:cNvSpPr>
          <p:nvPr>
            <p:ph type="title"/>
          </p:nvPr>
        </p:nvSpPr>
        <p:spPr>
          <a:xfrm>
            <a:off x="560634" y="230892"/>
            <a:ext cx="8229600" cy="533400"/>
          </a:xfrm>
        </p:spPr>
        <p:txBody>
          <a:bodyPr/>
          <a:lstStyle/>
          <a:p>
            <a:r>
              <a:rPr lang="en-US" dirty="0" smtClean="0"/>
              <a:t>Conclusions</a:t>
            </a:r>
            <a:endParaRPr lang="en-US" dirty="0"/>
          </a:p>
        </p:txBody>
      </p:sp>
      <p:sp>
        <p:nvSpPr>
          <p:cNvPr id="9" name="CasellaDiTesto 8"/>
          <p:cNvSpPr txBox="1"/>
          <p:nvPr/>
        </p:nvSpPr>
        <p:spPr>
          <a:xfrm>
            <a:off x="491318" y="1610436"/>
            <a:ext cx="8175009" cy="3970318"/>
          </a:xfrm>
          <a:prstGeom prst="rect">
            <a:avLst/>
          </a:prstGeom>
          <a:noFill/>
        </p:spPr>
        <p:txBody>
          <a:bodyPr wrap="square" rtlCol="0">
            <a:spAutoFit/>
          </a:bodyPr>
          <a:lstStyle/>
          <a:p>
            <a:r>
              <a:rPr lang="en-US" sz="2800" u="none" dirty="0" smtClean="0"/>
              <a:t>As seen in the previous slides, a correct approach to smart homes needs a </a:t>
            </a:r>
            <a:r>
              <a:rPr lang="en-US" sz="2800" b="1" u="none" dirty="0" smtClean="0">
                <a:solidFill>
                  <a:srgbClr val="0070C0"/>
                </a:solidFill>
              </a:rPr>
              <a:t>multidisciplinary</a:t>
            </a:r>
            <a:r>
              <a:rPr lang="en-US" sz="2800" u="none" dirty="0" smtClean="0"/>
              <a:t> set of skills about:</a:t>
            </a:r>
          </a:p>
          <a:p>
            <a:endParaRPr lang="en-US" sz="2800" u="none" dirty="0" smtClean="0"/>
          </a:p>
          <a:p>
            <a:pPr>
              <a:buFont typeface="Arial" pitchFamily="34" charset="0"/>
              <a:buChar char="•"/>
            </a:pPr>
            <a:r>
              <a:rPr lang="en-US" sz="2800" u="none" dirty="0" smtClean="0"/>
              <a:t>System architecture</a:t>
            </a:r>
          </a:p>
          <a:p>
            <a:pPr>
              <a:buFont typeface="Arial" pitchFamily="34" charset="0"/>
              <a:buChar char="•"/>
            </a:pPr>
            <a:r>
              <a:rPr lang="en-US" sz="2800" u="none" dirty="0" smtClean="0"/>
              <a:t>Digital Hardware platforms</a:t>
            </a:r>
          </a:p>
          <a:p>
            <a:pPr>
              <a:buFont typeface="Arial" pitchFamily="34" charset="0"/>
              <a:buChar char="•"/>
            </a:pPr>
            <a:r>
              <a:rPr lang="en-US" sz="2800" u="none" dirty="0" smtClean="0"/>
              <a:t>System and application Software</a:t>
            </a:r>
          </a:p>
          <a:p>
            <a:pPr>
              <a:buFont typeface="Arial" pitchFamily="34" charset="0"/>
              <a:buChar char="•"/>
            </a:pPr>
            <a:r>
              <a:rPr lang="en-US" sz="2800" u="none" dirty="0" smtClean="0"/>
              <a:t>Networking</a:t>
            </a:r>
          </a:p>
          <a:p>
            <a:endParaRPr lang="en-US" sz="2800" u="non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Immagine 5"/>
          <p:cNvPicPr>
            <a:picLocks noChangeAspect="1"/>
          </p:cNvPicPr>
          <p:nvPr/>
        </p:nvPicPr>
        <p:blipFill>
          <a:blip r:embed="rId2" cstate="screen"/>
          <a:srcRect/>
          <a:stretch>
            <a:fillRect/>
          </a:stretch>
        </p:blipFill>
        <p:spPr bwMode="auto">
          <a:xfrm>
            <a:off x="1270000" y="1289050"/>
            <a:ext cx="6583363" cy="5568950"/>
          </a:xfrm>
          <a:prstGeom prst="rect">
            <a:avLst/>
          </a:prstGeom>
          <a:noFill/>
          <a:ln w="9525">
            <a:noFill/>
            <a:miter lim="800000"/>
            <a:headEnd/>
            <a:tailEnd/>
          </a:ln>
        </p:spPr>
      </p:pic>
      <p:sp>
        <p:nvSpPr>
          <p:cNvPr id="13315"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31F696B7-D238-9844-A7CC-5E7882B2109A}" type="slidenum">
              <a:rPr lang="it-IT"/>
              <a:pPr/>
              <a:t>3</a:t>
            </a:fld>
            <a:endParaRPr lang="it-IT"/>
          </a:p>
        </p:txBody>
      </p:sp>
      <p:sp>
        <p:nvSpPr>
          <p:cNvPr id="13316" name="Titolo 1"/>
          <p:cNvSpPr>
            <a:spLocks noGrp="1"/>
          </p:cNvSpPr>
          <p:nvPr>
            <p:ph type="title"/>
          </p:nvPr>
        </p:nvSpPr>
        <p:spPr>
          <a:xfrm>
            <a:off x="677863" y="476250"/>
            <a:ext cx="8229600" cy="533400"/>
          </a:xfrm>
        </p:spPr>
        <p:txBody>
          <a:bodyPr/>
          <a:lstStyle/>
          <a:p>
            <a:pPr eaLnBrk="1" hangingPunct="1"/>
            <a:r>
              <a:rPr lang="it-IT" cap="none">
                <a:solidFill>
                  <a:srgbClr val="95B3D7"/>
                </a:solidFill>
                <a:latin typeface="Arial" charset="0"/>
                <a:ea typeface="Arial" charset="0"/>
                <a:cs typeface="Arial" charset="0"/>
              </a:rPr>
              <a:t>THE GROUP</a:t>
            </a:r>
          </a:p>
        </p:txBody>
      </p:sp>
      <p:sp>
        <p:nvSpPr>
          <p:cNvPr id="13317" name="Segnaposto testo 2"/>
          <p:cNvSpPr>
            <a:spLocks noGrp="1"/>
          </p:cNvSpPr>
          <p:nvPr>
            <p:ph type="body" idx="1"/>
          </p:nvPr>
        </p:nvSpPr>
        <p:spPr>
          <a:xfrm>
            <a:off x="677863" y="265113"/>
            <a:ext cx="5715000" cy="304800"/>
          </a:xfrm>
        </p:spPr>
        <p:txBody>
          <a:bodyPr/>
          <a:lstStyle/>
          <a:p>
            <a:pPr eaLnBrk="1" hangingPunct="1"/>
            <a:r>
              <a:rPr lang="it-IT">
                <a:solidFill>
                  <a:srgbClr val="A6A6A6"/>
                </a:solidFill>
                <a:latin typeface="Arial" charset="0"/>
                <a:ea typeface="Arial" charset="0"/>
                <a:cs typeface="Arial" charset="0"/>
              </a:rPr>
              <a:t>Legrand Company</a:t>
            </a:r>
          </a:p>
        </p:txBody>
      </p:sp>
      <p:sp>
        <p:nvSpPr>
          <p:cNvPr id="13318" name="Segnaposto contenuto 3"/>
          <p:cNvSpPr>
            <a:spLocks noGrp="1"/>
          </p:cNvSpPr>
          <p:nvPr>
            <p:ph sz="half" idx="2"/>
          </p:nvPr>
        </p:nvSpPr>
        <p:spPr>
          <a:xfrm>
            <a:off x="4071938" y="1849438"/>
            <a:ext cx="1298575" cy="527050"/>
          </a:xfrm>
        </p:spPr>
        <p:txBody>
          <a:bodyPr/>
          <a:lstStyle/>
          <a:p>
            <a:pPr eaLnBrk="1" hangingPunct="1">
              <a:lnSpc>
                <a:spcPts val="1600"/>
              </a:lnSpc>
              <a:spcBef>
                <a:spcPct val="0"/>
              </a:spcBef>
              <a:buClr>
                <a:srgbClr val="FF0000"/>
              </a:buClr>
              <a:buSzPct val="120000"/>
            </a:pPr>
            <a:r>
              <a:rPr lang="en-US">
                <a:solidFill>
                  <a:schemeClr val="bg1"/>
                </a:solidFill>
                <a:latin typeface="Arial" charset="0"/>
                <a:ea typeface="Arial" charset="0"/>
                <a:cs typeface="Arial" charset="0"/>
              </a:rPr>
              <a:t>Active in </a:t>
            </a:r>
          </a:p>
          <a:p>
            <a:pPr eaLnBrk="1" hangingPunct="1">
              <a:lnSpc>
                <a:spcPts val="1600"/>
              </a:lnSpc>
              <a:spcBef>
                <a:spcPct val="0"/>
              </a:spcBef>
              <a:buClr>
                <a:srgbClr val="FF0000"/>
              </a:buClr>
              <a:buSzPct val="120000"/>
            </a:pPr>
            <a:r>
              <a:rPr lang="en-US">
                <a:solidFill>
                  <a:schemeClr val="bg1"/>
                </a:solidFill>
                <a:latin typeface="Arial" charset="0"/>
                <a:ea typeface="Arial" charset="0"/>
                <a:cs typeface="Arial" charset="0"/>
              </a:rPr>
              <a:t>180 markets</a:t>
            </a:r>
          </a:p>
        </p:txBody>
      </p:sp>
      <p:sp>
        <p:nvSpPr>
          <p:cNvPr id="8" name="Segnaposto contenuto 3"/>
          <p:cNvSpPr>
            <a:spLocks noGrp="1"/>
          </p:cNvSpPr>
          <p:nvPr>
            <p:ph sz="half" idx="2"/>
          </p:nvPr>
        </p:nvSpPr>
        <p:spPr>
          <a:xfrm>
            <a:off x="4071938" y="2466975"/>
            <a:ext cx="1298575" cy="525463"/>
          </a:xfrm>
        </p:spPr>
        <p:txBody>
          <a:bodyPr/>
          <a:lstStyle/>
          <a:p>
            <a:pPr eaLnBrk="1" hangingPunct="1">
              <a:lnSpc>
                <a:spcPts val="1600"/>
              </a:lnSpc>
              <a:spcBef>
                <a:spcPct val="0"/>
              </a:spcBef>
              <a:buClr>
                <a:srgbClr val="FF0000"/>
              </a:buClr>
              <a:buSzPct val="120000"/>
            </a:pPr>
            <a:r>
              <a:rPr lang="it-IT">
                <a:solidFill>
                  <a:srgbClr val="7F7F7F"/>
                </a:solidFill>
                <a:latin typeface="Arial" charset="0"/>
                <a:ea typeface="Arial" charset="0"/>
                <a:cs typeface="Arial" charset="0"/>
              </a:rPr>
              <a:t>Over 70 branches</a:t>
            </a:r>
            <a:endParaRPr lang="en-US">
              <a:solidFill>
                <a:srgbClr val="7F7F7F"/>
              </a:solidFill>
              <a:latin typeface="Arial" charset="0"/>
              <a:ea typeface="Arial" charset="0"/>
              <a:cs typeface="Arial" charset="0"/>
            </a:endParaRPr>
          </a:p>
        </p:txBody>
      </p:sp>
      <p:sp>
        <p:nvSpPr>
          <p:cNvPr id="9" name="Segnaposto contenuto 3"/>
          <p:cNvSpPr>
            <a:spLocks noGrp="1"/>
          </p:cNvSpPr>
          <p:nvPr>
            <p:ph sz="half" idx="2"/>
          </p:nvPr>
        </p:nvSpPr>
        <p:spPr>
          <a:xfrm>
            <a:off x="4071938" y="3167063"/>
            <a:ext cx="2749550" cy="706437"/>
          </a:xfrm>
        </p:spPr>
        <p:txBody>
          <a:bodyPr/>
          <a:lstStyle/>
          <a:p>
            <a:pPr eaLnBrk="1" hangingPunct="1">
              <a:lnSpc>
                <a:spcPts val="1600"/>
              </a:lnSpc>
              <a:spcBef>
                <a:spcPct val="0"/>
              </a:spcBef>
              <a:buClr>
                <a:srgbClr val="FF0000"/>
              </a:buClr>
              <a:buSzPct val="120000"/>
            </a:pPr>
            <a:r>
              <a:rPr lang="en-US">
                <a:solidFill>
                  <a:srgbClr val="A6A6A6"/>
                </a:solidFill>
                <a:latin typeface="Arial" charset="0"/>
                <a:ea typeface="Arial" charset="0"/>
                <a:cs typeface="Arial" charset="0"/>
              </a:rPr>
              <a:t>More than </a:t>
            </a:r>
            <a:br>
              <a:rPr lang="en-US">
                <a:solidFill>
                  <a:srgbClr val="A6A6A6"/>
                </a:solidFill>
                <a:latin typeface="Arial" charset="0"/>
                <a:ea typeface="Arial" charset="0"/>
                <a:cs typeface="Arial" charset="0"/>
              </a:rPr>
            </a:br>
            <a:r>
              <a:rPr lang="en-US">
                <a:solidFill>
                  <a:srgbClr val="A6A6A6"/>
                </a:solidFill>
                <a:latin typeface="Arial" charset="0"/>
                <a:ea typeface="Arial" charset="0"/>
                <a:cs typeface="Arial" charset="0"/>
              </a:rPr>
              <a:t>33.000 employees </a:t>
            </a:r>
            <a:br>
              <a:rPr lang="en-US">
                <a:solidFill>
                  <a:srgbClr val="A6A6A6"/>
                </a:solidFill>
                <a:latin typeface="Arial" charset="0"/>
                <a:ea typeface="Arial" charset="0"/>
                <a:cs typeface="Arial" charset="0"/>
              </a:rPr>
            </a:br>
            <a:r>
              <a:rPr lang="en-US">
                <a:solidFill>
                  <a:srgbClr val="A6A6A6"/>
                </a:solidFill>
                <a:latin typeface="Arial" charset="0"/>
                <a:ea typeface="Arial" charset="0"/>
                <a:cs typeface="Arial" charset="0"/>
              </a:rPr>
              <a:t>throughtout the world</a:t>
            </a:r>
          </a:p>
        </p:txBody>
      </p:sp>
      <p:sp>
        <p:nvSpPr>
          <p:cNvPr id="13321" name="Segnaposto contenuto 3"/>
          <p:cNvSpPr>
            <a:spLocks noGrp="1"/>
          </p:cNvSpPr>
          <p:nvPr>
            <p:ph sz="half" idx="2"/>
          </p:nvPr>
        </p:nvSpPr>
        <p:spPr>
          <a:xfrm>
            <a:off x="4071938" y="4076700"/>
            <a:ext cx="2749550" cy="706438"/>
          </a:xfrm>
        </p:spPr>
        <p:txBody>
          <a:bodyPr/>
          <a:lstStyle/>
          <a:p>
            <a:pPr eaLnBrk="1" hangingPunct="1">
              <a:lnSpc>
                <a:spcPts val="1600"/>
              </a:lnSpc>
              <a:spcBef>
                <a:spcPct val="0"/>
              </a:spcBef>
              <a:buClr>
                <a:srgbClr val="FF0000"/>
              </a:buClr>
              <a:buSzPct val="120000"/>
            </a:pPr>
            <a:r>
              <a:rPr lang="en-US">
                <a:solidFill>
                  <a:schemeClr val="bg1"/>
                </a:solidFill>
                <a:latin typeface="Arial" charset="0"/>
                <a:ea typeface="Arial" charset="0"/>
                <a:cs typeface="Arial" charset="0"/>
              </a:rPr>
              <a:t>+8% average yarly </a:t>
            </a:r>
            <a:br>
              <a:rPr lang="en-US">
                <a:solidFill>
                  <a:schemeClr val="bg1"/>
                </a:solidFill>
                <a:latin typeface="Arial" charset="0"/>
                <a:ea typeface="Arial" charset="0"/>
                <a:cs typeface="Arial" charset="0"/>
              </a:rPr>
            </a:br>
            <a:r>
              <a:rPr lang="en-US">
                <a:solidFill>
                  <a:schemeClr val="bg1"/>
                </a:solidFill>
                <a:latin typeface="Arial" charset="0"/>
                <a:ea typeface="Arial" charset="0"/>
                <a:cs typeface="Arial" charset="0"/>
              </a:rPr>
              <a:t>incrase in revenue </a:t>
            </a:r>
            <a:br>
              <a:rPr lang="en-US">
                <a:solidFill>
                  <a:schemeClr val="bg1"/>
                </a:solidFill>
                <a:latin typeface="Arial" charset="0"/>
                <a:ea typeface="Arial" charset="0"/>
                <a:cs typeface="Arial" charset="0"/>
              </a:rPr>
            </a:br>
            <a:r>
              <a:rPr lang="en-US">
                <a:solidFill>
                  <a:schemeClr val="bg1"/>
                </a:solidFill>
                <a:latin typeface="Arial" charset="0"/>
                <a:ea typeface="Arial" charset="0"/>
                <a:cs typeface="Arial" charset="0"/>
              </a:rPr>
              <a:t>in the 5 years</a:t>
            </a:r>
          </a:p>
        </p:txBody>
      </p:sp>
      <p:sp>
        <p:nvSpPr>
          <p:cNvPr id="13322" name="Segnaposto contenuto 3"/>
          <p:cNvSpPr>
            <a:spLocks noGrp="1"/>
          </p:cNvSpPr>
          <p:nvPr>
            <p:ph sz="half" idx="2"/>
          </p:nvPr>
        </p:nvSpPr>
        <p:spPr>
          <a:xfrm>
            <a:off x="4071938" y="4941888"/>
            <a:ext cx="2749550" cy="704850"/>
          </a:xfrm>
        </p:spPr>
        <p:txBody>
          <a:bodyPr/>
          <a:lstStyle/>
          <a:p>
            <a:pPr eaLnBrk="1" hangingPunct="1">
              <a:lnSpc>
                <a:spcPts val="1600"/>
              </a:lnSpc>
              <a:spcBef>
                <a:spcPct val="0"/>
              </a:spcBef>
              <a:buClr>
                <a:srgbClr val="FF0000"/>
              </a:buClr>
              <a:buSzPct val="120000"/>
            </a:pPr>
            <a:r>
              <a:rPr lang="en-US">
                <a:solidFill>
                  <a:schemeClr val="bg1"/>
                </a:solidFill>
                <a:latin typeface="Arial" charset="0"/>
                <a:ea typeface="Arial" charset="0"/>
                <a:cs typeface="Arial" charset="0"/>
              </a:rPr>
              <a:t>Over 190.000 product in the revenue in the 5 years</a:t>
            </a:r>
          </a:p>
        </p:txBody>
      </p:sp>
      <p:sp>
        <p:nvSpPr>
          <p:cNvPr id="12" name="Segnaposto contenuto 3"/>
          <p:cNvSpPr>
            <a:spLocks noGrp="1"/>
          </p:cNvSpPr>
          <p:nvPr>
            <p:ph sz="half" idx="2"/>
          </p:nvPr>
        </p:nvSpPr>
        <p:spPr>
          <a:xfrm>
            <a:off x="4071938" y="5589588"/>
            <a:ext cx="2749550" cy="704850"/>
          </a:xfrm>
        </p:spPr>
        <p:txBody>
          <a:bodyPr/>
          <a:lstStyle/>
          <a:p>
            <a:pPr eaLnBrk="1" hangingPunct="1">
              <a:lnSpc>
                <a:spcPts val="1600"/>
              </a:lnSpc>
              <a:spcBef>
                <a:spcPct val="0"/>
              </a:spcBef>
              <a:buClr>
                <a:srgbClr val="FF0000"/>
              </a:buClr>
              <a:buSzPct val="120000"/>
            </a:pPr>
            <a:r>
              <a:rPr lang="en-US">
                <a:solidFill>
                  <a:srgbClr val="A6A6A6"/>
                </a:solidFill>
                <a:latin typeface="Arial" charset="0"/>
                <a:ea typeface="Arial" charset="0"/>
                <a:cs typeface="Arial" charset="0"/>
              </a:rPr>
              <a:t>Market leadership </a:t>
            </a:r>
            <a:r>
              <a:rPr lang="it-IT">
                <a:solidFill>
                  <a:srgbClr val="A6A6A6"/>
                </a:solidFill>
                <a:latin typeface="Arial" charset="0"/>
                <a:ea typeface="Arial" charset="0"/>
                <a:cs typeface="Arial" charset="0"/>
              </a:rPr>
              <a:t>-</a:t>
            </a:r>
            <a:r>
              <a:rPr lang="en-US">
                <a:solidFill>
                  <a:srgbClr val="A6A6A6"/>
                </a:solidFill>
                <a:latin typeface="Arial" charset="0"/>
                <a:ea typeface="Arial" charset="0"/>
                <a:cs typeface="Arial" charset="0"/>
              </a:rPr>
              <a:t/>
            </a:r>
            <a:br>
              <a:rPr lang="en-US">
                <a:solidFill>
                  <a:srgbClr val="A6A6A6"/>
                </a:solidFill>
                <a:latin typeface="Arial" charset="0"/>
                <a:ea typeface="Arial" charset="0"/>
                <a:cs typeface="Arial" charset="0"/>
              </a:rPr>
            </a:br>
            <a:r>
              <a:rPr lang="en-US">
                <a:solidFill>
                  <a:srgbClr val="A6A6A6"/>
                </a:solidFill>
                <a:latin typeface="Arial" charset="0"/>
                <a:ea typeface="Arial" charset="0"/>
                <a:cs typeface="Arial" charset="0"/>
              </a:rPr>
              <a:t>in at least one product series </a:t>
            </a:r>
            <a:r>
              <a:rPr lang="it-IT">
                <a:solidFill>
                  <a:srgbClr val="A6A6A6"/>
                </a:solidFill>
                <a:latin typeface="Arial" charset="0"/>
                <a:ea typeface="Arial" charset="0"/>
                <a:cs typeface="Arial" charset="0"/>
              </a:rPr>
              <a:t>-</a:t>
            </a:r>
            <a:r>
              <a:rPr lang="en-US">
                <a:solidFill>
                  <a:srgbClr val="A6A6A6"/>
                </a:solidFill>
                <a:latin typeface="Arial" charset="0"/>
                <a:ea typeface="Arial" charset="0"/>
                <a:cs typeface="Arial" charset="0"/>
              </a:rPr>
              <a:t> </a:t>
            </a:r>
            <a:br>
              <a:rPr lang="en-US">
                <a:solidFill>
                  <a:srgbClr val="A6A6A6"/>
                </a:solidFill>
                <a:latin typeface="Arial" charset="0"/>
                <a:ea typeface="Arial" charset="0"/>
                <a:cs typeface="Arial" charset="0"/>
              </a:rPr>
            </a:br>
            <a:r>
              <a:rPr lang="en-US">
                <a:solidFill>
                  <a:srgbClr val="A6A6A6"/>
                </a:solidFill>
                <a:latin typeface="Arial" charset="0"/>
                <a:ea typeface="Arial" charset="0"/>
                <a:cs typeface="Arial" charset="0"/>
              </a:rPr>
              <a:t>in more than 20 countries</a:t>
            </a:r>
          </a:p>
        </p:txBody>
      </p:sp>
      <p:sp>
        <p:nvSpPr>
          <p:cNvPr id="13324" name="Segnaposto contenuto 3"/>
          <p:cNvSpPr>
            <a:spLocks noGrp="1"/>
          </p:cNvSpPr>
          <p:nvPr>
            <p:ph sz="half" idx="2"/>
          </p:nvPr>
        </p:nvSpPr>
        <p:spPr>
          <a:xfrm>
            <a:off x="2678113" y="4044950"/>
            <a:ext cx="2047875" cy="1279525"/>
          </a:xfrm>
        </p:spPr>
        <p:txBody>
          <a:bodyPr anchor="ctr"/>
          <a:lstStyle/>
          <a:p>
            <a:pPr eaLnBrk="1" hangingPunct="1">
              <a:lnSpc>
                <a:spcPts val="1600"/>
              </a:lnSpc>
              <a:spcBef>
                <a:spcPct val="0"/>
              </a:spcBef>
              <a:buClr>
                <a:srgbClr val="FF0000"/>
              </a:buClr>
              <a:buSzPct val="120000"/>
            </a:pPr>
            <a:r>
              <a:rPr lang="it-IT" sz="6500">
                <a:solidFill>
                  <a:schemeClr val="bg1"/>
                </a:solidFill>
                <a:latin typeface="Arial" charset="0"/>
                <a:ea typeface="Arial" charset="0"/>
                <a:cs typeface="Arial" charset="0"/>
              </a:rPr>
              <a:t>8%</a:t>
            </a:r>
            <a:endParaRPr lang="en-US" sz="6500">
              <a:solidFill>
                <a:schemeClr val="bg1"/>
              </a:solidFill>
              <a:latin typeface="Arial" charset="0"/>
              <a:ea typeface="Arial" charset="0"/>
              <a:cs typeface="Arial" charset="0"/>
            </a:endParaRPr>
          </a:p>
        </p:txBody>
      </p:sp>
      <p:sp>
        <p:nvSpPr>
          <p:cNvPr id="14" name="Segnaposto contenuto 3"/>
          <p:cNvSpPr>
            <a:spLocks noGrp="1"/>
          </p:cNvSpPr>
          <p:nvPr>
            <p:ph sz="half" idx="2"/>
          </p:nvPr>
        </p:nvSpPr>
        <p:spPr>
          <a:xfrm>
            <a:off x="3114675" y="2674938"/>
            <a:ext cx="1296988" cy="525462"/>
          </a:xfrm>
        </p:spPr>
        <p:txBody>
          <a:bodyPr anchor="ctr"/>
          <a:lstStyle/>
          <a:p>
            <a:pPr eaLnBrk="1" hangingPunct="1">
              <a:lnSpc>
                <a:spcPts val="1600"/>
              </a:lnSpc>
              <a:spcBef>
                <a:spcPct val="0"/>
              </a:spcBef>
              <a:buClr>
                <a:srgbClr val="FF0000"/>
              </a:buClr>
              <a:buSzPct val="120000"/>
            </a:pPr>
            <a:r>
              <a:rPr lang="it-IT" sz="5000">
                <a:solidFill>
                  <a:srgbClr val="7F7F7F"/>
                </a:solidFill>
                <a:latin typeface="Arial" charset="0"/>
                <a:ea typeface="Arial" charset="0"/>
                <a:cs typeface="Arial" charset="0"/>
              </a:rPr>
              <a:t>70</a:t>
            </a:r>
            <a:endParaRPr lang="en-US" sz="5000">
              <a:solidFill>
                <a:srgbClr val="7F7F7F"/>
              </a:solidFill>
              <a:latin typeface="Arial" charset="0"/>
              <a:ea typeface="Arial" charset="0"/>
              <a:cs typeface="Arial" charset="0"/>
            </a:endParaRPr>
          </a:p>
        </p:txBody>
      </p:sp>
      <p:sp>
        <p:nvSpPr>
          <p:cNvPr id="15" name="Segnaposto contenuto 3"/>
          <p:cNvSpPr>
            <a:spLocks noGrp="1"/>
          </p:cNvSpPr>
          <p:nvPr>
            <p:ph sz="half" idx="2"/>
          </p:nvPr>
        </p:nvSpPr>
        <p:spPr>
          <a:xfrm>
            <a:off x="1517650" y="3330575"/>
            <a:ext cx="2546350" cy="796925"/>
          </a:xfrm>
        </p:spPr>
        <p:txBody>
          <a:bodyPr anchor="ctr"/>
          <a:lstStyle/>
          <a:p>
            <a:pPr eaLnBrk="1" hangingPunct="1">
              <a:lnSpc>
                <a:spcPts val="1600"/>
              </a:lnSpc>
              <a:spcBef>
                <a:spcPct val="0"/>
              </a:spcBef>
              <a:buClr>
                <a:srgbClr val="FF0000"/>
              </a:buClr>
              <a:buSzPct val="120000"/>
            </a:pPr>
            <a:r>
              <a:rPr lang="it-IT" sz="6000">
                <a:solidFill>
                  <a:srgbClr val="A6A6A6"/>
                </a:solidFill>
                <a:latin typeface="Arial" charset="0"/>
                <a:ea typeface="Arial" charset="0"/>
                <a:cs typeface="Arial" charset="0"/>
              </a:rPr>
              <a:t>33.000</a:t>
            </a:r>
            <a:endParaRPr lang="en-US" sz="6000">
              <a:solidFill>
                <a:srgbClr val="A6A6A6"/>
              </a:solidFill>
              <a:latin typeface="Arial" charset="0"/>
              <a:ea typeface="Arial" charset="0"/>
              <a:cs typeface="Arial" charset="0"/>
            </a:endParaRPr>
          </a:p>
        </p:txBody>
      </p:sp>
      <p:sp>
        <p:nvSpPr>
          <p:cNvPr id="13327" name="Segnaposto contenuto 3"/>
          <p:cNvSpPr>
            <a:spLocks noGrp="1"/>
          </p:cNvSpPr>
          <p:nvPr>
            <p:ph sz="half" idx="2"/>
          </p:nvPr>
        </p:nvSpPr>
        <p:spPr>
          <a:xfrm>
            <a:off x="3014663" y="1927225"/>
            <a:ext cx="1298575" cy="525463"/>
          </a:xfrm>
        </p:spPr>
        <p:txBody>
          <a:bodyPr anchor="ctr"/>
          <a:lstStyle/>
          <a:p>
            <a:pPr eaLnBrk="1" hangingPunct="1">
              <a:lnSpc>
                <a:spcPts val="1600"/>
              </a:lnSpc>
              <a:spcBef>
                <a:spcPct val="0"/>
              </a:spcBef>
              <a:buClr>
                <a:srgbClr val="FF0000"/>
              </a:buClr>
              <a:buSzPct val="120000"/>
            </a:pPr>
            <a:r>
              <a:rPr lang="it-IT" sz="4000">
                <a:solidFill>
                  <a:schemeClr val="bg1"/>
                </a:solidFill>
                <a:latin typeface="Arial" charset="0"/>
                <a:ea typeface="Arial" charset="0"/>
                <a:cs typeface="Arial" charset="0"/>
              </a:rPr>
              <a:t>180</a:t>
            </a:r>
            <a:endParaRPr lang="en-US" sz="4000">
              <a:solidFill>
                <a:schemeClr val="bg1"/>
              </a:solidFill>
              <a:latin typeface="Arial" charset="0"/>
              <a:ea typeface="Arial" charset="0"/>
              <a:cs typeface="Arial" charset="0"/>
            </a:endParaRPr>
          </a:p>
        </p:txBody>
      </p:sp>
      <p:sp>
        <p:nvSpPr>
          <p:cNvPr id="17" name="Segnaposto contenuto 3"/>
          <p:cNvSpPr>
            <a:spLocks noGrp="1"/>
          </p:cNvSpPr>
          <p:nvPr>
            <p:ph sz="half" idx="2"/>
          </p:nvPr>
        </p:nvSpPr>
        <p:spPr>
          <a:xfrm>
            <a:off x="2968625" y="5743575"/>
            <a:ext cx="2546350" cy="796925"/>
          </a:xfrm>
        </p:spPr>
        <p:txBody>
          <a:bodyPr anchor="ctr"/>
          <a:lstStyle/>
          <a:p>
            <a:pPr eaLnBrk="1" hangingPunct="1">
              <a:lnSpc>
                <a:spcPts val="1600"/>
              </a:lnSpc>
              <a:spcBef>
                <a:spcPct val="0"/>
              </a:spcBef>
              <a:buClr>
                <a:srgbClr val="FF0000"/>
              </a:buClr>
              <a:buSzPct val="120000"/>
            </a:pPr>
            <a:r>
              <a:rPr lang="it-IT" sz="6000">
                <a:solidFill>
                  <a:srgbClr val="A6A6A6"/>
                </a:solidFill>
                <a:latin typeface="Arial" charset="0"/>
                <a:ea typeface="Arial" charset="0"/>
                <a:cs typeface="Arial" charset="0"/>
              </a:rPr>
              <a:t>20</a:t>
            </a:r>
            <a:endParaRPr lang="en-US" sz="6000">
              <a:solidFill>
                <a:srgbClr val="A6A6A6"/>
              </a:solidFill>
              <a:latin typeface="Arial" charset="0"/>
              <a:ea typeface="Arial" charset="0"/>
              <a:cs typeface="Arial" charset="0"/>
            </a:endParaRPr>
          </a:p>
        </p:txBody>
      </p:sp>
      <p:sp>
        <p:nvSpPr>
          <p:cNvPr id="13329" name="Segnaposto contenuto 3"/>
          <p:cNvSpPr>
            <a:spLocks noGrp="1"/>
          </p:cNvSpPr>
          <p:nvPr>
            <p:ph sz="half" idx="2"/>
          </p:nvPr>
        </p:nvSpPr>
        <p:spPr>
          <a:xfrm>
            <a:off x="2225675" y="4959350"/>
            <a:ext cx="1938338" cy="619125"/>
          </a:xfrm>
        </p:spPr>
        <p:txBody>
          <a:bodyPr anchor="ctr"/>
          <a:lstStyle/>
          <a:p>
            <a:pPr eaLnBrk="1" hangingPunct="1">
              <a:lnSpc>
                <a:spcPts val="1600"/>
              </a:lnSpc>
              <a:spcBef>
                <a:spcPct val="0"/>
              </a:spcBef>
              <a:buClr>
                <a:srgbClr val="FF0000"/>
              </a:buClr>
              <a:buSzPct val="120000"/>
            </a:pPr>
            <a:r>
              <a:rPr lang="it-IT" sz="3500">
                <a:solidFill>
                  <a:schemeClr val="bg1"/>
                </a:solidFill>
                <a:latin typeface="Arial" charset="0"/>
                <a:ea typeface="Arial" charset="0"/>
                <a:cs typeface="Arial" charset="0"/>
              </a:rPr>
              <a:t>190.000</a:t>
            </a:r>
            <a:endParaRPr lang="en-US" sz="3500">
              <a:solidFill>
                <a:schemeClr val="bg1"/>
              </a:solidFill>
              <a:latin typeface="Arial"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53905168-30D9-394F-85D4-F5F874172816}" type="slidenum">
              <a:rPr lang="it-IT"/>
              <a:pPr/>
              <a:t>4</a:t>
            </a:fld>
            <a:endParaRPr lang="it-IT"/>
          </a:p>
        </p:txBody>
      </p:sp>
      <p:sp>
        <p:nvSpPr>
          <p:cNvPr id="14339" name="Titolo 1"/>
          <p:cNvSpPr>
            <a:spLocks noGrp="1"/>
          </p:cNvSpPr>
          <p:nvPr>
            <p:ph type="title"/>
          </p:nvPr>
        </p:nvSpPr>
        <p:spPr>
          <a:xfrm>
            <a:off x="677863" y="476250"/>
            <a:ext cx="8229600" cy="533400"/>
          </a:xfrm>
        </p:spPr>
        <p:txBody>
          <a:bodyPr/>
          <a:lstStyle/>
          <a:p>
            <a:pPr eaLnBrk="1" hangingPunct="1"/>
            <a:r>
              <a:rPr lang="it-IT" cap="none">
                <a:solidFill>
                  <a:srgbClr val="95B3D7"/>
                </a:solidFill>
                <a:latin typeface="Arial" charset="0"/>
                <a:ea typeface="Arial" charset="0"/>
                <a:cs typeface="Arial" charset="0"/>
              </a:rPr>
              <a:t>RESEARCH AND DEVELOPMENT</a:t>
            </a:r>
          </a:p>
        </p:txBody>
      </p:sp>
      <p:sp>
        <p:nvSpPr>
          <p:cNvPr id="14340" name="Segnaposto testo 2"/>
          <p:cNvSpPr>
            <a:spLocks noGrp="1"/>
          </p:cNvSpPr>
          <p:nvPr>
            <p:ph type="body" idx="1"/>
          </p:nvPr>
        </p:nvSpPr>
        <p:spPr>
          <a:xfrm>
            <a:off x="677863" y="265113"/>
            <a:ext cx="5715000" cy="304800"/>
          </a:xfrm>
        </p:spPr>
        <p:txBody>
          <a:bodyPr/>
          <a:lstStyle/>
          <a:p>
            <a:pPr eaLnBrk="1" hangingPunct="1"/>
            <a:r>
              <a:rPr lang="it-IT">
                <a:solidFill>
                  <a:srgbClr val="A6A6A6"/>
                </a:solidFill>
                <a:latin typeface="Arial" charset="0"/>
                <a:ea typeface="Arial" charset="0"/>
                <a:cs typeface="Arial" charset="0"/>
              </a:rPr>
              <a:t>Legrand Company</a:t>
            </a:r>
          </a:p>
        </p:txBody>
      </p:sp>
      <p:pic>
        <p:nvPicPr>
          <p:cNvPr id="14341" name="Immagine 18"/>
          <p:cNvPicPr>
            <a:picLocks noChangeAspect="1"/>
          </p:cNvPicPr>
          <p:nvPr/>
        </p:nvPicPr>
        <p:blipFill>
          <a:blip r:embed="rId2" cstate="screen"/>
          <a:srcRect/>
          <a:stretch>
            <a:fillRect/>
          </a:stretch>
        </p:blipFill>
        <p:spPr bwMode="auto">
          <a:xfrm>
            <a:off x="0" y="1666875"/>
            <a:ext cx="9144000" cy="4498975"/>
          </a:xfrm>
          <a:prstGeom prst="rect">
            <a:avLst/>
          </a:prstGeom>
          <a:noFill/>
          <a:ln w="9525">
            <a:noFill/>
            <a:miter lim="800000"/>
            <a:headEnd/>
            <a:tailEnd/>
          </a:ln>
        </p:spPr>
      </p:pic>
      <p:sp>
        <p:nvSpPr>
          <p:cNvPr id="14342" name="Segnaposto contenuto 3"/>
          <p:cNvSpPr>
            <a:spLocks noGrp="1"/>
          </p:cNvSpPr>
          <p:nvPr>
            <p:ph sz="half" idx="2"/>
          </p:nvPr>
        </p:nvSpPr>
        <p:spPr>
          <a:xfrm>
            <a:off x="1749425" y="2171700"/>
            <a:ext cx="1706563" cy="568325"/>
          </a:xfrm>
        </p:spPr>
        <p:txBody>
          <a:bodyPr/>
          <a:lstStyle/>
          <a:p>
            <a:pPr eaLnBrk="1" hangingPunct="1">
              <a:spcBef>
                <a:spcPct val="0"/>
              </a:spcBef>
              <a:buClr>
                <a:srgbClr val="FF0000"/>
              </a:buClr>
              <a:buSzPct val="120000"/>
            </a:pPr>
            <a:r>
              <a:rPr lang="en-US">
                <a:solidFill>
                  <a:srgbClr val="595959"/>
                </a:solidFill>
                <a:latin typeface="Arial" charset="0"/>
                <a:ea typeface="Arial" charset="0"/>
                <a:cs typeface="Arial" charset="0"/>
              </a:rPr>
              <a:t>5% of revenue </a:t>
            </a:r>
            <a:br>
              <a:rPr lang="en-US">
                <a:solidFill>
                  <a:srgbClr val="595959"/>
                </a:solidFill>
                <a:latin typeface="Arial" charset="0"/>
                <a:ea typeface="Arial" charset="0"/>
                <a:cs typeface="Arial" charset="0"/>
              </a:rPr>
            </a:br>
            <a:r>
              <a:rPr lang="en-US">
                <a:solidFill>
                  <a:srgbClr val="595959"/>
                </a:solidFill>
                <a:latin typeface="Arial" charset="0"/>
                <a:ea typeface="Arial" charset="0"/>
                <a:cs typeface="Arial" charset="0"/>
              </a:rPr>
              <a:t>invested in R&amp;D.</a:t>
            </a:r>
          </a:p>
        </p:txBody>
      </p:sp>
      <p:sp>
        <p:nvSpPr>
          <p:cNvPr id="14343" name="Segnaposto contenuto 3"/>
          <p:cNvSpPr>
            <a:spLocks noGrp="1"/>
          </p:cNvSpPr>
          <p:nvPr>
            <p:ph sz="half" idx="2"/>
          </p:nvPr>
        </p:nvSpPr>
        <p:spPr>
          <a:xfrm>
            <a:off x="1749425" y="3140075"/>
            <a:ext cx="2578100" cy="950913"/>
          </a:xfrm>
        </p:spPr>
        <p:txBody>
          <a:bodyPr/>
          <a:lstStyle/>
          <a:p>
            <a:pPr eaLnBrk="1" hangingPunct="1">
              <a:spcBef>
                <a:spcPct val="0"/>
              </a:spcBef>
              <a:buClr>
                <a:srgbClr val="FF0000"/>
              </a:buClr>
              <a:buSzPct val="120000"/>
            </a:pPr>
            <a:r>
              <a:rPr lang="en-US">
                <a:solidFill>
                  <a:srgbClr val="595959"/>
                </a:solidFill>
                <a:latin typeface="Arial" charset="0"/>
                <a:ea typeface="Arial" charset="0"/>
                <a:cs typeface="Arial" charset="0"/>
              </a:rPr>
              <a:t>37% of total investments dedicated to the development of new products and solutions.</a:t>
            </a:r>
          </a:p>
        </p:txBody>
      </p:sp>
      <p:sp>
        <p:nvSpPr>
          <p:cNvPr id="14344" name="Segnaposto contenuto 3"/>
          <p:cNvSpPr>
            <a:spLocks noGrp="1"/>
          </p:cNvSpPr>
          <p:nvPr>
            <p:ph sz="half" idx="2"/>
          </p:nvPr>
        </p:nvSpPr>
        <p:spPr>
          <a:xfrm>
            <a:off x="1749425" y="4221163"/>
            <a:ext cx="2568575" cy="958850"/>
          </a:xfrm>
        </p:spPr>
        <p:txBody>
          <a:bodyPr/>
          <a:lstStyle/>
          <a:p>
            <a:pPr eaLnBrk="1" hangingPunct="1">
              <a:spcBef>
                <a:spcPct val="0"/>
              </a:spcBef>
              <a:buClr>
                <a:srgbClr val="FF0000"/>
              </a:buClr>
              <a:buSzPct val="120000"/>
            </a:pPr>
            <a:r>
              <a:rPr lang="en-US">
                <a:solidFill>
                  <a:srgbClr val="595959"/>
                </a:solidFill>
                <a:latin typeface="Arial" charset="0"/>
                <a:ea typeface="Arial" charset="0"/>
                <a:cs typeface="Arial" charset="0"/>
              </a:rPr>
              <a:t>50% of sales generated with products added to the catalog</a:t>
            </a:r>
          </a:p>
          <a:p>
            <a:pPr eaLnBrk="1" hangingPunct="1">
              <a:spcBef>
                <a:spcPct val="0"/>
              </a:spcBef>
              <a:buClr>
                <a:srgbClr val="FF0000"/>
              </a:buClr>
              <a:buSzPct val="120000"/>
            </a:pPr>
            <a:r>
              <a:rPr lang="en-US">
                <a:solidFill>
                  <a:srgbClr val="595959"/>
                </a:solidFill>
                <a:latin typeface="Arial" charset="0"/>
                <a:ea typeface="Arial" charset="0"/>
                <a:cs typeface="Arial" charset="0"/>
              </a:rPr>
              <a:t>less than 5 years ago.</a:t>
            </a:r>
          </a:p>
        </p:txBody>
      </p:sp>
      <p:sp>
        <p:nvSpPr>
          <p:cNvPr id="14345" name="Segnaposto contenuto 3"/>
          <p:cNvSpPr>
            <a:spLocks noGrp="1"/>
          </p:cNvSpPr>
          <p:nvPr>
            <p:ph sz="half" idx="2"/>
          </p:nvPr>
        </p:nvSpPr>
        <p:spPr>
          <a:xfrm>
            <a:off x="1749425" y="5500688"/>
            <a:ext cx="2551113" cy="822325"/>
          </a:xfrm>
        </p:spPr>
        <p:txBody>
          <a:bodyPr/>
          <a:lstStyle/>
          <a:p>
            <a:pPr eaLnBrk="1" hangingPunct="1">
              <a:spcBef>
                <a:spcPct val="0"/>
              </a:spcBef>
              <a:buClr>
                <a:srgbClr val="FF0000"/>
              </a:buClr>
              <a:buSzPct val="120000"/>
            </a:pPr>
            <a:r>
              <a:rPr lang="en-US">
                <a:solidFill>
                  <a:srgbClr val="595959"/>
                </a:solidFill>
                <a:latin typeface="Arial" charset="0"/>
                <a:ea typeface="Arial" charset="0"/>
                <a:cs typeface="Arial" charset="0"/>
              </a:rPr>
              <a:t>Over 4.600 active patents.</a:t>
            </a:r>
          </a:p>
        </p:txBody>
      </p:sp>
      <p:sp>
        <p:nvSpPr>
          <p:cNvPr id="14346" name="Segnaposto contenuto 3"/>
          <p:cNvSpPr>
            <a:spLocks noGrp="1"/>
          </p:cNvSpPr>
          <p:nvPr>
            <p:ph sz="half" idx="2"/>
          </p:nvPr>
        </p:nvSpPr>
        <p:spPr>
          <a:xfrm>
            <a:off x="5830888" y="4221163"/>
            <a:ext cx="2822575" cy="958850"/>
          </a:xfrm>
        </p:spPr>
        <p:txBody>
          <a:bodyPr/>
          <a:lstStyle/>
          <a:p>
            <a:pPr eaLnBrk="1" hangingPunct="1">
              <a:spcBef>
                <a:spcPct val="0"/>
              </a:spcBef>
              <a:buClr>
                <a:srgbClr val="FF0000"/>
              </a:buClr>
              <a:buSzPct val="120000"/>
            </a:pPr>
            <a:r>
              <a:rPr lang="en-US">
                <a:solidFill>
                  <a:srgbClr val="595959"/>
                </a:solidFill>
                <a:latin typeface="Arial" charset="0"/>
                <a:ea typeface="Arial" charset="0"/>
                <a:cs typeface="Arial" charset="0"/>
              </a:rPr>
              <a:t>Over 1.800 employees dedicated to Research &amp; Development, including 450 in Italy.</a:t>
            </a:r>
          </a:p>
        </p:txBody>
      </p:sp>
      <p:sp>
        <p:nvSpPr>
          <p:cNvPr id="14347" name="Segnaposto contenuto 3"/>
          <p:cNvSpPr>
            <a:spLocks noGrp="1"/>
          </p:cNvSpPr>
          <p:nvPr>
            <p:ph sz="half" idx="2"/>
          </p:nvPr>
        </p:nvSpPr>
        <p:spPr>
          <a:xfrm>
            <a:off x="5830888" y="5300663"/>
            <a:ext cx="3005137" cy="958850"/>
          </a:xfrm>
        </p:spPr>
        <p:txBody>
          <a:bodyPr/>
          <a:lstStyle/>
          <a:p>
            <a:pPr eaLnBrk="1" hangingPunct="1">
              <a:spcBef>
                <a:spcPct val="0"/>
              </a:spcBef>
              <a:buClr>
                <a:srgbClr val="FF0000"/>
              </a:buClr>
              <a:buSzPct val="120000"/>
            </a:pPr>
            <a:r>
              <a:rPr lang="en-US">
                <a:solidFill>
                  <a:srgbClr val="595959"/>
                </a:solidFill>
                <a:latin typeface="Arial" charset="0"/>
                <a:ea typeface="Arial" charset="0"/>
                <a:cs typeface="Arial" charset="0"/>
              </a:rPr>
              <a:t>Over 17.000 hours/year dedicated to training employeeson enviropmental issues.</a:t>
            </a:r>
          </a:p>
        </p:txBody>
      </p:sp>
      <p:sp>
        <p:nvSpPr>
          <p:cNvPr id="14348" name="Segnaposto contenuto 3"/>
          <p:cNvSpPr>
            <a:spLocks noGrp="1"/>
          </p:cNvSpPr>
          <p:nvPr>
            <p:ph sz="half" idx="2"/>
          </p:nvPr>
        </p:nvSpPr>
        <p:spPr>
          <a:xfrm>
            <a:off x="5195888" y="1804988"/>
            <a:ext cx="2822575" cy="958850"/>
          </a:xfrm>
        </p:spPr>
        <p:txBody>
          <a:bodyPr/>
          <a:lstStyle/>
          <a:p>
            <a:pPr eaLnBrk="1" hangingPunct="1">
              <a:lnSpc>
                <a:spcPts val="1600"/>
              </a:lnSpc>
              <a:spcBef>
                <a:spcPct val="0"/>
              </a:spcBef>
              <a:buClr>
                <a:srgbClr val="FF0000"/>
              </a:buClr>
              <a:buSzPct val="120000"/>
            </a:pPr>
            <a:r>
              <a:rPr lang="en-US">
                <a:solidFill>
                  <a:schemeClr val="bg1"/>
                </a:solidFill>
                <a:latin typeface="Arial" charset="0"/>
                <a:ea typeface="Arial" charset="0"/>
                <a:cs typeface="Arial" charset="0"/>
              </a:rPr>
              <a:t>Over 4 billion </a:t>
            </a:r>
            <a:br>
              <a:rPr lang="en-US">
                <a:solidFill>
                  <a:schemeClr val="bg1"/>
                </a:solidFill>
                <a:latin typeface="Arial" charset="0"/>
                <a:ea typeface="Arial" charset="0"/>
                <a:cs typeface="Arial" charset="0"/>
              </a:rPr>
            </a:br>
            <a:r>
              <a:rPr lang="en-US">
                <a:solidFill>
                  <a:schemeClr val="bg1"/>
                </a:solidFill>
                <a:latin typeface="Arial" charset="0"/>
                <a:ea typeface="Arial" charset="0"/>
                <a:cs typeface="Arial" charset="0"/>
              </a:rPr>
              <a:t>electrical devices </a:t>
            </a:r>
            <a:br>
              <a:rPr lang="en-US">
                <a:solidFill>
                  <a:schemeClr val="bg1"/>
                </a:solidFill>
                <a:latin typeface="Arial" charset="0"/>
                <a:ea typeface="Arial" charset="0"/>
                <a:cs typeface="Arial" charset="0"/>
              </a:rPr>
            </a:br>
            <a:r>
              <a:rPr lang="en-US">
                <a:solidFill>
                  <a:schemeClr val="bg1"/>
                </a:solidFill>
                <a:latin typeface="Arial" charset="0"/>
                <a:ea typeface="Arial" charset="0"/>
                <a:cs typeface="Arial" charset="0"/>
              </a:rPr>
              <a:t>installed throughout </a:t>
            </a:r>
            <a:br>
              <a:rPr lang="en-US">
                <a:solidFill>
                  <a:schemeClr val="bg1"/>
                </a:solidFill>
                <a:latin typeface="Arial" charset="0"/>
                <a:ea typeface="Arial" charset="0"/>
                <a:cs typeface="Arial" charset="0"/>
              </a:rPr>
            </a:br>
            <a:r>
              <a:rPr lang="en-US">
                <a:solidFill>
                  <a:schemeClr val="bg1"/>
                </a:solidFill>
                <a:latin typeface="Arial" charset="0"/>
                <a:ea typeface="Arial" charset="0"/>
                <a:cs typeface="Arial" charset="0"/>
              </a:rPr>
              <a:t>the world.</a:t>
            </a:r>
          </a:p>
        </p:txBody>
      </p:sp>
      <p:pic>
        <p:nvPicPr>
          <p:cNvPr id="14349" name="Immagine 5"/>
          <p:cNvPicPr>
            <a:picLocks noChangeAspect="1"/>
          </p:cNvPicPr>
          <p:nvPr/>
        </p:nvPicPr>
        <p:blipFill>
          <a:blip r:embed="rId3"/>
          <a:srcRect/>
          <a:stretch>
            <a:fillRect/>
          </a:stretch>
        </p:blipFill>
        <p:spPr bwMode="auto">
          <a:xfrm>
            <a:off x="4479925" y="1846263"/>
            <a:ext cx="571500" cy="787400"/>
          </a:xfrm>
          <a:prstGeom prst="rect">
            <a:avLst/>
          </a:prstGeom>
          <a:noFill/>
          <a:ln w="9525">
            <a:noFill/>
            <a:miter lim="800000"/>
            <a:headEnd/>
            <a:tailEnd/>
          </a:ln>
        </p:spPr>
      </p:pic>
      <p:cxnSp>
        <p:nvCxnSpPr>
          <p:cNvPr id="15" name="Connettore 1 14"/>
          <p:cNvCxnSpPr/>
          <p:nvPr/>
        </p:nvCxnSpPr>
        <p:spPr>
          <a:xfrm>
            <a:off x="1741488" y="2740025"/>
            <a:ext cx="23955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a:off x="1741488" y="3933825"/>
            <a:ext cx="23955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a:off x="1741488" y="5876925"/>
            <a:ext cx="23955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Connettore 1 23"/>
          <p:cNvCxnSpPr/>
          <p:nvPr/>
        </p:nvCxnSpPr>
        <p:spPr>
          <a:xfrm>
            <a:off x="1741488" y="5013325"/>
            <a:ext cx="23955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p:cNvCxnSpPr/>
          <p:nvPr/>
        </p:nvCxnSpPr>
        <p:spPr>
          <a:xfrm>
            <a:off x="5849938" y="5013325"/>
            <a:ext cx="23955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Connettore 1 25"/>
          <p:cNvCxnSpPr/>
          <p:nvPr/>
        </p:nvCxnSpPr>
        <p:spPr>
          <a:xfrm>
            <a:off x="5849938" y="6165850"/>
            <a:ext cx="239553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3"/>
          <p:cNvPicPr>
            <a:picLocks noChangeAspect="1"/>
          </p:cNvPicPr>
          <p:nvPr/>
        </p:nvPicPr>
        <p:blipFill>
          <a:blip r:embed="rId2" cstate="screen"/>
          <a:stretch>
            <a:fillRect/>
          </a:stretch>
        </p:blipFill>
        <p:spPr bwMode="auto">
          <a:xfrm>
            <a:off x="0" y="1812925"/>
            <a:ext cx="9144019" cy="4818898"/>
          </a:xfrm>
          <a:prstGeom prst="rect">
            <a:avLst/>
          </a:prstGeom>
          <a:noFill/>
          <a:ln>
            <a:noFill/>
          </a:ln>
        </p:spPr>
      </p:pic>
      <p:sp>
        <p:nvSpPr>
          <p:cNvPr id="20483"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51EF1227-860A-3B42-8C29-88CE9FA61655}" type="slidenum">
              <a:rPr lang="it-IT"/>
              <a:pPr/>
              <a:t>5</a:t>
            </a:fld>
            <a:endParaRPr lang="it-IT"/>
          </a:p>
        </p:txBody>
      </p:sp>
      <p:sp>
        <p:nvSpPr>
          <p:cNvPr id="20484" name="Titolo 1"/>
          <p:cNvSpPr>
            <a:spLocks noGrp="1"/>
          </p:cNvSpPr>
          <p:nvPr>
            <p:ph type="title"/>
          </p:nvPr>
        </p:nvSpPr>
        <p:spPr>
          <a:xfrm>
            <a:off x="677863" y="557213"/>
            <a:ext cx="8229600" cy="776287"/>
          </a:xfrm>
        </p:spPr>
        <p:txBody>
          <a:bodyPr/>
          <a:lstStyle/>
          <a:p>
            <a:pPr eaLnBrk="1" hangingPunct="1">
              <a:lnSpc>
                <a:spcPts val="2675"/>
              </a:lnSpc>
            </a:pPr>
            <a:r>
              <a:rPr lang="it-IT" cap="none">
                <a:solidFill>
                  <a:srgbClr val="95B3D7"/>
                </a:solidFill>
                <a:latin typeface="Arial" charset="0"/>
                <a:ea typeface="Arial" charset="0"/>
                <a:cs typeface="Arial" charset="0"/>
              </a:rPr>
              <a:t>MyHOME</a:t>
            </a:r>
          </a:p>
        </p:txBody>
      </p:sp>
      <p:sp>
        <p:nvSpPr>
          <p:cNvPr id="20485" name="Segnaposto testo 2"/>
          <p:cNvSpPr>
            <a:spLocks noGrp="1"/>
          </p:cNvSpPr>
          <p:nvPr>
            <p:ph type="body" idx="1"/>
          </p:nvPr>
        </p:nvSpPr>
        <p:spPr>
          <a:xfrm>
            <a:off x="677863" y="265113"/>
            <a:ext cx="5715000" cy="304800"/>
          </a:xfrm>
        </p:spPr>
        <p:txBody>
          <a:bodyPr/>
          <a:lstStyle/>
          <a:p>
            <a:pPr eaLnBrk="1" hangingPunct="1"/>
            <a:r>
              <a:rPr lang="de-DE">
                <a:solidFill>
                  <a:srgbClr val="A6A6A6"/>
                </a:solidFill>
                <a:latin typeface="Arial" charset="0"/>
                <a:ea typeface="Arial" charset="0"/>
                <a:cs typeface="Arial" charset="0"/>
              </a:rPr>
              <a:t>Home Automation System</a:t>
            </a:r>
          </a:p>
        </p:txBody>
      </p:sp>
      <p:pic>
        <p:nvPicPr>
          <p:cNvPr id="20486" name="Immagine 4"/>
          <p:cNvPicPr>
            <a:picLocks noChangeAspect="1"/>
          </p:cNvPicPr>
          <p:nvPr/>
        </p:nvPicPr>
        <p:blipFill>
          <a:blip r:embed="rId3" cstate="screen"/>
          <a:srcRect/>
          <a:stretch>
            <a:fillRect/>
          </a:stretch>
        </p:blipFill>
        <p:spPr bwMode="auto">
          <a:xfrm>
            <a:off x="668338" y="4008438"/>
            <a:ext cx="2303462" cy="693737"/>
          </a:xfrm>
          <a:prstGeom prst="rect">
            <a:avLst/>
          </a:prstGeom>
          <a:noFill/>
          <a:ln w="9525">
            <a:noFill/>
            <a:miter lim="800000"/>
            <a:headEnd/>
            <a:tailEnd/>
          </a:ln>
        </p:spPr>
      </p:pic>
      <p:sp>
        <p:nvSpPr>
          <p:cNvPr id="20487" name="Segnaposto contenuto 3"/>
          <p:cNvSpPr>
            <a:spLocks noGrp="1"/>
          </p:cNvSpPr>
          <p:nvPr>
            <p:ph sz="half" idx="2"/>
          </p:nvPr>
        </p:nvSpPr>
        <p:spPr>
          <a:xfrm>
            <a:off x="669925" y="4748213"/>
            <a:ext cx="5726113" cy="1203325"/>
          </a:xfrm>
        </p:spPr>
        <p:txBody>
          <a:bodyPr/>
          <a:lstStyle/>
          <a:p>
            <a:pPr eaLnBrk="1" hangingPunct="1">
              <a:spcBef>
                <a:spcPct val="0"/>
              </a:spcBef>
              <a:buClr>
                <a:srgbClr val="FF0000"/>
              </a:buClr>
              <a:buSzPct val="120000"/>
              <a:buFont typeface="Wingdings" charset="2"/>
              <a:buChar char="§"/>
            </a:pPr>
            <a:r>
              <a:rPr lang="en-US" sz="1400">
                <a:solidFill>
                  <a:srgbClr val="595959"/>
                </a:solidFill>
                <a:latin typeface="Arial" charset="0"/>
                <a:ea typeface="Arial" charset="0"/>
                <a:cs typeface="Arial" charset="0"/>
              </a:rPr>
              <a:t> MyHome offer is the home automation </a:t>
            </a:r>
          </a:p>
          <a:p>
            <a:pPr eaLnBrk="1" hangingPunct="1">
              <a:spcBef>
                <a:spcPct val="0"/>
              </a:spcBef>
              <a:buClr>
                <a:srgbClr val="FF0000"/>
              </a:buClr>
              <a:buSzPct val="120000"/>
            </a:pPr>
            <a:r>
              <a:rPr lang="en-US" sz="1400">
                <a:solidFill>
                  <a:srgbClr val="595959"/>
                </a:solidFill>
                <a:latin typeface="Arial" charset="0"/>
                <a:ea typeface="Arial" charset="0"/>
                <a:cs typeface="Arial" charset="0"/>
              </a:rPr>
              <a:t>solution of Legrand group </a:t>
            </a:r>
          </a:p>
          <a:p>
            <a:pPr eaLnBrk="1" hangingPunct="1">
              <a:spcBef>
                <a:spcPct val="0"/>
              </a:spcBef>
              <a:buClr>
                <a:srgbClr val="FF0000"/>
              </a:buClr>
              <a:buSzPct val="120000"/>
            </a:pPr>
            <a:r>
              <a:rPr lang="it-IT" sz="1400">
                <a:solidFill>
                  <a:srgbClr val="595959"/>
                </a:solidFill>
                <a:latin typeface="Arial" charset="0"/>
                <a:ea typeface="Arial" charset="0"/>
                <a:cs typeface="Arial" charset="0"/>
              </a:rPr>
              <a:t>C</a:t>
            </a:r>
            <a:r>
              <a:rPr lang="en-US" sz="1400">
                <a:solidFill>
                  <a:srgbClr val="595959"/>
                </a:solidFill>
                <a:latin typeface="Arial" charset="0"/>
                <a:ea typeface="Arial" charset="0"/>
                <a:cs typeface="Arial" charset="0"/>
              </a:rPr>
              <a:t>ommercialize since 1992 and </a:t>
            </a:r>
          </a:p>
          <a:p>
            <a:pPr eaLnBrk="1" hangingPunct="1">
              <a:spcBef>
                <a:spcPct val="0"/>
              </a:spcBef>
              <a:buClr>
                <a:srgbClr val="FF0000"/>
              </a:buClr>
              <a:buSzPct val="120000"/>
            </a:pPr>
            <a:r>
              <a:rPr lang="en-US" sz="1400">
                <a:solidFill>
                  <a:srgbClr val="595959"/>
                </a:solidFill>
                <a:latin typeface="Arial" charset="0"/>
                <a:ea typeface="Arial" charset="0"/>
                <a:cs typeface="Arial" charset="0"/>
              </a:rPr>
              <a:t>continuously improved</a:t>
            </a:r>
            <a:endParaRPr lang="it-IT" sz="1400">
              <a:solidFill>
                <a:srgbClr val="595959"/>
              </a:solidFill>
              <a:latin typeface="Arial" charset="0"/>
              <a:ea typeface="Arial" charset="0"/>
              <a:cs typeface="Arial" charset="0"/>
            </a:endParaRPr>
          </a:p>
        </p:txBody>
      </p:sp>
      <p:sp>
        <p:nvSpPr>
          <p:cNvPr id="20488" name="Segnaposto contenuto 3"/>
          <p:cNvSpPr>
            <a:spLocks noGrp="1"/>
          </p:cNvSpPr>
          <p:nvPr>
            <p:ph sz="half" idx="2"/>
          </p:nvPr>
        </p:nvSpPr>
        <p:spPr>
          <a:xfrm>
            <a:off x="906463" y="1589088"/>
            <a:ext cx="1978025" cy="342900"/>
          </a:xfrm>
        </p:spPr>
        <p:txBody>
          <a:bodyPr/>
          <a:lstStyle/>
          <a:p>
            <a:pPr eaLnBrk="1" hangingPunct="1">
              <a:lnSpc>
                <a:spcPts val="1600"/>
              </a:lnSpc>
              <a:spcBef>
                <a:spcPct val="0"/>
              </a:spcBef>
              <a:buClr>
                <a:srgbClr val="FF0000"/>
              </a:buClr>
              <a:buSzPct val="120000"/>
            </a:pPr>
            <a:r>
              <a:rPr lang="hu-HU" sz="1100">
                <a:solidFill>
                  <a:srgbClr val="595959"/>
                </a:solidFill>
                <a:latin typeface="Arial" charset="0"/>
                <a:ea typeface="Arial" charset="0"/>
                <a:cs typeface="Arial" charset="0"/>
              </a:rPr>
              <a:t>ENERGY MANAGEMENT</a:t>
            </a:r>
            <a:endParaRPr lang="en-US" sz="1100">
              <a:solidFill>
                <a:srgbClr val="595959"/>
              </a:solidFill>
              <a:latin typeface="Arial" charset="0"/>
              <a:ea typeface="Arial" charset="0"/>
              <a:cs typeface="Arial" charset="0"/>
            </a:endParaRPr>
          </a:p>
        </p:txBody>
      </p:sp>
      <p:sp>
        <p:nvSpPr>
          <p:cNvPr id="20489" name="Segnaposto contenuto 3"/>
          <p:cNvSpPr>
            <a:spLocks noGrp="1"/>
          </p:cNvSpPr>
          <p:nvPr>
            <p:ph sz="half" idx="2"/>
          </p:nvPr>
        </p:nvSpPr>
        <p:spPr>
          <a:xfrm>
            <a:off x="2484438" y="1952625"/>
            <a:ext cx="1978025" cy="342900"/>
          </a:xfrm>
        </p:spPr>
        <p:txBody>
          <a:bodyPr/>
          <a:lstStyle/>
          <a:p>
            <a:pPr eaLnBrk="1" hangingPunct="1">
              <a:lnSpc>
                <a:spcPts val="1600"/>
              </a:lnSpc>
              <a:spcBef>
                <a:spcPct val="0"/>
              </a:spcBef>
              <a:buClr>
                <a:srgbClr val="FF0000"/>
              </a:buClr>
              <a:buSzPct val="120000"/>
            </a:pPr>
            <a:r>
              <a:rPr lang="it-IT" sz="1100">
                <a:solidFill>
                  <a:srgbClr val="595959"/>
                </a:solidFill>
                <a:latin typeface="Arial" charset="0"/>
                <a:ea typeface="Arial" charset="0"/>
                <a:cs typeface="Arial" charset="0"/>
              </a:rPr>
              <a:t>SAFETY &amp; SECURITY</a:t>
            </a:r>
            <a:endParaRPr lang="en-US" sz="1100">
              <a:solidFill>
                <a:srgbClr val="595959"/>
              </a:solidFill>
              <a:latin typeface="Arial" charset="0"/>
              <a:ea typeface="Arial" charset="0"/>
              <a:cs typeface="Arial" charset="0"/>
            </a:endParaRPr>
          </a:p>
        </p:txBody>
      </p:sp>
      <p:sp>
        <p:nvSpPr>
          <p:cNvPr id="20490" name="Segnaposto contenuto 3"/>
          <p:cNvSpPr>
            <a:spLocks noGrp="1"/>
          </p:cNvSpPr>
          <p:nvPr>
            <p:ph sz="half" idx="2"/>
          </p:nvPr>
        </p:nvSpPr>
        <p:spPr>
          <a:xfrm>
            <a:off x="4500563" y="1682750"/>
            <a:ext cx="960437" cy="358775"/>
          </a:xfrm>
        </p:spPr>
        <p:txBody>
          <a:bodyPr/>
          <a:lstStyle/>
          <a:p>
            <a:pPr eaLnBrk="1" hangingPunct="1">
              <a:lnSpc>
                <a:spcPts val="1600"/>
              </a:lnSpc>
              <a:spcBef>
                <a:spcPct val="0"/>
              </a:spcBef>
              <a:buClr>
                <a:srgbClr val="FF0000"/>
              </a:buClr>
              <a:buSzPct val="120000"/>
            </a:pPr>
            <a:r>
              <a:rPr lang="it-IT" sz="1100">
                <a:solidFill>
                  <a:srgbClr val="595959"/>
                </a:solidFill>
                <a:latin typeface="Arial" charset="0"/>
                <a:ea typeface="Arial" charset="0"/>
                <a:cs typeface="Arial" charset="0"/>
              </a:rPr>
              <a:t>COMFORT</a:t>
            </a:r>
            <a:endParaRPr lang="en-US" sz="1100">
              <a:solidFill>
                <a:srgbClr val="595959"/>
              </a:solidFill>
              <a:latin typeface="Arial" charset="0"/>
              <a:ea typeface="Arial" charset="0"/>
              <a:cs typeface="Arial" charset="0"/>
            </a:endParaRPr>
          </a:p>
        </p:txBody>
      </p:sp>
      <p:sp>
        <p:nvSpPr>
          <p:cNvPr id="20491" name="Segnaposto contenuto 3"/>
          <p:cNvSpPr>
            <a:spLocks noGrp="1"/>
          </p:cNvSpPr>
          <p:nvPr>
            <p:ph sz="half" idx="2"/>
          </p:nvPr>
        </p:nvSpPr>
        <p:spPr>
          <a:xfrm>
            <a:off x="6084888" y="1538288"/>
            <a:ext cx="1525587" cy="357187"/>
          </a:xfrm>
        </p:spPr>
        <p:txBody>
          <a:bodyPr/>
          <a:lstStyle/>
          <a:p>
            <a:pPr eaLnBrk="1" hangingPunct="1">
              <a:lnSpc>
                <a:spcPts val="1600"/>
              </a:lnSpc>
              <a:spcBef>
                <a:spcPct val="0"/>
              </a:spcBef>
              <a:buClr>
                <a:srgbClr val="FF0000"/>
              </a:buClr>
              <a:buSzPct val="120000"/>
            </a:pPr>
            <a:r>
              <a:rPr lang="pt-BR" sz="1100">
                <a:solidFill>
                  <a:srgbClr val="595959"/>
                </a:solidFill>
                <a:latin typeface="Arial" charset="0"/>
                <a:ea typeface="Arial" charset="0"/>
                <a:cs typeface="Arial" charset="0"/>
              </a:rPr>
              <a:t>VIDEO DOOR ENTRY</a:t>
            </a:r>
            <a:endParaRPr lang="en-US" sz="1100">
              <a:solidFill>
                <a:srgbClr val="595959"/>
              </a:solidFill>
              <a:latin typeface="Arial" charset="0"/>
              <a:ea typeface="Arial" charset="0"/>
              <a:cs typeface="Arial" charset="0"/>
            </a:endParaRPr>
          </a:p>
        </p:txBody>
      </p:sp>
      <p:sp>
        <p:nvSpPr>
          <p:cNvPr id="20492" name="Segnaposto contenuto 3"/>
          <p:cNvSpPr>
            <a:spLocks noGrp="1"/>
          </p:cNvSpPr>
          <p:nvPr>
            <p:ph sz="half" idx="2"/>
          </p:nvPr>
        </p:nvSpPr>
        <p:spPr>
          <a:xfrm>
            <a:off x="4356100" y="3635375"/>
            <a:ext cx="3036888" cy="365125"/>
          </a:xfrm>
        </p:spPr>
        <p:txBody>
          <a:bodyPr/>
          <a:lstStyle/>
          <a:p>
            <a:pPr eaLnBrk="1" hangingPunct="1">
              <a:lnSpc>
                <a:spcPts val="1600"/>
              </a:lnSpc>
              <a:spcBef>
                <a:spcPct val="0"/>
              </a:spcBef>
              <a:buClr>
                <a:srgbClr val="FF0000"/>
              </a:buClr>
              <a:buSzPct val="120000"/>
            </a:pPr>
            <a:r>
              <a:rPr lang="it-IT" sz="1100">
                <a:solidFill>
                  <a:srgbClr val="595959"/>
                </a:solidFill>
                <a:latin typeface="Arial" charset="0"/>
                <a:ea typeface="Arial" charset="0"/>
                <a:cs typeface="Arial" charset="0"/>
              </a:rPr>
              <a:t>LOCAL AND REMOTE CONTROL</a:t>
            </a:r>
            <a:endParaRPr lang="en-US" sz="1100">
              <a:solidFill>
                <a:srgbClr val="595959"/>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6601B250-D53C-2946-B0A5-A349806C2DD7}" type="slidenum">
              <a:rPr lang="it-IT"/>
              <a:pPr/>
              <a:t>6</a:t>
            </a:fld>
            <a:endParaRPr lang="it-IT"/>
          </a:p>
        </p:txBody>
      </p:sp>
      <p:sp>
        <p:nvSpPr>
          <p:cNvPr id="21507" name="Titolo 1"/>
          <p:cNvSpPr>
            <a:spLocks noGrp="1"/>
          </p:cNvSpPr>
          <p:nvPr>
            <p:ph type="title"/>
          </p:nvPr>
        </p:nvSpPr>
        <p:spPr>
          <a:xfrm>
            <a:off x="677863" y="557213"/>
            <a:ext cx="8229600" cy="776287"/>
          </a:xfrm>
        </p:spPr>
        <p:txBody>
          <a:bodyPr/>
          <a:lstStyle/>
          <a:p>
            <a:pPr eaLnBrk="1" hangingPunct="1">
              <a:lnSpc>
                <a:spcPts val="2675"/>
              </a:lnSpc>
            </a:pPr>
            <a:r>
              <a:rPr lang="en-US" cap="none">
                <a:solidFill>
                  <a:srgbClr val="95B3D7"/>
                </a:solidFill>
                <a:latin typeface="Arial" charset="0"/>
                <a:ea typeface="Arial" charset="0"/>
                <a:cs typeface="Arial" charset="0"/>
              </a:rPr>
              <a:t>FEW DEVICES OF MyHOME</a:t>
            </a:r>
            <a:endParaRPr lang="it-IT" cap="none">
              <a:solidFill>
                <a:srgbClr val="95B3D7"/>
              </a:solidFill>
              <a:latin typeface="Arial" charset="0"/>
              <a:ea typeface="Arial" charset="0"/>
              <a:cs typeface="Arial" charset="0"/>
            </a:endParaRPr>
          </a:p>
        </p:txBody>
      </p:sp>
      <p:sp>
        <p:nvSpPr>
          <p:cNvPr id="21508" name="Segnaposto testo 2"/>
          <p:cNvSpPr>
            <a:spLocks noGrp="1"/>
          </p:cNvSpPr>
          <p:nvPr>
            <p:ph type="body" idx="1"/>
          </p:nvPr>
        </p:nvSpPr>
        <p:spPr>
          <a:xfrm>
            <a:off x="677863" y="265113"/>
            <a:ext cx="5715000" cy="304800"/>
          </a:xfrm>
        </p:spPr>
        <p:txBody>
          <a:bodyPr/>
          <a:lstStyle/>
          <a:p>
            <a:pPr eaLnBrk="1" hangingPunct="1"/>
            <a:r>
              <a:rPr lang="de-DE">
                <a:solidFill>
                  <a:srgbClr val="A6A6A6"/>
                </a:solidFill>
                <a:latin typeface="Arial" charset="0"/>
                <a:ea typeface="Arial" charset="0"/>
                <a:cs typeface="Arial" charset="0"/>
              </a:rPr>
              <a:t>Home Automation System</a:t>
            </a:r>
          </a:p>
        </p:txBody>
      </p:sp>
      <p:pic>
        <p:nvPicPr>
          <p:cNvPr id="21509" name="Immagine 3"/>
          <p:cNvPicPr>
            <a:picLocks noChangeAspect="1"/>
          </p:cNvPicPr>
          <p:nvPr/>
        </p:nvPicPr>
        <p:blipFill>
          <a:blip r:embed="rId2" cstate="screen"/>
          <a:srcRect/>
          <a:stretch>
            <a:fillRect/>
          </a:stretch>
        </p:blipFill>
        <p:spPr bwMode="auto">
          <a:xfrm>
            <a:off x="749300" y="2160588"/>
            <a:ext cx="8412163" cy="4471987"/>
          </a:xfrm>
          <a:prstGeom prst="rect">
            <a:avLst/>
          </a:prstGeom>
          <a:noFill/>
          <a:ln w="9525">
            <a:noFill/>
            <a:miter lim="800000"/>
            <a:headEnd/>
            <a:tailEnd/>
          </a:ln>
        </p:spPr>
      </p:pic>
      <p:pic>
        <p:nvPicPr>
          <p:cNvPr id="21510" name="Immagine 11"/>
          <p:cNvPicPr>
            <a:picLocks noChangeAspect="1"/>
          </p:cNvPicPr>
          <p:nvPr/>
        </p:nvPicPr>
        <p:blipFill>
          <a:blip r:embed="rId3" cstate="screen"/>
          <a:srcRect/>
          <a:stretch>
            <a:fillRect/>
          </a:stretch>
        </p:blipFill>
        <p:spPr bwMode="auto">
          <a:xfrm>
            <a:off x="649288" y="5003800"/>
            <a:ext cx="1409700" cy="423863"/>
          </a:xfrm>
          <a:prstGeom prst="rect">
            <a:avLst/>
          </a:prstGeom>
          <a:noFill/>
          <a:ln w="9525">
            <a:noFill/>
            <a:miter lim="800000"/>
            <a:headEnd/>
            <a:tailEnd/>
          </a:ln>
        </p:spPr>
      </p:pic>
      <p:sp>
        <p:nvSpPr>
          <p:cNvPr id="21511" name="Segnaposto contenuto 3"/>
          <p:cNvSpPr>
            <a:spLocks noGrp="1"/>
          </p:cNvSpPr>
          <p:nvPr>
            <p:ph sz="half" idx="2"/>
          </p:nvPr>
        </p:nvSpPr>
        <p:spPr>
          <a:xfrm>
            <a:off x="1041400" y="2535238"/>
            <a:ext cx="2106613" cy="2190750"/>
          </a:xfrm>
        </p:spPr>
        <p:txBody>
          <a:bodyPr/>
          <a:lstStyle/>
          <a:p>
            <a:pPr eaLnBrk="1" hangingPunct="1">
              <a:spcBef>
                <a:spcPct val="0"/>
              </a:spcBef>
              <a:buClr>
                <a:srgbClr val="FF0000"/>
              </a:buClr>
              <a:buSzPct val="120000"/>
            </a:pPr>
            <a:r>
              <a:rPr lang="en-US">
                <a:solidFill>
                  <a:srgbClr val="595959"/>
                </a:solidFill>
                <a:latin typeface="Arial" charset="0"/>
                <a:ea typeface="Arial" charset="0"/>
                <a:cs typeface="Arial" charset="0"/>
              </a:rPr>
              <a:t>MyHome is a network </a:t>
            </a:r>
          </a:p>
          <a:p>
            <a:pPr eaLnBrk="1" hangingPunct="1">
              <a:spcBef>
                <a:spcPct val="0"/>
              </a:spcBef>
              <a:buClr>
                <a:srgbClr val="FF0000"/>
              </a:buClr>
              <a:buSzPct val="120000"/>
            </a:pPr>
            <a:r>
              <a:rPr lang="en-US">
                <a:solidFill>
                  <a:srgbClr val="595959"/>
                </a:solidFill>
                <a:latin typeface="Arial" charset="0"/>
                <a:ea typeface="Arial" charset="0"/>
                <a:cs typeface="Arial" charset="0"/>
              </a:rPr>
              <a:t>of devices/systems connected each other; the “status of the house” is always available and shared among all the devices</a:t>
            </a:r>
          </a:p>
          <a:p>
            <a:pPr eaLnBrk="1" hangingPunct="1">
              <a:spcBef>
                <a:spcPct val="0"/>
              </a:spcBef>
              <a:buClr>
                <a:srgbClr val="FF0000"/>
              </a:buClr>
              <a:buSzPct val="120000"/>
            </a:pPr>
            <a:endParaRPr lang="en-US">
              <a:solidFill>
                <a:srgbClr val="595959"/>
              </a:solidFill>
              <a:latin typeface="Arial" charset="0"/>
              <a:ea typeface="Arial" charset="0"/>
              <a:cs typeface="Arial" charset="0"/>
            </a:endParaRPr>
          </a:p>
        </p:txBody>
      </p:sp>
      <p:pic>
        <p:nvPicPr>
          <p:cNvPr id="21512" name="Immagine 6"/>
          <p:cNvPicPr>
            <a:picLocks noChangeAspect="1"/>
          </p:cNvPicPr>
          <p:nvPr/>
        </p:nvPicPr>
        <p:blipFill>
          <a:blip r:embed="rId4"/>
          <a:srcRect/>
          <a:stretch>
            <a:fillRect/>
          </a:stretch>
        </p:blipFill>
        <p:spPr bwMode="auto">
          <a:xfrm>
            <a:off x="673100" y="2078038"/>
            <a:ext cx="3048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2"/>
          <p:cNvPicPr>
            <a:picLocks noChangeAspect="1"/>
          </p:cNvPicPr>
          <p:nvPr/>
        </p:nvPicPr>
        <p:blipFill>
          <a:blip r:embed="rId2" cstate="screen"/>
          <a:srcRect/>
          <a:stretch>
            <a:fillRect/>
          </a:stretch>
        </p:blipFill>
        <p:spPr bwMode="auto">
          <a:xfrm>
            <a:off x="2203450" y="1937082"/>
            <a:ext cx="6940550" cy="4443413"/>
          </a:xfrm>
          <a:prstGeom prst="rect">
            <a:avLst/>
          </a:prstGeom>
          <a:noFill/>
          <a:ln w="9525">
            <a:noFill/>
            <a:miter lim="800000"/>
            <a:headEnd/>
            <a:tailEnd/>
          </a:ln>
        </p:spPr>
      </p:pic>
      <p:sp>
        <p:nvSpPr>
          <p:cNvPr id="22531"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6281623A-48E3-1649-94C9-82936FF95E0A}" type="slidenum">
              <a:rPr lang="it-IT"/>
              <a:pPr/>
              <a:t>7</a:t>
            </a:fld>
            <a:endParaRPr lang="it-IT"/>
          </a:p>
        </p:txBody>
      </p:sp>
      <p:sp>
        <p:nvSpPr>
          <p:cNvPr id="22532" name="Segnaposto contenuto 3"/>
          <p:cNvSpPr>
            <a:spLocks noGrp="1"/>
          </p:cNvSpPr>
          <p:nvPr>
            <p:ph sz="half" idx="2"/>
          </p:nvPr>
        </p:nvSpPr>
        <p:spPr>
          <a:xfrm>
            <a:off x="2765425" y="3070225"/>
            <a:ext cx="2324100" cy="512763"/>
          </a:xfrm>
        </p:spPr>
        <p:txBody>
          <a:bodyPr/>
          <a:lstStyle/>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OpenWebNet a public language for home automation</a:t>
            </a:r>
          </a:p>
        </p:txBody>
      </p:sp>
      <p:sp>
        <p:nvSpPr>
          <p:cNvPr id="22533" name="Segnaposto testo 4"/>
          <p:cNvSpPr>
            <a:spLocks noGrp="1"/>
          </p:cNvSpPr>
          <p:nvPr>
            <p:ph type="body" sz="quarter" idx="3"/>
          </p:nvPr>
        </p:nvSpPr>
        <p:spPr>
          <a:xfrm>
            <a:off x="682625" y="2105025"/>
            <a:ext cx="2184400" cy="1360488"/>
          </a:xfrm>
        </p:spPr>
        <p:txBody>
          <a:bodyPr/>
          <a:lstStyle/>
          <a:p>
            <a:pPr eaLnBrk="1" hangingPunct="1"/>
            <a:r>
              <a:rPr lang="en-US" sz="1800" b="1" cap="none">
                <a:solidFill>
                  <a:srgbClr val="FF0000"/>
                </a:solidFill>
                <a:latin typeface="Arial" charset="0"/>
                <a:ea typeface="Arial" charset="0"/>
                <a:cs typeface="Arial" charset="0"/>
              </a:rPr>
              <a:t>The main </a:t>
            </a:r>
            <a:br>
              <a:rPr lang="en-US" sz="1800" b="1" cap="none">
                <a:solidFill>
                  <a:srgbClr val="FF0000"/>
                </a:solidFill>
                <a:latin typeface="Arial" charset="0"/>
                <a:ea typeface="Arial" charset="0"/>
                <a:cs typeface="Arial" charset="0"/>
              </a:rPr>
            </a:br>
            <a:r>
              <a:rPr lang="en-US" sz="1800" b="1" cap="none">
                <a:solidFill>
                  <a:srgbClr val="FF0000"/>
                </a:solidFill>
                <a:latin typeface="Arial" charset="0"/>
                <a:ea typeface="Arial" charset="0"/>
                <a:cs typeface="Arial" charset="0"/>
              </a:rPr>
              <a:t>pillars to let </a:t>
            </a:r>
            <a:br>
              <a:rPr lang="en-US" sz="1800" b="1" cap="none">
                <a:solidFill>
                  <a:srgbClr val="FF0000"/>
                </a:solidFill>
                <a:latin typeface="Arial" charset="0"/>
                <a:ea typeface="Arial" charset="0"/>
                <a:cs typeface="Arial" charset="0"/>
              </a:rPr>
            </a:br>
            <a:r>
              <a:rPr lang="en-US" sz="1800" b="1" cap="none">
                <a:solidFill>
                  <a:srgbClr val="FF0000"/>
                </a:solidFill>
                <a:latin typeface="Arial" charset="0"/>
                <a:ea typeface="Arial" charset="0"/>
                <a:cs typeface="Arial" charset="0"/>
              </a:rPr>
              <a:t>MyHome </a:t>
            </a:r>
            <a:br>
              <a:rPr lang="en-US" sz="1800" b="1" cap="none">
                <a:solidFill>
                  <a:srgbClr val="FF0000"/>
                </a:solidFill>
                <a:latin typeface="Arial" charset="0"/>
                <a:ea typeface="Arial" charset="0"/>
                <a:cs typeface="Arial" charset="0"/>
              </a:rPr>
            </a:br>
            <a:r>
              <a:rPr lang="en-US" sz="1800" b="1" cap="none">
                <a:solidFill>
                  <a:srgbClr val="FF0000"/>
                </a:solidFill>
                <a:latin typeface="Arial" charset="0"/>
                <a:ea typeface="Arial" charset="0"/>
                <a:cs typeface="Arial" charset="0"/>
              </a:rPr>
              <a:t>open are:</a:t>
            </a:r>
          </a:p>
        </p:txBody>
      </p:sp>
      <p:sp>
        <p:nvSpPr>
          <p:cNvPr id="22534" name="Titolo 1"/>
          <p:cNvSpPr>
            <a:spLocks noGrp="1"/>
          </p:cNvSpPr>
          <p:nvPr>
            <p:ph type="title"/>
          </p:nvPr>
        </p:nvSpPr>
        <p:spPr>
          <a:xfrm>
            <a:off x="677863" y="557213"/>
            <a:ext cx="8229600" cy="776287"/>
          </a:xfrm>
        </p:spPr>
        <p:txBody>
          <a:bodyPr/>
          <a:lstStyle/>
          <a:p>
            <a:pPr eaLnBrk="1" hangingPunct="1">
              <a:lnSpc>
                <a:spcPts val="2675"/>
              </a:lnSpc>
            </a:pPr>
            <a:r>
              <a:rPr lang="en-US" cap="none">
                <a:solidFill>
                  <a:srgbClr val="95B3D7"/>
                </a:solidFill>
                <a:latin typeface="Arial" charset="0"/>
                <a:ea typeface="Arial" charset="0"/>
                <a:cs typeface="Arial" charset="0"/>
              </a:rPr>
              <a:t>MyHOME IS OPEN</a:t>
            </a:r>
            <a:endParaRPr lang="it-IT" cap="none">
              <a:solidFill>
                <a:srgbClr val="95B3D7"/>
              </a:solidFill>
              <a:latin typeface="Arial" charset="0"/>
              <a:ea typeface="Arial" charset="0"/>
              <a:cs typeface="Arial" charset="0"/>
            </a:endParaRPr>
          </a:p>
        </p:txBody>
      </p:sp>
      <p:sp>
        <p:nvSpPr>
          <p:cNvPr id="22535" name="Segnaposto testo 2"/>
          <p:cNvSpPr>
            <a:spLocks noGrp="1"/>
          </p:cNvSpPr>
          <p:nvPr>
            <p:ph type="body" idx="1"/>
          </p:nvPr>
        </p:nvSpPr>
        <p:spPr>
          <a:xfrm>
            <a:off x="677863" y="265113"/>
            <a:ext cx="5715000" cy="304800"/>
          </a:xfrm>
        </p:spPr>
        <p:txBody>
          <a:bodyPr/>
          <a:lstStyle/>
          <a:p>
            <a:pPr eaLnBrk="1" hangingPunct="1"/>
            <a:r>
              <a:rPr lang="de-DE">
                <a:solidFill>
                  <a:srgbClr val="A6A6A6"/>
                </a:solidFill>
                <a:latin typeface="Arial" charset="0"/>
                <a:ea typeface="Arial" charset="0"/>
                <a:cs typeface="Arial" charset="0"/>
              </a:rPr>
              <a:t>Home Automation System</a:t>
            </a:r>
          </a:p>
        </p:txBody>
      </p:sp>
      <p:sp>
        <p:nvSpPr>
          <p:cNvPr id="22536" name="Segnaposto contenuto 3"/>
          <p:cNvSpPr>
            <a:spLocks noGrp="1"/>
          </p:cNvSpPr>
          <p:nvPr>
            <p:ph sz="half" idx="2"/>
          </p:nvPr>
        </p:nvSpPr>
        <p:spPr>
          <a:xfrm>
            <a:off x="5865813" y="3070225"/>
            <a:ext cx="2851150" cy="603250"/>
          </a:xfrm>
        </p:spPr>
        <p:txBody>
          <a:bodyPr/>
          <a:lstStyle/>
          <a:p>
            <a:pPr eaLnBrk="1" hangingPunct="1">
              <a:lnSpc>
                <a:spcPts val="1600"/>
              </a:lnSpc>
              <a:spcBef>
                <a:spcPct val="0"/>
              </a:spcBef>
              <a:buClr>
                <a:srgbClr val="FF0000"/>
              </a:buClr>
              <a:buSzPct val="120000"/>
            </a:pPr>
            <a:r>
              <a:rPr lang="en-US" sz="1300">
                <a:solidFill>
                  <a:srgbClr val="595959"/>
                </a:solidFill>
                <a:latin typeface="Arial" charset="0"/>
                <a:ea typeface="Arial" charset="0"/>
                <a:cs typeface="Arial" charset="0"/>
              </a:rPr>
              <a:t>MyOpen community</a:t>
            </a:r>
          </a:p>
          <a:p>
            <a:pPr eaLnBrk="1" hangingPunct="1">
              <a:lnSpc>
                <a:spcPts val="1600"/>
              </a:lnSpc>
              <a:spcBef>
                <a:spcPct val="0"/>
              </a:spcBef>
              <a:buClr>
                <a:srgbClr val="FF0000"/>
              </a:buClr>
              <a:buSzPct val="120000"/>
            </a:pPr>
            <a:r>
              <a:rPr lang="en-US" sz="1300" b="1">
                <a:solidFill>
                  <a:schemeClr val="tx1"/>
                </a:solidFill>
                <a:latin typeface="Arial" charset="0"/>
                <a:ea typeface="Arial" charset="0"/>
                <a:cs typeface="Arial" charset="0"/>
              </a:rPr>
              <a:t>www.myopen-legrandgroup.com </a:t>
            </a:r>
          </a:p>
          <a:p>
            <a:pPr eaLnBrk="1" hangingPunct="1">
              <a:lnSpc>
                <a:spcPts val="1600"/>
              </a:lnSpc>
              <a:spcBef>
                <a:spcPct val="0"/>
              </a:spcBef>
              <a:buClr>
                <a:srgbClr val="FF0000"/>
              </a:buClr>
              <a:buSzPct val="120000"/>
            </a:pPr>
            <a:endParaRPr lang="en-US" sz="1300">
              <a:solidFill>
                <a:srgbClr val="595959"/>
              </a:solidFill>
              <a:latin typeface="Arial" charset="0"/>
              <a:ea typeface="Arial" charset="0"/>
              <a:cs typeface="Arial" charset="0"/>
            </a:endParaRPr>
          </a:p>
        </p:txBody>
      </p:sp>
      <p:sp>
        <p:nvSpPr>
          <p:cNvPr id="22537" name="Segnaposto contenuto 3"/>
          <p:cNvSpPr>
            <a:spLocks noGrp="1"/>
          </p:cNvSpPr>
          <p:nvPr>
            <p:ph sz="half" idx="2"/>
          </p:nvPr>
        </p:nvSpPr>
        <p:spPr>
          <a:xfrm>
            <a:off x="2465388" y="5589588"/>
            <a:ext cx="2614612" cy="660400"/>
          </a:xfrm>
        </p:spPr>
        <p:txBody>
          <a:bodyPr/>
          <a:lstStyle/>
          <a:p>
            <a:pPr marL="285750" indent="-285750" eaLnBrk="1" hangingPunct="1">
              <a:lnSpc>
                <a:spcPts val="1600"/>
              </a:lnSpc>
              <a:spcBef>
                <a:spcPct val="0"/>
              </a:spcBef>
              <a:buClr>
                <a:srgbClr val="FF0000"/>
              </a:buClr>
              <a:buSzPct val="120000"/>
              <a:buFont typeface="Wingdings" charset="2"/>
              <a:buChar char="§"/>
            </a:pPr>
            <a:r>
              <a:rPr lang="en-US" sz="1300" b="1">
                <a:solidFill>
                  <a:srgbClr val="595959"/>
                </a:solidFill>
                <a:latin typeface="Arial" charset="0"/>
                <a:ea typeface="Arial" charset="0"/>
                <a:cs typeface="Arial" charset="0"/>
              </a:rPr>
              <a:t>OpenWebNet</a:t>
            </a:r>
            <a:r>
              <a:rPr lang="en-US" sz="1300">
                <a:solidFill>
                  <a:srgbClr val="595959"/>
                </a:solidFill>
                <a:latin typeface="Arial" charset="0"/>
                <a:ea typeface="Arial" charset="0"/>
                <a:cs typeface="Arial" charset="0"/>
              </a:rPr>
              <a:t> a language</a:t>
            </a:r>
            <a:br>
              <a:rPr lang="en-US" sz="1300">
                <a:solidFill>
                  <a:srgbClr val="595959"/>
                </a:solidFill>
                <a:latin typeface="Arial" charset="0"/>
                <a:ea typeface="Arial" charset="0"/>
                <a:cs typeface="Arial" charset="0"/>
              </a:rPr>
            </a:br>
            <a:r>
              <a:rPr lang="en-US" sz="1300">
                <a:solidFill>
                  <a:srgbClr val="595959"/>
                </a:solidFill>
                <a:latin typeface="Arial" charset="0"/>
                <a:ea typeface="Arial" charset="0"/>
                <a:cs typeface="Arial" charset="0"/>
              </a:rPr>
              <a:t>developed since 2000 </a:t>
            </a:r>
          </a:p>
        </p:txBody>
      </p:sp>
      <p:sp>
        <p:nvSpPr>
          <p:cNvPr id="22538" name="Segnaposto contenuto 3"/>
          <p:cNvSpPr>
            <a:spLocks noGrp="1"/>
          </p:cNvSpPr>
          <p:nvPr>
            <p:ph sz="half" idx="2"/>
          </p:nvPr>
        </p:nvSpPr>
        <p:spPr>
          <a:xfrm>
            <a:off x="5565775" y="5589588"/>
            <a:ext cx="2852738" cy="603250"/>
          </a:xfrm>
        </p:spPr>
        <p:txBody>
          <a:bodyPr/>
          <a:lstStyle/>
          <a:p>
            <a:pPr marL="285750" indent="-285750" eaLnBrk="1" hangingPunct="1">
              <a:lnSpc>
                <a:spcPts val="1600"/>
              </a:lnSpc>
              <a:spcBef>
                <a:spcPct val="0"/>
              </a:spcBef>
              <a:buClr>
                <a:srgbClr val="FF0000"/>
              </a:buClr>
              <a:buSzPct val="120000"/>
              <a:buFont typeface="Wingdings" charset="2"/>
              <a:buChar char="§"/>
            </a:pPr>
            <a:r>
              <a:rPr lang="en-US" sz="1300" b="1">
                <a:solidFill>
                  <a:srgbClr val="595959"/>
                </a:solidFill>
                <a:latin typeface="Arial" charset="0"/>
                <a:ea typeface="Arial" charset="0"/>
                <a:cs typeface="Arial" charset="0"/>
              </a:rPr>
              <a:t>MyOpen community </a:t>
            </a:r>
            <a:r>
              <a:rPr lang="en-US" sz="1300">
                <a:solidFill>
                  <a:srgbClr val="595959"/>
                </a:solidFill>
                <a:latin typeface="Arial" charset="0"/>
                <a:ea typeface="Arial" charset="0"/>
                <a:cs typeface="Arial" charset="0"/>
              </a:rPr>
              <a:t>a web </a:t>
            </a:r>
            <a:br>
              <a:rPr lang="en-US" sz="1300">
                <a:solidFill>
                  <a:srgbClr val="595959"/>
                </a:solidFill>
                <a:latin typeface="Arial" charset="0"/>
                <a:ea typeface="Arial" charset="0"/>
                <a:cs typeface="Arial" charset="0"/>
              </a:rPr>
            </a:br>
            <a:r>
              <a:rPr lang="en-US" sz="1300">
                <a:solidFill>
                  <a:srgbClr val="595959"/>
                </a:solidFill>
                <a:latin typeface="Arial" charset="0"/>
                <a:ea typeface="Arial" charset="0"/>
                <a:cs typeface="Arial" charset="0"/>
              </a:rPr>
              <a:t>community online since 2006</a:t>
            </a:r>
          </a:p>
        </p:txBody>
      </p:sp>
      <p:pic>
        <p:nvPicPr>
          <p:cNvPr id="22539" name="Immagine 17"/>
          <p:cNvPicPr>
            <a:picLocks noChangeAspect="1"/>
          </p:cNvPicPr>
          <p:nvPr/>
        </p:nvPicPr>
        <p:blipFill>
          <a:blip r:embed="rId3"/>
          <a:srcRect/>
          <a:stretch>
            <a:fillRect/>
          </a:stretch>
        </p:blipFill>
        <p:spPr bwMode="auto">
          <a:xfrm>
            <a:off x="5902325" y="2168525"/>
            <a:ext cx="2693988" cy="703263"/>
          </a:xfrm>
          <a:prstGeom prst="rect">
            <a:avLst/>
          </a:prstGeom>
          <a:noFill/>
          <a:ln w="9525">
            <a:noFill/>
            <a:miter lim="800000"/>
            <a:headEnd/>
            <a:tailEnd/>
          </a:ln>
        </p:spPr>
      </p:pic>
      <p:pic>
        <p:nvPicPr>
          <p:cNvPr id="22540" name="Immagine 18"/>
          <p:cNvPicPr>
            <a:picLocks noChangeAspect="1"/>
          </p:cNvPicPr>
          <p:nvPr/>
        </p:nvPicPr>
        <p:blipFill>
          <a:blip r:embed="rId4" cstate="screen"/>
          <a:srcRect/>
          <a:stretch>
            <a:fillRect/>
          </a:stretch>
        </p:blipFill>
        <p:spPr bwMode="auto">
          <a:xfrm>
            <a:off x="2786063" y="2112963"/>
            <a:ext cx="1122362" cy="735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2"/>
          <p:cNvPicPr>
            <a:picLocks noChangeAspect="1"/>
          </p:cNvPicPr>
          <p:nvPr/>
        </p:nvPicPr>
        <p:blipFill>
          <a:blip r:embed="rId2" cstate="screen"/>
          <a:srcRect/>
          <a:stretch>
            <a:fillRect/>
          </a:stretch>
        </p:blipFill>
        <p:spPr bwMode="auto">
          <a:xfrm>
            <a:off x="6464300" y="1830388"/>
            <a:ext cx="2679700" cy="4783137"/>
          </a:xfrm>
          <a:prstGeom prst="rect">
            <a:avLst/>
          </a:prstGeom>
          <a:noFill/>
          <a:ln w="9525">
            <a:noFill/>
            <a:miter lim="800000"/>
            <a:headEnd/>
            <a:tailEnd/>
          </a:ln>
        </p:spPr>
      </p:pic>
      <p:sp>
        <p:nvSpPr>
          <p:cNvPr id="16387" name="Segnaposto numero diapositiva 7"/>
          <p:cNvSpPr>
            <a:spLocks noGrp="1"/>
          </p:cNvSpPr>
          <p:nvPr>
            <p:ph type="sldNum" sz="quarter" idx="4294967295"/>
          </p:nvPr>
        </p:nvSpPr>
        <p:spPr bwMode="auto">
          <a:xfrm>
            <a:off x="8769350" y="6654800"/>
            <a:ext cx="374650" cy="222250"/>
          </a:xfrm>
          <a:noFill/>
          <a:ln>
            <a:miter lim="800000"/>
            <a:headEnd/>
            <a:tailEnd/>
          </a:ln>
        </p:spPr>
        <p:txBody>
          <a:bodyPr/>
          <a:lstStyle/>
          <a:p>
            <a:fld id="{FF2FB1D0-784E-CA4A-968E-6048BD050398}" type="slidenum">
              <a:rPr lang="it-IT"/>
              <a:pPr/>
              <a:t>8</a:t>
            </a:fld>
            <a:endParaRPr lang="it-IT"/>
          </a:p>
        </p:txBody>
      </p:sp>
      <p:sp>
        <p:nvSpPr>
          <p:cNvPr id="16388" name="Segnaposto contenuto 3"/>
          <p:cNvSpPr>
            <a:spLocks noGrp="1"/>
          </p:cNvSpPr>
          <p:nvPr>
            <p:ph sz="half" idx="2"/>
          </p:nvPr>
        </p:nvSpPr>
        <p:spPr>
          <a:xfrm>
            <a:off x="669925" y="2208213"/>
            <a:ext cx="5726113" cy="1203325"/>
          </a:xfrm>
        </p:spPr>
        <p:txBody>
          <a:bodyPr/>
          <a:lstStyle/>
          <a:p>
            <a:pPr eaLnBrk="1" hangingPunct="1">
              <a:spcBef>
                <a:spcPct val="0"/>
              </a:spcBef>
              <a:buClr>
                <a:srgbClr val="FF0000"/>
              </a:buClr>
              <a:buSzPct val="120000"/>
              <a:buFont typeface="Wingdings" charset="2"/>
              <a:buChar char="§"/>
            </a:pPr>
            <a:r>
              <a:rPr lang="en-US" sz="1400">
                <a:solidFill>
                  <a:srgbClr val="595959"/>
                </a:solidFill>
                <a:latin typeface="Arial" charset="0"/>
                <a:ea typeface="Arial" charset="0"/>
                <a:cs typeface="Arial" charset="0"/>
              </a:rPr>
              <a:t>  Evolution of Energy scenarios (smart grid, renewable energy)</a:t>
            </a:r>
          </a:p>
          <a:p>
            <a:pPr eaLnBrk="1" hangingPunct="1">
              <a:spcBef>
                <a:spcPct val="0"/>
              </a:spcBef>
              <a:buClr>
                <a:srgbClr val="FF0000"/>
              </a:buClr>
              <a:buSzPct val="120000"/>
              <a:buFont typeface="Wingdings" charset="2"/>
              <a:buChar char="§"/>
            </a:pPr>
            <a:r>
              <a:rPr lang="en-US" sz="1400">
                <a:solidFill>
                  <a:srgbClr val="595959"/>
                </a:solidFill>
                <a:latin typeface="Arial" charset="0"/>
                <a:ea typeface="Arial" charset="0"/>
                <a:cs typeface="Arial" charset="0"/>
              </a:rPr>
              <a:t>  Social-demographic evolution (active ageing)</a:t>
            </a:r>
          </a:p>
          <a:p>
            <a:pPr eaLnBrk="1" hangingPunct="1">
              <a:spcBef>
                <a:spcPct val="0"/>
              </a:spcBef>
              <a:buClr>
                <a:srgbClr val="FF0000"/>
              </a:buClr>
              <a:buSzPct val="120000"/>
              <a:buFont typeface="Wingdings" charset="2"/>
              <a:buChar char="§"/>
            </a:pPr>
            <a:r>
              <a:rPr lang="en-US" sz="1400">
                <a:solidFill>
                  <a:srgbClr val="595959"/>
                </a:solidFill>
                <a:latin typeface="Arial" charset="0"/>
                <a:ea typeface="Arial" charset="0"/>
                <a:cs typeface="Arial" charset="0"/>
              </a:rPr>
              <a:t>  Evolution of connectivity and user interface (Internet of Things, M2M…</a:t>
            </a:r>
          </a:p>
          <a:p>
            <a:pPr eaLnBrk="1" hangingPunct="1">
              <a:spcBef>
                <a:spcPct val="0"/>
              </a:spcBef>
              <a:buClr>
                <a:srgbClr val="FF0000"/>
              </a:buClr>
              <a:buSzPct val="120000"/>
              <a:buFont typeface="Wingdings" charset="2"/>
              <a:buChar char="§"/>
            </a:pPr>
            <a:r>
              <a:rPr lang="en-US" sz="1400">
                <a:solidFill>
                  <a:srgbClr val="595959"/>
                </a:solidFill>
                <a:latin typeface="Arial" charset="0"/>
                <a:ea typeface="Arial" charset="0"/>
                <a:cs typeface="Arial" charset="0"/>
              </a:rPr>
              <a:t>  Social evolution (smart city, smart communities, social networking)</a:t>
            </a:r>
            <a:endParaRPr lang="it-IT" sz="1400">
              <a:solidFill>
                <a:srgbClr val="595959"/>
              </a:solidFill>
              <a:latin typeface="Arial" charset="0"/>
              <a:ea typeface="Arial" charset="0"/>
              <a:cs typeface="Arial" charset="0"/>
            </a:endParaRPr>
          </a:p>
        </p:txBody>
      </p:sp>
      <p:sp>
        <p:nvSpPr>
          <p:cNvPr id="16389" name="Segnaposto testo 4"/>
          <p:cNvSpPr>
            <a:spLocks noGrp="1"/>
          </p:cNvSpPr>
          <p:nvPr>
            <p:ph type="body" sz="quarter" idx="3"/>
          </p:nvPr>
        </p:nvSpPr>
        <p:spPr>
          <a:xfrm>
            <a:off x="682625" y="1811338"/>
            <a:ext cx="2365375" cy="357187"/>
          </a:xfrm>
        </p:spPr>
        <p:txBody>
          <a:bodyPr/>
          <a:lstStyle/>
          <a:p>
            <a:pPr eaLnBrk="1" hangingPunct="1"/>
            <a:r>
              <a:rPr lang="it-IT" cap="none">
                <a:solidFill>
                  <a:srgbClr val="FF0000"/>
                </a:solidFill>
                <a:latin typeface="Arial Bold" charset="0"/>
                <a:cs typeface="ＭＳ Ｐゴシック" charset="-128"/>
              </a:rPr>
              <a:t>CURRET TRENDS</a:t>
            </a:r>
          </a:p>
        </p:txBody>
      </p:sp>
      <p:sp>
        <p:nvSpPr>
          <p:cNvPr id="16390" name="Titolo 1"/>
          <p:cNvSpPr>
            <a:spLocks noGrp="1"/>
          </p:cNvSpPr>
          <p:nvPr>
            <p:ph type="title"/>
          </p:nvPr>
        </p:nvSpPr>
        <p:spPr>
          <a:xfrm>
            <a:off x="677863" y="557213"/>
            <a:ext cx="8229600" cy="776287"/>
          </a:xfrm>
        </p:spPr>
        <p:txBody>
          <a:bodyPr/>
          <a:lstStyle/>
          <a:p>
            <a:pPr eaLnBrk="1" hangingPunct="1">
              <a:lnSpc>
                <a:spcPts val="2675"/>
              </a:lnSpc>
            </a:pPr>
            <a:r>
              <a:rPr lang="en-US" cap="none">
                <a:solidFill>
                  <a:srgbClr val="95B3D7"/>
                </a:solidFill>
                <a:latin typeface="Arial" charset="0"/>
                <a:ea typeface="Arial" charset="0"/>
                <a:cs typeface="Arial" charset="0"/>
              </a:rPr>
              <a:t>INTEROPERABILITY PROJECT -</a:t>
            </a:r>
            <a:br>
              <a:rPr lang="en-US" cap="none">
                <a:solidFill>
                  <a:srgbClr val="95B3D7"/>
                </a:solidFill>
                <a:latin typeface="Arial" charset="0"/>
                <a:ea typeface="Arial" charset="0"/>
                <a:cs typeface="Arial" charset="0"/>
              </a:rPr>
            </a:br>
            <a:r>
              <a:rPr lang="en-US" cap="none">
                <a:solidFill>
                  <a:srgbClr val="95B3D7"/>
                </a:solidFill>
                <a:latin typeface="Arial" charset="0"/>
                <a:ea typeface="Arial" charset="0"/>
                <a:cs typeface="Arial" charset="0"/>
              </a:rPr>
              <a:t>VISION AND OBJECTIVES</a:t>
            </a:r>
            <a:endParaRPr lang="it-IT" cap="none">
              <a:solidFill>
                <a:srgbClr val="95B3D7"/>
              </a:solidFill>
              <a:latin typeface="Arial" charset="0"/>
              <a:ea typeface="Arial" charset="0"/>
              <a:cs typeface="Arial" charset="0"/>
            </a:endParaRPr>
          </a:p>
        </p:txBody>
      </p:sp>
      <p:sp>
        <p:nvSpPr>
          <p:cNvPr id="16391" name="Segnaposto testo 2"/>
          <p:cNvSpPr>
            <a:spLocks noGrp="1"/>
          </p:cNvSpPr>
          <p:nvPr>
            <p:ph type="body" idx="1"/>
          </p:nvPr>
        </p:nvSpPr>
        <p:spPr>
          <a:xfrm>
            <a:off x="677863" y="265113"/>
            <a:ext cx="5715000" cy="304800"/>
          </a:xfrm>
        </p:spPr>
        <p:txBody>
          <a:bodyPr/>
          <a:lstStyle/>
          <a:p>
            <a:pPr eaLnBrk="1" hangingPunct="1"/>
            <a:r>
              <a:rPr lang="it-IT">
                <a:solidFill>
                  <a:srgbClr val="A6A6A6"/>
                </a:solidFill>
                <a:latin typeface="Arial" charset="0"/>
                <a:ea typeface="Arial" charset="0"/>
                <a:cs typeface="Arial" charset="0"/>
              </a:rPr>
              <a:t>Trends</a:t>
            </a:r>
          </a:p>
        </p:txBody>
      </p:sp>
      <p:sp>
        <p:nvSpPr>
          <p:cNvPr id="16392" name="Segnaposto contenuto 3"/>
          <p:cNvSpPr>
            <a:spLocks noGrp="1"/>
          </p:cNvSpPr>
          <p:nvPr>
            <p:ph sz="half" idx="2"/>
          </p:nvPr>
        </p:nvSpPr>
        <p:spPr>
          <a:xfrm>
            <a:off x="679450" y="3419475"/>
            <a:ext cx="5724525" cy="871538"/>
          </a:xfrm>
        </p:spPr>
        <p:txBody>
          <a:bodyPr/>
          <a:lstStyle/>
          <a:p>
            <a:pPr eaLnBrk="1" hangingPunct="1">
              <a:spcBef>
                <a:spcPct val="0"/>
              </a:spcBef>
              <a:buClr>
                <a:srgbClr val="FF0000"/>
              </a:buClr>
              <a:buSzPct val="120000"/>
            </a:pPr>
            <a:r>
              <a:rPr lang="en-US" sz="1400">
                <a:solidFill>
                  <a:srgbClr val="595959"/>
                </a:solidFill>
                <a:latin typeface="Arial" charset="0"/>
                <a:ea typeface="Arial" charset="0"/>
                <a:cs typeface="Arial" charset="0"/>
              </a:rPr>
              <a:t>Everyone is driving for a common and systemized approach. </a:t>
            </a:r>
          </a:p>
          <a:p>
            <a:pPr eaLnBrk="1" hangingPunct="1">
              <a:spcBef>
                <a:spcPct val="0"/>
              </a:spcBef>
              <a:buClr>
                <a:srgbClr val="FF0000"/>
              </a:buClr>
              <a:buSzPct val="120000"/>
            </a:pPr>
            <a:r>
              <a:rPr lang="en-US" sz="1400">
                <a:solidFill>
                  <a:srgbClr val="595959"/>
                </a:solidFill>
                <a:latin typeface="Arial" charset="0"/>
                <a:ea typeface="Arial" charset="0"/>
                <a:cs typeface="Arial" charset="0"/>
              </a:rPr>
              <a:t>Even the home (in fact especially the home) must evolve </a:t>
            </a:r>
          </a:p>
          <a:p>
            <a:pPr eaLnBrk="1" hangingPunct="1">
              <a:spcBef>
                <a:spcPct val="0"/>
              </a:spcBef>
              <a:buClr>
                <a:srgbClr val="FF0000"/>
              </a:buClr>
              <a:buSzPct val="120000"/>
            </a:pPr>
            <a:r>
              <a:rPr lang="en-US" sz="1400">
                <a:solidFill>
                  <a:srgbClr val="595959"/>
                </a:solidFill>
                <a:latin typeface="Arial" charset="0"/>
                <a:ea typeface="Arial" charset="0"/>
                <a:cs typeface="Arial" charset="0"/>
              </a:rPr>
              <a:t>in accordance with the change.</a:t>
            </a:r>
          </a:p>
        </p:txBody>
      </p:sp>
      <p:sp>
        <p:nvSpPr>
          <p:cNvPr id="16393" name="Segnaposto contenuto 3"/>
          <p:cNvSpPr>
            <a:spLocks noGrp="1"/>
          </p:cNvSpPr>
          <p:nvPr>
            <p:ph sz="half" idx="2"/>
          </p:nvPr>
        </p:nvSpPr>
        <p:spPr>
          <a:xfrm>
            <a:off x="669925" y="5518150"/>
            <a:ext cx="5726113" cy="1203325"/>
          </a:xfrm>
        </p:spPr>
        <p:txBody>
          <a:bodyPr/>
          <a:lstStyle/>
          <a:p>
            <a:pPr eaLnBrk="1" hangingPunct="1">
              <a:spcBef>
                <a:spcPct val="0"/>
              </a:spcBef>
              <a:buClr>
                <a:srgbClr val="FF0000"/>
              </a:buClr>
              <a:buSzPct val="120000"/>
              <a:buFont typeface="Wingdings" charset="2"/>
              <a:buChar char="§"/>
            </a:pPr>
            <a:r>
              <a:rPr lang="en-US" sz="1400">
                <a:solidFill>
                  <a:srgbClr val="595959"/>
                </a:solidFill>
                <a:latin typeface="Arial" charset="0"/>
                <a:ea typeface="Arial" charset="0"/>
                <a:cs typeface="Arial" charset="0"/>
              </a:rPr>
              <a:t>  Legrand facilitates debade between different stakeholders</a:t>
            </a:r>
          </a:p>
          <a:p>
            <a:pPr eaLnBrk="1" hangingPunct="1">
              <a:spcBef>
                <a:spcPct val="0"/>
              </a:spcBef>
              <a:buClr>
                <a:srgbClr val="FF0000"/>
              </a:buClr>
              <a:buSzPct val="120000"/>
              <a:buFont typeface="Wingdings" charset="2"/>
              <a:buChar char="§"/>
            </a:pPr>
            <a:r>
              <a:rPr lang="en-US" sz="1400">
                <a:solidFill>
                  <a:srgbClr val="595959"/>
                </a:solidFill>
                <a:latin typeface="Arial" charset="0"/>
                <a:ea typeface="Arial" charset="0"/>
                <a:cs typeface="Arial" charset="0"/>
              </a:rPr>
              <a:t>  The interoperability project establishes the bases for the change</a:t>
            </a:r>
            <a:endParaRPr lang="it-IT" sz="1400">
              <a:solidFill>
                <a:srgbClr val="595959"/>
              </a:solidFill>
              <a:latin typeface="Arial" charset="0"/>
              <a:ea typeface="Arial" charset="0"/>
              <a:cs typeface="Arial" charset="0"/>
            </a:endParaRPr>
          </a:p>
        </p:txBody>
      </p:sp>
      <p:sp>
        <p:nvSpPr>
          <p:cNvPr id="18" name="Segnaposto contenuto 3"/>
          <p:cNvSpPr>
            <a:spLocks noGrp="1"/>
          </p:cNvSpPr>
          <p:nvPr>
            <p:ph sz="half" idx="2"/>
          </p:nvPr>
        </p:nvSpPr>
        <p:spPr>
          <a:xfrm>
            <a:off x="969963" y="4437063"/>
            <a:ext cx="3756025" cy="833437"/>
          </a:xfrm>
        </p:spPr>
        <p:txBody>
          <a:bodyPr/>
          <a:lstStyle/>
          <a:p>
            <a:pPr eaLnBrk="1" hangingPunct="1">
              <a:spcBef>
                <a:spcPct val="0"/>
              </a:spcBef>
              <a:buClr>
                <a:srgbClr val="FF0000"/>
              </a:buClr>
              <a:buSzPct val="120000"/>
            </a:pPr>
            <a:r>
              <a:rPr lang="en-US" sz="1400">
                <a:solidFill>
                  <a:srgbClr val="95B3D7"/>
                </a:solidFill>
                <a:latin typeface="Arial" charset="0"/>
                <a:ea typeface="Arial" charset="0"/>
                <a:cs typeface="Arial" charset="0"/>
              </a:rPr>
              <a:t>Some studies predict that in 2020 (in 8 years) </a:t>
            </a:r>
          </a:p>
          <a:p>
            <a:pPr eaLnBrk="1" hangingPunct="1">
              <a:spcBef>
                <a:spcPct val="0"/>
              </a:spcBef>
              <a:buClr>
                <a:srgbClr val="FF0000"/>
              </a:buClr>
              <a:buSzPct val="120000"/>
            </a:pPr>
            <a:r>
              <a:rPr lang="en-US" sz="1400">
                <a:solidFill>
                  <a:srgbClr val="95B3D7"/>
                </a:solidFill>
                <a:latin typeface="Arial" charset="0"/>
                <a:ea typeface="Arial" charset="0"/>
                <a:cs typeface="Arial" charset="0"/>
              </a:rPr>
              <a:t>more than 50% of homes will be Smart</a:t>
            </a:r>
          </a:p>
          <a:p>
            <a:pPr eaLnBrk="1" hangingPunct="1">
              <a:spcBef>
                <a:spcPct val="0"/>
              </a:spcBef>
              <a:buClr>
                <a:srgbClr val="FF0000"/>
              </a:buClr>
              <a:buSzPct val="120000"/>
            </a:pPr>
            <a:r>
              <a:rPr lang="en-US" sz="1000">
                <a:solidFill>
                  <a:srgbClr val="95B3D7"/>
                </a:solidFill>
                <a:latin typeface="Arial" charset="0"/>
                <a:ea typeface="Arial" charset="0"/>
                <a:cs typeface="Arial" charset="0"/>
              </a:rPr>
              <a:t>(Source: Deutsche Telecom)</a:t>
            </a:r>
          </a:p>
        </p:txBody>
      </p:sp>
      <p:sp>
        <p:nvSpPr>
          <p:cNvPr id="16395" name="Segnaposto contenuto 3"/>
          <p:cNvSpPr>
            <a:spLocks noGrp="1"/>
          </p:cNvSpPr>
          <p:nvPr>
            <p:ph sz="half" idx="2"/>
          </p:nvPr>
        </p:nvSpPr>
        <p:spPr>
          <a:xfrm>
            <a:off x="639763" y="4791075"/>
            <a:ext cx="711200" cy="669925"/>
          </a:xfrm>
        </p:spPr>
        <p:txBody>
          <a:bodyPr/>
          <a:lstStyle/>
          <a:p>
            <a:pPr eaLnBrk="1" hangingPunct="1">
              <a:spcBef>
                <a:spcPct val="0"/>
              </a:spcBef>
              <a:buClr>
                <a:srgbClr val="FF0000"/>
              </a:buClr>
              <a:buSzPct val="120000"/>
            </a:pPr>
            <a:r>
              <a:rPr lang="it-IT" sz="7000">
                <a:solidFill>
                  <a:srgbClr val="FF0000"/>
                </a:solidFill>
                <a:latin typeface="Arial" charset="0"/>
                <a:ea typeface="Arial" charset="0"/>
                <a:cs typeface="Arial" charset="0"/>
              </a:rPr>
              <a:t>[</a:t>
            </a:r>
            <a:endParaRPr lang="en-US" sz="7000">
              <a:solidFill>
                <a:srgbClr val="FF0000"/>
              </a:solidFill>
              <a:latin typeface="Arial" charset="0"/>
              <a:ea typeface="Arial" charset="0"/>
              <a:cs typeface="Arial" charset="0"/>
            </a:endParaRPr>
          </a:p>
        </p:txBody>
      </p:sp>
      <p:sp>
        <p:nvSpPr>
          <p:cNvPr id="16396" name="Segnaposto contenuto 3"/>
          <p:cNvSpPr>
            <a:spLocks noGrp="1"/>
          </p:cNvSpPr>
          <p:nvPr>
            <p:ph sz="half" idx="2"/>
          </p:nvPr>
        </p:nvSpPr>
        <p:spPr>
          <a:xfrm>
            <a:off x="4579938" y="4791075"/>
            <a:ext cx="1044575" cy="906463"/>
          </a:xfrm>
        </p:spPr>
        <p:txBody>
          <a:bodyPr/>
          <a:lstStyle/>
          <a:p>
            <a:pPr eaLnBrk="1" hangingPunct="1">
              <a:spcBef>
                <a:spcPct val="0"/>
              </a:spcBef>
              <a:buClr>
                <a:srgbClr val="FF0000"/>
              </a:buClr>
              <a:buSzPct val="120000"/>
            </a:pPr>
            <a:r>
              <a:rPr lang="it-IT" sz="7000">
                <a:solidFill>
                  <a:srgbClr val="FF0000"/>
                </a:solidFill>
                <a:latin typeface="Arial" charset="0"/>
                <a:ea typeface="Arial" charset="0"/>
                <a:cs typeface="Arial" charset="0"/>
              </a:rPr>
              <a:t>]</a:t>
            </a:r>
            <a:endParaRPr lang="en-US" sz="7000">
              <a:solidFill>
                <a:srgbClr val="FF0000"/>
              </a:solidFill>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Segnaposto contenuto 3"/>
          <p:cNvSpPr>
            <a:spLocks noGrp="1"/>
          </p:cNvSpPr>
          <p:nvPr>
            <p:ph sz="half" idx="2"/>
          </p:nvPr>
        </p:nvSpPr>
        <p:spPr>
          <a:xfrm>
            <a:off x="254290" y="1412566"/>
            <a:ext cx="5726113" cy="1203325"/>
          </a:xfrm>
        </p:spPr>
        <p:txBody>
          <a:bodyPr/>
          <a:lstStyle/>
          <a:p>
            <a:pPr eaLnBrk="1" hangingPunct="1">
              <a:spcBef>
                <a:spcPct val="0"/>
              </a:spcBef>
              <a:buClr>
                <a:srgbClr val="FF0000"/>
              </a:buClr>
              <a:buSzPct val="120000"/>
              <a:buFont typeface="Wingdings" charset="2"/>
              <a:buChar char="§"/>
            </a:pPr>
            <a:r>
              <a:rPr lang="en-US" sz="1400" dirty="0">
                <a:solidFill>
                  <a:srgbClr val="595959"/>
                </a:solidFill>
                <a:latin typeface="Arial" charset="0"/>
                <a:ea typeface="Arial" charset="0"/>
                <a:cs typeface="Arial" charset="0"/>
              </a:rPr>
              <a:t> </a:t>
            </a:r>
            <a:r>
              <a:rPr lang="en-US" sz="1400" dirty="0" smtClean="0">
                <a:solidFill>
                  <a:srgbClr val="595959"/>
                </a:solidFill>
                <a:latin typeface="Arial" charset="0"/>
                <a:ea typeface="Arial" charset="0"/>
                <a:cs typeface="Arial" charset="0"/>
              </a:rPr>
              <a:t>Everyone is proposing smart objects or smart functions.</a:t>
            </a:r>
          </a:p>
          <a:p>
            <a:pPr eaLnBrk="1" hangingPunct="1">
              <a:spcBef>
                <a:spcPct val="0"/>
              </a:spcBef>
              <a:buClr>
                <a:srgbClr val="FF0000"/>
              </a:buClr>
              <a:buSzPct val="120000"/>
              <a:buFont typeface="Wingdings" charset="2"/>
              <a:buChar char="§"/>
            </a:pPr>
            <a:r>
              <a:rPr lang="en-US" sz="1400" dirty="0" smtClean="0">
                <a:solidFill>
                  <a:srgbClr val="595959"/>
                </a:solidFill>
                <a:latin typeface="Arial" charset="0"/>
                <a:ea typeface="Arial" charset="0"/>
                <a:cs typeface="Arial" charset="0"/>
              </a:rPr>
              <a:t> Control by </a:t>
            </a:r>
            <a:r>
              <a:rPr lang="en-US" sz="1400" dirty="0" err="1" smtClean="0">
                <a:solidFill>
                  <a:srgbClr val="595959"/>
                </a:solidFill>
                <a:latin typeface="Arial" charset="0"/>
                <a:ea typeface="Arial" charset="0"/>
                <a:cs typeface="Arial" charset="0"/>
              </a:rPr>
              <a:t>Smartphones</a:t>
            </a:r>
            <a:r>
              <a:rPr lang="en-US" sz="1400" dirty="0" smtClean="0">
                <a:solidFill>
                  <a:srgbClr val="595959"/>
                </a:solidFill>
                <a:latin typeface="Arial" charset="0"/>
                <a:ea typeface="Arial" charset="0"/>
                <a:cs typeface="Arial" charset="0"/>
              </a:rPr>
              <a:t> and Tablets are always proposed.</a:t>
            </a:r>
          </a:p>
          <a:p>
            <a:pPr eaLnBrk="1" hangingPunct="1">
              <a:spcBef>
                <a:spcPct val="0"/>
              </a:spcBef>
              <a:buClr>
                <a:srgbClr val="FF0000"/>
              </a:buClr>
              <a:buSzPct val="120000"/>
              <a:buFont typeface="Wingdings" charset="2"/>
              <a:buChar char="§"/>
            </a:pPr>
            <a:r>
              <a:rPr lang="en-US" sz="1400" dirty="0" smtClean="0">
                <a:solidFill>
                  <a:srgbClr val="595959"/>
                </a:solidFill>
                <a:latin typeface="Arial" charset="0"/>
                <a:ea typeface="Arial" charset="0"/>
                <a:cs typeface="Arial" charset="0"/>
              </a:rPr>
              <a:t> Cloud connection is increasing rapidly.</a:t>
            </a:r>
          </a:p>
          <a:p>
            <a:pPr eaLnBrk="1" hangingPunct="1">
              <a:spcBef>
                <a:spcPct val="0"/>
              </a:spcBef>
              <a:buClr>
                <a:srgbClr val="FF0000"/>
              </a:buClr>
              <a:buSzPct val="120000"/>
              <a:buFont typeface="Wingdings" charset="2"/>
              <a:buChar char="§"/>
            </a:pPr>
            <a:r>
              <a:rPr lang="en-US" sz="1400" dirty="0" smtClean="0">
                <a:solidFill>
                  <a:srgbClr val="595959"/>
                </a:solidFill>
                <a:latin typeface="Arial" charset="0"/>
                <a:ea typeface="Arial" charset="0"/>
                <a:cs typeface="Arial" charset="0"/>
              </a:rPr>
              <a:t> The solutions proposed by manufacturers are almost ever vertical and proprietary.</a:t>
            </a:r>
            <a:endParaRPr lang="it-IT" sz="1400" dirty="0">
              <a:solidFill>
                <a:srgbClr val="595959"/>
              </a:solidFill>
              <a:latin typeface="Arial" charset="0"/>
              <a:ea typeface="Arial" charset="0"/>
              <a:cs typeface="Arial" charset="0"/>
            </a:endParaRPr>
          </a:p>
        </p:txBody>
      </p:sp>
      <p:sp>
        <p:nvSpPr>
          <p:cNvPr id="16389" name="Segnaposto testo 4"/>
          <p:cNvSpPr>
            <a:spLocks noGrp="1"/>
          </p:cNvSpPr>
          <p:nvPr>
            <p:ph type="body" sz="quarter" idx="3"/>
          </p:nvPr>
        </p:nvSpPr>
        <p:spPr>
          <a:xfrm>
            <a:off x="290740" y="920688"/>
            <a:ext cx="2365375" cy="357187"/>
          </a:xfrm>
        </p:spPr>
        <p:txBody>
          <a:bodyPr/>
          <a:lstStyle/>
          <a:p>
            <a:pPr eaLnBrk="1" hangingPunct="1"/>
            <a:r>
              <a:rPr lang="it-IT" cap="none" dirty="0">
                <a:solidFill>
                  <a:srgbClr val="FF0000"/>
                </a:solidFill>
                <a:latin typeface="Arial Bold" charset="0"/>
                <a:cs typeface="ＭＳ Ｐゴシック" charset="-128"/>
              </a:rPr>
              <a:t>CURRET TRENDS</a:t>
            </a:r>
          </a:p>
        </p:txBody>
      </p:sp>
      <p:sp>
        <p:nvSpPr>
          <p:cNvPr id="16390" name="Titolo 1"/>
          <p:cNvSpPr>
            <a:spLocks noGrp="1"/>
          </p:cNvSpPr>
          <p:nvPr>
            <p:ph type="title"/>
          </p:nvPr>
        </p:nvSpPr>
        <p:spPr>
          <a:xfrm>
            <a:off x="636920" y="543565"/>
            <a:ext cx="8229600" cy="776287"/>
          </a:xfrm>
        </p:spPr>
        <p:txBody>
          <a:bodyPr/>
          <a:lstStyle/>
          <a:p>
            <a:pPr algn="ctr" eaLnBrk="1" hangingPunct="1">
              <a:lnSpc>
                <a:spcPts val="2675"/>
              </a:lnSpc>
            </a:pPr>
            <a:r>
              <a:rPr lang="en-US" b="1" cap="none" dirty="0" err="1" smtClean="0">
                <a:solidFill>
                  <a:srgbClr val="95B3D7"/>
                </a:solidFill>
                <a:latin typeface="Arial" charset="0"/>
                <a:ea typeface="Arial" charset="0"/>
                <a:cs typeface="Arial" charset="0"/>
              </a:rPr>
              <a:t>IoT</a:t>
            </a:r>
            <a:r>
              <a:rPr lang="en-US" b="1" cap="none" dirty="0" smtClean="0">
                <a:solidFill>
                  <a:srgbClr val="95B3D7"/>
                </a:solidFill>
                <a:latin typeface="Arial" charset="0"/>
                <a:ea typeface="Arial" charset="0"/>
                <a:cs typeface="Arial" charset="0"/>
              </a:rPr>
              <a:t> means Interoperability</a:t>
            </a:r>
            <a:endParaRPr lang="it-IT" b="1" cap="none" dirty="0">
              <a:solidFill>
                <a:srgbClr val="95B3D7"/>
              </a:solidFill>
              <a:latin typeface="Arial" charset="0"/>
              <a:ea typeface="Arial" charset="0"/>
              <a:cs typeface="Arial" charset="0"/>
            </a:endParaRPr>
          </a:p>
        </p:txBody>
      </p:sp>
      <p:sp>
        <p:nvSpPr>
          <p:cNvPr id="16391" name="Segnaposto testo 2"/>
          <p:cNvSpPr>
            <a:spLocks noGrp="1"/>
          </p:cNvSpPr>
          <p:nvPr>
            <p:ph type="body" idx="1"/>
          </p:nvPr>
        </p:nvSpPr>
        <p:spPr>
          <a:xfrm>
            <a:off x="677863" y="265113"/>
            <a:ext cx="5715000" cy="304800"/>
          </a:xfrm>
        </p:spPr>
        <p:txBody>
          <a:bodyPr/>
          <a:lstStyle/>
          <a:p>
            <a:pPr eaLnBrk="1" hangingPunct="1"/>
            <a:r>
              <a:rPr lang="it-IT" dirty="0" err="1">
                <a:solidFill>
                  <a:srgbClr val="A6A6A6"/>
                </a:solidFill>
                <a:latin typeface="Arial" charset="0"/>
                <a:ea typeface="Arial" charset="0"/>
                <a:cs typeface="Arial" charset="0"/>
              </a:rPr>
              <a:t>Trends</a:t>
            </a:r>
            <a:endParaRPr lang="it-IT" dirty="0">
              <a:solidFill>
                <a:srgbClr val="A6A6A6"/>
              </a:solidFill>
              <a:latin typeface="Arial" charset="0"/>
              <a:ea typeface="Arial" charset="0"/>
              <a:cs typeface="Arial" charset="0"/>
            </a:endParaRPr>
          </a:p>
        </p:txBody>
      </p:sp>
      <p:sp>
        <p:nvSpPr>
          <p:cNvPr id="16393" name="Segnaposto contenuto 3"/>
          <p:cNvSpPr>
            <a:spLocks noGrp="1"/>
          </p:cNvSpPr>
          <p:nvPr>
            <p:ph sz="half" idx="2"/>
          </p:nvPr>
        </p:nvSpPr>
        <p:spPr>
          <a:xfrm>
            <a:off x="242415" y="3463718"/>
            <a:ext cx="5726113" cy="1203325"/>
          </a:xfrm>
        </p:spPr>
        <p:txBody>
          <a:bodyPr/>
          <a:lstStyle/>
          <a:p>
            <a:pPr eaLnBrk="1" hangingPunct="1">
              <a:spcBef>
                <a:spcPct val="0"/>
              </a:spcBef>
              <a:buClr>
                <a:srgbClr val="FF0000"/>
              </a:buClr>
              <a:buSzPct val="120000"/>
              <a:buFont typeface="Wingdings" charset="2"/>
              <a:buChar char="§"/>
            </a:pPr>
            <a:r>
              <a:rPr lang="en-US" sz="1400" dirty="0">
                <a:solidFill>
                  <a:srgbClr val="595959"/>
                </a:solidFill>
                <a:latin typeface="Arial" charset="0"/>
                <a:ea typeface="Arial" charset="0"/>
                <a:cs typeface="Arial" charset="0"/>
              </a:rPr>
              <a:t>  </a:t>
            </a:r>
            <a:r>
              <a:rPr lang="en-US" sz="1400" dirty="0" smtClean="0">
                <a:solidFill>
                  <a:srgbClr val="595959"/>
                </a:solidFill>
                <a:latin typeface="Arial" charset="0"/>
                <a:ea typeface="Arial" charset="0"/>
                <a:cs typeface="Arial" charset="0"/>
              </a:rPr>
              <a:t>The “Salami Slice” Syndrome. Vertical non-communicating solutions.</a:t>
            </a:r>
          </a:p>
          <a:p>
            <a:pPr eaLnBrk="1" hangingPunct="1">
              <a:spcBef>
                <a:spcPct val="0"/>
              </a:spcBef>
              <a:buClr>
                <a:srgbClr val="FF0000"/>
              </a:buClr>
              <a:buSzPct val="120000"/>
              <a:buFont typeface="Wingdings" charset="2"/>
              <a:buChar char="§"/>
            </a:pPr>
            <a:r>
              <a:rPr lang="en-US" sz="1400" dirty="0" smtClean="0">
                <a:solidFill>
                  <a:srgbClr val="595959"/>
                </a:solidFill>
                <a:latin typeface="Arial" charset="0"/>
                <a:ea typeface="Arial" charset="0"/>
                <a:cs typeface="Arial" charset="0"/>
              </a:rPr>
              <a:t>  The Apps Babel and the “</a:t>
            </a:r>
            <a:r>
              <a:rPr lang="en-US" sz="1400" dirty="0" err="1" smtClean="0">
                <a:solidFill>
                  <a:srgbClr val="595959"/>
                </a:solidFill>
                <a:latin typeface="Arial" charset="0"/>
                <a:ea typeface="Arial" charset="0"/>
                <a:cs typeface="Arial" charset="0"/>
              </a:rPr>
              <a:t>bloatware</a:t>
            </a:r>
            <a:r>
              <a:rPr lang="en-US" sz="1400" dirty="0" smtClean="0">
                <a:solidFill>
                  <a:srgbClr val="595959"/>
                </a:solidFill>
                <a:latin typeface="Arial" charset="0"/>
                <a:ea typeface="Arial" charset="0"/>
                <a:cs typeface="Arial" charset="0"/>
              </a:rPr>
              <a:t>” infestation.</a:t>
            </a:r>
            <a:endParaRPr lang="en-US" sz="1400" dirty="0">
              <a:solidFill>
                <a:srgbClr val="595959"/>
              </a:solidFill>
              <a:latin typeface="Arial" charset="0"/>
              <a:ea typeface="Arial" charset="0"/>
              <a:cs typeface="Arial" charset="0"/>
            </a:endParaRPr>
          </a:p>
          <a:p>
            <a:pPr eaLnBrk="1" hangingPunct="1">
              <a:spcBef>
                <a:spcPct val="0"/>
              </a:spcBef>
              <a:buClr>
                <a:srgbClr val="FF0000"/>
              </a:buClr>
              <a:buSzPct val="120000"/>
              <a:buFont typeface="Wingdings" charset="2"/>
              <a:buChar char="§"/>
            </a:pPr>
            <a:r>
              <a:rPr lang="en-US" sz="1400" dirty="0">
                <a:solidFill>
                  <a:srgbClr val="595959"/>
                </a:solidFill>
                <a:latin typeface="Arial" charset="0"/>
                <a:ea typeface="Arial" charset="0"/>
                <a:cs typeface="Arial" charset="0"/>
              </a:rPr>
              <a:t>  </a:t>
            </a:r>
            <a:r>
              <a:rPr lang="en-US" sz="1400" dirty="0" smtClean="0">
                <a:solidFill>
                  <a:srgbClr val="595959"/>
                </a:solidFill>
                <a:latin typeface="Arial" charset="0"/>
                <a:ea typeface="Arial" charset="0"/>
                <a:cs typeface="Arial" charset="0"/>
              </a:rPr>
              <a:t>The privacy at stake.</a:t>
            </a:r>
            <a:endParaRPr lang="it-IT" sz="1400" dirty="0">
              <a:solidFill>
                <a:srgbClr val="595959"/>
              </a:solidFill>
              <a:latin typeface="Arial" charset="0"/>
              <a:ea typeface="Arial" charset="0"/>
              <a:cs typeface="Arial" charset="0"/>
            </a:endParaRPr>
          </a:p>
        </p:txBody>
      </p:sp>
      <p:sp>
        <p:nvSpPr>
          <p:cNvPr id="17" name="Segnaposto testo 4"/>
          <p:cNvSpPr txBox="1">
            <a:spLocks/>
          </p:cNvSpPr>
          <p:nvPr/>
        </p:nvSpPr>
        <p:spPr bwMode="auto">
          <a:xfrm>
            <a:off x="336262" y="2949390"/>
            <a:ext cx="2365375" cy="3571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kumimoji="0" lang="it-IT" sz="1500" b="0" i="0" u="none" strike="noStrike" kern="1200" cap="none" spc="0" normalizeH="0" baseline="0" noProof="0" dirty="0" smtClean="0">
                <a:ln>
                  <a:noFill/>
                </a:ln>
                <a:solidFill>
                  <a:srgbClr val="FF0000"/>
                </a:solidFill>
                <a:effectLst/>
                <a:uLnTx/>
                <a:uFillTx/>
                <a:latin typeface="Arial Bold" charset="0"/>
                <a:ea typeface="ＭＳ Ｐゴシック" charset="-128"/>
                <a:cs typeface="ＭＳ Ｐゴシック" charset="-128"/>
              </a:rPr>
              <a:t>THREE MAIN RISKS</a:t>
            </a:r>
            <a:endParaRPr kumimoji="0" lang="it-IT" sz="1500" b="0" i="0" u="none" strike="noStrike" kern="1200" cap="none" spc="0" normalizeH="0" baseline="0" noProof="0" dirty="0">
              <a:ln>
                <a:noFill/>
              </a:ln>
              <a:solidFill>
                <a:srgbClr val="FF0000"/>
              </a:solidFill>
              <a:effectLst/>
              <a:uLnTx/>
              <a:uFillTx/>
              <a:latin typeface="Arial Bold" charset="0"/>
              <a:ea typeface="ＭＳ Ｐゴシック" charset="-128"/>
              <a:cs typeface="ＭＳ Ｐゴシック" charset="-128"/>
            </a:endParaRPr>
          </a:p>
        </p:txBody>
      </p:sp>
      <p:pic>
        <p:nvPicPr>
          <p:cNvPr id="49154" name="Picture 2" descr="http://www.droid-life.com/wp-content/uploads/2011/04/verizon-bloatware-sort.jpg"/>
          <p:cNvPicPr>
            <a:picLocks noChangeAspect="1" noChangeArrowheads="1"/>
          </p:cNvPicPr>
          <p:nvPr/>
        </p:nvPicPr>
        <p:blipFill>
          <a:blip r:embed="rId2" cstate="screen"/>
          <a:srcRect/>
          <a:stretch>
            <a:fillRect/>
          </a:stretch>
        </p:blipFill>
        <p:spPr bwMode="auto">
          <a:xfrm>
            <a:off x="311729" y="4561281"/>
            <a:ext cx="3654631" cy="1968313"/>
          </a:xfrm>
          <a:prstGeom prst="rect">
            <a:avLst/>
          </a:prstGeom>
          <a:noFill/>
        </p:spPr>
      </p:pic>
      <p:pic>
        <p:nvPicPr>
          <p:cNvPr id="49156" name="Picture 4" descr="http://techurchin.com/wp-content/uploads/2012/08/74051d29.png"/>
          <p:cNvPicPr>
            <a:picLocks noChangeAspect="1" noChangeArrowheads="1"/>
          </p:cNvPicPr>
          <p:nvPr/>
        </p:nvPicPr>
        <p:blipFill>
          <a:blip r:embed="rId3" cstate="screen"/>
          <a:srcRect/>
          <a:stretch>
            <a:fillRect/>
          </a:stretch>
        </p:blipFill>
        <p:spPr bwMode="auto">
          <a:xfrm>
            <a:off x="6580125" y="2968832"/>
            <a:ext cx="2322643" cy="1741983"/>
          </a:xfrm>
          <a:prstGeom prst="rect">
            <a:avLst/>
          </a:prstGeom>
          <a:noFill/>
        </p:spPr>
      </p:pic>
      <p:pic>
        <p:nvPicPr>
          <p:cNvPr id="49158" name="Picture 6" descr="http://www.automatiseringgids.nl/binaries/content/gallery/ag/redactie/beveiliging/toilet_gehacked.jpg"/>
          <p:cNvPicPr>
            <a:picLocks noChangeAspect="1" noChangeArrowheads="1"/>
          </p:cNvPicPr>
          <p:nvPr/>
        </p:nvPicPr>
        <p:blipFill>
          <a:blip r:embed="rId4" cstate="screen"/>
          <a:srcRect/>
          <a:stretch>
            <a:fillRect/>
          </a:stretch>
        </p:blipFill>
        <p:spPr bwMode="auto">
          <a:xfrm>
            <a:off x="6567054" y="4877201"/>
            <a:ext cx="2303813" cy="1620085"/>
          </a:xfrm>
          <a:prstGeom prst="rect">
            <a:avLst/>
          </a:prstGeom>
          <a:noFill/>
        </p:spPr>
      </p:pic>
      <p:pic>
        <p:nvPicPr>
          <p:cNvPr id="49160" name="Picture 8" descr="http://www.thegeekyglobe.com/wp-content/uploads/2013/04/1-iPhone-and-Air-Scale-enabled-by-Bluetooth.jpg"/>
          <p:cNvPicPr>
            <a:picLocks noChangeAspect="1" noChangeArrowheads="1"/>
          </p:cNvPicPr>
          <p:nvPr/>
        </p:nvPicPr>
        <p:blipFill>
          <a:blip r:embed="rId5" cstate="screen"/>
          <a:srcRect/>
          <a:stretch>
            <a:fillRect/>
          </a:stretch>
        </p:blipFill>
        <p:spPr bwMode="auto">
          <a:xfrm>
            <a:off x="6580126" y="1140032"/>
            <a:ext cx="2266992" cy="169464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2776</TotalTime>
  <Words>1136</Words>
  <Application>Microsoft Office PowerPoint</Application>
  <PresentationFormat>Affichage à l'écran (4:3)</PresentationFormat>
  <Paragraphs>271</Paragraphs>
  <Slides>23</Slides>
  <Notes>1</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Tema di Office</vt:lpstr>
      <vt:lpstr>Home System Architecture: Opening the Door</vt:lpstr>
      <vt:lpstr>THE GROUP</vt:lpstr>
      <vt:lpstr>THE GROUP</vt:lpstr>
      <vt:lpstr>RESEARCH AND DEVELOPMENT</vt:lpstr>
      <vt:lpstr>MyHOME</vt:lpstr>
      <vt:lpstr>FEW DEVICES OF MyHOME</vt:lpstr>
      <vt:lpstr>MyHOME IS OPEN</vt:lpstr>
      <vt:lpstr>INTEROPERABILITY PROJECT - VISION AND OBJECTIVES</vt:lpstr>
      <vt:lpstr>IoT means Interoperability</vt:lpstr>
      <vt:lpstr>A strategy for interoperability</vt:lpstr>
      <vt:lpstr>Interoperability: the importance of SCENARIOS</vt:lpstr>
      <vt:lpstr>HOME LIFE</vt:lpstr>
      <vt:lpstr>INTEROPERABILITY PROJECT - VISION AND OBJECTIVES</vt:lpstr>
      <vt:lpstr>INTEROPERABILITY PROJECT</vt:lpstr>
      <vt:lpstr>INTEROPERABILITY PROJECT</vt:lpstr>
      <vt:lpstr>KEY FACTOR</vt:lpstr>
      <vt:lpstr>OPEN WEB NET</vt:lpstr>
      <vt:lpstr>OPEN WEB NET</vt:lpstr>
      <vt:lpstr>OPEN WEB NET is open </vt:lpstr>
      <vt:lpstr>Diapositive 20</vt:lpstr>
      <vt:lpstr>MY OPEN</vt:lpstr>
      <vt:lpstr>MY OPEN the main area</vt:lpstr>
      <vt:lpstr>Conclusions</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Alberto Sala</dc:creator>
  <cp:keywords/>
  <dc:description/>
  <cp:lastModifiedBy>javelon</cp:lastModifiedBy>
  <cp:revision>342</cp:revision>
  <dcterms:created xsi:type="dcterms:W3CDTF">2013-07-11T13:06:55Z</dcterms:created>
  <dcterms:modified xsi:type="dcterms:W3CDTF">2014-11-05T07:38:49Z</dcterms:modified>
  <cp:category/>
</cp:coreProperties>
</file>