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0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5240-06ED-44AD-92F6-D1CF400961D9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92FD-7E97-497C-9380-3AAD2545C0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5240-06ED-44AD-92F6-D1CF400961D9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92FD-7E97-497C-9380-3AAD2545C0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5240-06ED-44AD-92F6-D1CF400961D9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92FD-7E97-497C-9380-3AAD2545C0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5240-06ED-44AD-92F6-D1CF400961D9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92FD-7E97-497C-9380-3AAD2545C0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5240-06ED-44AD-92F6-D1CF400961D9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92FD-7E97-497C-9380-3AAD2545C0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5240-06ED-44AD-92F6-D1CF400961D9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92FD-7E97-497C-9380-3AAD2545C0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5240-06ED-44AD-92F6-D1CF400961D9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92FD-7E97-497C-9380-3AAD2545C0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5240-06ED-44AD-92F6-D1CF400961D9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92FD-7E97-497C-9380-3AAD2545C0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5240-06ED-44AD-92F6-D1CF400961D9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92FD-7E97-497C-9380-3AAD2545C0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5240-06ED-44AD-92F6-D1CF400961D9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92FD-7E97-497C-9380-3AAD2545C0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5240-06ED-44AD-92F6-D1CF400961D9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892FD-7E97-497C-9380-3AAD2545C0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5240-06ED-44AD-92F6-D1CF400961D9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892FD-7E97-497C-9380-3AAD2545C02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25511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Hypothèse : une classe de 36 élèves et </a:t>
            </a:r>
            <a:r>
              <a:rPr lang="fr-FR" smtClean="0"/>
              <a:t>choix du </a:t>
            </a:r>
            <a:r>
              <a:rPr lang="fr-FR" dirty="0" smtClean="0"/>
              <a:t>conseil pédagogique de 3h par niveau en groupes à effectifs réduits.</a:t>
            </a:r>
            <a:br>
              <a:rPr lang="fr-FR" dirty="0" smtClean="0"/>
            </a:br>
            <a:r>
              <a:rPr lang="fr-FR" b="1" dirty="0" smtClean="0">
                <a:solidFill>
                  <a:srgbClr val="FF0000"/>
                </a:solidFill>
              </a:rPr>
              <a:t>1 professeur responsable des enseignements de 1</a:t>
            </a:r>
            <a:r>
              <a:rPr lang="fr-FR" b="1" baseline="30000" dirty="0" smtClean="0">
                <a:solidFill>
                  <a:srgbClr val="FF0000"/>
                </a:solidFill>
              </a:rPr>
              <a:t>er </a:t>
            </a:r>
            <a:r>
              <a:rPr lang="fr-FR" b="1" dirty="0" smtClean="0">
                <a:solidFill>
                  <a:srgbClr val="FF0000"/>
                </a:solidFill>
              </a:rPr>
              <a:t>(6h + 1h TPE)</a:t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smtClean="0">
                <a:solidFill>
                  <a:srgbClr val="7030A0"/>
                </a:solidFill>
              </a:rPr>
              <a:t>1 professeur responsable des enseignements de T</a:t>
            </a:r>
            <a:r>
              <a:rPr lang="fr-FR" b="1" baseline="30000" dirty="0" smtClean="0">
                <a:solidFill>
                  <a:srgbClr val="7030A0"/>
                </a:solidFill>
              </a:rPr>
              <a:t>ale </a:t>
            </a:r>
            <a:r>
              <a:rPr lang="fr-FR" b="1" dirty="0" smtClean="0">
                <a:solidFill>
                  <a:srgbClr val="7030A0"/>
                </a:solidFill>
              </a:rPr>
              <a:t>(6h + 2h projet interdisciplinaire).</a:t>
            </a:r>
            <a:endParaRPr lang="fr-FR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rondir un rectangle avec un coin diagonal 20"/>
          <p:cNvSpPr/>
          <p:nvPr/>
        </p:nvSpPr>
        <p:spPr>
          <a:xfrm>
            <a:off x="552736" y="116633"/>
            <a:ext cx="8429683" cy="648071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Schémas d’organisation possibles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-14068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3600" dirty="0" smtClean="0"/>
              <a:t>STI2D – Organisation des activités</a:t>
            </a:r>
            <a:endParaRPr lang="fr-FR" sz="36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2621577"/>
              </p:ext>
            </p:extLst>
          </p:nvPr>
        </p:nvGraphicFramePr>
        <p:xfrm>
          <a:off x="1088212" y="1286339"/>
          <a:ext cx="7080454" cy="487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075"/>
                <a:gridCol w="1180076"/>
                <a:gridCol w="1180076"/>
                <a:gridCol w="1180075"/>
                <a:gridCol w="590038"/>
                <a:gridCol w="590038"/>
                <a:gridCol w="1180076"/>
              </a:tblGrid>
              <a:tr h="4288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Lundi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Mardi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Mercredi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Jeudi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Vendredi</a:t>
                      </a:r>
                      <a:endParaRPr lang="fr-FR" dirty="0"/>
                    </a:p>
                  </a:txBody>
                  <a:tcPr/>
                </a:tc>
              </a:tr>
              <a:tr h="52684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8-9</a:t>
                      </a:r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Cours CE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Term</a:t>
                      </a:r>
                      <a:endParaRPr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Cours</a:t>
                      </a:r>
                      <a:r>
                        <a:rPr lang="fr-FR" dirty="0" smtClean="0"/>
                        <a:t> CE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TAPGA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</a:tr>
              <a:tr h="4669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9-10</a:t>
                      </a:r>
                      <a:endParaRPr lang="fr-FR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48357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10-11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TAPGB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505208"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11-12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375222">
                <a:tc gridSpan="7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52684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14-15</a:t>
                      </a:r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 AD CE</a:t>
                      </a:r>
                      <a:endParaRPr lang="fr-FR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baseline="0" dirty="0" err="1" smtClean="0">
                          <a:solidFill>
                            <a:schemeClr val="tx1"/>
                          </a:solidFill>
                        </a:rPr>
                        <a:t>Term</a:t>
                      </a:r>
                      <a:endParaRPr lang="fr-FR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AD CE</a:t>
                      </a: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1AP</a:t>
                      </a:r>
                    </a:p>
                    <a:p>
                      <a:pPr algn="ctr"/>
                      <a:r>
                        <a:rPr lang="fr-FR" dirty="0" smtClean="0"/>
                        <a:t>GA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5026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15-16</a:t>
                      </a:r>
                      <a:endParaRPr lang="fr-FR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  <a:tr h="52684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16-17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TPE</a:t>
                      </a:r>
                      <a:endParaRPr lang="fr-FR" dirty="0"/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Term</a:t>
                      </a:r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AD CE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fr-FR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1AP </a:t>
                      </a:r>
                    </a:p>
                    <a:p>
                      <a:pPr algn="ctr"/>
                      <a:r>
                        <a:rPr lang="fr-FR" dirty="0" smtClean="0"/>
                        <a:t>GB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48748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17-18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843808" y="6237312"/>
            <a:ext cx="212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Semaine sans  projet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043608" y="836712"/>
            <a:ext cx="724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Un professeur de SI, classe à 36 élèves, soit deux groupes à effectifs réduits.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308304" y="2276872"/>
            <a:ext cx="1656184" cy="864096"/>
          </a:xfrm>
          <a:prstGeom prst="wedgeRectCallout">
            <a:avLst>
              <a:gd name="adj1" fmla="val -86566"/>
              <a:gd name="adj2" fmla="val 2185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Autre discipline en groupe à effectifs réduits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47820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rondir un rectangle avec un coin diagonal 20"/>
          <p:cNvSpPr/>
          <p:nvPr/>
        </p:nvSpPr>
        <p:spPr>
          <a:xfrm>
            <a:off x="552736" y="116633"/>
            <a:ext cx="8429683" cy="648071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Schémas d’organisation possibles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-14068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3600" dirty="0" smtClean="0"/>
              <a:t>STI2D – Organisation des activités</a:t>
            </a:r>
            <a:endParaRPr lang="fr-FR" sz="36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2621577"/>
              </p:ext>
            </p:extLst>
          </p:nvPr>
        </p:nvGraphicFramePr>
        <p:xfrm>
          <a:off x="1088212" y="1286339"/>
          <a:ext cx="7080454" cy="487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075"/>
                <a:gridCol w="1180076"/>
                <a:gridCol w="1180076"/>
                <a:gridCol w="1180075"/>
                <a:gridCol w="590038"/>
                <a:gridCol w="590038"/>
                <a:gridCol w="1180076"/>
              </a:tblGrid>
              <a:tr h="4288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Lundi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Mardi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Mercredi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Jeudi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Vendredi</a:t>
                      </a:r>
                      <a:endParaRPr lang="fr-FR" dirty="0"/>
                    </a:p>
                  </a:txBody>
                  <a:tcPr/>
                </a:tc>
              </a:tr>
              <a:tr h="52684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8-9</a:t>
                      </a:r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Cours CE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Term</a:t>
                      </a:r>
                      <a:endParaRPr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Cours</a:t>
                      </a:r>
                      <a:r>
                        <a:rPr lang="fr-FR" dirty="0" smtClean="0"/>
                        <a:t> CE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TAPGA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</a:tr>
              <a:tr h="4669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9-10</a:t>
                      </a:r>
                      <a:endParaRPr lang="fr-FR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48357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10-11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TAPGB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505208"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11-12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375222">
                <a:tc gridSpan="7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52684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14-15</a:t>
                      </a:r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 AD CE</a:t>
                      </a:r>
                      <a:endParaRPr lang="fr-FR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Term</a:t>
                      </a:r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Projet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1AP</a:t>
                      </a:r>
                    </a:p>
                    <a:p>
                      <a:pPr algn="ctr"/>
                      <a:r>
                        <a:rPr lang="fr-FR" dirty="0" smtClean="0"/>
                        <a:t>GA</a:t>
                      </a:r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5026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15-16</a:t>
                      </a:r>
                      <a:endParaRPr lang="fr-FR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  <a:tr h="52684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16-17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TPE</a:t>
                      </a:r>
                      <a:endParaRPr lang="fr-FR" dirty="0"/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Term</a:t>
                      </a:r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Projet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fr-FR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1AP </a:t>
                      </a:r>
                    </a:p>
                    <a:p>
                      <a:pPr algn="ctr"/>
                      <a:r>
                        <a:rPr lang="fr-FR" dirty="0" smtClean="0"/>
                        <a:t>GB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48748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17-18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043608" y="836712"/>
            <a:ext cx="724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Un professeur de SI, classe à 36 élèves, soit deux groupes à effectifs réduits.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308304" y="2276872"/>
            <a:ext cx="1656184" cy="864096"/>
          </a:xfrm>
          <a:prstGeom prst="wedgeRectCallout">
            <a:avLst>
              <a:gd name="adj1" fmla="val -86566"/>
              <a:gd name="adj2" fmla="val 2185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Autre discipline en groupe à effectifs réduits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771800" y="6309320"/>
            <a:ext cx="2247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Semaine avec  projet,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47820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165</Words>
  <Application>Microsoft Office PowerPoint</Application>
  <PresentationFormat>Affichage à l'écran (4:3)</PresentationFormat>
  <Paragraphs>69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Hypothèse : une classe de 36 élèves et choix du conseil pédagogique de 3h par niveau en groupes à effectifs réduits. 1 professeur responsable des enseignements de 1er (6h + 1h TPE) 1 professeur responsable des enseignements de Tale (6h + 2h projet interdisciplinaire).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Philippe</dc:creator>
  <cp:lastModifiedBy>MEN</cp:lastModifiedBy>
  <cp:revision>12</cp:revision>
  <dcterms:created xsi:type="dcterms:W3CDTF">2011-11-07T21:09:04Z</dcterms:created>
  <dcterms:modified xsi:type="dcterms:W3CDTF">2011-11-21T14:42:18Z</dcterms:modified>
</cp:coreProperties>
</file>