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6" r:id="rId3"/>
    <p:sldId id="265" r:id="rId4"/>
    <p:sldId id="264" r:id="rId5"/>
    <p:sldId id="267" r:id="rId6"/>
    <p:sldId id="268" r:id="rId7"/>
    <p:sldId id="263" r:id="rId8"/>
    <p:sldId id="269" r:id="rId9"/>
    <p:sldId id="270"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018" autoAdjust="0"/>
  </p:normalViewPr>
  <p:slideViewPr>
    <p:cSldViewPr>
      <p:cViewPr>
        <p:scale>
          <a:sx n="100" d="100"/>
          <a:sy n="100" d="100"/>
        </p:scale>
        <p:origin x="-1432" y="-4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EDA93F-CED9-4023-ABA7-3D36B9907E37}" type="doc">
      <dgm:prSet loTypeId="urn:microsoft.com/office/officeart/2005/8/layout/hProcess11" loCatId="process" qsTypeId="urn:microsoft.com/office/officeart/2005/8/quickstyle/3d1" qsCatId="3D" csTypeId="urn:microsoft.com/office/officeart/2005/8/colors/accent0_1" csCatId="mainScheme" phldr="1"/>
      <dgm:spPr/>
    </dgm:pt>
    <dgm:pt modelId="{7A9DE77A-3C06-4C21-A0EA-37F5B5BA0019}">
      <dgm:prSet phldrT="[Texte]"/>
      <dgm:spPr/>
      <dgm:t>
        <a:bodyPr/>
        <a:lstStyle/>
        <a:p>
          <a:r>
            <a:rPr lang="fr-FR" dirty="0" smtClean="0"/>
            <a:t>Début  Année</a:t>
          </a:r>
          <a:endParaRPr lang="fr-FR" dirty="0"/>
        </a:p>
      </dgm:t>
    </dgm:pt>
    <dgm:pt modelId="{51E83905-4F15-4B8E-9771-29A5EB37A051}" type="parTrans" cxnId="{1A406945-D08D-43F5-B7AC-2031DCD1A724}">
      <dgm:prSet/>
      <dgm:spPr/>
      <dgm:t>
        <a:bodyPr/>
        <a:lstStyle/>
        <a:p>
          <a:endParaRPr lang="fr-FR"/>
        </a:p>
      </dgm:t>
    </dgm:pt>
    <dgm:pt modelId="{CE363476-F03E-4108-A41C-B8CA4700924D}" type="sibTrans" cxnId="{1A406945-D08D-43F5-B7AC-2031DCD1A724}">
      <dgm:prSet/>
      <dgm:spPr/>
      <dgm:t>
        <a:bodyPr/>
        <a:lstStyle/>
        <a:p>
          <a:endParaRPr lang="fr-FR"/>
        </a:p>
      </dgm:t>
    </dgm:pt>
    <dgm:pt modelId="{1BA6DD5D-2866-4F83-98A7-812B1CAF040A}">
      <dgm:prSet phldrT="[Texte]"/>
      <dgm:spPr/>
      <dgm:t>
        <a:bodyPr/>
        <a:lstStyle/>
        <a:p>
          <a:r>
            <a:rPr lang="fr-FR" dirty="0" smtClean="0"/>
            <a:t>Vacances de noël</a:t>
          </a:r>
          <a:endParaRPr lang="fr-FR" dirty="0"/>
        </a:p>
      </dgm:t>
    </dgm:pt>
    <dgm:pt modelId="{F5813D93-1C7C-4F6C-BBA5-2CC70685C569}" type="parTrans" cxnId="{2396E18A-B745-4FB9-BA5B-07F54B6A84B6}">
      <dgm:prSet/>
      <dgm:spPr/>
      <dgm:t>
        <a:bodyPr/>
        <a:lstStyle/>
        <a:p>
          <a:endParaRPr lang="fr-FR"/>
        </a:p>
      </dgm:t>
    </dgm:pt>
    <dgm:pt modelId="{F7E52E77-E684-4177-A42C-F4E5B33BBECA}" type="sibTrans" cxnId="{2396E18A-B745-4FB9-BA5B-07F54B6A84B6}">
      <dgm:prSet/>
      <dgm:spPr/>
      <dgm:t>
        <a:bodyPr/>
        <a:lstStyle/>
        <a:p>
          <a:endParaRPr lang="fr-FR"/>
        </a:p>
      </dgm:t>
    </dgm:pt>
    <dgm:pt modelId="{BF9A6544-880D-451E-BF24-B4A62887337A}">
      <dgm:prSet phldrT="[Texte]"/>
      <dgm:spPr/>
      <dgm:t>
        <a:bodyPr/>
        <a:lstStyle/>
        <a:p>
          <a:r>
            <a:rPr lang="fr-FR" dirty="0" smtClean="0"/>
            <a:t>Vacances d’hiver</a:t>
          </a:r>
          <a:endParaRPr lang="fr-FR" dirty="0"/>
        </a:p>
      </dgm:t>
    </dgm:pt>
    <dgm:pt modelId="{21F31E48-9D63-414C-B2A6-D6AE693F7948}" type="parTrans" cxnId="{05910825-2474-480E-9353-AED6187203F4}">
      <dgm:prSet/>
      <dgm:spPr/>
      <dgm:t>
        <a:bodyPr/>
        <a:lstStyle/>
        <a:p>
          <a:endParaRPr lang="fr-FR"/>
        </a:p>
      </dgm:t>
    </dgm:pt>
    <dgm:pt modelId="{597149FF-222A-4906-A49F-56271F4A966B}" type="sibTrans" cxnId="{05910825-2474-480E-9353-AED6187203F4}">
      <dgm:prSet/>
      <dgm:spPr/>
      <dgm:t>
        <a:bodyPr/>
        <a:lstStyle/>
        <a:p>
          <a:endParaRPr lang="fr-FR"/>
        </a:p>
      </dgm:t>
    </dgm:pt>
    <dgm:pt modelId="{EE1A941A-7F33-4AFE-BCCB-B050481C6B46}">
      <dgm:prSet phldrT="[Texte]"/>
      <dgm:spPr/>
      <dgm:t>
        <a:bodyPr/>
        <a:lstStyle/>
        <a:p>
          <a:r>
            <a:rPr lang="fr-FR" dirty="0" smtClean="0"/>
            <a:t>Vacances de printemps</a:t>
          </a:r>
          <a:endParaRPr lang="fr-FR" dirty="0"/>
        </a:p>
      </dgm:t>
    </dgm:pt>
    <dgm:pt modelId="{B5D8F824-0461-4F62-B019-91DFC4B8B79C}" type="parTrans" cxnId="{6DC11DE2-E673-42D5-A435-4EF739976238}">
      <dgm:prSet/>
      <dgm:spPr/>
      <dgm:t>
        <a:bodyPr/>
        <a:lstStyle/>
        <a:p>
          <a:endParaRPr lang="fr-FR"/>
        </a:p>
      </dgm:t>
    </dgm:pt>
    <dgm:pt modelId="{B1DB3277-FDB7-4F6C-B497-E0C1150B1D12}" type="sibTrans" cxnId="{6DC11DE2-E673-42D5-A435-4EF739976238}">
      <dgm:prSet/>
      <dgm:spPr/>
      <dgm:t>
        <a:bodyPr/>
        <a:lstStyle/>
        <a:p>
          <a:endParaRPr lang="fr-FR"/>
        </a:p>
      </dgm:t>
    </dgm:pt>
    <dgm:pt modelId="{9ADE40A9-B2FC-4296-9A0C-A140A594FBB6}">
      <dgm:prSet phldrT="[Texte]"/>
      <dgm:spPr/>
      <dgm:t>
        <a:bodyPr/>
        <a:lstStyle/>
        <a:p>
          <a:r>
            <a:rPr lang="fr-FR" dirty="0" smtClean="0"/>
            <a:t>Vacances de toussaint</a:t>
          </a:r>
          <a:endParaRPr lang="fr-FR" dirty="0"/>
        </a:p>
      </dgm:t>
    </dgm:pt>
    <dgm:pt modelId="{C4BE73FC-EA81-4741-8A98-0B55B447122B}" type="parTrans" cxnId="{8587703A-17FD-4A79-A30E-47C44EBE6858}">
      <dgm:prSet/>
      <dgm:spPr/>
      <dgm:t>
        <a:bodyPr/>
        <a:lstStyle/>
        <a:p>
          <a:endParaRPr lang="fr-FR"/>
        </a:p>
      </dgm:t>
    </dgm:pt>
    <dgm:pt modelId="{2BA0C643-23F7-4328-A532-A0D2D0BF5827}" type="sibTrans" cxnId="{8587703A-17FD-4A79-A30E-47C44EBE6858}">
      <dgm:prSet/>
      <dgm:spPr/>
      <dgm:t>
        <a:bodyPr/>
        <a:lstStyle/>
        <a:p>
          <a:endParaRPr lang="fr-FR"/>
        </a:p>
      </dgm:t>
    </dgm:pt>
    <dgm:pt modelId="{7E578A94-636C-473C-859C-FF3AF4696241}">
      <dgm:prSet phldrT="[Texte]"/>
      <dgm:spPr/>
      <dgm:t>
        <a:bodyPr/>
        <a:lstStyle/>
        <a:p>
          <a:r>
            <a:rPr lang="fr-FR" dirty="0" smtClean="0"/>
            <a:t>Fin Année</a:t>
          </a:r>
          <a:endParaRPr lang="fr-FR" dirty="0"/>
        </a:p>
      </dgm:t>
    </dgm:pt>
    <dgm:pt modelId="{91FCA867-4BEB-4610-B5E7-3406FC8D59E4}" type="parTrans" cxnId="{6205D9CA-16D5-4859-8DC9-BE1547413FAB}">
      <dgm:prSet/>
      <dgm:spPr/>
      <dgm:t>
        <a:bodyPr/>
        <a:lstStyle/>
        <a:p>
          <a:endParaRPr lang="fr-FR"/>
        </a:p>
      </dgm:t>
    </dgm:pt>
    <dgm:pt modelId="{9F31A990-F8EC-467A-B3CB-326977D5A4C6}" type="sibTrans" cxnId="{6205D9CA-16D5-4859-8DC9-BE1547413FAB}">
      <dgm:prSet/>
      <dgm:spPr/>
      <dgm:t>
        <a:bodyPr/>
        <a:lstStyle/>
        <a:p>
          <a:endParaRPr lang="fr-FR"/>
        </a:p>
      </dgm:t>
    </dgm:pt>
    <dgm:pt modelId="{F4D21A57-D658-4213-9BD3-2C10E02C99F3}" type="pres">
      <dgm:prSet presAssocID="{5AEDA93F-CED9-4023-ABA7-3D36B9907E37}" presName="Name0" presStyleCnt="0">
        <dgm:presLayoutVars>
          <dgm:dir/>
          <dgm:resizeHandles val="exact"/>
        </dgm:presLayoutVars>
      </dgm:prSet>
      <dgm:spPr/>
    </dgm:pt>
    <dgm:pt modelId="{7FA87D47-3671-46DA-8332-04E4F21D22FD}" type="pres">
      <dgm:prSet presAssocID="{5AEDA93F-CED9-4023-ABA7-3D36B9907E37}" presName="arrow" presStyleLbl="bgShp" presStyleIdx="0" presStyleCnt="1"/>
      <dgm:spPr/>
    </dgm:pt>
    <dgm:pt modelId="{5188C6F4-093B-47E1-97CF-79312032430A}" type="pres">
      <dgm:prSet presAssocID="{5AEDA93F-CED9-4023-ABA7-3D36B9907E37}" presName="points" presStyleCnt="0"/>
      <dgm:spPr/>
    </dgm:pt>
    <dgm:pt modelId="{9C84BC8F-3A97-43EA-AF75-6480AF793D24}" type="pres">
      <dgm:prSet presAssocID="{7A9DE77A-3C06-4C21-A0EA-37F5B5BA0019}" presName="compositeA" presStyleCnt="0"/>
      <dgm:spPr/>
    </dgm:pt>
    <dgm:pt modelId="{164C6EC2-8C96-493A-818A-CFEE7D123623}" type="pres">
      <dgm:prSet presAssocID="{7A9DE77A-3C06-4C21-A0EA-37F5B5BA0019}" presName="textA" presStyleLbl="revTx" presStyleIdx="0" presStyleCnt="6">
        <dgm:presLayoutVars>
          <dgm:bulletEnabled val="1"/>
        </dgm:presLayoutVars>
      </dgm:prSet>
      <dgm:spPr/>
      <dgm:t>
        <a:bodyPr/>
        <a:lstStyle/>
        <a:p>
          <a:endParaRPr lang="fr-FR"/>
        </a:p>
      </dgm:t>
    </dgm:pt>
    <dgm:pt modelId="{12189571-78C0-4F4F-8FD0-D38F7D2EB931}" type="pres">
      <dgm:prSet presAssocID="{7A9DE77A-3C06-4C21-A0EA-37F5B5BA0019}" presName="circleA" presStyleLbl="node1" presStyleIdx="0" presStyleCnt="6" custLinFactNeighborY="-9924"/>
      <dgm:spPr/>
    </dgm:pt>
    <dgm:pt modelId="{8FBCD57D-F89C-4D92-ADBD-C9322FEC6AC2}" type="pres">
      <dgm:prSet presAssocID="{7A9DE77A-3C06-4C21-A0EA-37F5B5BA0019}" presName="spaceA" presStyleCnt="0"/>
      <dgm:spPr/>
    </dgm:pt>
    <dgm:pt modelId="{023E1895-7D9C-4290-B06C-311155E5E69E}" type="pres">
      <dgm:prSet presAssocID="{CE363476-F03E-4108-A41C-B8CA4700924D}" presName="space" presStyleCnt="0"/>
      <dgm:spPr/>
    </dgm:pt>
    <dgm:pt modelId="{11886AE4-416A-4415-A6D3-2FB250DBC8F1}" type="pres">
      <dgm:prSet presAssocID="{9ADE40A9-B2FC-4296-9A0C-A140A594FBB6}" presName="compositeB" presStyleCnt="0"/>
      <dgm:spPr/>
    </dgm:pt>
    <dgm:pt modelId="{F0223664-4426-467A-8AFB-EBEC43652C6D}" type="pres">
      <dgm:prSet presAssocID="{9ADE40A9-B2FC-4296-9A0C-A140A594FBB6}" presName="textB" presStyleLbl="revTx" presStyleIdx="1" presStyleCnt="6" custLinFactY="-21871" custLinFactNeighborX="-4214" custLinFactNeighborY="-100000">
        <dgm:presLayoutVars>
          <dgm:bulletEnabled val="1"/>
        </dgm:presLayoutVars>
      </dgm:prSet>
      <dgm:spPr/>
      <dgm:t>
        <a:bodyPr/>
        <a:lstStyle/>
        <a:p>
          <a:endParaRPr lang="fr-FR"/>
        </a:p>
      </dgm:t>
    </dgm:pt>
    <dgm:pt modelId="{0EF5D638-2065-4A32-BB0A-5E6A55BE15E0}" type="pres">
      <dgm:prSet presAssocID="{9ADE40A9-B2FC-4296-9A0C-A140A594FBB6}" presName="circleB" presStyleLbl="node1" presStyleIdx="1" presStyleCnt="6"/>
      <dgm:spPr/>
    </dgm:pt>
    <dgm:pt modelId="{D52560B5-0F11-45BD-BB5A-0AD7FF3F70A4}" type="pres">
      <dgm:prSet presAssocID="{9ADE40A9-B2FC-4296-9A0C-A140A594FBB6}" presName="spaceB" presStyleCnt="0"/>
      <dgm:spPr/>
    </dgm:pt>
    <dgm:pt modelId="{A601BC1C-166B-441E-A235-5F676F325128}" type="pres">
      <dgm:prSet presAssocID="{2BA0C643-23F7-4328-A532-A0D2D0BF5827}" presName="space" presStyleCnt="0"/>
      <dgm:spPr/>
    </dgm:pt>
    <dgm:pt modelId="{C3EFA109-AF4E-4D29-AACE-DE9D8FF3C3F8}" type="pres">
      <dgm:prSet presAssocID="{1BA6DD5D-2866-4F83-98A7-812B1CAF040A}" presName="compositeA" presStyleCnt="0"/>
      <dgm:spPr/>
    </dgm:pt>
    <dgm:pt modelId="{4EC3A74F-194D-4C8F-B070-9EFE53CC0275}" type="pres">
      <dgm:prSet presAssocID="{1BA6DD5D-2866-4F83-98A7-812B1CAF040A}" presName="textA" presStyleLbl="revTx" presStyleIdx="2" presStyleCnt="6" custLinFactNeighborX="-26736">
        <dgm:presLayoutVars>
          <dgm:bulletEnabled val="1"/>
        </dgm:presLayoutVars>
      </dgm:prSet>
      <dgm:spPr/>
      <dgm:t>
        <a:bodyPr/>
        <a:lstStyle/>
        <a:p>
          <a:endParaRPr lang="fr-FR"/>
        </a:p>
      </dgm:t>
    </dgm:pt>
    <dgm:pt modelId="{521E0D3C-9CE6-4568-A097-2A8703D03B38}" type="pres">
      <dgm:prSet presAssocID="{1BA6DD5D-2866-4F83-98A7-812B1CAF040A}" presName="circleA" presStyleLbl="node1" presStyleIdx="2" presStyleCnt="6" custLinFactX="-30913" custLinFactNeighborX="-100000"/>
      <dgm:spPr/>
    </dgm:pt>
    <dgm:pt modelId="{417EE1FD-21BD-43E7-B522-C5CCD7196190}" type="pres">
      <dgm:prSet presAssocID="{1BA6DD5D-2866-4F83-98A7-812B1CAF040A}" presName="spaceA" presStyleCnt="0"/>
      <dgm:spPr/>
    </dgm:pt>
    <dgm:pt modelId="{127CCA62-3816-41F2-80F0-AA95ECCB8346}" type="pres">
      <dgm:prSet presAssocID="{F7E52E77-E684-4177-A42C-F4E5B33BBECA}" presName="space" presStyleCnt="0"/>
      <dgm:spPr/>
    </dgm:pt>
    <dgm:pt modelId="{4D8E30C9-5614-41F5-AE42-B3988017C948}" type="pres">
      <dgm:prSet presAssocID="{BF9A6544-880D-451E-BF24-B4A62887337A}" presName="compositeB" presStyleCnt="0"/>
      <dgm:spPr/>
    </dgm:pt>
    <dgm:pt modelId="{D44E65FC-41A8-4D57-A5C4-01183D3D27FC}" type="pres">
      <dgm:prSet presAssocID="{BF9A6544-880D-451E-BF24-B4A62887337A}" presName="textB" presStyleLbl="revTx" presStyleIdx="3" presStyleCnt="6" custLinFactY="-10619" custLinFactNeighborX="-7262" custLinFactNeighborY="-100000">
        <dgm:presLayoutVars>
          <dgm:bulletEnabled val="1"/>
        </dgm:presLayoutVars>
      </dgm:prSet>
      <dgm:spPr/>
      <dgm:t>
        <a:bodyPr/>
        <a:lstStyle/>
        <a:p>
          <a:endParaRPr lang="fr-FR"/>
        </a:p>
      </dgm:t>
    </dgm:pt>
    <dgm:pt modelId="{E7A98EBC-C86E-4C15-B2BA-9CB3AABA1757}" type="pres">
      <dgm:prSet presAssocID="{BF9A6544-880D-451E-BF24-B4A62887337A}" presName="circleB" presStyleLbl="node1" presStyleIdx="3" presStyleCnt="6" custLinFactNeighborX="-21115"/>
      <dgm:spPr/>
    </dgm:pt>
    <dgm:pt modelId="{995135A0-5146-4351-9C77-9297E448FDA1}" type="pres">
      <dgm:prSet presAssocID="{BF9A6544-880D-451E-BF24-B4A62887337A}" presName="spaceB" presStyleCnt="0"/>
      <dgm:spPr/>
    </dgm:pt>
    <dgm:pt modelId="{F2B18BCF-F483-4560-9644-9704BCA7D0CD}" type="pres">
      <dgm:prSet presAssocID="{597149FF-222A-4906-A49F-56271F4A966B}" presName="space" presStyleCnt="0"/>
      <dgm:spPr/>
    </dgm:pt>
    <dgm:pt modelId="{FB4A1541-E8AA-4CEF-AB1F-3D687C7B07AB}" type="pres">
      <dgm:prSet presAssocID="{EE1A941A-7F33-4AFE-BCCB-B050481C6B46}" presName="compositeA" presStyleCnt="0"/>
      <dgm:spPr/>
    </dgm:pt>
    <dgm:pt modelId="{435E728B-3F20-4D11-9CC1-5C628CD2E9D6}" type="pres">
      <dgm:prSet presAssocID="{EE1A941A-7F33-4AFE-BCCB-B050481C6B46}" presName="textA" presStyleLbl="revTx" presStyleIdx="4" presStyleCnt="6" custLinFactNeighborX="-28964">
        <dgm:presLayoutVars>
          <dgm:bulletEnabled val="1"/>
        </dgm:presLayoutVars>
      </dgm:prSet>
      <dgm:spPr/>
      <dgm:t>
        <a:bodyPr/>
        <a:lstStyle/>
        <a:p>
          <a:endParaRPr lang="fr-FR"/>
        </a:p>
      </dgm:t>
    </dgm:pt>
    <dgm:pt modelId="{BE4FCBFB-ABD6-4F1A-926A-347376BBDC7B}" type="pres">
      <dgm:prSet presAssocID="{EE1A941A-7F33-4AFE-BCCB-B050481C6B46}" presName="circleA" presStyleLbl="node1" presStyleIdx="4" presStyleCnt="6" custLinFactX="-56251" custLinFactNeighborX="-100000"/>
      <dgm:spPr/>
    </dgm:pt>
    <dgm:pt modelId="{33CA27B9-8598-4338-94D4-1E46830F52F5}" type="pres">
      <dgm:prSet presAssocID="{EE1A941A-7F33-4AFE-BCCB-B050481C6B46}" presName="spaceA" presStyleCnt="0"/>
      <dgm:spPr/>
    </dgm:pt>
    <dgm:pt modelId="{E45197E8-2B80-41E9-8D53-AED990C3B314}" type="pres">
      <dgm:prSet presAssocID="{B1DB3277-FDB7-4F6C-B497-E0C1150B1D12}" presName="space" presStyleCnt="0"/>
      <dgm:spPr/>
    </dgm:pt>
    <dgm:pt modelId="{07C402F9-C7F0-4745-A26D-D18583996218}" type="pres">
      <dgm:prSet presAssocID="{7E578A94-636C-473C-859C-FF3AF4696241}" presName="compositeB" presStyleCnt="0"/>
      <dgm:spPr/>
    </dgm:pt>
    <dgm:pt modelId="{7CAC033B-99C8-4679-B7C1-2603BFB51E92}" type="pres">
      <dgm:prSet presAssocID="{7E578A94-636C-473C-859C-FF3AF4696241}" presName="textB" presStyleLbl="revTx" presStyleIdx="5" presStyleCnt="6" custLinFactNeighborX="-2567" custLinFactNeighborY="-86852">
        <dgm:presLayoutVars>
          <dgm:bulletEnabled val="1"/>
        </dgm:presLayoutVars>
      </dgm:prSet>
      <dgm:spPr/>
      <dgm:t>
        <a:bodyPr/>
        <a:lstStyle/>
        <a:p>
          <a:endParaRPr lang="fr-FR"/>
        </a:p>
      </dgm:t>
    </dgm:pt>
    <dgm:pt modelId="{1D9EB1A2-4585-4873-BC23-8E43B6CA20B1}" type="pres">
      <dgm:prSet presAssocID="{7E578A94-636C-473C-859C-FF3AF4696241}" presName="circleB" presStyleLbl="node1" presStyleIdx="5" presStyleCnt="6"/>
      <dgm:spPr/>
    </dgm:pt>
    <dgm:pt modelId="{2659A8CB-C258-4CD0-9010-97DDBCB2A2FF}" type="pres">
      <dgm:prSet presAssocID="{7E578A94-636C-473C-859C-FF3AF4696241}" presName="spaceB" presStyleCnt="0"/>
      <dgm:spPr/>
    </dgm:pt>
  </dgm:ptLst>
  <dgm:cxnLst>
    <dgm:cxn modelId="{8587703A-17FD-4A79-A30E-47C44EBE6858}" srcId="{5AEDA93F-CED9-4023-ABA7-3D36B9907E37}" destId="{9ADE40A9-B2FC-4296-9A0C-A140A594FBB6}" srcOrd="1" destOrd="0" parTransId="{C4BE73FC-EA81-4741-8A98-0B55B447122B}" sibTransId="{2BA0C643-23F7-4328-A532-A0D2D0BF5827}"/>
    <dgm:cxn modelId="{D5494A51-722E-C04C-919D-4CFC1294534A}" type="presOf" srcId="{9ADE40A9-B2FC-4296-9A0C-A140A594FBB6}" destId="{F0223664-4426-467A-8AFB-EBEC43652C6D}" srcOrd="0" destOrd="0" presId="urn:microsoft.com/office/officeart/2005/8/layout/hProcess11"/>
    <dgm:cxn modelId="{2396E18A-B745-4FB9-BA5B-07F54B6A84B6}" srcId="{5AEDA93F-CED9-4023-ABA7-3D36B9907E37}" destId="{1BA6DD5D-2866-4F83-98A7-812B1CAF040A}" srcOrd="2" destOrd="0" parTransId="{F5813D93-1C7C-4F6C-BBA5-2CC70685C569}" sibTransId="{F7E52E77-E684-4177-A42C-F4E5B33BBECA}"/>
    <dgm:cxn modelId="{B90DE0C8-8667-AF4D-95E5-086A9C4D177C}" type="presOf" srcId="{BF9A6544-880D-451E-BF24-B4A62887337A}" destId="{D44E65FC-41A8-4D57-A5C4-01183D3D27FC}" srcOrd="0" destOrd="0" presId="urn:microsoft.com/office/officeart/2005/8/layout/hProcess11"/>
    <dgm:cxn modelId="{A3450506-E0F2-1146-B948-EEAAE540B5A2}" type="presOf" srcId="{7E578A94-636C-473C-859C-FF3AF4696241}" destId="{7CAC033B-99C8-4679-B7C1-2603BFB51E92}" srcOrd="0" destOrd="0" presId="urn:microsoft.com/office/officeart/2005/8/layout/hProcess11"/>
    <dgm:cxn modelId="{5F874FEA-CBBC-D442-AC4A-F896CBFA7552}" type="presOf" srcId="{EE1A941A-7F33-4AFE-BCCB-B050481C6B46}" destId="{435E728B-3F20-4D11-9CC1-5C628CD2E9D6}" srcOrd="0" destOrd="0" presId="urn:microsoft.com/office/officeart/2005/8/layout/hProcess11"/>
    <dgm:cxn modelId="{1A406945-D08D-43F5-B7AC-2031DCD1A724}" srcId="{5AEDA93F-CED9-4023-ABA7-3D36B9907E37}" destId="{7A9DE77A-3C06-4C21-A0EA-37F5B5BA0019}" srcOrd="0" destOrd="0" parTransId="{51E83905-4F15-4B8E-9771-29A5EB37A051}" sibTransId="{CE363476-F03E-4108-A41C-B8CA4700924D}"/>
    <dgm:cxn modelId="{6205D9CA-16D5-4859-8DC9-BE1547413FAB}" srcId="{5AEDA93F-CED9-4023-ABA7-3D36B9907E37}" destId="{7E578A94-636C-473C-859C-FF3AF4696241}" srcOrd="5" destOrd="0" parTransId="{91FCA867-4BEB-4610-B5E7-3406FC8D59E4}" sibTransId="{9F31A990-F8EC-467A-B3CB-326977D5A4C6}"/>
    <dgm:cxn modelId="{05910825-2474-480E-9353-AED6187203F4}" srcId="{5AEDA93F-CED9-4023-ABA7-3D36B9907E37}" destId="{BF9A6544-880D-451E-BF24-B4A62887337A}" srcOrd="3" destOrd="0" parTransId="{21F31E48-9D63-414C-B2A6-D6AE693F7948}" sibTransId="{597149FF-222A-4906-A49F-56271F4A966B}"/>
    <dgm:cxn modelId="{FB298AA0-872E-514A-88DA-7EF8C280E6B5}" type="presOf" srcId="{7A9DE77A-3C06-4C21-A0EA-37F5B5BA0019}" destId="{164C6EC2-8C96-493A-818A-CFEE7D123623}" srcOrd="0" destOrd="0" presId="urn:microsoft.com/office/officeart/2005/8/layout/hProcess11"/>
    <dgm:cxn modelId="{6DC11DE2-E673-42D5-A435-4EF739976238}" srcId="{5AEDA93F-CED9-4023-ABA7-3D36B9907E37}" destId="{EE1A941A-7F33-4AFE-BCCB-B050481C6B46}" srcOrd="4" destOrd="0" parTransId="{B5D8F824-0461-4F62-B019-91DFC4B8B79C}" sibTransId="{B1DB3277-FDB7-4F6C-B497-E0C1150B1D12}"/>
    <dgm:cxn modelId="{67E5A24A-D290-2748-8FCE-CB5A85026562}" type="presOf" srcId="{5AEDA93F-CED9-4023-ABA7-3D36B9907E37}" destId="{F4D21A57-D658-4213-9BD3-2C10E02C99F3}" srcOrd="0" destOrd="0" presId="urn:microsoft.com/office/officeart/2005/8/layout/hProcess11"/>
    <dgm:cxn modelId="{DFE763DC-4A02-AF4A-AE40-5829E072D18B}" type="presOf" srcId="{1BA6DD5D-2866-4F83-98A7-812B1CAF040A}" destId="{4EC3A74F-194D-4C8F-B070-9EFE53CC0275}" srcOrd="0" destOrd="0" presId="urn:microsoft.com/office/officeart/2005/8/layout/hProcess11"/>
    <dgm:cxn modelId="{5064AEB5-5E8D-134B-9095-C40F7C363A8D}" type="presParOf" srcId="{F4D21A57-D658-4213-9BD3-2C10E02C99F3}" destId="{7FA87D47-3671-46DA-8332-04E4F21D22FD}" srcOrd="0" destOrd="0" presId="urn:microsoft.com/office/officeart/2005/8/layout/hProcess11"/>
    <dgm:cxn modelId="{545C0BE7-22E3-A246-B541-F86F87B01362}" type="presParOf" srcId="{F4D21A57-D658-4213-9BD3-2C10E02C99F3}" destId="{5188C6F4-093B-47E1-97CF-79312032430A}" srcOrd="1" destOrd="0" presId="urn:microsoft.com/office/officeart/2005/8/layout/hProcess11"/>
    <dgm:cxn modelId="{4A0957D1-B5D9-7848-923E-FEB9C5CBDAA5}" type="presParOf" srcId="{5188C6F4-093B-47E1-97CF-79312032430A}" destId="{9C84BC8F-3A97-43EA-AF75-6480AF793D24}" srcOrd="0" destOrd="0" presId="urn:microsoft.com/office/officeart/2005/8/layout/hProcess11"/>
    <dgm:cxn modelId="{B1A0FD71-292B-7240-A7BA-158F8C1FD0D7}" type="presParOf" srcId="{9C84BC8F-3A97-43EA-AF75-6480AF793D24}" destId="{164C6EC2-8C96-493A-818A-CFEE7D123623}" srcOrd="0" destOrd="0" presId="urn:microsoft.com/office/officeart/2005/8/layout/hProcess11"/>
    <dgm:cxn modelId="{0F9A7FF6-F4A8-8544-8559-E9170A1CE6E6}" type="presParOf" srcId="{9C84BC8F-3A97-43EA-AF75-6480AF793D24}" destId="{12189571-78C0-4F4F-8FD0-D38F7D2EB931}" srcOrd="1" destOrd="0" presId="urn:microsoft.com/office/officeart/2005/8/layout/hProcess11"/>
    <dgm:cxn modelId="{31CA70A1-550F-084C-9E85-349DDFDCC1DB}" type="presParOf" srcId="{9C84BC8F-3A97-43EA-AF75-6480AF793D24}" destId="{8FBCD57D-F89C-4D92-ADBD-C9322FEC6AC2}" srcOrd="2" destOrd="0" presId="urn:microsoft.com/office/officeart/2005/8/layout/hProcess11"/>
    <dgm:cxn modelId="{26367DBD-0F3E-2947-9E73-C59A9CF9F597}" type="presParOf" srcId="{5188C6F4-093B-47E1-97CF-79312032430A}" destId="{023E1895-7D9C-4290-B06C-311155E5E69E}" srcOrd="1" destOrd="0" presId="urn:microsoft.com/office/officeart/2005/8/layout/hProcess11"/>
    <dgm:cxn modelId="{BFB827BA-1159-9449-935B-73658C63BA08}" type="presParOf" srcId="{5188C6F4-093B-47E1-97CF-79312032430A}" destId="{11886AE4-416A-4415-A6D3-2FB250DBC8F1}" srcOrd="2" destOrd="0" presId="urn:microsoft.com/office/officeart/2005/8/layout/hProcess11"/>
    <dgm:cxn modelId="{BFC46BCA-A643-D14B-BC7F-B038C1A737DE}" type="presParOf" srcId="{11886AE4-416A-4415-A6D3-2FB250DBC8F1}" destId="{F0223664-4426-467A-8AFB-EBEC43652C6D}" srcOrd="0" destOrd="0" presId="urn:microsoft.com/office/officeart/2005/8/layout/hProcess11"/>
    <dgm:cxn modelId="{FF5BF4B2-ECA9-0A4C-8C75-A740538112D0}" type="presParOf" srcId="{11886AE4-416A-4415-A6D3-2FB250DBC8F1}" destId="{0EF5D638-2065-4A32-BB0A-5E6A55BE15E0}" srcOrd="1" destOrd="0" presId="urn:microsoft.com/office/officeart/2005/8/layout/hProcess11"/>
    <dgm:cxn modelId="{6492AC14-7349-D948-80B6-40EDD32503CC}" type="presParOf" srcId="{11886AE4-416A-4415-A6D3-2FB250DBC8F1}" destId="{D52560B5-0F11-45BD-BB5A-0AD7FF3F70A4}" srcOrd="2" destOrd="0" presId="urn:microsoft.com/office/officeart/2005/8/layout/hProcess11"/>
    <dgm:cxn modelId="{0DB9AF01-C4BB-C34F-A3A0-510D14D05C3C}" type="presParOf" srcId="{5188C6F4-093B-47E1-97CF-79312032430A}" destId="{A601BC1C-166B-441E-A235-5F676F325128}" srcOrd="3" destOrd="0" presId="urn:microsoft.com/office/officeart/2005/8/layout/hProcess11"/>
    <dgm:cxn modelId="{6F353989-2FB4-8740-99D3-A28DE61758C3}" type="presParOf" srcId="{5188C6F4-093B-47E1-97CF-79312032430A}" destId="{C3EFA109-AF4E-4D29-AACE-DE9D8FF3C3F8}" srcOrd="4" destOrd="0" presId="urn:microsoft.com/office/officeart/2005/8/layout/hProcess11"/>
    <dgm:cxn modelId="{3C246910-CD83-8344-B302-BEF2B437E0D0}" type="presParOf" srcId="{C3EFA109-AF4E-4D29-AACE-DE9D8FF3C3F8}" destId="{4EC3A74F-194D-4C8F-B070-9EFE53CC0275}" srcOrd="0" destOrd="0" presId="urn:microsoft.com/office/officeart/2005/8/layout/hProcess11"/>
    <dgm:cxn modelId="{56A60323-3C8A-D947-8C8C-F8F45A41771E}" type="presParOf" srcId="{C3EFA109-AF4E-4D29-AACE-DE9D8FF3C3F8}" destId="{521E0D3C-9CE6-4568-A097-2A8703D03B38}" srcOrd="1" destOrd="0" presId="urn:microsoft.com/office/officeart/2005/8/layout/hProcess11"/>
    <dgm:cxn modelId="{34BA3C3C-B936-FC47-9D4B-BE2120CCA8E2}" type="presParOf" srcId="{C3EFA109-AF4E-4D29-AACE-DE9D8FF3C3F8}" destId="{417EE1FD-21BD-43E7-B522-C5CCD7196190}" srcOrd="2" destOrd="0" presId="urn:microsoft.com/office/officeart/2005/8/layout/hProcess11"/>
    <dgm:cxn modelId="{11654046-3683-114B-8BE3-D4904B4E0914}" type="presParOf" srcId="{5188C6F4-093B-47E1-97CF-79312032430A}" destId="{127CCA62-3816-41F2-80F0-AA95ECCB8346}" srcOrd="5" destOrd="0" presId="urn:microsoft.com/office/officeart/2005/8/layout/hProcess11"/>
    <dgm:cxn modelId="{D17F44FC-AEDF-5842-980C-ACA8768BC9F7}" type="presParOf" srcId="{5188C6F4-093B-47E1-97CF-79312032430A}" destId="{4D8E30C9-5614-41F5-AE42-B3988017C948}" srcOrd="6" destOrd="0" presId="urn:microsoft.com/office/officeart/2005/8/layout/hProcess11"/>
    <dgm:cxn modelId="{BC42378A-0BA1-AF49-8997-FA5B230027A5}" type="presParOf" srcId="{4D8E30C9-5614-41F5-AE42-B3988017C948}" destId="{D44E65FC-41A8-4D57-A5C4-01183D3D27FC}" srcOrd="0" destOrd="0" presId="urn:microsoft.com/office/officeart/2005/8/layout/hProcess11"/>
    <dgm:cxn modelId="{07245F13-DF6B-3B41-A22D-B0CDAC89AFB9}" type="presParOf" srcId="{4D8E30C9-5614-41F5-AE42-B3988017C948}" destId="{E7A98EBC-C86E-4C15-B2BA-9CB3AABA1757}" srcOrd="1" destOrd="0" presId="urn:microsoft.com/office/officeart/2005/8/layout/hProcess11"/>
    <dgm:cxn modelId="{718A719B-CA42-B04D-B481-4BA6AA008031}" type="presParOf" srcId="{4D8E30C9-5614-41F5-AE42-B3988017C948}" destId="{995135A0-5146-4351-9C77-9297E448FDA1}" srcOrd="2" destOrd="0" presId="urn:microsoft.com/office/officeart/2005/8/layout/hProcess11"/>
    <dgm:cxn modelId="{5FBE6AE5-7433-1740-8EE8-4E23CC83691E}" type="presParOf" srcId="{5188C6F4-093B-47E1-97CF-79312032430A}" destId="{F2B18BCF-F483-4560-9644-9704BCA7D0CD}" srcOrd="7" destOrd="0" presId="urn:microsoft.com/office/officeart/2005/8/layout/hProcess11"/>
    <dgm:cxn modelId="{A4F95867-0A8E-6F4B-B590-5FAC733A8A88}" type="presParOf" srcId="{5188C6F4-093B-47E1-97CF-79312032430A}" destId="{FB4A1541-E8AA-4CEF-AB1F-3D687C7B07AB}" srcOrd="8" destOrd="0" presId="urn:microsoft.com/office/officeart/2005/8/layout/hProcess11"/>
    <dgm:cxn modelId="{3E58F17F-39E2-9D4E-A7BE-A7709D7E92FB}" type="presParOf" srcId="{FB4A1541-E8AA-4CEF-AB1F-3D687C7B07AB}" destId="{435E728B-3F20-4D11-9CC1-5C628CD2E9D6}" srcOrd="0" destOrd="0" presId="urn:microsoft.com/office/officeart/2005/8/layout/hProcess11"/>
    <dgm:cxn modelId="{583110A2-B24E-F94B-93EF-C838341ED746}" type="presParOf" srcId="{FB4A1541-E8AA-4CEF-AB1F-3D687C7B07AB}" destId="{BE4FCBFB-ABD6-4F1A-926A-347376BBDC7B}" srcOrd="1" destOrd="0" presId="urn:microsoft.com/office/officeart/2005/8/layout/hProcess11"/>
    <dgm:cxn modelId="{E6A99F45-1CF0-194A-9A11-D1C3DB0A2436}" type="presParOf" srcId="{FB4A1541-E8AA-4CEF-AB1F-3D687C7B07AB}" destId="{33CA27B9-8598-4338-94D4-1E46830F52F5}" srcOrd="2" destOrd="0" presId="urn:microsoft.com/office/officeart/2005/8/layout/hProcess11"/>
    <dgm:cxn modelId="{E1E3977D-B76B-EA48-B292-013A9190434D}" type="presParOf" srcId="{5188C6F4-093B-47E1-97CF-79312032430A}" destId="{E45197E8-2B80-41E9-8D53-AED990C3B314}" srcOrd="9" destOrd="0" presId="urn:microsoft.com/office/officeart/2005/8/layout/hProcess11"/>
    <dgm:cxn modelId="{D82312FA-DC61-1F40-982A-AFE111BC36F7}" type="presParOf" srcId="{5188C6F4-093B-47E1-97CF-79312032430A}" destId="{07C402F9-C7F0-4745-A26D-D18583996218}" srcOrd="10" destOrd="0" presId="urn:microsoft.com/office/officeart/2005/8/layout/hProcess11"/>
    <dgm:cxn modelId="{44ACA72D-C31E-2240-A7B5-AE01BA7BB21E}" type="presParOf" srcId="{07C402F9-C7F0-4745-A26D-D18583996218}" destId="{7CAC033B-99C8-4679-B7C1-2603BFB51E92}" srcOrd="0" destOrd="0" presId="urn:microsoft.com/office/officeart/2005/8/layout/hProcess11"/>
    <dgm:cxn modelId="{66779D9C-7575-234E-8E9B-B571F68B2F9F}" type="presParOf" srcId="{07C402F9-C7F0-4745-A26D-D18583996218}" destId="{1D9EB1A2-4585-4873-BC23-8E43B6CA20B1}" srcOrd="1" destOrd="0" presId="urn:microsoft.com/office/officeart/2005/8/layout/hProcess11"/>
    <dgm:cxn modelId="{5010C6C1-F2AE-7749-8852-5D73AD62B83E}" type="presParOf" srcId="{07C402F9-C7F0-4745-A26D-D18583996218}" destId="{2659A8CB-C258-4CD0-9010-97DDBCB2A2F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87D47-3671-46DA-8332-04E4F21D22FD}">
      <dsp:nvSpPr>
        <dsp:cNvPr id="0" name=""/>
        <dsp:cNvSpPr/>
      </dsp:nvSpPr>
      <dsp:spPr>
        <a:xfrm>
          <a:off x="0" y="959971"/>
          <a:ext cx="8424936" cy="1279961"/>
        </a:xfrm>
        <a:prstGeom prst="notchedRightArrow">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64C6EC2-8C96-493A-818A-CFEE7D123623}">
      <dsp:nvSpPr>
        <dsp:cNvPr id="0" name=""/>
        <dsp:cNvSpPr/>
      </dsp:nvSpPr>
      <dsp:spPr>
        <a:xfrm>
          <a:off x="2082" y="0"/>
          <a:ext cx="1212524" cy="1279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a:lnSpc>
              <a:spcPct val="90000"/>
            </a:lnSpc>
            <a:spcBef>
              <a:spcPct val="0"/>
            </a:spcBef>
            <a:spcAft>
              <a:spcPct val="35000"/>
            </a:spcAft>
          </a:pPr>
          <a:r>
            <a:rPr lang="fr-FR" sz="1700" kern="1200" dirty="0" smtClean="0"/>
            <a:t>Début  Année</a:t>
          </a:r>
          <a:endParaRPr lang="fr-FR" sz="1700" kern="1200" dirty="0"/>
        </a:p>
      </dsp:txBody>
      <dsp:txXfrm>
        <a:off x="2082" y="0"/>
        <a:ext cx="1212524" cy="1279961"/>
      </dsp:txXfrm>
    </dsp:sp>
    <dsp:sp modelId="{12189571-78C0-4F4F-8FD0-D38F7D2EB931}">
      <dsp:nvSpPr>
        <dsp:cNvPr id="0" name=""/>
        <dsp:cNvSpPr/>
      </dsp:nvSpPr>
      <dsp:spPr>
        <a:xfrm>
          <a:off x="448349" y="1408200"/>
          <a:ext cx="319990" cy="31999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0223664-4426-467A-8AFB-EBEC43652C6D}">
      <dsp:nvSpPr>
        <dsp:cNvPr id="0" name=""/>
        <dsp:cNvSpPr/>
      </dsp:nvSpPr>
      <dsp:spPr>
        <a:xfrm>
          <a:off x="1224137" y="360040"/>
          <a:ext cx="1212524" cy="1279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fr-FR" sz="1700" kern="1200" dirty="0" smtClean="0"/>
            <a:t>Vacances de toussaint</a:t>
          </a:r>
          <a:endParaRPr lang="fr-FR" sz="1700" kern="1200" dirty="0"/>
        </a:p>
      </dsp:txBody>
      <dsp:txXfrm>
        <a:off x="1224137" y="360040"/>
        <a:ext cx="1212524" cy="1279961"/>
      </dsp:txXfrm>
    </dsp:sp>
    <dsp:sp modelId="{0EF5D638-2065-4A32-BB0A-5E6A55BE15E0}">
      <dsp:nvSpPr>
        <dsp:cNvPr id="0" name=""/>
        <dsp:cNvSpPr/>
      </dsp:nvSpPr>
      <dsp:spPr>
        <a:xfrm>
          <a:off x="1721500" y="1439956"/>
          <a:ext cx="319990" cy="31999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EC3A74F-194D-4C8F-B070-9EFE53CC0275}">
      <dsp:nvSpPr>
        <dsp:cNvPr id="0" name=""/>
        <dsp:cNvSpPr/>
      </dsp:nvSpPr>
      <dsp:spPr>
        <a:xfrm>
          <a:off x="2224203" y="0"/>
          <a:ext cx="1212524" cy="1279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a:lnSpc>
              <a:spcPct val="90000"/>
            </a:lnSpc>
            <a:spcBef>
              <a:spcPct val="0"/>
            </a:spcBef>
            <a:spcAft>
              <a:spcPct val="35000"/>
            </a:spcAft>
          </a:pPr>
          <a:r>
            <a:rPr lang="fr-FR" sz="1700" kern="1200" dirty="0" smtClean="0"/>
            <a:t>Vacances de noël</a:t>
          </a:r>
          <a:endParaRPr lang="fr-FR" sz="1700" kern="1200" dirty="0"/>
        </a:p>
      </dsp:txBody>
      <dsp:txXfrm>
        <a:off x="2224203" y="0"/>
        <a:ext cx="1212524" cy="1279961"/>
      </dsp:txXfrm>
    </dsp:sp>
    <dsp:sp modelId="{521E0D3C-9CE6-4568-A097-2A8703D03B38}">
      <dsp:nvSpPr>
        <dsp:cNvPr id="0" name=""/>
        <dsp:cNvSpPr/>
      </dsp:nvSpPr>
      <dsp:spPr>
        <a:xfrm>
          <a:off x="2575741" y="1439956"/>
          <a:ext cx="319990" cy="31999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44E65FC-41A8-4D57-A5C4-01183D3D27FC}">
      <dsp:nvSpPr>
        <dsp:cNvPr id="0" name=""/>
        <dsp:cNvSpPr/>
      </dsp:nvSpPr>
      <dsp:spPr>
        <a:xfrm>
          <a:off x="3733480" y="504061"/>
          <a:ext cx="1212524" cy="1279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fr-FR" sz="1700" kern="1200" dirty="0" smtClean="0"/>
            <a:t>Vacances d’hiver</a:t>
          </a:r>
          <a:endParaRPr lang="fr-FR" sz="1700" kern="1200" dirty="0"/>
        </a:p>
      </dsp:txBody>
      <dsp:txXfrm>
        <a:off x="3733480" y="504061"/>
        <a:ext cx="1212524" cy="1279961"/>
      </dsp:txXfrm>
    </dsp:sp>
    <dsp:sp modelId="{E7A98EBC-C86E-4C15-B2BA-9CB3AABA1757}">
      <dsp:nvSpPr>
        <dsp:cNvPr id="0" name=""/>
        <dsp:cNvSpPr/>
      </dsp:nvSpPr>
      <dsp:spPr>
        <a:xfrm>
          <a:off x="4200235" y="1439956"/>
          <a:ext cx="319990" cy="31999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35E728B-3F20-4D11-9CC1-5C628CD2E9D6}">
      <dsp:nvSpPr>
        <dsp:cNvPr id="0" name=""/>
        <dsp:cNvSpPr/>
      </dsp:nvSpPr>
      <dsp:spPr>
        <a:xfrm>
          <a:off x="4743489" y="0"/>
          <a:ext cx="1212524" cy="1279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a:lnSpc>
              <a:spcPct val="90000"/>
            </a:lnSpc>
            <a:spcBef>
              <a:spcPct val="0"/>
            </a:spcBef>
            <a:spcAft>
              <a:spcPct val="35000"/>
            </a:spcAft>
          </a:pPr>
          <a:r>
            <a:rPr lang="fr-FR" sz="1700" kern="1200" dirty="0" smtClean="0"/>
            <a:t>Vacances de printemps</a:t>
          </a:r>
          <a:endParaRPr lang="fr-FR" sz="1700" kern="1200" dirty="0"/>
        </a:p>
      </dsp:txBody>
      <dsp:txXfrm>
        <a:off x="4743489" y="0"/>
        <a:ext cx="1212524" cy="1279961"/>
      </dsp:txXfrm>
    </dsp:sp>
    <dsp:sp modelId="{BE4FCBFB-ABD6-4F1A-926A-347376BBDC7B}">
      <dsp:nvSpPr>
        <dsp:cNvPr id="0" name=""/>
        <dsp:cNvSpPr/>
      </dsp:nvSpPr>
      <dsp:spPr>
        <a:xfrm>
          <a:off x="5040963" y="1439956"/>
          <a:ext cx="319990" cy="31999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CAC033B-99C8-4679-B7C1-2603BFB51E92}">
      <dsp:nvSpPr>
        <dsp:cNvPr id="0" name=""/>
        <dsp:cNvSpPr/>
      </dsp:nvSpPr>
      <dsp:spPr>
        <a:xfrm>
          <a:off x="6336709" y="808270"/>
          <a:ext cx="1212524" cy="1279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fr-FR" sz="1700" kern="1200" dirty="0" smtClean="0"/>
            <a:t>Fin Année</a:t>
          </a:r>
          <a:endParaRPr lang="fr-FR" sz="1700" kern="1200" dirty="0"/>
        </a:p>
      </dsp:txBody>
      <dsp:txXfrm>
        <a:off x="6336709" y="808270"/>
        <a:ext cx="1212524" cy="1279961"/>
      </dsp:txXfrm>
    </dsp:sp>
    <dsp:sp modelId="{1D9EB1A2-4585-4873-BC23-8E43B6CA20B1}">
      <dsp:nvSpPr>
        <dsp:cNvPr id="0" name=""/>
        <dsp:cNvSpPr/>
      </dsp:nvSpPr>
      <dsp:spPr>
        <a:xfrm>
          <a:off x="6814102" y="1439956"/>
          <a:ext cx="319990" cy="31999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545E59-BBAC-4C49-B318-AFBDF0529E51}" type="datetimeFigureOut">
              <a:rPr lang="fr-FR" smtClean="0"/>
              <a:t>20/11/13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A407E6-2DCD-2F4F-8810-C772EA11A876}" type="slidenum">
              <a:rPr lang="fr-FR" smtClean="0"/>
              <a:t>‹#›</a:t>
            </a:fld>
            <a:endParaRPr lang="fr-FR"/>
          </a:p>
        </p:txBody>
      </p:sp>
    </p:spTree>
    <p:extLst>
      <p:ext uri="{BB962C8B-B14F-4D97-AF65-F5344CB8AC3E}">
        <p14:creationId xmlns:p14="http://schemas.microsoft.com/office/powerpoint/2010/main" val="21327959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dirty="0" smtClean="0"/>
              <a:t>.</a:t>
            </a:r>
          </a:p>
          <a:p>
            <a:endParaRPr lang="fr-FR" dirty="0"/>
          </a:p>
        </p:txBody>
      </p:sp>
      <p:sp>
        <p:nvSpPr>
          <p:cNvPr id="4" name="Espace réservé du numéro de diapositive 3"/>
          <p:cNvSpPr>
            <a:spLocks noGrp="1"/>
          </p:cNvSpPr>
          <p:nvPr>
            <p:ph type="sldNum" sz="quarter" idx="10"/>
          </p:nvPr>
        </p:nvSpPr>
        <p:spPr/>
        <p:txBody>
          <a:bodyPr/>
          <a:lstStyle/>
          <a:p>
            <a:fld id="{083317F7-BFC0-764D-80C7-A359A70544A9}" type="slidenum">
              <a:rPr lang="fr-FR" smtClean="0"/>
              <a:t>2</a:t>
            </a:fld>
            <a:endParaRPr lang="fr-FR"/>
          </a:p>
        </p:txBody>
      </p:sp>
    </p:spTree>
    <p:extLst>
      <p:ext uri="{BB962C8B-B14F-4D97-AF65-F5344CB8AC3E}">
        <p14:creationId xmlns:p14="http://schemas.microsoft.com/office/powerpoint/2010/main" val="1025861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sz="1200" dirty="0" smtClean="0"/>
              <a:t>Cette proposition tient compte des dernières rénovations de BTS dans ce domaine, qui ont toutes privilégiées une approche de type « Conception » au sens large du terme ( conception de produit, conception de </a:t>
            </a:r>
            <a:r>
              <a:rPr lang="fr-FR" sz="1200" dirty="0" err="1" smtClean="0"/>
              <a:t>process</a:t>
            </a:r>
            <a:r>
              <a:rPr lang="fr-FR" sz="1200" dirty="0" smtClean="0"/>
              <a:t>), dans un domaine industriel donné.</a:t>
            </a:r>
          </a:p>
          <a:p>
            <a:pPr marL="514350" indent="-514350">
              <a:buFont typeface="+mj-lt"/>
              <a:buAutoNum type="arabicPeriod"/>
            </a:pPr>
            <a:r>
              <a:rPr lang="fr-FR" sz="1200" b="1" dirty="0" smtClean="0"/>
              <a:t>L’approche « Conception de produits »</a:t>
            </a:r>
            <a:endParaRPr lang="fr-FR" sz="1200" dirty="0" smtClean="0"/>
          </a:p>
          <a:p>
            <a:pPr marL="514350" indent="-514350">
              <a:buFont typeface="+mj-lt"/>
              <a:buAutoNum type="arabicPeriod"/>
            </a:pPr>
            <a:r>
              <a:rPr lang="fr-FR" sz="1200" b="1" dirty="0" smtClean="0"/>
              <a:t>L’approche « Conception de </a:t>
            </a:r>
            <a:r>
              <a:rPr lang="fr-FR" sz="1200" b="1" dirty="0" err="1" smtClean="0"/>
              <a:t>process</a:t>
            </a:r>
            <a:r>
              <a:rPr lang="fr-FR" sz="1200" b="1" dirty="0" smtClean="0"/>
              <a:t> »</a:t>
            </a:r>
            <a:r>
              <a:rPr lang="fr-FR" sz="1200" dirty="0" smtClean="0"/>
              <a:t> </a:t>
            </a:r>
          </a:p>
          <a:p>
            <a:pPr marL="514350" indent="-514350">
              <a:buFont typeface="+mj-lt"/>
              <a:buAutoNum type="arabicPeriod"/>
            </a:pPr>
            <a:r>
              <a:rPr lang="fr-FR" sz="1200" b="1" dirty="0" smtClean="0"/>
              <a:t>L’approche « Pilotage et gestion de processus complexes »</a:t>
            </a:r>
            <a:r>
              <a:rPr lang="fr-FR" sz="1200" dirty="0" smtClean="0"/>
              <a:t> </a:t>
            </a:r>
          </a:p>
          <a:p>
            <a:endParaRPr lang="fr-FR" dirty="0"/>
          </a:p>
        </p:txBody>
      </p:sp>
      <p:sp>
        <p:nvSpPr>
          <p:cNvPr id="4" name="Espace réservé du numéro de diapositive 3"/>
          <p:cNvSpPr>
            <a:spLocks noGrp="1"/>
          </p:cNvSpPr>
          <p:nvPr>
            <p:ph type="sldNum" sz="quarter" idx="10"/>
          </p:nvPr>
        </p:nvSpPr>
        <p:spPr/>
        <p:txBody>
          <a:bodyPr/>
          <a:lstStyle/>
          <a:p>
            <a:fld id="{9457FBAC-AE24-6948-9068-D904DB065A33}" type="slidenum">
              <a:rPr lang="fr-FR" smtClean="0"/>
              <a:pPr/>
              <a:t>3</a:t>
            </a:fld>
            <a:endParaRPr lang="fr-FR"/>
          </a:p>
        </p:txBody>
      </p:sp>
    </p:spTree>
    <p:extLst>
      <p:ext uri="{BB962C8B-B14F-4D97-AF65-F5344CB8AC3E}">
        <p14:creationId xmlns:p14="http://schemas.microsoft.com/office/powerpoint/2010/main" val="1425625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3317F7-BFC0-764D-80C7-A359A70544A9}" type="slidenum">
              <a:rPr lang="fr-FR" smtClean="0"/>
              <a:t>4</a:t>
            </a:fld>
            <a:endParaRPr lang="fr-FR"/>
          </a:p>
        </p:txBody>
      </p:sp>
    </p:spTree>
    <p:extLst>
      <p:ext uri="{BB962C8B-B14F-4D97-AF65-F5344CB8AC3E}">
        <p14:creationId xmlns:p14="http://schemas.microsoft.com/office/powerpoint/2010/main" val="1041878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0743939-EB5A-46C2-A0FB-7626254C483A}" type="slidenum">
              <a:rPr lang="fr-FR" smtClean="0"/>
              <a:pPr/>
              <a:t>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xfrm>
            <a:off x="0" y="6553200"/>
            <a:ext cx="2133600" cy="304800"/>
          </a:xfrm>
          <a:prstGeom prst="rect">
            <a:avLst/>
          </a:prstGeom>
        </p:spPr>
        <p:txBody>
          <a:bodyPr/>
          <a:lstStyle>
            <a:lvl1pPr>
              <a:defRPr>
                <a:ea typeface="Arial" charset="0"/>
              </a:defRPr>
            </a:lvl1pPr>
          </a:lstStyle>
          <a:p>
            <a:fld id="{C6B9714F-5F27-4218-963F-A98A33CD57B3}" type="datetimeFigureOut">
              <a:rPr lang="fr-FR" smtClean="0"/>
              <a:t>20/11/13</a:t>
            </a:fld>
            <a:endParaRPr lang="fr-FR"/>
          </a:p>
        </p:txBody>
      </p:sp>
      <p:sp>
        <p:nvSpPr>
          <p:cNvPr id="5" name="Rectangle 5"/>
          <p:cNvSpPr>
            <a:spLocks noGrp="1" noChangeArrowheads="1"/>
          </p:cNvSpPr>
          <p:nvPr>
            <p:ph type="ftr" sz="quarter" idx="11"/>
          </p:nvPr>
        </p:nvSpPr>
        <p:spPr>
          <a:xfrm>
            <a:off x="3124200" y="6553200"/>
            <a:ext cx="2895600" cy="304800"/>
          </a:xfrm>
          <a:prstGeom prst="rect">
            <a:avLst/>
          </a:prstGeom>
        </p:spPr>
        <p:txBody>
          <a:bodyPr/>
          <a:lstStyle>
            <a:lvl1pPr>
              <a:defRPr>
                <a:ea typeface="Arial" charset="0"/>
              </a:defRPr>
            </a:lvl1pPr>
          </a:lstStyle>
          <a:p>
            <a:endParaRPr lang="fr-FR"/>
          </a:p>
        </p:txBody>
      </p:sp>
      <p:sp>
        <p:nvSpPr>
          <p:cNvPr id="6" name="Rectangle 6"/>
          <p:cNvSpPr>
            <a:spLocks noGrp="1" noChangeArrowheads="1"/>
          </p:cNvSpPr>
          <p:nvPr>
            <p:ph type="sldNum" sz="quarter" idx="12"/>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36BE5E10-4F05-41BD-B0D1-1C27242BEB8E}" type="slidenum">
              <a:rPr lang="fr-FR" smtClean="0"/>
              <a:t>‹#›</a:t>
            </a:fld>
            <a:endParaRPr lang="fr-FR"/>
          </a:p>
        </p:txBody>
      </p:sp>
    </p:spTree>
    <p:extLst>
      <p:ext uri="{BB962C8B-B14F-4D97-AF65-F5344CB8AC3E}">
        <p14:creationId xmlns:p14="http://schemas.microsoft.com/office/powerpoint/2010/main" val="37964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xfrm>
            <a:off x="0" y="6553200"/>
            <a:ext cx="2133600" cy="304800"/>
          </a:xfrm>
          <a:prstGeom prst="rect">
            <a:avLst/>
          </a:prstGeom>
        </p:spPr>
        <p:txBody>
          <a:bodyPr/>
          <a:lstStyle>
            <a:lvl1pPr>
              <a:defRPr>
                <a:ea typeface="Arial" charset="0"/>
              </a:defRPr>
            </a:lvl1pPr>
          </a:lstStyle>
          <a:p>
            <a:fld id="{C6B9714F-5F27-4218-963F-A98A33CD57B3}" type="datetimeFigureOut">
              <a:rPr lang="fr-FR" smtClean="0"/>
              <a:t>20/11/13</a:t>
            </a:fld>
            <a:endParaRPr lang="fr-FR"/>
          </a:p>
        </p:txBody>
      </p:sp>
      <p:sp>
        <p:nvSpPr>
          <p:cNvPr id="5" name="Rectangle 5"/>
          <p:cNvSpPr>
            <a:spLocks noGrp="1" noChangeArrowheads="1"/>
          </p:cNvSpPr>
          <p:nvPr>
            <p:ph type="ftr" sz="quarter" idx="11"/>
          </p:nvPr>
        </p:nvSpPr>
        <p:spPr>
          <a:xfrm>
            <a:off x="3124200" y="6553200"/>
            <a:ext cx="2895600" cy="304800"/>
          </a:xfrm>
          <a:prstGeom prst="rect">
            <a:avLst/>
          </a:prstGeom>
        </p:spPr>
        <p:txBody>
          <a:bodyPr/>
          <a:lstStyle>
            <a:lvl1pPr>
              <a:defRPr>
                <a:ea typeface="Arial" charset="0"/>
              </a:defRPr>
            </a:lvl1pPr>
          </a:lstStyle>
          <a:p>
            <a:endParaRPr lang="fr-FR"/>
          </a:p>
        </p:txBody>
      </p:sp>
      <p:sp>
        <p:nvSpPr>
          <p:cNvPr id="6" name="Rectangle 6"/>
          <p:cNvSpPr>
            <a:spLocks noGrp="1" noChangeArrowheads="1"/>
          </p:cNvSpPr>
          <p:nvPr>
            <p:ph type="sldNum" sz="quarter" idx="12"/>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36BE5E10-4F05-41BD-B0D1-1C27242BEB8E}" type="slidenum">
              <a:rPr lang="fr-FR" smtClean="0"/>
              <a:t>‹#›</a:t>
            </a:fld>
            <a:endParaRPr lang="fr-FR"/>
          </a:p>
        </p:txBody>
      </p:sp>
    </p:spTree>
    <p:extLst>
      <p:ext uri="{BB962C8B-B14F-4D97-AF65-F5344CB8AC3E}">
        <p14:creationId xmlns:p14="http://schemas.microsoft.com/office/powerpoint/2010/main" val="361325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xfrm>
            <a:off x="0" y="6553200"/>
            <a:ext cx="2133600" cy="304800"/>
          </a:xfrm>
          <a:prstGeom prst="rect">
            <a:avLst/>
          </a:prstGeom>
        </p:spPr>
        <p:txBody>
          <a:bodyPr/>
          <a:lstStyle>
            <a:lvl1pPr>
              <a:defRPr>
                <a:ea typeface="Arial" charset="0"/>
              </a:defRPr>
            </a:lvl1pPr>
          </a:lstStyle>
          <a:p>
            <a:fld id="{C6B9714F-5F27-4218-963F-A98A33CD57B3}" type="datetimeFigureOut">
              <a:rPr lang="fr-FR" smtClean="0"/>
              <a:t>20/11/13</a:t>
            </a:fld>
            <a:endParaRPr lang="fr-FR"/>
          </a:p>
        </p:txBody>
      </p:sp>
      <p:sp>
        <p:nvSpPr>
          <p:cNvPr id="5" name="Rectangle 5"/>
          <p:cNvSpPr>
            <a:spLocks noGrp="1" noChangeArrowheads="1"/>
          </p:cNvSpPr>
          <p:nvPr>
            <p:ph type="ftr" sz="quarter" idx="11"/>
          </p:nvPr>
        </p:nvSpPr>
        <p:spPr>
          <a:xfrm>
            <a:off x="3124200" y="6553200"/>
            <a:ext cx="2895600" cy="304800"/>
          </a:xfrm>
          <a:prstGeom prst="rect">
            <a:avLst/>
          </a:prstGeom>
        </p:spPr>
        <p:txBody>
          <a:bodyPr/>
          <a:lstStyle>
            <a:lvl1pPr>
              <a:defRPr>
                <a:ea typeface="Arial" charset="0"/>
              </a:defRPr>
            </a:lvl1pPr>
          </a:lstStyle>
          <a:p>
            <a:endParaRPr lang="fr-FR"/>
          </a:p>
        </p:txBody>
      </p:sp>
      <p:sp>
        <p:nvSpPr>
          <p:cNvPr id="6" name="Rectangle 6"/>
          <p:cNvSpPr>
            <a:spLocks noGrp="1" noChangeArrowheads="1"/>
          </p:cNvSpPr>
          <p:nvPr>
            <p:ph type="sldNum" sz="quarter" idx="12"/>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36BE5E10-4F05-41BD-B0D1-1C27242BEB8E}" type="slidenum">
              <a:rPr lang="fr-FR" smtClean="0"/>
              <a:t>‹#›</a:t>
            </a:fld>
            <a:endParaRPr lang="fr-FR"/>
          </a:p>
        </p:txBody>
      </p:sp>
    </p:spTree>
    <p:extLst>
      <p:ext uri="{BB962C8B-B14F-4D97-AF65-F5344CB8AC3E}">
        <p14:creationId xmlns:p14="http://schemas.microsoft.com/office/powerpoint/2010/main" val="230358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xfrm>
            <a:off x="0" y="6553200"/>
            <a:ext cx="2133600" cy="304800"/>
          </a:xfrm>
          <a:prstGeom prst="rect">
            <a:avLst/>
          </a:prstGeom>
        </p:spPr>
        <p:txBody>
          <a:bodyPr/>
          <a:lstStyle>
            <a:lvl1pPr>
              <a:defRPr>
                <a:ea typeface="Arial" charset="0"/>
              </a:defRPr>
            </a:lvl1pPr>
          </a:lstStyle>
          <a:p>
            <a:fld id="{C6B9714F-5F27-4218-963F-A98A33CD57B3}" type="datetimeFigureOut">
              <a:rPr lang="fr-FR" smtClean="0"/>
              <a:t>20/11/13</a:t>
            </a:fld>
            <a:endParaRPr lang="fr-FR"/>
          </a:p>
        </p:txBody>
      </p:sp>
      <p:sp>
        <p:nvSpPr>
          <p:cNvPr id="4" name="Rectangle 5"/>
          <p:cNvSpPr>
            <a:spLocks noGrp="1" noChangeArrowheads="1"/>
          </p:cNvSpPr>
          <p:nvPr>
            <p:ph type="ftr" sz="quarter" idx="11"/>
          </p:nvPr>
        </p:nvSpPr>
        <p:spPr>
          <a:xfrm>
            <a:off x="3124200" y="6553200"/>
            <a:ext cx="2895600" cy="304800"/>
          </a:xfrm>
          <a:prstGeom prst="rect">
            <a:avLst/>
          </a:prstGeom>
        </p:spPr>
        <p:txBody>
          <a:bodyPr/>
          <a:lstStyle>
            <a:lvl1pPr>
              <a:defRPr>
                <a:ea typeface="Arial" charset="0"/>
              </a:defRPr>
            </a:lvl1pPr>
          </a:lstStyle>
          <a:p>
            <a:endParaRPr lang="fr-FR"/>
          </a:p>
        </p:txBody>
      </p:sp>
      <p:sp>
        <p:nvSpPr>
          <p:cNvPr id="5" name="Rectangle 6"/>
          <p:cNvSpPr>
            <a:spLocks noGrp="1" noChangeArrowheads="1"/>
          </p:cNvSpPr>
          <p:nvPr>
            <p:ph type="sldNum" sz="quarter" idx="12"/>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36BE5E10-4F05-41BD-B0D1-1C27242BEB8E}" type="slidenum">
              <a:rPr lang="fr-FR" smtClean="0"/>
              <a:t>‹#›</a:t>
            </a:fld>
            <a:endParaRPr lang="fr-FR"/>
          </a:p>
        </p:txBody>
      </p:sp>
    </p:spTree>
    <p:extLst>
      <p:ext uri="{BB962C8B-B14F-4D97-AF65-F5344CB8AC3E}">
        <p14:creationId xmlns:p14="http://schemas.microsoft.com/office/powerpoint/2010/main" val="2752760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noChangeArrowheads="1"/>
          </p:cNvSpPr>
          <p:nvPr>
            <p:ph type="dt" sz="half" idx="10"/>
          </p:nvPr>
        </p:nvSpPr>
        <p:spPr>
          <a:xfrm>
            <a:off x="0" y="6553200"/>
            <a:ext cx="2133600" cy="304800"/>
          </a:xfrm>
          <a:prstGeom prst="rect">
            <a:avLst/>
          </a:prstGeom>
        </p:spPr>
        <p:txBody>
          <a:bodyPr/>
          <a:lstStyle>
            <a:lvl1pPr>
              <a:defRPr>
                <a:ea typeface="Arial" charset="0"/>
              </a:defRPr>
            </a:lvl1pPr>
          </a:lstStyle>
          <a:p>
            <a:fld id="{C6B9714F-5F27-4218-963F-A98A33CD57B3}" type="datetimeFigureOut">
              <a:rPr lang="fr-FR" smtClean="0"/>
              <a:t>20/11/13</a:t>
            </a:fld>
            <a:endParaRPr lang="fr-FR"/>
          </a:p>
        </p:txBody>
      </p:sp>
      <p:sp>
        <p:nvSpPr>
          <p:cNvPr id="6" name="Espace réservé du pied de page 5"/>
          <p:cNvSpPr>
            <a:spLocks noGrp="1" noChangeArrowheads="1"/>
          </p:cNvSpPr>
          <p:nvPr>
            <p:ph type="ftr" sz="quarter" idx="11"/>
          </p:nvPr>
        </p:nvSpPr>
        <p:spPr>
          <a:xfrm>
            <a:off x="3124200" y="6553200"/>
            <a:ext cx="2895600" cy="304800"/>
          </a:xfrm>
          <a:prstGeom prst="rect">
            <a:avLst/>
          </a:prstGeom>
        </p:spPr>
        <p:txBody>
          <a:bodyPr/>
          <a:lstStyle>
            <a:lvl1pPr>
              <a:defRPr>
                <a:ea typeface="Arial" charset="0"/>
              </a:defRPr>
            </a:lvl1pPr>
          </a:lstStyle>
          <a:p>
            <a:endParaRPr lang="fr-FR"/>
          </a:p>
        </p:txBody>
      </p:sp>
      <p:sp>
        <p:nvSpPr>
          <p:cNvPr id="7" name="Espace réservé du numéro de diapositive 6"/>
          <p:cNvSpPr>
            <a:spLocks noGrp="1" noChangeArrowheads="1"/>
          </p:cNvSpPr>
          <p:nvPr>
            <p:ph type="sldNum" sz="quarter" idx="12"/>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36BE5E10-4F05-41BD-B0D1-1C27242BEB8E}" type="slidenum">
              <a:rPr lang="fr-FR" smtClean="0"/>
              <a:t>‹#›</a:t>
            </a:fld>
            <a:endParaRPr lang="fr-FR"/>
          </a:p>
        </p:txBody>
      </p:sp>
    </p:spTree>
    <p:extLst>
      <p:ext uri="{BB962C8B-B14F-4D97-AF65-F5344CB8AC3E}">
        <p14:creationId xmlns:p14="http://schemas.microsoft.com/office/powerpoint/2010/main" val="363849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xfrm>
            <a:off x="0" y="6553200"/>
            <a:ext cx="2133600" cy="304800"/>
          </a:xfrm>
          <a:prstGeom prst="rect">
            <a:avLst/>
          </a:prstGeom>
        </p:spPr>
        <p:txBody>
          <a:bodyPr/>
          <a:lstStyle>
            <a:lvl1pPr>
              <a:defRPr>
                <a:ea typeface="Arial" charset="0"/>
              </a:defRPr>
            </a:lvl1pPr>
          </a:lstStyle>
          <a:p>
            <a:fld id="{C6B9714F-5F27-4218-963F-A98A33CD57B3}" type="datetimeFigureOut">
              <a:rPr lang="fr-FR" smtClean="0"/>
              <a:t>20/11/13</a:t>
            </a:fld>
            <a:endParaRPr lang="fr-FR"/>
          </a:p>
        </p:txBody>
      </p:sp>
      <p:sp>
        <p:nvSpPr>
          <p:cNvPr id="5" name="Rectangle 5"/>
          <p:cNvSpPr>
            <a:spLocks noGrp="1" noChangeArrowheads="1"/>
          </p:cNvSpPr>
          <p:nvPr>
            <p:ph type="ftr" sz="quarter" idx="11"/>
          </p:nvPr>
        </p:nvSpPr>
        <p:spPr>
          <a:xfrm>
            <a:off x="3124200" y="6553200"/>
            <a:ext cx="2895600" cy="304800"/>
          </a:xfrm>
          <a:prstGeom prst="rect">
            <a:avLst/>
          </a:prstGeom>
        </p:spPr>
        <p:txBody>
          <a:bodyPr/>
          <a:lstStyle>
            <a:lvl1pPr>
              <a:defRPr>
                <a:ea typeface="Arial" charset="0"/>
              </a:defRPr>
            </a:lvl1pPr>
          </a:lstStyle>
          <a:p>
            <a:endParaRPr lang="fr-FR"/>
          </a:p>
        </p:txBody>
      </p:sp>
      <p:sp>
        <p:nvSpPr>
          <p:cNvPr id="6" name="Rectangle 6"/>
          <p:cNvSpPr>
            <a:spLocks noGrp="1" noChangeArrowheads="1"/>
          </p:cNvSpPr>
          <p:nvPr>
            <p:ph type="sldNum" sz="quarter" idx="12"/>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36BE5E10-4F05-41BD-B0D1-1C27242BEB8E}" type="slidenum">
              <a:rPr lang="fr-FR" smtClean="0"/>
              <a:t>‹#›</a:t>
            </a:fld>
            <a:endParaRPr lang="fr-FR"/>
          </a:p>
        </p:txBody>
      </p:sp>
    </p:spTree>
    <p:extLst>
      <p:ext uri="{BB962C8B-B14F-4D97-AF65-F5344CB8AC3E}">
        <p14:creationId xmlns:p14="http://schemas.microsoft.com/office/powerpoint/2010/main" val="1076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xfrm>
            <a:off x="0" y="6553200"/>
            <a:ext cx="2133600" cy="304800"/>
          </a:xfrm>
          <a:prstGeom prst="rect">
            <a:avLst/>
          </a:prstGeom>
        </p:spPr>
        <p:txBody>
          <a:bodyPr/>
          <a:lstStyle>
            <a:lvl1pPr>
              <a:defRPr>
                <a:ea typeface="Arial" charset="0"/>
              </a:defRPr>
            </a:lvl1pPr>
          </a:lstStyle>
          <a:p>
            <a:fld id="{C6B9714F-5F27-4218-963F-A98A33CD57B3}" type="datetimeFigureOut">
              <a:rPr lang="fr-FR" smtClean="0"/>
              <a:t>20/11/13</a:t>
            </a:fld>
            <a:endParaRPr lang="fr-FR"/>
          </a:p>
        </p:txBody>
      </p:sp>
      <p:sp>
        <p:nvSpPr>
          <p:cNvPr id="5" name="Rectangle 5"/>
          <p:cNvSpPr>
            <a:spLocks noGrp="1" noChangeArrowheads="1"/>
          </p:cNvSpPr>
          <p:nvPr>
            <p:ph type="ftr" sz="quarter" idx="11"/>
          </p:nvPr>
        </p:nvSpPr>
        <p:spPr>
          <a:xfrm>
            <a:off x="3124200" y="6553200"/>
            <a:ext cx="2895600" cy="304800"/>
          </a:xfrm>
          <a:prstGeom prst="rect">
            <a:avLst/>
          </a:prstGeom>
        </p:spPr>
        <p:txBody>
          <a:bodyPr/>
          <a:lstStyle>
            <a:lvl1pPr>
              <a:defRPr>
                <a:ea typeface="Arial" charset="0"/>
              </a:defRPr>
            </a:lvl1pPr>
          </a:lstStyle>
          <a:p>
            <a:endParaRPr lang="fr-FR"/>
          </a:p>
        </p:txBody>
      </p:sp>
      <p:sp>
        <p:nvSpPr>
          <p:cNvPr id="6" name="Rectangle 6"/>
          <p:cNvSpPr>
            <a:spLocks noGrp="1" noChangeArrowheads="1"/>
          </p:cNvSpPr>
          <p:nvPr>
            <p:ph type="sldNum" sz="quarter" idx="12"/>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36BE5E10-4F05-41BD-B0D1-1C27242BEB8E}" type="slidenum">
              <a:rPr lang="fr-FR" smtClean="0"/>
              <a:t>‹#›</a:t>
            </a:fld>
            <a:endParaRPr lang="fr-FR"/>
          </a:p>
        </p:txBody>
      </p:sp>
    </p:spTree>
    <p:extLst>
      <p:ext uri="{BB962C8B-B14F-4D97-AF65-F5344CB8AC3E}">
        <p14:creationId xmlns:p14="http://schemas.microsoft.com/office/powerpoint/2010/main" val="1430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noChangeArrowheads="1"/>
          </p:cNvSpPr>
          <p:nvPr>
            <p:ph type="dt" sz="half" idx="10"/>
          </p:nvPr>
        </p:nvSpPr>
        <p:spPr>
          <a:xfrm>
            <a:off x="0" y="6553200"/>
            <a:ext cx="2133600" cy="304800"/>
          </a:xfrm>
          <a:prstGeom prst="rect">
            <a:avLst/>
          </a:prstGeom>
        </p:spPr>
        <p:txBody>
          <a:bodyPr/>
          <a:lstStyle>
            <a:lvl1pPr>
              <a:defRPr>
                <a:ea typeface="Arial" charset="0"/>
              </a:defRPr>
            </a:lvl1pPr>
          </a:lstStyle>
          <a:p>
            <a:fld id="{C6B9714F-5F27-4218-963F-A98A33CD57B3}" type="datetimeFigureOut">
              <a:rPr lang="fr-FR" smtClean="0"/>
              <a:t>20/11/13</a:t>
            </a:fld>
            <a:endParaRPr lang="fr-FR"/>
          </a:p>
        </p:txBody>
      </p:sp>
      <p:sp>
        <p:nvSpPr>
          <p:cNvPr id="6" name="Espace réservé du pied de page 5"/>
          <p:cNvSpPr>
            <a:spLocks noGrp="1" noChangeArrowheads="1"/>
          </p:cNvSpPr>
          <p:nvPr>
            <p:ph type="ftr" sz="quarter" idx="11"/>
          </p:nvPr>
        </p:nvSpPr>
        <p:spPr>
          <a:xfrm>
            <a:off x="3124200" y="6553200"/>
            <a:ext cx="2895600" cy="304800"/>
          </a:xfrm>
          <a:prstGeom prst="rect">
            <a:avLst/>
          </a:prstGeom>
        </p:spPr>
        <p:txBody>
          <a:bodyPr/>
          <a:lstStyle>
            <a:lvl1pPr>
              <a:defRPr>
                <a:ea typeface="Arial" charset="0"/>
              </a:defRPr>
            </a:lvl1pPr>
          </a:lstStyle>
          <a:p>
            <a:endParaRPr lang="fr-FR"/>
          </a:p>
        </p:txBody>
      </p:sp>
      <p:sp>
        <p:nvSpPr>
          <p:cNvPr id="7" name="Espace réservé du numéro de diapositive 6"/>
          <p:cNvSpPr>
            <a:spLocks noGrp="1" noChangeArrowheads="1"/>
          </p:cNvSpPr>
          <p:nvPr>
            <p:ph type="sldNum" sz="quarter" idx="12"/>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36BE5E10-4F05-41BD-B0D1-1C27242BEB8E}" type="slidenum">
              <a:rPr lang="fr-FR" smtClean="0"/>
              <a:t>‹#›</a:t>
            </a:fld>
            <a:endParaRPr lang="fr-FR"/>
          </a:p>
        </p:txBody>
      </p:sp>
    </p:spTree>
    <p:extLst>
      <p:ext uri="{BB962C8B-B14F-4D97-AF65-F5344CB8AC3E}">
        <p14:creationId xmlns:p14="http://schemas.microsoft.com/office/powerpoint/2010/main" val="2609649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xfrm>
            <a:off x="0" y="6553200"/>
            <a:ext cx="2133600" cy="304800"/>
          </a:xfrm>
          <a:prstGeom prst="rect">
            <a:avLst/>
          </a:prstGeom>
        </p:spPr>
        <p:txBody>
          <a:bodyPr/>
          <a:lstStyle>
            <a:lvl1pPr>
              <a:defRPr>
                <a:ea typeface="Arial" charset="0"/>
              </a:defRPr>
            </a:lvl1pPr>
          </a:lstStyle>
          <a:p>
            <a:fld id="{C6B9714F-5F27-4218-963F-A98A33CD57B3}" type="datetimeFigureOut">
              <a:rPr lang="fr-FR" smtClean="0"/>
              <a:t>20/11/13</a:t>
            </a:fld>
            <a:endParaRPr lang="fr-FR"/>
          </a:p>
        </p:txBody>
      </p:sp>
      <p:sp>
        <p:nvSpPr>
          <p:cNvPr id="8" name="Rectangle 5"/>
          <p:cNvSpPr>
            <a:spLocks noGrp="1" noChangeArrowheads="1"/>
          </p:cNvSpPr>
          <p:nvPr>
            <p:ph type="ftr" sz="quarter" idx="11"/>
          </p:nvPr>
        </p:nvSpPr>
        <p:spPr>
          <a:xfrm>
            <a:off x="3124200" y="6553200"/>
            <a:ext cx="2895600" cy="304800"/>
          </a:xfrm>
          <a:prstGeom prst="rect">
            <a:avLst/>
          </a:prstGeom>
        </p:spPr>
        <p:txBody>
          <a:bodyPr/>
          <a:lstStyle>
            <a:lvl1pPr>
              <a:defRPr>
                <a:ea typeface="Arial" charset="0"/>
              </a:defRPr>
            </a:lvl1pPr>
          </a:lstStyle>
          <a:p>
            <a:endParaRPr lang="fr-FR"/>
          </a:p>
        </p:txBody>
      </p:sp>
      <p:sp>
        <p:nvSpPr>
          <p:cNvPr id="9" name="Rectangle 6"/>
          <p:cNvSpPr>
            <a:spLocks noGrp="1" noChangeArrowheads="1"/>
          </p:cNvSpPr>
          <p:nvPr>
            <p:ph type="sldNum" sz="quarter" idx="12"/>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36BE5E10-4F05-41BD-B0D1-1C27242BEB8E}" type="slidenum">
              <a:rPr lang="fr-FR" smtClean="0"/>
              <a:t>‹#›</a:t>
            </a:fld>
            <a:endParaRPr lang="fr-FR"/>
          </a:p>
        </p:txBody>
      </p:sp>
    </p:spTree>
    <p:extLst>
      <p:ext uri="{BB962C8B-B14F-4D97-AF65-F5344CB8AC3E}">
        <p14:creationId xmlns:p14="http://schemas.microsoft.com/office/powerpoint/2010/main" val="412591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4"/>
          <p:cNvSpPr>
            <a:spLocks noGrp="1" noChangeArrowheads="1"/>
          </p:cNvSpPr>
          <p:nvPr>
            <p:ph type="dt" sz="half" idx="10"/>
          </p:nvPr>
        </p:nvSpPr>
        <p:spPr>
          <a:xfrm>
            <a:off x="0" y="6553200"/>
            <a:ext cx="2133600" cy="304800"/>
          </a:xfrm>
          <a:prstGeom prst="rect">
            <a:avLst/>
          </a:prstGeom>
        </p:spPr>
        <p:txBody>
          <a:bodyPr/>
          <a:lstStyle>
            <a:lvl1pPr>
              <a:defRPr>
                <a:ea typeface="Arial" charset="0"/>
              </a:defRPr>
            </a:lvl1pPr>
          </a:lstStyle>
          <a:p>
            <a:fld id="{C6B9714F-5F27-4218-963F-A98A33CD57B3}" type="datetimeFigureOut">
              <a:rPr lang="fr-FR" smtClean="0"/>
              <a:t>20/11/13</a:t>
            </a:fld>
            <a:endParaRPr lang="fr-FR"/>
          </a:p>
        </p:txBody>
      </p:sp>
      <p:sp>
        <p:nvSpPr>
          <p:cNvPr id="4" name="Rectangle 5"/>
          <p:cNvSpPr>
            <a:spLocks noGrp="1" noChangeArrowheads="1"/>
          </p:cNvSpPr>
          <p:nvPr>
            <p:ph type="ftr" sz="quarter" idx="11"/>
          </p:nvPr>
        </p:nvSpPr>
        <p:spPr>
          <a:xfrm>
            <a:off x="3124200" y="6553200"/>
            <a:ext cx="2895600" cy="304800"/>
          </a:xfrm>
          <a:prstGeom prst="rect">
            <a:avLst/>
          </a:prstGeom>
        </p:spPr>
        <p:txBody>
          <a:bodyPr/>
          <a:lstStyle>
            <a:lvl1pPr>
              <a:defRPr>
                <a:ea typeface="Arial" charset="0"/>
              </a:defRPr>
            </a:lvl1pPr>
          </a:lstStyle>
          <a:p>
            <a:endParaRPr lang="fr-FR"/>
          </a:p>
        </p:txBody>
      </p:sp>
      <p:sp>
        <p:nvSpPr>
          <p:cNvPr id="5" name="Rectangle 6"/>
          <p:cNvSpPr>
            <a:spLocks noGrp="1" noChangeArrowheads="1"/>
          </p:cNvSpPr>
          <p:nvPr>
            <p:ph type="sldNum" sz="quarter" idx="12"/>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36BE5E10-4F05-41BD-B0D1-1C27242BEB8E}" type="slidenum">
              <a:rPr lang="fr-FR" smtClean="0"/>
              <a:t>‹#›</a:t>
            </a:fld>
            <a:endParaRPr lang="fr-FR"/>
          </a:p>
        </p:txBody>
      </p:sp>
    </p:spTree>
    <p:extLst>
      <p:ext uri="{BB962C8B-B14F-4D97-AF65-F5344CB8AC3E}">
        <p14:creationId xmlns:p14="http://schemas.microsoft.com/office/powerpoint/2010/main" val="3653453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6553200"/>
            <a:ext cx="2133600" cy="304800"/>
          </a:xfrm>
          <a:prstGeom prst="rect">
            <a:avLst/>
          </a:prstGeom>
        </p:spPr>
        <p:txBody>
          <a:bodyPr/>
          <a:lstStyle>
            <a:lvl1pPr>
              <a:defRPr>
                <a:ea typeface="Arial" charset="0"/>
              </a:defRPr>
            </a:lvl1pPr>
          </a:lstStyle>
          <a:p>
            <a:fld id="{C6B9714F-5F27-4218-963F-A98A33CD57B3}" type="datetimeFigureOut">
              <a:rPr lang="fr-FR" smtClean="0"/>
              <a:t>20/11/13</a:t>
            </a:fld>
            <a:endParaRPr lang="fr-FR"/>
          </a:p>
        </p:txBody>
      </p:sp>
      <p:sp>
        <p:nvSpPr>
          <p:cNvPr id="3" name="Rectangle 5"/>
          <p:cNvSpPr>
            <a:spLocks noGrp="1" noChangeArrowheads="1"/>
          </p:cNvSpPr>
          <p:nvPr>
            <p:ph type="ftr" sz="quarter" idx="11"/>
          </p:nvPr>
        </p:nvSpPr>
        <p:spPr>
          <a:xfrm>
            <a:off x="3124200" y="6553200"/>
            <a:ext cx="2895600" cy="304800"/>
          </a:xfrm>
          <a:prstGeom prst="rect">
            <a:avLst/>
          </a:prstGeom>
        </p:spPr>
        <p:txBody>
          <a:bodyPr/>
          <a:lstStyle>
            <a:lvl1pPr>
              <a:defRPr>
                <a:ea typeface="Arial" charset="0"/>
              </a:defRPr>
            </a:lvl1pPr>
          </a:lstStyle>
          <a:p>
            <a:endParaRPr lang="fr-FR"/>
          </a:p>
        </p:txBody>
      </p:sp>
      <p:sp>
        <p:nvSpPr>
          <p:cNvPr id="4" name="Rectangle 6"/>
          <p:cNvSpPr>
            <a:spLocks noGrp="1" noChangeArrowheads="1"/>
          </p:cNvSpPr>
          <p:nvPr>
            <p:ph type="sldNum" sz="quarter" idx="12"/>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36BE5E10-4F05-41BD-B0D1-1C27242BEB8E}" type="slidenum">
              <a:rPr lang="fr-FR" smtClean="0"/>
              <a:t>‹#›</a:t>
            </a:fld>
            <a:endParaRPr lang="fr-FR"/>
          </a:p>
        </p:txBody>
      </p:sp>
    </p:spTree>
    <p:extLst>
      <p:ext uri="{BB962C8B-B14F-4D97-AF65-F5344CB8AC3E}">
        <p14:creationId xmlns:p14="http://schemas.microsoft.com/office/powerpoint/2010/main" val="344679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noChangeArrowheads="1"/>
          </p:cNvSpPr>
          <p:nvPr>
            <p:ph type="dt" sz="half" idx="10"/>
          </p:nvPr>
        </p:nvSpPr>
        <p:spPr>
          <a:xfrm>
            <a:off x="0" y="6553200"/>
            <a:ext cx="2133600" cy="304800"/>
          </a:xfrm>
          <a:prstGeom prst="rect">
            <a:avLst/>
          </a:prstGeom>
        </p:spPr>
        <p:txBody>
          <a:bodyPr/>
          <a:lstStyle>
            <a:lvl1pPr>
              <a:defRPr>
                <a:ea typeface="Arial" charset="0"/>
              </a:defRPr>
            </a:lvl1pPr>
          </a:lstStyle>
          <a:p>
            <a:fld id="{C6B9714F-5F27-4218-963F-A98A33CD57B3}" type="datetimeFigureOut">
              <a:rPr lang="fr-FR" smtClean="0"/>
              <a:t>20/11/13</a:t>
            </a:fld>
            <a:endParaRPr lang="fr-FR"/>
          </a:p>
        </p:txBody>
      </p:sp>
      <p:sp>
        <p:nvSpPr>
          <p:cNvPr id="6" name="Espace réservé du pied de page 5"/>
          <p:cNvSpPr>
            <a:spLocks noGrp="1" noChangeArrowheads="1"/>
          </p:cNvSpPr>
          <p:nvPr>
            <p:ph type="ftr" sz="quarter" idx="11"/>
          </p:nvPr>
        </p:nvSpPr>
        <p:spPr>
          <a:xfrm>
            <a:off x="3124200" y="6553200"/>
            <a:ext cx="2895600" cy="304800"/>
          </a:xfrm>
          <a:prstGeom prst="rect">
            <a:avLst/>
          </a:prstGeom>
        </p:spPr>
        <p:txBody>
          <a:bodyPr/>
          <a:lstStyle>
            <a:lvl1pPr>
              <a:defRPr>
                <a:ea typeface="Arial" charset="0"/>
              </a:defRPr>
            </a:lvl1pPr>
          </a:lstStyle>
          <a:p>
            <a:endParaRPr lang="fr-FR"/>
          </a:p>
        </p:txBody>
      </p:sp>
      <p:sp>
        <p:nvSpPr>
          <p:cNvPr id="7" name="Espace réservé du numéro de diapositive 6"/>
          <p:cNvSpPr>
            <a:spLocks noGrp="1" noChangeArrowheads="1"/>
          </p:cNvSpPr>
          <p:nvPr>
            <p:ph type="sldNum" sz="quarter" idx="12"/>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36BE5E10-4F05-41BD-B0D1-1C27242BEB8E}" type="slidenum">
              <a:rPr lang="fr-FR" smtClean="0"/>
              <a:t>‹#›</a:t>
            </a:fld>
            <a:endParaRPr lang="fr-FR"/>
          </a:p>
        </p:txBody>
      </p:sp>
    </p:spTree>
    <p:extLst>
      <p:ext uri="{BB962C8B-B14F-4D97-AF65-F5344CB8AC3E}">
        <p14:creationId xmlns:p14="http://schemas.microsoft.com/office/powerpoint/2010/main" val="3985364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noChangeArrowheads="1"/>
          </p:cNvSpPr>
          <p:nvPr>
            <p:ph type="dt" sz="half" idx="10"/>
          </p:nvPr>
        </p:nvSpPr>
        <p:spPr>
          <a:xfrm>
            <a:off x="0" y="6553200"/>
            <a:ext cx="2133600" cy="304800"/>
          </a:xfrm>
          <a:prstGeom prst="rect">
            <a:avLst/>
          </a:prstGeom>
        </p:spPr>
        <p:txBody>
          <a:bodyPr/>
          <a:lstStyle>
            <a:lvl1pPr>
              <a:defRPr>
                <a:ea typeface="Arial" charset="0"/>
              </a:defRPr>
            </a:lvl1pPr>
          </a:lstStyle>
          <a:p>
            <a:fld id="{C6B9714F-5F27-4218-963F-A98A33CD57B3}" type="datetimeFigureOut">
              <a:rPr lang="fr-FR" smtClean="0"/>
              <a:t>20/11/13</a:t>
            </a:fld>
            <a:endParaRPr lang="fr-FR"/>
          </a:p>
        </p:txBody>
      </p:sp>
      <p:sp>
        <p:nvSpPr>
          <p:cNvPr id="6" name="Espace réservé du pied de page 5"/>
          <p:cNvSpPr>
            <a:spLocks noGrp="1" noChangeArrowheads="1"/>
          </p:cNvSpPr>
          <p:nvPr>
            <p:ph type="ftr" sz="quarter" idx="11"/>
          </p:nvPr>
        </p:nvSpPr>
        <p:spPr>
          <a:xfrm>
            <a:off x="3124200" y="6553200"/>
            <a:ext cx="2895600" cy="304800"/>
          </a:xfrm>
          <a:prstGeom prst="rect">
            <a:avLst/>
          </a:prstGeom>
        </p:spPr>
        <p:txBody>
          <a:bodyPr/>
          <a:lstStyle>
            <a:lvl1pPr>
              <a:defRPr>
                <a:ea typeface="Arial" charset="0"/>
              </a:defRPr>
            </a:lvl1pPr>
          </a:lstStyle>
          <a:p>
            <a:endParaRPr lang="fr-FR"/>
          </a:p>
        </p:txBody>
      </p:sp>
      <p:sp>
        <p:nvSpPr>
          <p:cNvPr id="7" name="Espace réservé du numéro de diapositive 6"/>
          <p:cNvSpPr>
            <a:spLocks noGrp="1" noChangeArrowheads="1"/>
          </p:cNvSpPr>
          <p:nvPr>
            <p:ph type="sldNum" sz="quarter" idx="12"/>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36BE5E10-4F05-41BD-B0D1-1C27242BEB8E}" type="slidenum">
              <a:rPr lang="fr-FR" smtClean="0"/>
              <a:t>‹#›</a:t>
            </a:fld>
            <a:endParaRPr lang="fr-FR"/>
          </a:p>
        </p:txBody>
      </p:sp>
    </p:spTree>
    <p:extLst>
      <p:ext uri="{BB962C8B-B14F-4D97-AF65-F5344CB8AC3E}">
        <p14:creationId xmlns:p14="http://schemas.microsoft.com/office/powerpoint/2010/main" val="6094900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5000">
              <a:schemeClr val="bg1">
                <a:lumMod val="9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0"/>
            <a:ext cx="731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28" name="Picture 46"/>
          <p:cNvPicPr>
            <a:picLocks noChangeAspect="1" noChangeArrowheads="1"/>
          </p:cNvPicPr>
          <p:nvPr/>
        </p:nvPicPr>
        <p:blipFill>
          <a:blip r:embed="rId15">
            <a:clrChange>
              <a:clrFrom>
                <a:srgbClr val="FFFFFF"/>
              </a:clrFrom>
              <a:clrTo>
                <a:srgbClr val="FFFFFF">
                  <a:alpha val="0"/>
                </a:srgbClr>
              </a:clrTo>
            </a:clrChange>
            <a:lum bright="-16000" contrast="34000"/>
            <a:extLst>
              <a:ext uri="{28A0092B-C50C-407E-A947-70E740481C1C}">
                <a14:useLocalDpi xmlns:a14="http://schemas.microsoft.com/office/drawing/2010/main" val="0"/>
              </a:ext>
            </a:extLst>
          </a:blip>
          <a:srcRect/>
          <a:stretch>
            <a:fillRect/>
          </a:stretch>
        </p:blipFill>
        <p:spPr bwMode="auto">
          <a:xfrm>
            <a:off x="-23813" y="11113"/>
            <a:ext cx="12525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cteur droit 7"/>
          <p:cNvCxnSpPr/>
          <p:nvPr/>
        </p:nvCxnSpPr>
        <p:spPr>
          <a:xfrm>
            <a:off x="381000" y="914400"/>
            <a:ext cx="8756860" cy="1192"/>
          </a:xfrm>
          <a:prstGeom prst="line">
            <a:avLst/>
          </a:prstGeom>
          <a:ln>
            <a:gradFill flip="none" rotWithShape="1">
              <a:gsLst>
                <a:gs pos="0">
                  <a:srgbClr val="120E71"/>
                </a:gs>
                <a:gs pos="100000">
                  <a:srgbClr val="FFFFFF"/>
                </a:gs>
                <a:gs pos="42000">
                  <a:schemeClr val="accent1"/>
                </a:gs>
              </a:gsLst>
              <a:lin ang="0" scaled="1"/>
              <a:tileRect/>
            </a:gradFill>
          </a:ln>
          <a:effectLst>
            <a:outerShdw blurRad="40000" dist="23000" dir="5400000" rotWithShape="0">
              <a:srgbClr val="000000">
                <a:alpha val="35000"/>
              </a:srgbClr>
            </a:outerShdw>
            <a:reflection blurRad="6350" stA="50000" endA="300" endPos="90000" dir="5400000" sy="-100000" algn="bl" rotWithShape="0"/>
          </a:effectLst>
        </p:spPr>
        <p:style>
          <a:lnRef idx="3">
            <a:schemeClr val="accent1"/>
          </a:lnRef>
          <a:fillRef idx="0">
            <a:schemeClr val="accent1"/>
          </a:fillRef>
          <a:effectRef idx="2">
            <a:schemeClr val="accent1"/>
          </a:effectRef>
          <a:fontRef idx="minor">
            <a:schemeClr val="tx1"/>
          </a:fontRef>
        </p:style>
      </p:cxnSp>
      <p:sp>
        <p:nvSpPr>
          <p:cNvPr id="9" name="ZoneTexte 8"/>
          <p:cNvSpPr txBox="1"/>
          <p:nvPr/>
        </p:nvSpPr>
        <p:spPr>
          <a:xfrm>
            <a:off x="0" y="6623447"/>
            <a:ext cx="1835696" cy="261610"/>
          </a:xfrm>
          <a:prstGeom prst="rect">
            <a:avLst/>
          </a:prstGeom>
          <a:noFill/>
        </p:spPr>
        <p:txBody>
          <a:bodyPr wrap="square">
            <a:spAutoFit/>
          </a:bodyPr>
          <a:lstStyle/>
          <a:p>
            <a:pPr>
              <a:defRPr/>
            </a:pPr>
            <a:r>
              <a:rPr lang="fr-FR" sz="1100" dirty="0" smtClean="0">
                <a:solidFill>
                  <a:schemeClr val="accent2">
                    <a:lumMod val="75000"/>
                  </a:schemeClr>
                </a:solidFill>
                <a:latin typeface="Arial Black"/>
                <a:ea typeface="Arial" charset="0"/>
                <a:cs typeface="Arial Black"/>
              </a:rPr>
              <a:t>21 novembre 2013</a:t>
            </a:r>
            <a:endParaRPr lang="fr-FR" sz="1100" dirty="0">
              <a:solidFill>
                <a:schemeClr val="accent2">
                  <a:lumMod val="75000"/>
                </a:schemeClr>
              </a:solidFill>
              <a:latin typeface="Arial Black"/>
              <a:ea typeface="Arial" charset="0"/>
              <a:cs typeface="Arial Black"/>
            </a:endParaRPr>
          </a:p>
        </p:txBody>
      </p:sp>
      <p:sp>
        <p:nvSpPr>
          <p:cNvPr id="10" name="ZoneTexte 9"/>
          <p:cNvSpPr txBox="1"/>
          <p:nvPr/>
        </p:nvSpPr>
        <p:spPr>
          <a:xfrm>
            <a:off x="3886200" y="6608385"/>
            <a:ext cx="1676400" cy="276999"/>
          </a:xfrm>
          <a:prstGeom prst="rect">
            <a:avLst/>
          </a:prstGeom>
          <a:noFill/>
        </p:spPr>
        <p:txBody>
          <a:bodyPr>
            <a:spAutoFit/>
          </a:bodyPr>
          <a:lstStyle/>
          <a:p>
            <a:pPr algn="ctr">
              <a:defRPr/>
            </a:pPr>
            <a:r>
              <a:rPr lang="fr-FR" sz="1200" b="1" dirty="0">
                <a:solidFill>
                  <a:schemeClr val="accent2">
                    <a:lumMod val="75000"/>
                  </a:schemeClr>
                </a:solidFill>
                <a:latin typeface="Arial Black"/>
                <a:ea typeface="Arial" charset="0"/>
                <a:cs typeface="Arial Black"/>
              </a:rPr>
              <a:t>PNF BTS </a:t>
            </a:r>
            <a:r>
              <a:rPr lang="fr-FR" sz="1200" b="1" dirty="0" smtClean="0">
                <a:solidFill>
                  <a:schemeClr val="accent2">
                    <a:lumMod val="75000"/>
                  </a:schemeClr>
                </a:solidFill>
                <a:latin typeface="Arial Black"/>
                <a:ea typeface="Arial" charset="0"/>
                <a:cs typeface="Arial Black"/>
              </a:rPr>
              <a:t>SCBH</a:t>
            </a:r>
            <a:endParaRPr lang="fr-FR" sz="1200" b="1" dirty="0">
              <a:solidFill>
                <a:schemeClr val="accent2">
                  <a:lumMod val="75000"/>
                </a:schemeClr>
              </a:solidFill>
              <a:latin typeface="Arial Black"/>
              <a:ea typeface="Arial" charset="0"/>
              <a:cs typeface="Arial Black"/>
            </a:endParaRPr>
          </a:p>
        </p:txBody>
      </p:sp>
      <p:sp>
        <p:nvSpPr>
          <p:cNvPr id="11" name="ZoneTexte 10"/>
          <p:cNvSpPr txBox="1"/>
          <p:nvPr/>
        </p:nvSpPr>
        <p:spPr>
          <a:xfrm>
            <a:off x="8109520" y="6609159"/>
            <a:ext cx="1143000" cy="276225"/>
          </a:xfrm>
          <a:prstGeom prst="rect">
            <a:avLst/>
          </a:prstGeom>
          <a:noFill/>
        </p:spPr>
        <p:txBody>
          <a:bodyPr>
            <a:spAutoFit/>
          </a:bodyPr>
          <a:lstStyle>
            <a:lvl1pPr eaLnBrk="0" hangingPunct="0">
              <a:defRPr sz="2000">
                <a:solidFill>
                  <a:schemeClr val="tx1"/>
                </a:solidFill>
                <a:latin typeface="Arial" charset="0"/>
                <a:ea typeface="ＭＳ Ｐゴシック" charset="0"/>
                <a:cs typeface="Arial" charset="0"/>
              </a:defRPr>
            </a:lvl1pPr>
            <a:lvl2pPr marL="37931725" indent="-37474525" eaLnBrk="0" hangingPunct="0">
              <a:defRPr sz="2000">
                <a:solidFill>
                  <a:schemeClr val="tx1"/>
                </a:solidFill>
                <a:latin typeface="Arial" charset="0"/>
                <a:ea typeface="Arial" charset="0"/>
                <a:cs typeface="Arial" charset="0"/>
              </a:defRPr>
            </a:lvl2pPr>
            <a:lvl3pPr eaLnBrk="0" hangingPunct="0">
              <a:defRPr sz="2000">
                <a:solidFill>
                  <a:schemeClr val="tx1"/>
                </a:solidFill>
                <a:latin typeface="Arial" charset="0"/>
                <a:ea typeface="Arial" charset="0"/>
                <a:cs typeface="Arial" charset="0"/>
              </a:defRPr>
            </a:lvl3pPr>
            <a:lvl4pPr eaLnBrk="0" hangingPunct="0">
              <a:defRPr sz="2000">
                <a:solidFill>
                  <a:schemeClr val="tx1"/>
                </a:solidFill>
                <a:latin typeface="Arial" charset="0"/>
                <a:ea typeface="Arial" charset="0"/>
                <a:cs typeface="Arial" charset="0"/>
              </a:defRPr>
            </a:lvl4pPr>
            <a:lvl5pPr eaLnBrk="0" hangingPunct="0">
              <a:defRPr sz="2000">
                <a:solidFill>
                  <a:schemeClr val="tx1"/>
                </a:solidFill>
                <a:latin typeface="Arial" charset="0"/>
                <a:ea typeface="Arial" charset="0"/>
                <a:cs typeface="Arial" charset="0"/>
              </a:defRPr>
            </a:lvl5pPr>
            <a:lvl6pPr marL="457200" eaLnBrk="0" fontAlgn="base" hangingPunct="0">
              <a:spcBef>
                <a:spcPct val="0"/>
              </a:spcBef>
              <a:spcAft>
                <a:spcPct val="0"/>
              </a:spcAft>
              <a:defRPr sz="2000">
                <a:solidFill>
                  <a:schemeClr val="tx1"/>
                </a:solidFill>
                <a:latin typeface="Arial" charset="0"/>
                <a:ea typeface="Arial" charset="0"/>
                <a:cs typeface="Arial" charset="0"/>
              </a:defRPr>
            </a:lvl6pPr>
            <a:lvl7pPr marL="914400" eaLnBrk="0" fontAlgn="base" hangingPunct="0">
              <a:spcBef>
                <a:spcPct val="0"/>
              </a:spcBef>
              <a:spcAft>
                <a:spcPct val="0"/>
              </a:spcAft>
              <a:defRPr sz="2000">
                <a:solidFill>
                  <a:schemeClr val="tx1"/>
                </a:solidFill>
                <a:latin typeface="Arial" charset="0"/>
                <a:ea typeface="Arial" charset="0"/>
                <a:cs typeface="Arial" charset="0"/>
              </a:defRPr>
            </a:lvl7pPr>
            <a:lvl8pPr marL="1371600" eaLnBrk="0" fontAlgn="base" hangingPunct="0">
              <a:spcBef>
                <a:spcPct val="0"/>
              </a:spcBef>
              <a:spcAft>
                <a:spcPct val="0"/>
              </a:spcAft>
              <a:defRPr sz="2000">
                <a:solidFill>
                  <a:schemeClr val="tx1"/>
                </a:solidFill>
                <a:latin typeface="Arial" charset="0"/>
                <a:ea typeface="Arial" charset="0"/>
                <a:cs typeface="Arial" charset="0"/>
              </a:defRPr>
            </a:lvl8pPr>
            <a:lvl9pPr marL="18288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r>
              <a:rPr lang="fr-FR" sz="1100" dirty="0">
                <a:solidFill>
                  <a:schemeClr val="accent2">
                    <a:lumMod val="75000"/>
                  </a:schemeClr>
                </a:solidFill>
                <a:latin typeface="Arial Black"/>
                <a:cs typeface="Arial Black"/>
              </a:rPr>
              <a:t>Diapo N°</a:t>
            </a:r>
            <a:fld id="{6207CA73-D683-0E46-A428-1A6FDE460996}" type="slidenum">
              <a:rPr lang="fr-FR" sz="1200" b="1">
                <a:solidFill>
                  <a:schemeClr val="accent2">
                    <a:lumMod val="75000"/>
                  </a:schemeClr>
                </a:solidFill>
                <a:latin typeface="Arial Black"/>
                <a:cs typeface="Arial Black"/>
              </a:rPr>
              <a:pPr eaLnBrk="1" hangingPunct="1"/>
              <a:t>‹#›</a:t>
            </a:fld>
            <a:endParaRPr lang="fr-FR" sz="1200" b="1" dirty="0">
              <a:solidFill>
                <a:schemeClr val="accent2">
                  <a:lumMod val="75000"/>
                </a:schemeClr>
              </a:solidFill>
              <a:latin typeface="Arial Black"/>
              <a:cs typeface="Arial Black"/>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3200">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IMG_3357.JPG"/>
          <p:cNvPicPr>
            <a:picLocks noChangeAspect="1"/>
          </p:cNvPicPr>
          <p:nvPr/>
        </p:nvPicPr>
        <p:blipFill>
          <a:blip r:embed="rId2" cstate="print">
            <a:alphaModFix amt="4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ctrTitle"/>
          </p:nvPr>
        </p:nvSpPr>
        <p:spPr>
          <a:xfrm>
            <a:off x="755576" y="980728"/>
            <a:ext cx="7772400" cy="3528392"/>
          </a:xfrm>
        </p:spPr>
        <p:txBody>
          <a:bodyPr>
            <a:normAutofit/>
          </a:bodyPr>
          <a:lstStyle/>
          <a:p>
            <a:r>
              <a:rPr lang="fr-FR" b="1" dirty="0" smtClean="0"/>
              <a:t>Le BTS Systèmes Constructifs Bois et Habitat</a:t>
            </a:r>
            <a:br>
              <a:rPr lang="fr-FR" b="1" dirty="0" smtClean="0"/>
            </a:br>
            <a:r>
              <a:rPr lang="fr-FR" b="1" dirty="0"/>
              <a:t/>
            </a:r>
            <a:br>
              <a:rPr lang="fr-FR" b="1" dirty="0"/>
            </a:br>
            <a:r>
              <a:rPr lang="fr-FR" dirty="0"/>
              <a:t>Validé en CPC le 15 novembre 2013 à </a:t>
            </a:r>
            <a:r>
              <a:rPr lang="fr-FR" b="1" dirty="0"/>
              <a:t>l’unanimité</a:t>
            </a:r>
            <a:r>
              <a:rPr lang="fr-FR" dirty="0"/>
              <a:t/>
            </a:r>
            <a:br>
              <a:rPr lang="fr-FR" dirty="0"/>
            </a:br>
            <a:endParaRPr lang="fr-FR" dirty="0"/>
          </a:p>
        </p:txBody>
      </p:sp>
      <p:sp>
        <p:nvSpPr>
          <p:cNvPr id="3" name="Sous-titre 2"/>
          <p:cNvSpPr>
            <a:spLocks noGrp="1"/>
          </p:cNvSpPr>
          <p:nvPr>
            <p:ph type="subTitle" idx="1"/>
          </p:nvPr>
        </p:nvSpPr>
        <p:spPr>
          <a:xfrm>
            <a:off x="2699792" y="4869160"/>
            <a:ext cx="6336704" cy="648072"/>
          </a:xfrm>
        </p:spPr>
        <p:txBody>
          <a:bodyPr/>
          <a:lstStyle/>
          <a:p>
            <a:pPr algn="r"/>
            <a:r>
              <a:rPr lang="fr-FR" dirty="0" smtClean="0">
                <a:solidFill>
                  <a:schemeClr val="tx1"/>
                </a:solidFill>
              </a:rPr>
              <a:t>PNF du 21 novembre</a:t>
            </a:r>
            <a:endParaRPr lang="fr-FR"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27384"/>
            <a:ext cx="7315200" cy="914400"/>
          </a:xfrm>
        </p:spPr>
        <p:txBody>
          <a:bodyPr>
            <a:normAutofit/>
          </a:bodyPr>
          <a:lstStyle/>
          <a:p>
            <a:r>
              <a:rPr lang="fr-FR" dirty="0"/>
              <a:t>Vers une réorganisation des </a:t>
            </a:r>
            <a:r>
              <a:rPr lang="fr-FR" dirty="0" smtClean="0"/>
              <a:t>BTS</a:t>
            </a:r>
            <a:endParaRPr lang="fr-FR" dirty="0"/>
          </a:p>
        </p:txBody>
      </p:sp>
      <p:sp>
        <p:nvSpPr>
          <p:cNvPr id="3" name="Espace réservé du contenu 2"/>
          <p:cNvSpPr>
            <a:spLocks noGrp="1"/>
          </p:cNvSpPr>
          <p:nvPr>
            <p:ph idx="1"/>
          </p:nvPr>
        </p:nvSpPr>
        <p:spPr>
          <a:xfrm>
            <a:off x="457200" y="1824690"/>
            <a:ext cx="8229600" cy="4301473"/>
          </a:xfrm>
        </p:spPr>
        <p:txBody>
          <a:bodyPr>
            <a:normAutofit fontScale="77500" lnSpcReduction="20000"/>
          </a:bodyPr>
          <a:lstStyle/>
          <a:p>
            <a:pPr marL="0" indent="0">
              <a:buNone/>
            </a:pPr>
            <a:r>
              <a:rPr lang="fr-FR" dirty="0" smtClean="0"/>
              <a:t>Proposer une </a:t>
            </a:r>
            <a:r>
              <a:rPr lang="fr-FR" dirty="0"/>
              <a:t>classification </a:t>
            </a:r>
            <a:r>
              <a:rPr lang="fr-FR" dirty="0" smtClean="0"/>
              <a:t>permettant </a:t>
            </a:r>
            <a:r>
              <a:rPr lang="fr-FR" dirty="0"/>
              <a:t>d’identifier, dans les référentiels d’emploi comme dans les connaissances à enseigner, des éléments communs partageables entre différentes formations.</a:t>
            </a:r>
          </a:p>
          <a:p>
            <a:r>
              <a:rPr lang="fr-FR" dirty="0"/>
              <a:t>Cette mutualisation, totale ou partielle, de certaines phases de formation permettrait de proposer des activités communes à plusieurs sections, des projets collaboratifs </a:t>
            </a:r>
            <a:r>
              <a:rPr lang="fr-FR" dirty="0" smtClean="0"/>
              <a:t>enrichissants.</a:t>
            </a:r>
            <a:endParaRPr lang="fr-FR" dirty="0"/>
          </a:p>
          <a:p>
            <a:r>
              <a:rPr lang="fr-FR" dirty="0"/>
              <a:t>Cette classification permet d’envisager de façon cohérente et coordonnée la rénovation des BTS existants en définissant les contenus de certains modules de formation qui peuvent être repris dans des formations différentes.</a:t>
            </a:r>
          </a:p>
          <a:p>
            <a:endParaRPr lang="fr-FR" dirty="0"/>
          </a:p>
        </p:txBody>
      </p:sp>
    </p:spTree>
    <p:extLst>
      <p:ext uri="{BB962C8B-B14F-4D97-AF65-F5344CB8AC3E}">
        <p14:creationId xmlns:p14="http://schemas.microsoft.com/office/powerpoint/2010/main" val="16488852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llipse 14"/>
          <p:cNvSpPr/>
          <p:nvPr/>
        </p:nvSpPr>
        <p:spPr>
          <a:xfrm rot="20690028">
            <a:off x="67770" y="1926812"/>
            <a:ext cx="5130827" cy="3307814"/>
          </a:xfrm>
          <a:prstGeom prst="ellipse">
            <a:avLst/>
          </a:prstGeom>
          <a:solidFill>
            <a:schemeClr val="bg1">
              <a:lumMod val="7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llipse 3"/>
          <p:cNvSpPr/>
          <p:nvPr/>
        </p:nvSpPr>
        <p:spPr>
          <a:xfrm>
            <a:off x="3501754" y="1523254"/>
            <a:ext cx="5584526" cy="5038872"/>
          </a:xfrm>
          <a:prstGeom prst="ellipse">
            <a:avLst/>
          </a:prstGeom>
          <a:solidFill>
            <a:srgbClr val="C4E1F2"/>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fontScale="90000"/>
          </a:bodyPr>
          <a:lstStyle/>
          <a:p>
            <a:r>
              <a:rPr lang="fr-FR" dirty="0" smtClean="0"/>
              <a:t>Exemple des réflexions sur une généralisation aux BTS STI</a:t>
            </a:r>
            <a:endParaRPr lang="fr-FR" dirty="0"/>
          </a:p>
        </p:txBody>
      </p:sp>
      <p:sp>
        <p:nvSpPr>
          <p:cNvPr id="5" name="Ellipse 4"/>
          <p:cNvSpPr/>
          <p:nvPr/>
        </p:nvSpPr>
        <p:spPr>
          <a:xfrm>
            <a:off x="4942567" y="1619474"/>
            <a:ext cx="2504473" cy="249273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dirty="0" smtClean="0"/>
              <a:t>Métiers de la conception de systèmes</a:t>
            </a:r>
            <a:endParaRPr lang="fr-FR" sz="2000" dirty="0"/>
          </a:p>
        </p:txBody>
      </p:sp>
      <p:sp>
        <p:nvSpPr>
          <p:cNvPr id="6" name="Ellipse 5"/>
          <p:cNvSpPr/>
          <p:nvPr/>
        </p:nvSpPr>
        <p:spPr>
          <a:xfrm>
            <a:off x="6105366" y="3475495"/>
            <a:ext cx="2504473" cy="2492739"/>
          </a:xfrm>
          <a:prstGeom prst="ellipse">
            <a:avLst/>
          </a:prstGeom>
          <a:solidFill>
            <a:schemeClr val="accent2">
              <a:lumMod val="20000"/>
              <a:lumOff val="80000"/>
              <a:alpha val="51000"/>
            </a:schemeClr>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dirty="0" smtClean="0"/>
              <a:t>Métiers de la conception de </a:t>
            </a:r>
            <a:r>
              <a:rPr lang="fr-FR" sz="2000" dirty="0" err="1" smtClean="0"/>
              <a:t>process</a:t>
            </a:r>
            <a:endParaRPr lang="fr-FR" sz="2000" dirty="0"/>
          </a:p>
        </p:txBody>
      </p:sp>
      <p:sp>
        <p:nvSpPr>
          <p:cNvPr id="7" name="Ellipse 6"/>
          <p:cNvSpPr/>
          <p:nvPr/>
        </p:nvSpPr>
        <p:spPr>
          <a:xfrm>
            <a:off x="3929880" y="3475495"/>
            <a:ext cx="2504473" cy="2492739"/>
          </a:xfrm>
          <a:prstGeom prst="ellipse">
            <a:avLst/>
          </a:prstGeom>
          <a:solidFill>
            <a:schemeClr val="tx2">
              <a:lumMod val="20000"/>
              <a:lumOff val="80000"/>
              <a:alpha val="49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dirty="0" smtClean="0"/>
              <a:t>Métiers du pilotage et de la maintenance</a:t>
            </a:r>
            <a:endParaRPr lang="fr-FR" sz="2000" dirty="0"/>
          </a:p>
        </p:txBody>
      </p:sp>
      <p:sp>
        <p:nvSpPr>
          <p:cNvPr id="12" name="Ellipse 11"/>
          <p:cNvSpPr/>
          <p:nvPr/>
        </p:nvSpPr>
        <p:spPr>
          <a:xfrm>
            <a:off x="2292923" y="2017442"/>
            <a:ext cx="2504473" cy="2492739"/>
          </a:xfrm>
          <a:prstGeom prst="ellipse">
            <a:avLst/>
          </a:prstGeom>
          <a:solidFill>
            <a:schemeClr val="accent1">
              <a:lumMod val="20000"/>
              <a:lumOff val="80000"/>
              <a:alpha val="49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dirty="0" smtClean="0"/>
              <a:t>Métiers de la formulation des industries de procédés </a:t>
            </a:r>
            <a:endParaRPr lang="fr-FR" sz="2000" dirty="0"/>
          </a:p>
        </p:txBody>
      </p:sp>
      <p:sp>
        <p:nvSpPr>
          <p:cNvPr id="14" name="Ellipse 13"/>
          <p:cNvSpPr/>
          <p:nvPr/>
        </p:nvSpPr>
        <p:spPr>
          <a:xfrm>
            <a:off x="251914" y="2650938"/>
            <a:ext cx="2504473" cy="2492739"/>
          </a:xfrm>
          <a:prstGeom prst="ellipse">
            <a:avLst/>
          </a:prstGeom>
          <a:solidFill>
            <a:schemeClr val="bg2">
              <a:lumMod val="90000"/>
              <a:alpha val="49000"/>
            </a:schemeClr>
          </a:solidFill>
          <a:ln>
            <a:solidFill>
              <a:schemeClr val="bg2">
                <a:lumMod val="2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dirty="0" smtClean="0"/>
              <a:t>Métiers des laboratoires des industries de procédés </a:t>
            </a:r>
            <a:endParaRPr lang="fr-FR" sz="2000" dirty="0"/>
          </a:p>
        </p:txBody>
      </p:sp>
      <p:sp>
        <p:nvSpPr>
          <p:cNvPr id="8" name="ZoneTexte 7"/>
          <p:cNvSpPr txBox="1"/>
          <p:nvPr/>
        </p:nvSpPr>
        <p:spPr>
          <a:xfrm>
            <a:off x="4290614" y="5938708"/>
            <a:ext cx="4040484" cy="400110"/>
          </a:xfrm>
          <a:prstGeom prst="rect">
            <a:avLst/>
          </a:prstGeom>
          <a:noFill/>
        </p:spPr>
        <p:txBody>
          <a:bodyPr wrap="square" rtlCol="0">
            <a:spAutoFit/>
          </a:bodyPr>
          <a:lstStyle/>
          <a:p>
            <a:pPr algn="ctr"/>
            <a:r>
              <a:rPr lang="fr-FR" sz="2000" b="1" i="1" dirty="0" smtClean="0"/>
              <a:t>Industrie et construction</a:t>
            </a:r>
            <a:endParaRPr lang="fr-FR" sz="2000" b="1" i="1" dirty="0"/>
          </a:p>
        </p:txBody>
      </p:sp>
      <p:sp>
        <p:nvSpPr>
          <p:cNvPr id="16" name="ZoneTexte 15"/>
          <p:cNvSpPr txBox="1"/>
          <p:nvPr/>
        </p:nvSpPr>
        <p:spPr>
          <a:xfrm>
            <a:off x="75443" y="5377336"/>
            <a:ext cx="4040484" cy="400110"/>
          </a:xfrm>
          <a:prstGeom prst="rect">
            <a:avLst/>
          </a:prstGeom>
          <a:noFill/>
        </p:spPr>
        <p:txBody>
          <a:bodyPr wrap="square" rtlCol="0">
            <a:spAutoFit/>
          </a:bodyPr>
          <a:lstStyle/>
          <a:p>
            <a:pPr algn="ctr"/>
            <a:r>
              <a:rPr lang="fr-FR" sz="2000" b="1" i="1" dirty="0" smtClean="0"/>
              <a:t>Industrie des procédés</a:t>
            </a:r>
            <a:endParaRPr lang="fr-FR" sz="2000" b="1" i="1" dirty="0"/>
          </a:p>
        </p:txBody>
      </p:sp>
    </p:spTree>
    <p:extLst>
      <p:ext uri="{BB962C8B-B14F-4D97-AF65-F5344CB8AC3E}">
        <p14:creationId xmlns:p14="http://schemas.microsoft.com/office/powerpoint/2010/main" val="12937798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approches technologiques et professionnelles</a:t>
            </a:r>
            <a:endParaRPr lang="fr-FR" dirty="0"/>
          </a:p>
        </p:txBody>
      </p:sp>
      <p:sp>
        <p:nvSpPr>
          <p:cNvPr id="3" name="Espace réservé du contenu 2"/>
          <p:cNvSpPr>
            <a:spLocks noGrp="1"/>
          </p:cNvSpPr>
          <p:nvPr>
            <p:ph idx="1"/>
          </p:nvPr>
        </p:nvSpPr>
        <p:spPr>
          <a:xfrm>
            <a:off x="457200" y="1891148"/>
            <a:ext cx="8229600" cy="4624340"/>
          </a:xfrm>
        </p:spPr>
        <p:txBody>
          <a:bodyPr>
            <a:normAutofit fontScale="70000" lnSpcReduction="20000"/>
          </a:bodyPr>
          <a:lstStyle/>
          <a:p>
            <a:r>
              <a:rPr lang="fr-FR" dirty="0" smtClean="0"/>
              <a:t>L’approche technologique (STI2D et IUT), qui part d’une approche pluri technologique au niveau bac à l’acquisition de compétences larges dans un domaine technique.</a:t>
            </a:r>
            <a:endParaRPr lang="fr-FR" dirty="0"/>
          </a:p>
          <a:p>
            <a:r>
              <a:rPr lang="fr-FR" dirty="0" smtClean="0"/>
              <a:t>L’approche professionnelle (Bac pro et BTS), qui s’appuie sur un métier précis d’un domaine industriel. C’est une approche complémentaire de celle des IUT, qui forme à des compétences plus pointues s’exerçant sur un champ d’application relatif à un métier.</a:t>
            </a:r>
          </a:p>
          <a:p>
            <a:endParaRPr lang="fr-FR" dirty="0" smtClean="0"/>
          </a:p>
          <a:p>
            <a:r>
              <a:rPr lang="fr-FR" dirty="0" smtClean="0"/>
              <a:t>Dans l’approche professionnelle, la différence « de métier » entre un bac pro et un BTS est simple : </a:t>
            </a:r>
          </a:p>
          <a:p>
            <a:pPr lvl="1"/>
            <a:r>
              <a:rPr lang="fr-FR" dirty="0" smtClean="0"/>
              <a:t>le bac pro est un opérateur qualifié, qui intervient sur un système, quelle que soit sa complexité;</a:t>
            </a:r>
          </a:p>
          <a:p>
            <a:pPr lvl="1"/>
            <a:r>
              <a:rPr lang="fr-FR" dirty="0" smtClean="0"/>
              <a:t>Le BTS est un concepteur de produit et/ou de </a:t>
            </a:r>
            <a:r>
              <a:rPr lang="fr-FR" dirty="0" err="1" smtClean="0"/>
              <a:t>process</a:t>
            </a:r>
            <a:r>
              <a:rPr lang="fr-FR" dirty="0" smtClean="0"/>
              <a:t> (série) ou d’ouvrage (unitaire)</a:t>
            </a:r>
            <a:r>
              <a:rPr lang="fr-FR" dirty="0"/>
              <a:t>.</a:t>
            </a:r>
            <a:endParaRPr lang="fr-FR" dirty="0" smtClean="0"/>
          </a:p>
          <a:p>
            <a:pPr lvl="1"/>
            <a:endParaRPr lang="fr-FR" dirty="0"/>
          </a:p>
        </p:txBody>
      </p:sp>
    </p:spTree>
    <p:extLst>
      <p:ext uri="{BB962C8B-B14F-4D97-AF65-F5344CB8AC3E}">
        <p14:creationId xmlns:p14="http://schemas.microsoft.com/office/powerpoint/2010/main" val="39476929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Activités Professionnelles des BTS Conception de systèmes</a:t>
            </a:r>
            <a:endParaRPr lang="fr-FR" dirty="0"/>
          </a:p>
        </p:txBody>
      </p:sp>
      <p:sp>
        <p:nvSpPr>
          <p:cNvPr id="3" name="Espace réservé du contenu 2"/>
          <p:cNvSpPr>
            <a:spLocks noGrp="1"/>
          </p:cNvSpPr>
          <p:nvPr>
            <p:ph idx="1"/>
          </p:nvPr>
        </p:nvSpPr>
        <p:spPr/>
        <p:txBody>
          <a:bodyPr>
            <a:normAutofit fontScale="92500" lnSpcReduction="10000"/>
          </a:bodyPr>
          <a:lstStyle/>
          <a:p>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marL="531813" indent="-531813">
              <a:buNone/>
            </a:pPr>
            <a:r>
              <a:rPr lang="fr-FR" sz="1600" dirty="0" smtClean="0"/>
              <a:t>	</a:t>
            </a:r>
            <a:r>
              <a:rPr lang="fr-FR" sz="2000" i="1" dirty="0" smtClean="0"/>
              <a:t>Le niveau de responsabilité : il est défini comme un indicateur de niveau d’intervention et d’implication.</a:t>
            </a:r>
          </a:p>
          <a:p>
            <a:pPr marL="531813" indent="-531813">
              <a:buNone/>
            </a:pPr>
            <a:r>
              <a:rPr lang="fr-FR" sz="2000" i="1" dirty="0" smtClean="0"/>
              <a:t>	Le niveau qualifie le niveau moyen de l’ensemble des tâches liées à l’activité, certaines tâches peuvent être d’un niveau supérieur ou inférieur</a:t>
            </a:r>
          </a:p>
        </p:txBody>
      </p:sp>
      <p:graphicFrame>
        <p:nvGraphicFramePr>
          <p:cNvPr id="4" name="Tableau 3"/>
          <p:cNvGraphicFramePr>
            <a:graphicFrameLocks noGrp="1"/>
          </p:cNvGraphicFramePr>
          <p:nvPr>
            <p:extLst>
              <p:ext uri="{D42A27DB-BD31-4B8C-83A1-F6EECF244321}">
                <p14:modId xmlns:p14="http://schemas.microsoft.com/office/powerpoint/2010/main" val="2525364599"/>
              </p:ext>
            </p:extLst>
          </p:nvPr>
        </p:nvGraphicFramePr>
        <p:xfrm>
          <a:off x="395536" y="1700808"/>
          <a:ext cx="7992887" cy="2936239"/>
        </p:xfrm>
        <a:graphic>
          <a:graphicData uri="http://schemas.openxmlformats.org/drawingml/2006/table">
            <a:tbl>
              <a:tblPr firstRow="1" bandRow="1">
                <a:tableStyleId>{69012ECD-51FC-41F1-AA8D-1B2483CD663E}</a:tableStyleId>
              </a:tblPr>
              <a:tblGrid>
                <a:gridCol w="695034"/>
                <a:gridCol w="4633558"/>
                <a:gridCol w="2664295"/>
              </a:tblGrid>
              <a:tr h="370840">
                <a:tc gridSpan="2">
                  <a:txBody>
                    <a:bodyPr/>
                    <a:lstStyle/>
                    <a:p>
                      <a:r>
                        <a:rPr lang="fr-FR" dirty="0" smtClean="0"/>
                        <a:t>Activités</a:t>
                      </a:r>
                      <a:r>
                        <a:rPr lang="fr-FR" baseline="0" dirty="0" smtClean="0"/>
                        <a:t> Professionnelles (macro)</a:t>
                      </a:r>
                      <a:endParaRPr lang="fr-FR" dirty="0"/>
                    </a:p>
                  </a:txBody>
                  <a:tcPr/>
                </a:tc>
                <a:tc hMerge="1">
                  <a:txBody>
                    <a:bodyPr/>
                    <a:lstStyle/>
                    <a:p>
                      <a:endParaRPr lang="fr-FR" dirty="0"/>
                    </a:p>
                  </a:txBody>
                  <a:tcPr/>
                </a:tc>
                <a:tc>
                  <a:txBody>
                    <a:bodyPr/>
                    <a:lstStyle/>
                    <a:p>
                      <a:r>
                        <a:rPr lang="fr-FR" dirty="0" smtClean="0"/>
                        <a:t>Niveau de responsabilité</a:t>
                      </a:r>
                      <a:endParaRPr lang="fr-FR" dirty="0"/>
                    </a:p>
                  </a:txBody>
                  <a:tcPr/>
                </a:tc>
              </a:tr>
              <a:tr h="370840">
                <a:tc>
                  <a:txBody>
                    <a:bodyPr/>
                    <a:lstStyle/>
                    <a:p>
                      <a:r>
                        <a:rPr lang="fr-FR" dirty="0" smtClean="0"/>
                        <a:t>A1</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Répondre à une affaire</a:t>
                      </a:r>
                    </a:p>
                  </a:txBody>
                  <a:tcPr/>
                </a:tc>
                <a:tc>
                  <a:txBody>
                    <a:bodyPr/>
                    <a:lstStyle/>
                    <a:p>
                      <a:pPr algn="ctr"/>
                      <a:r>
                        <a:rPr lang="fr-FR" sz="1800" kern="1200" dirty="0" smtClean="0"/>
                        <a:t>■</a:t>
                      </a:r>
                      <a:r>
                        <a:rPr lang="fr-FR" sz="1800" kern="1200" dirty="0" smtClean="0"/>
                        <a:t>■□□</a:t>
                      </a:r>
                      <a:endParaRPr lang="fr-FR" dirty="0"/>
                    </a:p>
                  </a:txBody>
                  <a:tcPr/>
                </a:tc>
              </a:tr>
              <a:tr h="370840">
                <a:tc>
                  <a:txBody>
                    <a:bodyPr/>
                    <a:lstStyle/>
                    <a:p>
                      <a:r>
                        <a:rPr lang="fr-FR" dirty="0" smtClean="0"/>
                        <a:t>A2</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Concevoir les Systèmes du domaine considéré</a:t>
                      </a:r>
                    </a:p>
                  </a:txBody>
                  <a:tcPr/>
                </a:tc>
                <a:tc>
                  <a:txBody>
                    <a:bodyPr/>
                    <a:lstStyle/>
                    <a:p>
                      <a:pPr algn="ctr"/>
                      <a:r>
                        <a:rPr lang="fr-FR" sz="1800" kern="1200" dirty="0" smtClean="0"/>
                        <a:t>■■■■</a:t>
                      </a:r>
                      <a:endParaRPr lang="fr-FR" dirty="0"/>
                    </a:p>
                  </a:txBody>
                  <a:tcPr/>
                </a:tc>
              </a:tr>
              <a:tr h="370840">
                <a:tc>
                  <a:txBody>
                    <a:bodyPr/>
                    <a:lstStyle/>
                    <a:p>
                      <a:r>
                        <a:rPr lang="fr-FR" dirty="0" smtClean="0"/>
                        <a:t>A3</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Pré-industrialiser le produit</a:t>
                      </a:r>
                    </a:p>
                  </a:txBody>
                  <a:tcPr/>
                </a:tc>
                <a:tc>
                  <a:txBody>
                    <a:bodyPr/>
                    <a:lstStyle/>
                    <a:p>
                      <a:pPr algn="ctr"/>
                      <a:r>
                        <a:rPr lang="fr-FR" sz="1800" kern="1200" dirty="0" smtClean="0"/>
                        <a:t>■■</a:t>
                      </a:r>
                      <a:r>
                        <a:rPr lang="fr-FR" sz="1800" kern="1200" dirty="0" smtClean="0"/>
                        <a:t>■□</a:t>
                      </a:r>
                      <a:endParaRPr lang="fr-FR" dirty="0"/>
                    </a:p>
                  </a:txBody>
                  <a:tcPr/>
                </a:tc>
              </a:tr>
              <a:tr h="370840">
                <a:tc>
                  <a:txBody>
                    <a:bodyPr/>
                    <a:lstStyle/>
                    <a:p>
                      <a:r>
                        <a:rPr lang="fr-FR" dirty="0" smtClean="0"/>
                        <a:t>A4</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Gérer la vie du système (préparer, conduire un chantier de réalisation et/ou de maintenance)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kern="1200" dirty="0" smtClean="0"/>
                        <a:t>■■■■</a:t>
                      </a:r>
                      <a:endParaRPr lang="fr-FR" dirty="0" smtClean="0"/>
                    </a:p>
                  </a:txBody>
                  <a:tcPr/>
                </a:tc>
              </a:tr>
            </a:tbl>
          </a:graphicData>
        </a:graphic>
      </p:graphicFrame>
      <p:sp>
        <p:nvSpPr>
          <p:cNvPr id="5" name="Rectangle 4"/>
          <p:cNvSpPr/>
          <p:nvPr/>
        </p:nvSpPr>
        <p:spPr>
          <a:xfrm>
            <a:off x="5740715" y="1401116"/>
            <a:ext cx="2647708" cy="312286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6" name="ZoneTexte 5"/>
          <p:cNvSpPr txBox="1"/>
          <p:nvPr/>
        </p:nvSpPr>
        <p:spPr>
          <a:xfrm>
            <a:off x="5385123" y="1196752"/>
            <a:ext cx="3291333" cy="369332"/>
          </a:xfrm>
          <a:prstGeom prst="rect">
            <a:avLst/>
          </a:prstGeom>
          <a:solidFill>
            <a:schemeClr val="accent1">
              <a:lumMod val="40000"/>
              <a:lumOff val="60000"/>
            </a:schemeClr>
          </a:solidFill>
        </p:spPr>
        <p:txBody>
          <a:bodyPr wrap="square" rtlCol="0">
            <a:spAutoFit/>
          </a:bodyPr>
          <a:lstStyle/>
          <a:p>
            <a:r>
              <a:rPr lang="fr-FR" dirty="0" smtClean="0"/>
              <a:t>Générique, à affiner par BTS</a:t>
            </a:r>
            <a:endParaRPr lang="fr-FR" dirty="0"/>
          </a:p>
        </p:txBody>
      </p:sp>
    </p:spTree>
    <p:extLst>
      <p:ext uri="{BB962C8B-B14F-4D97-AF65-F5344CB8AC3E}">
        <p14:creationId xmlns:p14="http://schemas.microsoft.com/office/powerpoint/2010/main" val="18426414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Activités Professionnelles des BTS Conception de </a:t>
            </a:r>
            <a:r>
              <a:rPr lang="fr-FR" dirty="0" err="1" smtClean="0"/>
              <a:t>process</a:t>
            </a:r>
            <a:endParaRPr lang="fr-FR" dirty="0"/>
          </a:p>
        </p:txBody>
      </p:sp>
      <p:sp>
        <p:nvSpPr>
          <p:cNvPr id="3" name="Espace réservé du contenu 2"/>
          <p:cNvSpPr>
            <a:spLocks noGrp="1"/>
          </p:cNvSpPr>
          <p:nvPr>
            <p:ph idx="1"/>
          </p:nvPr>
        </p:nvSpPr>
        <p:spPr/>
        <p:txBody>
          <a:bodyPr>
            <a:normAutofit fontScale="92500" lnSpcReduction="10000"/>
          </a:bodyPr>
          <a:lstStyle/>
          <a:p>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marL="531813" indent="-531813">
              <a:buNone/>
            </a:pPr>
            <a:r>
              <a:rPr lang="fr-FR" sz="1600" dirty="0" smtClean="0"/>
              <a:t>	</a:t>
            </a:r>
            <a:r>
              <a:rPr lang="fr-FR" sz="2000" i="1" dirty="0" smtClean="0"/>
              <a:t>Le niveau de responsabilité : il est défini comme un indicateur de niveau d’intervention et d’implication.</a:t>
            </a:r>
          </a:p>
          <a:p>
            <a:pPr marL="531813" indent="-531813">
              <a:buNone/>
            </a:pPr>
            <a:r>
              <a:rPr lang="fr-FR" sz="2000" i="1" dirty="0" smtClean="0"/>
              <a:t>	Le niveau qualifie le niveau moyen de l’ensemble des tâches liées à l’activité, certaines tâches peuvent être d’un niveau supérieur ou inférieur</a:t>
            </a:r>
          </a:p>
        </p:txBody>
      </p:sp>
      <p:graphicFrame>
        <p:nvGraphicFramePr>
          <p:cNvPr id="4" name="Tableau 3"/>
          <p:cNvGraphicFramePr>
            <a:graphicFrameLocks noGrp="1"/>
          </p:cNvGraphicFramePr>
          <p:nvPr>
            <p:extLst>
              <p:ext uri="{D42A27DB-BD31-4B8C-83A1-F6EECF244321}">
                <p14:modId xmlns:p14="http://schemas.microsoft.com/office/powerpoint/2010/main" val="2812826324"/>
              </p:ext>
            </p:extLst>
          </p:nvPr>
        </p:nvGraphicFramePr>
        <p:xfrm>
          <a:off x="395536" y="1700808"/>
          <a:ext cx="7992887" cy="2661920"/>
        </p:xfrm>
        <a:graphic>
          <a:graphicData uri="http://schemas.openxmlformats.org/drawingml/2006/table">
            <a:tbl>
              <a:tblPr firstRow="1" bandRow="1">
                <a:tableStyleId>{69012ECD-51FC-41F1-AA8D-1B2483CD663E}</a:tableStyleId>
              </a:tblPr>
              <a:tblGrid>
                <a:gridCol w="695034"/>
                <a:gridCol w="4633558"/>
                <a:gridCol w="2664295"/>
              </a:tblGrid>
              <a:tr h="370840">
                <a:tc gridSpan="2">
                  <a:txBody>
                    <a:bodyPr/>
                    <a:lstStyle/>
                    <a:p>
                      <a:r>
                        <a:rPr lang="fr-FR" dirty="0" smtClean="0"/>
                        <a:t>Activités</a:t>
                      </a:r>
                      <a:r>
                        <a:rPr lang="fr-FR" baseline="0" dirty="0" smtClean="0"/>
                        <a:t> Professionnelles</a:t>
                      </a:r>
                      <a:endParaRPr lang="fr-FR" dirty="0"/>
                    </a:p>
                  </a:txBody>
                  <a:tcPr/>
                </a:tc>
                <a:tc hMerge="1">
                  <a:txBody>
                    <a:bodyPr/>
                    <a:lstStyle/>
                    <a:p>
                      <a:endParaRPr lang="fr-FR" dirty="0"/>
                    </a:p>
                  </a:txBody>
                  <a:tcPr/>
                </a:tc>
                <a:tc>
                  <a:txBody>
                    <a:bodyPr/>
                    <a:lstStyle/>
                    <a:p>
                      <a:r>
                        <a:rPr lang="fr-FR" dirty="0" smtClean="0"/>
                        <a:t>Niveau de responsabilité</a:t>
                      </a:r>
                      <a:endParaRPr lang="fr-FR" dirty="0"/>
                    </a:p>
                  </a:txBody>
                  <a:tcPr/>
                </a:tc>
              </a:tr>
              <a:tr h="370840">
                <a:tc>
                  <a:txBody>
                    <a:bodyPr/>
                    <a:lstStyle/>
                    <a:p>
                      <a:r>
                        <a:rPr lang="fr-FR" dirty="0" smtClean="0"/>
                        <a:t>A1</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Répondre à une affaire</a:t>
                      </a:r>
                    </a:p>
                  </a:txBody>
                  <a:tcPr/>
                </a:tc>
                <a:tc>
                  <a:txBody>
                    <a:bodyPr/>
                    <a:lstStyle/>
                    <a:p>
                      <a:pPr algn="ctr"/>
                      <a:r>
                        <a:rPr lang="fr-FR" sz="1800" kern="1200" dirty="0" smtClean="0"/>
                        <a:t>■</a:t>
                      </a:r>
                      <a:r>
                        <a:rPr lang="fr-FR" sz="1800" kern="1200" dirty="0" smtClean="0"/>
                        <a:t>■□□</a:t>
                      </a:r>
                      <a:endParaRPr lang="fr-FR" dirty="0"/>
                    </a:p>
                  </a:txBody>
                  <a:tcPr/>
                </a:tc>
              </a:tr>
              <a:tr h="370840">
                <a:tc>
                  <a:txBody>
                    <a:bodyPr/>
                    <a:lstStyle/>
                    <a:p>
                      <a:r>
                        <a:rPr lang="fr-FR" dirty="0" smtClean="0"/>
                        <a:t>A2</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Concevoir les environnements de production du domaine considéré</a:t>
                      </a:r>
                    </a:p>
                  </a:txBody>
                  <a:tcPr/>
                </a:tc>
                <a:tc>
                  <a:txBody>
                    <a:bodyPr/>
                    <a:lstStyle/>
                    <a:p>
                      <a:pPr algn="ctr"/>
                      <a:r>
                        <a:rPr lang="fr-FR" sz="1800" kern="1200" dirty="0" smtClean="0"/>
                        <a:t>■■</a:t>
                      </a:r>
                      <a:r>
                        <a:rPr lang="fr-FR" sz="1800" kern="1200" dirty="0" smtClean="0"/>
                        <a:t>■□</a:t>
                      </a:r>
                      <a:endParaRPr lang="fr-FR" dirty="0"/>
                    </a:p>
                  </a:txBody>
                  <a:tcPr/>
                </a:tc>
              </a:tr>
              <a:tr h="370840">
                <a:tc>
                  <a:txBody>
                    <a:bodyPr/>
                    <a:lstStyle/>
                    <a:p>
                      <a:r>
                        <a:rPr lang="fr-FR" dirty="0" smtClean="0"/>
                        <a:t>A3</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Optimiser le triptyque coûts-délais-qualité</a:t>
                      </a:r>
                      <a:r>
                        <a:rPr lang="fr-FR" baseline="0" dirty="0" smtClean="0"/>
                        <a:t> </a:t>
                      </a:r>
                      <a:r>
                        <a:rPr lang="fr-FR" dirty="0" smtClean="0"/>
                        <a:t>de la réalisation du produit</a:t>
                      </a:r>
                    </a:p>
                  </a:txBody>
                  <a:tcPr/>
                </a:tc>
                <a:tc>
                  <a:txBody>
                    <a:bodyPr/>
                    <a:lstStyle/>
                    <a:p>
                      <a:pPr algn="ctr"/>
                      <a:r>
                        <a:rPr lang="fr-FR" sz="1800" kern="1200" dirty="0" smtClean="0"/>
                        <a:t>■■■■</a:t>
                      </a:r>
                      <a:endParaRPr lang="fr-FR" dirty="0"/>
                    </a:p>
                  </a:txBody>
                  <a:tcPr/>
                </a:tc>
              </a:tr>
              <a:tr h="370840">
                <a:tc>
                  <a:txBody>
                    <a:bodyPr/>
                    <a:lstStyle/>
                    <a:p>
                      <a:r>
                        <a:rPr lang="fr-FR" dirty="0" smtClean="0"/>
                        <a:t>A4</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Gérer la réalisation du produit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kern="1200" dirty="0" smtClean="0"/>
                        <a:t>■■■■</a:t>
                      </a:r>
                      <a:endParaRPr lang="fr-FR" dirty="0" smtClean="0"/>
                    </a:p>
                  </a:txBody>
                  <a:tcPr/>
                </a:tc>
              </a:tr>
            </a:tbl>
          </a:graphicData>
        </a:graphic>
      </p:graphicFrame>
      <p:sp>
        <p:nvSpPr>
          <p:cNvPr id="5" name="Rectangle 4"/>
          <p:cNvSpPr/>
          <p:nvPr/>
        </p:nvSpPr>
        <p:spPr>
          <a:xfrm>
            <a:off x="5740715" y="1549726"/>
            <a:ext cx="2647708" cy="312286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6" name="ZoneTexte 5"/>
          <p:cNvSpPr txBox="1"/>
          <p:nvPr/>
        </p:nvSpPr>
        <p:spPr>
          <a:xfrm>
            <a:off x="5436096" y="1268760"/>
            <a:ext cx="3219325" cy="369332"/>
          </a:xfrm>
          <a:prstGeom prst="rect">
            <a:avLst/>
          </a:prstGeom>
          <a:solidFill>
            <a:schemeClr val="accent1">
              <a:lumMod val="40000"/>
              <a:lumOff val="60000"/>
            </a:schemeClr>
          </a:solidFill>
        </p:spPr>
        <p:txBody>
          <a:bodyPr wrap="square" rtlCol="0">
            <a:spAutoFit/>
          </a:bodyPr>
          <a:lstStyle/>
          <a:p>
            <a:r>
              <a:rPr lang="fr-FR" dirty="0" smtClean="0"/>
              <a:t>Générique, à affiner par BTS</a:t>
            </a:r>
            <a:endParaRPr lang="fr-FR" dirty="0"/>
          </a:p>
        </p:txBody>
      </p:sp>
    </p:spTree>
    <p:extLst>
      <p:ext uri="{BB962C8B-B14F-4D97-AF65-F5344CB8AC3E}">
        <p14:creationId xmlns:p14="http://schemas.microsoft.com/office/powerpoint/2010/main" val="3775157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à coins arrondis 21"/>
          <p:cNvSpPr/>
          <p:nvPr/>
        </p:nvSpPr>
        <p:spPr>
          <a:xfrm>
            <a:off x="3923928" y="4005064"/>
            <a:ext cx="5005064" cy="20162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 name="Titre 1"/>
          <p:cNvSpPr>
            <a:spLocks noGrp="1"/>
          </p:cNvSpPr>
          <p:nvPr>
            <p:ph type="title"/>
          </p:nvPr>
        </p:nvSpPr>
        <p:spPr>
          <a:xfrm>
            <a:off x="1331640" y="0"/>
            <a:ext cx="7812360" cy="908720"/>
          </a:xfrm>
        </p:spPr>
        <p:txBody>
          <a:bodyPr>
            <a:noAutofit/>
          </a:bodyPr>
          <a:lstStyle/>
          <a:p>
            <a:r>
              <a:rPr lang="fr-FR" sz="2800" dirty="0" smtClean="0"/>
              <a:t>Positionnement du BTS SCBH</a:t>
            </a:r>
            <a:endParaRPr lang="fr-FR" sz="2800" dirty="0"/>
          </a:p>
        </p:txBody>
      </p:sp>
      <p:sp>
        <p:nvSpPr>
          <p:cNvPr id="6" name="Rectangle à coins arrondis 5"/>
          <p:cNvSpPr/>
          <p:nvPr/>
        </p:nvSpPr>
        <p:spPr>
          <a:xfrm>
            <a:off x="251520" y="1556792"/>
            <a:ext cx="4680520" cy="25202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dirty="0">
              <a:solidFill>
                <a:sysClr val="windowText" lastClr="000000"/>
              </a:solidFill>
            </a:endParaRPr>
          </a:p>
        </p:txBody>
      </p:sp>
      <p:sp>
        <p:nvSpPr>
          <p:cNvPr id="4" name="Rectangle à coins arrondis 3"/>
          <p:cNvSpPr/>
          <p:nvPr/>
        </p:nvSpPr>
        <p:spPr>
          <a:xfrm>
            <a:off x="322437" y="1772816"/>
            <a:ext cx="2593379" cy="9361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smtClean="0"/>
              <a:t>Conception technique :</a:t>
            </a:r>
          </a:p>
          <a:p>
            <a:pPr algn="ctr"/>
            <a:r>
              <a:rPr lang="fr-FR" sz="1600" dirty="0" smtClean="0"/>
              <a:t>C1</a:t>
            </a:r>
          </a:p>
        </p:txBody>
      </p:sp>
      <p:sp>
        <p:nvSpPr>
          <p:cNvPr id="5" name="Rectangle à coins arrondis 4"/>
          <p:cNvSpPr/>
          <p:nvPr/>
        </p:nvSpPr>
        <p:spPr>
          <a:xfrm>
            <a:off x="2024444" y="2924944"/>
            <a:ext cx="2411177" cy="79208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Préparation  Technique:</a:t>
            </a:r>
          </a:p>
          <a:p>
            <a:pPr algn="ctr"/>
            <a:r>
              <a:rPr lang="fr-FR" sz="1600" dirty="0" smtClean="0"/>
              <a:t>C2,C3-1,C3-2</a:t>
            </a:r>
          </a:p>
        </p:txBody>
      </p:sp>
      <p:sp>
        <p:nvSpPr>
          <p:cNvPr id="7" name="Flèche à angle droit 6"/>
          <p:cNvSpPr/>
          <p:nvPr/>
        </p:nvSpPr>
        <p:spPr>
          <a:xfrm rot="5400000">
            <a:off x="1203444" y="2750925"/>
            <a:ext cx="720080" cy="780087"/>
          </a:xfrm>
          <a:prstGeom prst="ben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0" name="ZoneTexte 9"/>
          <p:cNvSpPr txBox="1"/>
          <p:nvPr/>
        </p:nvSpPr>
        <p:spPr>
          <a:xfrm>
            <a:off x="0" y="3717032"/>
            <a:ext cx="4644008" cy="36933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dirty="0" smtClean="0">
                <a:solidFill>
                  <a:sysClr val="windowText" lastClr="000000"/>
                </a:solidFill>
              </a:rPr>
              <a:t>Conception et Préparation de travaux</a:t>
            </a:r>
          </a:p>
        </p:txBody>
      </p:sp>
      <p:sp>
        <p:nvSpPr>
          <p:cNvPr id="12" name="Rectangle à coins arrondis 11"/>
          <p:cNvSpPr/>
          <p:nvPr/>
        </p:nvSpPr>
        <p:spPr>
          <a:xfrm>
            <a:off x="5292080" y="2420888"/>
            <a:ext cx="2520280" cy="936104"/>
          </a:xfrm>
          <a:prstGeom prst="roundRect">
            <a:avLst/>
          </a:prstGeom>
          <a:solidFill>
            <a:schemeClr val="accent6">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smtClean="0"/>
              <a:t>Activités de Production:</a:t>
            </a:r>
          </a:p>
          <a:p>
            <a:pPr algn="ctr"/>
            <a:r>
              <a:rPr lang="fr-FR" sz="1600" dirty="0" smtClean="0"/>
              <a:t>Compétences C2-1</a:t>
            </a:r>
            <a:endParaRPr lang="fr-FR" sz="1600" dirty="0"/>
          </a:p>
        </p:txBody>
      </p:sp>
      <p:sp>
        <p:nvSpPr>
          <p:cNvPr id="13" name="Rectangle à coins arrondis 12"/>
          <p:cNvSpPr/>
          <p:nvPr/>
        </p:nvSpPr>
        <p:spPr>
          <a:xfrm>
            <a:off x="3995936" y="4509120"/>
            <a:ext cx="2952328" cy="5040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Installation Chantier :C2-4, C3-2</a:t>
            </a:r>
            <a:endParaRPr lang="fr-FR" sz="1600" dirty="0"/>
          </a:p>
        </p:txBody>
      </p:sp>
      <p:sp>
        <p:nvSpPr>
          <p:cNvPr id="14" name="Rectangle à coins arrondis 13"/>
          <p:cNvSpPr/>
          <p:nvPr/>
        </p:nvSpPr>
        <p:spPr>
          <a:xfrm>
            <a:off x="5220072" y="5373216"/>
            <a:ext cx="3600400" cy="5040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Réalisation Chantier: C2-1,C2-2,C2-4,C3</a:t>
            </a:r>
            <a:endParaRPr lang="fr-FR" sz="1600" dirty="0"/>
          </a:p>
        </p:txBody>
      </p:sp>
      <p:sp>
        <p:nvSpPr>
          <p:cNvPr id="16" name="Flèche à angle droit 15"/>
          <p:cNvSpPr/>
          <p:nvPr/>
        </p:nvSpPr>
        <p:spPr>
          <a:xfrm rot="5400000">
            <a:off x="4169955" y="5055181"/>
            <a:ext cx="720080" cy="780087"/>
          </a:xfrm>
          <a:prstGeom prst="bentUpArrow">
            <a:avLst>
              <a:gd name="adj1" fmla="val 19094"/>
              <a:gd name="adj2" fmla="val 25000"/>
              <a:gd name="adj3" fmla="val 25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23" name="ZoneTexte 22"/>
          <p:cNvSpPr txBox="1"/>
          <p:nvPr/>
        </p:nvSpPr>
        <p:spPr>
          <a:xfrm>
            <a:off x="6732240" y="4005064"/>
            <a:ext cx="1985675" cy="646331"/>
          </a:xfrm>
          <a:prstGeom prst="rect">
            <a:avLst/>
          </a:prstGeom>
          <a:noFill/>
        </p:spPr>
        <p:txBody>
          <a:bodyPr wrap="square" rtlCol="0">
            <a:spAutoFit/>
          </a:bodyPr>
          <a:lstStyle/>
          <a:p>
            <a:pPr algn="ctr"/>
            <a:r>
              <a:rPr lang="fr-FR" dirty="0" smtClean="0">
                <a:solidFill>
                  <a:sysClr val="windowText" lastClr="000000"/>
                </a:solidFill>
              </a:rPr>
              <a:t>Conduite de travaux</a:t>
            </a:r>
          </a:p>
        </p:txBody>
      </p:sp>
      <p:sp>
        <p:nvSpPr>
          <p:cNvPr id="20" name="Rectangle à coins arrondis 19"/>
          <p:cNvSpPr/>
          <p:nvPr/>
        </p:nvSpPr>
        <p:spPr>
          <a:xfrm>
            <a:off x="6516216" y="6281936"/>
            <a:ext cx="2376264" cy="57606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solidFill>
                  <a:schemeClr val="bg1"/>
                </a:solidFill>
              </a:rPr>
              <a:t>Réception chantier: </a:t>
            </a:r>
            <a:r>
              <a:rPr lang="fr-FR" sz="1100" dirty="0" smtClean="0">
                <a:solidFill>
                  <a:schemeClr val="bg1"/>
                </a:solidFill>
              </a:rPr>
              <a:t>C1-4, C2-1,C2-2,C2-4,C3</a:t>
            </a:r>
          </a:p>
        </p:txBody>
      </p:sp>
      <p:sp>
        <p:nvSpPr>
          <p:cNvPr id="21" name="Flèche à angle droit 20"/>
          <p:cNvSpPr/>
          <p:nvPr/>
        </p:nvSpPr>
        <p:spPr>
          <a:xfrm rot="5400000">
            <a:off x="5630964" y="6159076"/>
            <a:ext cx="720080" cy="677769"/>
          </a:xfrm>
          <a:prstGeom prst="ben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nvGrpSpPr>
          <p:cNvPr id="3" name="Groupe 46"/>
          <p:cNvGrpSpPr/>
          <p:nvPr/>
        </p:nvGrpSpPr>
        <p:grpSpPr>
          <a:xfrm>
            <a:off x="4067944" y="3861048"/>
            <a:ext cx="216024" cy="648072"/>
            <a:chOff x="3563888" y="4077072"/>
            <a:chExt cx="288032" cy="720080"/>
          </a:xfrm>
        </p:grpSpPr>
        <p:sp>
          <p:nvSpPr>
            <p:cNvPr id="25" name="Flèche vers le bas 24"/>
            <p:cNvSpPr/>
            <p:nvPr/>
          </p:nvSpPr>
          <p:spPr>
            <a:xfrm>
              <a:off x="3563888" y="4293096"/>
              <a:ext cx="288032" cy="50405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35" name="Rectangle 34"/>
            <p:cNvSpPr/>
            <p:nvPr/>
          </p:nvSpPr>
          <p:spPr>
            <a:xfrm>
              <a:off x="3635896" y="4077072"/>
              <a:ext cx="144016" cy="14401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grpSp>
      <p:sp>
        <p:nvSpPr>
          <p:cNvPr id="48" name="Flèche à angle droit 47"/>
          <p:cNvSpPr/>
          <p:nvPr/>
        </p:nvSpPr>
        <p:spPr>
          <a:xfrm rot="16200000">
            <a:off x="4644008" y="3284984"/>
            <a:ext cx="504056" cy="792088"/>
          </a:xfrm>
          <a:prstGeom prst="bentUpArrow">
            <a:avLst>
              <a:gd name="adj1" fmla="val 15170"/>
              <a:gd name="adj2" fmla="val 12522"/>
              <a:gd name="adj3" fmla="val 2133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44" name="Rectangle à coins arrondis 43"/>
          <p:cNvSpPr/>
          <p:nvPr/>
        </p:nvSpPr>
        <p:spPr>
          <a:xfrm>
            <a:off x="323528" y="908720"/>
            <a:ext cx="4608512"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solidFill>
                  <a:schemeClr val="bg1"/>
                </a:solidFill>
              </a:rPr>
              <a:t>Réponse à un appel d’offre: </a:t>
            </a:r>
          </a:p>
          <a:p>
            <a:pPr algn="ctr"/>
            <a:r>
              <a:rPr lang="fr-FR" sz="1200" dirty="0" smtClean="0">
                <a:solidFill>
                  <a:schemeClr val="bg1"/>
                </a:solidFill>
              </a:rPr>
              <a:t>C1-1,C1-2,C2-2,C2-3,C2-4, C3-2 </a:t>
            </a:r>
            <a:endParaRPr lang="fr-FR" sz="1200" dirty="0">
              <a:solidFill>
                <a:schemeClr val="bg1"/>
              </a:solidFill>
            </a:endParaRPr>
          </a:p>
        </p:txBody>
      </p:sp>
      <p:sp>
        <p:nvSpPr>
          <p:cNvPr id="45" name="Flèche vers le bas 44"/>
          <p:cNvSpPr/>
          <p:nvPr/>
        </p:nvSpPr>
        <p:spPr>
          <a:xfrm>
            <a:off x="2483768" y="1412776"/>
            <a:ext cx="216024" cy="21602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6" name="Flèche à angle droit 25"/>
          <p:cNvSpPr/>
          <p:nvPr/>
        </p:nvSpPr>
        <p:spPr>
          <a:xfrm rot="16200000">
            <a:off x="2987824" y="2060848"/>
            <a:ext cx="792088" cy="792088"/>
          </a:xfrm>
          <a:prstGeom prst="bentUpArrow">
            <a:avLst>
              <a:gd name="adj1" fmla="val 13435"/>
              <a:gd name="adj2" fmla="val 12522"/>
              <a:gd name="adj3" fmla="val 2133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27" name="Double flèche horizontale 26"/>
          <p:cNvSpPr/>
          <p:nvPr/>
        </p:nvSpPr>
        <p:spPr>
          <a:xfrm>
            <a:off x="4572000" y="3068960"/>
            <a:ext cx="648072" cy="216024"/>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rot="5400000" flipH="1" flipV="1">
            <a:off x="5776848" y="4725144"/>
            <a:ext cx="3888432"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5" name="Connecteur droit 4"/>
          <p:cNvCxnSpPr/>
          <p:nvPr/>
        </p:nvCxnSpPr>
        <p:spPr>
          <a:xfrm flipV="1">
            <a:off x="2573000" y="2852936"/>
            <a:ext cx="0" cy="3888432"/>
          </a:xfrm>
          <a:prstGeom prst="line">
            <a:avLst/>
          </a:prstGeom>
          <a:ln/>
        </p:spPr>
        <p:style>
          <a:lnRef idx="1">
            <a:schemeClr val="accent2"/>
          </a:lnRef>
          <a:fillRef idx="0">
            <a:schemeClr val="accent2"/>
          </a:fillRef>
          <a:effectRef idx="0">
            <a:schemeClr val="accent2"/>
          </a:effectRef>
          <a:fontRef idx="minor">
            <a:schemeClr val="tx1"/>
          </a:fontRef>
        </p:style>
      </p:cxnSp>
      <p:sp>
        <p:nvSpPr>
          <p:cNvPr id="7" name="Flèche droite 6"/>
          <p:cNvSpPr/>
          <p:nvPr/>
        </p:nvSpPr>
        <p:spPr>
          <a:xfrm>
            <a:off x="5061216" y="4077072"/>
            <a:ext cx="1507720" cy="648072"/>
          </a:xfrm>
          <a:prstGeom prst="rightArrow">
            <a:avLst/>
          </a:prstGeom>
          <a:solidFill>
            <a:schemeClr val="accent2">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solidFill>
                  <a:schemeClr val="tx1"/>
                </a:solidFill>
              </a:rPr>
              <a:t>Cycle 2</a:t>
            </a:r>
            <a:endParaRPr lang="fr-FR" dirty="0">
              <a:solidFill>
                <a:schemeClr val="tx1"/>
              </a:solidFill>
            </a:endParaRPr>
          </a:p>
        </p:txBody>
      </p:sp>
      <p:cxnSp>
        <p:nvCxnSpPr>
          <p:cNvPr id="8" name="Connecteur droit 7"/>
          <p:cNvCxnSpPr/>
          <p:nvPr/>
        </p:nvCxnSpPr>
        <p:spPr>
          <a:xfrm flipH="1" flipV="1">
            <a:off x="3411291" y="2924944"/>
            <a:ext cx="36512" cy="3424852"/>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9" name="Connecteur droit 8"/>
          <p:cNvCxnSpPr/>
          <p:nvPr/>
        </p:nvCxnSpPr>
        <p:spPr>
          <a:xfrm rot="5400000" flipH="1" flipV="1">
            <a:off x="4053104" y="3933056"/>
            <a:ext cx="2016224"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0" name="Connecteur droit 9"/>
          <p:cNvCxnSpPr/>
          <p:nvPr/>
        </p:nvCxnSpPr>
        <p:spPr>
          <a:xfrm rot="5400000" flipH="1" flipV="1">
            <a:off x="5538416" y="3861048"/>
            <a:ext cx="2016224"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1" name="ZoneTexte 10"/>
          <p:cNvSpPr txBox="1"/>
          <p:nvPr/>
        </p:nvSpPr>
        <p:spPr>
          <a:xfrm>
            <a:off x="340752" y="3573016"/>
            <a:ext cx="158417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dirty="0" smtClean="0"/>
              <a:t>Première</a:t>
            </a:r>
            <a:endParaRPr lang="fr-FR" dirty="0"/>
          </a:p>
        </p:txBody>
      </p:sp>
      <p:sp>
        <p:nvSpPr>
          <p:cNvPr id="12" name="ZoneTexte 11"/>
          <p:cNvSpPr txBox="1"/>
          <p:nvPr/>
        </p:nvSpPr>
        <p:spPr>
          <a:xfrm>
            <a:off x="340752" y="5301208"/>
            <a:ext cx="158417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dirty="0" smtClean="0"/>
              <a:t>Terminale</a:t>
            </a:r>
            <a:endParaRPr lang="fr-FR" dirty="0"/>
          </a:p>
        </p:txBody>
      </p:sp>
      <p:sp>
        <p:nvSpPr>
          <p:cNvPr id="13" name="Flèche droite 12"/>
          <p:cNvSpPr/>
          <p:nvPr/>
        </p:nvSpPr>
        <p:spPr>
          <a:xfrm>
            <a:off x="755576" y="4077072"/>
            <a:ext cx="1780912" cy="648072"/>
          </a:xfrm>
          <a:prstGeom prst="rightArrow">
            <a:avLst>
              <a:gd name="adj1" fmla="val 50000"/>
              <a:gd name="adj2" fmla="val 41660"/>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dirty="0" smtClean="0"/>
              <a:t>Positionnement</a:t>
            </a:r>
            <a:endParaRPr lang="fr-FR" sz="1600" dirty="0"/>
          </a:p>
        </p:txBody>
      </p:sp>
      <p:sp>
        <p:nvSpPr>
          <p:cNvPr id="14" name="Flèche droite 13"/>
          <p:cNvSpPr/>
          <p:nvPr/>
        </p:nvSpPr>
        <p:spPr>
          <a:xfrm>
            <a:off x="3968176" y="3680210"/>
            <a:ext cx="1080120" cy="64807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dirty="0" smtClean="0"/>
              <a:t>Stage 1</a:t>
            </a:r>
            <a:endParaRPr lang="fr-FR" sz="1600" dirty="0"/>
          </a:p>
        </p:txBody>
      </p:sp>
      <p:sp>
        <p:nvSpPr>
          <p:cNvPr id="15" name="Flèche droite 14"/>
          <p:cNvSpPr/>
          <p:nvPr/>
        </p:nvSpPr>
        <p:spPr>
          <a:xfrm>
            <a:off x="6568936" y="4077072"/>
            <a:ext cx="1080120" cy="64807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dirty="0" smtClean="0"/>
              <a:t>Stage 2</a:t>
            </a:r>
            <a:endParaRPr lang="fr-FR" sz="1600" dirty="0"/>
          </a:p>
        </p:txBody>
      </p:sp>
      <p:sp>
        <p:nvSpPr>
          <p:cNvPr id="16" name="Flèche droite 15"/>
          <p:cNvSpPr/>
          <p:nvPr/>
        </p:nvSpPr>
        <p:spPr>
          <a:xfrm>
            <a:off x="824210" y="5697252"/>
            <a:ext cx="2623593" cy="52025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Cycle 3</a:t>
            </a:r>
            <a:endParaRPr lang="fr-FR" dirty="0"/>
          </a:p>
        </p:txBody>
      </p:sp>
      <p:graphicFrame>
        <p:nvGraphicFramePr>
          <p:cNvPr id="18" name="Diagramme 17"/>
          <p:cNvGraphicFramePr/>
          <p:nvPr>
            <p:extLst>
              <p:ext uri="{D42A27DB-BD31-4B8C-83A1-F6EECF244321}">
                <p14:modId xmlns:p14="http://schemas.microsoft.com/office/powerpoint/2010/main" val="3558777789"/>
              </p:ext>
            </p:extLst>
          </p:nvPr>
        </p:nvGraphicFramePr>
        <p:xfrm>
          <a:off x="683568" y="1021184"/>
          <a:ext cx="8424936" cy="3199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re 2"/>
          <p:cNvSpPr>
            <a:spLocks noGrp="1"/>
          </p:cNvSpPr>
          <p:nvPr>
            <p:ph type="title"/>
          </p:nvPr>
        </p:nvSpPr>
        <p:spPr/>
        <p:txBody>
          <a:bodyPr/>
          <a:lstStyle/>
          <a:p>
            <a:r>
              <a:rPr lang="fr-FR" dirty="0" smtClean="0"/>
              <a:t>Une organisation partagée</a:t>
            </a:r>
            <a:endParaRPr lang="fr-FR" dirty="0"/>
          </a:p>
        </p:txBody>
      </p:sp>
      <p:sp>
        <p:nvSpPr>
          <p:cNvPr id="17" name="Flèche droite 13"/>
          <p:cNvSpPr/>
          <p:nvPr/>
        </p:nvSpPr>
        <p:spPr>
          <a:xfrm>
            <a:off x="3981096" y="4401108"/>
            <a:ext cx="1080120" cy="64807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Bilan</a:t>
            </a:r>
            <a:endParaRPr lang="fr-FR" dirty="0"/>
          </a:p>
        </p:txBody>
      </p:sp>
      <p:sp>
        <p:nvSpPr>
          <p:cNvPr id="21" name="Flèche droite 15"/>
          <p:cNvSpPr/>
          <p:nvPr/>
        </p:nvSpPr>
        <p:spPr>
          <a:xfrm>
            <a:off x="3452988" y="5437124"/>
            <a:ext cx="4268076" cy="520256"/>
          </a:xfrm>
          <a:prstGeom prst="rightArrow">
            <a:avLst/>
          </a:prstGeom>
          <a:solidFill>
            <a:schemeClr val="bg2">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Cycle </a:t>
            </a:r>
            <a:r>
              <a:rPr lang="fr-FR" dirty="0"/>
              <a:t>4</a:t>
            </a:r>
          </a:p>
        </p:txBody>
      </p:sp>
      <p:sp>
        <p:nvSpPr>
          <p:cNvPr id="22" name="Flèche droite 15"/>
          <p:cNvSpPr/>
          <p:nvPr/>
        </p:nvSpPr>
        <p:spPr>
          <a:xfrm>
            <a:off x="3452989" y="5999652"/>
            <a:ext cx="4268076" cy="520256"/>
          </a:xfrm>
          <a:prstGeom prst="rightArrow">
            <a:avLst/>
          </a:prstGeo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Projet EPS</a:t>
            </a:r>
            <a:endParaRPr lang="fr-FR" dirty="0"/>
          </a:p>
        </p:txBody>
      </p:sp>
      <p:cxnSp>
        <p:nvCxnSpPr>
          <p:cNvPr id="23" name="Connecteur droit 22"/>
          <p:cNvCxnSpPr/>
          <p:nvPr/>
        </p:nvCxnSpPr>
        <p:spPr>
          <a:xfrm rot="5400000" flipH="1" flipV="1">
            <a:off x="2972984" y="3942348"/>
            <a:ext cx="2016224" cy="0"/>
          </a:xfrm>
          <a:prstGeom prst="line">
            <a:avLst/>
          </a:prstGeom>
          <a:ln/>
        </p:spPr>
        <p:style>
          <a:lnRef idx="1">
            <a:schemeClr val="accent2"/>
          </a:lnRef>
          <a:fillRef idx="0">
            <a:schemeClr val="accent2"/>
          </a:fillRef>
          <a:effectRef idx="0">
            <a:schemeClr val="accent2"/>
          </a:effectRef>
          <a:fontRef idx="minor">
            <a:schemeClr val="tx1"/>
          </a:fontRef>
        </p:style>
      </p:cxnSp>
      <p:sp>
        <p:nvSpPr>
          <p:cNvPr id="6" name="Flèche droite 5"/>
          <p:cNvSpPr/>
          <p:nvPr/>
        </p:nvSpPr>
        <p:spPr>
          <a:xfrm>
            <a:off x="2573000" y="4077072"/>
            <a:ext cx="1403648" cy="64807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solidFill>
                  <a:schemeClr val="tx1"/>
                </a:solidFill>
              </a:rPr>
              <a:t>Cycle 1</a:t>
            </a:r>
            <a:endParaRPr lang="fr-FR" dirty="0">
              <a:solidFill>
                <a:schemeClr val="tx1"/>
              </a:solidFill>
            </a:endParaRPr>
          </a:p>
        </p:txBody>
      </p:sp>
      <p:cxnSp>
        <p:nvCxnSpPr>
          <p:cNvPr id="25" name="Connecteur droit avec flèche 24"/>
          <p:cNvCxnSpPr/>
          <p:nvPr/>
        </p:nvCxnSpPr>
        <p:spPr>
          <a:xfrm>
            <a:off x="6546527" y="3326079"/>
            <a:ext cx="1174537"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Connecteur droit avec flèche 25"/>
          <p:cNvCxnSpPr/>
          <p:nvPr/>
        </p:nvCxnSpPr>
        <p:spPr>
          <a:xfrm>
            <a:off x="3955256" y="3320990"/>
            <a:ext cx="1093040" cy="508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8" name="ZoneTexte 27"/>
          <p:cNvSpPr txBox="1"/>
          <p:nvPr/>
        </p:nvSpPr>
        <p:spPr>
          <a:xfrm>
            <a:off x="4145338" y="2987525"/>
            <a:ext cx="902957" cy="338554"/>
          </a:xfrm>
          <a:prstGeom prst="rect">
            <a:avLst/>
          </a:prstGeom>
          <a:noFill/>
        </p:spPr>
        <p:txBody>
          <a:bodyPr wrap="square" rtlCol="0">
            <a:spAutoFit/>
          </a:bodyPr>
          <a:lstStyle/>
          <a:p>
            <a:r>
              <a:rPr lang="fr-FR" sz="1600" dirty="0" smtClean="0"/>
              <a:t>2 sem.</a:t>
            </a:r>
            <a:endParaRPr lang="fr-FR" sz="1600" dirty="0"/>
          </a:p>
        </p:txBody>
      </p:sp>
      <p:sp>
        <p:nvSpPr>
          <p:cNvPr id="29" name="ZoneTexte 28"/>
          <p:cNvSpPr txBox="1"/>
          <p:nvPr/>
        </p:nvSpPr>
        <p:spPr>
          <a:xfrm>
            <a:off x="6660232" y="2987525"/>
            <a:ext cx="1138269" cy="584776"/>
          </a:xfrm>
          <a:prstGeom prst="rect">
            <a:avLst/>
          </a:prstGeom>
          <a:noFill/>
        </p:spPr>
        <p:txBody>
          <a:bodyPr wrap="square" rtlCol="0">
            <a:spAutoFit/>
          </a:bodyPr>
          <a:lstStyle/>
          <a:p>
            <a:r>
              <a:rPr lang="fr-FR" sz="1600" dirty="0" smtClean="0"/>
              <a:t>6 à 8 semaines</a:t>
            </a:r>
            <a:endParaRPr lang="fr-FR" sz="1600" dirty="0"/>
          </a:p>
        </p:txBody>
      </p:sp>
      <p:sp>
        <p:nvSpPr>
          <p:cNvPr id="30" name="Ellipse 29"/>
          <p:cNvSpPr/>
          <p:nvPr/>
        </p:nvSpPr>
        <p:spPr>
          <a:xfrm>
            <a:off x="3871923" y="3382259"/>
            <a:ext cx="1322981" cy="2054865"/>
          </a:xfrm>
          <a:prstGeom prst="ellipse">
            <a:avLst/>
          </a:prstGeom>
          <a:no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208539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Un nouveau défi pédagogique</a:t>
            </a:r>
            <a:endParaRPr lang="fr-FR" dirty="0"/>
          </a:p>
        </p:txBody>
      </p:sp>
      <p:sp>
        <p:nvSpPr>
          <p:cNvPr id="3" name="Espace réservé du contenu 2"/>
          <p:cNvSpPr>
            <a:spLocks noGrp="1"/>
          </p:cNvSpPr>
          <p:nvPr>
            <p:ph idx="1"/>
          </p:nvPr>
        </p:nvSpPr>
        <p:spPr>
          <a:xfrm>
            <a:off x="1003300" y="1765905"/>
            <a:ext cx="7683500" cy="4360258"/>
          </a:xfrm>
        </p:spPr>
        <p:txBody>
          <a:bodyPr>
            <a:normAutofit/>
          </a:bodyPr>
          <a:lstStyle/>
          <a:p>
            <a:pPr marL="0" indent="0">
              <a:buNone/>
            </a:pPr>
            <a:r>
              <a:rPr lang="fr-FR" sz="2400" b="1" dirty="0" smtClean="0">
                <a:solidFill>
                  <a:srgbClr val="0000CC"/>
                </a:solidFill>
              </a:rPr>
              <a:t>Réussir en BTS</a:t>
            </a:r>
            <a:r>
              <a:rPr lang="fr-FR" sz="2400" dirty="0" smtClean="0"/>
              <a:t>, un nouveau défi pédagogique :</a:t>
            </a:r>
          </a:p>
          <a:p>
            <a:r>
              <a:rPr lang="fr-FR" sz="2400" dirty="0"/>
              <a:t>c</a:t>
            </a:r>
            <a:r>
              <a:rPr lang="fr-FR" sz="2400" dirty="0" smtClean="0"/>
              <a:t>ompenser le déficit de culture technique d’un métier pour les bacheliers STI2D ;</a:t>
            </a:r>
          </a:p>
          <a:p>
            <a:r>
              <a:rPr lang="fr-FR" sz="2400" dirty="0" smtClean="0"/>
              <a:t>compenser </a:t>
            </a:r>
            <a:r>
              <a:rPr lang="fr-FR" sz="2400" dirty="0"/>
              <a:t>le déficit de </a:t>
            </a:r>
            <a:r>
              <a:rPr lang="fr-FR" sz="2400" dirty="0" smtClean="0">
                <a:solidFill>
                  <a:srgbClr val="000000"/>
                </a:solidFill>
              </a:rPr>
              <a:t>conceptualisation dans les enseignements généraux </a:t>
            </a:r>
            <a:r>
              <a:rPr lang="fr-FR" sz="2400" dirty="0" smtClean="0"/>
              <a:t>et technologiques pour </a:t>
            </a:r>
            <a:r>
              <a:rPr lang="fr-FR" sz="2400" dirty="0"/>
              <a:t>les bacheliers </a:t>
            </a:r>
            <a:r>
              <a:rPr lang="fr-FR" sz="2400" dirty="0" smtClean="0"/>
              <a:t>professionnels.</a:t>
            </a:r>
          </a:p>
          <a:p>
            <a:pPr marL="0" indent="0">
              <a:buNone/>
            </a:pPr>
            <a:endParaRPr lang="fr-FR" sz="2400" dirty="0" smtClean="0"/>
          </a:p>
          <a:p>
            <a:pPr marL="0" indent="0">
              <a:buNone/>
            </a:pPr>
            <a:r>
              <a:rPr lang="fr-FR" sz="2400" b="1" i="1" dirty="0" smtClean="0">
                <a:solidFill>
                  <a:srgbClr val="0000CC"/>
                </a:solidFill>
              </a:rPr>
              <a:t>Un espace d’expérimentation et de liberté et pédagogique pour les équipes enseignantes, générales et professionnelles.</a:t>
            </a:r>
            <a:endParaRPr lang="fr-FR" sz="2400" b="1" i="1" dirty="0">
              <a:solidFill>
                <a:srgbClr val="0000CC"/>
              </a:solidFill>
            </a:endParaRPr>
          </a:p>
          <a:p>
            <a:endParaRPr lang="fr-FR" sz="2400" dirty="0"/>
          </a:p>
        </p:txBody>
      </p:sp>
    </p:spTree>
    <p:extLst>
      <p:ext uri="{BB962C8B-B14F-4D97-AF65-F5344CB8AC3E}">
        <p14:creationId xmlns:p14="http://schemas.microsoft.com/office/powerpoint/2010/main" val="39305641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ond PNF SCBH">
  <a:themeElements>
    <a:clrScheme name="Personnalisé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èle par défaut">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Fond PNF SCBH.thmx</Template>
  <TotalTime>3208</TotalTime>
  <Words>616</Words>
  <Application>Microsoft Macintosh PowerPoint</Application>
  <PresentationFormat>Présentation à l'écran (4:3)</PresentationFormat>
  <Paragraphs>118</Paragraphs>
  <Slides>9</Slides>
  <Notes>4</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Fond PNF SCBH</vt:lpstr>
      <vt:lpstr>Le BTS Systèmes Constructifs Bois et Habitat  Validé en CPC le 15 novembre 2013 à l’unanimité </vt:lpstr>
      <vt:lpstr>Vers une réorganisation des BTS</vt:lpstr>
      <vt:lpstr>Exemple des réflexions sur une généralisation aux BTS STI</vt:lpstr>
      <vt:lpstr>Les approches technologiques et professionnelles</vt:lpstr>
      <vt:lpstr>Activités Professionnelles des BTS Conception de systèmes</vt:lpstr>
      <vt:lpstr>Activités Professionnelles des BTS Conception de process</vt:lpstr>
      <vt:lpstr>Positionnement du BTS SCBH</vt:lpstr>
      <vt:lpstr>Une organisation partagée</vt:lpstr>
      <vt:lpstr>Un nouveau défi pédagogique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BTS Système Constructif Bois et Habitat</dc:title>
  <dc:creator>F.BACON</dc:creator>
  <cp:lastModifiedBy>Michel Rage</cp:lastModifiedBy>
  <cp:revision>23</cp:revision>
  <dcterms:created xsi:type="dcterms:W3CDTF">2013-11-13T07:14:31Z</dcterms:created>
  <dcterms:modified xsi:type="dcterms:W3CDTF">2013-11-20T10:26:49Z</dcterms:modified>
</cp:coreProperties>
</file>