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745" r:id="rId2"/>
    <p:sldId id="746" r:id="rId3"/>
    <p:sldId id="717" r:id="rId4"/>
    <p:sldId id="722" r:id="rId5"/>
    <p:sldId id="721" r:id="rId6"/>
    <p:sldId id="724" r:id="rId7"/>
    <p:sldId id="731" r:id="rId8"/>
    <p:sldId id="727" r:id="rId9"/>
    <p:sldId id="728" r:id="rId10"/>
    <p:sldId id="732" r:id="rId11"/>
    <p:sldId id="729" r:id="rId12"/>
    <p:sldId id="725" r:id="rId13"/>
    <p:sldId id="739" r:id="rId14"/>
    <p:sldId id="740" r:id="rId15"/>
    <p:sldId id="741" r:id="rId16"/>
    <p:sldId id="734" r:id="rId17"/>
    <p:sldId id="744" r:id="rId18"/>
    <p:sldId id="730" r:id="rId19"/>
    <p:sldId id="733" r:id="rId20"/>
    <p:sldId id="735" r:id="rId21"/>
    <p:sldId id="736" r:id="rId22"/>
    <p:sldId id="737" r:id="rId23"/>
  </p:sldIdLst>
  <p:sldSz cx="9144000" cy="6858000" type="screen4x3"/>
  <p:notesSz cx="6858000" cy="9144000"/>
  <p:defaultTextStyle>
    <a:defPPr>
      <a:defRPr lang="fr-FR"/>
    </a:defPPr>
    <a:lvl1pPr algn="l" rtl="0" fontAlgn="base">
      <a:spcBef>
        <a:spcPct val="0"/>
      </a:spcBef>
      <a:spcAft>
        <a:spcPct val="0"/>
      </a:spcAft>
      <a:defRPr sz="2000" kern="1200">
        <a:solidFill>
          <a:schemeClr val="tx1"/>
        </a:solidFill>
        <a:latin typeface="Arial" charset="0"/>
        <a:ea typeface="ＭＳ Ｐゴシック" charset="0"/>
        <a:cs typeface="Arial" charset="0"/>
      </a:defRPr>
    </a:lvl1pPr>
    <a:lvl2pPr marL="457200" algn="l" rtl="0" fontAlgn="base">
      <a:spcBef>
        <a:spcPct val="0"/>
      </a:spcBef>
      <a:spcAft>
        <a:spcPct val="0"/>
      </a:spcAft>
      <a:defRPr sz="2000" kern="1200">
        <a:solidFill>
          <a:schemeClr val="tx1"/>
        </a:solidFill>
        <a:latin typeface="Arial" charset="0"/>
        <a:ea typeface="ＭＳ Ｐゴシック" charset="0"/>
        <a:cs typeface="Arial" charset="0"/>
      </a:defRPr>
    </a:lvl2pPr>
    <a:lvl3pPr marL="914400" algn="l" rtl="0" fontAlgn="base">
      <a:spcBef>
        <a:spcPct val="0"/>
      </a:spcBef>
      <a:spcAft>
        <a:spcPct val="0"/>
      </a:spcAft>
      <a:defRPr sz="2000" kern="1200">
        <a:solidFill>
          <a:schemeClr val="tx1"/>
        </a:solidFill>
        <a:latin typeface="Arial" charset="0"/>
        <a:ea typeface="ＭＳ Ｐゴシック" charset="0"/>
        <a:cs typeface="Arial"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Arial"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Arial" charset="0"/>
      </a:defRPr>
    </a:lvl5pPr>
    <a:lvl6pPr marL="2286000" algn="l" defTabSz="457200" rtl="0" eaLnBrk="1" latinLnBrk="0" hangingPunct="1">
      <a:defRPr sz="2000" kern="1200">
        <a:solidFill>
          <a:schemeClr val="tx1"/>
        </a:solidFill>
        <a:latin typeface="Arial" charset="0"/>
        <a:ea typeface="ＭＳ Ｐゴシック" charset="0"/>
        <a:cs typeface="Arial" charset="0"/>
      </a:defRPr>
    </a:lvl6pPr>
    <a:lvl7pPr marL="2743200" algn="l" defTabSz="457200" rtl="0" eaLnBrk="1" latinLnBrk="0" hangingPunct="1">
      <a:defRPr sz="2000" kern="1200">
        <a:solidFill>
          <a:schemeClr val="tx1"/>
        </a:solidFill>
        <a:latin typeface="Arial" charset="0"/>
        <a:ea typeface="ＭＳ Ｐゴシック" charset="0"/>
        <a:cs typeface="Arial" charset="0"/>
      </a:defRPr>
    </a:lvl7pPr>
    <a:lvl8pPr marL="3200400" algn="l" defTabSz="457200" rtl="0" eaLnBrk="1" latinLnBrk="0" hangingPunct="1">
      <a:defRPr sz="2000" kern="1200">
        <a:solidFill>
          <a:schemeClr val="tx1"/>
        </a:solidFill>
        <a:latin typeface="Arial" charset="0"/>
        <a:ea typeface="ＭＳ Ｐゴシック" charset="0"/>
        <a:cs typeface="Arial" charset="0"/>
      </a:defRPr>
    </a:lvl8pPr>
    <a:lvl9pPr marL="3657600" algn="l" defTabSz="457200" rtl="0" eaLnBrk="1" latinLnBrk="0" hangingPunct="1">
      <a:defRPr sz="2000" kern="1200">
        <a:solidFill>
          <a:schemeClr val="tx1"/>
        </a:solidFill>
        <a:latin typeface="Arial" charset="0"/>
        <a:ea typeface="ＭＳ Ｐゴシック" charset="0"/>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uy.Lot" initials="G"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20E81"/>
    <a:srgbClr val="120EA1"/>
    <a:srgbClr val="151185"/>
    <a:srgbClr val="1626A1"/>
    <a:srgbClr val="FDE5A1"/>
    <a:srgbClr val="120E64"/>
    <a:srgbClr val="120E79"/>
    <a:srgbClr val="120E7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4807" autoAdjust="0"/>
  </p:normalViewPr>
  <p:slideViewPr>
    <p:cSldViewPr>
      <p:cViewPr>
        <p:scale>
          <a:sx n="66" d="100"/>
          <a:sy n="66" d="100"/>
        </p:scale>
        <p:origin x="-1968" y="-10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274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commentAuthors" Target="commentAuthors.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s>
</file>

<file path=ppt/diagrams/_rels/drawing2.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1BD333-514C-448B-AE06-7CE875536776}"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fr-FR"/>
        </a:p>
      </dgm:t>
    </dgm:pt>
    <dgm:pt modelId="{1B0F83BE-07DC-4B74-8E56-E5C913B7073B}">
      <dgm:prSet phldrT="[Texte]" custT="1"/>
      <dgm:spPr>
        <a:solidFill>
          <a:schemeClr val="tx2"/>
        </a:solidFill>
      </dgm:spPr>
      <dgm:t>
        <a:bodyPr rIns="36000" anchor="ctr" anchorCtr="0"/>
        <a:lstStyle/>
        <a:p>
          <a:r>
            <a:rPr lang="fr-FR" sz="2800" b="1" dirty="0" smtClean="0"/>
            <a:t>Réalisation du projet de construction bois.</a:t>
          </a:r>
        </a:p>
        <a:p>
          <a:r>
            <a:rPr lang="fr-FR" sz="2800" b="1" dirty="0" smtClean="0"/>
            <a:t>S.32</a:t>
          </a:r>
          <a:endParaRPr lang="fr-FR" sz="2800" dirty="0"/>
        </a:p>
      </dgm:t>
    </dgm:pt>
    <dgm:pt modelId="{AD0513C3-C38C-4A15-897A-73C6B9DF2101}" type="parTrans" cxnId="{E0A1F214-B372-4935-A219-0274468F2B37}">
      <dgm:prSet/>
      <dgm:spPr>
        <a:ln>
          <a:solidFill>
            <a:schemeClr val="tx2"/>
          </a:solidFill>
          <a:tailEnd type="stealth" w="lg" len="lg"/>
        </a:ln>
      </dgm:spPr>
      <dgm:t>
        <a:bodyPr/>
        <a:lstStyle/>
        <a:p>
          <a:endParaRPr lang="fr-FR"/>
        </a:p>
      </dgm:t>
    </dgm:pt>
    <dgm:pt modelId="{7A5A5C51-56D5-4A60-B015-D4097D0F812A}" type="sibTrans" cxnId="{E0A1F214-B372-4935-A219-0274468F2B37}">
      <dgm:prSet/>
      <dgm:spPr/>
      <dgm:t>
        <a:bodyPr/>
        <a:lstStyle/>
        <a:p>
          <a:endParaRPr lang="fr-FR"/>
        </a:p>
      </dgm:t>
    </dgm:pt>
    <dgm:pt modelId="{658D8A34-5DC8-4CFF-B419-F0D724138486}">
      <dgm:prSet phldrT="[Texte]" custT="1"/>
      <dgm:spPr>
        <a:solidFill>
          <a:schemeClr val="tx2"/>
        </a:solidFill>
      </dgm:spPr>
      <dgm:t>
        <a:bodyPr/>
        <a:lstStyle/>
        <a:p>
          <a:r>
            <a:rPr lang="fr-FR" sz="2400" b="1" dirty="0" smtClean="0"/>
            <a:t>S32-1. Techniques d’usinages sur machines d’atelier.</a:t>
          </a:r>
          <a:endParaRPr lang="fr-FR" sz="2400" b="1" dirty="0"/>
        </a:p>
      </dgm:t>
    </dgm:pt>
    <dgm:pt modelId="{BC495292-3AB0-49F0-A779-8FCD39162E20}" type="parTrans" cxnId="{6214E2A0-56F5-4B62-BFF5-3B19BF1C602E}">
      <dgm:prSet/>
      <dgm:spPr>
        <a:ln>
          <a:solidFill>
            <a:schemeClr val="tx2"/>
          </a:solidFill>
          <a:tailEnd type="stealth" w="lg" len="lg"/>
        </a:ln>
      </dgm:spPr>
      <dgm:t>
        <a:bodyPr/>
        <a:lstStyle/>
        <a:p>
          <a:endParaRPr lang="fr-FR"/>
        </a:p>
      </dgm:t>
    </dgm:pt>
    <dgm:pt modelId="{C7768C86-624B-49A2-B474-99F5CE4EE5A0}" type="sibTrans" cxnId="{6214E2A0-56F5-4B62-BFF5-3B19BF1C602E}">
      <dgm:prSet/>
      <dgm:spPr/>
      <dgm:t>
        <a:bodyPr/>
        <a:lstStyle/>
        <a:p>
          <a:endParaRPr lang="fr-FR"/>
        </a:p>
      </dgm:t>
    </dgm:pt>
    <dgm:pt modelId="{00224A76-5994-4E40-AEA0-54BC7B32F5A3}">
      <dgm:prSet phldrT="[Texte]" custT="1"/>
      <dgm:spPr>
        <a:solidFill>
          <a:schemeClr val="tx2"/>
        </a:solidFill>
      </dgm:spPr>
      <dgm:t>
        <a:bodyPr/>
        <a:lstStyle/>
        <a:p>
          <a:r>
            <a:rPr lang="fr-FR" sz="2400" b="1" dirty="0" smtClean="0"/>
            <a:t>S32-3. Techniques d'assemblage et méthodes de préfabrication.</a:t>
          </a:r>
          <a:endParaRPr lang="fr-FR" sz="2400" b="1" dirty="0"/>
        </a:p>
      </dgm:t>
    </dgm:pt>
    <dgm:pt modelId="{E1F93B2B-7A92-4B88-8656-DFB56F0B0B7F}" type="parTrans" cxnId="{31AAACDE-9065-4334-8EC9-06F2DBE7CCA8}">
      <dgm:prSet/>
      <dgm:spPr>
        <a:ln>
          <a:solidFill>
            <a:schemeClr val="tx2"/>
          </a:solidFill>
          <a:tailEnd type="stealth" w="lg" len="lg"/>
        </a:ln>
      </dgm:spPr>
      <dgm:t>
        <a:bodyPr/>
        <a:lstStyle/>
        <a:p>
          <a:endParaRPr lang="fr-FR"/>
        </a:p>
      </dgm:t>
    </dgm:pt>
    <dgm:pt modelId="{D103F1B9-B0D8-4E36-8A4B-9D07ED58C953}" type="sibTrans" cxnId="{31AAACDE-9065-4334-8EC9-06F2DBE7CCA8}">
      <dgm:prSet/>
      <dgm:spPr/>
      <dgm:t>
        <a:bodyPr/>
        <a:lstStyle/>
        <a:p>
          <a:endParaRPr lang="fr-FR"/>
        </a:p>
      </dgm:t>
    </dgm:pt>
    <dgm:pt modelId="{8C251C6C-9EE3-47D3-8966-C21C6DD17BB4}">
      <dgm:prSet custT="1"/>
      <dgm:spPr>
        <a:solidFill>
          <a:schemeClr val="tx2"/>
        </a:solidFill>
      </dgm:spPr>
      <dgm:t>
        <a:bodyPr/>
        <a:lstStyle/>
        <a:p>
          <a:r>
            <a:rPr lang="fr-FR" sz="2400" b="1" dirty="0" smtClean="0"/>
            <a:t>S32-2. Techniques d’usinages sur matériels portatifs de chantier.</a:t>
          </a:r>
        </a:p>
      </dgm:t>
    </dgm:pt>
    <dgm:pt modelId="{36F81367-7A51-40D1-B807-DD41397C88E1}" type="parTrans" cxnId="{A8C736D9-D927-4514-B1F2-816B1C718D6D}">
      <dgm:prSet/>
      <dgm:spPr>
        <a:ln>
          <a:solidFill>
            <a:schemeClr val="tx2"/>
          </a:solidFill>
          <a:tailEnd type="stealth" w="lg" len="lg"/>
        </a:ln>
      </dgm:spPr>
      <dgm:t>
        <a:bodyPr/>
        <a:lstStyle/>
        <a:p>
          <a:endParaRPr lang="fr-FR"/>
        </a:p>
      </dgm:t>
    </dgm:pt>
    <dgm:pt modelId="{C5C18EE4-0F22-40BC-A5B5-06D2A6E27EC4}" type="sibTrans" cxnId="{A8C736D9-D927-4514-B1F2-816B1C718D6D}">
      <dgm:prSet/>
      <dgm:spPr/>
      <dgm:t>
        <a:bodyPr/>
        <a:lstStyle/>
        <a:p>
          <a:endParaRPr lang="fr-FR"/>
        </a:p>
      </dgm:t>
    </dgm:pt>
    <dgm:pt modelId="{CC4717C1-9E83-4257-BB23-274189886F97}">
      <dgm:prSet custT="1"/>
      <dgm:spPr>
        <a:solidFill>
          <a:schemeClr val="tx2"/>
        </a:solidFill>
      </dgm:spPr>
      <dgm:t>
        <a:bodyPr/>
        <a:lstStyle/>
        <a:p>
          <a:r>
            <a:rPr lang="fr-FR" sz="2400" b="1" dirty="0" smtClean="0"/>
            <a:t>S32-4. Mise en œuvre sur chantier.</a:t>
          </a:r>
          <a:endParaRPr lang="fr-FR" sz="2400" b="1" dirty="0"/>
        </a:p>
      </dgm:t>
    </dgm:pt>
    <dgm:pt modelId="{0461B416-D7A1-410C-AA20-ED72AB05C771}" type="parTrans" cxnId="{E2EA12E9-9CAF-40A9-83F2-48D5B003F597}">
      <dgm:prSet/>
      <dgm:spPr>
        <a:ln>
          <a:solidFill>
            <a:schemeClr val="tx2"/>
          </a:solidFill>
          <a:tailEnd type="stealth" w="lg" len="lg"/>
        </a:ln>
      </dgm:spPr>
      <dgm:t>
        <a:bodyPr/>
        <a:lstStyle/>
        <a:p>
          <a:endParaRPr lang="fr-FR"/>
        </a:p>
      </dgm:t>
    </dgm:pt>
    <dgm:pt modelId="{49EC40CE-739D-46D2-9E24-8752B2166D89}" type="sibTrans" cxnId="{E2EA12E9-9CAF-40A9-83F2-48D5B003F597}">
      <dgm:prSet/>
      <dgm:spPr/>
      <dgm:t>
        <a:bodyPr/>
        <a:lstStyle/>
        <a:p>
          <a:endParaRPr lang="fr-FR"/>
        </a:p>
      </dgm:t>
    </dgm:pt>
    <dgm:pt modelId="{6B5EE6BD-2A38-43E4-A6CA-D600E746A2A5}">
      <dgm:prSet custT="1"/>
      <dgm:spPr>
        <a:solidFill>
          <a:schemeClr val="tx2"/>
        </a:solidFill>
      </dgm:spPr>
      <dgm:t>
        <a:bodyPr/>
        <a:lstStyle/>
        <a:p>
          <a:r>
            <a:rPr lang="fr-FR" sz="2700" b="1" dirty="0" smtClean="0"/>
            <a:t>S32-5. </a:t>
          </a:r>
          <a:r>
            <a:rPr lang="fr-FR" sz="2400" b="1" dirty="0" smtClean="0"/>
            <a:t>Utilisation des moyens et méthodes de travail en hauteur.</a:t>
          </a:r>
          <a:endParaRPr lang="fr-FR" sz="2400" b="1" dirty="0"/>
        </a:p>
      </dgm:t>
    </dgm:pt>
    <dgm:pt modelId="{9B65DA85-CC0D-495D-ACE9-B9DC292E7A14}" type="parTrans" cxnId="{8E0FFB05-1B6B-4DD9-A746-19F79A89CCD8}">
      <dgm:prSet/>
      <dgm:spPr>
        <a:ln>
          <a:solidFill>
            <a:schemeClr val="tx2"/>
          </a:solidFill>
          <a:tailEnd type="stealth" w="lg" len="lg"/>
        </a:ln>
      </dgm:spPr>
      <dgm:t>
        <a:bodyPr/>
        <a:lstStyle/>
        <a:p>
          <a:endParaRPr lang="fr-FR"/>
        </a:p>
      </dgm:t>
    </dgm:pt>
    <dgm:pt modelId="{2218FEFE-78EF-4957-9FC1-E7EE239844AC}" type="sibTrans" cxnId="{8E0FFB05-1B6B-4DD9-A746-19F79A89CCD8}">
      <dgm:prSet/>
      <dgm:spPr/>
      <dgm:t>
        <a:bodyPr/>
        <a:lstStyle/>
        <a:p>
          <a:endParaRPr lang="fr-FR"/>
        </a:p>
      </dgm:t>
    </dgm:pt>
    <dgm:pt modelId="{DAFD24CC-4558-4E59-8BF0-6A9005C36E41}" type="pres">
      <dgm:prSet presAssocID="{341BD333-514C-448B-AE06-7CE875536776}" presName="diagram" presStyleCnt="0">
        <dgm:presLayoutVars>
          <dgm:chPref val="1"/>
          <dgm:dir/>
          <dgm:animOne val="branch"/>
          <dgm:animLvl val="lvl"/>
          <dgm:resizeHandles val="exact"/>
        </dgm:presLayoutVars>
      </dgm:prSet>
      <dgm:spPr/>
      <dgm:t>
        <a:bodyPr/>
        <a:lstStyle/>
        <a:p>
          <a:endParaRPr lang="fr-FR"/>
        </a:p>
      </dgm:t>
    </dgm:pt>
    <dgm:pt modelId="{02684FED-3A24-400C-A9E5-291CDE9DFBA1}" type="pres">
      <dgm:prSet presAssocID="{1B0F83BE-07DC-4B74-8E56-E5C913B7073B}" presName="root1" presStyleCnt="0"/>
      <dgm:spPr/>
    </dgm:pt>
    <dgm:pt modelId="{826629D1-3E4C-4AB9-86F6-286F5C6C8113}" type="pres">
      <dgm:prSet presAssocID="{1B0F83BE-07DC-4B74-8E56-E5C913B7073B}" presName="LevelOneTextNode" presStyleLbl="node0" presStyleIdx="0" presStyleCnt="1" custScaleX="169240" custScaleY="321775">
        <dgm:presLayoutVars>
          <dgm:chPref val="3"/>
        </dgm:presLayoutVars>
      </dgm:prSet>
      <dgm:spPr/>
      <dgm:t>
        <a:bodyPr/>
        <a:lstStyle/>
        <a:p>
          <a:endParaRPr lang="fr-FR"/>
        </a:p>
      </dgm:t>
    </dgm:pt>
    <dgm:pt modelId="{858112CA-27C2-4E9F-8EDD-6C8A4A628FFA}" type="pres">
      <dgm:prSet presAssocID="{1B0F83BE-07DC-4B74-8E56-E5C913B7073B}" presName="level2hierChild" presStyleCnt="0"/>
      <dgm:spPr/>
    </dgm:pt>
    <dgm:pt modelId="{FC8E3ACE-830C-460E-8030-9CB9AC318D8C}" type="pres">
      <dgm:prSet presAssocID="{BC495292-3AB0-49F0-A779-8FCD39162E20}" presName="conn2-1" presStyleLbl="parChTrans1D2" presStyleIdx="0" presStyleCnt="5"/>
      <dgm:spPr/>
      <dgm:t>
        <a:bodyPr/>
        <a:lstStyle/>
        <a:p>
          <a:endParaRPr lang="fr-FR"/>
        </a:p>
      </dgm:t>
    </dgm:pt>
    <dgm:pt modelId="{52A082AA-C974-4FF6-9492-7EA86B9CB502}" type="pres">
      <dgm:prSet presAssocID="{BC495292-3AB0-49F0-A779-8FCD39162E20}" presName="connTx" presStyleLbl="parChTrans1D2" presStyleIdx="0" presStyleCnt="5"/>
      <dgm:spPr/>
      <dgm:t>
        <a:bodyPr/>
        <a:lstStyle/>
        <a:p>
          <a:endParaRPr lang="fr-FR"/>
        </a:p>
      </dgm:t>
    </dgm:pt>
    <dgm:pt modelId="{BAA3AB8B-12A1-48B4-8321-8CD940C7C5A4}" type="pres">
      <dgm:prSet presAssocID="{658D8A34-5DC8-4CFF-B419-F0D724138486}" presName="root2" presStyleCnt="0"/>
      <dgm:spPr/>
    </dgm:pt>
    <dgm:pt modelId="{4C5F03BB-F779-4B1C-9E6D-FFC727FE9342}" type="pres">
      <dgm:prSet presAssocID="{658D8A34-5DC8-4CFF-B419-F0D724138486}" presName="LevelTwoTextNode" presStyleLbl="node2" presStyleIdx="0" presStyleCnt="5" custScaleX="311563" custLinFactNeighborX="-4879" custLinFactNeighborY="-7162">
        <dgm:presLayoutVars>
          <dgm:chPref val="3"/>
        </dgm:presLayoutVars>
      </dgm:prSet>
      <dgm:spPr/>
      <dgm:t>
        <a:bodyPr/>
        <a:lstStyle/>
        <a:p>
          <a:endParaRPr lang="fr-FR"/>
        </a:p>
      </dgm:t>
    </dgm:pt>
    <dgm:pt modelId="{3F04B595-7E54-41BF-9408-0EF2503318C6}" type="pres">
      <dgm:prSet presAssocID="{658D8A34-5DC8-4CFF-B419-F0D724138486}" presName="level3hierChild" presStyleCnt="0"/>
      <dgm:spPr/>
    </dgm:pt>
    <dgm:pt modelId="{ABE2CF8B-08CC-403A-961D-E3B80DED9750}" type="pres">
      <dgm:prSet presAssocID="{36F81367-7A51-40D1-B807-DD41397C88E1}" presName="conn2-1" presStyleLbl="parChTrans1D2" presStyleIdx="1" presStyleCnt="5"/>
      <dgm:spPr/>
      <dgm:t>
        <a:bodyPr/>
        <a:lstStyle/>
        <a:p>
          <a:endParaRPr lang="fr-FR"/>
        </a:p>
      </dgm:t>
    </dgm:pt>
    <dgm:pt modelId="{3560FD0B-D3AD-4AFC-8FA8-086ABB7E9A94}" type="pres">
      <dgm:prSet presAssocID="{36F81367-7A51-40D1-B807-DD41397C88E1}" presName="connTx" presStyleLbl="parChTrans1D2" presStyleIdx="1" presStyleCnt="5"/>
      <dgm:spPr/>
      <dgm:t>
        <a:bodyPr/>
        <a:lstStyle/>
        <a:p>
          <a:endParaRPr lang="fr-FR"/>
        </a:p>
      </dgm:t>
    </dgm:pt>
    <dgm:pt modelId="{310767DB-88A7-427F-AD77-D849B4FE68F0}" type="pres">
      <dgm:prSet presAssocID="{8C251C6C-9EE3-47D3-8966-C21C6DD17BB4}" presName="root2" presStyleCnt="0"/>
      <dgm:spPr/>
    </dgm:pt>
    <dgm:pt modelId="{F56222E5-675D-48E7-A601-CF7C3F6C52CE}" type="pres">
      <dgm:prSet presAssocID="{8C251C6C-9EE3-47D3-8966-C21C6DD17BB4}" presName="LevelTwoTextNode" presStyleLbl="node2" presStyleIdx="1" presStyleCnt="5" custScaleX="309819" custLinFactNeighborX="-4879" custLinFactNeighborY="-3919">
        <dgm:presLayoutVars>
          <dgm:chPref val="3"/>
        </dgm:presLayoutVars>
      </dgm:prSet>
      <dgm:spPr/>
      <dgm:t>
        <a:bodyPr/>
        <a:lstStyle/>
        <a:p>
          <a:endParaRPr lang="fr-FR"/>
        </a:p>
      </dgm:t>
    </dgm:pt>
    <dgm:pt modelId="{691976E5-FF42-4D6E-89C9-62A98C1E5A71}" type="pres">
      <dgm:prSet presAssocID="{8C251C6C-9EE3-47D3-8966-C21C6DD17BB4}" presName="level3hierChild" presStyleCnt="0"/>
      <dgm:spPr/>
    </dgm:pt>
    <dgm:pt modelId="{EC022AE5-A7DF-48FE-B46B-5FF02B91BDFB}" type="pres">
      <dgm:prSet presAssocID="{E1F93B2B-7A92-4B88-8656-DFB56F0B0B7F}" presName="conn2-1" presStyleLbl="parChTrans1D2" presStyleIdx="2" presStyleCnt="5"/>
      <dgm:spPr/>
      <dgm:t>
        <a:bodyPr/>
        <a:lstStyle/>
        <a:p>
          <a:endParaRPr lang="fr-FR"/>
        </a:p>
      </dgm:t>
    </dgm:pt>
    <dgm:pt modelId="{E9689E5B-5B2F-4CFD-8AC1-8EDED2B2B6CC}" type="pres">
      <dgm:prSet presAssocID="{E1F93B2B-7A92-4B88-8656-DFB56F0B0B7F}" presName="connTx" presStyleLbl="parChTrans1D2" presStyleIdx="2" presStyleCnt="5"/>
      <dgm:spPr/>
      <dgm:t>
        <a:bodyPr/>
        <a:lstStyle/>
        <a:p>
          <a:endParaRPr lang="fr-FR"/>
        </a:p>
      </dgm:t>
    </dgm:pt>
    <dgm:pt modelId="{0771EDEE-0F0A-4FFF-8A89-50CFBD8A5340}" type="pres">
      <dgm:prSet presAssocID="{00224A76-5994-4E40-AEA0-54BC7B32F5A3}" presName="root2" presStyleCnt="0"/>
      <dgm:spPr/>
    </dgm:pt>
    <dgm:pt modelId="{1A112572-E20E-431C-A1B9-6C38A9C6D41A}" type="pres">
      <dgm:prSet presAssocID="{00224A76-5994-4E40-AEA0-54BC7B32F5A3}" presName="LevelTwoTextNode" presStyleLbl="node2" presStyleIdx="2" presStyleCnt="5" custScaleX="317257" custScaleY="110737" custLinFactNeighborX="-5587" custLinFactNeighborY="-3753">
        <dgm:presLayoutVars>
          <dgm:chPref val="3"/>
        </dgm:presLayoutVars>
      </dgm:prSet>
      <dgm:spPr/>
      <dgm:t>
        <a:bodyPr/>
        <a:lstStyle/>
        <a:p>
          <a:endParaRPr lang="fr-FR"/>
        </a:p>
      </dgm:t>
    </dgm:pt>
    <dgm:pt modelId="{69969898-B2AF-4D7E-80C5-C0871755F4BF}" type="pres">
      <dgm:prSet presAssocID="{00224A76-5994-4E40-AEA0-54BC7B32F5A3}" presName="level3hierChild" presStyleCnt="0"/>
      <dgm:spPr/>
    </dgm:pt>
    <dgm:pt modelId="{43F7CFD1-44A2-4D1F-A420-D12BA1A6E2AC}" type="pres">
      <dgm:prSet presAssocID="{0461B416-D7A1-410C-AA20-ED72AB05C771}" presName="conn2-1" presStyleLbl="parChTrans1D2" presStyleIdx="3" presStyleCnt="5"/>
      <dgm:spPr/>
      <dgm:t>
        <a:bodyPr/>
        <a:lstStyle/>
        <a:p>
          <a:endParaRPr lang="fr-FR"/>
        </a:p>
      </dgm:t>
    </dgm:pt>
    <dgm:pt modelId="{EAFD5039-D6F8-4E7A-89C9-047F9852AE53}" type="pres">
      <dgm:prSet presAssocID="{0461B416-D7A1-410C-AA20-ED72AB05C771}" presName="connTx" presStyleLbl="parChTrans1D2" presStyleIdx="3" presStyleCnt="5"/>
      <dgm:spPr/>
      <dgm:t>
        <a:bodyPr/>
        <a:lstStyle/>
        <a:p>
          <a:endParaRPr lang="fr-FR"/>
        </a:p>
      </dgm:t>
    </dgm:pt>
    <dgm:pt modelId="{EDD2A5B8-AEE8-43E8-945E-91966887FA9A}" type="pres">
      <dgm:prSet presAssocID="{CC4717C1-9E83-4257-BB23-274189886F97}" presName="root2" presStyleCnt="0"/>
      <dgm:spPr/>
    </dgm:pt>
    <dgm:pt modelId="{D7BF94D6-8BA4-461E-87E9-2123927971CB}" type="pres">
      <dgm:prSet presAssocID="{CC4717C1-9E83-4257-BB23-274189886F97}" presName="LevelTwoTextNode" presStyleLbl="node2" presStyleIdx="3" presStyleCnt="5" custScaleX="317774" custLinFactNeighborX="-4879" custLinFactNeighborY="-5878">
        <dgm:presLayoutVars>
          <dgm:chPref val="3"/>
        </dgm:presLayoutVars>
      </dgm:prSet>
      <dgm:spPr/>
      <dgm:t>
        <a:bodyPr/>
        <a:lstStyle/>
        <a:p>
          <a:endParaRPr lang="fr-FR"/>
        </a:p>
      </dgm:t>
    </dgm:pt>
    <dgm:pt modelId="{02585458-1DAA-4E07-BA17-65102724989C}" type="pres">
      <dgm:prSet presAssocID="{CC4717C1-9E83-4257-BB23-274189886F97}" presName="level3hierChild" presStyleCnt="0"/>
      <dgm:spPr/>
    </dgm:pt>
    <dgm:pt modelId="{619CEC8F-898F-4AA6-9422-805F76817709}" type="pres">
      <dgm:prSet presAssocID="{9B65DA85-CC0D-495D-ACE9-B9DC292E7A14}" presName="conn2-1" presStyleLbl="parChTrans1D2" presStyleIdx="4" presStyleCnt="5"/>
      <dgm:spPr/>
      <dgm:t>
        <a:bodyPr/>
        <a:lstStyle/>
        <a:p>
          <a:endParaRPr lang="fr-FR"/>
        </a:p>
      </dgm:t>
    </dgm:pt>
    <dgm:pt modelId="{E7CFF12E-FEE0-4024-BA69-45C82A2FD191}" type="pres">
      <dgm:prSet presAssocID="{9B65DA85-CC0D-495D-ACE9-B9DC292E7A14}" presName="connTx" presStyleLbl="parChTrans1D2" presStyleIdx="4" presStyleCnt="5"/>
      <dgm:spPr/>
      <dgm:t>
        <a:bodyPr/>
        <a:lstStyle/>
        <a:p>
          <a:endParaRPr lang="fr-FR"/>
        </a:p>
      </dgm:t>
    </dgm:pt>
    <dgm:pt modelId="{B2C91B4E-4D25-4B39-86F9-79676FF1E5B5}" type="pres">
      <dgm:prSet presAssocID="{6B5EE6BD-2A38-43E4-A6CA-D600E746A2A5}" presName="root2" presStyleCnt="0"/>
      <dgm:spPr/>
    </dgm:pt>
    <dgm:pt modelId="{D5A0EC1A-DBFC-4BE2-86A0-6D2592789546}" type="pres">
      <dgm:prSet presAssocID="{6B5EE6BD-2A38-43E4-A6CA-D600E746A2A5}" presName="LevelTwoTextNode" presStyleLbl="node2" presStyleIdx="4" presStyleCnt="5" custScaleX="326172" custLinFactNeighborX="-4879" custLinFactNeighborY="5811">
        <dgm:presLayoutVars>
          <dgm:chPref val="3"/>
        </dgm:presLayoutVars>
      </dgm:prSet>
      <dgm:spPr/>
      <dgm:t>
        <a:bodyPr/>
        <a:lstStyle/>
        <a:p>
          <a:endParaRPr lang="fr-FR"/>
        </a:p>
      </dgm:t>
    </dgm:pt>
    <dgm:pt modelId="{C61C3628-B52E-4B68-8238-6E25AB896DCD}" type="pres">
      <dgm:prSet presAssocID="{6B5EE6BD-2A38-43E4-A6CA-D600E746A2A5}" presName="level3hierChild" presStyleCnt="0"/>
      <dgm:spPr/>
    </dgm:pt>
  </dgm:ptLst>
  <dgm:cxnLst>
    <dgm:cxn modelId="{AEC41382-30C1-497D-AEC4-7EBCE0889C4E}" type="presOf" srcId="{BC495292-3AB0-49F0-A779-8FCD39162E20}" destId="{52A082AA-C974-4FF6-9492-7EA86B9CB502}" srcOrd="1" destOrd="0" presId="urn:microsoft.com/office/officeart/2005/8/layout/hierarchy2"/>
    <dgm:cxn modelId="{7F5D04D1-D0B9-4BBA-94E1-95CB5516CA40}" type="presOf" srcId="{E1F93B2B-7A92-4B88-8656-DFB56F0B0B7F}" destId="{EC022AE5-A7DF-48FE-B46B-5FF02B91BDFB}" srcOrd="0" destOrd="0" presId="urn:microsoft.com/office/officeart/2005/8/layout/hierarchy2"/>
    <dgm:cxn modelId="{A54A41CC-A4EE-4F0B-8661-77F89CDBB6F0}" type="presOf" srcId="{36F81367-7A51-40D1-B807-DD41397C88E1}" destId="{3560FD0B-D3AD-4AFC-8FA8-086ABB7E9A94}" srcOrd="1" destOrd="0" presId="urn:microsoft.com/office/officeart/2005/8/layout/hierarchy2"/>
    <dgm:cxn modelId="{87A57955-582F-47D2-A52B-649BC80ED83C}" type="presOf" srcId="{9B65DA85-CC0D-495D-ACE9-B9DC292E7A14}" destId="{E7CFF12E-FEE0-4024-BA69-45C82A2FD191}" srcOrd="1" destOrd="0" presId="urn:microsoft.com/office/officeart/2005/8/layout/hierarchy2"/>
    <dgm:cxn modelId="{A8C736D9-D927-4514-B1F2-816B1C718D6D}" srcId="{1B0F83BE-07DC-4B74-8E56-E5C913B7073B}" destId="{8C251C6C-9EE3-47D3-8966-C21C6DD17BB4}" srcOrd="1" destOrd="0" parTransId="{36F81367-7A51-40D1-B807-DD41397C88E1}" sibTransId="{C5C18EE4-0F22-40BC-A5B5-06D2A6E27EC4}"/>
    <dgm:cxn modelId="{31AAACDE-9065-4334-8EC9-06F2DBE7CCA8}" srcId="{1B0F83BE-07DC-4B74-8E56-E5C913B7073B}" destId="{00224A76-5994-4E40-AEA0-54BC7B32F5A3}" srcOrd="2" destOrd="0" parTransId="{E1F93B2B-7A92-4B88-8656-DFB56F0B0B7F}" sibTransId="{D103F1B9-B0D8-4E36-8A4B-9D07ED58C953}"/>
    <dgm:cxn modelId="{5AEF81F7-AD0D-4CC8-A869-781949D26010}" type="presOf" srcId="{0461B416-D7A1-410C-AA20-ED72AB05C771}" destId="{43F7CFD1-44A2-4D1F-A420-D12BA1A6E2AC}" srcOrd="0" destOrd="0" presId="urn:microsoft.com/office/officeart/2005/8/layout/hierarchy2"/>
    <dgm:cxn modelId="{5A53D316-D35E-452B-B58E-A9C605F2DD65}" type="presOf" srcId="{CC4717C1-9E83-4257-BB23-274189886F97}" destId="{D7BF94D6-8BA4-461E-87E9-2123927971CB}" srcOrd="0" destOrd="0" presId="urn:microsoft.com/office/officeart/2005/8/layout/hierarchy2"/>
    <dgm:cxn modelId="{6214E2A0-56F5-4B62-BFF5-3B19BF1C602E}" srcId="{1B0F83BE-07DC-4B74-8E56-E5C913B7073B}" destId="{658D8A34-5DC8-4CFF-B419-F0D724138486}" srcOrd="0" destOrd="0" parTransId="{BC495292-3AB0-49F0-A779-8FCD39162E20}" sibTransId="{C7768C86-624B-49A2-B474-99F5CE4EE5A0}"/>
    <dgm:cxn modelId="{E0A1F214-B372-4935-A219-0274468F2B37}" srcId="{341BD333-514C-448B-AE06-7CE875536776}" destId="{1B0F83BE-07DC-4B74-8E56-E5C913B7073B}" srcOrd="0" destOrd="0" parTransId="{AD0513C3-C38C-4A15-897A-73C6B9DF2101}" sibTransId="{7A5A5C51-56D5-4A60-B015-D4097D0F812A}"/>
    <dgm:cxn modelId="{850E2699-8AEE-4E3E-B8A2-0D11C9DE0CAC}" type="presOf" srcId="{6B5EE6BD-2A38-43E4-A6CA-D600E746A2A5}" destId="{D5A0EC1A-DBFC-4BE2-86A0-6D2592789546}" srcOrd="0" destOrd="0" presId="urn:microsoft.com/office/officeart/2005/8/layout/hierarchy2"/>
    <dgm:cxn modelId="{C4EEF715-8871-480D-B0D4-B8D37E1BFC7C}" type="presOf" srcId="{E1F93B2B-7A92-4B88-8656-DFB56F0B0B7F}" destId="{E9689E5B-5B2F-4CFD-8AC1-8EDED2B2B6CC}" srcOrd="1" destOrd="0" presId="urn:microsoft.com/office/officeart/2005/8/layout/hierarchy2"/>
    <dgm:cxn modelId="{EB379238-0A07-4DC8-A8AA-477971501AAE}" type="presOf" srcId="{00224A76-5994-4E40-AEA0-54BC7B32F5A3}" destId="{1A112572-E20E-431C-A1B9-6C38A9C6D41A}" srcOrd="0" destOrd="0" presId="urn:microsoft.com/office/officeart/2005/8/layout/hierarchy2"/>
    <dgm:cxn modelId="{E2EA12E9-9CAF-40A9-83F2-48D5B003F597}" srcId="{1B0F83BE-07DC-4B74-8E56-E5C913B7073B}" destId="{CC4717C1-9E83-4257-BB23-274189886F97}" srcOrd="3" destOrd="0" parTransId="{0461B416-D7A1-410C-AA20-ED72AB05C771}" sibTransId="{49EC40CE-739D-46D2-9E24-8752B2166D89}"/>
    <dgm:cxn modelId="{AB0DA1D7-BB2C-474E-B778-793AE8F4ED48}" type="presOf" srcId="{1B0F83BE-07DC-4B74-8E56-E5C913B7073B}" destId="{826629D1-3E4C-4AB9-86F6-286F5C6C8113}" srcOrd="0" destOrd="0" presId="urn:microsoft.com/office/officeart/2005/8/layout/hierarchy2"/>
    <dgm:cxn modelId="{11130CE4-1BA4-4B6F-9068-3470DAB2E42D}" type="presOf" srcId="{36F81367-7A51-40D1-B807-DD41397C88E1}" destId="{ABE2CF8B-08CC-403A-961D-E3B80DED9750}" srcOrd="0" destOrd="0" presId="urn:microsoft.com/office/officeart/2005/8/layout/hierarchy2"/>
    <dgm:cxn modelId="{D26A67D1-965D-44F1-A240-85A8CAA9BB9A}" type="presOf" srcId="{9B65DA85-CC0D-495D-ACE9-B9DC292E7A14}" destId="{619CEC8F-898F-4AA6-9422-805F76817709}" srcOrd="0" destOrd="0" presId="urn:microsoft.com/office/officeart/2005/8/layout/hierarchy2"/>
    <dgm:cxn modelId="{EA3F6724-3255-4E90-B837-C39AC98B364B}" type="presOf" srcId="{8C251C6C-9EE3-47D3-8966-C21C6DD17BB4}" destId="{F56222E5-675D-48E7-A601-CF7C3F6C52CE}" srcOrd="0" destOrd="0" presId="urn:microsoft.com/office/officeart/2005/8/layout/hierarchy2"/>
    <dgm:cxn modelId="{53D8DD12-CFAD-4B4F-991A-3C29FDD1D3FC}" type="presOf" srcId="{BC495292-3AB0-49F0-A779-8FCD39162E20}" destId="{FC8E3ACE-830C-460E-8030-9CB9AC318D8C}" srcOrd="0" destOrd="0" presId="urn:microsoft.com/office/officeart/2005/8/layout/hierarchy2"/>
    <dgm:cxn modelId="{EEE05D9E-E995-41D6-960F-0388B94F07B2}" type="presOf" srcId="{658D8A34-5DC8-4CFF-B419-F0D724138486}" destId="{4C5F03BB-F779-4B1C-9E6D-FFC727FE9342}" srcOrd="0" destOrd="0" presId="urn:microsoft.com/office/officeart/2005/8/layout/hierarchy2"/>
    <dgm:cxn modelId="{8E0FFB05-1B6B-4DD9-A746-19F79A89CCD8}" srcId="{1B0F83BE-07DC-4B74-8E56-E5C913B7073B}" destId="{6B5EE6BD-2A38-43E4-A6CA-D600E746A2A5}" srcOrd="4" destOrd="0" parTransId="{9B65DA85-CC0D-495D-ACE9-B9DC292E7A14}" sibTransId="{2218FEFE-78EF-4957-9FC1-E7EE239844AC}"/>
    <dgm:cxn modelId="{FD526623-32A0-4DF1-92C6-3AFE718D6FCE}" type="presOf" srcId="{0461B416-D7A1-410C-AA20-ED72AB05C771}" destId="{EAFD5039-D6F8-4E7A-89C9-047F9852AE53}" srcOrd="1" destOrd="0" presId="urn:microsoft.com/office/officeart/2005/8/layout/hierarchy2"/>
    <dgm:cxn modelId="{A7329D1B-6F50-4755-B57A-4B71276585BE}" type="presOf" srcId="{341BD333-514C-448B-AE06-7CE875536776}" destId="{DAFD24CC-4558-4E59-8BF0-6A9005C36E41}" srcOrd="0" destOrd="0" presId="urn:microsoft.com/office/officeart/2005/8/layout/hierarchy2"/>
    <dgm:cxn modelId="{40313A5F-8B99-4CC5-9A4F-18F6DFC63CE3}" type="presParOf" srcId="{DAFD24CC-4558-4E59-8BF0-6A9005C36E41}" destId="{02684FED-3A24-400C-A9E5-291CDE9DFBA1}" srcOrd="0" destOrd="0" presId="urn:microsoft.com/office/officeart/2005/8/layout/hierarchy2"/>
    <dgm:cxn modelId="{E699A406-06D3-4A7C-8CD9-D564F5EF20A9}" type="presParOf" srcId="{02684FED-3A24-400C-A9E5-291CDE9DFBA1}" destId="{826629D1-3E4C-4AB9-86F6-286F5C6C8113}" srcOrd="0" destOrd="0" presId="urn:microsoft.com/office/officeart/2005/8/layout/hierarchy2"/>
    <dgm:cxn modelId="{9DACCF57-745F-4E06-92F3-66BBD9A6A893}" type="presParOf" srcId="{02684FED-3A24-400C-A9E5-291CDE9DFBA1}" destId="{858112CA-27C2-4E9F-8EDD-6C8A4A628FFA}" srcOrd="1" destOrd="0" presId="urn:microsoft.com/office/officeart/2005/8/layout/hierarchy2"/>
    <dgm:cxn modelId="{12CBCBBB-0627-490D-861A-09D59B39638C}" type="presParOf" srcId="{858112CA-27C2-4E9F-8EDD-6C8A4A628FFA}" destId="{FC8E3ACE-830C-460E-8030-9CB9AC318D8C}" srcOrd="0" destOrd="0" presId="urn:microsoft.com/office/officeart/2005/8/layout/hierarchy2"/>
    <dgm:cxn modelId="{65C99358-BA26-4928-BB7B-5DCACD25949C}" type="presParOf" srcId="{FC8E3ACE-830C-460E-8030-9CB9AC318D8C}" destId="{52A082AA-C974-4FF6-9492-7EA86B9CB502}" srcOrd="0" destOrd="0" presId="urn:microsoft.com/office/officeart/2005/8/layout/hierarchy2"/>
    <dgm:cxn modelId="{632784B3-E6F6-4ECB-9850-C2D9BB1FE903}" type="presParOf" srcId="{858112CA-27C2-4E9F-8EDD-6C8A4A628FFA}" destId="{BAA3AB8B-12A1-48B4-8321-8CD940C7C5A4}" srcOrd="1" destOrd="0" presId="urn:microsoft.com/office/officeart/2005/8/layout/hierarchy2"/>
    <dgm:cxn modelId="{2687E028-C4FF-4AFC-BB0F-2DD804C0C54A}" type="presParOf" srcId="{BAA3AB8B-12A1-48B4-8321-8CD940C7C5A4}" destId="{4C5F03BB-F779-4B1C-9E6D-FFC727FE9342}" srcOrd="0" destOrd="0" presId="urn:microsoft.com/office/officeart/2005/8/layout/hierarchy2"/>
    <dgm:cxn modelId="{39842268-5702-43FC-955F-0A18E020F1E8}" type="presParOf" srcId="{BAA3AB8B-12A1-48B4-8321-8CD940C7C5A4}" destId="{3F04B595-7E54-41BF-9408-0EF2503318C6}" srcOrd="1" destOrd="0" presId="urn:microsoft.com/office/officeart/2005/8/layout/hierarchy2"/>
    <dgm:cxn modelId="{9E5EE5F8-2CBD-49BF-AEDF-271438CB4741}" type="presParOf" srcId="{858112CA-27C2-4E9F-8EDD-6C8A4A628FFA}" destId="{ABE2CF8B-08CC-403A-961D-E3B80DED9750}" srcOrd="2" destOrd="0" presId="urn:microsoft.com/office/officeart/2005/8/layout/hierarchy2"/>
    <dgm:cxn modelId="{FAA2EDB2-4CD0-4B06-BAF6-797E6ADE9906}" type="presParOf" srcId="{ABE2CF8B-08CC-403A-961D-E3B80DED9750}" destId="{3560FD0B-D3AD-4AFC-8FA8-086ABB7E9A94}" srcOrd="0" destOrd="0" presId="urn:microsoft.com/office/officeart/2005/8/layout/hierarchy2"/>
    <dgm:cxn modelId="{473AA71F-3002-41AE-8EF3-7EC5A29F3166}" type="presParOf" srcId="{858112CA-27C2-4E9F-8EDD-6C8A4A628FFA}" destId="{310767DB-88A7-427F-AD77-D849B4FE68F0}" srcOrd="3" destOrd="0" presId="urn:microsoft.com/office/officeart/2005/8/layout/hierarchy2"/>
    <dgm:cxn modelId="{9B4D35B3-ED94-46E4-9E01-9B191B389BB2}" type="presParOf" srcId="{310767DB-88A7-427F-AD77-D849B4FE68F0}" destId="{F56222E5-675D-48E7-A601-CF7C3F6C52CE}" srcOrd="0" destOrd="0" presId="urn:microsoft.com/office/officeart/2005/8/layout/hierarchy2"/>
    <dgm:cxn modelId="{AA62CD15-EDFD-4DBD-8E00-7375D35EBFD1}" type="presParOf" srcId="{310767DB-88A7-427F-AD77-D849B4FE68F0}" destId="{691976E5-FF42-4D6E-89C9-62A98C1E5A71}" srcOrd="1" destOrd="0" presId="urn:microsoft.com/office/officeart/2005/8/layout/hierarchy2"/>
    <dgm:cxn modelId="{70FB85A2-01C9-401D-B124-E871188A396F}" type="presParOf" srcId="{858112CA-27C2-4E9F-8EDD-6C8A4A628FFA}" destId="{EC022AE5-A7DF-48FE-B46B-5FF02B91BDFB}" srcOrd="4" destOrd="0" presId="urn:microsoft.com/office/officeart/2005/8/layout/hierarchy2"/>
    <dgm:cxn modelId="{08601DFD-B047-457C-ADA7-112F29DC6A9A}" type="presParOf" srcId="{EC022AE5-A7DF-48FE-B46B-5FF02B91BDFB}" destId="{E9689E5B-5B2F-4CFD-8AC1-8EDED2B2B6CC}" srcOrd="0" destOrd="0" presId="urn:microsoft.com/office/officeart/2005/8/layout/hierarchy2"/>
    <dgm:cxn modelId="{705AFF64-0EA6-4FDF-92E9-4814F5F08E57}" type="presParOf" srcId="{858112CA-27C2-4E9F-8EDD-6C8A4A628FFA}" destId="{0771EDEE-0F0A-4FFF-8A89-50CFBD8A5340}" srcOrd="5" destOrd="0" presId="urn:microsoft.com/office/officeart/2005/8/layout/hierarchy2"/>
    <dgm:cxn modelId="{3F9C8BE4-389A-4ADA-A990-243D7A75A63E}" type="presParOf" srcId="{0771EDEE-0F0A-4FFF-8A89-50CFBD8A5340}" destId="{1A112572-E20E-431C-A1B9-6C38A9C6D41A}" srcOrd="0" destOrd="0" presId="urn:microsoft.com/office/officeart/2005/8/layout/hierarchy2"/>
    <dgm:cxn modelId="{8DEB44C4-374A-46A9-857C-92D43C830EF4}" type="presParOf" srcId="{0771EDEE-0F0A-4FFF-8A89-50CFBD8A5340}" destId="{69969898-B2AF-4D7E-80C5-C0871755F4BF}" srcOrd="1" destOrd="0" presId="urn:microsoft.com/office/officeart/2005/8/layout/hierarchy2"/>
    <dgm:cxn modelId="{FCA1B560-E30D-469B-A88E-B60FE0FE9B8D}" type="presParOf" srcId="{858112CA-27C2-4E9F-8EDD-6C8A4A628FFA}" destId="{43F7CFD1-44A2-4D1F-A420-D12BA1A6E2AC}" srcOrd="6" destOrd="0" presId="urn:microsoft.com/office/officeart/2005/8/layout/hierarchy2"/>
    <dgm:cxn modelId="{AEFB1D0B-4AB5-4568-BF6B-B77B5533293C}" type="presParOf" srcId="{43F7CFD1-44A2-4D1F-A420-D12BA1A6E2AC}" destId="{EAFD5039-D6F8-4E7A-89C9-047F9852AE53}" srcOrd="0" destOrd="0" presId="urn:microsoft.com/office/officeart/2005/8/layout/hierarchy2"/>
    <dgm:cxn modelId="{8C26ABB8-F0B3-4DD3-89D6-A20F9F10B49C}" type="presParOf" srcId="{858112CA-27C2-4E9F-8EDD-6C8A4A628FFA}" destId="{EDD2A5B8-AEE8-43E8-945E-91966887FA9A}" srcOrd="7" destOrd="0" presId="urn:microsoft.com/office/officeart/2005/8/layout/hierarchy2"/>
    <dgm:cxn modelId="{8369BFD6-6A3F-4CAB-82E8-43E0A609ACB6}" type="presParOf" srcId="{EDD2A5B8-AEE8-43E8-945E-91966887FA9A}" destId="{D7BF94D6-8BA4-461E-87E9-2123927971CB}" srcOrd="0" destOrd="0" presId="urn:microsoft.com/office/officeart/2005/8/layout/hierarchy2"/>
    <dgm:cxn modelId="{4A3182AD-42BE-46E5-B9E3-36ECE453F548}" type="presParOf" srcId="{EDD2A5B8-AEE8-43E8-945E-91966887FA9A}" destId="{02585458-1DAA-4E07-BA17-65102724989C}" srcOrd="1" destOrd="0" presId="urn:microsoft.com/office/officeart/2005/8/layout/hierarchy2"/>
    <dgm:cxn modelId="{3665E53F-0EDB-48CC-9632-34A87C596B47}" type="presParOf" srcId="{858112CA-27C2-4E9F-8EDD-6C8A4A628FFA}" destId="{619CEC8F-898F-4AA6-9422-805F76817709}" srcOrd="8" destOrd="0" presId="urn:microsoft.com/office/officeart/2005/8/layout/hierarchy2"/>
    <dgm:cxn modelId="{D70DD1E6-4C33-4279-B57B-37852520916D}" type="presParOf" srcId="{619CEC8F-898F-4AA6-9422-805F76817709}" destId="{E7CFF12E-FEE0-4024-BA69-45C82A2FD191}" srcOrd="0" destOrd="0" presId="urn:microsoft.com/office/officeart/2005/8/layout/hierarchy2"/>
    <dgm:cxn modelId="{E3E4D01E-FE2A-400F-BC34-4C6A526C3C76}" type="presParOf" srcId="{858112CA-27C2-4E9F-8EDD-6C8A4A628FFA}" destId="{B2C91B4E-4D25-4B39-86F9-79676FF1E5B5}" srcOrd="9" destOrd="0" presId="urn:microsoft.com/office/officeart/2005/8/layout/hierarchy2"/>
    <dgm:cxn modelId="{E2F0E1BC-2933-4D84-94E8-631C17B844C0}" type="presParOf" srcId="{B2C91B4E-4D25-4B39-86F9-79676FF1E5B5}" destId="{D5A0EC1A-DBFC-4BE2-86A0-6D2592789546}" srcOrd="0" destOrd="0" presId="urn:microsoft.com/office/officeart/2005/8/layout/hierarchy2"/>
    <dgm:cxn modelId="{18F20021-57A6-4E42-8AAB-EC8820434631}" type="presParOf" srcId="{B2C91B4E-4D25-4B39-86F9-79676FF1E5B5}" destId="{C61C3628-B52E-4B68-8238-6E25AB896DCD}"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2C66B7-E9B8-4E62-997D-D9D5FB45B130}" type="doc">
      <dgm:prSet loTypeId="urn:microsoft.com/office/officeart/2005/8/layout/hList7#1" loCatId="list" qsTypeId="urn:microsoft.com/office/officeart/2005/8/quickstyle/simple1" qsCatId="simple" csTypeId="urn:microsoft.com/office/officeart/2005/8/colors/accent1_2" csCatId="accent1" phldr="1"/>
      <dgm:spPr/>
      <dgm:t>
        <a:bodyPr/>
        <a:lstStyle/>
        <a:p>
          <a:endParaRPr lang="fr-FR"/>
        </a:p>
      </dgm:t>
    </dgm:pt>
    <dgm:pt modelId="{5C8C903D-69B3-4439-8737-8EAEBB073726}">
      <dgm:prSet phldrT="[Texte]"/>
      <dgm:spPr/>
      <dgm:t>
        <a:bodyPr/>
        <a:lstStyle/>
        <a:p>
          <a:r>
            <a:rPr lang="fr-FR" dirty="0" smtClean="0"/>
            <a:t>Apprenant</a:t>
          </a:r>
          <a:endParaRPr lang="fr-FR" dirty="0"/>
        </a:p>
      </dgm:t>
    </dgm:pt>
    <dgm:pt modelId="{5C40B3C0-24CF-4F75-8144-B9B3CA576F72}" type="parTrans" cxnId="{F28E8EB2-3F0D-4A67-B13C-D2E738B78358}">
      <dgm:prSet/>
      <dgm:spPr/>
      <dgm:t>
        <a:bodyPr/>
        <a:lstStyle/>
        <a:p>
          <a:endParaRPr lang="fr-FR"/>
        </a:p>
      </dgm:t>
    </dgm:pt>
    <dgm:pt modelId="{3275306A-8CF7-43A3-834C-5BE736EE3C85}" type="sibTrans" cxnId="{F28E8EB2-3F0D-4A67-B13C-D2E738B78358}">
      <dgm:prSet/>
      <dgm:spPr/>
      <dgm:t>
        <a:bodyPr/>
        <a:lstStyle/>
        <a:p>
          <a:endParaRPr lang="fr-FR"/>
        </a:p>
      </dgm:t>
    </dgm:pt>
    <dgm:pt modelId="{4452830C-384E-4615-A026-7C19659F0883}">
      <dgm:prSet phldrT="[Texte]"/>
      <dgm:spPr/>
      <dgm:t>
        <a:bodyPr/>
        <a:lstStyle/>
        <a:p>
          <a:r>
            <a:rPr lang="fr-FR" dirty="0" smtClean="0"/>
            <a:t>Apprenants</a:t>
          </a:r>
          <a:endParaRPr lang="fr-FR" dirty="0"/>
        </a:p>
      </dgm:t>
    </dgm:pt>
    <dgm:pt modelId="{7D679FA5-41A9-49EB-BCA7-B5FB80CA60F8}" type="parTrans" cxnId="{FB99A027-F93D-4090-8A62-F09B50488CFF}">
      <dgm:prSet/>
      <dgm:spPr/>
      <dgm:t>
        <a:bodyPr/>
        <a:lstStyle/>
        <a:p>
          <a:endParaRPr lang="fr-FR"/>
        </a:p>
      </dgm:t>
    </dgm:pt>
    <dgm:pt modelId="{4863AEA3-ECDE-4A40-AB1B-68CCA45F78AC}" type="sibTrans" cxnId="{FB99A027-F93D-4090-8A62-F09B50488CFF}">
      <dgm:prSet/>
      <dgm:spPr/>
      <dgm:t>
        <a:bodyPr/>
        <a:lstStyle/>
        <a:p>
          <a:endParaRPr lang="fr-FR"/>
        </a:p>
      </dgm:t>
    </dgm:pt>
    <dgm:pt modelId="{1D67A1E5-39E4-4BD2-9FED-C3D4172594C9}" type="pres">
      <dgm:prSet presAssocID="{FF2C66B7-E9B8-4E62-997D-D9D5FB45B130}" presName="Name0" presStyleCnt="0">
        <dgm:presLayoutVars>
          <dgm:dir/>
          <dgm:resizeHandles val="exact"/>
        </dgm:presLayoutVars>
      </dgm:prSet>
      <dgm:spPr/>
      <dgm:t>
        <a:bodyPr/>
        <a:lstStyle/>
        <a:p>
          <a:endParaRPr lang="fr-FR"/>
        </a:p>
      </dgm:t>
    </dgm:pt>
    <dgm:pt modelId="{53738625-963D-4587-AEC2-D637050434DA}" type="pres">
      <dgm:prSet presAssocID="{FF2C66B7-E9B8-4E62-997D-D9D5FB45B130}" presName="fgShape" presStyleLbl="fgShp" presStyleIdx="0" presStyleCnt="1" custAng="0" custScaleY="139630" custLinFactNeighborX="245" custLinFactNeighborY="-14672"/>
      <dgm:spPr/>
    </dgm:pt>
    <dgm:pt modelId="{04ED9BD4-E629-43D6-B1A9-308539E0999F}" type="pres">
      <dgm:prSet presAssocID="{FF2C66B7-E9B8-4E62-997D-D9D5FB45B130}" presName="linComp" presStyleCnt="0"/>
      <dgm:spPr/>
    </dgm:pt>
    <dgm:pt modelId="{86F26249-6166-4227-BAE1-B3847735858E}" type="pres">
      <dgm:prSet presAssocID="{5C8C903D-69B3-4439-8737-8EAEBB073726}" presName="compNode" presStyleCnt="0"/>
      <dgm:spPr/>
    </dgm:pt>
    <dgm:pt modelId="{FC285284-D8A4-4A53-A44A-769313DD5D92}" type="pres">
      <dgm:prSet presAssocID="{5C8C903D-69B3-4439-8737-8EAEBB073726}" presName="bkgdShape" presStyleLbl="node1" presStyleIdx="0" presStyleCnt="2"/>
      <dgm:spPr/>
      <dgm:t>
        <a:bodyPr/>
        <a:lstStyle/>
        <a:p>
          <a:endParaRPr lang="fr-FR"/>
        </a:p>
      </dgm:t>
    </dgm:pt>
    <dgm:pt modelId="{39016106-D084-45B1-BDF5-E79436D14BD6}" type="pres">
      <dgm:prSet presAssocID="{5C8C903D-69B3-4439-8737-8EAEBB073726}" presName="nodeTx" presStyleLbl="node1" presStyleIdx="0" presStyleCnt="2">
        <dgm:presLayoutVars>
          <dgm:bulletEnabled val="1"/>
        </dgm:presLayoutVars>
      </dgm:prSet>
      <dgm:spPr/>
      <dgm:t>
        <a:bodyPr/>
        <a:lstStyle/>
        <a:p>
          <a:endParaRPr lang="fr-FR"/>
        </a:p>
      </dgm:t>
    </dgm:pt>
    <dgm:pt modelId="{AEDE6524-1DE3-4361-BFFE-099CB1A6C1C3}" type="pres">
      <dgm:prSet presAssocID="{5C8C903D-69B3-4439-8737-8EAEBB073726}" presName="invisiNode" presStyleLbl="node1" presStyleIdx="0" presStyleCnt="2"/>
      <dgm:spPr/>
    </dgm:pt>
    <dgm:pt modelId="{29EDFFD3-D52F-462C-86A9-DA927BA8461F}" type="pres">
      <dgm:prSet presAssocID="{5C8C903D-69B3-4439-8737-8EAEBB073726}" presName="imagNode" presStyleLbl="fgImgPlace1" presStyleIdx="0" presStyleCnt="2" custScaleX="112311" custScaleY="141542" custLinFactNeighborX="-42" custLinFactNeighborY="14594"/>
      <dgm:spPr>
        <a:blipFill rotWithShape="0">
          <a:blip xmlns:r="http://schemas.openxmlformats.org/officeDocument/2006/relationships" r:embed="rId1"/>
          <a:stretch>
            <a:fillRect/>
          </a:stretch>
        </a:blipFill>
      </dgm:spPr>
      <dgm:t>
        <a:bodyPr/>
        <a:lstStyle/>
        <a:p>
          <a:endParaRPr lang="fr-FR"/>
        </a:p>
      </dgm:t>
    </dgm:pt>
    <dgm:pt modelId="{7343E639-9859-4E24-8F4D-D3ADAD7B4696}" type="pres">
      <dgm:prSet presAssocID="{3275306A-8CF7-43A3-834C-5BE736EE3C85}" presName="sibTrans" presStyleLbl="sibTrans2D1" presStyleIdx="0" presStyleCnt="0"/>
      <dgm:spPr/>
      <dgm:t>
        <a:bodyPr/>
        <a:lstStyle/>
        <a:p>
          <a:endParaRPr lang="fr-FR"/>
        </a:p>
      </dgm:t>
    </dgm:pt>
    <dgm:pt modelId="{D6BD79C3-8D59-4A9F-AAD9-7A1ACB2D3438}" type="pres">
      <dgm:prSet presAssocID="{4452830C-384E-4615-A026-7C19659F0883}" presName="compNode" presStyleCnt="0"/>
      <dgm:spPr/>
    </dgm:pt>
    <dgm:pt modelId="{8629C625-3BD2-401D-BEFA-58DECF3E0105}" type="pres">
      <dgm:prSet presAssocID="{4452830C-384E-4615-A026-7C19659F0883}" presName="bkgdShape" presStyleLbl="node1" presStyleIdx="1" presStyleCnt="2" custLinFactNeighborX="31409" custLinFactNeighborY="-15406"/>
      <dgm:spPr/>
      <dgm:t>
        <a:bodyPr/>
        <a:lstStyle/>
        <a:p>
          <a:endParaRPr lang="fr-FR"/>
        </a:p>
      </dgm:t>
    </dgm:pt>
    <dgm:pt modelId="{3F70CB17-DF91-4FDE-9658-D005CC06A315}" type="pres">
      <dgm:prSet presAssocID="{4452830C-384E-4615-A026-7C19659F0883}" presName="nodeTx" presStyleLbl="node1" presStyleIdx="1" presStyleCnt="2">
        <dgm:presLayoutVars>
          <dgm:bulletEnabled val="1"/>
        </dgm:presLayoutVars>
      </dgm:prSet>
      <dgm:spPr/>
      <dgm:t>
        <a:bodyPr/>
        <a:lstStyle/>
        <a:p>
          <a:endParaRPr lang="fr-FR"/>
        </a:p>
      </dgm:t>
    </dgm:pt>
    <dgm:pt modelId="{6C899D2E-CBCD-4259-906D-C789966DB2B2}" type="pres">
      <dgm:prSet presAssocID="{4452830C-384E-4615-A026-7C19659F0883}" presName="invisiNode" presStyleLbl="node1" presStyleIdx="1" presStyleCnt="2"/>
      <dgm:spPr/>
    </dgm:pt>
    <dgm:pt modelId="{AE0AD2F5-ABB2-42A5-930B-0AB5EA600606}" type="pres">
      <dgm:prSet presAssocID="{4452830C-384E-4615-A026-7C19659F0883}" presName="imagNode" presStyleLbl="fgImgPlace1" presStyleIdx="1" presStyleCnt="2" custScaleX="191703" custScaleY="115106" custLinFactNeighborX="42" custLinFactNeighborY="15971"/>
      <dgm:spPr>
        <a:blipFill rotWithShape="0">
          <a:blip xmlns:r="http://schemas.openxmlformats.org/officeDocument/2006/relationships" r:embed="rId2"/>
          <a:stretch>
            <a:fillRect/>
          </a:stretch>
        </a:blipFill>
      </dgm:spPr>
      <dgm:t>
        <a:bodyPr/>
        <a:lstStyle/>
        <a:p>
          <a:endParaRPr lang="fr-FR"/>
        </a:p>
      </dgm:t>
    </dgm:pt>
  </dgm:ptLst>
  <dgm:cxnLst>
    <dgm:cxn modelId="{EBD32DA8-7E92-4DAB-8C3C-EEF2164C206B}" type="presOf" srcId="{4452830C-384E-4615-A026-7C19659F0883}" destId="{8629C625-3BD2-401D-BEFA-58DECF3E0105}" srcOrd="0" destOrd="0" presId="urn:microsoft.com/office/officeart/2005/8/layout/hList7#1"/>
    <dgm:cxn modelId="{FCBB8E1C-219F-47F2-A6A2-B137B5AC2F88}" type="presOf" srcId="{4452830C-384E-4615-A026-7C19659F0883}" destId="{3F70CB17-DF91-4FDE-9658-D005CC06A315}" srcOrd="1" destOrd="0" presId="urn:microsoft.com/office/officeart/2005/8/layout/hList7#1"/>
    <dgm:cxn modelId="{2D8B7FDB-F705-407A-A826-A69C9BCA1945}" type="presOf" srcId="{5C8C903D-69B3-4439-8737-8EAEBB073726}" destId="{39016106-D084-45B1-BDF5-E79436D14BD6}" srcOrd="1" destOrd="0" presId="urn:microsoft.com/office/officeart/2005/8/layout/hList7#1"/>
    <dgm:cxn modelId="{E389F1BA-312E-423E-9D93-BB2459555BF7}" type="presOf" srcId="{5C8C903D-69B3-4439-8737-8EAEBB073726}" destId="{FC285284-D8A4-4A53-A44A-769313DD5D92}" srcOrd="0" destOrd="0" presId="urn:microsoft.com/office/officeart/2005/8/layout/hList7#1"/>
    <dgm:cxn modelId="{5A93D462-A7FC-421E-98C8-C48EBE13083E}" type="presOf" srcId="{FF2C66B7-E9B8-4E62-997D-D9D5FB45B130}" destId="{1D67A1E5-39E4-4BD2-9FED-C3D4172594C9}" srcOrd="0" destOrd="0" presId="urn:microsoft.com/office/officeart/2005/8/layout/hList7#1"/>
    <dgm:cxn modelId="{0843934E-76CD-4503-9049-C5A0DCF502FB}" type="presOf" srcId="{3275306A-8CF7-43A3-834C-5BE736EE3C85}" destId="{7343E639-9859-4E24-8F4D-D3ADAD7B4696}" srcOrd="0" destOrd="0" presId="urn:microsoft.com/office/officeart/2005/8/layout/hList7#1"/>
    <dgm:cxn modelId="{FB99A027-F93D-4090-8A62-F09B50488CFF}" srcId="{FF2C66B7-E9B8-4E62-997D-D9D5FB45B130}" destId="{4452830C-384E-4615-A026-7C19659F0883}" srcOrd="1" destOrd="0" parTransId="{7D679FA5-41A9-49EB-BCA7-B5FB80CA60F8}" sibTransId="{4863AEA3-ECDE-4A40-AB1B-68CCA45F78AC}"/>
    <dgm:cxn modelId="{F28E8EB2-3F0D-4A67-B13C-D2E738B78358}" srcId="{FF2C66B7-E9B8-4E62-997D-D9D5FB45B130}" destId="{5C8C903D-69B3-4439-8737-8EAEBB073726}" srcOrd="0" destOrd="0" parTransId="{5C40B3C0-24CF-4F75-8144-B9B3CA576F72}" sibTransId="{3275306A-8CF7-43A3-834C-5BE736EE3C85}"/>
    <dgm:cxn modelId="{864BCF7F-80A7-409F-B08B-58DE20A24C24}" type="presParOf" srcId="{1D67A1E5-39E4-4BD2-9FED-C3D4172594C9}" destId="{53738625-963D-4587-AEC2-D637050434DA}" srcOrd="0" destOrd="0" presId="urn:microsoft.com/office/officeart/2005/8/layout/hList7#1"/>
    <dgm:cxn modelId="{C8FA6D6F-3D3C-41C3-AD83-8B9FB9DA503E}" type="presParOf" srcId="{1D67A1E5-39E4-4BD2-9FED-C3D4172594C9}" destId="{04ED9BD4-E629-43D6-B1A9-308539E0999F}" srcOrd="1" destOrd="0" presId="urn:microsoft.com/office/officeart/2005/8/layout/hList7#1"/>
    <dgm:cxn modelId="{DA82D256-EECD-412B-A082-04C5FCD10A2A}" type="presParOf" srcId="{04ED9BD4-E629-43D6-B1A9-308539E0999F}" destId="{86F26249-6166-4227-BAE1-B3847735858E}" srcOrd="0" destOrd="0" presId="urn:microsoft.com/office/officeart/2005/8/layout/hList7#1"/>
    <dgm:cxn modelId="{A51858A0-AD44-4E46-BFD2-012620F9BEBC}" type="presParOf" srcId="{86F26249-6166-4227-BAE1-B3847735858E}" destId="{FC285284-D8A4-4A53-A44A-769313DD5D92}" srcOrd="0" destOrd="0" presId="urn:microsoft.com/office/officeart/2005/8/layout/hList7#1"/>
    <dgm:cxn modelId="{2716BF06-A70D-43FF-804C-9644C316C359}" type="presParOf" srcId="{86F26249-6166-4227-BAE1-B3847735858E}" destId="{39016106-D084-45B1-BDF5-E79436D14BD6}" srcOrd="1" destOrd="0" presId="urn:microsoft.com/office/officeart/2005/8/layout/hList7#1"/>
    <dgm:cxn modelId="{89979659-E79E-4931-9260-6417FE14DED0}" type="presParOf" srcId="{86F26249-6166-4227-BAE1-B3847735858E}" destId="{AEDE6524-1DE3-4361-BFFE-099CB1A6C1C3}" srcOrd="2" destOrd="0" presId="urn:microsoft.com/office/officeart/2005/8/layout/hList7#1"/>
    <dgm:cxn modelId="{55DB71FB-5541-4082-8A9C-B8B422A7DD05}" type="presParOf" srcId="{86F26249-6166-4227-BAE1-B3847735858E}" destId="{29EDFFD3-D52F-462C-86A9-DA927BA8461F}" srcOrd="3" destOrd="0" presId="urn:microsoft.com/office/officeart/2005/8/layout/hList7#1"/>
    <dgm:cxn modelId="{8326470D-14AB-4E4F-B131-DF164D5ED967}" type="presParOf" srcId="{04ED9BD4-E629-43D6-B1A9-308539E0999F}" destId="{7343E639-9859-4E24-8F4D-D3ADAD7B4696}" srcOrd="1" destOrd="0" presId="urn:microsoft.com/office/officeart/2005/8/layout/hList7#1"/>
    <dgm:cxn modelId="{0F2F6770-19A0-4808-A938-B14CE4DCFAC4}" type="presParOf" srcId="{04ED9BD4-E629-43D6-B1A9-308539E0999F}" destId="{D6BD79C3-8D59-4A9F-AAD9-7A1ACB2D3438}" srcOrd="2" destOrd="0" presId="urn:microsoft.com/office/officeart/2005/8/layout/hList7#1"/>
    <dgm:cxn modelId="{5F60CB79-71AA-47F4-8047-DF93C4276ADF}" type="presParOf" srcId="{D6BD79C3-8D59-4A9F-AAD9-7A1ACB2D3438}" destId="{8629C625-3BD2-401D-BEFA-58DECF3E0105}" srcOrd="0" destOrd="0" presId="urn:microsoft.com/office/officeart/2005/8/layout/hList7#1"/>
    <dgm:cxn modelId="{FF45BB86-8842-4809-820B-0265F16D55BC}" type="presParOf" srcId="{D6BD79C3-8D59-4A9F-AAD9-7A1ACB2D3438}" destId="{3F70CB17-DF91-4FDE-9658-D005CC06A315}" srcOrd="1" destOrd="0" presId="urn:microsoft.com/office/officeart/2005/8/layout/hList7#1"/>
    <dgm:cxn modelId="{1DC7697D-EE90-48FE-B32D-021B08F62925}" type="presParOf" srcId="{D6BD79C3-8D59-4A9F-AAD9-7A1ACB2D3438}" destId="{6C899D2E-CBCD-4259-906D-C789966DB2B2}" srcOrd="2" destOrd="0" presId="urn:microsoft.com/office/officeart/2005/8/layout/hList7#1"/>
    <dgm:cxn modelId="{47B58515-0781-4456-9CAE-F30AC2C3B15D}" type="presParOf" srcId="{D6BD79C3-8D59-4A9F-AAD9-7A1ACB2D3438}" destId="{AE0AD2F5-ABB2-42A5-930B-0AB5EA600606}"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6629D1-3E4C-4AB9-86F6-286F5C6C8113}">
      <dsp:nvSpPr>
        <dsp:cNvPr id="0" name=""/>
        <dsp:cNvSpPr/>
      </dsp:nvSpPr>
      <dsp:spPr>
        <a:xfrm>
          <a:off x="7216" y="1292611"/>
          <a:ext cx="2885792" cy="2743369"/>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36000" bIns="17780" numCol="1" spcCol="1270" anchor="ctr" anchorCtr="0">
          <a:noAutofit/>
        </a:bodyPr>
        <a:lstStyle/>
        <a:p>
          <a:pPr lvl="0" algn="ctr" defTabSz="1244600">
            <a:lnSpc>
              <a:spcPct val="90000"/>
            </a:lnSpc>
            <a:spcBef>
              <a:spcPct val="0"/>
            </a:spcBef>
            <a:spcAft>
              <a:spcPct val="35000"/>
            </a:spcAft>
          </a:pPr>
          <a:r>
            <a:rPr lang="fr-FR" sz="2800" b="1" kern="1200" dirty="0" smtClean="0"/>
            <a:t>Réalisation du projet de construction bois.</a:t>
          </a:r>
        </a:p>
        <a:p>
          <a:pPr lvl="0" algn="ctr" defTabSz="1244600">
            <a:lnSpc>
              <a:spcPct val="90000"/>
            </a:lnSpc>
            <a:spcBef>
              <a:spcPct val="0"/>
            </a:spcBef>
            <a:spcAft>
              <a:spcPct val="35000"/>
            </a:spcAft>
          </a:pPr>
          <a:r>
            <a:rPr lang="fr-FR" sz="2800" b="1" kern="1200" dirty="0" smtClean="0"/>
            <a:t>S.32</a:t>
          </a:r>
          <a:endParaRPr lang="fr-FR" sz="2800" kern="1200" dirty="0"/>
        </a:p>
      </dsp:txBody>
      <dsp:txXfrm>
        <a:off x="87567" y="1372962"/>
        <a:ext cx="2725090" cy="2582667"/>
      </dsp:txXfrm>
    </dsp:sp>
    <dsp:sp modelId="{FC8E3ACE-830C-460E-8030-9CB9AC318D8C}">
      <dsp:nvSpPr>
        <dsp:cNvPr id="0" name=""/>
        <dsp:cNvSpPr/>
      </dsp:nvSpPr>
      <dsp:spPr>
        <a:xfrm rot="17169129">
          <a:off x="2116077" y="1616020"/>
          <a:ext cx="2152727" cy="28799"/>
        </a:xfrm>
        <a:custGeom>
          <a:avLst/>
          <a:gdLst/>
          <a:ahLst/>
          <a:cxnLst/>
          <a:rect l="0" t="0" r="0" b="0"/>
          <a:pathLst>
            <a:path>
              <a:moveTo>
                <a:pt x="0" y="14399"/>
              </a:moveTo>
              <a:lnTo>
                <a:pt x="2152727" y="14399"/>
              </a:lnTo>
            </a:path>
          </a:pathLst>
        </a:custGeom>
        <a:noFill/>
        <a:ln w="25400" cap="flat" cmpd="sng" algn="ctr">
          <a:solidFill>
            <a:schemeClr val="tx2"/>
          </a:solidFill>
          <a:prstDash val="solid"/>
          <a:tailEnd type="stealth" w="lg" len="lg"/>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fr-FR" sz="700" kern="1200"/>
        </a:p>
      </dsp:txBody>
      <dsp:txXfrm>
        <a:off x="3138623" y="1576601"/>
        <a:ext cx="107636" cy="107636"/>
      </dsp:txXfrm>
    </dsp:sp>
    <dsp:sp modelId="{4C5F03BB-F779-4B1C-9E6D-FFC727FE9342}">
      <dsp:nvSpPr>
        <dsp:cNvPr id="0" name=""/>
        <dsp:cNvSpPr/>
      </dsp:nvSpPr>
      <dsp:spPr>
        <a:xfrm>
          <a:off x="3491874" y="170257"/>
          <a:ext cx="5312609" cy="852573"/>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b="1" kern="1200" dirty="0" smtClean="0"/>
            <a:t>S32-1. Techniques d’usinages sur machines d’atelier.</a:t>
          </a:r>
          <a:endParaRPr lang="fr-FR" sz="2400" b="1" kern="1200" dirty="0"/>
        </a:p>
      </dsp:txBody>
      <dsp:txXfrm>
        <a:off x="3516845" y="195228"/>
        <a:ext cx="5262667" cy="802631"/>
      </dsp:txXfrm>
    </dsp:sp>
    <dsp:sp modelId="{ABE2CF8B-08CC-403A-961D-E3B80DED9750}">
      <dsp:nvSpPr>
        <dsp:cNvPr id="0" name=""/>
        <dsp:cNvSpPr/>
      </dsp:nvSpPr>
      <dsp:spPr>
        <a:xfrm rot="17968397">
          <a:off x="2583860" y="2120074"/>
          <a:ext cx="1217161" cy="28799"/>
        </a:xfrm>
        <a:custGeom>
          <a:avLst/>
          <a:gdLst/>
          <a:ahLst/>
          <a:cxnLst/>
          <a:rect l="0" t="0" r="0" b="0"/>
          <a:pathLst>
            <a:path>
              <a:moveTo>
                <a:pt x="0" y="14399"/>
              </a:moveTo>
              <a:lnTo>
                <a:pt x="1217161" y="14399"/>
              </a:lnTo>
            </a:path>
          </a:pathLst>
        </a:custGeom>
        <a:noFill/>
        <a:ln w="25400" cap="flat" cmpd="sng" algn="ctr">
          <a:solidFill>
            <a:schemeClr val="tx2"/>
          </a:solidFill>
          <a:prstDash val="solid"/>
          <a:tailEnd type="stealth" w="lg" len="lg"/>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3162012" y="2104045"/>
        <a:ext cx="60858" cy="60858"/>
      </dsp:txXfrm>
    </dsp:sp>
    <dsp:sp modelId="{F56222E5-675D-48E7-A601-CF7C3F6C52CE}">
      <dsp:nvSpPr>
        <dsp:cNvPr id="0" name=""/>
        <dsp:cNvSpPr/>
      </dsp:nvSpPr>
      <dsp:spPr>
        <a:xfrm>
          <a:off x="3491874" y="1178366"/>
          <a:ext cx="5282871" cy="852573"/>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b="1" kern="1200" dirty="0" smtClean="0"/>
            <a:t>S32-2. Techniques d’usinages sur matériels portatifs de chantier.</a:t>
          </a:r>
        </a:p>
      </dsp:txBody>
      <dsp:txXfrm>
        <a:off x="3516845" y="1203337"/>
        <a:ext cx="5232929" cy="802631"/>
      </dsp:txXfrm>
    </dsp:sp>
    <dsp:sp modelId="{EC022AE5-A7DF-48FE-B46B-5FF02B91BDFB}">
      <dsp:nvSpPr>
        <dsp:cNvPr id="0" name=""/>
        <dsp:cNvSpPr/>
      </dsp:nvSpPr>
      <dsp:spPr>
        <a:xfrm rot="21412729">
          <a:off x="2892573" y="2633897"/>
          <a:ext cx="587664" cy="28799"/>
        </a:xfrm>
        <a:custGeom>
          <a:avLst/>
          <a:gdLst/>
          <a:ahLst/>
          <a:cxnLst/>
          <a:rect l="0" t="0" r="0" b="0"/>
          <a:pathLst>
            <a:path>
              <a:moveTo>
                <a:pt x="0" y="14399"/>
              </a:moveTo>
              <a:lnTo>
                <a:pt x="587664" y="14399"/>
              </a:lnTo>
            </a:path>
          </a:pathLst>
        </a:custGeom>
        <a:noFill/>
        <a:ln w="25400" cap="flat" cmpd="sng" algn="ctr">
          <a:solidFill>
            <a:schemeClr val="tx2"/>
          </a:solidFill>
          <a:prstDash val="solid"/>
          <a:tailEnd type="stealth" w="lg" len="lg"/>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3171713" y="2633605"/>
        <a:ext cx="29383" cy="29383"/>
      </dsp:txXfrm>
    </dsp:sp>
    <dsp:sp modelId="{1A112572-E20E-431C-A1B9-6C38A9C6D41A}">
      <dsp:nvSpPr>
        <dsp:cNvPr id="0" name=""/>
        <dsp:cNvSpPr/>
      </dsp:nvSpPr>
      <dsp:spPr>
        <a:xfrm>
          <a:off x="3479801" y="2160241"/>
          <a:ext cx="5409700" cy="944114"/>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b="1" kern="1200" dirty="0" smtClean="0"/>
            <a:t>S32-3. Techniques d'assemblage et méthodes de préfabrication.</a:t>
          </a:r>
          <a:endParaRPr lang="fr-FR" sz="2400" b="1" kern="1200" dirty="0"/>
        </a:p>
      </dsp:txBody>
      <dsp:txXfrm>
        <a:off x="3507453" y="2187893"/>
        <a:ext cx="5354396" cy="888810"/>
      </dsp:txXfrm>
    </dsp:sp>
    <dsp:sp modelId="{43F7CFD1-44A2-4D1F-A420-D12BA1A6E2AC}">
      <dsp:nvSpPr>
        <dsp:cNvPr id="0" name=""/>
        <dsp:cNvSpPr/>
      </dsp:nvSpPr>
      <dsp:spPr>
        <a:xfrm rot="3508208">
          <a:off x="2619850" y="3137954"/>
          <a:ext cx="1145182" cy="28799"/>
        </a:xfrm>
        <a:custGeom>
          <a:avLst/>
          <a:gdLst/>
          <a:ahLst/>
          <a:cxnLst/>
          <a:rect l="0" t="0" r="0" b="0"/>
          <a:pathLst>
            <a:path>
              <a:moveTo>
                <a:pt x="0" y="14399"/>
              </a:moveTo>
              <a:lnTo>
                <a:pt x="1145182" y="14399"/>
              </a:lnTo>
            </a:path>
          </a:pathLst>
        </a:custGeom>
        <a:noFill/>
        <a:ln w="25400" cap="flat" cmpd="sng" algn="ctr">
          <a:solidFill>
            <a:schemeClr val="tx2"/>
          </a:solidFill>
          <a:prstDash val="solid"/>
          <a:tailEnd type="stealth" w="lg" len="lg"/>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3163812" y="3123724"/>
        <a:ext cx="57259" cy="57259"/>
      </dsp:txXfrm>
    </dsp:sp>
    <dsp:sp modelId="{D7BF94D6-8BA4-461E-87E9-2123927971CB}">
      <dsp:nvSpPr>
        <dsp:cNvPr id="0" name=""/>
        <dsp:cNvSpPr/>
      </dsp:nvSpPr>
      <dsp:spPr>
        <a:xfrm>
          <a:off x="3491874" y="3214125"/>
          <a:ext cx="5418516" cy="852573"/>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b="1" kern="1200" dirty="0" smtClean="0"/>
            <a:t>S32-4. Mise en œuvre sur chantier.</a:t>
          </a:r>
          <a:endParaRPr lang="fr-FR" sz="2400" b="1" kern="1200" dirty="0"/>
        </a:p>
      </dsp:txBody>
      <dsp:txXfrm>
        <a:off x="3516845" y="3239096"/>
        <a:ext cx="5368574" cy="802631"/>
      </dsp:txXfrm>
    </dsp:sp>
    <dsp:sp modelId="{619CEC8F-898F-4AA6-9422-805F76817709}">
      <dsp:nvSpPr>
        <dsp:cNvPr id="0" name=""/>
        <dsp:cNvSpPr/>
      </dsp:nvSpPr>
      <dsp:spPr>
        <a:xfrm rot="4425728">
          <a:off x="2121608" y="3678012"/>
          <a:ext cx="2141666" cy="28799"/>
        </a:xfrm>
        <a:custGeom>
          <a:avLst/>
          <a:gdLst/>
          <a:ahLst/>
          <a:cxnLst/>
          <a:rect l="0" t="0" r="0" b="0"/>
          <a:pathLst>
            <a:path>
              <a:moveTo>
                <a:pt x="0" y="14399"/>
              </a:moveTo>
              <a:lnTo>
                <a:pt x="2141666" y="14399"/>
              </a:lnTo>
            </a:path>
          </a:pathLst>
        </a:custGeom>
        <a:noFill/>
        <a:ln w="25400" cap="flat" cmpd="sng" algn="ctr">
          <a:solidFill>
            <a:schemeClr val="tx2"/>
          </a:solidFill>
          <a:prstDash val="solid"/>
          <a:tailEnd type="stealth" w="lg" len="lg"/>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fr-FR" sz="700" kern="1200"/>
        </a:p>
      </dsp:txBody>
      <dsp:txXfrm>
        <a:off x="3138899" y="3638871"/>
        <a:ext cx="107083" cy="107083"/>
      </dsp:txXfrm>
    </dsp:sp>
    <dsp:sp modelId="{D5A0EC1A-DBFC-4BE2-86A0-6D2592789546}">
      <dsp:nvSpPr>
        <dsp:cNvPr id="0" name=""/>
        <dsp:cNvSpPr/>
      </dsp:nvSpPr>
      <dsp:spPr>
        <a:xfrm>
          <a:off x="3491874" y="4294242"/>
          <a:ext cx="5561714" cy="852573"/>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fr-FR" sz="2700" b="1" kern="1200" dirty="0" smtClean="0"/>
            <a:t>S32-5. </a:t>
          </a:r>
          <a:r>
            <a:rPr lang="fr-FR" sz="2400" b="1" kern="1200" dirty="0" smtClean="0"/>
            <a:t>Utilisation des moyens et méthodes de travail en hauteur.</a:t>
          </a:r>
          <a:endParaRPr lang="fr-FR" sz="2400" b="1" kern="1200" dirty="0"/>
        </a:p>
      </dsp:txBody>
      <dsp:txXfrm>
        <a:off x="3516845" y="4319213"/>
        <a:ext cx="5511772" cy="8026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285284-D8A4-4A53-A44A-769313DD5D92}">
      <dsp:nvSpPr>
        <dsp:cNvPr id="0" name=""/>
        <dsp:cNvSpPr/>
      </dsp:nvSpPr>
      <dsp:spPr>
        <a:xfrm>
          <a:off x="2196" y="14997"/>
          <a:ext cx="2516342" cy="32719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fr-FR" sz="3100" kern="1200" dirty="0" smtClean="0"/>
            <a:t>Apprenant</a:t>
          </a:r>
          <a:endParaRPr lang="fr-FR" sz="3100" kern="1200" dirty="0"/>
        </a:p>
      </dsp:txBody>
      <dsp:txXfrm>
        <a:off x="2196" y="1323762"/>
        <a:ext cx="2516342" cy="1308764"/>
      </dsp:txXfrm>
    </dsp:sp>
    <dsp:sp modelId="{29EDFFD3-D52F-462C-86A9-DA927BA8461F}">
      <dsp:nvSpPr>
        <dsp:cNvPr id="0" name=""/>
        <dsp:cNvSpPr/>
      </dsp:nvSpPr>
      <dsp:spPr>
        <a:xfrm>
          <a:off x="648069" y="144010"/>
          <a:ext cx="1223680" cy="1542166"/>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29C625-3BD2-401D-BEFA-58DECF3E0105}">
      <dsp:nvSpPr>
        <dsp:cNvPr id="0" name=""/>
        <dsp:cNvSpPr/>
      </dsp:nvSpPr>
      <dsp:spPr>
        <a:xfrm>
          <a:off x="2596225" y="0"/>
          <a:ext cx="2516342" cy="32719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fr-FR" sz="3100" kern="1200" dirty="0" smtClean="0"/>
            <a:t>Apprenants</a:t>
          </a:r>
          <a:endParaRPr lang="fr-FR" sz="3100" kern="1200" dirty="0"/>
        </a:p>
      </dsp:txBody>
      <dsp:txXfrm>
        <a:off x="2596225" y="1308764"/>
        <a:ext cx="2516342" cy="1308764"/>
      </dsp:txXfrm>
    </dsp:sp>
    <dsp:sp modelId="{AE0AD2F5-ABB2-42A5-930B-0AB5EA600606}">
      <dsp:nvSpPr>
        <dsp:cNvPr id="0" name=""/>
        <dsp:cNvSpPr/>
      </dsp:nvSpPr>
      <dsp:spPr>
        <a:xfrm>
          <a:off x="2808310" y="288032"/>
          <a:ext cx="2088693" cy="1254133"/>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738625-963D-4587-AEC2-D637050434DA}">
      <dsp:nvSpPr>
        <dsp:cNvPr id="0" name=""/>
        <dsp:cNvSpPr/>
      </dsp:nvSpPr>
      <dsp:spPr>
        <a:xfrm>
          <a:off x="216026" y="2448271"/>
          <a:ext cx="4703562" cy="685285"/>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fr-FR"/>
          </a:p>
        </p:txBody>
      </p:sp>
      <p:sp>
        <p:nvSpPr>
          <p:cNvPr id="3584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fr-FR"/>
          </a:p>
        </p:txBody>
      </p:sp>
      <p:sp>
        <p:nvSpPr>
          <p:cNvPr id="3584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fr-FR"/>
          </a:p>
        </p:txBody>
      </p:sp>
      <p:sp>
        <p:nvSpPr>
          <p:cNvPr id="3584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FEC8380-0B0F-AB45-908E-72F1B5CF4E3D}" type="slidenum">
              <a:rPr lang="fr-FR"/>
              <a:pPr/>
              <a:t>‹#›</a:t>
            </a:fld>
            <a:endParaRPr lang="fr-FR"/>
          </a:p>
        </p:txBody>
      </p:sp>
    </p:spTree>
    <p:extLst>
      <p:ext uri="{BB962C8B-B14F-4D97-AF65-F5344CB8AC3E}">
        <p14:creationId xmlns:p14="http://schemas.microsoft.com/office/powerpoint/2010/main" val="19155560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fr-FR"/>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fr-FR"/>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fr-FR"/>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64F71F5-F6CE-2242-9591-0D173A7FC8B9}" type="slidenum">
              <a:rPr lang="fr-FR"/>
              <a:pPr/>
              <a:t>‹#›</a:t>
            </a:fld>
            <a:endParaRPr lang="fr-FR"/>
          </a:p>
        </p:txBody>
      </p:sp>
    </p:spTree>
    <p:extLst>
      <p:ext uri="{BB962C8B-B14F-4D97-AF65-F5344CB8AC3E}">
        <p14:creationId xmlns:p14="http://schemas.microsoft.com/office/powerpoint/2010/main" val="942568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sng" dirty="0" smtClean="0">
                <a:solidFill>
                  <a:schemeClr val="tx2">
                    <a:lumMod val="60000"/>
                    <a:lumOff val="40000"/>
                  </a:schemeClr>
                </a:solidFill>
              </a:rPr>
              <a:t>Parole</a:t>
            </a:r>
            <a:r>
              <a:rPr lang="fr-FR" sz="1200" dirty="0" smtClean="0">
                <a:solidFill>
                  <a:schemeClr val="tx2">
                    <a:lumMod val="60000"/>
                    <a:lumOff val="40000"/>
                  </a:schemeClr>
                </a:solidFill>
              </a:rPr>
              <a:t>  </a:t>
            </a:r>
            <a:r>
              <a:rPr lang="fr-FR" sz="1200" b="0" dirty="0" smtClean="0">
                <a:solidFill>
                  <a:schemeClr val="tx2">
                    <a:lumMod val="60000"/>
                    <a:lumOff val="40000"/>
                  </a:schemeClr>
                </a:solidFill>
                <a:sym typeface="Wingdings" pitchFamily="2" charset="2"/>
              </a:rPr>
              <a:t> </a:t>
            </a:r>
            <a:r>
              <a:rPr lang="fr-FR" sz="1200" b="0" dirty="0" smtClean="0">
                <a:solidFill>
                  <a:schemeClr val="tx2">
                    <a:lumMod val="60000"/>
                    <a:lumOff val="40000"/>
                  </a:schemeClr>
                </a:solidFill>
              </a:rPr>
              <a:t> </a:t>
            </a:r>
            <a:r>
              <a:rPr lang="fr-FR" sz="1200" b="0" i="0" dirty="0" smtClean="0">
                <a:solidFill>
                  <a:schemeClr val="tx2">
                    <a:lumMod val="40000"/>
                    <a:lumOff val="60000"/>
                  </a:schemeClr>
                </a:solidFill>
              </a:rPr>
              <a:t>Guy LOT </a:t>
            </a:r>
            <a:r>
              <a:rPr lang="fr-FR" sz="1200" b="0" i="1" dirty="0" smtClean="0"/>
              <a:t>; </a:t>
            </a:r>
            <a:r>
              <a:rPr lang="fr-FR" sz="1200" b="0" i="0" u="sng" dirty="0" smtClean="0">
                <a:solidFill>
                  <a:srgbClr val="00B050"/>
                </a:solidFill>
              </a:rPr>
              <a:t>temps</a:t>
            </a:r>
            <a:r>
              <a:rPr lang="fr-FR" sz="1200" b="1" i="1" dirty="0" smtClean="0">
                <a:solidFill>
                  <a:srgbClr val="00B050"/>
                </a:solidFill>
              </a:rPr>
              <a:t>= </a:t>
            </a:r>
            <a:r>
              <a:rPr lang="fr-FR" sz="1200" b="0" i="0" dirty="0" smtClean="0">
                <a:solidFill>
                  <a:srgbClr val="00B050"/>
                </a:solidFill>
              </a:rPr>
              <a:t>1</a:t>
            </a:r>
            <a:r>
              <a:rPr lang="fr-FR" sz="1200" dirty="0" smtClean="0">
                <a:solidFill>
                  <a:srgbClr val="00B050"/>
                </a:solidFill>
              </a:rPr>
              <a:t>min</a:t>
            </a:r>
            <a:r>
              <a:rPr lang="fr-FR" sz="1200" dirty="0" smtClean="0"/>
              <a:t> ; </a:t>
            </a:r>
            <a:r>
              <a:rPr lang="fr-FR" sz="1200" u="sng" dirty="0" smtClean="0">
                <a:solidFill>
                  <a:srgbClr val="7030A0"/>
                </a:solidFill>
              </a:rPr>
              <a:t>Objet : </a:t>
            </a:r>
            <a:r>
              <a:rPr lang="fr-FR" sz="1200" dirty="0" smtClean="0">
                <a:solidFill>
                  <a:srgbClr val="7030A0"/>
                </a:solidFill>
              </a:rPr>
              <a:t>expliquer</a:t>
            </a:r>
            <a:r>
              <a:rPr lang="fr-FR" sz="1200" baseline="0" dirty="0" smtClean="0">
                <a:solidFill>
                  <a:srgbClr val="7030A0"/>
                </a:solidFill>
              </a:rPr>
              <a:t> dans quel but cette compétence a été développée</a:t>
            </a:r>
            <a:r>
              <a:rPr lang="fr-FR" sz="1200" baseline="0" dirty="0" smtClean="0">
                <a:solidFill>
                  <a:schemeClr val="tx1"/>
                </a:solidFill>
              </a:rPr>
              <a:t> à savoir origine et parcours de formation des étudiants= ils ne peuvent « ou mal » imaginer comment se réalise, se taille, s’assemble, se transporte, se monte les structures en bois.</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baseline="0" dirty="0" smtClean="0">
                <a:solidFill>
                  <a:schemeClr val="tx1"/>
                </a:solidFill>
              </a:rPr>
              <a:t>« Comprendre c’est Ecouter »  « Comprendre c’est Observer »  « Comprendre c’est Faire »</a:t>
            </a:r>
          </a:p>
          <a:p>
            <a:endParaRPr lang="fr-FR" dirty="0"/>
          </a:p>
        </p:txBody>
      </p:sp>
      <p:sp>
        <p:nvSpPr>
          <p:cNvPr id="4" name="Espace réservé du numéro de diapositive 3"/>
          <p:cNvSpPr>
            <a:spLocks noGrp="1"/>
          </p:cNvSpPr>
          <p:nvPr>
            <p:ph type="sldNum" sz="quarter" idx="10"/>
          </p:nvPr>
        </p:nvSpPr>
        <p:spPr/>
        <p:txBody>
          <a:bodyPr/>
          <a:lstStyle/>
          <a:p>
            <a:fld id="{964F71F5-F6CE-2242-9591-0D173A7FC8B9}" type="slidenum">
              <a:rPr lang="fr-FR" smtClean="0"/>
              <a:pPr/>
              <a:t>3</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sng" dirty="0" smtClean="0">
                <a:solidFill>
                  <a:schemeClr val="tx2">
                    <a:lumMod val="60000"/>
                    <a:lumOff val="40000"/>
                  </a:schemeClr>
                </a:solidFill>
              </a:rPr>
              <a:t>Parole</a:t>
            </a:r>
            <a:r>
              <a:rPr lang="fr-FR" sz="1200" dirty="0" smtClean="0">
                <a:solidFill>
                  <a:schemeClr val="tx2">
                    <a:lumMod val="60000"/>
                    <a:lumOff val="40000"/>
                  </a:schemeClr>
                </a:solidFill>
              </a:rPr>
              <a:t>  </a:t>
            </a:r>
            <a:r>
              <a:rPr lang="fr-FR" sz="1200" b="0" dirty="0" smtClean="0">
                <a:solidFill>
                  <a:schemeClr val="tx2">
                    <a:lumMod val="60000"/>
                    <a:lumOff val="40000"/>
                  </a:schemeClr>
                </a:solidFill>
                <a:sym typeface="Wingdings" pitchFamily="2" charset="2"/>
              </a:rPr>
              <a:t> </a:t>
            </a:r>
            <a:r>
              <a:rPr lang="fr-FR" sz="1200" b="0" dirty="0" smtClean="0">
                <a:solidFill>
                  <a:schemeClr val="tx2">
                    <a:lumMod val="60000"/>
                    <a:lumOff val="40000"/>
                  </a:schemeClr>
                </a:solidFill>
              </a:rPr>
              <a:t> </a:t>
            </a:r>
            <a:r>
              <a:rPr lang="fr-FR" sz="1200" b="0" i="0" dirty="0" smtClean="0">
                <a:solidFill>
                  <a:schemeClr val="tx2">
                    <a:lumMod val="40000"/>
                    <a:lumOff val="60000"/>
                  </a:schemeClr>
                </a:solidFill>
              </a:rPr>
              <a:t>Guy LOT </a:t>
            </a:r>
            <a:r>
              <a:rPr lang="fr-FR" sz="1200" b="0" i="1" dirty="0" smtClean="0"/>
              <a:t>; </a:t>
            </a:r>
            <a:r>
              <a:rPr lang="fr-FR" sz="1200" b="0" i="0" u="sng" dirty="0" smtClean="0">
                <a:solidFill>
                  <a:srgbClr val="00B050"/>
                </a:solidFill>
              </a:rPr>
              <a:t>temps</a:t>
            </a:r>
            <a:r>
              <a:rPr lang="fr-FR" sz="1200" b="1" i="1" dirty="0" smtClean="0">
                <a:solidFill>
                  <a:srgbClr val="00B050"/>
                </a:solidFill>
              </a:rPr>
              <a:t>=</a:t>
            </a:r>
            <a:r>
              <a:rPr lang="fr-FR" sz="1200" b="0" i="0" dirty="0" smtClean="0">
                <a:solidFill>
                  <a:srgbClr val="00B050"/>
                </a:solidFill>
              </a:rPr>
              <a:t>1,5</a:t>
            </a:r>
            <a:r>
              <a:rPr lang="fr-FR" sz="1200" dirty="0" smtClean="0">
                <a:solidFill>
                  <a:srgbClr val="00B050"/>
                </a:solidFill>
              </a:rPr>
              <a:t>min</a:t>
            </a:r>
            <a:r>
              <a:rPr lang="fr-FR" sz="1200" dirty="0" smtClean="0"/>
              <a:t> ; </a:t>
            </a:r>
            <a:r>
              <a:rPr lang="fr-FR" sz="1200" u="sng" dirty="0" smtClean="0">
                <a:solidFill>
                  <a:srgbClr val="7030A0"/>
                </a:solidFill>
              </a:rPr>
              <a:t>Objet :</a:t>
            </a:r>
            <a:r>
              <a:rPr lang="fr-FR" sz="1200" u="none" dirty="0" smtClean="0">
                <a:solidFill>
                  <a:srgbClr val="7030A0"/>
                </a:solidFill>
              </a:rPr>
              <a:t> </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u="none" dirty="0" smtClean="0">
                <a:solidFill>
                  <a:srgbClr val="7030A0"/>
                </a:solidFill>
              </a:rPr>
              <a:t>Que doit-on</a:t>
            </a:r>
            <a:r>
              <a:rPr lang="fr-FR" sz="1200" u="none" baseline="0" dirty="0" smtClean="0">
                <a:solidFill>
                  <a:srgbClr val="7030A0"/>
                </a:solidFill>
              </a:rPr>
              <a:t> apprendre lors de cette activité.</a:t>
            </a:r>
          </a:p>
          <a:p>
            <a:endParaRPr lang="fr-FR" dirty="0"/>
          </a:p>
        </p:txBody>
      </p:sp>
      <p:sp>
        <p:nvSpPr>
          <p:cNvPr id="4" name="Espace réservé du numéro de diapositive 3"/>
          <p:cNvSpPr>
            <a:spLocks noGrp="1"/>
          </p:cNvSpPr>
          <p:nvPr>
            <p:ph type="sldNum" sz="quarter" idx="10"/>
          </p:nvPr>
        </p:nvSpPr>
        <p:spPr/>
        <p:txBody>
          <a:bodyPr/>
          <a:lstStyle/>
          <a:p>
            <a:fld id="{964F71F5-F6CE-2242-9591-0D173A7FC8B9}" type="slidenum">
              <a:rPr lang="fr-FR" smtClean="0"/>
              <a:pPr/>
              <a:t>12</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sng" dirty="0" smtClean="0">
                <a:solidFill>
                  <a:schemeClr val="tx2">
                    <a:lumMod val="60000"/>
                    <a:lumOff val="40000"/>
                  </a:schemeClr>
                </a:solidFill>
              </a:rPr>
              <a:t>Parole</a:t>
            </a:r>
            <a:r>
              <a:rPr lang="fr-FR" sz="1200" dirty="0" smtClean="0">
                <a:solidFill>
                  <a:schemeClr val="tx2">
                    <a:lumMod val="60000"/>
                    <a:lumOff val="40000"/>
                  </a:schemeClr>
                </a:solidFill>
              </a:rPr>
              <a:t>  </a:t>
            </a:r>
            <a:r>
              <a:rPr lang="fr-FR" sz="1200" b="0" dirty="0" smtClean="0">
                <a:solidFill>
                  <a:schemeClr val="tx2">
                    <a:lumMod val="60000"/>
                    <a:lumOff val="40000"/>
                  </a:schemeClr>
                </a:solidFill>
                <a:sym typeface="Wingdings" pitchFamily="2" charset="2"/>
              </a:rPr>
              <a:t> </a:t>
            </a:r>
            <a:r>
              <a:rPr lang="fr-FR" sz="1200" b="0" dirty="0" smtClean="0">
                <a:solidFill>
                  <a:schemeClr val="tx2">
                    <a:lumMod val="60000"/>
                    <a:lumOff val="40000"/>
                  </a:schemeClr>
                </a:solidFill>
              </a:rPr>
              <a:t> </a:t>
            </a:r>
            <a:r>
              <a:rPr lang="fr-FR" sz="1200" b="0" i="0" dirty="0" smtClean="0">
                <a:solidFill>
                  <a:schemeClr val="tx2">
                    <a:lumMod val="40000"/>
                    <a:lumOff val="60000"/>
                  </a:schemeClr>
                </a:solidFill>
              </a:rPr>
              <a:t>Guy LOT </a:t>
            </a:r>
            <a:r>
              <a:rPr lang="fr-FR" sz="1200" b="0" i="1" dirty="0" smtClean="0"/>
              <a:t>; </a:t>
            </a:r>
            <a:r>
              <a:rPr lang="fr-FR" sz="1200" b="0" i="0" u="sng" dirty="0" smtClean="0">
                <a:solidFill>
                  <a:srgbClr val="00B050"/>
                </a:solidFill>
              </a:rPr>
              <a:t>temps</a:t>
            </a:r>
            <a:r>
              <a:rPr lang="fr-FR" sz="1200" b="1" i="1" dirty="0" smtClean="0">
                <a:solidFill>
                  <a:srgbClr val="00B050"/>
                </a:solidFill>
              </a:rPr>
              <a:t>=</a:t>
            </a:r>
            <a:r>
              <a:rPr lang="fr-FR" sz="1200" b="0" i="0" dirty="0" smtClean="0">
                <a:solidFill>
                  <a:srgbClr val="00B050"/>
                </a:solidFill>
              </a:rPr>
              <a:t>1</a:t>
            </a:r>
            <a:r>
              <a:rPr lang="fr-FR" sz="1200" dirty="0" smtClean="0">
                <a:solidFill>
                  <a:srgbClr val="00B050"/>
                </a:solidFill>
              </a:rPr>
              <a:t>min</a:t>
            </a:r>
            <a:r>
              <a:rPr lang="fr-FR" sz="1200" dirty="0" smtClean="0"/>
              <a:t> ; </a:t>
            </a:r>
            <a:r>
              <a:rPr lang="fr-FR" sz="1200" u="sng" dirty="0" smtClean="0">
                <a:solidFill>
                  <a:srgbClr val="7030A0"/>
                </a:solidFill>
              </a:rPr>
              <a:t>Objet :</a:t>
            </a:r>
            <a:r>
              <a:rPr lang="fr-FR" sz="1200" u="none" dirty="0" smtClean="0">
                <a:solidFill>
                  <a:srgbClr val="7030A0"/>
                </a:solidFill>
              </a:rPr>
              <a:t> </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u="none" dirty="0" smtClean="0">
                <a:solidFill>
                  <a:srgbClr val="7030A0"/>
                </a:solidFill>
              </a:rPr>
              <a:t>Présenter l’activité.</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u="none" baseline="0" dirty="0" smtClean="0">
                <a:solidFill>
                  <a:srgbClr val="7030A0"/>
                </a:solidFill>
              </a:rPr>
              <a:t>Expliquer les différentes phases d’apprentissage.</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u="none" baseline="0" dirty="0" smtClean="0">
                <a:solidFill>
                  <a:srgbClr val="7030A0"/>
                </a:solidFill>
              </a:rPr>
              <a:t>Expliquer le jeu de rôle.</a:t>
            </a:r>
          </a:p>
        </p:txBody>
      </p:sp>
      <p:sp>
        <p:nvSpPr>
          <p:cNvPr id="4" name="Espace réservé du numéro de diapositive 3"/>
          <p:cNvSpPr>
            <a:spLocks noGrp="1"/>
          </p:cNvSpPr>
          <p:nvPr>
            <p:ph type="sldNum" sz="quarter" idx="10"/>
          </p:nvPr>
        </p:nvSpPr>
        <p:spPr/>
        <p:txBody>
          <a:bodyPr/>
          <a:lstStyle/>
          <a:p>
            <a:fld id="{964F71F5-F6CE-2242-9591-0D173A7FC8B9}" type="slidenum">
              <a:rPr lang="fr-FR" smtClean="0"/>
              <a:pPr/>
              <a:t>13</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sng" dirty="0" smtClean="0">
                <a:solidFill>
                  <a:schemeClr val="tx2">
                    <a:lumMod val="60000"/>
                    <a:lumOff val="40000"/>
                  </a:schemeClr>
                </a:solidFill>
              </a:rPr>
              <a:t>Parole</a:t>
            </a:r>
            <a:r>
              <a:rPr lang="fr-FR" sz="1200" dirty="0" smtClean="0">
                <a:solidFill>
                  <a:schemeClr val="tx2">
                    <a:lumMod val="60000"/>
                    <a:lumOff val="40000"/>
                  </a:schemeClr>
                </a:solidFill>
              </a:rPr>
              <a:t>  </a:t>
            </a:r>
            <a:r>
              <a:rPr lang="fr-FR" sz="1200" b="0" dirty="0" smtClean="0">
                <a:solidFill>
                  <a:schemeClr val="tx2">
                    <a:lumMod val="60000"/>
                    <a:lumOff val="40000"/>
                  </a:schemeClr>
                </a:solidFill>
                <a:sym typeface="Wingdings" pitchFamily="2" charset="2"/>
              </a:rPr>
              <a:t> </a:t>
            </a:r>
            <a:r>
              <a:rPr lang="fr-FR" sz="1200" b="0" dirty="0" smtClean="0">
                <a:solidFill>
                  <a:schemeClr val="tx2">
                    <a:lumMod val="60000"/>
                    <a:lumOff val="40000"/>
                  </a:schemeClr>
                </a:solidFill>
              </a:rPr>
              <a:t> </a:t>
            </a:r>
            <a:r>
              <a:rPr lang="fr-FR" sz="1200" b="0" i="0" dirty="0" smtClean="0">
                <a:solidFill>
                  <a:schemeClr val="tx2">
                    <a:lumMod val="40000"/>
                    <a:lumOff val="60000"/>
                  </a:schemeClr>
                </a:solidFill>
              </a:rPr>
              <a:t>Guy LOT </a:t>
            </a:r>
            <a:r>
              <a:rPr lang="fr-FR" sz="1200" b="0" i="1" dirty="0" smtClean="0"/>
              <a:t>; </a:t>
            </a:r>
            <a:r>
              <a:rPr lang="fr-FR" sz="1200" b="0" i="0" u="sng" dirty="0" smtClean="0">
                <a:solidFill>
                  <a:srgbClr val="00B050"/>
                </a:solidFill>
              </a:rPr>
              <a:t>temps</a:t>
            </a:r>
            <a:r>
              <a:rPr lang="fr-FR" sz="1200" b="1" i="1" dirty="0" smtClean="0">
                <a:solidFill>
                  <a:srgbClr val="00B050"/>
                </a:solidFill>
              </a:rPr>
              <a:t>=</a:t>
            </a:r>
            <a:r>
              <a:rPr lang="fr-FR" sz="1200" b="0" i="0" dirty="0" smtClean="0">
                <a:solidFill>
                  <a:srgbClr val="00B050"/>
                </a:solidFill>
              </a:rPr>
              <a:t>1</a:t>
            </a:r>
            <a:r>
              <a:rPr lang="fr-FR" sz="1200" dirty="0" smtClean="0">
                <a:solidFill>
                  <a:srgbClr val="00B050"/>
                </a:solidFill>
              </a:rPr>
              <a:t>min</a:t>
            </a:r>
            <a:r>
              <a:rPr lang="fr-FR" sz="1200" dirty="0" smtClean="0"/>
              <a:t> ; </a:t>
            </a:r>
            <a:r>
              <a:rPr lang="fr-FR" sz="1200" u="sng" dirty="0" smtClean="0">
                <a:solidFill>
                  <a:srgbClr val="7030A0"/>
                </a:solidFill>
              </a:rPr>
              <a:t>Objet :</a:t>
            </a:r>
            <a:r>
              <a:rPr lang="fr-FR" sz="1200" u="none" dirty="0" smtClean="0">
                <a:solidFill>
                  <a:srgbClr val="7030A0"/>
                </a:solidFill>
              </a:rPr>
              <a:t> </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u="none" dirty="0" smtClean="0">
                <a:solidFill>
                  <a:srgbClr val="7030A0"/>
                </a:solidFill>
              </a:rPr>
              <a:t>Décrire</a:t>
            </a:r>
            <a:r>
              <a:rPr lang="fr-FR" sz="1200" u="none" baseline="0" dirty="0" smtClean="0">
                <a:solidFill>
                  <a:srgbClr val="7030A0"/>
                </a:solidFill>
              </a:rPr>
              <a:t> les moyens nécessaires à ces activités</a:t>
            </a:r>
            <a:r>
              <a:rPr lang="fr-FR" sz="1200" u="none" dirty="0" smtClean="0">
                <a:solidFill>
                  <a:srgbClr val="7030A0"/>
                </a:solidFill>
              </a:rPr>
              <a:t>.</a:t>
            </a:r>
          </a:p>
          <a:p>
            <a:endParaRPr lang="fr-FR" dirty="0"/>
          </a:p>
        </p:txBody>
      </p:sp>
      <p:sp>
        <p:nvSpPr>
          <p:cNvPr id="4" name="Espace réservé du numéro de diapositive 3"/>
          <p:cNvSpPr>
            <a:spLocks noGrp="1"/>
          </p:cNvSpPr>
          <p:nvPr>
            <p:ph type="sldNum" sz="quarter" idx="10"/>
          </p:nvPr>
        </p:nvSpPr>
        <p:spPr/>
        <p:txBody>
          <a:bodyPr/>
          <a:lstStyle/>
          <a:p>
            <a:fld id="{964F71F5-F6CE-2242-9591-0D173A7FC8B9}" type="slidenum">
              <a:rPr lang="fr-FR" smtClean="0"/>
              <a:pPr/>
              <a:t>14</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sng" dirty="0" smtClean="0">
                <a:solidFill>
                  <a:schemeClr val="tx2">
                    <a:lumMod val="60000"/>
                    <a:lumOff val="40000"/>
                  </a:schemeClr>
                </a:solidFill>
              </a:rPr>
              <a:t>Parole</a:t>
            </a:r>
            <a:r>
              <a:rPr lang="fr-FR" sz="1200" dirty="0" smtClean="0">
                <a:solidFill>
                  <a:schemeClr val="tx2">
                    <a:lumMod val="60000"/>
                    <a:lumOff val="40000"/>
                  </a:schemeClr>
                </a:solidFill>
              </a:rPr>
              <a:t>  </a:t>
            </a:r>
            <a:r>
              <a:rPr lang="fr-FR" sz="1200" b="0" dirty="0" smtClean="0">
                <a:solidFill>
                  <a:schemeClr val="tx2">
                    <a:lumMod val="60000"/>
                    <a:lumOff val="40000"/>
                  </a:schemeClr>
                </a:solidFill>
                <a:sym typeface="Wingdings" pitchFamily="2" charset="2"/>
              </a:rPr>
              <a:t> </a:t>
            </a:r>
            <a:r>
              <a:rPr lang="fr-FR" sz="1200" b="0" dirty="0" smtClean="0">
                <a:solidFill>
                  <a:schemeClr val="tx2">
                    <a:lumMod val="60000"/>
                    <a:lumOff val="40000"/>
                  </a:schemeClr>
                </a:solidFill>
              </a:rPr>
              <a:t> </a:t>
            </a:r>
            <a:r>
              <a:rPr lang="fr-FR" sz="1200" b="0" i="0" dirty="0" smtClean="0">
                <a:solidFill>
                  <a:schemeClr val="tx2">
                    <a:lumMod val="40000"/>
                    <a:lumOff val="60000"/>
                  </a:schemeClr>
                </a:solidFill>
              </a:rPr>
              <a:t>Guy LOT </a:t>
            </a:r>
            <a:r>
              <a:rPr lang="fr-FR" sz="1200" b="0" i="1" dirty="0" smtClean="0"/>
              <a:t>; </a:t>
            </a:r>
            <a:r>
              <a:rPr lang="fr-FR" sz="1200" b="0" i="0" u="sng" dirty="0" smtClean="0">
                <a:solidFill>
                  <a:srgbClr val="00B050"/>
                </a:solidFill>
              </a:rPr>
              <a:t>temps</a:t>
            </a:r>
            <a:r>
              <a:rPr lang="fr-FR" sz="1200" b="1" i="1" dirty="0" smtClean="0">
                <a:solidFill>
                  <a:srgbClr val="00B050"/>
                </a:solidFill>
              </a:rPr>
              <a:t>=</a:t>
            </a:r>
            <a:r>
              <a:rPr lang="fr-FR" sz="1200" b="0" i="0" dirty="0" smtClean="0">
                <a:solidFill>
                  <a:srgbClr val="00B050"/>
                </a:solidFill>
              </a:rPr>
              <a:t>1</a:t>
            </a:r>
            <a:r>
              <a:rPr lang="fr-FR" sz="1200" dirty="0" smtClean="0">
                <a:solidFill>
                  <a:srgbClr val="00B050"/>
                </a:solidFill>
              </a:rPr>
              <a:t>min</a:t>
            </a:r>
            <a:r>
              <a:rPr lang="fr-FR" sz="1200" dirty="0" smtClean="0"/>
              <a:t> ; </a:t>
            </a:r>
            <a:r>
              <a:rPr lang="fr-FR" sz="1200" u="sng" dirty="0" smtClean="0">
                <a:solidFill>
                  <a:srgbClr val="7030A0"/>
                </a:solidFill>
              </a:rPr>
              <a:t>Objet :</a:t>
            </a:r>
            <a:r>
              <a:rPr lang="fr-FR" sz="1200" u="none" dirty="0" smtClean="0">
                <a:solidFill>
                  <a:srgbClr val="7030A0"/>
                </a:solidFill>
              </a:rPr>
              <a:t> </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u="none" dirty="0" smtClean="0">
                <a:solidFill>
                  <a:srgbClr val="7030A0"/>
                </a:solidFill>
              </a:rPr>
              <a:t>Que doit-on</a:t>
            </a:r>
            <a:r>
              <a:rPr lang="fr-FR" sz="1200" u="none" baseline="0" dirty="0" smtClean="0">
                <a:solidFill>
                  <a:srgbClr val="7030A0"/>
                </a:solidFill>
              </a:rPr>
              <a:t> apprendre lors de cette activité.</a:t>
            </a:r>
          </a:p>
        </p:txBody>
      </p:sp>
      <p:sp>
        <p:nvSpPr>
          <p:cNvPr id="4" name="Espace réservé du numéro de diapositive 3"/>
          <p:cNvSpPr>
            <a:spLocks noGrp="1"/>
          </p:cNvSpPr>
          <p:nvPr>
            <p:ph type="sldNum" sz="quarter" idx="10"/>
          </p:nvPr>
        </p:nvSpPr>
        <p:spPr/>
        <p:txBody>
          <a:bodyPr/>
          <a:lstStyle/>
          <a:p>
            <a:fld id="{964F71F5-F6CE-2242-9591-0D173A7FC8B9}" type="slidenum">
              <a:rPr lang="fr-FR" smtClean="0"/>
              <a:pPr/>
              <a:t>15</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sng" dirty="0" smtClean="0">
                <a:solidFill>
                  <a:schemeClr val="tx2">
                    <a:lumMod val="60000"/>
                    <a:lumOff val="40000"/>
                  </a:schemeClr>
                </a:solidFill>
              </a:rPr>
              <a:t>Parole</a:t>
            </a:r>
            <a:r>
              <a:rPr lang="fr-FR" sz="1200" dirty="0" smtClean="0">
                <a:solidFill>
                  <a:schemeClr val="tx2">
                    <a:lumMod val="60000"/>
                    <a:lumOff val="40000"/>
                  </a:schemeClr>
                </a:solidFill>
              </a:rPr>
              <a:t>  </a:t>
            </a:r>
            <a:r>
              <a:rPr lang="fr-FR" sz="1200" b="0" dirty="0" smtClean="0">
                <a:solidFill>
                  <a:schemeClr val="tx2">
                    <a:lumMod val="60000"/>
                    <a:lumOff val="40000"/>
                  </a:schemeClr>
                </a:solidFill>
                <a:sym typeface="Wingdings" pitchFamily="2" charset="2"/>
              </a:rPr>
              <a:t> </a:t>
            </a:r>
            <a:r>
              <a:rPr lang="fr-FR" sz="1200" b="0" dirty="0" smtClean="0">
                <a:solidFill>
                  <a:schemeClr val="tx2">
                    <a:lumMod val="60000"/>
                    <a:lumOff val="40000"/>
                  </a:schemeClr>
                </a:solidFill>
              </a:rPr>
              <a:t> </a:t>
            </a:r>
            <a:r>
              <a:rPr lang="fr-FR" sz="1200" b="0" i="0" dirty="0" smtClean="0">
                <a:solidFill>
                  <a:schemeClr val="tx2">
                    <a:lumMod val="40000"/>
                    <a:lumOff val="60000"/>
                  </a:schemeClr>
                </a:solidFill>
              </a:rPr>
              <a:t>Guy LOT </a:t>
            </a:r>
            <a:r>
              <a:rPr lang="fr-FR" sz="1200" b="0" i="1" dirty="0" smtClean="0"/>
              <a:t>; </a:t>
            </a:r>
            <a:r>
              <a:rPr lang="fr-FR" sz="1200" b="0" i="0" u="sng" dirty="0" smtClean="0">
                <a:solidFill>
                  <a:srgbClr val="00B050"/>
                </a:solidFill>
              </a:rPr>
              <a:t>temps</a:t>
            </a:r>
            <a:r>
              <a:rPr lang="fr-FR" sz="1200" b="1" i="1" dirty="0" smtClean="0">
                <a:solidFill>
                  <a:srgbClr val="00B050"/>
                </a:solidFill>
              </a:rPr>
              <a:t>=</a:t>
            </a:r>
            <a:r>
              <a:rPr lang="fr-FR" sz="1200" b="0" i="0" dirty="0" smtClean="0">
                <a:solidFill>
                  <a:srgbClr val="00B050"/>
                </a:solidFill>
              </a:rPr>
              <a:t>1</a:t>
            </a:r>
            <a:r>
              <a:rPr lang="fr-FR" sz="1200" dirty="0" smtClean="0">
                <a:solidFill>
                  <a:srgbClr val="00B050"/>
                </a:solidFill>
              </a:rPr>
              <a:t>min</a:t>
            </a:r>
            <a:r>
              <a:rPr lang="fr-FR" sz="1200" dirty="0" smtClean="0"/>
              <a:t> ; </a:t>
            </a:r>
            <a:r>
              <a:rPr lang="fr-FR" sz="1200" u="sng" dirty="0" smtClean="0">
                <a:solidFill>
                  <a:srgbClr val="7030A0"/>
                </a:solidFill>
              </a:rPr>
              <a:t>Objet :</a:t>
            </a:r>
            <a:r>
              <a:rPr lang="fr-FR" sz="1200" u="none" dirty="0" smtClean="0">
                <a:solidFill>
                  <a:srgbClr val="7030A0"/>
                </a:solidFill>
              </a:rPr>
              <a:t> </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u="none" dirty="0" smtClean="0">
                <a:solidFill>
                  <a:srgbClr val="7030A0"/>
                </a:solidFill>
              </a:rPr>
              <a:t>Présenter l’activité.</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u="none" baseline="0" dirty="0" smtClean="0">
                <a:solidFill>
                  <a:srgbClr val="7030A0"/>
                </a:solidFill>
              </a:rPr>
              <a:t>Expliquer les différentes phases d’apprentissage.</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u="none" baseline="0" dirty="0" smtClean="0">
                <a:solidFill>
                  <a:srgbClr val="7030A0"/>
                </a:solidFill>
              </a:rPr>
              <a:t>Expliquer le jeu de rôle.</a:t>
            </a:r>
          </a:p>
          <a:p>
            <a:endParaRPr lang="fr-FR" dirty="0"/>
          </a:p>
        </p:txBody>
      </p:sp>
      <p:sp>
        <p:nvSpPr>
          <p:cNvPr id="4" name="Espace réservé du numéro de diapositive 3"/>
          <p:cNvSpPr>
            <a:spLocks noGrp="1"/>
          </p:cNvSpPr>
          <p:nvPr>
            <p:ph type="sldNum" sz="quarter" idx="10"/>
          </p:nvPr>
        </p:nvSpPr>
        <p:spPr/>
        <p:txBody>
          <a:bodyPr/>
          <a:lstStyle/>
          <a:p>
            <a:fld id="{964F71F5-F6CE-2242-9591-0D173A7FC8B9}" type="slidenum">
              <a:rPr lang="fr-FR" smtClean="0"/>
              <a:pPr/>
              <a:t>16</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sng" dirty="0" smtClean="0">
                <a:solidFill>
                  <a:schemeClr val="tx2">
                    <a:lumMod val="60000"/>
                    <a:lumOff val="40000"/>
                  </a:schemeClr>
                </a:solidFill>
              </a:rPr>
              <a:t>Parole</a:t>
            </a:r>
            <a:r>
              <a:rPr lang="fr-FR" sz="1200" dirty="0" smtClean="0">
                <a:solidFill>
                  <a:schemeClr val="tx2">
                    <a:lumMod val="60000"/>
                    <a:lumOff val="40000"/>
                  </a:schemeClr>
                </a:solidFill>
              </a:rPr>
              <a:t>  </a:t>
            </a:r>
            <a:r>
              <a:rPr lang="fr-FR" sz="1200" b="0" dirty="0" smtClean="0">
                <a:solidFill>
                  <a:schemeClr val="tx2">
                    <a:lumMod val="60000"/>
                    <a:lumOff val="40000"/>
                  </a:schemeClr>
                </a:solidFill>
                <a:sym typeface="Wingdings" pitchFamily="2" charset="2"/>
              </a:rPr>
              <a:t> </a:t>
            </a:r>
            <a:r>
              <a:rPr lang="fr-FR" sz="1200" b="0" dirty="0" smtClean="0">
                <a:solidFill>
                  <a:schemeClr val="tx2">
                    <a:lumMod val="60000"/>
                    <a:lumOff val="40000"/>
                  </a:schemeClr>
                </a:solidFill>
              </a:rPr>
              <a:t> </a:t>
            </a:r>
            <a:r>
              <a:rPr lang="fr-FR" sz="1200" b="0" i="0" dirty="0" smtClean="0">
                <a:solidFill>
                  <a:schemeClr val="tx2">
                    <a:lumMod val="40000"/>
                    <a:lumOff val="60000"/>
                  </a:schemeClr>
                </a:solidFill>
              </a:rPr>
              <a:t>Guy LOT </a:t>
            </a:r>
            <a:r>
              <a:rPr lang="fr-FR" sz="1200" b="0" i="1" dirty="0" smtClean="0"/>
              <a:t>; </a:t>
            </a:r>
            <a:r>
              <a:rPr lang="fr-FR" sz="1200" b="0" i="0" u="sng" dirty="0" smtClean="0">
                <a:solidFill>
                  <a:srgbClr val="00B050"/>
                </a:solidFill>
              </a:rPr>
              <a:t>temps</a:t>
            </a:r>
            <a:r>
              <a:rPr lang="fr-FR" sz="1200" b="1" i="1" dirty="0" smtClean="0">
                <a:solidFill>
                  <a:srgbClr val="00B050"/>
                </a:solidFill>
              </a:rPr>
              <a:t>=</a:t>
            </a:r>
            <a:r>
              <a:rPr lang="fr-FR" sz="1200" b="0" i="0" dirty="0" smtClean="0">
                <a:solidFill>
                  <a:srgbClr val="00B050"/>
                </a:solidFill>
              </a:rPr>
              <a:t>1</a:t>
            </a:r>
            <a:r>
              <a:rPr lang="fr-FR" sz="1200" dirty="0" smtClean="0">
                <a:solidFill>
                  <a:srgbClr val="00B050"/>
                </a:solidFill>
              </a:rPr>
              <a:t>min</a:t>
            </a:r>
            <a:r>
              <a:rPr lang="fr-FR" sz="1200" dirty="0" smtClean="0"/>
              <a:t> ; </a:t>
            </a:r>
            <a:r>
              <a:rPr lang="fr-FR" sz="1200" u="sng" dirty="0" smtClean="0">
                <a:solidFill>
                  <a:srgbClr val="7030A0"/>
                </a:solidFill>
              </a:rPr>
              <a:t>Objet :</a:t>
            </a:r>
            <a:r>
              <a:rPr lang="fr-FR" sz="1200" u="none" dirty="0" smtClean="0">
                <a:solidFill>
                  <a:srgbClr val="7030A0"/>
                </a:solidFill>
              </a:rPr>
              <a:t> </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u="none" dirty="0" smtClean="0">
                <a:solidFill>
                  <a:srgbClr val="7030A0"/>
                </a:solidFill>
              </a:rPr>
              <a:t>Présenter l’activité.</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u="none" baseline="0" dirty="0" smtClean="0">
                <a:solidFill>
                  <a:srgbClr val="7030A0"/>
                </a:solidFill>
              </a:rPr>
              <a:t>Expliquer les différentes phases d’apprentissage.</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u="none" baseline="0" dirty="0" smtClean="0">
                <a:solidFill>
                  <a:srgbClr val="7030A0"/>
                </a:solidFill>
              </a:rPr>
              <a:t>Expliquer le jeu de rôle.</a:t>
            </a:r>
          </a:p>
        </p:txBody>
      </p:sp>
      <p:sp>
        <p:nvSpPr>
          <p:cNvPr id="4" name="Espace réservé du numéro de diapositive 3"/>
          <p:cNvSpPr>
            <a:spLocks noGrp="1"/>
          </p:cNvSpPr>
          <p:nvPr>
            <p:ph type="sldNum" sz="quarter" idx="10"/>
          </p:nvPr>
        </p:nvSpPr>
        <p:spPr/>
        <p:txBody>
          <a:bodyPr/>
          <a:lstStyle/>
          <a:p>
            <a:fld id="{964F71F5-F6CE-2242-9591-0D173A7FC8B9}" type="slidenum">
              <a:rPr lang="fr-FR" smtClean="0"/>
              <a:pPr/>
              <a:t>17</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sng" dirty="0" smtClean="0">
                <a:solidFill>
                  <a:schemeClr val="tx2">
                    <a:lumMod val="60000"/>
                    <a:lumOff val="40000"/>
                  </a:schemeClr>
                </a:solidFill>
              </a:rPr>
              <a:t>Parole</a:t>
            </a:r>
            <a:r>
              <a:rPr lang="fr-FR" sz="1200" dirty="0" smtClean="0">
                <a:solidFill>
                  <a:schemeClr val="tx2">
                    <a:lumMod val="60000"/>
                    <a:lumOff val="40000"/>
                  </a:schemeClr>
                </a:solidFill>
              </a:rPr>
              <a:t>  </a:t>
            </a:r>
            <a:r>
              <a:rPr lang="fr-FR" sz="1200" b="0" dirty="0" smtClean="0">
                <a:solidFill>
                  <a:schemeClr val="tx2">
                    <a:lumMod val="60000"/>
                    <a:lumOff val="40000"/>
                  </a:schemeClr>
                </a:solidFill>
                <a:sym typeface="Wingdings" pitchFamily="2" charset="2"/>
              </a:rPr>
              <a:t> </a:t>
            </a:r>
            <a:r>
              <a:rPr lang="fr-FR" sz="1200" b="0" dirty="0" smtClean="0">
                <a:solidFill>
                  <a:schemeClr val="tx2">
                    <a:lumMod val="60000"/>
                    <a:lumOff val="40000"/>
                  </a:schemeClr>
                </a:solidFill>
              </a:rPr>
              <a:t> </a:t>
            </a:r>
            <a:r>
              <a:rPr lang="fr-FR" sz="1200" b="0" i="0" dirty="0" smtClean="0">
                <a:solidFill>
                  <a:schemeClr val="tx2">
                    <a:lumMod val="40000"/>
                    <a:lumOff val="60000"/>
                  </a:schemeClr>
                </a:solidFill>
              </a:rPr>
              <a:t>Guy LOT </a:t>
            </a:r>
            <a:r>
              <a:rPr lang="fr-FR" sz="1200" b="0" i="1" dirty="0" smtClean="0"/>
              <a:t>; </a:t>
            </a:r>
            <a:r>
              <a:rPr lang="fr-FR" sz="1200" b="0" i="0" u="sng" dirty="0" smtClean="0">
                <a:solidFill>
                  <a:srgbClr val="00B050"/>
                </a:solidFill>
              </a:rPr>
              <a:t>temps</a:t>
            </a:r>
            <a:r>
              <a:rPr lang="fr-FR" sz="1200" b="1" i="1" dirty="0" smtClean="0">
                <a:solidFill>
                  <a:srgbClr val="00B050"/>
                </a:solidFill>
              </a:rPr>
              <a:t>=</a:t>
            </a:r>
            <a:r>
              <a:rPr lang="fr-FR" sz="1200" b="0" i="0" dirty="0" smtClean="0">
                <a:solidFill>
                  <a:srgbClr val="00B050"/>
                </a:solidFill>
              </a:rPr>
              <a:t>1</a:t>
            </a:r>
            <a:r>
              <a:rPr lang="fr-FR" sz="1200" dirty="0" smtClean="0">
                <a:solidFill>
                  <a:srgbClr val="00B050"/>
                </a:solidFill>
              </a:rPr>
              <a:t>min</a:t>
            </a:r>
            <a:r>
              <a:rPr lang="fr-FR" sz="1200" dirty="0" smtClean="0"/>
              <a:t> ; </a:t>
            </a:r>
            <a:r>
              <a:rPr lang="fr-FR" sz="1200" u="sng" dirty="0" smtClean="0">
                <a:solidFill>
                  <a:srgbClr val="7030A0"/>
                </a:solidFill>
              </a:rPr>
              <a:t>Objet :</a:t>
            </a:r>
            <a:r>
              <a:rPr lang="fr-FR" sz="1200" u="none" dirty="0" smtClean="0">
                <a:solidFill>
                  <a:srgbClr val="7030A0"/>
                </a:solidFill>
              </a:rPr>
              <a:t> </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u="none" dirty="0" smtClean="0">
                <a:solidFill>
                  <a:srgbClr val="7030A0"/>
                </a:solidFill>
              </a:rPr>
              <a:t>Décrire</a:t>
            </a:r>
            <a:r>
              <a:rPr lang="fr-FR" sz="1200" u="none" baseline="0" dirty="0" smtClean="0">
                <a:solidFill>
                  <a:srgbClr val="7030A0"/>
                </a:solidFill>
              </a:rPr>
              <a:t> les moyens nécessaires à ces activités</a:t>
            </a:r>
            <a:r>
              <a:rPr lang="fr-FR" sz="1200" u="none" dirty="0" smtClean="0">
                <a:solidFill>
                  <a:srgbClr val="7030A0"/>
                </a:solidFill>
              </a:rPr>
              <a:t>.</a:t>
            </a:r>
          </a:p>
          <a:p>
            <a:endParaRPr lang="fr-FR" dirty="0"/>
          </a:p>
        </p:txBody>
      </p:sp>
      <p:sp>
        <p:nvSpPr>
          <p:cNvPr id="4" name="Espace réservé du numéro de diapositive 3"/>
          <p:cNvSpPr>
            <a:spLocks noGrp="1"/>
          </p:cNvSpPr>
          <p:nvPr>
            <p:ph type="sldNum" sz="quarter" idx="10"/>
          </p:nvPr>
        </p:nvSpPr>
        <p:spPr/>
        <p:txBody>
          <a:bodyPr/>
          <a:lstStyle/>
          <a:p>
            <a:fld id="{964F71F5-F6CE-2242-9591-0D173A7FC8B9}" type="slidenum">
              <a:rPr lang="fr-FR" smtClean="0"/>
              <a:pPr/>
              <a:t>18</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sng" dirty="0" smtClean="0">
                <a:solidFill>
                  <a:schemeClr val="tx2">
                    <a:lumMod val="60000"/>
                    <a:lumOff val="40000"/>
                  </a:schemeClr>
                </a:solidFill>
              </a:rPr>
              <a:t>Parole</a:t>
            </a:r>
            <a:r>
              <a:rPr lang="fr-FR" sz="1200" dirty="0" smtClean="0">
                <a:solidFill>
                  <a:schemeClr val="tx2">
                    <a:lumMod val="60000"/>
                    <a:lumOff val="40000"/>
                  </a:schemeClr>
                </a:solidFill>
              </a:rPr>
              <a:t>  </a:t>
            </a:r>
            <a:r>
              <a:rPr lang="fr-FR" sz="1200" b="0" dirty="0" smtClean="0">
                <a:solidFill>
                  <a:schemeClr val="tx2">
                    <a:lumMod val="60000"/>
                    <a:lumOff val="40000"/>
                  </a:schemeClr>
                </a:solidFill>
                <a:sym typeface="Wingdings" pitchFamily="2" charset="2"/>
              </a:rPr>
              <a:t> </a:t>
            </a:r>
            <a:r>
              <a:rPr lang="fr-FR" sz="1200" b="0" dirty="0" smtClean="0">
                <a:solidFill>
                  <a:schemeClr val="tx2">
                    <a:lumMod val="60000"/>
                    <a:lumOff val="40000"/>
                  </a:schemeClr>
                </a:solidFill>
              </a:rPr>
              <a:t> </a:t>
            </a:r>
            <a:r>
              <a:rPr lang="fr-FR" sz="1200" b="0" i="0" dirty="0" smtClean="0">
                <a:solidFill>
                  <a:schemeClr val="tx2">
                    <a:lumMod val="40000"/>
                    <a:lumOff val="60000"/>
                  </a:schemeClr>
                </a:solidFill>
              </a:rPr>
              <a:t>Guy LOT </a:t>
            </a:r>
            <a:r>
              <a:rPr lang="fr-FR" sz="1200" b="0" i="1" dirty="0" smtClean="0"/>
              <a:t>; </a:t>
            </a:r>
            <a:r>
              <a:rPr lang="fr-FR" sz="1200" b="0" i="0" u="sng" dirty="0" smtClean="0">
                <a:solidFill>
                  <a:srgbClr val="00B050"/>
                </a:solidFill>
              </a:rPr>
              <a:t>temps</a:t>
            </a:r>
            <a:r>
              <a:rPr lang="fr-FR" sz="1200" b="1" i="1" dirty="0" smtClean="0">
                <a:solidFill>
                  <a:srgbClr val="00B050"/>
                </a:solidFill>
              </a:rPr>
              <a:t>=</a:t>
            </a:r>
            <a:r>
              <a:rPr lang="fr-FR" sz="1200" b="0" i="0" dirty="0" smtClean="0">
                <a:solidFill>
                  <a:srgbClr val="00B050"/>
                </a:solidFill>
              </a:rPr>
              <a:t>1</a:t>
            </a:r>
            <a:r>
              <a:rPr lang="fr-FR" sz="1200" dirty="0" smtClean="0">
                <a:solidFill>
                  <a:srgbClr val="00B050"/>
                </a:solidFill>
              </a:rPr>
              <a:t>min</a:t>
            </a:r>
            <a:r>
              <a:rPr lang="fr-FR" sz="1200" dirty="0" smtClean="0"/>
              <a:t> ; </a:t>
            </a:r>
            <a:r>
              <a:rPr lang="fr-FR" sz="1200" u="sng" dirty="0" smtClean="0">
                <a:solidFill>
                  <a:srgbClr val="7030A0"/>
                </a:solidFill>
              </a:rPr>
              <a:t>Objet :</a:t>
            </a:r>
            <a:r>
              <a:rPr lang="fr-FR" sz="1200" u="none" dirty="0" smtClean="0">
                <a:solidFill>
                  <a:srgbClr val="7030A0"/>
                </a:solidFill>
              </a:rPr>
              <a:t> </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u="none" dirty="0" smtClean="0">
                <a:solidFill>
                  <a:srgbClr val="7030A0"/>
                </a:solidFill>
              </a:rPr>
              <a:t>Que doit-on</a:t>
            </a:r>
            <a:r>
              <a:rPr lang="fr-FR" sz="1200" u="none" baseline="0" dirty="0" smtClean="0">
                <a:solidFill>
                  <a:srgbClr val="7030A0"/>
                </a:solidFill>
              </a:rPr>
              <a:t> apprendre lors de cette activité.</a:t>
            </a:r>
          </a:p>
          <a:p>
            <a:endParaRPr lang="fr-FR" dirty="0"/>
          </a:p>
        </p:txBody>
      </p:sp>
      <p:sp>
        <p:nvSpPr>
          <p:cNvPr id="4" name="Espace réservé du numéro de diapositive 3"/>
          <p:cNvSpPr>
            <a:spLocks noGrp="1"/>
          </p:cNvSpPr>
          <p:nvPr>
            <p:ph type="sldNum" sz="quarter" idx="10"/>
          </p:nvPr>
        </p:nvSpPr>
        <p:spPr/>
        <p:txBody>
          <a:bodyPr/>
          <a:lstStyle/>
          <a:p>
            <a:fld id="{964F71F5-F6CE-2242-9591-0D173A7FC8B9}" type="slidenum">
              <a:rPr lang="fr-FR" smtClean="0"/>
              <a:pPr/>
              <a:t>19</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sng" dirty="0" smtClean="0">
                <a:solidFill>
                  <a:schemeClr val="tx2">
                    <a:lumMod val="60000"/>
                    <a:lumOff val="40000"/>
                  </a:schemeClr>
                </a:solidFill>
              </a:rPr>
              <a:t>Parole</a:t>
            </a:r>
            <a:r>
              <a:rPr lang="fr-FR" sz="1200" dirty="0" smtClean="0">
                <a:solidFill>
                  <a:schemeClr val="tx2">
                    <a:lumMod val="60000"/>
                    <a:lumOff val="40000"/>
                  </a:schemeClr>
                </a:solidFill>
              </a:rPr>
              <a:t>  </a:t>
            </a:r>
            <a:r>
              <a:rPr lang="fr-FR" sz="1200" b="0" dirty="0" smtClean="0">
                <a:solidFill>
                  <a:schemeClr val="tx2">
                    <a:lumMod val="60000"/>
                    <a:lumOff val="40000"/>
                  </a:schemeClr>
                </a:solidFill>
                <a:sym typeface="Wingdings" pitchFamily="2" charset="2"/>
              </a:rPr>
              <a:t> </a:t>
            </a:r>
            <a:r>
              <a:rPr lang="fr-FR" sz="1200" b="0" dirty="0" smtClean="0">
                <a:solidFill>
                  <a:schemeClr val="tx2">
                    <a:lumMod val="60000"/>
                    <a:lumOff val="40000"/>
                  </a:schemeClr>
                </a:solidFill>
              </a:rPr>
              <a:t> </a:t>
            </a:r>
            <a:r>
              <a:rPr lang="fr-FR" sz="1200" b="0" i="0" dirty="0" smtClean="0">
                <a:solidFill>
                  <a:schemeClr val="tx2">
                    <a:lumMod val="40000"/>
                    <a:lumOff val="60000"/>
                  </a:schemeClr>
                </a:solidFill>
              </a:rPr>
              <a:t>Guy LOT </a:t>
            </a:r>
            <a:r>
              <a:rPr lang="fr-FR" sz="1200" b="0" i="1" dirty="0" smtClean="0"/>
              <a:t>; </a:t>
            </a:r>
            <a:r>
              <a:rPr lang="fr-FR" sz="1200" b="0" i="0" u="sng" dirty="0" smtClean="0">
                <a:solidFill>
                  <a:srgbClr val="00B050"/>
                </a:solidFill>
              </a:rPr>
              <a:t>temps</a:t>
            </a:r>
            <a:r>
              <a:rPr lang="fr-FR" sz="1200" b="1" i="1" dirty="0" smtClean="0">
                <a:solidFill>
                  <a:srgbClr val="00B050"/>
                </a:solidFill>
              </a:rPr>
              <a:t>=</a:t>
            </a:r>
            <a:r>
              <a:rPr lang="fr-FR" sz="1200" b="0" i="0" dirty="0" smtClean="0">
                <a:solidFill>
                  <a:srgbClr val="00B050"/>
                </a:solidFill>
              </a:rPr>
              <a:t>1</a:t>
            </a:r>
            <a:r>
              <a:rPr lang="fr-FR" sz="1200" dirty="0" smtClean="0">
                <a:solidFill>
                  <a:srgbClr val="00B050"/>
                </a:solidFill>
              </a:rPr>
              <a:t>min</a:t>
            </a:r>
            <a:r>
              <a:rPr lang="fr-FR" sz="1200" dirty="0" smtClean="0"/>
              <a:t> ; </a:t>
            </a:r>
            <a:r>
              <a:rPr lang="fr-FR" sz="1200" u="sng" dirty="0" smtClean="0">
                <a:solidFill>
                  <a:srgbClr val="7030A0"/>
                </a:solidFill>
              </a:rPr>
              <a:t>Objet :</a:t>
            </a:r>
            <a:r>
              <a:rPr lang="fr-FR" sz="1200" u="none" dirty="0" smtClean="0">
                <a:solidFill>
                  <a:srgbClr val="7030A0"/>
                </a:solidFill>
              </a:rPr>
              <a:t> </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u="none" dirty="0" smtClean="0">
                <a:solidFill>
                  <a:srgbClr val="7030A0"/>
                </a:solidFill>
              </a:rPr>
              <a:t>Présenter l’activité.</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u="none" baseline="0" dirty="0" smtClean="0">
                <a:solidFill>
                  <a:srgbClr val="7030A0"/>
                </a:solidFill>
              </a:rPr>
              <a:t>Expliquer les différentes phases d’apprentissage.</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u="none" baseline="0" dirty="0" smtClean="0">
                <a:solidFill>
                  <a:srgbClr val="7030A0"/>
                </a:solidFill>
              </a:rPr>
              <a:t>Expliquer le jeu de rôle.</a:t>
            </a:r>
          </a:p>
          <a:p>
            <a:endParaRPr lang="fr-FR" dirty="0"/>
          </a:p>
        </p:txBody>
      </p:sp>
      <p:sp>
        <p:nvSpPr>
          <p:cNvPr id="4" name="Espace réservé du numéro de diapositive 3"/>
          <p:cNvSpPr>
            <a:spLocks noGrp="1"/>
          </p:cNvSpPr>
          <p:nvPr>
            <p:ph type="sldNum" sz="quarter" idx="10"/>
          </p:nvPr>
        </p:nvSpPr>
        <p:spPr/>
        <p:txBody>
          <a:bodyPr/>
          <a:lstStyle/>
          <a:p>
            <a:fld id="{964F71F5-F6CE-2242-9591-0D173A7FC8B9}" type="slidenum">
              <a:rPr lang="fr-FR" smtClean="0"/>
              <a:pPr/>
              <a:t>20</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sng" dirty="0" smtClean="0">
                <a:solidFill>
                  <a:schemeClr val="tx2">
                    <a:lumMod val="60000"/>
                    <a:lumOff val="40000"/>
                  </a:schemeClr>
                </a:solidFill>
              </a:rPr>
              <a:t>Parole</a:t>
            </a:r>
            <a:r>
              <a:rPr lang="fr-FR" sz="1200" dirty="0" smtClean="0">
                <a:solidFill>
                  <a:schemeClr val="tx2">
                    <a:lumMod val="60000"/>
                    <a:lumOff val="40000"/>
                  </a:schemeClr>
                </a:solidFill>
              </a:rPr>
              <a:t>  </a:t>
            </a:r>
            <a:r>
              <a:rPr lang="fr-FR" sz="1200" b="0" dirty="0" smtClean="0">
                <a:solidFill>
                  <a:schemeClr val="tx2">
                    <a:lumMod val="60000"/>
                    <a:lumOff val="40000"/>
                  </a:schemeClr>
                </a:solidFill>
                <a:sym typeface="Wingdings" pitchFamily="2" charset="2"/>
              </a:rPr>
              <a:t> </a:t>
            </a:r>
            <a:r>
              <a:rPr lang="fr-FR" sz="1200" b="0" dirty="0" smtClean="0">
                <a:solidFill>
                  <a:schemeClr val="tx2">
                    <a:lumMod val="60000"/>
                    <a:lumOff val="40000"/>
                  </a:schemeClr>
                </a:solidFill>
              </a:rPr>
              <a:t> </a:t>
            </a:r>
            <a:r>
              <a:rPr lang="fr-FR" sz="1200" b="0" i="0" dirty="0" smtClean="0">
                <a:solidFill>
                  <a:schemeClr val="tx2">
                    <a:lumMod val="40000"/>
                    <a:lumOff val="60000"/>
                  </a:schemeClr>
                </a:solidFill>
              </a:rPr>
              <a:t>Guy LOT </a:t>
            </a:r>
            <a:r>
              <a:rPr lang="fr-FR" sz="1200" b="0" i="1" dirty="0" smtClean="0"/>
              <a:t>; </a:t>
            </a:r>
            <a:r>
              <a:rPr lang="fr-FR" sz="1200" b="0" i="0" u="sng" dirty="0" smtClean="0">
                <a:solidFill>
                  <a:srgbClr val="00B050"/>
                </a:solidFill>
              </a:rPr>
              <a:t>temps</a:t>
            </a:r>
            <a:r>
              <a:rPr lang="fr-FR" sz="1200" b="1" i="1" dirty="0" smtClean="0">
                <a:solidFill>
                  <a:srgbClr val="00B050"/>
                </a:solidFill>
              </a:rPr>
              <a:t>=</a:t>
            </a:r>
            <a:r>
              <a:rPr lang="fr-FR" sz="1200" b="0" i="0" dirty="0" smtClean="0">
                <a:solidFill>
                  <a:srgbClr val="00B050"/>
                </a:solidFill>
              </a:rPr>
              <a:t>1</a:t>
            </a:r>
            <a:r>
              <a:rPr lang="fr-FR" sz="1200" dirty="0" smtClean="0">
                <a:solidFill>
                  <a:srgbClr val="00B050"/>
                </a:solidFill>
              </a:rPr>
              <a:t>min</a:t>
            </a:r>
            <a:r>
              <a:rPr lang="fr-FR" sz="1200" dirty="0" smtClean="0"/>
              <a:t> ; </a:t>
            </a:r>
            <a:r>
              <a:rPr lang="fr-FR" sz="1200" u="sng" dirty="0" smtClean="0">
                <a:solidFill>
                  <a:srgbClr val="7030A0"/>
                </a:solidFill>
              </a:rPr>
              <a:t>Objet :</a:t>
            </a:r>
            <a:r>
              <a:rPr lang="fr-FR" sz="1200" u="none" dirty="0" smtClean="0">
                <a:solidFill>
                  <a:srgbClr val="7030A0"/>
                </a:solidFill>
              </a:rPr>
              <a:t> </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u="none" dirty="0" smtClean="0">
                <a:solidFill>
                  <a:srgbClr val="7030A0"/>
                </a:solidFill>
              </a:rPr>
              <a:t>Décrire</a:t>
            </a:r>
            <a:r>
              <a:rPr lang="fr-FR" sz="1200" u="none" baseline="0" dirty="0" smtClean="0">
                <a:solidFill>
                  <a:srgbClr val="7030A0"/>
                </a:solidFill>
              </a:rPr>
              <a:t> les moyens nécessaires à ces activités</a:t>
            </a:r>
            <a:r>
              <a:rPr lang="fr-FR" sz="1200" u="none" dirty="0" smtClean="0">
                <a:solidFill>
                  <a:srgbClr val="7030A0"/>
                </a:solidFill>
              </a:rPr>
              <a:t>.</a:t>
            </a:r>
          </a:p>
          <a:p>
            <a:endParaRPr lang="fr-FR" dirty="0"/>
          </a:p>
        </p:txBody>
      </p:sp>
      <p:sp>
        <p:nvSpPr>
          <p:cNvPr id="4" name="Espace réservé du numéro de diapositive 3"/>
          <p:cNvSpPr>
            <a:spLocks noGrp="1"/>
          </p:cNvSpPr>
          <p:nvPr>
            <p:ph type="sldNum" sz="quarter" idx="10"/>
          </p:nvPr>
        </p:nvSpPr>
        <p:spPr/>
        <p:txBody>
          <a:bodyPr/>
          <a:lstStyle/>
          <a:p>
            <a:fld id="{964F71F5-F6CE-2242-9591-0D173A7FC8B9}" type="slidenum">
              <a:rPr lang="fr-FR" smtClean="0"/>
              <a:pPr/>
              <a:t>21</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000" u="sng" dirty="0" smtClean="0">
                <a:solidFill>
                  <a:schemeClr val="tx2">
                    <a:lumMod val="60000"/>
                    <a:lumOff val="40000"/>
                  </a:schemeClr>
                </a:solidFill>
              </a:rPr>
              <a:t>Parole</a:t>
            </a:r>
            <a:r>
              <a:rPr lang="fr-FR" sz="1000" dirty="0" smtClean="0">
                <a:solidFill>
                  <a:schemeClr val="tx2">
                    <a:lumMod val="60000"/>
                    <a:lumOff val="40000"/>
                  </a:schemeClr>
                </a:solidFill>
              </a:rPr>
              <a:t>  </a:t>
            </a:r>
            <a:r>
              <a:rPr lang="fr-FR" sz="1000" b="0" dirty="0" smtClean="0">
                <a:solidFill>
                  <a:schemeClr val="tx2">
                    <a:lumMod val="60000"/>
                    <a:lumOff val="40000"/>
                  </a:schemeClr>
                </a:solidFill>
                <a:sym typeface="Wingdings" pitchFamily="2" charset="2"/>
              </a:rPr>
              <a:t> </a:t>
            </a:r>
            <a:r>
              <a:rPr lang="fr-FR" sz="1000" b="0" dirty="0" smtClean="0">
                <a:solidFill>
                  <a:schemeClr val="tx2">
                    <a:lumMod val="60000"/>
                    <a:lumOff val="40000"/>
                  </a:schemeClr>
                </a:solidFill>
              </a:rPr>
              <a:t> </a:t>
            </a:r>
            <a:r>
              <a:rPr lang="fr-FR" sz="1000" b="0" i="0" dirty="0" smtClean="0">
                <a:solidFill>
                  <a:schemeClr val="tx2">
                    <a:lumMod val="40000"/>
                    <a:lumOff val="60000"/>
                  </a:schemeClr>
                </a:solidFill>
              </a:rPr>
              <a:t>Guy LOT </a:t>
            </a:r>
            <a:r>
              <a:rPr lang="fr-FR" sz="1000" b="0" i="1" dirty="0" smtClean="0"/>
              <a:t>; </a:t>
            </a:r>
            <a:r>
              <a:rPr lang="fr-FR" sz="1000" b="0" i="0" u="sng" dirty="0" smtClean="0">
                <a:solidFill>
                  <a:srgbClr val="00B050"/>
                </a:solidFill>
              </a:rPr>
              <a:t>temps</a:t>
            </a:r>
            <a:r>
              <a:rPr lang="fr-FR" sz="1000" b="1" i="1" dirty="0" smtClean="0">
                <a:solidFill>
                  <a:srgbClr val="00B050"/>
                </a:solidFill>
              </a:rPr>
              <a:t>=</a:t>
            </a:r>
            <a:r>
              <a:rPr lang="fr-FR" sz="1000" b="0" i="0" dirty="0" smtClean="0">
                <a:solidFill>
                  <a:srgbClr val="00B050"/>
                </a:solidFill>
              </a:rPr>
              <a:t>1,5</a:t>
            </a:r>
            <a:r>
              <a:rPr lang="fr-FR" sz="1000" dirty="0" smtClean="0">
                <a:solidFill>
                  <a:srgbClr val="00B050"/>
                </a:solidFill>
              </a:rPr>
              <a:t>min</a:t>
            </a:r>
            <a:r>
              <a:rPr lang="fr-FR" sz="1000" dirty="0" smtClean="0"/>
              <a:t> ; </a:t>
            </a:r>
            <a:r>
              <a:rPr lang="fr-FR" sz="1000" u="sng" dirty="0" smtClean="0">
                <a:solidFill>
                  <a:srgbClr val="7030A0"/>
                </a:solidFill>
              </a:rPr>
              <a:t>Objet :</a:t>
            </a:r>
            <a:r>
              <a:rPr lang="fr-FR" sz="1000" u="none" dirty="0" smtClean="0">
                <a:solidFill>
                  <a:srgbClr val="7030A0"/>
                </a:solidFill>
              </a:rPr>
              <a:t> pour S32-1 ; S32-2 ; S32-3 rappeler les</a:t>
            </a:r>
            <a:r>
              <a:rPr lang="fr-FR" sz="1000" u="none" baseline="0" dirty="0" smtClean="0">
                <a:solidFill>
                  <a:srgbClr val="7030A0"/>
                </a:solidFill>
              </a:rPr>
              <a:t> limites de connaissances (ouvrage de structure bois de taille réelle), les moyens, outils et méthodes utilisés. Insister sur l’aspect organisation et sécurité des postes de travail.</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000" i="1" u="none" baseline="0" dirty="0" smtClean="0">
                <a:solidFill>
                  <a:srgbClr val="7030A0"/>
                </a:solidFill>
              </a:rPr>
              <a:t>« un travail pensé et organisé est un travail sans danger »</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000" u="none" baseline="0" dirty="0" smtClean="0">
                <a:solidFill>
                  <a:srgbClr val="7030A0"/>
                </a:solidFill>
              </a:rPr>
              <a:t>Pour S32-4 et S32-5  développement d’exemples ci-après. </a:t>
            </a:r>
            <a:endParaRPr lang="fr-FR" sz="1000" u="none" dirty="0" smtClean="0"/>
          </a:p>
        </p:txBody>
      </p:sp>
      <p:sp>
        <p:nvSpPr>
          <p:cNvPr id="4" name="Espace réservé du numéro de diapositive 3"/>
          <p:cNvSpPr>
            <a:spLocks noGrp="1"/>
          </p:cNvSpPr>
          <p:nvPr>
            <p:ph type="sldNum" sz="quarter" idx="10"/>
          </p:nvPr>
        </p:nvSpPr>
        <p:spPr/>
        <p:txBody>
          <a:bodyPr/>
          <a:lstStyle/>
          <a:p>
            <a:fld id="{964F71F5-F6CE-2242-9591-0D173A7FC8B9}" type="slidenum">
              <a:rPr lang="fr-FR" smtClean="0"/>
              <a:pPr/>
              <a:t>4</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sng" dirty="0" smtClean="0">
                <a:solidFill>
                  <a:schemeClr val="tx2">
                    <a:lumMod val="60000"/>
                    <a:lumOff val="40000"/>
                  </a:schemeClr>
                </a:solidFill>
              </a:rPr>
              <a:t>Parole</a:t>
            </a:r>
            <a:r>
              <a:rPr lang="fr-FR" sz="1200" dirty="0" smtClean="0">
                <a:solidFill>
                  <a:schemeClr val="tx2">
                    <a:lumMod val="60000"/>
                    <a:lumOff val="40000"/>
                  </a:schemeClr>
                </a:solidFill>
              </a:rPr>
              <a:t>  </a:t>
            </a:r>
            <a:r>
              <a:rPr lang="fr-FR" sz="1200" b="0" dirty="0" smtClean="0">
                <a:solidFill>
                  <a:schemeClr val="tx2">
                    <a:lumMod val="60000"/>
                    <a:lumOff val="40000"/>
                  </a:schemeClr>
                </a:solidFill>
                <a:sym typeface="Wingdings" pitchFamily="2" charset="2"/>
              </a:rPr>
              <a:t> </a:t>
            </a:r>
            <a:r>
              <a:rPr lang="fr-FR" sz="1200" b="0" dirty="0" smtClean="0">
                <a:solidFill>
                  <a:schemeClr val="tx2">
                    <a:lumMod val="60000"/>
                    <a:lumOff val="40000"/>
                  </a:schemeClr>
                </a:solidFill>
              </a:rPr>
              <a:t> </a:t>
            </a:r>
            <a:r>
              <a:rPr lang="fr-FR" sz="1200" b="0" i="0" dirty="0" smtClean="0">
                <a:solidFill>
                  <a:schemeClr val="tx2">
                    <a:lumMod val="40000"/>
                    <a:lumOff val="60000"/>
                  </a:schemeClr>
                </a:solidFill>
              </a:rPr>
              <a:t>Guy LOT </a:t>
            </a:r>
            <a:r>
              <a:rPr lang="fr-FR" sz="1200" b="0" i="1" dirty="0" smtClean="0"/>
              <a:t>; </a:t>
            </a:r>
            <a:r>
              <a:rPr lang="fr-FR" sz="1200" b="0" i="0" u="sng" dirty="0" smtClean="0">
                <a:solidFill>
                  <a:srgbClr val="00B050"/>
                </a:solidFill>
              </a:rPr>
              <a:t>temps</a:t>
            </a:r>
            <a:r>
              <a:rPr lang="fr-FR" sz="1200" b="1" i="1" dirty="0" smtClean="0">
                <a:solidFill>
                  <a:srgbClr val="00B050"/>
                </a:solidFill>
              </a:rPr>
              <a:t>=</a:t>
            </a:r>
            <a:r>
              <a:rPr lang="fr-FR" sz="1200" b="0" i="0" dirty="0" smtClean="0">
                <a:solidFill>
                  <a:srgbClr val="00B050"/>
                </a:solidFill>
              </a:rPr>
              <a:t>1</a:t>
            </a:r>
            <a:r>
              <a:rPr lang="fr-FR" sz="1200" dirty="0" smtClean="0">
                <a:solidFill>
                  <a:srgbClr val="00B050"/>
                </a:solidFill>
              </a:rPr>
              <a:t>min</a:t>
            </a:r>
            <a:r>
              <a:rPr lang="fr-FR" sz="1200" dirty="0" smtClean="0"/>
              <a:t> ; </a:t>
            </a:r>
            <a:r>
              <a:rPr lang="fr-FR" sz="1200" u="sng" dirty="0" smtClean="0">
                <a:solidFill>
                  <a:srgbClr val="7030A0"/>
                </a:solidFill>
              </a:rPr>
              <a:t>Objet :</a:t>
            </a:r>
            <a:r>
              <a:rPr lang="fr-FR" sz="1200" u="none" dirty="0" smtClean="0">
                <a:solidFill>
                  <a:srgbClr val="7030A0"/>
                </a:solidFill>
              </a:rPr>
              <a:t> </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u="none" dirty="0" smtClean="0">
                <a:solidFill>
                  <a:srgbClr val="7030A0"/>
                </a:solidFill>
              </a:rPr>
              <a:t>Que doit-on</a:t>
            </a:r>
            <a:r>
              <a:rPr lang="fr-FR" sz="1200" u="none" baseline="0" dirty="0" smtClean="0">
                <a:solidFill>
                  <a:srgbClr val="7030A0"/>
                </a:solidFill>
              </a:rPr>
              <a:t> apprendre lors de cette activité.</a:t>
            </a:r>
          </a:p>
          <a:p>
            <a:endParaRPr lang="fr-FR" dirty="0"/>
          </a:p>
        </p:txBody>
      </p:sp>
      <p:sp>
        <p:nvSpPr>
          <p:cNvPr id="4" name="Espace réservé du numéro de diapositive 3"/>
          <p:cNvSpPr>
            <a:spLocks noGrp="1"/>
          </p:cNvSpPr>
          <p:nvPr>
            <p:ph type="sldNum" sz="quarter" idx="10"/>
          </p:nvPr>
        </p:nvSpPr>
        <p:spPr/>
        <p:txBody>
          <a:bodyPr/>
          <a:lstStyle/>
          <a:p>
            <a:fld id="{964F71F5-F6CE-2242-9591-0D173A7FC8B9}" type="slidenum">
              <a:rPr lang="fr-FR" smtClean="0"/>
              <a:pPr/>
              <a:t>22</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sng" dirty="0" smtClean="0">
                <a:solidFill>
                  <a:schemeClr val="tx2">
                    <a:lumMod val="60000"/>
                    <a:lumOff val="40000"/>
                  </a:schemeClr>
                </a:solidFill>
              </a:rPr>
              <a:t>Parole</a:t>
            </a:r>
            <a:r>
              <a:rPr lang="fr-FR" sz="1200" dirty="0" smtClean="0">
                <a:solidFill>
                  <a:schemeClr val="tx2">
                    <a:lumMod val="60000"/>
                    <a:lumOff val="40000"/>
                  </a:schemeClr>
                </a:solidFill>
              </a:rPr>
              <a:t>  </a:t>
            </a:r>
            <a:r>
              <a:rPr lang="fr-FR" sz="1200" b="0" dirty="0" smtClean="0">
                <a:solidFill>
                  <a:schemeClr val="tx2">
                    <a:lumMod val="60000"/>
                    <a:lumOff val="40000"/>
                  </a:schemeClr>
                </a:solidFill>
                <a:sym typeface="Wingdings" pitchFamily="2" charset="2"/>
              </a:rPr>
              <a:t> </a:t>
            </a:r>
            <a:r>
              <a:rPr lang="fr-FR" sz="1200" b="0" dirty="0" smtClean="0">
                <a:solidFill>
                  <a:schemeClr val="tx2">
                    <a:lumMod val="60000"/>
                    <a:lumOff val="40000"/>
                  </a:schemeClr>
                </a:solidFill>
              </a:rPr>
              <a:t> </a:t>
            </a:r>
            <a:r>
              <a:rPr lang="fr-FR" sz="1200" b="0" i="0" dirty="0" smtClean="0">
                <a:solidFill>
                  <a:schemeClr val="tx2">
                    <a:lumMod val="40000"/>
                    <a:lumOff val="60000"/>
                  </a:schemeClr>
                </a:solidFill>
              </a:rPr>
              <a:t>Guy LOT </a:t>
            </a:r>
            <a:r>
              <a:rPr lang="fr-FR" sz="1200" b="0" i="1" dirty="0" smtClean="0"/>
              <a:t>; </a:t>
            </a:r>
            <a:r>
              <a:rPr lang="fr-FR" sz="1200" b="0" i="0" u="sng" dirty="0" smtClean="0">
                <a:solidFill>
                  <a:srgbClr val="00B050"/>
                </a:solidFill>
              </a:rPr>
              <a:t>temps</a:t>
            </a:r>
            <a:r>
              <a:rPr lang="fr-FR" sz="1200" b="1" i="1" dirty="0" smtClean="0">
                <a:solidFill>
                  <a:srgbClr val="00B050"/>
                </a:solidFill>
              </a:rPr>
              <a:t>=</a:t>
            </a:r>
            <a:r>
              <a:rPr lang="fr-FR" sz="1200" dirty="0" smtClean="0">
                <a:solidFill>
                  <a:srgbClr val="00B050"/>
                </a:solidFill>
              </a:rPr>
              <a:t>2min</a:t>
            </a:r>
            <a:r>
              <a:rPr lang="fr-FR" sz="1200" dirty="0" smtClean="0"/>
              <a:t> ; </a:t>
            </a:r>
            <a:r>
              <a:rPr lang="fr-FR" sz="1200" u="sng" dirty="0" smtClean="0">
                <a:solidFill>
                  <a:srgbClr val="7030A0"/>
                </a:solidFill>
              </a:rPr>
              <a:t>Objet :</a:t>
            </a:r>
            <a:r>
              <a:rPr lang="fr-FR" sz="1200" u="none" dirty="0" smtClean="0">
                <a:solidFill>
                  <a:srgbClr val="7030A0"/>
                </a:solidFill>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u="none" dirty="0" smtClean="0">
                <a:solidFill>
                  <a:srgbClr val="7030A0"/>
                </a:solidFill>
              </a:rPr>
              <a:t>- Intérêt d’aborder ces connaissances pour mieux analyser</a:t>
            </a:r>
            <a:r>
              <a:rPr lang="fr-FR" sz="1200" u="none" baseline="0" dirty="0" smtClean="0">
                <a:solidFill>
                  <a:srgbClr val="7030A0"/>
                </a:solidFill>
              </a:rPr>
              <a:t> et appréhender la conception.</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i="1" u="none" baseline="0" dirty="0" smtClean="0">
                <a:solidFill>
                  <a:srgbClr val="7030A0"/>
                </a:solidFill>
              </a:rPr>
              <a:t>« Faire pour ce souvenir de ce qu’il ne faut pas faire ou bien faire. »</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dirty="0" smtClean="0"/>
              <a:t>Animer des équipes dans le but d’organiser, de planifier et de distribuer les tâches de la réalisation en faisant respecter les méthodes de mises en œuvres et les règles de sécurités.</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i="1" dirty="0" smtClean="0"/>
              <a:t>« bien faire, et laisser dire ou bien dire pour bien faire faire »</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fr-FR" sz="1200" i="1" u="none" dirty="0" smtClean="0"/>
          </a:p>
        </p:txBody>
      </p:sp>
      <p:sp>
        <p:nvSpPr>
          <p:cNvPr id="4" name="Espace réservé du numéro de diapositive 3"/>
          <p:cNvSpPr>
            <a:spLocks noGrp="1"/>
          </p:cNvSpPr>
          <p:nvPr>
            <p:ph type="sldNum" sz="quarter" idx="10"/>
          </p:nvPr>
        </p:nvSpPr>
        <p:spPr/>
        <p:txBody>
          <a:bodyPr/>
          <a:lstStyle/>
          <a:p>
            <a:fld id="{964F71F5-F6CE-2242-9591-0D173A7FC8B9}" type="slidenum">
              <a:rPr lang="fr-FR" smtClean="0"/>
              <a:pPr/>
              <a:t>5</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sng" dirty="0" smtClean="0">
                <a:solidFill>
                  <a:schemeClr val="tx2">
                    <a:lumMod val="60000"/>
                    <a:lumOff val="40000"/>
                  </a:schemeClr>
                </a:solidFill>
              </a:rPr>
              <a:t>Parole</a:t>
            </a:r>
            <a:r>
              <a:rPr lang="fr-FR" sz="1200" dirty="0" smtClean="0">
                <a:solidFill>
                  <a:schemeClr val="tx2">
                    <a:lumMod val="60000"/>
                    <a:lumOff val="40000"/>
                  </a:schemeClr>
                </a:solidFill>
              </a:rPr>
              <a:t>  </a:t>
            </a:r>
            <a:r>
              <a:rPr lang="fr-FR" sz="1200" b="0" dirty="0" smtClean="0">
                <a:solidFill>
                  <a:schemeClr val="tx2">
                    <a:lumMod val="60000"/>
                    <a:lumOff val="40000"/>
                  </a:schemeClr>
                </a:solidFill>
                <a:sym typeface="Wingdings" pitchFamily="2" charset="2"/>
              </a:rPr>
              <a:t> </a:t>
            </a:r>
            <a:r>
              <a:rPr lang="fr-FR" sz="1200" b="0" dirty="0" smtClean="0">
                <a:solidFill>
                  <a:schemeClr val="tx2">
                    <a:lumMod val="60000"/>
                    <a:lumOff val="40000"/>
                  </a:schemeClr>
                </a:solidFill>
              </a:rPr>
              <a:t> </a:t>
            </a:r>
            <a:r>
              <a:rPr lang="fr-FR" sz="1200" b="0" i="0" dirty="0" smtClean="0">
                <a:solidFill>
                  <a:schemeClr val="tx2">
                    <a:lumMod val="40000"/>
                    <a:lumOff val="60000"/>
                  </a:schemeClr>
                </a:solidFill>
              </a:rPr>
              <a:t>Guy LOT </a:t>
            </a:r>
            <a:r>
              <a:rPr lang="fr-FR" sz="1200" b="0" i="1" dirty="0" smtClean="0"/>
              <a:t>; </a:t>
            </a:r>
            <a:r>
              <a:rPr lang="fr-FR" sz="1200" b="0" i="0" u="sng" dirty="0" smtClean="0">
                <a:solidFill>
                  <a:srgbClr val="00B050"/>
                </a:solidFill>
              </a:rPr>
              <a:t>temps</a:t>
            </a:r>
            <a:r>
              <a:rPr lang="fr-FR" sz="1200" b="1" i="1" dirty="0" smtClean="0">
                <a:solidFill>
                  <a:srgbClr val="00B050"/>
                </a:solidFill>
              </a:rPr>
              <a:t>=</a:t>
            </a:r>
            <a:r>
              <a:rPr lang="fr-FR" sz="1200" dirty="0" smtClean="0">
                <a:solidFill>
                  <a:srgbClr val="00B050"/>
                </a:solidFill>
              </a:rPr>
              <a:t>2min</a:t>
            </a:r>
            <a:r>
              <a:rPr lang="fr-FR" sz="1200" dirty="0" smtClean="0"/>
              <a:t> ; </a:t>
            </a:r>
            <a:r>
              <a:rPr lang="fr-FR" sz="1200" u="sng" dirty="0" smtClean="0">
                <a:solidFill>
                  <a:srgbClr val="7030A0"/>
                </a:solidFill>
              </a:rPr>
              <a:t>Objet :</a:t>
            </a:r>
            <a:r>
              <a:rPr lang="fr-FR" sz="1200" u="none" dirty="0" smtClean="0">
                <a:solidFill>
                  <a:srgbClr val="7030A0"/>
                </a:solidFill>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fr-FR" dirty="0" smtClean="0"/>
              <a:t>Les</a:t>
            </a:r>
            <a:r>
              <a:rPr lang="fr-FR" baseline="0" dirty="0" smtClean="0"/>
              <a:t> activités développées sont</a:t>
            </a:r>
            <a:r>
              <a:rPr lang="fr-FR" dirty="0" smtClean="0"/>
              <a:t> simplement des supports associés à une démarche et élaboré dans le but d’aider ou d’accompagner « un » public à comprendre, à apprendre ou à travailler</a:t>
            </a:r>
            <a:endParaRPr lang="fr-FR" sz="1200" u="none" dirty="0" smtClean="0">
              <a:solidFill>
                <a:srgbClr val="7030A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fr-FR" sz="1200" u="none" dirty="0" smtClean="0">
              <a:solidFill>
                <a:srgbClr val="7030A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fr-FR" sz="1200" u="none" dirty="0" smtClean="0">
              <a:solidFill>
                <a:srgbClr val="7030A0"/>
              </a:solidFill>
            </a:endParaRP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fr-FR" sz="1200" u="none" dirty="0" smtClean="0">
                <a:solidFill>
                  <a:srgbClr val="7030A0"/>
                </a:solidFill>
              </a:rPr>
              <a:t>Développer</a:t>
            </a:r>
            <a:r>
              <a:rPr lang="fr-FR" sz="1200" u="none" baseline="0" dirty="0" smtClean="0">
                <a:solidFill>
                  <a:srgbClr val="7030A0"/>
                </a:solidFill>
              </a:rPr>
              <a:t> la stratégie d’enseignement par groupe avec des jeux de rôles.</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fr-FR" sz="1200" u="none" baseline="0" dirty="0" smtClean="0">
                <a:solidFill>
                  <a:srgbClr val="7030A0"/>
                </a:solidFill>
              </a:rPr>
              <a:t>Insister sur la communication écrite et orale «  obliger les apprenants à communiquer entre eux »</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fr-FR" sz="1200" u="none" baseline="0" dirty="0" smtClean="0">
                <a:solidFill>
                  <a:srgbClr val="7030A0"/>
                </a:solidFill>
              </a:rPr>
              <a:t>Proposer un support d’apprentissage avec une guidance composée de documents ressources et techniques.</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fr-FR" sz="1200" u="none" baseline="0" dirty="0" smtClean="0">
                <a:solidFill>
                  <a:srgbClr val="7030A0"/>
                </a:solidFill>
              </a:rPr>
              <a:t>A la fin d’activité, réunir les apprenants et apporter une analyse personnalisée des points faibles et forts de chacun.</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fr-FR" sz="1200" u="none" baseline="0" dirty="0" smtClean="0">
                <a:solidFill>
                  <a:srgbClr val="7030A0"/>
                </a:solidFill>
              </a:rPr>
              <a:t>Proposé une synthèse des travaux effectués.</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fr-FR" sz="1200" u="none" baseline="0" dirty="0" smtClean="0">
                <a:solidFill>
                  <a:srgbClr val="7030A0"/>
                </a:solidFill>
              </a:rPr>
              <a:t>Lors d’autres activités réaliser une évaluation des compétences acquises.</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sz="1200" u="none" baseline="0" dirty="0" smtClean="0">
              <a:solidFill>
                <a:srgbClr val="7030A0"/>
              </a:solidFill>
            </a:endParaRP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fr-FR" sz="1200" u="none" baseline="0" dirty="0" smtClean="0">
              <a:solidFill>
                <a:srgbClr val="7030A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964F71F5-F6CE-2242-9591-0D173A7FC8B9}" type="slidenum">
              <a:rPr lang="fr-FR" smtClean="0"/>
              <a:pPr/>
              <a:t>6</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sng" dirty="0" smtClean="0">
                <a:solidFill>
                  <a:schemeClr val="tx2">
                    <a:lumMod val="60000"/>
                    <a:lumOff val="40000"/>
                  </a:schemeClr>
                </a:solidFill>
              </a:rPr>
              <a:t>Parole</a:t>
            </a:r>
            <a:r>
              <a:rPr lang="fr-FR" sz="1200" dirty="0" smtClean="0">
                <a:solidFill>
                  <a:schemeClr val="tx2">
                    <a:lumMod val="60000"/>
                    <a:lumOff val="40000"/>
                  </a:schemeClr>
                </a:solidFill>
              </a:rPr>
              <a:t>  </a:t>
            </a:r>
            <a:r>
              <a:rPr lang="fr-FR" sz="1200" b="0" dirty="0" smtClean="0">
                <a:solidFill>
                  <a:schemeClr val="tx2">
                    <a:lumMod val="60000"/>
                    <a:lumOff val="40000"/>
                  </a:schemeClr>
                </a:solidFill>
                <a:sym typeface="Wingdings" pitchFamily="2" charset="2"/>
              </a:rPr>
              <a:t> </a:t>
            </a:r>
            <a:r>
              <a:rPr lang="fr-FR" sz="1200" b="0" dirty="0" smtClean="0">
                <a:solidFill>
                  <a:schemeClr val="tx2">
                    <a:lumMod val="60000"/>
                    <a:lumOff val="40000"/>
                  </a:schemeClr>
                </a:solidFill>
              </a:rPr>
              <a:t> </a:t>
            </a:r>
            <a:r>
              <a:rPr lang="fr-FR" sz="1200" b="0" i="0" dirty="0" smtClean="0">
                <a:solidFill>
                  <a:schemeClr val="tx2">
                    <a:lumMod val="40000"/>
                    <a:lumOff val="60000"/>
                  </a:schemeClr>
                </a:solidFill>
              </a:rPr>
              <a:t>Guy LOT </a:t>
            </a:r>
            <a:r>
              <a:rPr lang="fr-FR" sz="1200" b="0" i="1" dirty="0" smtClean="0"/>
              <a:t>; </a:t>
            </a:r>
            <a:r>
              <a:rPr lang="fr-FR" sz="1200" b="0" i="0" u="sng" dirty="0" smtClean="0">
                <a:solidFill>
                  <a:srgbClr val="00B050"/>
                </a:solidFill>
              </a:rPr>
              <a:t>temps</a:t>
            </a:r>
            <a:r>
              <a:rPr lang="fr-FR" sz="1200" b="1" i="1" dirty="0" smtClean="0">
                <a:solidFill>
                  <a:srgbClr val="00B050"/>
                </a:solidFill>
              </a:rPr>
              <a:t>=</a:t>
            </a:r>
            <a:r>
              <a:rPr lang="fr-FR" sz="1200" b="0" i="0" dirty="0" smtClean="0">
                <a:solidFill>
                  <a:srgbClr val="00B050"/>
                </a:solidFill>
              </a:rPr>
              <a:t>1</a:t>
            </a:r>
            <a:r>
              <a:rPr lang="fr-FR" sz="1200" dirty="0" smtClean="0">
                <a:solidFill>
                  <a:srgbClr val="00B050"/>
                </a:solidFill>
              </a:rPr>
              <a:t>min</a:t>
            </a:r>
            <a:r>
              <a:rPr lang="fr-FR" sz="1200" dirty="0" smtClean="0"/>
              <a:t> ; </a:t>
            </a:r>
            <a:r>
              <a:rPr lang="fr-FR" sz="1200" u="sng" dirty="0" smtClean="0">
                <a:solidFill>
                  <a:srgbClr val="7030A0"/>
                </a:solidFill>
              </a:rPr>
              <a:t>Objet :</a:t>
            </a:r>
            <a:r>
              <a:rPr lang="fr-FR" sz="1200" u="none" dirty="0" smtClean="0">
                <a:solidFill>
                  <a:srgbClr val="7030A0"/>
                </a:solidFill>
              </a:rPr>
              <a:t> </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u="none" dirty="0" smtClean="0">
                <a:solidFill>
                  <a:srgbClr val="7030A0"/>
                </a:solidFill>
              </a:rPr>
              <a:t>Présenter l’activité.</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u="none" baseline="0" dirty="0" smtClean="0">
                <a:solidFill>
                  <a:srgbClr val="7030A0"/>
                </a:solidFill>
              </a:rPr>
              <a:t>Expliquer les différentes phases d’apprentissage.</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u="none" baseline="0" dirty="0" smtClean="0">
                <a:solidFill>
                  <a:srgbClr val="7030A0"/>
                </a:solidFill>
              </a:rPr>
              <a:t>Expliquer le jeu de rôle.</a:t>
            </a:r>
          </a:p>
          <a:p>
            <a:pPr marL="0" marR="0" indent="0" algn="l" defTabSz="914400" rtl="0" eaLnBrk="0" fontAlgn="base" latinLnBrk="0" hangingPunct="0">
              <a:lnSpc>
                <a:spcPct val="100000"/>
              </a:lnSpc>
              <a:spcBef>
                <a:spcPct val="30000"/>
              </a:spcBef>
              <a:spcAft>
                <a:spcPct val="0"/>
              </a:spcAft>
              <a:buClrTx/>
              <a:buSzTx/>
              <a:buFontTx/>
              <a:buChar char="-"/>
              <a:tabLst/>
              <a:defRPr/>
            </a:pPr>
            <a:endParaRPr lang="fr-FR" sz="1200" u="none" baseline="0" dirty="0" smtClean="0">
              <a:solidFill>
                <a:srgbClr val="7030A0"/>
              </a:solidFill>
            </a:endParaRPr>
          </a:p>
        </p:txBody>
      </p:sp>
      <p:sp>
        <p:nvSpPr>
          <p:cNvPr id="4" name="Espace réservé du numéro de diapositive 3"/>
          <p:cNvSpPr>
            <a:spLocks noGrp="1"/>
          </p:cNvSpPr>
          <p:nvPr>
            <p:ph type="sldNum" sz="quarter" idx="10"/>
          </p:nvPr>
        </p:nvSpPr>
        <p:spPr/>
        <p:txBody>
          <a:bodyPr/>
          <a:lstStyle/>
          <a:p>
            <a:fld id="{964F71F5-F6CE-2242-9591-0D173A7FC8B9}" type="slidenum">
              <a:rPr lang="fr-FR" smtClean="0"/>
              <a:pPr/>
              <a:t>7</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sng" dirty="0" smtClean="0">
                <a:solidFill>
                  <a:schemeClr val="tx2">
                    <a:lumMod val="60000"/>
                    <a:lumOff val="40000"/>
                  </a:schemeClr>
                </a:solidFill>
              </a:rPr>
              <a:t>Parole</a:t>
            </a:r>
            <a:r>
              <a:rPr lang="fr-FR" sz="1200" dirty="0" smtClean="0">
                <a:solidFill>
                  <a:schemeClr val="tx2">
                    <a:lumMod val="60000"/>
                    <a:lumOff val="40000"/>
                  </a:schemeClr>
                </a:solidFill>
              </a:rPr>
              <a:t>  </a:t>
            </a:r>
            <a:r>
              <a:rPr lang="fr-FR" sz="1200" b="0" dirty="0" smtClean="0">
                <a:solidFill>
                  <a:schemeClr val="tx2">
                    <a:lumMod val="60000"/>
                    <a:lumOff val="40000"/>
                  </a:schemeClr>
                </a:solidFill>
                <a:sym typeface="Wingdings" pitchFamily="2" charset="2"/>
              </a:rPr>
              <a:t> </a:t>
            </a:r>
            <a:r>
              <a:rPr lang="fr-FR" sz="1200" b="0" dirty="0" smtClean="0">
                <a:solidFill>
                  <a:schemeClr val="tx2">
                    <a:lumMod val="60000"/>
                    <a:lumOff val="40000"/>
                  </a:schemeClr>
                </a:solidFill>
              </a:rPr>
              <a:t> </a:t>
            </a:r>
            <a:r>
              <a:rPr lang="fr-FR" sz="1200" b="0" i="0" dirty="0" smtClean="0">
                <a:solidFill>
                  <a:schemeClr val="tx2">
                    <a:lumMod val="40000"/>
                    <a:lumOff val="60000"/>
                  </a:schemeClr>
                </a:solidFill>
              </a:rPr>
              <a:t>Guy LOT </a:t>
            </a:r>
            <a:r>
              <a:rPr lang="fr-FR" sz="1200" b="0" i="1" dirty="0" smtClean="0"/>
              <a:t>; </a:t>
            </a:r>
            <a:r>
              <a:rPr lang="fr-FR" sz="1200" b="0" i="0" u="sng" dirty="0" smtClean="0">
                <a:solidFill>
                  <a:srgbClr val="00B050"/>
                </a:solidFill>
              </a:rPr>
              <a:t>temps</a:t>
            </a:r>
            <a:r>
              <a:rPr lang="fr-FR" sz="1200" b="1" i="1" dirty="0" smtClean="0">
                <a:solidFill>
                  <a:srgbClr val="00B050"/>
                </a:solidFill>
              </a:rPr>
              <a:t>=</a:t>
            </a:r>
            <a:r>
              <a:rPr lang="fr-FR" sz="1200" b="0" i="0" dirty="0" smtClean="0">
                <a:solidFill>
                  <a:srgbClr val="00B050"/>
                </a:solidFill>
              </a:rPr>
              <a:t>1</a:t>
            </a:r>
            <a:r>
              <a:rPr lang="fr-FR" sz="1200" dirty="0" smtClean="0">
                <a:solidFill>
                  <a:srgbClr val="00B050"/>
                </a:solidFill>
              </a:rPr>
              <a:t>min</a:t>
            </a:r>
            <a:r>
              <a:rPr lang="fr-FR" sz="1200" dirty="0" smtClean="0"/>
              <a:t> ; </a:t>
            </a:r>
            <a:r>
              <a:rPr lang="fr-FR" sz="1200" u="sng" dirty="0" smtClean="0">
                <a:solidFill>
                  <a:srgbClr val="7030A0"/>
                </a:solidFill>
              </a:rPr>
              <a:t>Objet :</a:t>
            </a:r>
            <a:r>
              <a:rPr lang="fr-FR" sz="1200" u="none" dirty="0" smtClean="0">
                <a:solidFill>
                  <a:srgbClr val="7030A0"/>
                </a:solidFill>
              </a:rPr>
              <a:t> </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u="none" dirty="0" smtClean="0">
                <a:solidFill>
                  <a:srgbClr val="7030A0"/>
                </a:solidFill>
              </a:rPr>
              <a:t>Décrire</a:t>
            </a:r>
            <a:r>
              <a:rPr lang="fr-FR" sz="1200" u="none" baseline="0" dirty="0" smtClean="0">
                <a:solidFill>
                  <a:srgbClr val="7030A0"/>
                </a:solidFill>
              </a:rPr>
              <a:t> les moyens nécessaires à ces activités</a:t>
            </a:r>
            <a:r>
              <a:rPr lang="fr-FR" sz="1200" u="none" dirty="0" smtClean="0">
                <a:solidFill>
                  <a:srgbClr val="7030A0"/>
                </a:solidFill>
              </a:rPr>
              <a:t>.</a:t>
            </a:r>
          </a:p>
        </p:txBody>
      </p:sp>
      <p:sp>
        <p:nvSpPr>
          <p:cNvPr id="4" name="Espace réservé du numéro de diapositive 3"/>
          <p:cNvSpPr>
            <a:spLocks noGrp="1"/>
          </p:cNvSpPr>
          <p:nvPr>
            <p:ph type="sldNum" sz="quarter" idx="10"/>
          </p:nvPr>
        </p:nvSpPr>
        <p:spPr/>
        <p:txBody>
          <a:bodyPr/>
          <a:lstStyle/>
          <a:p>
            <a:fld id="{964F71F5-F6CE-2242-9591-0D173A7FC8B9}" type="slidenum">
              <a:rPr lang="fr-FR" smtClean="0"/>
              <a:pPr/>
              <a:t>8</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sng" dirty="0" smtClean="0">
                <a:solidFill>
                  <a:schemeClr val="tx2">
                    <a:lumMod val="60000"/>
                    <a:lumOff val="40000"/>
                  </a:schemeClr>
                </a:solidFill>
              </a:rPr>
              <a:t>Parole</a:t>
            </a:r>
            <a:r>
              <a:rPr lang="fr-FR" sz="1200" dirty="0" smtClean="0">
                <a:solidFill>
                  <a:schemeClr val="tx2">
                    <a:lumMod val="60000"/>
                    <a:lumOff val="40000"/>
                  </a:schemeClr>
                </a:solidFill>
              </a:rPr>
              <a:t>  </a:t>
            </a:r>
            <a:r>
              <a:rPr lang="fr-FR" sz="1200" b="0" dirty="0" smtClean="0">
                <a:solidFill>
                  <a:schemeClr val="tx2">
                    <a:lumMod val="60000"/>
                    <a:lumOff val="40000"/>
                  </a:schemeClr>
                </a:solidFill>
                <a:sym typeface="Wingdings" pitchFamily="2" charset="2"/>
              </a:rPr>
              <a:t> </a:t>
            </a:r>
            <a:r>
              <a:rPr lang="fr-FR" sz="1200" b="0" dirty="0" smtClean="0">
                <a:solidFill>
                  <a:schemeClr val="tx2">
                    <a:lumMod val="60000"/>
                    <a:lumOff val="40000"/>
                  </a:schemeClr>
                </a:solidFill>
              </a:rPr>
              <a:t> </a:t>
            </a:r>
            <a:r>
              <a:rPr lang="fr-FR" sz="1200" b="0" i="0" dirty="0" smtClean="0">
                <a:solidFill>
                  <a:schemeClr val="tx2">
                    <a:lumMod val="40000"/>
                    <a:lumOff val="60000"/>
                  </a:schemeClr>
                </a:solidFill>
              </a:rPr>
              <a:t>Guy LOT </a:t>
            </a:r>
            <a:r>
              <a:rPr lang="fr-FR" sz="1200" b="0" i="1" dirty="0" smtClean="0"/>
              <a:t>; </a:t>
            </a:r>
            <a:r>
              <a:rPr lang="fr-FR" sz="1200" b="0" i="0" u="sng" dirty="0" smtClean="0">
                <a:solidFill>
                  <a:srgbClr val="00B050"/>
                </a:solidFill>
              </a:rPr>
              <a:t>temps</a:t>
            </a:r>
            <a:r>
              <a:rPr lang="fr-FR" sz="1200" b="1" i="1" dirty="0" smtClean="0">
                <a:solidFill>
                  <a:srgbClr val="00B050"/>
                </a:solidFill>
              </a:rPr>
              <a:t>=</a:t>
            </a:r>
            <a:r>
              <a:rPr lang="fr-FR" sz="1200" b="0" i="0" dirty="0" smtClean="0">
                <a:solidFill>
                  <a:srgbClr val="00B050"/>
                </a:solidFill>
              </a:rPr>
              <a:t>1,5</a:t>
            </a:r>
            <a:r>
              <a:rPr lang="fr-FR" sz="1200" dirty="0" smtClean="0">
                <a:solidFill>
                  <a:srgbClr val="00B050"/>
                </a:solidFill>
              </a:rPr>
              <a:t>min</a:t>
            </a:r>
            <a:r>
              <a:rPr lang="fr-FR" sz="1200" dirty="0" smtClean="0"/>
              <a:t> ; </a:t>
            </a:r>
            <a:r>
              <a:rPr lang="fr-FR" sz="1200" u="sng" dirty="0" smtClean="0">
                <a:solidFill>
                  <a:srgbClr val="7030A0"/>
                </a:solidFill>
              </a:rPr>
              <a:t>Objet :</a:t>
            </a:r>
            <a:r>
              <a:rPr lang="fr-FR" sz="1200" u="none" dirty="0" smtClean="0">
                <a:solidFill>
                  <a:srgbClr val="7030A0"/>
                </a:solidFill>
              </a:rPr>
              <a:t> </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u="none" dirty="0" smtClean="0">
                <a:solidFill>
                  <a:srgbClr val="7030A0"/>
                </a:solidFill>
              </a:rPr>
              <a:t>Que doit-on</a:t>
            </a:r>
            <a:r>
              <a:rPr lang="fr-FR" sz="1200" u="none" baseline="0" dirty="0" smtClean="0">
                <a:solidFill>
                  <a:srgbClr val="7030A0"/>
                </a:solidFill>
              </a:rPr>
              <a:t> apprendre lors de cette activité.</a:t>
            </a:r>
          </a:p>
        </p:txBody>
      </p:sp>
      <p:sp>
        <p:nvSpPr>
          <p:cNvPr id="4" name="Espace réservé du numéro de diapositive 3"/>
          <p:cNvSpPr>
            <a:spLocks noGrp="1"/>
          </p:cNvSpPr>
          <p:nvPr>
            <p:ph type="sldNum" sz="quarter" idx="10"/>
          </p:nvPr>
        </p:nvSpPr>
        <p:spPr/>
        <p:txBody>
          <a:bodyPr/>
          <a:lstStyle/>
          <a:p>
            <a:fld id="{964F71F5-F6CE-2242-9591-0D173A7FC8B9}" type="slidenum">
              <a:rPr lang="fr-FR" smtClean="0"/>
              <a:pPr/>
              <a:t>9</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sng" dirty="0" smtClean="0">
                <a:solidFill>
                  <a:schemeClr val="tx2">
                    <a:lumMod val="60000"/>
                    <a:lumOff val="40000"/>
                  </a:schemeClr>
                </a:solidFill>
              </a:rPr>
              <a:t>Parole</a:t>
            </a:r>
            <a:r>
              <a:rPr lang="fr-FR" sz="1200" dirty="0" smtClean="0">
                <a:solidFill>
                  <a:schemeClr val="tx2">
                    <a:lumMod val="60000"/>
                    <a:lumOff val="40000"/>
                  </a:schemeClr>
                </a:solidFill>
              </a:rPr>
              <a:t>  </a:t>
            </a:r>
            <a:r>
              <a:rPr lang="fr-FR" sz="1200" b="0" dirty="0" smtClean="0">
                <a:solidFill>
                  <a:schemeClr val="tx2">
                    <a:lumMod val="60000"/>
                    <a:lumOff val="40000"/>
                  </a:schemeClr>
                </a:solidFill>
                <a:sym typeface="Wingdings" pitchFamily="2" charset="2"/>
              </a:rPr>
              <a:t> </a:t>
            </a:r>
            <a:r>
              <a:rPr lang="fr-FR" sz="1200" b="0" dirty="0" smtClean="0">
                <a:solidFill>
                  <a:schemeClr val="tx2">
                    <a:lumMod val="60000"/>
                    <a:lumOff val="40000"/>
                  </a:schemeClr>
                </a:solidFill>
              </a:rPr>
              <a:t> </a:t>
            </a:r>
            <a:r>
              <a:rPr lang="fr-FR" sz="1200" b="0" i="0" dirty="0" smtClean="0">
                <a:solidFill>
                  <a:schemeClr val="tx2">
                    <a:lumMod val="40000"/>
                    <a:lumOff val="60000"/>
                  </a:schemeClr>
                </a:solidFill>
              </a:rPr>
              <a:t>Guy LOT </a:t>
            </a:r>
            <a:r>
              <a:rPr lang="fr-FR" sz="1200" b="0" i="1" dirty="0" smtClean="0"/>
              <a:t>; </a:t>
            </a:r>
            <a:r>
              <a:rPr lang="fr-FR" sz="1200" b="0" i="0" u="sng" dirty="0" smtClean="0">
                <a:solidFill>
                  <a:srgbClr val="00B050"/>
                </a:solidFill>
              </a:rPr>
              <a:t>temps</a:t>
            </a:r>
            <a:r>
              <a:rPr lang="fr-FR" sz="1200" b="1" i="1" dirty="0" smtClean="0">
                <a:solidFill>
                  <a:srgbClr val="00B050"/>
                </a:solidFill>
              </a:rPr>
              <a:t>=</a:t>
            </a:r>
            <a:r>
              <a:rPr lang="fr-FR" sz="1200" b="0" i="0" dirty="0" smtClean="0">
                <a:solidFill>
                  <a:srgbClr val="00B050"/>
                </a:solidFill>
              </a:rPr>
              <a:t>1</a:t>
            </a:r>
            <a:r>
              <a:rPr lang="fr-FR" sz="1200" dirty="0" smtClean="0">
                <a:solidFill>
                  <a:srgbClr val="00B050"/>
                </a:solidFill>
              </a:rPr>
              <a:t>min</a:t>
            </a:r>
            <a:r>
              <a:rPr lang="fr-FR" sz="1200" dirty="0" smtClean="0"/>
              <a:t> ; </a:t>
            </a:r>
            <a:r>
              <a:rPr lang="fr-FR" sz="1200" u="sng" dirty="0" smtClean="0">
                <a:solidFill>
                  <a:srgbClr val="7030A0"/>
                </a:solidFill>
              </a:rPr>
              <a:t>Objet :</a:t>
            </a:r>
            <a:r>
              <a:rPr lang="fr-FR" sz="1200" u="none" dirty="0" smtClean="0">
                <a:solidFill>
                  <a:srgbClr val="7030A0"/>
                </a:solidFill>
              </a:rPr>
              <a:t> </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u="none" dirty="0" smtClean="0">
                <a:solidFill>
                  <a:srgbClr val="7030A0"/>
                </a:solidFill>
              </a:rPr>
              <a:t>Présenter l’activité.</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u="none" baseline="0" dirty="0" smtClean="0">
                <a:solidFill>
                  <a:srgbClr val="7030A0"/>
                </a:solidFill>
              </a:rPr>
              <a:t>Expliquer les différentes phases d’apprentissage.</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u="none" baseline="0" dirty="0" smtClean="0">
                <a:solidFill>
                  <a:srgbClr val="7030A0"/>
                </a:solidFill>
              </a:rPr>
              <a:t>Expliquer le jeu de rôle.</a:t>
            </a:r>
          </a:p>
          <a:p>
            <a:endParaRPr lang="fr-FR" dirty="0"/>
          </a:p>
        </p:txBody>
      </p:sp>
      <p:sp>
        <p:nvSpPr>
          <p:cNvPr id="4" name="Espace réservé du numéro de diapositive 3"/>
          <p:cNvSpPr>
            <a:spLocks noGrp="1"/>
          </p:cNvSpPr>
          <p:nvPr>
            <p:ph type="sldNum" sz="quarter" idx="10"/>
          </p:nvPr>
        </p:nvSpPr>
        <p:spPr/>
        <p:txBody>
          <a:bodyPr/>
          <a:lstStyle/>
          <a:p>
            <a:fld id="{964F71F5-F6CE-2242-9591-0D173A7FC8B9}" type="slidenum">
              <a:rPr lang="fr-FR" smtClean="0"/>
              <a:pPr/>
              <a:t>10</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sng" dirty="0" smtClean="0">
                <a:solidFill>
                  <a:schemeClr val="tx2">
                    <a:lumMod val="60000"/>
                    <a:lumOff val="40000"/>
                  </a:schemeClr>
                </a:solidFill>
              </a:rPr>
              <a:t>Parole</a:t>
            </a:r>
            <a:r>
              <a:rPr lang="fr-FR" sz="1200" dirty="0" smtClean="0">
                <a:solidFill>
                  <a:schemeClr val="tx2">
                    <a:lumMod val="60000"/>
                    <a:lumOff val="40000"/>
                  </a:schemeClr>
                </a:solidFill>
              </a:rPr>
              <a:t>  </a:t>
            </a:r>
            <a:r>
              <a:rPr lang="fr-FR" sz="1200" b="0" dirty="0" smtClean="0">
                <a:solidFill>
                  <a:schemeClr val="tx2">
                    <a:lumMod val="60000"/>
                    <a:lumOff val="40000"/>
                  </a:schemeClr>
                </a:solidFill>
                <a:sym typeface="Wingdings" pitchFamily="2" charset="2"/>
              </a:rPr>
              <a:t> </a:t>
            </a:r>
            <a:r>
              <a:rPr lang="fr-FR" sz="1200" b="0" dirty="0" smtClean="0">
                <a:solidFill>
                  <a:schemeClr val="tx2">
                    <a:lumMod val="60000"/>
                    <a:lumOff val="40000"/>
                  </a:schemeClr>
                </a:solidFill>
              </a:rPr>
              <a:t> </a:t>
            </a:r>
            <a:r>
              <a:rPr lang="fr-FR" sz="1200" b="0" i="0" dirty="0" smtClean="0">
                <a:solidFill>
                  <a:schemeClr val="tx2">
                    <a:lumMod val="40000"/>
                    <a:lumOff val="60000"/>
                  </a:schemeClr>
                </a:solidFill>
              </a:rPr>
              <a:t>Guy LOT </a:t>
            </a:r>
            <a:r>
              <a:rPr lang="fr-FR" sz="1200" b="0" i="1" dirty="0" smtClean="0"/>
              <a:t>; </a:t>
            </a:r>
            <a:r>
              <a:rPr lang="fr-FR" sz="1200" b="0" i="0" u="sng" dirty="0" smtClean="0">
                <a:solidFill>
                  <a:srgbClr val="00B050"/>
                </a:solidFill>
              </a:rPr>
              <a:t>temps</a:t>
            </a:r>
            <a:r>
              <a:rPr lang="fr-FR" sz="1200" b="1" i="1" dirty="0" smtClean="0">
                <a:solidFill>
                  <a:srgbClr val="00B050"/>
                </a:solidFill>
              </a:rPr>
              <a:t>=</a:t>
            </a:r>
            <a:r>
              <a:rPr lang="fr-FR" sz="1200" b="0" i="0" dirty="0" smtClean="0">
                <a:solidFill>
                  <a:srgbClr val="00B050"/>
                </a:solidFill>
              </a:rPr>
              <a:t>1</a:t>
            </a:r>
            <a:r>
              <a:rPr lang="fr-FR" sz="1200" dirty="0" smtClean="0">
                <a:solidFill>
                  <a:srgbClr val="00B050"/>
                </a:solidFill>
              </a:rPr>
              <a:t>min</a:t>
            </a:r>
            <a:r>
              <a:rPr lang="fr-FR" sz="1200" dirty="0" smtClean="0"/>
              <a:t> ; </a:t>
            </a:r>
            <a:r>
              <a:rPr lang="fr-FR" sz="1200" u="sng" dirty="0" smtClean="0">
                <a:solidFill>
                  <a:srgbClr val="7030A0"/>
                </a:solidFill>
              </a:rPr>
              <a:t>Objet :</a:t>
            </a:r>
            <a:r>
              <a:rPr lang="fr-FR" sz="1200" u="none" dirty="0" smtClean="0">
                <a:solidFill>
                  <a:srgbClr val="7030A0"/>
                </a:solidFill>
              </a:rPr>
              <a:t> </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FR" sz="1200" u="none" dirty="0" smtClean="0">
                <a:solidFill>
                  <a:srgbClr val="7030A0"/>
                </a:solidFill>
              </a:rPr>
              <a:t>Décrire</a:t>
            </a:r>
            <a:r>
              <a:rPr lang="fr-FR" sz="1200" u="none" baseline="0" dirty="0" smtClean="0">
                <a:solidFill>
                  <a:srgbClr val="7030A0"/>
                </a:solidFill>
              </a:rPr>
              <a:t> les moyens nécessaires à ces activités</a:t>
            </a:r>
            <a:r>
              <a:rPr lang="fr-FR" sz="1200" u="none" dirty="0" smtClean="0">
                <a:solidFill>
                  <a:srgbClr val="7030A0"/>
                </a:solidFill>
              </a:rPr>
              <a:t>.</a:t>
            </a:r>
          </a:p>
          <a:p>
            <a:endParaRPr lang="fr-FR" dirty="0"/>
          </a:p>
        </p:txBody>
      </p:sp>
      <p:sp>
        <p:nvSpPr>
          <p:cNvPr id="4" name="Espace réservé du numéro de diapositive 3"/>
          <p:cNvSpPr>
            <a:spLocks noGrp="1"/>
          </p:cNvSpPr>
          <p:nvPr>
            <p:ph type="sldNum" sz="quarter" idx="10"/>
          </p:nvPr>
        </p:nvSpPr>
        <p:spPr/>
        <p:txBody>
          <a:bodyPr/>
          <a:lstStyle/>
          <a:p>
            <a:fld id="{964F71F5-F6CE-2242-9591-0D173A7FC8B9}" type="slidenum">
              <a:rPr lang="fr-FR" smtClean="0"/>
              <a:pPr/>
              <a:t>11</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dirty="0" smtClean="0"/>
              <a:t>Cliquez pour modifier le style du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xfrm>
            <a:off x="0" y="6553200"/>
            <a:ext cx="2133600" cy="304800"/>
          </a:xfrm>
          <a:prstGeom prst="rect">
            <a:avLst/>
          </a:prstGeom>
        </p:spPr>
        <p:txBody>
          <a:bodyPr/>
          <a:lstStyle>
            <a:lvl1pPr>
              <a:defRPr>
                <a:ea typeface="Arial" charset="0"/>
              </a:defRPr>
            </a:lvl1pPr>
          </a:lstStyle>
          <a:p>
            <a:pPr>
              <a:defRPr/>
            </a:pPr>
            <a:endParaRPr lang="fr-FR"/>
          </a:p>
        </p:txBody>
      </p:sp>
      <p:sp>
        <p:nvSpPr>
          <p:cNvPr id="5" name="Rectangle 5"/>
          <p:cNvSpPr>
            <a:spLocks noGrp="1" noChangeArrowheads="1"/>
          </p:cNvSpPr>
          <p:nvPr>
            <p:ph type="ftr" sz="quarter" idx="11"/>
          </p:nvPr>
        </p:nvSpPr>
        <p:spPr>
          <a:xfrm>
            <a:off x="3124200" y="6553200"/>
            <a:ext cx="2895600" cy="304800"/>
          </a:xfrm>
          <a:prstGeom prst="rect">
            <a:avLst/>
          </a:prstGeom>
        </p:spPr>
        <p:txBody>
          <a:bodyPr/>
          <a:lstStyle>
            <a:lvl1pPr>
              <a:defRPr>
                <a:ea typeface="Arial" charset="0"/>
              </a:defRPr>
            </a:lvl1pPr>
          </a:lstStyle>
          <a:p>
            <a:pPr>
              <a:defRPr/>
            </a:pPr>
            <a:endParaRPr lang="fr-FR"/>
          </a:p>
        </p:txBody>
      </p:sp>
      <p:sp>
        <p:nvSpPr>
          <p:cNvPr id="6" name="Rectangle 6"/>
          <p:cNvSpPr>
            <a:spLocks noGrp="1" noChangeArrowheads="1"/>
          </p:cNvSpPr>
          <p:nvPr>
            <p:ph type="sldNum" sz="quarter" idx="12"/>
          </p:nvPr>
        </p:nvSpPr>
        <p:spPr>
          <a:xfrm>
            <a:off x="7010400" y="6553200"/>
            <a:ext cx="21336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fld id="{484AADFE-C84D-964F-ADF5-2A0BC680CF55}" type="slidenum">
              <a:rPr lang="fr-FR"/>
              <a:pPr/>
              <a:t>‹#›</a:t>
            </a:fld>
            <a:endParaRPr lang="fr-FR"/>
          </a:p>
        </p:txBody>
      </p:sp>
    </p:spTree>
    <p:extLst>
      <p:ext uri="{BB962C8B-B14F-4D97-AF65-F5344CB8AC3E}">
        <p14:creationId xmlns:p14="http://schemas.microsoft.com/office/powerpoint/2010/main" val="379642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xfrm>
            <a:off x="0" y="6553200"/>
            <a:ext cx="2133600" cy="304800"/>
          </a:xfrm>
          <a:prstGeom prst="rect">
            <a:avLst/>
          </a:prstGeom>
        </p:spPr>
        <p:txBody>
          <a:bodyPr/>
          <a:lstStyle>
            <a:lvl1pPr>
              <a:defRPr>
                <a:ea typeface="Arial" charset="0"/>
              </a:defRPr>
            </a:lvl1pPr>
          </a:lstStyle>
          <a:p>
            <a:pPr>
              <a:defRPr/>
            </a:pPr>
            <a:endParaRPr lang="fr-FR"/>
          </a:p>
        </p:txBody>
      </p:sp>
      <p:sp>
        <p:nvSpPr>
          <p:cNvPr id="5" name="Rectangle 5"/>
          <p:cNvSpPr>
            <a:spLocks noGrp="1" noChangeArrowheads="1"/>
          </p:cNvSpPr>
          <p:nvPr>
            <p:ph type="ftr" sz="quarter" idx="11"/>
          </p:nvPr>
        </p:nvSpPr>
        <p:spPr>
          <a:xfrm>
            <a:off x="3124200" y="6553200"/>
            <a:ext cx="2895600" cy="304800"/>
          </a:xfrm>
          <a:prstGeom prst="rect">
            <a:avLst/>
          </a:prstGeom>
        </p:spPr>
        <p:txBody>
          <a:bodyPr/>
          <a:lstStyle>
            <a:lvl1pPr>
              <a:defRPr>
                <a:ea typeface="Arial" charset="0"/>
              </a:defRPr>
            </a:lvl1pPr>
          </a:lstStyle>
          <a:p>
            <a:pPr>
              <a:defRPr/>
            </a:pPr>
            <a:endParaRPr lang="fr-FR"/>
          </a:p>
        </p:txBody>
      </p:sp>
      <p:sp>
        <p:nvSpPr>
          <p:cNvPr id="6" name="Rectangle 6"/>
          <p:cNvSpPr>
            <a:spLocks noGrp="1" noChangeArrowheads="1"/>
          </p:cNvSpPr>
          <p:nvPr>
            <p:ph type="sldNum" sz="quarter" idx="12"/>
          </p:nvPr>
        </p:nvSpPr>
        <p:spPr>
          <a:xfrm>
            <a:off x="7010400" y="6553200"/>
            <a:ext cx="21336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fld id="{D2AD3622-9C2E-9C44-9C11-09D329436495}" type="slidenum">
              <a:rPr lang="fr-FR"/>
              <a:pPr/>
              <a:t>‹#›</a:t>
            </a:fld>
            <a:endParaRPr lang="fr-FR"/>
          </a:p>
        </p:txBody>
      </p:sp>
    </p:spTree>
    <p:extLst>
      <p:ext uri="{BB962C8B-B14F-4D97-AF65-F5344CB8AC3E}">
        <p14:creationId xmlns:p14="http://schemas.microsoft.com/office/powerpoint/2010/main" val="361325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xfrm>
            <a:off x="0" y="6553200"/>
            <a:ext cx="2133600" cy="304800"/>
          </a:xfrm>
          <a:prstGeom prst="rect">
            <a:avLst/>
          </a:prstGeom>
        </p:spPr>
        <p:txBody>
          <a:bodyPr/>
          <a:lstStyle>
            <a:lvl1pPr>
              <a:defRPr>
                <a:ea typeface="Arial" charset="0"/>
              </a:defRPr>
            </a:lvl1pPr>
          </a:lstStyle>
          <a:p>
            <a:pPr>
              <a:defRPr/>
            </a:pPr>
            <a:endParaRPr lang="fr-FR"/>
          </a:p>
        </p:txBody>
      </p:sp>
      <p:sp>
        <p:nvSpPr>
          <p:cNvPr id="5" name="Rectangle 5"/>
          <p:cNvSpPr>
            <a:spLocks noGrp="1" noChangeArrowheads="1"/>
          </p:cNvSpPr>
          <p:nvPr>
            <p:ph type="ftr" sz="quarter" idx="11"/>
          </p:nvPr>
        </p:nvSpPr>
        <p:spPr>
          <a:xfrm>
            <a:off x="3124200" y="6553200"/>
            <a:ext cx="2895600" cy="304800"/>
          </a:xfrm>
          <a:prstGeom prst="rect">
            <a:avLst/>
          </a:prstGeom>
        </p:spPr>
        <p:txBody>
          <a:bodyPr/>
          <a:lstStyle>
            <a:lvl1pPr>
              <a:defRPr>
                <a:ea typeface="Arial" charset="0"/>
              </a:defRPr>
            </a:lvl1pPr>
          </a:lstStyle>
          <a:p>
            <a:pPr>
              <a:defRPr/>
            </a:pPr>
            <a:endParaRPr lang="fr-FR"/>
          </a:p>
        </p:txBody>
      </p:sp>
      <p:sp>
        <p:nvSpPr>
          <p:cNvPr id="6" name="Rectangle 6"/>
          <p:cNvSpPr>
            <a:spLocks noGrp="1" noChangeArrowheads="1"/>
          </p:cNvSpPr>
          <p:nvPr>
            <p:ph type="sldNum" sz="quarter" idx="12"/>
          </p:nvPr>
        </p:nvSpPr>
        <p:spPr>
          <a:xfrm>
            <a:off x="7010400" y="6553200"/>
            <a:ext cx="21336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fld id="{15AE1DAA-DA3C-2443-9D0F-A292275C27F9}" type="slidenum">
              <a:rPr lang="fr-FR"/>
              <a:pPr/>
              <a:t>‹#›</a:t>
            </a:fld>
            <a:endParaRPr lang="fr-FR"/>
          </a:p>
        </p:txBody>
      </p:sp>
    </p:spTree>
    <p:extLst>
      <p:ext uri="{BB962C8B-B14F-4D97-AF65-F5344CB8AC3E}">
        <p14:creationId xmlns:p14="http://schemas.microsoft.com/office/powerpoint/2010/main" val="230358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4"/>
          <p:cNvSpPr>
            <a:spLocks noGrp="1" noChangeArrowheads="1"/>
          </p:cNvSpPr>
          <p:nvPr>
            <p:ph type="dt" sz="half" idx="10"/>
          </p:nvPr>
        </p:nvSpPr>
        <p:spPr>
          <a:xfrm>
            <a:off x="0" y="6553200"/>
            <a:ext cx="2133600" cy="304800"/>
          </a:xfrm>
          <a:prstGeom prst="rect">
            <a:avLst/>
          </a:prstGeom>
        </p:spPr>
        <p:txBody>
          <a:bodyPr/>
          <a:lstStyle>
            <a:lvl1pPr>
              <a:defRPr>
                <a:ea typeface="Arial" charset="0"/>
              </a:defRPr>
            </a:lvl1pPr>
          </a:lstStyle>
          <a:p>
            <a:pPr>
              <a:defRPr/>
            </a:pPr>
            <a:endParaRPr lang="fr-FR"/>
          </a:p>
        </p:txBody>
      </p:sp>
      <p:sp>
        <p:nvSpPr>
          <p:cNvPr id="4" name="Rectangle 5"/>
          <p:cNvSpPr>
            <a:spLocks noGrp="1" noChangeArrowheads="1"/>
          </p:cNvSpPr>
          <p:nvPr>
            <p:ph type="ftr" sz="quarter" idx="11"/>
          </p:nvPr>
        </p:nvSpPr>
        <p:spPr>
          <a:xfrm>
            <a:off x="3124200" y="6553200"/>
            <a:ext cx="2895600" cy="304800"/>
          </a:xfrm>
          <a:prstGeom prst="rect">
            <a:avLst/>
          </a:prstGeom>
        </p:spPr>
        <p:txBody>
          <a:bodyPr/>
          <a:lstStyle>
            <a:lvl1pPr>
              <a:defRPr>
                <a:ea typeface="Arial" charset="0"/>
              </a:defRPr>
            </a:lvl1pPr>
          </a:lstStyle>
          <a:p>
            <a:pPr>
              <a:defRPr/>
            </a:pPr>
            <a:endParaRPr lang="fr-FR"/>
          </a:p>
        </p:txBody>
      </p:sp>
      <p:sp>
        <p:nvSpPr>
          <p:cNvPr id="5" name="Rectangle 6"/>
          <p:cNvSpPr>
            <a:spLocks noGrp="1" noChangeArrowheads="1"/>
          </p:cNvSpPr>
          <p:nvPr>
            <p:ph type="sldNum" sz="quarter" idx="12"/>
          </p:nvPr>
        </p:nvSpPr>
        <p:spPr>
          <a:xfrm>
            <a:off x="7010400" y="6553200"/>
            <a:ext cx="21336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fld id="{73061500-6C04-2744-9BED-8E1F94A2E015}" type="slidenum">
              <a:rPr lang="fr-FR"/>
              <a:pPr/>
              <a:t>‹#›</a:t>
            </a:fld>
            <a:endParaRPr lang="fr-FR"/>
          </a:p>
        </p:txBody>
      </p:sp>
    </p:spTree>
    <p:extLst>
      <p:ext uri="{BB962C8B-B14F-4D97-AF65-F5344CB8AC3E}">
        <p14:creationId xmlns:p14="http://schemas.microsoft.com/office/powerpoint/2010/main" val="2752760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457200" y="1600200"/>
            <a:ext cx="4038600" cy="45259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noChangeArrowheads="1"/>
          </p:cNvSpPr>
          <p:nvPr>
            <p:ph type="dt" sz="half" idx="10"/>
          </p:nvPr>
        </p:nvSpPr>
        <p:spPr>
          <a:xfrm>
            <a:off x="0" y="6553200"/>
            <a:ext cx="2133600" cy="304800"/>
          </a:xfrm>
          <a:prstGeom prst="rect">
            <a:avLst/>
          </a:prstGeom>
        </p:spPr>
        <p:txBody>
          <a:bodyPr/>
          <a:lstStyle>
            <a:lvl1pPr>
              <a:defRPr>
                <a:ea typeface="Arial" charset="0"/>
              </a:defRPr>
            </a:lvl1pPr>
          </a:lstStyle>
          <a:p>
            <a:pPr>
              <a:defRPr/>
            </a:pPr>
            <a:endParaRPr lang="fr-FR"/>
          </a:p>
        </p:txBody>
      </p:sp>
      <p:sp>
        <p:nvSpPr>
          <p:cNvPr id="6" name="Espace réservé du pied de page 5"/>
          <p:cNvSpPr>
            <a:spLocks noGrp="1" noChangeArrowheads="1"/>
          </p:cNvSpPr>
          <p:nvPr>
            <p:ph type="ftr" sz="quarter" idx="11"/>
          </p:nvPr>
        </p:nvSpPr>
        <p:spPr>
          <a:xfrm>
            <a:off x="3124200" y="6553200"/>
            <a:ext cx="2895600" cy="304800"/>
          </a:xfrm>
          <a:prstGeom prst="rect">
            <a:avLst/>
          </a:prstGeom>
        </p:spPr>
        <p:txBody>
          <a:bodyPr/>
          <a:lstStyle>
            <a:lvl1pPr>
              <a:defRPr>
                <a:ea typeface="Arial" charset="0"/>
              </a:defRPr>
            </a:lvl1pPr>
          </a:lstStyle>
          <a:p>
            <a:pPr>
              <a:defRPr/>
            </a:pPr>
            <a:endParaRPr lang="fr-FR"/>
          </a:p>
        </p:txBody>
      </p:sp>
      <p:sp>
        <p:nvSpPr>
          <p:cNvPr id="7" name="Espace réservé du numéro de diapositive 6"/>
          <p:cNvSpPr>
            <a:spLocks noGrp="1" noChangeArrowheads="1"/>
          </p:cNvSpPr>
          <p:nvPr>
            <p:ph type="sldNum" sz="quarter" idx="12"/>
          </p:nvPr>
        </p:nvSpPr>
        <p:spPr>
          <a:xfrm>
            <a:off x="7010400" y="6553200"/>
            <a:ext cx="21336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fld id="{C3114519-7BFB-2D44-AE89-CA6D1D985E11}" type="slidenum">
              <a:rPr lang="fr-FR"/>
              <a:pPr/>
              <a:t>‹#›</a:t>
            </a:fld>
            <a:endParaRPr lang="fr-FR"/>
          </a:p>
        </p:txBody>
      </p:sp>
    </p:spTree>
    <p:extLst>
      <p:ext uri="{BB962C8B-B14F-4D97-AF65-F5344CB8AC3E}">
        <p14:creationId xmlns:p14="http://schemas.microsoft.com/office/powerpoint/2010/main" val="3638493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xfrm>
            <a:off x="0" y="6553200"/>
            <a:ext cx="2133600" cy="304800"/>
          </a:xfrm>
          <a:prstGeom prst="rect">
            <a:avLst/>
          </a:prstGeom>
        </p:spPr>
        <p:txBody>
          <a:bodyPr/>
          <a:lstStyle>
            <a:lvl1pPr>
              <a:defRPr>
                <a:ea typeface="Arial" charset="0"/>
              </a:defRPr>
            </a:lvl1pPr>
          </a:lstStyle>
          <a:p>
            <a:pPr>
              <a:defRPr/>
            </a:pPr>
            <a:endParaRPr lang="fr-FR"/>
          </a:p>
        </p:txBody>
      </p:sp>
      <p:sp>
        <p:nvSpPr>
          <p:cNvPr id="5" name="Rectangle 5"/>
          <p:cNvSpPr>
            <a:spLocks noGrp="1" noChangeArrowheads="1"/>
          </p:cNvSpPr>
          <p:nvPr>
            <p:ph type="ftr" sz="quarter" idx="11"/>
          </p:nvPr>
        </p:nvSpPr>
        <p:spPr>
          <a:xfrm>
            <a:off x="3124200" y="6553200"/>
            <a:ext cx="2895600" cy="304800"/>
          </a:xfrm>
          <a:prstGeom prst="rect">
            <a:avLst/>
          </a:prstGeom>
        </p:spPr>
        <p:txBody>
          <a:bodyPr/>
          <a:lstStyle>
            <a:lvl1pPr>
              <a:defRPr>
                <a:ea typeface="Arial" charset="0"/>
              </a:defRPr>
            </a:lvl1pPr>
          </a:lstStyle>
          <a:p>
            <a:pPr>
              <a:defRPr/>
            </a:pPr>
            <a:endParaRPr lang="fr-FR"/>
          </a:p>
        </p:txBody>
      </p:sp>
      <p:sp>
        <p:nvSpPr>
          <p:cNvPr id="6" name="Rectangle 6"/>
          <p:cNvSpPr>
            <a:spLocks noGrp="1" noChangeArrowheads="1"/>
          </p:cNvSpPr>
          <p:nvPr>
            <p:ph type="sldNum" sz="quarter" idx="12"/>
          </p:nvPr>
        </p:nvSpPr>
        <p:spPr>
          <a:xfrm>
            <a:off x="7010400" y="6553200"/>
            <a:ext cx="21336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fld id="{9B67D42A-B951-9242-B7F5-0863670FBB4D}" type="slidenum">
              <a:rPr lang="fr-FR"/>
              <a:pPr/>
              <a:t>‹#›</a:t>
            </a:fld>
            <a:endParaRPr lang="fr-FR"/>
          </a:p>
        </p:txBody>
      </p:sp>
    </p:spTree>
    <p:extLst>
      <p:ext uri="{BB962C8B-B14F-4D97-AF65-F5344CB8AC3E}">
        <p14:creationId xmlns:p14="http://schemas.microsoft.com/office/powerpoint/2010/main" val="1076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xfrm>
            <a:off x="0" y="6553200"/>
            <a:ext cx="2133600" cy="304800"/>
          </a:xfrm>
          <a:prstGeom prst="rect">
            <a:avLst/>
          </a:prstGeom>
        </p:spPr>
        <p:txBody>
          <a:bodyPr/>
          <a:lstStyle>
            <a:lvl1pPr>
              <a:defRPr>
                <a:ea typeface="Arial" charset="0"/>
              </a:defRPr>
            </a:lvl1pPr>
          </a:lstStyle>
          <a:p>
            <a:pPr>
              <a:defRPr/>
            </a:pPr>
            <a:endParaRPr lang="fr-FR"/>
          </a:p>
        </p:txBody>
      </p:sp>
      <p:sp>
        <p:nvSpPr>
          <p:cNvPr id="5" name="Rectangle 5"/>
          <p:cNvSpPr>
            <a:spLocks noGrp="1" noChangeArrowheads="1"/>
          </p:cNvSpPr>
          <p:nvPr>
            <p:ph type="ftr" sz="quarter" idx="11"/>
          </p:nvPr>
        </p:nvSpPr>
        <p:spPr>
          <a:xfrm>
            <a:off x="3124200" y="6553200"/>
            <a:ext cx="2895600" cy="304800"/>
          </a:xfrm>
          <a:prstGeom prst="rect">
            <a:avLst/>
          </a:prstGeom>
        </p:spPr>
        <p:txBody>
          <a:bodyPr/>
          <a:lstStyle>
            <a:lvl1pPr>
              <a:defRPr>
                <a:ea typeface="Arial" charset="0"/>
              </a:defRPr>
            </a:lvl1pPr>
          </a:lstStyle>
          <a:p>
            <a:pPr>
              <a:defRPr/>
            </a:pPr>
            <a:endParaRPr lang="fr-FR"/>
          </a:p>
        </p:txBody>
      </p:sp>
      <p:sp>
        <p:nvSpPr>
          <p:cNvPr id="6" name="Rectangle 6"/>
          <p:cNvSpPr>
            <a:spLocks noGrp="1" noChangeArrowheads="1"/>
          </p:cNvSpPr>
          <p:nvPr>
            <p:ph type="sldNum" sz="quarter" idx="12"/>
          </p:nvPr>
        </p:nvSpPr>
        <p:spPr>
          <a:xfrm>
            <a:off x="7010400" y="6553200"/>
            <a:ext cx="21336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fld id="{8CD76D19-6FDD-0C41-8A56-69BA0740ADF1}" type="slidenum">
              <a:rPr lang="fr-FR"/>
              <a:pPr/>
              <a:t>‹#›</a:t>
            </a:fld>
            <a:endParaRPr lang="fr-FR"/>
          </a:p>
        </p:txBody>
      </p:sp>
    </p:spTree>
    <p:extLst>
      <p:ext uri="{BB962C8B-B14F-4D97-AF65-F5344CB8AC3E}">
        <p14:creationId xmlns:p14="http://schemas.microsoft.com/office/powerpoint/2010/main" val="14301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noChangeArrowheads="1"/>
          </p:cNvSpPr>
          <p:nvPr>
            <p:ph type="dt" sz="half" idx="10"/>
          </p:nvPr>
        </p:nvSpPr>
        <p:spPr>
          <a:xfrm>
            <a:off x="0" y="6553200"/>
            <a:ext cx="2133600" cy="304800"/>
          </a:xfrm>
          <a:prstGeom prst="rect">
            <a:avLst/>
          </a:prstGeom>
        </p:spPr>
        <p:txBody>
          <a:bodyPr/>
          <a:lstStyle>
            <a:lvl1pPr>
              <a:defRPr>
                <a:ea typeface="Arial" charset="0"/>
              </a:defRPr>
            </a:lvl1pPr>
          </a:lstStyle>
          <a:p>
            <a:pPr>
              <a:defRPr/>
            </a:pPr>
            <a:endParaRPr lang="fr-FR"/>
          </a:p>
        </p:txBody>
      </p:sp>
      <p:sp>
        <p:nvSpPr>
          <p:cNvPr id="6" name="Espace réservé du pied de page 5"/>
          <p:cNvSpPr>
            <a:spLocks noGrp="1" noChangeArrowheads="1"/>
          </p:cNvSpPr>
          <p:nvPr>
            <p:ph type="ftr" sz="quarter" idx="11"/>
          </p:nvPr>
        </p:nvSpPr>
        <p:spPr>
          <a:xfrm>
            <a:off x="3124200" y="6553200"/>
            <a:ext cx="2895600" cy="304800"/>
          </a:xfrm>
          <a:prstGeom prst="rect">
            <a:avLst/>
          </a:prstGeom>
        </p:spPr>
        <p:txBody>
          <a:bodyPr/>
          <a:lstStyle>
            <a:lvl1pPr>
              <a:defRPr>
                <a:ea typeface="Arial" charset="0"/>
              </a:defRPr>
            </a:lvl1pPr>
          </a:lstStyle>
          <a:p>
            <a:pPr>
              <a:defRPr/>
            </a:pPr>
            <a:endParaRPr lang="fr-FR"/>
          </a:p>
        </p:txBody>
      </p:sp>
      <p:sp>
        <p:nvSpPr>
          <p:cNvPr id="7" name="Espace réservé du numéro de diapositive 6"/>
          <p:cNvSpPr>
            <a:spLocks noGrp="1" noChangeArrowheads="1"/>
          </p:cNvSpPr>
          <p:nvPr>
            <p:ph type="sldNum" sz="quarter" idx="12"/>
          </p:nvPr>
        </p:nvSpPr>
        <p:spPr>
          <a:xfrm>
            <a:off x="7010400" y="6553200"/>
            <a:ext cx="21336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fld id="{4AD89C86-65F7-564A-A703-36B7B6C1A7CD}" type="slidenum">
              <a:rPr lang="fr-FR"/>
              <a:pPr/>
              <a:t>‹#›</a:t>
            </a:fld>
            <a:endParaRPr lang="fr-FR"/>
          </a:p>
        </p:txBody>
      </p:sp>
    </p:spTree>
    <p:extLst>
      <p:ext uri="{BB962C8B-B14F-4D97-AF65-F5344CB8AC3E}">
        <p14:creationId xmlns:p14="http://schemas.microsoft.com/office/powerpoint/2010/main" val="2609649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xfrm>
            <a:off x="0" y="6553200"/>
            <a:ext cx="2133600" cy="304800"/>
          </a:xfrm>
          <a:prstGeom prst="rect">
            <a:avLst/>
          </a:prstGeom>
        </p:spPr>
        <p:txBody>
          <a:bodyPr/>
          <a:lstStyle>
            <a:lvl1pPr>
              <a:defRPr>
                <a:ea typeface="Arial" charset="0"/>
              </a:defRPr>
            </a:lvl1pPr>
          </a:lstStyle>
          <a:p>
            <a:pPr>
              <a:defRPr/>
            </a:pPr>
            <a:endParaRPr lang="fr-FR"/>
          </a:p>
        </p:txBody>
      </p:sp>
      <p:sp>
        <p:nvSpPr>
          <p:cNvPr id="8" name="Rectangle 5"/>
          <p:cNvSpPr>
            <a:spLocks noGrp="1" noChangeArrowheads="1"/>
          </p:cNvSpPr>
          <p:nvPr>
            <p:ph type="ftr" sz="quarter" idx="11"/>
          </p:nvPr>
        </p:nvSpPr>
        <p:spPr>
          <a:xfrm>
            <a:off x="3124200" y="6553200"/>
            <a:ext cx="2895600" cy="304800"/>
          </a:xfrm>
          <a:prstGeom prst="rect">
            <a:avLst/>
          </a:prstGeom>
        </p:spPr>
        <p:txBody>
          <a:bodyPr/>
          <a:lstStyle>
            <a:lvl1pPr>
              <a:defRPr>
                <a:ea typeface="Arial" charset="0"/>
              </a:defRPr>
            </a:lvl1pPr>
          </a:lstStyle>
          <a:p>
            <a:pPr>
              <a:defRPr/>
            </a:pPr>
            <a:endParaRPr lang="fr-FR"/>
          </a:p>
        </p:txBody>
      </p:sp>
      <p:sp>
        <p:nvSpPr>
          <p:cNvPr id="9" name="Rectangle 6"/>
          <p:cNvSpPr>
            <a:spLocks noGrp="1" noChangeArrowheads="1"/>
          </p:cNvSpPr>
          <p:nvPr>
            <p:ph type="sldNum" sz="quarter" idx="12"/>
          </p:nvPr>
        </p:nvSpPr>
        <p:spPr>
          <a:xfrm>
            <a:off x="7010400" y="6553200"/>
            <a:ext cx="21336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fld id="{03F5C31D-B88E-9A44-B705-C5F5B9D7AE67}" type="slidenum">
              <a:rPr lang="fr-FR"/>
              <a:pPr/>
              <a:t>‹#›</a:t>
            </a:fld>
            <a:endParaRPr lang="fr-FR"/>
          </a:p>
        </p:txBody>
      </p:sp>
    </p:spTree>
    <p:extLst>
      <p:ext uri="{BB962C8B-B14F-4D97-AF65-F5344CB8AC3E}">
        <p14:creationId xmlns:p14="http://schemas.microsoft.com/office/powerpoint/2010/main" val="4125910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xfrm>
            <a:off x="0" y="6553200"/>
            <a:ext cx="2133600" cy="304800"/>
          </a:xfrm>
          <a:prstGeom prst="rect">
            <a:avLst/>
          </a:prstGeom>
        </p:spPr>
        <p:txBody>
          <a:bodyPr/>
          <a:lstStyle>
            <a:lvl1pPr>
              <a:defRPr>
                <a:ea typeface="Arial" charset="0"/>
              </a:defRPr>
            </a:lvl1pPr>
          </a:lstStyle>
          <a:p>
            <a:pPr>
              <a:defRPr/>
            </a:pPr>
            <a:endParaRPr lang="fr-FR"/>
          </a:p>
        </p:txBody>
      </p:sp>
      <p:sp>
        <p:nvSpPr>
          <p:cNvPr id="4" name="Rectangle 5"/>
          <p:cNvSpPr>
            <a:spLocks noGrp="1" noChangeArrowheads="1"/>
          </p:cNvSpPr>
          <p:nvPr>
            <p:ph type="ftr" sz="quarter" idx="11"/>
          </p:nvPr>
        </p:nvSpPr>
        <p:spPr>
          <a:xfrm>
            <a:off x="3124200" y="6553200"/>
            <a:ext cx="2895600" cy="304800"/>
          </a:xfrm>
          <a:prstGeom prst="rect">
            <a:avLst/>
          </a:prstGeom>
        </p:spPr>
        <p:txBody>
          <a:bodyPr/>
          <a:lstStyle>
            <a:lvl1pPr>
              <a:defRPr>
                <a:ea typeface="Arial" charset="0"/>
              </a:defRPr>
            </a:lvl1pPr>
          </a:lstStyle>
          <a:p>
            <a:pPr>
              <a:defRPr/>
            </a:pPr>
            <a:endParaRPr lang="fr-FR"/>
          </a:p>
        </p:txBody>
      </p:sp>
      <p:sp>
        <p:nvSpPr>
          <p:cNvPr id="5" name="Rectangle 6"/>
          <p:cNvSpPr>
            <a:spLocks noGrp="1" noChangeArrowheads="1"/>
          </p:cNvSpPr>
          <p:nvPr>
            <p:ph type="sldNum" sz="quarter" idx="12"/>
          </p:nvPr>
        </p:nvSpPr>
        <p:spPr>
          <a:xfrm>
            <a:off x="7010400" y="6553200"/>
            <a:ext cx="21336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fld id="{59797013-75C4-2E4F-9C39-EF04F31F5252}" type="slidenum">
              <a:rPr lang="fr-FR"/>
              <a:pPr/>
              <a:t>‹#›</a:t>
            </a:fld>
            <a:endParaRPr lang="fr-FR"/>
          </a:p>
        </p:txBody>
      </p:sp>
    </p:spTree>
    <p:extLst>
      <p:ext uri="{BB962C8B-B14F-4D97-AF65-F5344CB8AC3E}">
        <p14:creationId xmlns:p14="http://schemas.microsoft.com/office/powerpoint/2010/main" val="3653453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0" y="6553200"/>
            <a:ext cx="2133600" cy="304800"/>
          </a:xfrm>
          <a:prstGeom prst="rect">
            <a:avLst/>
          </a:prstGeom>
        </p:spPr>
        <p:txBody>
          <a:bodyPr/>
          <a:lstStyle>
            <a:lvl1pPr>
              <a:defRPr>
                <a:ea typeface="Arial" charset="0"/>
              </a:defRPr>
            </a:lvl1pPr>
          </a:lstStyle>
          <a:p>
            <a:pPr>
              <a:defRPr/>
            </a:pPr>
            <a:endParaRPr lang="fr-FR"/>
          </a:p>
        </p:txBody>
      </p:sp>
      <p:sp>
        <p:nvSpPr>
          <p:cNvPr id="3" name="Rectangle 5"/>
          <p:cNvSpPr>
            <a:spLocks noGrp="1" noChangeArrowheads="1"/>
          </p:cNvSpPr>
          <p:nvPr>
            <p:ph type="ftr" sz="quarter" idx="11"/>
          </p:nvPr>
        </p:nvSpPr>
        <p:spPr>
          <a:xfrm>
            <a:off x="3124200" y="6553200"/>
            <a:ext cx="2895600" cy="304800"/>
          </a:xfrm>
          <a:prstGeom prst="rect">
            <a:avLst/>
          </a:prstGeom>
        </p:spPr>
        <p:txBody>
          <a:bodyPr/>
          <a:lstStyle>
            <a:lvl1pPr>
              <a:defRPr>
                <a:ea typeface="Arial" charset="0"/>
              </a:defRPr>
            </a:lvl1pPr>
          </a:lstStyle>
          <a:p>
            <a:pPr>
              <a:defRPr/>
            </a:pPr>
            <a:endParaRPr lang="fr-FR"/>
          </a:p>
        </p:txBody>
      </p:sp>
      <p:sp>
        <p:nvSpPr>
          <p:cNvPr id="4" name="Rectangle 6"/>
          <p:cNvSpPr>
            <a:spLocks noGrp="1" noChangeArrowheads="1"/>
          </p:cNvSpPr>
          <p:nvPr>
            <p:ph type="sldNum" sz="quarter" idx="12"/>
          </p:nvPr>
        </p:nvSpPr>
        <p:spPr>
          <a:xfrm>
            <a:off x="7010400" y="6553200"/>
            <a:ext cx="21336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fld id="{DE650043-E25A-7245-937B-3A7F9522D123}" type="slidenum">
              <a:rPr lang="fr-FR"/>
              <a:pPr/>
              <a:t>‹#›</a:t>
            </a:fld>
            <a:endParaRPr lang="fr-FR"/>
          </a:p>
        </p:txBody>
      </p:sp>
    </p:spTree>
    <p:extLst>
      <p:ext uri="{BB962C8B-B14F-4D97-AF65-F5344CB8AC3E}">
        <p14:creationId xmlns:p14="http://schemas.microsoft.com/office/powerpoint/2010/main" val="3446790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noChangeArrowheads="1"/>
          </p:cNvSpPr>
          <p:nvPr>
            <p:ph type="dt" sz="half" idx="10"/>
          </p:nvPr>
        </p:nvSpPr>
        <p:spPr>
          <a:xfrm>
            <a:off x="0" y="6553200"/>
            <a:ext cx="2133600" cy="304800"/>
          </a:xfrm>
          <a:prstGeom prst="rect">
            <a:avLst/>
          </a:prstGeom>
        </p:spPr>
        <p:txBody>
          <a:bodyPr/>
          <a:lstStyle>
            <a:lvl1pPr>
              <a:defRPr>
                <a:ea typeface="Arial" charset="0"/>
              </a:defRPr>
            </a:lvl1pPr>
          </a:lstStyle>
          <a:p>
            <a:pPr>
              <a:defRPr/>
            </a:pPr>
            <a:endParaRPr lang="fr-FR"/>
          </a:p>
        </p:txBody>
      </p:sp>
      <p:sp>
        <p:nvSpPr>
          <p:cNvPr id="6" name="Espace réservé du pied de page 5"/>
          <p:cNvSpPr>
            <a:spLocks noGrp="1" noChangeArrowheads="1"/>
          </p:cNvSpPr>
          <p:nvPr>
            <p:ph type="ftr" sz="quarter" idx="11"/>
          </p:nvPr>
        </p:nvSpPr>
        <p:spPr>
          <a:xfrm>
            <a:off x="3124200" y="6553200"/>
            <a:ext cx="2895600" cy="304800"/>
          </a:xfrm>
          <a:prstGeom prst="rect">
            <a:avLst/>
          </a:prstGeom>
        </p:spPr>
        <p:txBody>
          <a:bodyPr/>
          <a:lstStyle>
            <a:lvl1pPr>
              <a:defRPr>
                <a:ea typeface="Arial" charset="0"/>
              </a:defRPr>
            </a:lvl1pPr>
          </a:lstStyle>
          <a:p>
            <a:pPr>
              <a:defRPr/>
            </a:pPr>
            <a:endParaRPr lang="fr-FR"/>
          </a:p>
        </p:txBody>
      </p:sp>
      <p:sp>
        <p:nvSpPr>
          <p:cNvPr id="7" name="Espace réservé du numéro de diapositive 6"/>
          <p:cNvSpPr>
            <a:spLocks noGrp="1" noChangeArrowheads="1"/>
          </p:cNvSpPr>
          <p:nvPr>
            <p:ph type="sldNum" sz="quarter" idx="12"/>
          </p:nvPr>
        </p:nvSpPr>
        <p:spPr>
          <a:xfrm>
            <a:off x="7010400" y="6553200"/>
            <a:ext cx="21336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fld id="{898B7C18-ED0A-2A43-BD52-972DD9A86CD3}" type="slidenum">
              <a:rPr lang="fr-FR"/>
              <a:pPr/>
              <a:t>‹#›</a:t>
            </a:fld>
            <a:endParaRPr lang="fr-FR"/>
          </a:p>
        </p:txBody>
      </p:sp>
    </p:spTree>
    <p:extLst>
      <p:ext uri="{BB962C8B-B14F-4D97-AF65-F5344CB8AC3E}">
        <p14:creationId xmlns:p14="http://schemas.microsoft.com/office/powerpoint/2010/main" val="3985364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noChangeArrowheads="1"/>
          </p:cNvSpPr>
          <p:nvPr>
            <p:ph type="dt" sz="half" idx="10"/>
          </p:nvPr>
        </p:nvSpPr>
        <p:spPr>
          <a:xfrm>
            <a:off x="0" y="6553200"/>
            <a:ext cx="2133600" cy="304800"/>
          </a:xfrm>
          <a:prstGeom prst="rect">
            <a:avLst/>
          </a:prstGeom>
        </p:spPr>
        <p:txBody>
          <a:bodyPr/>
          <a:lstStyle>
            <a:lvl1pPr>
              <a:defRPr>
                <a:ea typeface="Arial" charset="0"/>
              </a:defRPr>
            </a:lvl1pPr>
          </a:lstStyle>
          <a:p>
            <a:pPr>
              <a:defRPr/>
            </a:pPr>
            <a:endParaRPr lang="fr-FR"/>
          </a:p>
        </p:txBody>
      </p:sp>
      <p:sp>
        <p:nvSpPr>
          <p:cNvPr id="6" name="Espace réservé du pied de page 5"/>
          <p:cNvSpPr>
            <a:spLocks noGrp="1" noChangeArrowheads="1"/>
          </p:cNvSpPr>
          <p:nvPr>
            <p:ph type="ftr" sz="quarter" idx="11"/>
          </p:nvPr>
        </p:nvSpPr>
        <p:spPr>
          <a:xfrm>
            <a:off x="3124200" y="6553200"/>
            <a:ext cx="2895600" cy="304800"/>
          </a:xfrm>
          <a:prstGeom prst="rect">
            <a:avLst/>
          </a:prstGeom>
        </p:spPr>
        <p:txBody>
          <a:bodyPr/>
          <a:lstStyle>
            <a:lvl1pPr>
              <a:defRPr>
                <a:ea typeface="Arial" charset="0"/>
              </a:defRPr>
            </a:lvl1pPr>
          </a:lstStyle>
          <a:p>
            <a:pPr>
              <a:defRPr/>
            </a:pPr>
            <a:endParaRPr lang="fr-FR"/>
          </a:p>
        </p:txBody>
      </p:sp>
      <p:sp>
        <p:nvSpPr>
          <p:cNvPr id="7" name="Espace réservé du numéro de diapositive 6"/>
          <p:cNvSpPr>
            <a:spLocks noGrp="1" noChangeArrowheads="1"/>
          </p:cNvSpPr>
          <p:nvPr>
            <p:ph type="sldNum" sz="quarter" idx="12"/>
          </p:nvPr>
        </p:nvSpPr>
        <p:spPr>
          <a:xfrm>
            <a:off x="7010400" y="6553200"/>
            <a:ext cx="21336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fld id="{5D92A96D-AA2D-9F4A-AC27-92DBB4D2530E}" type="slidenum">
              <a:rPr lang="fr-FR"/>
              <a:pPr/>
              <a:t>‹#›</a:t>
            </a:fld>
            <a:endParaRPr lang="fr-FR"/>
          </a:p>
        </p:txBody>
      </p:sp>
    </p:spTree>
    <p:extLst>
      <p:ext uri="{BB962C8B-B14F-4D97-AF65-F5344CB8AC3E}">
        <p14:creationId xmlns:p14="http://schemas.microsoft.com/office/powerpoint/2010/main" val="6094900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5000">
              <a:schemeClr val="bg1">
                <a:lumMod val="95000"/>
              </a:schemeClr>
            </a:gs>
            <a:gs pos="100000">
              <a:schemeClr val="bg1">
                <a:lumMod val="6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0"/>
            <a:ext cx="7315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028" name="Picture 46"/>
          <p:cNvPicPr>
            <a:picLocks noChangeAspect="1" noChangeArrowheads="1"/>
          </p:cNvPicPr>
          <p:nvPr/>
        </p:nvPicPr>
        <p:blipFill>
          <a:blip r:embed="rId15" cstate="print">
            <a:clrChange>
              <a:clrFrom>
                <a:srgbClr val="FFFFFF"/>
              </a:clrFrom>
              <a:clrTo>
                <a:srgbClr val="FFFFFF">
                  <a:alpha val="0"/>
                </a:srgbClr>
              </a:clrTo>
            </a:clrChange>
            <a:lum bright="-16000" contrast="34000"/>
            <a:extLst>
              <a:ext uri="{28A0092B-C50C-407E-A947-70E740481C1C}">
                <a14:useLocalDpi xmlns:a14="http://schemas.microsoft.com/office/drawing/2010/main" val="0"/>
              </a:ext>
            </a:extLst>
          </a:blip>
          <a:srcRect/>
          <a:stretch>
            <a:fillRect/>
          </a:stretch>
        </p:blipFill>
        <p:spPr bwMode="auto">
          <a:xfrm>
            <a:off x="-23813" y="11113"/>
            <a:ext cx="12525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Connecteur droit 7"/>
          <p:cNvCxnSpPr/>
          <p:nvPr/>
        </p:nvCxnSpPr>
        <p:spPr>
          <a:xfrm>
            <a:off x="381000" y="914400"/>
            <a:ext cx="8756860" cy="1192"/>
          </a:xfrm>
          <a:prstGeom prst="line">
            <a:avLst/>
          </a:prstGeom>
          <a:ln>
            <a:gradFill flip="none" rotWithShape="1">
              <a:gsLst>
                <a:gs pos="0">
                  <a:srgbClr val="120E71"/>
                </a:gs>
                <a:gs pos="100000">
                  <a:srgbClr val="FFFFFF"/>
                </a:gs>
                <a:gs pos="42000">
                  <a:schemeClr val="accent1"/>
                </a:gs>
              </a:gsLst>
              <a:lin ang="0" scaled="1"/>
              <a:tileRect/>
            </a:gradFill>
          </a:ln>
          <a:effectLst>
            <a:outerShdw blurRad="40000" dist="23000" dir="5400000" rotWithShape="0">
              <a:srgbClr val="000000">
                <a:alpha val="35000"/>
              </a:srgbClr>
            </a:outerShdw>
            <a:reflection blurRad="6350" stA="50000" endA="300" endPos="90000" dir="5400000" sy="-100000" algn="bl" rotWithShape="0"/>
          </a:effectLst>
        </p:spPr>
        <p:style>
          <a:lnRef idx="3">
            <a:schemeClr val="accent1"/>
          </a:lnRef>
          <a:fillRef idx="0">
            <a:schemeClr val="accent1"/>
          </a:fillRef>
          <a:effectRef idx="2">
            <a:schemeClr val="accent1"/>
          </a:effectRef>
          <a:fontRef idx="minor">
            <a:schemeClr val="tx1"/>
          </a:fontRef>
        </p:style>
      </p:cxnSp>
      <p:sp>
        <p:nvSpPr>
          <p:cNvPr id="9" name="ZoneTexte 8"/>
          <p:cNvSpPr txBox="1"/>
          <p:nvPr/>
        </p:nvSpPr>
        <p:spPr>
          <a:xfrm>
            <a:off x="0" y="6623447"/>
            <a:ext cx="1835696" cy="261610"/>
          </a:xfrm>
          <a:prstGeom prst="rect">
            <a:avLst/>
          </a:prstGeom>
          <a:noFill/>
        </p:spPr>
        <p:txBody>
          <a:bodyPr wrap="square">
            <a:spAutoFit/>
          </a:bodyPr>
          <a:lstStyle/>
          <a:p>
            <a:pPr>
              <a:defRPr/>
            </a:pPr>
            <a:r>
              <a:rPr lang="fr-FR" sz="1100" dirty="0" smtClean="0">
                <a:solidFill>
                  <a:schemeClr val="accent2">
                    <a:lumMod val="75000"/>
                  </a:schemeClr>
                </a:solidFill>
                <a:latin typeface="Arial Black"/>
                <a:ea typeface="Arial" charset="0"/>
                <a:cs typeface="Arial Black"/>
              </a:rPr>
              <a:t>21 novembre 2013</a:t>
            </a:r>
            <a:endParaRPr lang="fr-FR" sz="1100" dirty="0">
              <a:solidFill>
                <a:schemeClr val="accent2">
                  <a:lumMod val="75000"/>
                </a:schemeClr>
              </a:solidFill>
              <a:latin typeface="Arial Black"/>
              <a:ea typeface="Arial" charset="0"/>
              <a:cs typeface="Arial Black"/>
            </a:endParaRPr>
          </a:p>
        </p:txBody>
      </p:sp>
      <p:sp>
        <p:nvSpPr>
          <p:cNvPr id="10" name="ZoneTexte 9"/>
          <p:cNvSpPr txBox="1"/>
          <p:nvPr/>
        </p:nvSpPr>
        <p:spPr>
          <a:xfrm>
            <a:off x="3886200" y="6608385"/>
            <a:ext cx="1676400" cy="276999"/>
          </a:xfrm>
          <a:prstGeom prst="rect">
            <a:avLst/>
          </a:prstGeom>
          <a:noFill/>
        </p:spPr>
        <p:txBody>
          <a:bodyPr>
            <a:spAutoFit/>
          </a:bodyPr>
          <a:lstStyle/>
          <a:p>
            <a:pPr algn="ctr">
              <a:defRPr/>
            </a:pPr>
            <a:r>
              <a:rPr lang="fr-FR" sz="1200" b="1" dirty="0">
                <a:solidFill>
                  <a:schemeClr val="accent2">
                    <a:lumMod val="75000"/>
                  </a:schemeClr>
                </a:solidFill>
                <a:latin typeface="Arial Black"/>
                <a:ea typeface="Arial" charset="0"/>
                <a:cs typeface="Arial Black"/>
              </a:rPr>
              <a:t>PNF BTS </a:t>
            </a:r>
            <a:r>
              <a:rPr lang="fr-FR" sz="1200" b="1" dirty="0" smtClean="0">
                <a:solidFill>
                  <a:schemeClr val="accent2">
                    <a:lumMod val="75000"/>
                  </a:schemeClr>
                </a:solidFill>
                <a:latin typeface="Arial Black"/>
                <a:ea typeface="Arial" charset="0"/>
                <a:cs typeface="Arial Black"/>
              </a:rPr>
              <a:t>SCBH</a:t>
            </a:r>
            <a:endParaRPr lang="fr-FR" sz="1200" b="1" dirty="0">
              <a:solidFill>
                <a:schemeClr val="accent2">
                  <a:lumMod val="75000"/>
                </a:schemeClr>
              </a:solidFill>
              <a:latin typeface="Arial Black"/>
              <a:ea typeface="Arial" charset="0"/>
              <a:cs typeface="Arial Black"/>
            </a:endParaRPr>
          </a:p>
        </p:txBody>
      </p:sp>
      <p:sp>
        <p:nvSpPr>
          <p:cNvPr id="11" name="ZoneTexte 10"/>
          <p:cNvSpPr txBox="1"/>
          <p:nvPr/>
        </p:nvSpPr>
        <p:spPr>
          <a:xfrm>
            <a:off x="8109520" y="6609159"/>
            <a:ext cx="1143000" cy="276225"/>
          </a:xfrm>
          <a:prstGeom prst="rect">
            <a:avLst/>
          </a:prstGeom>
          <a:noFill/>
        </p:spPr>
        <p:txBody>
          <a:bodyPr>
            <a:spAutoFit/>
          </a:bodyPr>
          <a:lstStyle>
            <a:lvl1pPr eaLnBrk="0" hangingPunct="0">
              <a:defRPr sz="2000">
                <a:solidFill>
                  <a:schemeClr val="tx1"/>
                </a:solidFill>
                <a:latin typeface="Arial" charset="0"/>
                <a:ea typeface="ＭＳ Ｐゴシック" charset="0"/>
                <a:cs typeface="Arial" charset="0"/>
              </a:defRPr>
            </a:lvl1pPr>
            <a:lvl2pPr marL="37931725" indent="-37474525" eaLnBrk="0" hangingPunct="0">
              <a:defRPr sz="2000">
                <a:solidFill>
                  <a:schemeClr val="tx1"/>
                </a:solidFill>
                <a:latin typeface="Arial" charset="0"/>
                <a:ea typeface="Arial" charset="0"/>
                <a:cs typeface="Arial" charset="0"/>
              </a:defRPr>
            </a:lvl2pPr>
            <a:lvl3pPr eaLnBrk="0" hangingPunct="0">
              <a:defRPr sz="2000">
                <a:solidFill>
                  <a:schemeClr val="tx1"/>
                </a:solidFill>
                <a:latin typeface="Arial" charset="0"/>
                <a:ea typeface="Arial" charset="0"/>
                <a:cs typeface="Arial" charset="0"/>
              </a:defRPr>
            </a:lvl3pPr>
            <a:lvl4pPr eaLnBrk="0" hangingPunct="0">
              <a:defRPr sz="2000">
                <a:solidFill>
                  <a:schemeClr val="tx1"/>
                </a:solidFill>
                <a:latin typeface="Arial" charset="0"/>
                <a:ea typeface="Arial" charset="0"/>
                <a:cs typeface="Arial" charset="0"/>
              </a:defRPr>
            </a:lvl4pPr>
            <a:lvl5pPr eaLnBrk="0" hangingPunct="0">
              <a:defRPr sz="2000">
                <a:solidFill>
                  <a:schemeClr val="tx1"/>
                </a:solidFill>
                <a:latin typeface="Arial" charset="0"/>
                <a:ea typeface="Arial" charset="0"/>
                <a:cs typeface="Arial" charset="0"/>
              </a:defRPr>
            </a:lvl5pPr>
            <a:lvl6pPr marL="457200" eaLnBrk="0" fontAlgn="base" hangingPunct="0">
              <a:spcBef>
                <a:spcPct val="0"/>
              </a:spcBef>
              <a:spcAft>
                <a:spcPct val="0"/>
              </a:spcAft>
              <a:defRPr sz="2000">
                <a:solidFill>
                  <a:schemeClr val="tx1"/>
                </a:solidFill>
                <a:latin typeface="Arial" charset="0"/>
                <a:ea typeface="Arial" charset="0"/>
                <a:cs typeface="Arial" charset="0"/>
              </a:defRPr>
            </a:lvl6pPr>
            <a:lvl7pPr marL="914400" eaLnBrk="0" fontAlgn="base" hangingPunct="0">
              <a:spcBef>
                <a:spcPct val="0"/>
              </a:spcBef>
              <a:spcAft>
                <a:spcPct val="0"/>
              </a:spcAft>
              <a:defRPr sz="2000">
                <a:solidFill>
                  <a:schemeClr val="tx1"/>
                </a:solidFill>
                <a:latin typeface="Arial" charset="0"/>
                <a:ea typeface="Arial" charset="0"/>
                <a:cs typeface="Arial" charset="0"/>
              </a:defRPr>
            </a:lvl7pPr>
            <a:lvl8pPr marL="1371600" eaLnBrk="0" fontAlgn="base" hangingPunct="0">
              <a:spcBef>
                <a:spcPct val="0"/>
              </a:spcBef>
              <a:spcAft>
                <a:spcPct val="0"/>
              </a:spcAft>
              <a:defRPr sz="2000">
                <a:solidFill>
                  <a:schemeClr val="tx1"/>
                </a:solidFill>
                <a:latin typeface="Arial" charset="0"/>
                <a:ea typeface="Arial" charset="0"/>
                <a:cs typeface="Arial" charset="0"/>
              </a:defRPr>
            </a:lvl8pPr>
            <a:lvl9pPr marL="1828800" eaLnBrk="0" fontAlgn="base" hangingPunct="0">
              <a:spcBef>
                <a:spcPct val="0"/>
              </a:spcBef>
              <a:spcAft>
                <a:spcPct val="0"/>
              </a:spcAft>
              <a:defRPr sz="2000">
                <a:solidFill>
                  <a:schemeClr val="tx1"/>
                </a:solidFill>
                <a:latin typeface="Arial" charset="0"/>
                <a:ea typeface="Arial" charset="0"/>
                <a:cs typeface="Arial" charset="0"/>
              </a:defRPr>
            </a:lvl9pPr>
          </a:lstStyle>
          <a:p>
            <a:pPr eaLnBrk="1" hangingPunct="1"/>
            <a:r>
              <a:rPr lang="fr-FR" sz="1100" dirty="0">
                <a:solidFill>
                  <a:schemeClr val="accent2">
                    <a:lumMod val="75000"/>
                  </a:schemeClr>
                </a:solidFill>
                <a:latin typeface="Arial Black"/>
                <a:cs typeface="Arial Black"/>
              </a:rPr>
              <a:t>Diapo N°</a:t>
            </a:r>
            <a:fld id="{6207CA73-D683-0E46-A428-1A6FDE460996}" type="slidenum">
              <a:rPr lang="fr-FR" sz="1200" b="1">
                <a:solidFill>
                  <a:schemeClr val="accent2">
                    <a:lumMod val="75000"/>
                  </a:schemeClr>
                </a:solidFill>
                <a:latin typeface="Arial Black"/>
                <a:cs typeface="Arial Black"/>
              </a:rPr>
              <a:pPr eaLnBrk="1" hangingPunct="1"/>
              <a:t>‹#›</a:t>
            </a:fld>
            <a:endParaRPr lang="fr-FR" sz="1200" b="1" dirty="0">
              <a:solidFill>
                <a:schemeClr val="accent2">
                  <a:lumMod val="75000"/>
                </a:schemeClr>
              </a:solidFill>
              <a:latin typeface="Arial Black"/>
              <a:cs typeface="Arial Black"/>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2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s>
</file>

<file path=ppt/slides/_rels/slide11.xml.rels><?xml version="1.0" encoding="UTF-8" standalone="yes"?>
<Relationships xmlns="http://schemas.openxmlformats.org/package/2006/relationships"><Relationship Id="rId11" Type="http://schemas.openxmlformats.org/officeDocument/2006/relationships/image" Target="../media/image25.jpeg"/><Relationship Id="rId12" Type="http://schemas.openxmlformats.org/officeDocument/2006/relationships/image" Target="../media/image43.jpeg"/><Relationship Id="rId13" Type="http://schemas.openxmlformats.org/officeDocument/2006/relationships/image" Target="../media/image44.png"/><Relationship Id="rId1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36.jpe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jpe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1" Type="http://schemas.openxmlformats.org/officeDocument/2006/relationships/image" Target="../media/image54.png"/><Relationship Id="rId12" Type="http://schemas.openxmlformats.org/officeDocument/2006/relationships/image" Target="../media/image55.png"/><Relationship Id="rId13" Type="http://schemas.openxmlformats.org/officeDocument/2006/relationships/image" Target="../media/image56.png"/><Relationship Id="rId14" Type="http://schemas.openxmlformats.org/officeDocument/2006/relationships/image" Target="../media/image57.png"/><Relationship Id="rId15"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s>
</file>

<file path=ppt/slides/_rels/slide14.xml.rels><?xml version="1.0" encoding="UTF-8" standalone="yes"?>
<Relationships xmlns="http://schemas.openxmlformats.org/package/2006/relationships"><Relationship Id="rId11" Type="http://schemas.openxmlformats.org/officeDocument/2006/relationships/image" Target="../media/image65.png"/><Relationship Id="rId12" Type="http://schemas.openxmlformats.org/officeDocument/2006/relationships/image" Target="../media/image66.png"/><Relationship Id="rId13" Type="http://schemas.openxmlformats.org/officeDocument/2006/relationships/image" Target="../media/image67.png"/><Relationship Id="rId14"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46.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3.png"/><Relationship Id="rId9" Type="http://schemas.openxmlformats.org/officeDocument/2006/relationships/image" Target="../media/image64.png"/><Relationship Id="rId10"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6.png"/></Relationships>
</file>

<file path=ppt/slides/_rels/slide16.xml.rels><?xml version="1.0" encoding="UTF-8" standalone="yes"?>
<Relationships xmlns="http://schemas.openxmlformats.org/package/2006/relationships"><Relationship Id="rId11" Type="http://schemas.openxmlformats.org/officeDocument/2006/relationships/image" Target="../media/image77.png"/><Relationship Id="rId12" Type="http://schemas.openxmlformats.org/officeDocument/2006/relationships/image" Target="../media/image78.png"/><Relationship Id="rId13" Type="http://schemas.openxmlformats.org/officeDocument/2006/relationships/image" Target="../media/image79.png"/><Relationship Id="rId14" Type="http://schemas.openxmlformats.org/officeDocument/2006/relationships/image" Target="../media/image47.png"/><Relationship Id="rId15" Type="http://schemas.openxmlformats.org/officeDocument/2006/relationships/image" Target="../media/image80.png"/><Relationship Id="rId16"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9" Type="http://schemas.openxmlformats.org/officeDocument/2006/relationships/image" Target="../media/image75.png"/><Relationship Id="rId10" Type="http://schemas.openxmlformats.org/officeDocument/2006/relationships/image" Target="../media/image76.png"/></Relationships>
</file>

<file path=ppt/slides/_rels/slide17.xml.rels><?xml version="1.0" encoding="UTF-8" standalone="yes"?>
<Relationships xmlns="http://schemas.openxmlformats.org/package/2006/relationships"><Relationship Id="rId11" Type="http://schemas.openxmlformats.org/officeDocument/2006/relationships/image" Target="../media/image89.png"/><Relationship Id="rId12" Type="http://schemas.openxmlformats.org/officeDocument/2006/relationships/image" Target="../media/image90.png"/><Relationship Id="rId13" Type="http://schemas.openxmlformats.org/officeDocument/2006/relationships/image" Target="../media/image91.png"/><Relationship Id="rId14" Type="http://schemas.openxmlformats.org/officeDocument/2006/relationships/image" Target="../media/image92.png"/><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70.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5.png"/><Relationship Id="rId8" Type="http://schemas.openxmlformats.org/officeDocument/2006/relationships/image" Target="../media/image86.png"/><Relationship Id="rId9" Type="http://schemas.openxmlformats.org/officeDocument/2006/relationships/image" Target="../media/image87.png"/><Relationship Id="rId10" Type="http://schemas.openxmlformats.org/officeDocument/2006/relationships/image" Target="../media/image88.png"/></Relationships>
</file>

<file path=ppt/slides/_rels/slide18.xml.rels><?xml version="1.0" encoding="UTF-8" standalone="yes"?>
<Relationships xmlns="http://schemas.openxmlformats.org/package/2006/relationships"><Relationship Id="rId9" Type="http://schemas.openxmlformats.org/officeDocument/2006/relationships/image" Target="../media/image77.png"/><Relationship Id="rId20" Type="http://schemas.openxmlformats.org/officeDocument/2006/relationships/image" Target="../media/image100.png"/><Relationship Id="rId21" Type="http://schemas.openxmlformats.org/officeDocument/2006/relationships/image" Target="../media/image101.jpeg"/><Relationship Id="rId22" Type="http://schemas.openxmlformats.org/officeDocument/2006/relationships/image" Target="../media/image81.png"/><Relationship Id="rId23" Type="http://schemas.openxmlformats.org/officeDocument/2006/relationships/image" Target="../media/image102.png"/><Relationship Id="rId24" Type="http://schemas.openxmlformats.org/officeDocument/2006/relationships/image" Target="../media/image103.png"/><Relationship Id="rId10" Type="http://schemas.openxmlformats.org/officeDocument/2006/relationships/image" Target="../media/image80.png"/><Relationship Id="rId11" Type="http://schemas.openxmlformats.org/officeDocument/2006/relationships/image" Target="../media/image96.png"/><Relationship Id="rId12" Type="http://schemas.openxmlformats.org/officeDocument/2006/relationships/image" Target="../media/image78.png"/><Relationship Id="rId13" Type="http://schemas.openxmlformats.org/officeDocument/2006/relationships/image" Target="../media/image97.png"/><Relationship Id="rId14" Type="http://schemas.openxmlformats.org/officeDocument/2006/relationships/image" Target="../media/image83.png"/><Relationship Id="rId15" Type="http://schemas.openxmlformats.org/officeDocument/2006/relationships/image" Target="../media/image84.png"/><Relationship Id="rId16" Type="http://schemas.openxmlformats.org/officeDocument/2006/relationships/image" Target="../media/image98.png"/><Relationship Id="rId17" Type="http://schemas.openxmlformats.org/officeDocument/2006/relationships/image" Target="../media/image99.png"/><Relationship Id="rId18" Type="http://schemas.openxmlformats.org/officeDocument/2006/relationships/image" Target="../media/image60.png"/><Relationship Id="rId19"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70.png"/><Relationship Id="rId4" Type="http://schemas.openxmlformats.org/officeDocument/2006/relationships/image" Target="../media/image93.png"/><Relationship Id="rId5" Type="http://schemas.openxmlformats.org/officeDocument/2006/relationships/image" Target="../media/image42.png"/><Relationship Id="rId6" Type="http://schemas.openxmlformats.org/officeDocument/2006/relationships/image" Target="../media/image24.jpeg"/><Relationship Id="rId7" Type="http://schemas.openxmlformats.org/officeDocument/2006/relationships/image" Target="../media/image94.png"/><Relationship Id="rId8" Type="http://schemas.openxmlformats.org/officeDocument/2006/relationships/image" Target="../media/image9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7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109.png"/><Relationship Id="rId9" Type="http://schemas.openxmlformats.org/officeDocument/2006/relationships/image" Target="../media/image110.png"/><Relationship Id="rId10" Type="http://schemas.openxmlformats.org/officeDocument/2006/relationships/image" Target="../media/image111.png"/><Relationship Id="rId11" Type="http://schemas.openxmlformats.org/officeDocument/2006/relationships/image" Target="../media/image112.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9" Type="http://schemas.openxmlformats.org/officeDocument/2006/relationships/image" Target="../media/image42.png"/><Relationship Id="rId20" Type="http://schemas.openxmlformats.org/officeDocument/2006/relationships/image" Target="../media/image121.png"/><Relationship Id="rId10" Type="http://schemas.openxmlformats.org/officeDocument/2006/relationships/image" Target="../media/image24.jpeg"/><Relationship Id="rId11" Type="http://schemas.openxmlformats.org/officeDocument/2006/relationships/image" Target="../media/image94.png"/><Relationship Id="rId12" Type="http://schemas.openxmlformats.org/officeDocument/2006/relationships/image" Target="../media/image95.png"/><Relationship Id="rId13" Type="http://schemas.openxmlformats.org/officeDocument/2006/relationships/image" Target="../media/image96.png"/><Relationship Id="rId14" Type="http://schemas.openxmlformats.org/officeDocument/2006/relationships/image" Target="../media/image78.png"/><Relationship Id="rId15" Type="http://schemas.openxmlformats.org/officeDocument/2006/relationships/image" Target="../media/image60.png"/><Relationship Id="rId16" Type="http://schemas.openxmlformats.org/officeDocument/2006/relationships/image" Target="../media/image117.png"/><Relationship Id="rId17" Type="http://schemas.openxmlformats.org/officeDocument/2006/relationships/image" Target="../media/image118.png"/><Relationship Id="rId18" Type="http://schemas.openxmlformats.org/officeDocument/2006/relationships/image" Target="../media/image119.png"/><Relationship Id="rId19" Type="http://schemas.openxmlformats.org/officeDocument/2006/relationships/image" Target="../media/image120.png"/><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04.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7" Type="http://schemas.openxmlformats.org/officeDocument/2006/relationships/image" Target="../media/image116.png"/><Relationship Id="rId8" Type="http://schemas.openxmlformats.org/officeDocument/2006/relationships/image" Target="../media/image9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0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emf"/><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jpeg"/><Relationship Id="rId9" Type="http://schemas.openxmlformats.org/officeDocument/2006/relationships/image" Target="../media/image14.png"/><Relationship Id="rId10"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1" Type="http://schemas.openxmlformats.org/officeDocument/2006/relationships/image" Target="../media/image23.jpeg"/><Relationship Id="rId12" Type="http://schemas.openxmlformats.org/officeDocument/2006/relationships/image" Target="../media/image24.jpeg"/><Relationship Id="rId13"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8.jpe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6000" b="1" dirty="0" smtClean="0">
                <a:latin typeface="Calibri" pitchFamily="34" charset="0"/>
              </a:rPr>
              <a:t>BTS SCBH</a:t>
            </a:r>
            <a:endParaRPr lang="fr-FR" sz="6000" b="1" dirty="0">
              <a:latin typeface="Calibri" pitchFamily="34" charset="0"/>
            </a:endParaRPr>
          </a:p>
        </p:txBody>
      </p:sp>
      <p:pic>
        <p:nvPicPr>
          <p:cNvPr id="4" name="Picture 3"/>
          <p:cNvPicPr>
            <a:picLocks noChangeAspect="1" noChangeArrowheads="1"/>
          </p:cNvPicPr>
          <p:nvPr/>
        </p:nvPicPr>
        <p:blipFill>
          <a:blip r:embed="rId2" cstate="print"/>
          <a:srcRect/>
          <a:stretch>
            <a:fillRect/>
          </a:stretch>
        </p:blipFill>
        <p:spPr bwMode="auto">
          <a:xfrm>
            <a:off x="0" y="1484784"/>
            <a:ext cx="9144000" cy="2376289"/>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a:stretch>
            <a:fillRect/>
          </a:stretch>
        </p:blipFill>
        <p:spPr bwMode="auto">
          <a:xfrm>
            <a:off x="-2199" y="4005064"/>
            <a:ext cx="9147915" cy="216024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124745"/>
            <a:ext cx="9144000" cy="954107"/>
          </a:xfrm>
          <a:prstGeom prst="rect">
            <a:avLst/>
          </a:prstGeom>
          <a:noFill/>
        </p:spPr>
        <p:txBody>
          <a:bodyPr wrap="square" rtlCol="0">
            <a:spAutoFit/>
          </a:bodyPr>
          <a:lstStyle/>
          <a:p>
            <a:pPr>
              <a:buFontTx/>
              <a:buChar char="-"/>
            </a:pPr>
            <a:r>
              <a:rPr lang="fr-FR" sz="2800" dirty="0" smtClean="0"/>
              <a:t> Exemple d’activité proposée : </a:t>
            </a:r>
            <a:r>
              <a:rPr lang="fr-FR" sz="2400" dirty="0" smtClean="0"/>
              <a:t>réceptionner une dalle béton</a:t>
            </a:r>
          </a:p>
          <a:p>
            <a:endParaRPr lang="fr-FR" sz="2800" dirty="0"/>
          </a:p>
        </p:txBody>
      </p:sp>
      <p:grpSp>
        <p:nvGrpSpPr>
          <p:cNvPr id="4" name="Groupe 3"/>
          <p:cNvGrpSpPr/>
          <p:nvPr/>
        </p:nvGrpSpPr>
        <p:grpSpPr>
          <a:xfrm>
            <a:off x="1475656" y="-27384"/>
            <a:ext cx="7668344" cy="955866"/>
            <a:chOff x="1475656" y="-27384"/>
            <a:chExt cx="7668344" cy="955866"/>
          </a:xfrm>
        </p:grpSpPr>
        <p:sp>
          <p:nvSpPr>
            <p:cNvPr id="5" name="Rectangle 4"/>
            <p:cNvSpPr>
              <a:spLocks noChangeArrowheads="1"/>
            </p:cNvSpPr>
            <p:nvPr/>
          </p:nvSpPr>
          <p:spPr bwMode="auto">
            <a:xfrm>
              <a:off x="1475656" y="0"/>
              <a:ext cx="6587753" cy="461665"/>
            </a:xfrm>
            <a:prstGeom prst="rect">
              <a:avLst/>
            </a:prstGeom>
            <a:solidFill>
              <a:schemeClr val="accent2"/>
            </a:solidFill>
            <a:ln w="9525">
              <a:solidFill>
                <a:schemeClr val="folHlink"/>
              </a:solidFill>
              <a:miter lim="800000"/>
              <a:headEnd/>
              <a:tailEnd/>
            </a:ln>
            <a:effectLst/>
          </p:spPr>
          <p:txBody>
            <a:bodyPr wrap="square">
              <a:spAutoFit/>
            </a:bodyPr>
            <a:lstStyle/>
            <a:p>
              <a:pPr lvl="0" algn="ctr"/>
              <a:r>
                <a:rPr lang="fr-FR" sz="2400" b="1" dirty="0" smtClean="0">
                  <a:solidFill>
                    <a:schemeClr val="bg1"/>
                  </a:solidFill>
                </a:rPr>
                <a:t>Présentation d’activités d’apprentissage</a:t>
              </a:r>
              <a:endParaRPr lang="fr-FR" sz="2400" b="1" kern="0" dirty="0" smtClean="0">
                <a:solidFill>
                  <a:schemeClr val="bg1"/>
                </a:solidFill>
                <a:cs typeface="ＭＳ Ｐゴシック" charset="0"/>
              </a:endParaRPr>
            </a:p>
          </p:txBody>
        </p:sp>
        <p:sp>
          <p:nvSpPr>
            <p:cNvPr id="6" name="Ellipse 5"/>
            <p:cNvSpPr/>
            <p:nvPr/>
          </p:nvSpPr>
          <p:spPr>
            <a:xfrm>
              <a:off x="1763688" y="476672"/>
              <a:ext cx="6048672"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-B- Réceptionner les supports</a:t>
              </a:r>
              <a:endParaRPr lang="fr-FR" sz="2400" dirty="0"/>
            </a:p>
          </p:txBody>
        </p:sp>
        <p:pic>
          <p:nvPicPr>
            <p:cNvPr id="7" name="Picture 2"/>
            <p:cNvPicPr>
              <a:picLocks noChangeAspect="1" noChangeArrowheads="1"/>
            </p:cNvPicPr>
            <p:nvPr/>
          </p:nvPicPr>
          <p:blipFill>
            <a:blip r:embed="rId3" cstate="print"/>
            <a:srcRect/>
            <a:stretch>
              <a:fillRect/>
            </a:stretch>
          </p:blipFill>
          <p:spPr bwMode="auto">
            <a:xfrm>
              <a:off x="7812360" y="-27384"/>
              <a:ext cx="1331640" cy="955866"/>
            </a:xfrm>
            <a:prstGeom prst="rect">
              <a:avLst/>
            </a:prstGeom>
            <a:noFill/>
            <a:ln w="9525">
              <a:noFill/>
              <a:miter lim="800000"/>
              <a:headEnd/>
              <a:tailEnd/>
            </a:ln>
          </p:spPr>
        </p:pic>
      </p:grpSp>
      <p:grpSp>
        <p:nvGrpSpPr>
          <p:cNvPr id="28" name="Groupe 27"/>
          <p:cNvGrpSpPr/>
          <p:nvPr/>
        </p:nvGrpSpPr>
        <p:grpSpPr>
          <a:xfrm>
            <a:off x="0" y="1484784"/>
            <a:ext cx="4782542" cy="2490861"/>
            <a:chOff x="0" y="1484784"/>
            <a:chExt cx="4782542" cy="2490861"/>
          </a:xfrm>
        </p:grpSpPr>
        <p:pic>
          <p:nvPicPr>
            <p:cNvPr id="2050" name="Picture 2"/>
            <p:cNvPicPr>
              <a:picLocks noChangeAspect="1" noChangeArrowheads="1"/>
            </p:cNvPicPr>
            <p:nvPr/>
          </p:nvPicPr>
          <p:blipFill>
            <a:blip r:embed="rId4" cstate="print"/>
            <a:srcRect/>
            <a:stretch>
              <a:fillRect/>
            </a:stretch>
          </p:blipFill>
          <p:spPr bwMode="auto">
            <a:xfrm>
              <a:off x="0" y="1484784"/>
              <a:ext cx="2663635" cy="1152128"/>
            </a:xfrm>
            <a:prstGeom prst="rect">
              <a:avLst/>
            </a:prstGeom>
            <a:noFill/>
            <a:ln w="9525">
              <a:noFill/>
              <a:miter lim="800000"/>
              <a:headEnd/>
              <a:tailEnd/>
            </a:ln>
          </p:spPr>
        </p:pic>
        <p:grpSp>
          <p:nvGrpSpPr>
            <p:cNvPr id="18" name="Groupe 17"/>
            <p:cNvGrpSpPr/>
            <p:nvPr/>
          </p:nvGrpSpPr>
          <p:grpSpPr>
            <a:xfrm>
              <a:off x="591281" y="2034329"/>
              <a:ext cx="4191261" cy="1941316"/>
              <a:chOff x="591281" y="2034329"/>
              <a:chExt cx="4191261" cy="1941316"/>
            </a:xfrm>
          </p:grpSpPr>
          <p:pic>
            <p:nvPicPr>
              <p:cNvPr id="5122" name="Picture 2"/>
              <p:cNvPicPr>
                <a:picLocks noChangeAspect="1" noChangeArrowheads="1"/>
              </p:cNvPicPr>
              <p:nvPr/>
            </p:nvPicPr>
            <p:blipFill>
              <a:blip r:embed="rId5" cstate="print"/>
              <a:srcRect/>
              <a:stretch>
                <a:fillRect/>
              </a:stretch>
            </p:blipFill>
            <p:spPr bwMode="auto">
              <a:xfrm>
                <a:off x="2267744" y="2034329"/>
                <a:ext cx="2514798" cy="1941316"/>
              </a:xfrm>
              <a:prstGeom prst="rect">
                <a:avLst/>
              </a:prstGeom>
              <a:noFill/>
              <a:ln w="9525">
                <a:noFill/>
                <a:miter lim="800000"/>
                <a:headEnd/>
                <a:tailEnd/>
              </a:ln>
            </p:spPr>
          </p:pic>
          <p:sp>
            <p:nvSpPr>
              <p:cNvPr id="9" name="ZoneTexte 8"/>
              <p:cNvSpPr txBox="1"/>
              <p:nvPr/>
            </p:nvSpPr>
            <p:spPr>
              <a:xfrm rot="19933903">
                <a:off x="591281" y="2341061"/>
                <a:ext cx="3059832" cy="400110"/>
              </a:xfrm>
              <a:prstGeom prst="rect">
                <a:avLst/>
              </a:prstGeom>
              <a:noFill/>
            </p:spPr>
            <p:txBody>
              <a:bodyPr wrap="square" rtlCol="0">
                <a:spAutoFit/>
              </a:bodyPr>
              <a:lstStyle/>
              <a:p>
                <a:r>
                  <a:rPr lang="fr-FR" b="1" dirty="0" smtClean="0">
                    <a:solidFill>
                      <a:srgbClr val="FF0000"/>
                    </a:solidFill>
                  </a:rPr>
                  <a:t>On part d’un exemple</a:t>
                </a:r>
              </a:p>
            </p:txBody>
          </p:sp>
        </p:grpSp>
      </p:grpSp>
      <p:grpSp>
        <p:nvGrpSpPr>
          <p:cNvPr id="19" name="Groupe 18"/>
          <p:cNvGrpSpPr/>
          <p:nvPr/>
        </p:nvGrpSpPr>
        <p:grpSpPr>
          <a:xfrm>
            <a:off x="1" y="4114435"/>
            <a:ext cx="4427984" cy="2626933"/>
            <a:chOff x="-9880" y="4042427"/>
            <a:chExt cx="4696693" cy="2626933"/>
          </a:xfrm>
        </p:grpSpPr>
        <p:pic>
          <p:nvPicPr>
            <p:cNvPr id="5125" name="Picture 5"/>
            <p:cNvPicPr>
              <a:picLocks noChangeAspect="1" noChangeArrowheads="1"/>
            </p:cNvPicPr>
            <p:nvPr/>
          </p:nvPicPr>
          <p:blipFill>
            <a:blip r:embed="rId6" cstate="print"/>
            <a:srcRect/>
            <a:stretch>
              <a:fillRect/>
            </a:stretch>
          </p:blipFill>
          <p:spPr bwMode="auto">
            <a:xfrm>
              <a:off x="0" y="4149080"/>
              <a:ext cx="4283968" cy="838200"/>
            </a:xfrm>
            <a:prstGeom prst="rect">
              <a:avLst/>
            </a:prstGeom>
            <a:noFill/>
            <a:ln w="9525">
              <a:noFill/>
              <a:miter lim="800000"/>
              <a:headEnd/>
              <a:tailEnd/>
            </a:ln>
          </p:spPr>
        </p:pic>
        <p:pic>
          <p:nvPicPr>
            <p:cNvPr id="5126" name="Picture 6"/>
            <p:cNvPicPr>
              <a:picLocks noChangeAspect="1" noChangeArrowheads="1"/>
            </p:cNvPicPr>
            <p:nvPr/>
          </p:nvPicPr>
          <p:blipFill>
            <a:blip r:embed="rId7" cstate="print"/>
            <a:srcRect/>
            <a:stretch>
              <a:fillRect/>
            </a:stretch>
          </p:blipFill>
          <p:spPr bwMode="auto">
            <a:xfrm>
              <a:off x="0" y="5013176"/>
              <a:ext cx="3131840" cy="1598788"/>
            </a:xfrm>
            <a:prstGeom prst="rect">
              <a:avLst/>
            </a:prstGeom>
            <a:noFill/>
            <a:ln w="9525">
              <a:noFill/>
              <a:miter lim="800000"/>
              <a:headEnd/>
              <a:tailEnd/>
            </a:ln>
          </p:spPr>
        </p:pic>
        <p:pic>
          <p:nvPicPr>
            <p:cNvPr id="5127" name="Picture 7"/>
            <p:cNvPicPr>
              <a:picLocks noChangeAspect="1" noChangeArrowheads="1"/>
            </p:cNvPicPr>
            <p:nvPr/>
          </p:nvPicPr>
          <p:blipFill>
            <a:blip r:embed="rId8" cstate="print"/>
            <a:srcRect/>
            <a:stretch>
              <a:fillRect/>
            </a:stretch>
          </p:blipFill>
          <p:spPr bwMode="auto">
            <a:xfrm>
              <a:off x="2624613" y="4042427"/>
              <a:ext cx="2062200" cy="2626933"/>
            </a:xfrm>
            <a:prstGeom prst="rect">
              <a:avLst/>
            </a:prstGeom>
            <a:noFill/>
            <a:ln w="9525">
              <a:noFill/>
              <a:miter lim="800000"/>
              <a:headEnd/>
              <a:tailEnd/>
            </a:ln>
          </p:spPr>
        </p:pic>
        <p:sp>
          <p:nvSpPr>
            <p:cNvPr id="16" name="ZoneTexte 15"/>
            <p:cNvSpPr txBox="1"/>
            <p:nvPr/>
          </p:nvSpPr>
          <p:spPr>
            <a:xfrm rot="20437457">
              <a:off x="-9880" y="5178938"/>
              <a:ext cx="3059832" cy="400110"/>
            </a:xfrm>
            <a:prstGeom prst="rect">
              <a:avLst/>
            </a:prstGeom>
            <a:noFill/>
          </p:spPr>
          <p:txBody>
            <a:bodyPr wrap="square" rtlCol="0">
              <a:spAutoFit/>
            </a:bodyPr>
            <a:lstStyle/>
            <a:p>
              <a:r>
                <a:rPr lang="fr-FR" b="1" dirty="0" smtClean="0">
                  <a:solidFill>
                    <a:srgbClr val="FF0000"/>
                  </a:solidFill>
                </a:rPr>
                <a:t>Phase de préparation</a:t>
              </a:r>
            </a:p>
          </p:txBody>
        </p:sp>
      </p:grpSp>
      <p:grpSp>
        <p:nvGrpSpPr>
          <p:cNvPr id="32" name="Groupe 31"/>
          <p:cNvGrpSpPr/>
          <p:nvPr/>
        </p:nvGrpSpPr>
        <p:grpSpPr>
          <a:xfrm>
            <a:off x="4344340" y="1628800"/>
            <a:ext cx="4564362" cy="5562483"/>
            <a:chOff x="4344340" y="1628800"/>
            <a:chExt cx="4564362" cy="5562483"/>
          </a:xfrm>
        </p:grpSpPr>
        <p:grpSp>
          <p:nvGrpSpPr>
            <p:cNvPr id="30" name="Groupe 29"/>
            <p:cNvGrpSpPr/>
            <p:nvPr/>
          </p:nvGrpSpPr>
          <p:grpSpPr>
            <a:xfrm>
              <a:off x="4344340" y="1628800"/>
              <a:ext cx="4564362" cy="5562483"/>
              <a:chOff x="4344340" y="1628800"/>
              <a:chExt cx="4564362" cy="5562483"/>
            </a:xfrm>
          </p:grpSpPr>
          <p:grpSp>
            <p:nvGrpSpPr>
              <p:cNvPr id="27" name="Groupe 26"/>
              <p:cNvGrpSpPr/>
              <p:nvPr/>
            </p:nvGrpSpPr>
            <p:grpSpPr>
              <a:xfrm>
                <a:off x="4344340" y="1628800"/>
                <a:ext cx="4564362" cy="4806765"/>
                <a:chOff x="4344340" y="1628800"/>
                <a:chExt cx="4564362" cy="4806765"/>
              </a:xfrm>
            </p:grpSpPr>
            <p:pic>
              <p:nvPicPr>
                <p:cNvPr id="2053" name="Picture 5"/>
                <p:cNvPicPr>
                  <a:picLocks noChangeAspect="1" noChangeArrowheads="1"/>
                </p:cNvPicPr>
                <p:nvPr/>
              </p:nvPicPr>
              <p:blipFill>
                <a:blip r:embed="rId9" cstate="print"/>
                <a:srcRect/>
                <a:stretch>
                  <a:fillRect/>
                </a:stretch>
              </p:blipFill>
              <p:spPr bwMode="auto">
                <a:xfrm>
                  <a:off x="5508104" y="4437112"/>
                  <a:ext cx="1463824" cy="1998453"/>
                </a:xfrm>
                <a:prstGeom prst="rect">
                  <a:avLst/>
                </a:prstGeom>
                <a:noFill/>
                <a:ln w="9525">
                  <a:noFill/>
                  <a:miter lim="800000"/>
                  <a:headEnd/>
                  <a:tailEnd/>
                </a:ln>
              </p:spPr>
            </p:pic>
            <p:pic>
              <p:nvPicPr>
                <p:cNvPr id="2054" name="Picture 6"/>
                <p:cNvPicPr>
                  <a:picLocks noChangeAspect="1" noChangeArrowheads="1"/>
                </p:cNvPicPr>
                <p:nvPr/>
              </p:nvPicPr>
              <p:blipFill>
                <a:blip r:embed="rId10" cstate="print"/>
                <a:srcRect/>
                <a:stretch>
                  <a:fillRect/>
                </a:stretch>
              </p:blipFill>
              <p:spPr bwMode="auto">
                <a:xfrm>
                  <a:off x="7092280" y="3140968"/>
                  <a:ext cx="1816422" cy="2698798"/>
                </a:xfrm>
                <a:prstGeom prst="rect">
                  <a:avLst/>
                </a:prstGeom>
                <a:noFill/>
                <a:ln w="9525">
                  <a:noFill/>
                  <a:miter lim="800000"/>
                  <a:headEnd/>
                  <a:tailEnd/>
                </a:ln>
              </p:spPr>
            </p:pic>
            <p:sp>
              <p:nvSpPr>
                <p:cNvPr id="23" name="ZoneTexte 22"/>
                <p:cNvSpPr txBox="1"/>
                <p:nvPr/>
              </p:nvSpPr>
              <p:spPr>
                <a:xfrm>
                  <a:off x="4572000" y="6165305"/>
                  <a:ext cx="2376264" cy="246221"/>
                </a:xfrm>
                <a:prstGeom prst="rect">
                  <a:avLst/>
                </a:prstGeom>
                <a:solidFill>
                  <a:schemeClr val="bg1"/>
                </a:solidFill>
                <a:ln>
                  <a:solidFill>
                    <a:schemeClr val="tx2"/>
                  </a:solidFill>
                </a:ln>
              </p:spPr>
              <p:txBody>
                <a:bodyPr wrap="square" lIns="0" tIns="0" rIns="0" bIns="0" rtlCol="0">
                  <a:spAutoFit/>
                </a:bodyPr>
                <a:lstStyle/>
                <a:p>
                  <a:pPr algn="ctr"/>
                  <a:r>
                    <a:rPr lang="fr-FR" sz="1600" dirty="0" smtClean="0">
                      <a:solidFill>
                        <a:srgbClr val="FF0000"/>
                      </a:solidFill>
                    </a:rPr>
                    <a:t>Les dimensions</a:t>
                  </a:r>
                  <a:endParaRPr lang="fr-FR" sz="1600" dirty="0">
                    <a:solidFill>
                      <a:srgbClr val="FF0000"/>
                    </a:solidFill>
                  </a:endParaRPr>
                </a:p>
              </p:txBody>
            </p:sp>
            <p:sp>
              <p:nvSpPr>
                <p:cNvPr id="24" name="ZoneTexte 23"/>
                <p:cNvSpPr txBox="1"/>
                <p:nvPr/>
              </p:nvSpPr>
              <p:spPr>
                <a:xfrm>
                  <a:off x="7020272" y="5517233"/>
                  <a:ext cx="1872208" cy="246221"/>
                </a:xfrm>
                <a:prstGeom prst="rect">
                  <a:avLst/>
                </a:prstGeom>
                <a:solidFill>
                  <a:schemeClr val="bg1"/>
                </a:solidFill>
                <a:ln>
                  <a:solidFill>
                    <a:schemeClr val="tx2"/>
                  </a:solidFill>
                </a:ln>
              </p:spPr>
              <p:txBody>
                <a:bodyPr wrap="square" lIns="0" tIns="0" rIns="0" bIns="0" rtlCol="0">
                  <a:spAutoFit/>
                </a:bodyPr>
                <a:lstStyle/>
                <a:p>
                  <a:pPr algn="ctr"/>
                  <a:r>
                    <a:rPr lang="fr-FR" sz="1600" dirty="0" smtClean="0">
                      <a:solidFill>
                        <a:srgbClr val="FF0000"/>
                      </a:solidFill>
                    </a:rPr>
                    <a:t>Les niveaux</a:t>
                  </a:r>
                  <a:endParaRPr lang="fr-FR" sz="1600" dirty="0">
                    <a:solidFill>
                      <a:srgbClr val="FF0000"/>
                    </a:solidFill>
                  </a:endParaRPr>
                </a:p>
              </p:txBody>
            </p:sp>
            <p:pic>
              <p:nvPicPr>
                <p:cNvPr id="2055" name="Picture 7"/>
                <p:cNvPicPr>
                  <a:picLocks noChangeAspect="1" noChangeArrowheads="1"/>
                </p:cNvPicPr>
                <p:nvPr/>
              </p:nvPicPr>
              <p:blipFill>
                <a:blip r:embed="rId11" cstate="print"/>
                <a:srcRect/>
                <a:stretch>
                  <a:fillRect/>
                </a:stretch>
              </p:blipFill>
              <p:spPr bwMode="auto">
                <a:xfrm>
                  <a:off x="5364088" y="1628800"/>
                  <a:ext cx="3382144" cy="1612321"/>
                </a:xfrm>
                <a:prstGeom prst="rect">
                  <a:avLst/>
                </a:prstGeom>
                <a:noFill/>
                <a:ln w="9525">
                  <a:noFill/>
                  <a:miter lim="800000"/>
                  <a:headEnd/>
                  <a:tailEnd/>
                </a:ln>
              </p:spPr>
            </p:pic>
            <p:sp>
              <p:nvSpPr>
                <p:cNvPr id="26" name="ZoneTexte 25"/>
                <p:cNvSpPr txBox="1"/>
                <p:nvPr/>
              </p:nvSpPr>
              <p:spPr>
                <a:xfrm>
                  <a:off x="6012160" y="2996952"/>
                  <a:ext cx="1872208" cy="246221"/>
                </a:xfrm>
                <a:prstGeom prst="rect">
                  <a:avLst/>
                </a:prstGeom>
                <a:solidFill>
                  <a:schemeClr val="bg1"/>
                </a:solidFill>
                <a:ln>
                  <a:solidFill>
                    <a:schemeClr val="tx2"/>
                  </a:solidFill>
                </a:ln>
              </p:spPr>
              <p:txBody>
                <a:bodyPr wrap="square" lIns="0" tIns="0" rIns="0" bIns="0" rtlCol="0">
                  <a:spAutoFit/>
                </a:bodyPr>
                <a:lstStyle/>
                <a:p>
                  <a:pPr algn="ctr"/>
                  <a:r>
                    <a:rPr lang="fr-FR" sz="1600" dirty="0" smtClean="0">
                      <a:solidFill>
                        <a:srgbClr val="FF0000"/>
                      </a:solidFill>
                    </a:rPr>
                    <a:t>La planéité</a:t>
                  </a:r>
                  <a:endParaRPr lang="fr-FR" sz="1600" dirty="0">
                    <a:solidFill>
                      <a:srgbClr val="FF0000"/>
                    </a:solidFill>
                  </a:endParaRPr>
                </a:p>
              </p:txBody>
            </p:sp>
            <p:sp>
              <p:nvSpPr>
                <p:cNvPr id="17" name="ZoneTexte 16"/>
                <p:cNvSpPr txBox="1"/>
                <p:nvPr/>
              </p:nvSpPr>
              <p:spPr>
                <a:xfrm rot="20437457">
                  <a:off x="4344340" y="3730592"/>
                  <a:ext cx="2754624" cy="400110"/>
                </a:xfrm>
                <a:prstGeom prst="rect">
                  <a:avLst/>
                </a:prstGeom>
                <a:noFill/>
              </p:spPr>
              <p:txBody>
                <a:bodyPr wrap="square" rtlCol="0">
                  <a:spAutoFit/>
                </a:bodyPr>
                <a:lstStyle/>
                <a:p>
                  <a:r>
                    <a:rPr lang="fr-FR" b="1" dirty="0" smtClean="0">
                      <a:solidFill>
                        <a:srgbClr val="FF0000"/>
                      </a:solidFill>
                    </a:rPr>
                    <a:t>Phase de réception</a:t>
                  </a:r>
                </a:p>
              </p:txBody>
            </p:sp>
          </p:grpSp>
          <p:sp>
            <p:nvSpPr>
              <p:cNvPr id="29" name="Flèche courbée vers le haut 28"/>
              <p:cNvSpPr/>
              <p:nvPr/>
            </p:nvSpPr>
            <p:spPr>
              <a:xfrm rot="18733088">
                <a:off x="4770136" y="3550237"/>
                <a:ext cx="4747030" cy="2535061"/>
              </a:xfrm>
              <a:prstGeom prst="curvedUpArrow">
                <a:avLst>
                  <a:gd name="adj1" fmla="val 14149"/>
                  <a:gd name="adj2" fmla="val 50000"/>
                  <a:gd name="adj3" fmla="val 25000"/>
                </a:avLst>
              </a:prstGeom>
              <a:solidFill>
                <a:schemeClr val="bg2">
                  <a:alpha val="23000"/>
                </a:schemeClr>
              </a:solidFill>
              <a:ln w="63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pic>
          <p:nvPicPr>
            <p:cNvPr id="2056" name="Picture 8"/>
            <p:cNvPicPr>
              <a:picLocks noChangeAspect="1" noChangeArrowheads="1"/>
            </p:cNvPicPr>
            <p:nvPr/>
          </p:nvPicPr>
          <p:blipFill>
            <a:blip r:embed="rId12" cstate="print"/>
            <a:srcRect/>
            <a:stretch>
              <a:fillRect/>
            </a:stretch>
          </p:blipFill>
          <p:spPr bwMode="auto">
            <a:xfrm>
              <a:off x="4572000" y="4437112"/>
              <a:ext cx="953467" cy="1716008"/>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0-#ppt_w/2"/>
                                          </p:val>
                                        </p:tav>
                                        <p:tav tm="100000">
                                          <p:val>
                                            <p:strVal val="#ppt_x"/>
                                          </p:val>
                                        </p:tav>
                                      </p:tavLst>
                                    </p:anim>
                                    <p:anim calcmode="lin" valueType="num">
                                      <p:cBhvr additive="base">
                                        <p:cTn id="8" dur="1000" fill="hold"/>
                                        <p:tgtEl>
                                          <p:spTgt spid="28"/>
                                        </p:tgtEl>
                                        <p:attrNameLst>
                                          <p:attrName>ppt_y</p:attrName>
                                        </p:attrNameLst>
                                      </p:cBhvr>
                                      <p:tavLst>
                                        <p:tav tm="0">
                                          <p:val>
                                            <p:strVal val="#ppt_y"/>
                                          </p:val>
                                        </p:tav>
                                        <p:tav tm="100000">
                                          <p:val>
                                            <p:strVal val="#ppt_y"/>
                                          </p:val>
                                        </p:tav>
                                      </p:tavLst>
                                    </p:anim>
                                  </p:childTnLst>
                                </p:cTn>
                              </p:par>
                              <p:par>
                                <p:cTn id="9" presetID="63" presetClass="path" presetSubtype="0" accel="50000" decel="50000" fill="hold" nodeType="withEffect">
                                  <p:stCondLst>
                                    <p:cond delay="0"/>
                                  </p:stCondLst>
                                  <p:childTnLst>
                                    <p:animMotion origin="layout" path="M 1.66667E-6 3.33333E-6 L 0.24635 0.17569 " pathEditMode="relative" rAng="0" ptsTypes="AA">
                                      <p:cBhvr>
                                        <p:cTn id="10" dur="2000" fill="hold"/>
                                        <p:tgtEl>
                                          <p:spTgt spid="28"/>
                                        </p:tgtEl>
                                        <p:attrNameLst>
                                          <p:attrName>ppt_x</p:attrName>
                                          <p:attrName>ppt_y</p:attrName>
                                        </p:attrNameLst>
                                      </p:cBhvr>
                                      <p:rCtr x="12300" y="8800"/>
                                    </p:animMotion>
                                  </p:childTnLst>
                                </p:cTn>
                              </p:par>
                              <p:par>
                                <p:cTn id="11" presetID="6" presetClass="emph" presetSubtype="0" fill="hold" nodeType="withEffect">
                                  <p:stCondLst>
                                    <p:cond delay="0"/>
                                  </p:stCondLst>
                                  <p:childTnLst>
                                    <p:animScale>
                                      <p:cBhvr>
                                        <p:cTn id="12" dur="2000" fill="hold"/>
                                        <p:tgtEl>
                                          <p:spTgt spid="28"/>
                                        </p:tgtEl>
                                      </p:cBhvr>
                                      <p:by x="150000" y="150000"/>
                                    </p:animScale>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7"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1000" fill="hold"/>
                                        <p:tgtEl>
                                          <p:spTgt spid="19"/>
                                        </p:tgtEl>
                                        <p:attrNameLst>
                                          <p:attrName>ppt_x</p:attrName>
                                        </p:attrNameLst>
                                      </p:cBhvr>
                                      <p:tavLst>
                                        <p:tav tm="0">
                                          <p:val>
                                            <p:strVal val="#ppt_x"/>
                                          </p:val>
                                        </p:tav>
                                        <p:tav tm="100000">
                                          <p:val>
                                            <p:strVal val="#ppt_x"/>
                                          </p:val>
                                        </p:tav>
                                      </p:tavLst>
                                    </p:anim>
                                    <p:anim calcmode="lin" valueType="num">
                                      <p:cBhvr additive="base">
                                        <p:cTn id="18" dur="1000" fill="hold"/>
                                        <p:tgtEl>
                                          <p:spTgt spid="19"/>
                                        </p:tgtEl>
                                        <p:attrNameLst>
                                          <p:attrName>ppt_y</p:attrName>
                                        </p:attrNameLst>
                                      </p:cBhvr>
                                      <p:tavLst>
                                        <p:tav tm="0">
                                          <p:val>
                                            <p:strVal val="1+#ppt_h/2"/>
                                          </p:val>
                                        </p:tav>
                                        <p:tav tm="100000">
                                          <p:val>
                                            <p:strVal val="#ppt_y"/>
                                          </p:val>
                                        </p:tav>
                                      </p:tavLst>
                                    </p:anim>
                                  </p:childTnLst>
                                </p:cTn>
                              </p:par>
                              <p:par>
                                <p:cTn id="19" presetID="56" presetClass="path" presetSubtype="0" accel="50000" decel="50000" fill="hold" nodeType="withEffect">
                                  <p:stCondLst>
                                    <p:cond delay="0"/>
                                  </p:stCondLst>
                                  <p:childTnLst>
                                    <p:animMotion origin="layout" path="M -0.00868 2.59259E-6 L 0.24236 -0.21088 " pathEditMode="relative" rAng="0" ptsTypes="AA">
                                      <p:cBhvr>
                                        <p:cTn id="20" dur="2000" fill="hold"/>
                                        <p:tgtEl>
                                          <p:spTgt spid="19"/>
                                        </p:tgtEl>
                                        <p:attrNameLst>
                                          <p:attrName>ppt_x</p:attrName>
                                          <p:attrName>ppt_y</p:attrName>
                                        </p:attrNameLst>
                                      </p:cBhvr>
                                      <p:rCtr x="12600" y="-10600"/>
                                    </p:animMotion>
                                  </p:childTnLst>
                                </p:cTn>
                              </p:par>
                              <p:par>
                                <p:cTn id="21" presetID="6" presetClass="emph" presetSubtype="0" fill="hold" nodeType="withEffect">
                                  <p:stCondLst>
                                    <p:cond delay="0"/>
                                  </p:stCondLst>
                                  <p:childTnLst>
                                    <p:animScale>
                                      <p:cBhvr>
                                        <p:cTn id="22" dur="2000" fill="hold"/>
                                        <p:tgtEl>
                                          <p:spTgt spid="19"/>
                                        </p:tgtEl>
                                      </p:cBhvr>
                                      <p:by x="150000" y="150000"/>
                                    </p:animScale>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7" presetClass="entr" presetSubtype="2"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1000" fill="hold"/>
                                        <p:tgtEl>
                                          <p:spTgt spid="32"/>
                                        </p:tgtEl>
                                        <p:attrNameLst>
                                          <p:attrName>ppt_x</p:attrName>
                                        </p:attrNameLst>
                                      </p:cBhvr>
                                      <p:tavLst>
                                        <p:tav tm="0">
                                          <p:val>
                                            <p:strVal val="1+#ppt_w/2"/>
                                          </p:val>
                                        </p:tav>
                                        <p:tav tm="100000">
                                          <p:val>
                                            <p:strVal val="#ppt_x"/>
                                          </p:val>
                                        </p:tav>
                                      </p:tavLst>
                                    </p:anim>
                                    <p:anim calcmode="lin" valueType="num">
                                      <p:cBhvr additive="base">
                                        <p:cTn id="28" dur="1000" fill="hold"/>
                                        <p:tgtEl>
                                          <p:spTgt spid="32"/>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32"/>
                                        </p:tgtEl>
                                        <p:attrNameLst>
                                          <p:attrName>style.visibility</p:attrName>
                                        </p:attrNameLst>
                                      </p:cBhvr>
                                      <p:to>
                                        <p:strVal val="hidden"/>
                                      </p:to>
                                    </p:set>
                                  </p:subTnLst>
                                </p:cTn>
                              </p:par>
                              <p:par>
                                <p:cTn id="29" presetID="63" presetClass="path" presetSubtype="0" accel="50000" decel="50000" fill="hold" nodeType="withEffect">
                                  <p:stCondLst>
                                    <p:cond delay="0"/>
                                  </p:stCondLst>
                                  <p:childTnLst>
                                    <p:animMotion origin="layout" path="M -2.77778E-6 4.44444E-6 L -0.27187 0.01435 " pathEditMode="relative" rAng="0" ptsTypes="AA">
                                      <p:cBhvr>
                                        <p:cTn id="30" dur="2000" fill="hold"/>
                                        <p:tgtEl>
                                          <p:spTgt spid="32"/>
                                        </p:tgtEl>
                                        <p:attrNameLst>
                                          <p:attrName>ppt_x</p:attrName>
                                          <p:attrName>ppt_y</p:attrName>
                                        </p:attrNameLst>
                                      </p:cBhvr>
                                      <p:rCtr x="-13600" y="700"/>
                                    </p:animMotion>
                                  </p:childTnLst>
                                </p:cTn>
                              </p:par>
                              <p:par>
                                <p:cTn id="31" presetID="6" presetClass="emph" presetSubtype="0" fill="hold" nodeType="withEffect">
                                  <p:stCondLst>
                                    <p:cond delay="0"/>
                                  </p:stCondLst>
                                  <p:childTnLst>
                                    <p:animScale>
                                      <p:cBhvr>
                                        <p:cTn id="32" dur="2000" fill="hold"/>
                                        <p:tgtEl>
                                          <p:spTgt spid="3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187624" y="836712"/>
            <a:ext cx="7200800" cy="523220"/>
          </a:xfrm>
          <a:prstGeom prst="rect">
            <a:avLst/>
          </a:prstGeom>
          <a:noFill/>
        </p:spPr>
        <p:txBody>
          <a:bodyPr wrap="square" rtlCol="0">
            <a:spAutoFit/>
          </a:bodyPr>
          <a:lstStyle/>
          <a:p>
            <a:r>
              <a:rPr lang="fr-FR" dirty="0" smtClean="0"/>
              <a:t>- </a:t>
            </a:r>
            <a:r>
              <a:rPr lang="fr-FR" sz="2800" dirty="0" smtClean="0"/>
              <a:t>Moyens nécessaires à cette activité :</a:t>
            </a:r>
            <a:endParaRPr lang="fr-FR" sz="2800" dirty="0"/>
          </a:p>
        </p:txBody>
      </p:sp>
      <p:grpSp>
        <p:nvGrpSpPr>
          <p:cNvPr id="9" name="Groupe 8"/>
          <p:cNvGrpSpPr/>
          <p:nvPr/>
        </p:nvGrpSpPr>
        <p:grpSpPr>
          <a:xfrm>
            <a:off x="1475656" y="-27384"/>
            <a:ext cx="7668344" cy="955866"/>
            <a:chOff x="1475656" y="-27384"/>
            <a:chExt cx="7668344" cy="955866"/>
          </a:xfrm>
        </p:grpSpPr>
        <p:sp>
          <p:nvSpPr>
            <p:cNvPr id="3" name="Rectangle 2"/>
            <p:cNvSpPr>
              <a:spLocks noChangeArrowheads="1"/>
            </p:cNvSpPr>
            <p:nvPr/>
          </p:nvSpPr>
          <p:spPr bwMode="auto">
            <a:xfrm>
              <a:off x="1475656" y="0"/>
              <a:ext cx="6587753" cy="461665"/>
            </a:xfrm>
            <a:prstGeom prst="rect">
              <a:avLst/>
            </a:prstGeom>
            <a:solidFill>
              <a:schemeClr val="accent2"/>
            </a:solidFill>
            <a:ln w="9525">
              <a:solidFill>
                <a:schemeClr val="folHlink"/>
              </a:solidFill>
              <a:miter lim="800000"/>
              <a:headEnd/>
              <a:tailEnd/>
            </a:ln>
            <a:effectLst/>
          </p:spPr>
          <p:txBody>
            <a:bodyPr wrap="square">
              <a:spAutoFit/>
            </a:bodyPr>
            <a:lstStyle/>
            <a:p>
              <a:pPr lvl="0" algn="ctr"/>
              <a:r>
                <a:rPr lang="fr-FR" sz="2400" b="1" dirty="0" smtClean="0">
                  <a:solidFill>
                    <a:schemeClr val="bg1"/>
                  </a:solidFill>
                </a:rPr>
                <a:t>Présentation d’activités d’apprentissage</a:t>
              </a:r>
              <a:endParaRPr lang="fr-FR" sz="2400" b="1" kern="0" dirty="0" smtClean="0">
                <a:solidFill>
                  <a:schemeClr val="bg1"/>
                </a:solidFill>
                <a:cs typeface="ＭＳ Ｐゴシック" charset="0"/>
              </a:endParaRPr>
            </a:p>
          </p:txBody>
        </p:sp>
        <p:sp>
          <p:nvSpPr>
            <p:cNvPr id="4" name="Ellipse 3"/>
            <p:cNvSpPr/>
            <p:nvPr/>
          </p:nvSpPr>
          <p:spPr>
            <a:xfrm>
              <a:off x="1763688" y="476672"/>
              <a:ext cx="6048672"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-B- Réceptionner les supports</a:t>
              </a:r>
              <a:endParaRPr lang="fr-FR" sz="2400" dirty="0"/>
            </a:p>
          </p:txBody>
        </p:sp>
        <p:pic>
          <p:nvPicPr>
            <p:cNvPr id="1026" name="Picture 2"/>
            <p:cNvPicPr>
              <a:picLocks noChangeAspect="1" noChangeArrowheads="1"/>
            </p:cNvPicPr>
            <p:nvPr/>
          </p:nvPicPr>
          <p:blipFill>
            <a:blip r:embed="rId3" cstate="print"/>
            <a:srcRect/>
            <a:stretch>
              <a:fillRect/>
            </a:stretch>
          </p:blipFill>
          <p:spPr bwMode="auto">
            <a:xfrm>
              <a:off x="7812360" y="-27384"/>
              <a:ext cx="1331640" cy="955866"/>
            </a:xfrm>
            <a:prstGeom prst="rect">
              <a:avLst/>
            </a:prstGeom>
            <a:noFill/>
            <a:ln w="9525">
              <a:noFill/>
              <a:miter lim="800000"/>
              <a:headEnd/>
              <a:tailEnd/>
            </a:ln>
          </p:spPr>
        </p:pic>
      </p:grpSp>
      <p:grpSp>
        <p:nvGrpSpPr>
          <p:cNvPr id="24" name="Groupe 23"/>
          <p:cNvGrpSpPr/>
          <p:nvPr/>
        </p:nvGrpSpPr>
        <p:grpSpPr>
          <a:xfrm>
            <a:off x="-319489" y="3212976"/>
            <a:ext cx="9272400" cy="3312368"/>
            <a:chOff x="-319489" y="3212976"/>
            <a:chExt cx="9272400" cy="3312368"/>
          </a:xfrm>
        </p:grpSpPr>
        <p:grpSp>
          <p:nvGrpSpPr>
            <p:cNvPr id="39" name="Groupe 38"/>
            <p:cNvGrpSpPr/>
            <p:nvPr/>
          </p:nvGrpSpPr>
          <p:grpSpPr>
            <a:xfrm>
              <a:off x="-319489" y="3212976"/>
              <a:ext cx="9272400" cy="3312368"/>
              <a:chOff x="-319489" y="3212976"/>
              <a:chExt cx="9272400" cy="3312368"/>
            </a:xfrm>
          </p:grpSpPr>
          <p:pic>
            <p:nvPicPr>
              <p:cNvPr id="21" name="Image 20" descr="SAM_0729.JPG"/>
              <p:cNvPicPr>
                <a:picLocks noChangeAspect="1"/>
              </p:cNvPicPr>
              <p:nvPr/>
            </p:nvPicPr>
            <p:blipFill>
              <a:blip r:embed="rId4" cstate="print"/>
              <a:stretch>
                <a:fillRect/>
              </a:stretch>
            </p:blipFill>
            <p:spPr>
              <a:xfrm>
                <a:off x="251520" y="4869160"/>
                <a:ext cx="1111513" cy="1656184"/>
              </a:xfrm>
              <a:prstGeom prst="rect">
                <a:avLst/>
              </a:prstGeom>
            </p:spPr>
          </p:pic>
          <p:sp>
            <p:nvSpPr>
              <p:cNvPr id="7" name="ZoneTexte 6"/>
              <p:cNvSpPr txBox="1"/>
              <p:nvPr/>
            </p:nvSpPr>
            <p:spPr>
              <a:xfrm>
                <a:off x="3131840" y="3573016"/>
                <a:ext cx="4429000" cy="1323439"/>
              </a:xfrm>
              <a:prstGeom prst="rect">
                <a:avLst/>
              </a:prstGeom>
              <a:noFill/>
            </p:spPr>
            <p:txBody>
              <a:bodyPr wrap="square" rtlCol="0">
                <a:spAutoFit/>
              </a:bodyPr>
              <a:lstStyle/>
              <a:p>
                <a:r>
                  <a:rPr lang="fr-FR" dirty="0" smtClean="0"/>
                  <a:t>Des outils : règles ; outillage de mesure ( télémètre, décamètre ; etc.) ; outillage de tracé et de marquage.</a:t>
                </a:r>
              </a:p>
              <a:p>
                <a:endParaRPr lang="fr-FR" dirty="0" smtClean="0"/>
              </a:p>
            </p:txBody>
          </p:sp>
          <p:sp>
            <p:nvSpPr>
              <p:cNvPr id="13" name="Rectangle 12"/>
              <p:cNvSpPr/>
              <p:nvPr/>
            </p:nvSpPr>
            <p:spPr>
              <a:xfrm>
                <a:off x="0" y="3212976"/>
                <a:ext cx="2241319" cy="461665"/>
              </a:xfrm>
              <a:prstGeom prst="rect">
                <a:avLst/>
              </a:prstGeom>
            </p:spPr>
            <p:txBody>
              <a:bodyPr wrap="none">
                <a:spAutoFit/>
              </a:bodyPr>
              <a:lstStyle/>
              <a:p>
                <a:pPr>
                  <a:buFont typeface="Arial" pitchFamily="34" charset="0"/>
                  <a:buChar char="•"/>
                </a:pPr>
                <a:r>
                  <a:rPr lang="fr-FR" sz="2400" b="1" dirty="0" smtClean="0"/>
                  <a:t> Du matériel :</a:t>
                </a:r>
                <a:endParaRPr lang="fr-FR" sz="2400" b="1" dirty="0"/>
              </a:p>
            </p:txBody>
          </p:sp>
          <p:pic>
            <p:nvPicPr>
              <p:cNvPr id="1027" name="Picture 3"/>
              <p:cNvPicPr>
                <a:picLocks noChangeAspect="1" noChangeArrowheads="1"/>
              </p:cNvPicPr>
              <p:nvPr/>
            </p:nvPicPr>
            <p:blipFill>
              <a:blip r:embed="rId5" cstate="print"/>
              <a:srcRect/>
              <a:stretch>
                <a:fillRect/>
              </a:stretch>
            </p:blipFill>
            <p:spPr bwMode="auto">
              <a:xfrm>
                <a:off x="323528" y="3717032"/>
                <a:ext cx="1165656" cy="1022822"/>
              </a:xfrm>
              <a:prstGeom prst="rect">
                <a:avLst/>
              </a:prstGeom>
              <a:noFill/>
              <a:ln w="9525">
                <a:noFill/>
                <a:miter lim="800000"/>
                <a:headEnd/>
                <a:tailEnd/>
              </a:ln>
            </p:spPr>
          </p:pic>
          <p:sp>
            <p:nvSpPr>
              <p:cNvPr id="14" name="Rectangle 13"/>
              <p:cNvSpPr/>
              <p:nvPr/>
            </p:nvSpPr>
            <p:spPr>
              <a:xfrm rot="19693777">
                <a:off x="-319489" y="4833529"/>
                <a:ext cx="3260829" cy="400110"/>
              </a:xfrm>
              <a:prstGeom prst="rect">
                <a:avLst/>
              </a:prstGeom>
            </p:spPr>
            <p:txBody>
              <a:bodyPr wrap="none">
                <a:spAutoFit/>
              </a:bodyPr>
              <a:lstStyle/>
              <a:p>
                <a:r>
                  <a:rPr lang="fr-FR" b="1" dirty="0" smtClean="0">
                    <a:solidFill>
                      <a:srgbClr val="FF0000"/>
                    </a:solidFill>
                  </a:rPr>
                  <a:t>Niveau laser avec trépied</a:t>
                </a:r>
                <a:endParaRPr lang="fr-FR" b="1" dirty="0">
                  <a:solidFill>
                    <a:srgbClr val="FF0000"/>
                  </a:solidFill>
                </a:endParaRPr>
              </a:p>
            </p:txBody>
          </p:sp>
          <p:pic>
            <p:nvPicPr>
              <p:cNvPr id="1028" name="Picture 4"/>
              <p:cNvPicPr>
                <a:picLocks noChangeAspect="1" noChangeArrowheads="1"/>
              </p:cNvPicPr>
              <p:nvPr/>
            </p:nvPicPr>
            <p:blipFill>
              <a:blip r:embed="rId6" cstate="print"/>
              <a:srcRect/>
              <a:stretch>
                <a:fillRect/>
              </a:stretch>
            </p:blipFill>
            <p:spPr bwMode="auto">
              <a:xfrm>
                <a:off x="1547664" y="5589240"/>
                <a:ext cx="1754555" cy="936104"/>
              </a:xfrm>
              <a:prstGeom prst="rect">
                <a:avLst/>
              </a:prstGeom>
              <a:noFill/>
              <a:ln w="9525">
                <a:noFill/>
                <a:miter lim="800000"/>
                <a:headEnd/>
                <a:tailEnd/>
              </a:ln>
            </p:spPr>
          </p:pic>
          <p:sp>
            <p:nvSpPr>
              <p:cNvPr id="18" name="Rectangle 17"/>
              <p:cNvSpPr/>
              <p:nvPr/>
            </p:nvSpPr>
            <p:spPr>
              <a:xfrm rot="19693777">
                <a:off x="1528315" y="5781365"/>
                <a:ext cx="1664238" cy="400110"/>
              </a:xfrm>
              <a:prstGeom prst="rect">
                <a:avLst/>
              </a:prstGeom>
            </p:spPr>
            <p:txBody>
              <a:bodyPr wrap="none">
                <a:spAutoFit/>
              </a:bodyPr>
              <a:lstStyle/>
              <a:p>
                <a:r>
                  <a:rPr lang="fr-FR" b="1" dirty="0" smtClean="0">
                    <a:solidFill>
                      <a:srgbClr val="FF0000"/>
                    </a:solidFill>
                  </a:rPr>
                  <a:t> laser de sol</a:t>
                </a:r>
                <a:endParaRPr lang="fr-FR" b="1" dirty="0">
                  <a:solidFill>
                    <a:srgbClr val="FF0000"/>
                  </a:solidFill>
                </a:endParaRPr>
              </a:p>
            </p:txBody>
          </p:sp>
          <p:pic>
            <p:nvPicPr>
              <p:cNvPr id="23" name="Image 22" descr="IMG_2677.JPG"/>
              <p:cNvPicPr>
                <a:picLocks noChangeAspect="1"/>
              </p:cNvPicPr>
              <p:nvPr/>
            </p:nvPicPr>
            <p:blipFill>
              <a:blip r:embed="rId7" cstate="print"/>
              <a:stretch>
                <a:fillRect/>
              </a:stretch>
            </p:blipFill>
            <p:spPr>
              <a:xfrm>
                <a:off x="7812360" y="3933056"/>
                <a:ext cx="1140551" cy="2492896"/>
              </a:xfrm>
              <a:prstGeom prst="rect">
                <a:avLst/>
              </a:prstGeom>
            </p:spPr>
          </p:pic>
          <p:sp>
            <p:nvSpPr>
              <p:cNvPr id="29" name="Rectangle 28"/>
              <p:cNvSpPr/>
              <p:nvPr/>
            </p:nvSpPr>
            <p:spPr>
              <a:xfrm rot="19693777">
                <a:off x="6315682" y="4615835"/>
                <a:ext cx="2160386" cy="400110"/>
              </a:xfrm>
              <a:prstGeom prst="rect">
                <a:avLst/>
              </a:prstGeom>
            </p:spPr>
            <p:txBody>
              <a:bodyPr wrap="square">
                <a:spAutoFit/>
              </a:bodyPr>
              <a:lstStyle/>
              <a:p>
                <a:r>
                  <a:rPr lang="fr-FR" b="1" dirty="0" smtClean="0">
                    <a:solidFill>
                      <a:srgbClr val="FF0000"/>
                    </a:solidFill>
                  </a:rPr>
                  <a:t>électroportatifs</a:t>
                </a:r>
                <a:endParaRPr lang="fr-FR" b="1" dirty="0">
                  <a:solidFill>
                    <a:srgbClr val="FF0000"/>
                  </a:solidFill>
                </a:endParaRPr>
              </a:p>
            </p:txBody>
          </p:sp>
        </p:grpSp>
        <p:pic>
          <p:nvPicPr>
            <p:cNvPr id="1031" name="Picture 7"/>
            <p:cNvPicPr>
              <a:picLocks noChangeAspect="1" noChangeArrowheads="1"/>
            </p:cNvPicPr>
            <p:nvPr/>
          </p:nvPicPr>
          <p:blipFill>
            <a:blip r:embed="rId8" cstate="print"/>
            <a:srcRect/>
            <a:stretch>
              <a:fillRect/>
            </a:stretch>
          </p:blipFill>
          <p:spPr bwMode="auto">
            <a:xfrm>
              <a:off x="3635896" y="5661248"/>
              <a:ext cx="1651074" cy="643694"/>
            </a:xfrm>
            <a:prstGeom prst="rect">
              <a:avLst/>
            </a:prstGeom>
            <a:noFill/>
            <a:ln w="9525">
              <a:noFill/>
              <a:miter lim="800000"/>
              <a:headEnd/>
              <a:tailEnd/>
            </a:ln>
          </p:spPr>
        </p:pic>
        <p:pic>
          <p:nvPicPr>
            <p:cNvPr id="1032" name="Picture 8"/>
            <p:cNvPicPr>
              <a:picLocks noChangeAspect="1" noChangeArrowheads="1"/>
            </p:cNvPicPr>
            <p:nvPr/>
          </p:nvPicPr>
          <p:blipFill>
            <a:blip r:embed="rId9" cstate="print"/>
            <a:srcRect/>
            <a:stretch>
              <a:fillRect/>
            </a:stretch>
          </p:blipFill>
          <p:spPr bwMode="auto">
            <a:xfrm>
              <a:off x="6156176" y="5733256"/>
              <a:ext cx="1407443" cy="759329"/>
            </a:xfrm>
            <a:prstGeom prst="rect">
              <a:avLst/>
            </a:prstGeom>
            <a:noFill/>
            <a:ln w="9525">
              <a:noFill/>
              <a:miter lim="800000"/>
              <a:headEnd/>
              <a:tailEnd/>
            </a:ln>
          </p:spPr>
        </p:pic>
        <p:pic>
          <p:nvPicPr>
            <p:cNvPr id="1033" name="Picture 9"/>
            <p:cNvPicPr>
              <a:picLocks noChangeAspect="1" noChangeArrowheads="1"/>
            </p:cNvPicPr>
            <p:nvPr/>
          </p:nvPicPr>
          <p:blipFill>
            <a:blip r:embed="rId10" cstate="print"/>
            <a:srcRect/>
            <a:stretch>
              <a:fillRect/>
            </a:stretch>
          </p:blipFill>
          <p:spPr bwMode="auto">
            <a:xfrm>
              <a:off x="3131840" y="5013176"/>
              <a:ext cx="3186510" cy="428625"/>
            </a:xfrm>
            <a:prstGeom prst="rect">
              <a:avLst/>
            </a:prstGeom>
            <a:noFill/>
            <a:ln w="9525">
              <a:noFill/>
              <a:miter lim="800000"/>
              <a:headEnd/>
              <a:tailEnd/>
            </a:ln>
          </p:spPr>
        </p:pic>
        <p:pic>
          <p:nvPicPr>
            <p:cNvPr id="46" name="Image 45" descr="SAM_0722.JPG"/>
            <p:cNvPicPr>
              <a:picLocks noChangeAspect="1"/>
            </p:cNvPicPr>
            <p:nvPr/>
          </p:nvPicPr>
          <p:blipFill>
            <a:blip r:embed="rId11" cstate="print"/>
            <a:stretch>
              <a:fillRect/>
            </a:stretch>
          </p:blipFill>
          <p:spPr>
            <a:xfrm>
              <a:off x="5508104" y="5517232"/>
              <a:ext cx="263071" cy="908720"/>
            </a:xfrm>
            <a:prstGeom prst="rect">
              <a:avLst/>
            </a:prstGeom>
          </p:spPr>
        </p:pic>
      </p:grpSp>
      <p:grpSp>
        <p:nvGrpSpPr>
          <p:cNvPr id="28" name="Groupe 27"/>
          <p:cNvGrpSpPr/>
          <p:nvPr/>
        </p:nvGrpSpPr>
        <p:grpSpPr>
          <a:xfrm>
            <a:off x="539551" y="1268760"/>
            <a:ext cx="7848873" cy="2160240"/>
            <a:chOff x="539551" y="1268760"/>
            <a:chExt cx="7848873" cy="2160240"/>
          </a:xfrm>
        </p:grpSpPr>
        <p:grpSp>
          <p:nvGrpSpPr>
            <p:cNvPr id="26" name="Groupe 25"/>
            <p:cNvGrpSpPr/>
            <p:nvPr/>
          </p:nvGrpSpPr>
          <p:grpSpPr>
            <a:xfrm>
              <a:off x="2483768" y="1268760"/>
              <a:ext cx="5904656" cy="2160240"/>
              <a:chOff x="2483768" y="1268760"/>
              <a:chExt cx="5904656" cy="2160240"/>
            </a:xfrm>
          </p:grpSpPr>
          <p:grpSp>
            <p:nvGrpSpPr>
              <p:cNvPr id="30" name="Groupe 29"/>
              <p:cNvGrpSpPr/>
              <p:nvPr/>
            </p:nvGrpSpPr>
            <p:grpSpPr>
              <a:xfrm>
                <a:off x="2483768" y="1268760"/>
                <a:ext cx="2735044" cy="2122545"/>
                <a:chOff x="2707891" y="1268760"/>
                <a:chExt cx="2981842" cy="2122545"/>
              </a:xfrm>
            </p:grpSpPr>
            <p:sp>
              <p:nvSpPr>
                <p:cNvPr id="11" name="Rectangle 10"/>
                <p:cNvSpPr/>
                <p:nvPr/>
              </p:nvSpPr>
              <p:spPr>
                <a:xfrm>
                  <a:off x="2707891" y="1268760"/>
                  <a:ext cx="2981842" cy="461665"/>
                </a:xfrm>
                <a:prstGeom prst="rect">
                  <a:avLst/>
                </a:prstGeom>
              </p:spPr>
              <p:txBody>
                <a:bodyPr wrap="none">
                  <a:spAutoFit/>
                </a:bodyPr>
                <a:lstStyle/>
                <a:p>
                  <a:pPr>
                    <a:buFont typeface="Arial" pitchFamily="34" charset="0"/>
                    <a:buChar char="•"/>
                  </a:pPr>
                  <a:r>
                    <a:rPr lang="fr-FR" sz="2400" b="1" dirty="0" smtClean="0"/>
                    <a:t> Zone de travail :</a:t>
                  </a:r>
                  <a:endParaRPr lang="fr-FR" sz="2400" b="1" dirty="0"/>
                </a:p>
              </p:txBody>
            </p:sp>
            <p:pic>
              <p:nvPicPr>
                <p:cNvPr id="17" name="Image 16" descr="SAM_0727.JPG"/>
                <p:cNvPicPr>
                  <a:picLocks noChangeAspect="1"/>
                </p:cNvPicPr>
                <p:nvPr/>
              </p:nvPicPr>
              <p:blipFill>
                <a:blip r:embed="rId12" cstate="print"/>
                <a:stretch>
                  <a:fillRect/>
                </a:stretch>
              </p:blipFill>
              <p:spPr>
                <a:xfrm>
                  <a:off x="2843809" y="1628800"/>
                  <a:ext cx="2376264" cy="1762505"/>
                </a:xfrm>
                <a:prstGeom prst="rect">
                  <a:avLst/>
                </a:prstGeom>
              </p:spPr>
            </p:pic>
          </p:grpSp>
          <p:pic>
            <p:nvPicPr>
              <p:cNvPr id="2050" name="Picture 2"/>
              <p:cNvPicPr>
                <a:picLocks noChangeAspect="1" noChangeArrowheads="1"/>
              </p:cNvPicPr>
              <p:nvPr/>
            </p:nvPicPr>
            <p:blipFill>
              <a:blip r:embed="rId13" cstate="print"/>
              <a:srcRect/>
              <a:stretch>
                <a:fillRect/>
              </a:stretch>
            </p:blipFill>
            <p:spPr bwMode="auto">
              <a:xfrm>
                <a:off x="4932040" y="1628800"/>
                <a:ext cx="3456384" cy="1800200"/>
              </a:xfrm>
              <a:prstGeom prst="rect">
                <a:avLst/>
              </a:prstGeom>
              <a:noFill/>
              <a:ln w="9525">
                <a:noFill/>
                <a:miter lim="800000"/>
                <a:headEnd/>
                <a:tailEnd/>
              </a:ln>
            </p:spPr>
          </p:pic>
        </p:grpSp>
        <p:pic>
          <p:nvPicPr>
            <p:cNvPr id="4098" name="Picture 2"/>
            <p:cNvPicPr>
              <a:picLocks noChangeAspect="1" noChangeArrowheads="1"/>
            </p:cNvPicPr>
            <p:nvPr/>
          </p:nvPicPr>
          <p:blipFill>
            <a:blip r:embed="rId14" cstate="print"/>
            <a:srcRect/>
            <a:stretch>
              <a:fillRect/>
            </a:stretch>
          </p:blipFill>
          <p:spPr bwMode="auto">
            <a:xfrm>
              <a:off x="539551" y="2204864"/>
              <a:ext cx="1848543" cy="820291"/>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0-#ppt_w/2"/>
                                          </p:val>
                                        </p:tav>
                                        <p:tav tm="100000">
                                          <p:val>
                                            <p:strVal val="#ppt_x"/>
                                          </p:val>
                                        </p:tav>
                                      </p:tavLst>
                                    </p:anim>
                                    <p:anim calcmode="lin" valueType="num">
                                      <p:cBhvr additive="base">
                                        <p:cTn id="8" dur="1000" fill="hold"/>
                                        <p:tgtEl>
                                          <p:spTgt spid="28"/>
                                        </p:tgtEl>
                                        <p:attrNameLst>
                                          <p:attrName>ppt_y</p:attrName>
                                        </p:attrNameLst>
                                      </p:cBhvr>
                                      <p:tavLst>
                                        <p:tav tm="0">
                                          <p:val>
                                            <p:strVal val="#ppt_y"/>
                                          </p:val>
                                        </p:tav>
                                        <p:tav tm="100000">
                                          <p:val>
                                            <p:strVal val="#ppt_y"/>
                                          </p:val>
                                        </p:tav>
                                      </p:tavLst>
                                    </p:anim>
                                  </p:childTnLst>
                                </p:cTn>
                              </p:par>
                              <p:par>
                                <p:cTn id="9" presetID="42" presetClass="path" presetSubtype="0" accel="50000" decel="50000" fill="hold" nodeType="withEffect">
                                  <p:stCondLst>
                                    <p:cond delay="0"/>
                                  </p:stCondLst>
                                  <p:childTnLst>
                                    <p:animMotion origin="layout" path="M -5.55556E-7 0 L 0.0099 0.16273 " pathEditMode="relative" rAng="0" ptsTypes="AA">
                                      <p:cBhvr>
                                        <p:cTn id="10" dur="2000" fill="hold"/>
                                        <p:tgtEl>
                                          <p:spTgt spid="28"/>
                                        </p:tgtEl>
                                        <p:attrNameLst>
                                          <p:attrName>ppt_x</p:attrName>
                                          <p:attrName>ppt_y</p:attrName>
                                        </p:attrNameLst>
                                      </p:cBhvr>
                                      <p:rCtr x="500" y="8100"/>
                                    </p:animMotion>
                                  </p:childTnLst>
                                  <p:subTnLst>
                                    <p:set>
                                      <p:cBhvr override="childStyle">
                                        <p:cTn dur="1" fill="hold" display="0" masterRel="nextClick" afterEffect="1"/>
                                        <p:tgtEl>
                                          <p:spTgt spid="28"/>
                                        </p:tgtEl>
                                        <p:attrNameLst>
                                          <p:attrName>style.visibility</p:attrName>
                                        </p:attrNameLst>
                                      </p:cBhvr>
                                      <p:to>
                                        <p:strVal val="hidden"/>
                                      </p:to>
                                    </p:set>
                                  </p:subTnLst>
                                </p:cTn>
                              </p:par>
                              <p:par>
                                <p:cTn id="11" presetID="6" presetClass="emph" presetSubtype="0" fill="hold" nodeType="withEffect">
                                  <p:stCondLst>
                                    <p:cond delay="0"/>
                                  </p:stCondLst>
                                  <p:childTnLst>
                                    <p:animScale>
                                      <p:cBhvr>
                                        <p:cTn id="12" dur="2000" fill="hold"/>
                                        <p:tgtEl>
                                          <p:spTgt spid="28"/>
                                        </p:tgtEl>
                                      </p:cBhvr>
                                      <p:by x="110000" y="110000"/>
                                    </p:animScale>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1000" fill="hold"/>
                                        <p:tgtEl>
                                          <p:spTgt spid="24"/>
                                        </p:tgtEl>
                                        <p:attrNameLst>
                                          <p:attrName>ppt_x</p:attrName>
                                        </p:attrNameLst>
                                      </p:cBhvr>
                                      <p:tavLst>
                                        <p:tav tm="0">
                                          <p:val>
                                            <p:strVal val="#ppt_x"/>
                                          </p:val>
                                        </p:tav>
                                        <p:tav tm="100000">
                                          <p:val>
                                            <p:strVal val="#ppt_x"/>
                                          </p:val>
                                        </p:tav>
                                      </p:tavLst>
                                    </p:anim>
                                    <p:anim calcmode="lin" valueType="num">
                                      <p:cBhvr additive="base">
                                        <p:cTn id="1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24"/>
                                        </p:tgtEl>
                                      </p:cBhvr>
                                      <p:by x="150000" y="150000"/>
                                    </p:animScale>
                                  </p:childTnLst>
                                </p:cTn>
                              </p:par>
                              <p:par>
                                <p:cTn id="23" presetID="63" presetClass="path" presetSubtype="0" accel="50000" decel="50000" fill="hold" nodeType="withEffect">
                                  <p:stCondLst>
                                    <p:cond delay="0"/>
                                  </p:stCondLst>
                                  <p:childTnLst>
                                    <p:animMotion origin="layout" path="M 0.52795 -0.14699 L -0.47205 -0.13634 " pathEditMode="relative" rAng="0" ptsTypes="AA">
                                      <p:cBhvr>
                                        <p:cTn id="24" dur="20000" fill="hold"/>
                                        <p:tgtEl>
                                          <p:spTgt spid="24"/>
                                        </p:tgtEl>
                                        <p:attrNameLst>
                                          <p:attrName>ppt_x</p:attrName>
                                          <p:attrName>ppt_y</p:attrName>
                                        </p:attrNameLst>
                                      </p:cBhvr>
                                      <p:rCtr x="-50000" y="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475656" y="0"/>
            <a:ext cx="6371729" cy="461665"/>
          </a:xfrm>
          <a:prstGeom prst="rect">
            <a:avLst/>
          </a:prstGeom>
          <a:solidFill>
            <a:schemeClr val="accent2"/>
          </a:solidFill>
          <a:ln w="9525">
            <a:solidFill>
              <a:schemeClr val="folHlink"/>
            </a:solidFill>
            <a:miter lim="800000"/>
            <a:headEnd/>
            <a:tailEnd/>
          </a:ln>
          <a:effectLst/>
        </p:spPr>
        <p:txBody>
          <a:bodyPr wrap="square">
            <a:spAutoFit/>
          </a:bodyPr>
          <a:lstStyle/>
          <a:p>
            <a:pPr lvl="0" algn="ctr"/>
            <a:r>
              <a:rPr lang="fr-FR" sz="2400" b="1" dirty="0" smtClean="0">
                <a:solidFill>
                  <a:schemeClr val="bg1"/>
                </a:solidFill>
              </a:rPr>
              <a:t>Présentation d’activités d’apprentissage</a:t>
            </a:r>
            <a:endParaRPr lang="fr-FR" sz="2400" b="1" kern="0" dirty="0" smtClean="0">
              <a:solidFill>
                <a:schemeClr val="bg1"/>
              </a:solidFill>
              <a:cs typeface="ＭＳ Ｐゴシック" charset="0"/>
            </a:endParaRPr>
          </a:p>
        </p:txBody>
      </p:sp>
      <p:sp>
        <p:nvSpPr>
          <p:cNvPr id="6" name="ZoneTexte 5"/>
          <p:cNvSpPr txBox="1"/>
          <p:nvPr/>
        </p:nvSpPr>
        <p:spPr>
          <a:xfrm>
            <a:off x="755576" y="980728"/>
            <a:ext cx="8388424" cy="400110"/>
          </a:xfrm>
          <a:prstGeom prst="rect">
            <a:avLst/>
          </a:prstGeom>
          <a:noFill/>
        </p:spPr>
        <p:txBody>
          <a:bodyPr wrap="square" rtlCol="0">
            <a:spAutoFit/>
          </a:bodyPr>
          <a:lstStyle/>
          <a:p>
            <a:r>
              <a:rPr lang="fr-FR" dirty="0" smtClean="0"/>
              <a:t>-</a:t>
            </a:r>
            <a:r>
              <a:rPr lang="fr-FR" b="1" dirty="0" smtClean="0"/>
              <a:t>Objectif : </a:t>
            </a:r>
            <a:r>
              <a:rPr lang="fr-FR" dirty="0" smtClean="0"/>
              <a:t>vérifier la géométrie et les dimensions d’ouvrages maçonnés</a:t>
            </a:r>
            <a:endParaRPr lang="fr-FR" dirty="0"/>
          </a:p>
        </p:txBody>
      </p:sp>
      <p:sp>
        <p:nvSpPr>
          <p:cNvPr id="12" name="Rectangle avec flèche vers la droite 11"/>
          <p:cNvSpPr/>
          <p:nvPr/>
        </p:nvSpPr>
        <p:spPr>
          <a:xfrm>
            <a:off x="0" y="1484784"/>
            <a:ext cx="1835696" cy="1800200"/>
          </a:xfrm>
          <a:prstGeom prst="rightArrowCallout">
            <a:avLst>
              <a:gd name="adj1" fmla="val 10158"/>
              <a:gd name="adj2" fmla="val 46912"/>
              <a:gd name="adj3" fmla="val 9207"/>
              <a:gd name="adj4" fmla="val 85472"/>
            </a:avLst>
          </a:prstGeom>
          <a:solidFill>
            <a:schemeClr val="tx2"/>
          </a:solidFill>
          <a:ln>
            <a:solidFill>
              <a:schemeClr val="tx2"/>
            </a:solidFill>
          </a:ln>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dirty="0" smtClean="0"/>
              <a:t>Phase de préparation</a:t>
            </a:r>
            <a:endParaRPr lang="fr-FR" sz="2400" dirty="0"/>
          </a:p>
        </p:txBody>
      </p:sp>
      <p:grpSp>
        <p:nvGrpSpPr>
          <p:cNvPr id="13" name="Groupe 12"/>
          <p:cNvGrpSpPr/>
          <p:nvPr/>
        </p:nvGrpSpPr>
        <p:grpSpPr>
          <a:xfrm>
            <a:off x="1907704" y="1484784"/>
            <a:ext cx="7236296" cy="1938992"/>
            <a:chOff x="1907704" y="1628800"/>
            <a:chExt cx="7236296" cy="1938992"/>
          </a:xfrm>
        </p:grpSpPr>
        <p:sp>
          <p:nvSpPr>
            <p:cNvPr id="7" name="ZoneTexte 6"/>
            <p:cNvSpPr txBox="1"/>
            <p:nvPr/>
          </p:nvSpPr>
          <p:spPr>
            <a:xfrm>
              <a:off x="1943200" y="1628800"/>
              <a:ext cx="7200800" cy="1938992"/>
            </a:xfrm>
            <a:prstGeom prst="rect">
              <a:avLst/>
            </a:prstGeom>
            <a:noFill/>
          </p:spPr>
          <p:txBody>
            <a:bodyPr wrap="square" rtlCol="0">
              <a:spAutoFit/>
            </a:bodyPr>
            <a:lstStyle/>
            <a:p>
              <a:pPr>
                <a:buFont typeface="Arial" pitchFamily="34" charset="0"/>
                <a:buChar char="•"/>
              </a:pPr>
              <a:r>
                <a:rPr lang="fr-FR" i="1" dirty="0" smtClean="0">
                  <a:solidFill>
                    <a:schemeClr val="tx2"/>
                  </a:solidFill>
                </a:rPr>
                <a:t>C’est : </a:t>
              </a:r>
              <a:r>
                <a:rPr lang="fr-FR" dirty="0" smtClean="0">
                  <a:solidFill>
                    <a:schemeClr val="tx2"/>
                  </a:solidFill>
                </a:rPr>
                <a:t>rechercher les informations données sur les plans, sur les pièces écrites et sur les normes…</a:t>
              </a:r>
            </a:p>
            <a:p>
              <a:pPr>
                <a:buFont typeface="Arial" pitchFamily="34" charset="0"/>
                <a:buChar char="•"/>
              </a:pPr>
              <a:r>
                <a:rPr lang="fr-FR" i="1" dirty="0" smtClean="0">
                  <a:solidFill>
                    <a:schemeClr val="tx2"/>
                  </a:solidFill>
                </a:rPr>
                <a:t>C’est : </a:t>
              </a:r>
              <a:r>
                <a:rPr lang="fr-FR" dirty="0" smtClean="0">
                  <a:solidFill>
                    <a:schemeClr val="tx2"/>
                  </a:solidFill>
                </a:rPr>
                <a:t>synthétiser et retranscrire ces informations sur un document.</a:t>
              </a:r>
            </a:p>
            <a:p>
              <a:pPr>
                <a:buFont typeface="Arial" pitchFamily="34" charset="0"/>
                <a:buChar char="•"/>
              </a:pPr>
              <a:r>
                <a:rPr lang="fr-FR" i="1" dirty="0" smtClean="0">
                  <a:solidFill>
                    <a:schemeClr val="tx2"/>
                  </a:solidFill>
                </a:rPr>
                <a:t>C’est : </a:t>
              </a:r>
              <a:r>
                <a:rPr lang="fr-FR" dirty="0" smtClean="0">
                  <a:solidFill>
                    <a:schemeClr val="tx2"/>
                  </a:solidFill>
                </a:rPr>
                <a:t>lister les matériels nécessaires au contrôle.</a:t>
              </a:r>
            </a:p>
            <a:p>
              <a:pPr>
                <a:buFont typeface="Arial" pitchFamily="34" charset="0"/>
                <a:buChar char="•"/>
              </a:pPr>
              <a:r>
                <a:rPr lang="fr-FR" i="1" dirty="0" smtClean="0">
                  <a:solidFill>
                    <a:schemeClr val="tx2"/>
                  </a:solidFill>
                </a:rPr>
                <a:t>C’est : </a:t>
              </a:r>
              <a:r>
                <a:rPr lang="fr-FR" dirty="0" smtClean="0">
                  <a:solidFill>
                    <a:schemeClr val="tx2"/>
                  </a:solidFill>
                </a:rPr>
                <a:t>définir le phasage des opérations</a:t>
              </a:r>
              <a:r>
                <a:rPr lang="fr-FR" sz="1600" dirty="0" smtClean="0">
                  <a:solidFill>
                    <a:schemeClr val="tx2"/>
                  </a:solidFill>
                </a:rPr>
                <a:t>.« qui fait quoi? quand? »</a:t>
              </a:r>
            </a:p>
          </p:txBody>
        </p:sp>
        <p:sp>
          <p:nvSpPr>
            <p:cNvPr id="14" name="Accolade ouvrante 13"/>
            <p:cNvSpPr/>
            <p:nvPr/>
          </p:nvSpPr>
          <p:spPr>
            <a:xfrm>
              <a:off x="1907704" y="1628800"/>
              <a:ext cx="72008" cy="1800200"/>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15" name="Rectangle avec flèche vers la droite 14"/>
          <p:cNvSpPr/>
          <p:nvPr/>
        </p:nvSpPr>
        <p:spPr>
          <a:xfrm>
            <a:off x="0" y="3501008"/>
            <a:ext cx="1835696" cy="1728192"/>
          </a:xfrm>
          <a:prstGeom prst="rightArrowCallout">
            <a:avLst>
              <a:gd name="adj1" fmla="val 10158"/>
              <a:gd name="adj2" fmla="val 46912"/>
              <a:gd name="adj3" fmla="val 9207"/>
              <a:gd name="adj4" fmla="val 85472"/>
            </a:avLst>
          </a:prstGeom>
          <a:solidFill>
            <a:schemeClr val="accent3">
              <a:lumMod val="50000"/>
            </a:schemeClr>
          </a:solidFill>
          <a:ln>
            <a:solidFill>
              <a:schemeClr val="accent3">
                <a:lumMod val="50000"/>
              </a:schemeClr>
            </a:solidFill>
            <a:bevel/>
          </a:ln>
          <a:scene3d>
            <a:camera prst="orthographicFront"/>
            <a:lightRig rig="threePt" dir="t"/>
          </a:scene3d>
          <a:sp3d>
            <a:bevelT w="146050" h="190500"/>
            <a:bevelB w="158750" h="15875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dirty="0" smtClean="0"/>
              <a:t>Phase opératoire</a:t>
            </a:r>
            <a:endParaRPr lang="fr-FR" sz="2400" dirty="0"/>
          </a:p>
        </p:txBody>
      </p:sp>
      <p:grpSp>
        <p:nvGrpSpPr>
          <p:cNvPr id="20" name="Groupe 19"/>
          <p:cNvGrpSpPr/>
          <p:nvPr/>
        </p:nvGrpSpPr>
        <p:grpSpPr>
          <a:xfrm>
            <a:off x="1907704" y="3429000"/>
            <a:ext cx="7236296" cy="1938992"/>
            <a:chOff x="1907704" y="3429000"/>
            <a:chExt cx="7236296" cy="1938992"/>
          </a:xfrm>
        </p:grpSpPr>
        <p:sp>
          <p:nvSpPr>
            <p:cNvPr id="16" name="ZoneTexte 15"/>
            <p:cNvSpPr txBox="1"/>
            <p:nvPr/>
          </p:nvSpPr>
          <p:spPr>
            <a:xfrm>
              <a:off x="1943200" y="3429000"/>
              <a:ext cx="7200800" cy="1938992"/>
            </a:xfrm>
            <a:prstGeom prst="rect">
              <a:avLst/>
            </a:prstGeom>
            <a:noFill/>
          </p:spPr>
          <p:txBody>
            <a:bodyPr wrap="square" rtlCol="0">
              <a:spAutoFit/>
            </a:bodyPr>
            <a:lstStyle/>
            <a:p>
              <a:pPr>
                <a:buFont typeface="Arial" pitchFamily="34" charset="0"/>
                <a:buChar char="•"/>
              </a:pPr>
              <a:r>
                <a:rPr lang="fr-FR" i="1" dirty="0" smtClean="0">
                  <a:solidFill>
                    <a:schemeClr val="accent3">
                      <a:lumMod val="50000"/>
                    </a:schemeClr>
                  </a:solidFill>
                </a:rPr>
                <a:t>C’est : </a:t>
              </a:r>
              <a:r>
                <a:rPr lang="fr-FR" dirty="0" smtClean="0">
                  <a:solidFill>
                    <a:schemeClr val="accent3">
                      <a:lumMod val="50000"/>
                    </a:schemeClr>
                  </a:solidFill>
                </a:rPr>
                <a:t>maitriser les techniques de mesure et contrôle.</a:t>
              </a:r>
            </a:p>
            <a:p>
              <a:pPr>
                <a:buFont typeface="Arial" pitchFamily="34" charset="0"/>
                <a:buChar char="•"/>
              </a:pPr>
              <a:r>
                <a:rPr lang="fr-FR" i="1" dirty="0" smtClean="0">
                  <a:solidFill>
                    <a:schemeClr val="accent3">
                      <a:lumMod val="50000"/>
                    </a:schemeClr>
                  </a:solidFill>
                </a:rPr>
                <a:t>C’est : </a:t>
              </a:r>
              <a:r>
                <a:rPr lang="fr-FR" dirty="0" smtClean="0">
                  <a:solidFill>
                    <a:schemeClr val="accent3">
                      <a:lumMod val="50000"/>
                    </a:schemeClr>
                  </a:solidFill>
                </a:rPr>
                <a:t>connaitre le fonctionnement des outils associés</a:t>
              </a:r>
              <a:r>
                <a:rPr lang="fr-FR" i="1" dirty="0" smtClean="0">
                  <a:solidFill>
                    <a:schemeClr val="accent3">
                      <a:lumMod val="50000"/>
                    </a:schemeClr>
                  </a:solidFill>
                </a:rPr>
                <a:t>.</a:t>
              </a:r>
            </a:p>
            <a:p>
              <a:pPr>
                <a:buFont typeface="Arial" pitchFamily="34" charset="0"/>
                <a:buChar char="•"/>
              </a:pPr>
              <a:r>
                <a:rPr lang="fr-FR" i="1" dirty="0" smtClean="0">
                  <a:solidFill>
                    <a:schemeClr val="accent3">
                      <a:lumMod val="50000"/>
                    </a:schemeClr>
                  </a:solidFill>
                </a:rPr>
                <a:t>C’est : </a:t>
              </a:r>
              <a:r>
                <a:rPr lang="fr-FR" dirty="0" smtClean="0">
                  <a:solidFill>
                    <a:schemeClr val="accent3">
                      <a:lumMod val="50000"/>
                    </a:schemeClr>
                  </a:solidFill>
                </a:rPr>
                <a:t>connaitre les risques liés à cette activité et s’équiper en conséquences. </a:t>
              </a:r>
            </a:p>
            <a:p>
              <a:pPr>
                <a:buFont typeface="Arial" pitchFamily="34" charset="0"/>
                <a:buChar char="•"/>
              </a:pPr>
              <a:r>
                <a:rPr lang="fr-FR" i="1" dirty="0" smtClean="0">
                  <a:solidFill>
                    <a:schemeClr val="accent3">
                      <a:lumMod val="50000"/>
                    </a:schemeClr>
                  </a:solidFill>
                </a:rPr>
                <a:t>C’est : </a:t>
              </a:r>
              <a:r>
                <a:rPr lang="fr-FR" dirty="0" smtClean="0">
                  <a:solidFill>
                    <a:schemeClr val="accent3">
                      <a:lumMod val="50000"/>
                    </a:schemeClr>
                  </a:solidFill>
                </a:rPr>
                <a:t>pratiquer les relevés.</a:t>
              </a:r>
            </a:p>
            <a:p>
              <a:pPr>
                <a:buFont typeface="Arial" pitchFamily="34" charset="0"/>
                <a:buChar char="•"/>
              </a:pPr>
              <a:r>
                <a:rPr lang="fr-FR" i="1" dirty="0" smtClean="0">
                  <a:solidFill>
                    <a:schemeClr val="accent3">
                      <a:lumMod val="50000"/>
                    </a:schemeClr>
                  </a:solidFill>
                </a:rPr>
                <a:t>C’est : </a:t>
              </a:r>
              <a:r>
                <a:rPr lang="fr-FR" dirty="0" smtClean="0">
                  <a:solidFill>
                    <a:schemeClr val="accent3">
                      <a:lumMod val="50000"/>
                    </a:schemeClr>
                  </a:solidFill>
                </a:rPr>
                <a:t>relever et consigner les résultats.</a:t>
              </a:r>
              <a:endParaRPr lang="fr-FR" sz="1600" dirty="0" smtClean="0">
                <a:solidFill>
                  <a:schemeClr val="accent3">
                    <a:lumMod val="50000"/>
                  </a:schemeClr>
                </a:solidFill>
              </a:endParaRPr>
            </a:p>
          </p:txBody>
        </p:sp>
        <p:sp>
          <p:nvSpPr>
            <p:cNvPr id="17" name="Accolade ouvrante 16"/>
            <p:cNvSpPr/>
            <p:nvPr/>
          </p:nvSpPr>
          <p:spPr>
            <a:xfrm>
              <a:off x="1907704" y="3501008"/>
              <a:ext cx="72008" cy="1728192"/>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18" name="Rectangle avec flèche vers la droite 17"/>
          <p:cNvSpPr/>
          <p:nvPr/>
        </p:nvSpPr>
        <p:spPr>
          <a:xfrm>
            <a:off x="0" y="5373216"/>
            <a:ext cx="1835696" cy="1224136"/>
          </a:xfrm>
          <a:prstGeom prst="rightArrowCallout">
            <a:avLst>
              <a:gd name="adj1" fmla="val 10158"/>
              <a:gd name="adj2" fmla="val 46912"/>
              <a:gd name="adj3" fmla="val 12903"/>
              <a:gd name="adj4" fmla="val 85472"/>
            </a:avLst>
          </a:prstGeom>
          <a:solidFill>
            <a:schemeClr val="accent2">
              <a:lumMod val="50000"/>
            </a:schemeClr>
          </a:solidFill>
          <a:ln>
            <a:solidFill>
              <a:schemeClr val="accent2">
                <a:lumMod val="50000"/>
              </a:schemeClr>
            </a:solidFill>
          </a:ln>
          <a:scene3d>
            <a:camera prst="orthographicFront"/>
            <a:lightRig rig="threePt" dir="t"/>
          </a:scene3d>
          <a:sp3d extrusionH="76200">
            <a:bevelT w="127000" h="127000"/>
            <a:bevelB w="127000" h="127000"/>
            <a:extrusionClr>
              <a:schemeClr val="accent3"/>
            </a:extrusion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dirty="0" smtClean="0"/>
              <a:t>Phase d’analyse</a:t>
            </a:r>
            <a:endParaRPr lang="fr-FR" sz="2400" dirty="0"/>
          </a:p>
        </p:txBody>
      </p:sp>
      <p:sp>
        <p:nvSpPr>
          <p:cNvPr id="21" name="Ellipse 20"/>
          <p:cNvSpPr/>
          <p:nvPr/>
        </p:nvSpPr>
        <p:spPr>
          <a:xfrm>
            <a:off x="1835696" y="476672"/>
            <a:ext cx="5976664"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-B- Réceptionner les supports</a:t>
            </a:r>
            <a:endParaRPr lang="fr-FR" sz="2400" dirty="0"/>
          </a:p>
        </p:txBody>
      </p:sp>
      <p:grpSp>
        <p:nvGrpSpPr>
          <p:cNvPr id="23" name="Groupe 22"/>
          <p:cNvGrpSpPr/>
          <p:nvPr/>
        </p:nvGrpSpPr>
        <p:grpSpPr>
          <a:xfrm>
            <a:off x="1907704" y="5229200"/>
            <a:ext cx="7525344" cy="1368152"/>
            <a:chOff x="1907704" y="5013176"/>
            <a:chExt cx="7525344" cy="1368152"/>
          </a:xfrm>
        </p:grpSpPr>
        <p:sp>
          <p:nvSpPr>
            <p:cNvPr id="19" name="ZoneTexte 18"/>
            <p:cNvSpPr txBox="1"/>
            <p:nvPr/>
          </p:nvSpPr>
          <p:spPr>
            <a:xfrm>
              <a:off x="1979712" y="5013176"/>
              <a:ext cx="7453336" cy="1323439"/>
            </a:xfrm>
            <a:prstGeom prst="rect">
              <a:avLst/>
            </a:prstGeom>
            <a:noFill/>
          </p:spPr>
          <p:txBody>
            <a:bodyPr wrap="square" rtlCol="0">
              <a:spAutoFit/>
            </a:bodyPr>
            <a:lstStyle/>
            <a:p>
              <a:pPr>
                <a:buFont typeface="Arial" pitchFamily="34" charset="0"/>
                <a:buChar char="•"/>
              </a:pPr>
              <a:r>
                <a:rPr lang="fr-FR" i="1" dirty="0" smtClean="0">
                  <a:solidFill>
                    <a:schemeClr val="accent2">
                      <a:lumMod val="50000"/>
                    </a:schemeClr>
                  </a:solidFill>
                </a:rPr>
                <a:t>C’est : </a:t>
              </a:r>
              <a:r>
                <a:rPr lang="fr-FR" dirty="0" smtClean="0">
                  <a:solidFill>
                    <a:schemeClr val="accent2">
                      <a:lumMod val="50000"/>
                    </a:schemeClr>
                  </a:solidFill>
                </a:rPr>
                <a:t>comparer les relevés aux informations de conformités.</a:t>
              </a:r>
            </a:p>
            <a:p>
              <a:pPr>
                <a:buFont typeface="Arial" pitchFamily="34" charset="0"/>
                <a:buChar char="•"/>
              </a:pPr>
              <a:r>
                <a:rPr lang="fr-FR" i="1" dirty="0" smtClean="0">
                  <a:solidFill>
                    <a:schemeClr val="accent2">
                      <a:lumMod val="50000"/>
                    </a:schemeClr>
                  </a:solidFill>
                </a:rPr>
                <a:t>C’est : </a:t>
              </a:r>
              <a:r>
                <a:rPr lang="fr-FR" dirty="0" smtClean="0">
                  <a:solidFill>
                    <a:schemeClr val="accent2">
                      <a:lumMod val="50000"/>
                    </a:schemeClr>
                  </a:solidFill>
                </a:rPr>
                <a:t>analyser les écarts. </a:t>
              </a:r>
            </a:p>
            <a:p>
              <a:pPr>
                <a:buFont typeface="Arial" pitchFamily="34" charset="0"/>
                <a:buChar char="•"/>
              </a:pPr>
              <a:r>
                <a:rPr lang="fr-FR" i="1" dirty="0" smtClean="0">
                  <a:solidFill>
                    <a:schemeClr val="accent2">
                      <a:lumMod val="50000"/>
                    </a:schemeClr>
                  </a:solidFill>
                </a:rPr>
                <a:t>C’est : </a:t>
              </a:r>
              <a:r>
                <a:rPr lang="fr-FR" dirty="0" smtClean="0">
                  <a:solidFill>
                    <a:schemeClr val="accent2">
                      <a:lumMod val="50000"/>
                    </a:schemeClr>
                  </a:solidFill>
                </a:rPr>
                <a:t>prendre les décisions accord ou de refus des supports.</a:t>
              </a:r>
            </a:p>
            <a:p>
              <a:pPr>
                <a:buFont typeface="Arial" pitchFamily="34" charset="0"/>
                <a:buChar char="•"/>
              </a:pPr>
              <a:r>
                <a:rPr lang="fr-FR" dirty="0" smtClean="0">
                  <a:solidFill>
                    <a:schemeClr val="accent2">
                      <a:lumMod val="50000"/>
                    </a:schemeClr>
                  </a:solidFill>
                </a:rPr>
                <a:t>C’est : réaliser un compte rendu de réception.</a:t>
              </a:r>
            </a:p>
          </p:txBody>
        </p:sp>
        <p:sp>
          <p:nvSpPr>
            <p:cNvPr id="22" name="Accolade ouvrante 21"/>
            <p:cNvSpPr/>
            <p:nvPr/>
          </p:nvSpPr>
          <p:spPr>
            <a:xfrm>
              <a:off x="1907704" y="5085184"/>
              <a:ext cx="72008" cy="1296144"/>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pic>
        <p:nvPicPr>
          <p:cNvPr id="24" name="Picture 2"/>
          <p:cNvPicPr>
            <a:picLocks noChangeAspect="1" noChangeArrowheads="1"/>
          </p:cNvPicPr>
          <p:nvPr/>
        </p:nvPicPr>
        <p:blipFill>
          <a:blip r:embed="rId3" cstate="print"/>
          <a:srcRect/>
          <a:stretch>
            <a:fillRect/>
          </a:stretch>
        </p:blipFill>
        <p:spPr bwMode="auto">
          <a:xfrm>
            <a:off x="7812360" y="-27384"/>
            <a:ext cx="1331640" cy="955866"/>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1+#ppt_w/2"/>
                                          </p:val>
                                        </p:tav>
                                        <p:tav tm="100000">
                                          <p:val>
                                            <p:strVal val="#ppt_x"/>
                                          </p:val>
                                        </p:tav>
                                      </p:tavLst>
                                    </p:anim>
                                    <p:anim calcmode="lin" valueType="num">
                                      <p:cBhvr additive="base">
                                        <p:cTn id="14"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3"/>
                                        </p:tgtEl>
                                      </p:cBhvr>
                                      <p:by x="100000" y="130000"/>
                                    </p:animScale>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7" presetClass="entr" presetSubtype="8"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0-#ppt_w/2"/>
                                          </p:val>
                                        </p:tav>
                                        <p:tav tm="100000">
                                          <p:val>
                                            <p:strVal val="#ppt_x"/>
                                          </p:val>
                                        </p:tav>
                                      </p:tavLst>
                                    </p:anim>
                                    <p:anim calcmode="lin" valueType="num">
                                      <p:cBhvr additive="base">
                                        <p:cTn id="24"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7" presetClass="entr" presetSubtype="2"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1000" fill="hold"/>
                                        <p:tgtEl>
                                          <p:spTgt spid="20"/>
                                        </p:tgtEl>
                                        <p:attrNameLst>
                                          <p:attrName>ppt_x</p:attrName>
                                        </p:attrNameLst>
                                      </p:cBhvr>
                                      <p:tavLst>
                                        <p:tav tm="0">
                                          <p:val>
                                            <p:strVal val="1+#ppt_w/2"/>
                                          </p:val>
                                        </p:tav>
                                        <p:tav tm="100000">
                                          <p:val>
                                            <p:strVal val="#ppt_x"/>
                                          </p:val>
                                        </p:tav>
                                      </p:tavLst>
                                    </p:anim>
                                    <p:anim calcmode="lin" valueType="num">
                                      <p:cBhvr additive="base">
                                        <p:cTn id="30"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2000" fill="hold"/>
                                        <p:tgtEl>
                                          <p:spTgt spid="20"/>
                                        </p:tgtEl>
                                      </p:cBhvr>
                                      <p:by x="100000" y="130000"/>
                                    </p:animScale>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7" presetClass="entr" presetSubtype="8"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0-#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7" presetClass="entr" presetSubtype="2"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1000" fill="hold"/>
                                        <p:tgtEl>
                                          <p:spTgt spid="23"/>
                                        </p:tgtEl>
                                        <p:attrNameLst>
                                          <p:attrName>ppt_x</p:attrName>
                                        </p:attrNameLst>
                                      </p:cBhvr>
                                      <p:tavLst>
                                        <p:tav tm="0">
                                          <p:val>
                                            <p:strVal val="1+#ppt_w/2"/>
                                          </p:val>
                                        </p:tav>
                                        <p:tav tm="100000">
                                          <p:val>
                                            <p:strVal val="#ppt_x"/>
                                          </p:val>
                                        </p:tav>
                                      </p:tavLst>
                                    </p:anim>
                                    <p:anim calcmode="lin" valueType="num">
                                      <p:cBhvr additive="base">
                                        <p:cTn id="46"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mph" presetSubtype="0" accel="50000" decel="50000" fill="hold" nodeType="clickEffect">
                                  <p:stCondLst>
                                    <p:cond delay="0"/>
                                  </p:stCondLst>
                                  <p:childTnLst>
                                    <p:animScale>
                                      <p:cBhvr>
                                        <p:cTn id="50" dur="2000" fill="hold"/>
                                        <p:tgtEl>
                                          <p:spTgt spid="23"/>
                                        </p:tgtEl>
                                      </p:cBhvr>
                                      <p:by x="10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1259632" y="0"/>
            <a:ext cx="7863337" cy="980728"/>
            <a:chOff x="1259632" y="0"/>
            <a:chExt cx="7863337" cy="980728"/>
          </a:xfrm>
        </p:grpSpPr>
        <p:grpSp>
          <p:nvGrpSpPr>
            <p:cNvPr id="5" name="Groupe 4"/>
            <p:cNvGrpSpPr/>
            <p:nvPr/>
          </p:nvGrpSpPr>
          <p:grpSpPr>
            <a:xfrm>
              <a:off x="1259632" y="0"/>
              <a:ext cx="7416824" cy="908720"/>
              <a:chOff x="1259632" y="0"/>
              <a:chExt cx="7416824" cy="908720"/>
            </a:xfrm>
          </p:grpSpPr>
          <p:sp>
            <p:nvSpPr>
              <p:cNvPr id="6" name="Rectangle 5"/>
              <p:cNvSpPr>
                <a:spLocks noChangeArrowheads="1"/>
              </p:cNvSpPr>
              <p:nvPr/>
            </p:nvSpPr>
            <p:spPr bwMode="auto">
              <a:xfrm>
                <a:off x="1907704" y="0"/>
                <a:ext cx="6299721" cy="461665"/>
              </a:xfrm>
              <a:prstGeom prst="rect">
                <a:avLst/>
              </a:prstGeom>
              <a:solidFill>
                <a:schemeClr val="accent2"/>
              </a:solidFill>
              <a:ln w="9525">
                <a:solidFill>
                  <a:schemeClr val="folHlink"/>
                </a:solidFill>
                <a:miter lim="800000"/>
                <a:headEnd/>
                <a:tailEnd/>
              </a:ln>
              <a:effectLst/>
            </p:spPr>
            <p:txBody>
              <a:bodyPr wrap="square">
                <a:spAutoFit/>
              </a:bodyPr>
              <a:lstStyle/>
              <a:p>
                <a:pPr lvl="0" algn="ctr"/>
                <a:r>
                  <a:rPr lang="fr-FR" sz="2400" b="1" dirty="0" smtClean="0">
                    <a:solidFill>
                      <a:schemeClr val="bg1"/>
                    </a:solidFill>
                  </a:rPr>
                  <a:t>Présentation d’activités d’apprentissage</a:t>
                </a:r>
                <a:endParaRPr lang="fr-FR" sz="2400" b="1" kern="0" dirty="0" smtClean="0">
                  <a:solidFill>
                    <a:schemeClr val="bg1"/>
                  </a:solidFill>
                  <a:cs typeface="ＭＳ Ｐゴシック" charset="0"/>
                </a:endParaRPr>
              </a:p>
            </p:txBody>
          </p:sp>
          <p:sp>
            <p:nvSpPr>
              <p:cNvPr id="7" name="Ellipse 6"/>
              <p:cNvSpPr/>
              <p:nvPr/>
            </p:nvSpPr>
            <p:spPr>
              <a:xfrm>
                <a:off x="1259632" y="476672"/>
                <a:ext cx="7416824" cy="43204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rIns="360000" rtlCol="0" anchor="ctr"/>
              <a:lstStyle/>
              <a:p>
                <a:pPr algn="ctr"/>
                <a:r>
                  <a:rPr lang="fr-FR" sz="2400" dirty="0" smtClean="0"/>
                  <a:t>-C-Taille et assemblage sur chantier</a:t>
                </a:r>
                <a:endParaRPr lang="fr-FR" sz="2400" dirty="0"/>
              </a:p>
            </p:txBody>
          </p:sp>
        </p:grpSp>
        <p:pic>
          <p:nvPicPr>
            <p:cNvPr id="1028" name="Picture 4"/>
            <p:cNvPicPr>
              <a:picLocks noChangeAspect="1" noChangeArrowheads="1"/>
            </p:cNvPicPr>
            <p:nvPr/>
          </p:nvPicPr>
          <p:blipFill>
            <a:blip r:embed="rId3" cstate="print"/>
            <a:srcRect/>
            <a:stretch>
              <a:fillRect/>
            </a:stretch>
          </p:blipFill>
          <p:spPr bwMode="auto">
            <a:xfrm>
              <a:off x="8172400" y="0"/>
              <a:ext cx="950569" cy="980728"/>
            </a:xfrm>
            <a:prstGeom prst="rect">
              <a:avLst/>
            </a:prstGeom>
            <a:noFill/>
            <a:ln w="9525">
              <a:noFill/>
              <a:miter lim="800000"/>
              <a:headEnd/>
              <a:tailEnd/>
            </a:ln>
          </p:spPr>
        </p:pic>
      </p:grpSp>
      <p:sp>
        <p:nvSpPr>
          <p:cNvPr id="11" name="ZoneTexte 10"/>
          <p:cNvSpPr txBox="1"/>
          <p:nvPr/>
        </p:nvSpPr>
        <p:spPr>
          <a:xfrm>
            <a:off x="0" y="1052736"/>
            <a:ext cx="10908704" cy="1231106"/>
          </a:xfrm>
          <a:prstGeom prst="rect">
            <a:avLst/>
          </a:prstGeom>
          <a:noFill/>
        </p:spPr>
        <p:txBody>
          <a:bodyPr wrap="square" rtlCol="0">
            <a:spAutoFit/>
          </a:bodyPr>
          <a:lstStyle/>
          <a:p>
            <a:pPr>
              <a:buFontTx/>
              <a:buChar char="-"/>
            </a:pPr>
            <a:r>
              <a:rPr lang="fr-FR" sz="2400" dirty="0" smtClean="0"/>
              <a:t> Exemple d’activité proposée : </a:t>
            </a:r>
            <a:r>
              <a:rPr lang="fr-FR" sz="2200" dirty="0" smtClean="0"/>
              <a:t>tailler des pièces de charpente </a:t>
            </a:r>
          </a:p>
          <a:p>
            <a:r>
              <a:rPr lang="fr-FR" sz="2200" dirty="0" smtClean="0"/>
              <a:t>				       sur le chantier</a:t>
            </a:r>
          </a:p>
          <a:p>
            <a:endParaRPr lang="fr-FR" sz="2800" dirty="0"/>
          </a:p>
        </p:txBody>
      </p:sp>
      <p:grpSp>
        <p:nvGrpSpPr>
          <p:cNvPr id="42" name="Groupe 41"/>
          <p:cNvGrpSpPr/>
          <p:nvPr/>
        </p:nvGrpSpPr>
        <p:grpSpPr>
          <a:xfrm>
            <a:off x="-41689" y="4077072"/>
            <a:ext cx="3919023" cy="2551180"/>
            <a:chOff x="-41689" y="4077072"/>
            <a:chExt cx="3919023" cy="2551180"/>
          </a:xfrm>
        </p:grpSpPr>
        <p:pic>
          <p:nvPicPr>
            <p:cNvPr id="1043" name="Picture 19"/>
            <p:cNvPicPr>
              <a:picLocks noChangeAspect="1" noChangeArrowheads="1"/>
            </p:cNvPicPr>
            <p:nvPr/>
          </p:nvPicPr>
          <p:blipFill>
            <a:blip r:embed="rId4" cstate="print"/>
            <a:srcRect/>
            <a:stretch>
              <a:fillRect/>
            </a:stretch>
          </p:blipFill>
          <p:spPr bwMode="auto">
            <a:xfrm>
              <a:off x="2339752" y="5517232"/>
              <a:ext cx="1488008" cy="1110890"/>
            </a:xfrm>
            <a:prstGeom prst="rect">
              <a:avLst/>
            </a:prstGeom>
            <a:noFill/>
            <a:ln w="9525">
              <a:noFill/>
              <a:miter lim="800000"/>
              <a:headEnd/>
              <a:tailEnd/>
            </a:ln>
          </p:spPr>
        </p:pic>
        <p:grpSp>
          <p:nvGrpSpPr>
            <p:cNvPr id="22" name="Groupe 21"/>
            <p:cNvGrpSpPr/>
            <p:nvPr/>
          </p:nvGrpSpPr>
          <p:grpSpPr>
            <a:xfrm>
              <a:off x="-41689" y="4077072"/>
              <a:ext cx="3919023" cy="2551180"/>
              <a:chOff x="-44693" y="4077072"/>
              <a:chExt cx="4289171" cy="2551180"/>
            </a:xfrm>
          </p:grpSpPr>
          <p:pic>
            <p:nvPicPr>
              <p:cNvPr id="1033" name="Picture 9"/>
              <p:cNvPicPr>
                <a:picLocks noChangeAspect="1" noChangeArrowheads="1"/>
              </p:cNvPicPr>
              <p:nvPr/>
            </p:nvPicPr>
            <p:blipFill>
              <a:blip r:embed="rId5" cstate="print"/>
              <a:srcRect/>
              <a:stretch>
                <a:fillRect/>
              </a:stretch>
            </p:blipFill>
            <p:spPr bwMode="auto">
              <a:xfrm>
                <a:off x="2167627" y="5157192"/>
                <a:ext cx="910799" cy="752100"/>
              </a:xfrm>
              <a:prstGeom prst="rect">
                <a:avLst/>
              </a:prstGeom>
              <a:noFill/>
              <a:ln w="9525">
                <a:noFill/>
                <a:miter lim="800000"/>
                <a:headEnd/>
                <a:tailEnd/>
              </a:ln>
            </p:spPr>
          </p:pic>
          <p:pic>
            <p:nvPicPr>
              <p:cNvPr id="1031" name="Picture 7"/>
              <p:cNvPicPr>
                <a:picLocks noChangeAspect="1" noChangeArrowheads="1"/>
              </p:cNvPicPr>
              <p:nvPr/>
            </p:nvPicPr>
            <p:blipFill>
              <a:blip r:embed="rId6" cstate="print"/>
              <a:srcRect/>
              <a:stretch>
                <a:fillRect/>
              </a:stretch>
            </p:blipFill>
            <p:spPr bwMode="auto">
              <a:xfrm>
                <a:off x="3192145" y="4581128"/>
                <a:ext cx="882402" cy="882402"/>
              </a:xfrm>
              <a:prstGeom prst="rect">
                <a:avLst/>
              </a:prstGeom>
              <a:noFill/>
              <a:ln w="9525">
                <a:noFill/>
                <a:miter lim="800000"/>
                <a:headEnd/>
                <a:tailEnd/>
              </a:ln>
            </p:spPr>
          </p:pic>
          <p:pic>
            <p:nvPicPr>
              <p:cNvPr id="1032" name="Picture 8"/>
              <p:cNvPicPr>
                <a:picLocks noChangeAspect="1" noChangeArrowheads="1"/>
              </p:cNvPicPr>
              <p:nvPr/>
            </p:nvPicPr>
            <p:blipFill>
              <a:blip r:embed="rId7" cstate="print"/>
              <a:srcRect/>
              <a:stretch>
                <a:fillRect/>
              </a:stretch>
            </p:blipFill>
            <p:spPr bwMode="auto">
              <a:xfrm>
                <a:off x="2088818" y="4077072"/>
                <a:ext cx="971433" cy="978793"/>
              </a:xfrm>
              <a:prstGeom prst="rect">
                <a:avLst/>
              </a:prstGeom>
              <a:noFill/>
              <a:ln w="9525">
                <a:noFill/>
                <a:miter lim="800000"/>
                <a:headEnd/>
                <a:tailEnd/>
              </a:ln>
            </p:spPr>
          </p:pic>
          <p:pic>
            <p:nvPicPr>
              <p:cNvPr id="1030" name="Picture 6"/>
              <p:cNvPicPr>
                <a:picLocks noChangeAspect="1" noChangeArrowheads="1"/>
              </p:cNvPicPr>
              <p:nvPr/>
            </p:nvPicPr>
            <p:blipFill>
              <a:blip r:embed="rId8" cstate="print"/>
              <a:srcRect/>
              <a:stretch>
                <a:fillRect/>
              </a:stretch>
            </p:blipFill>
            <p:spPr bwMode="auto">
              <a:xfrm>
                <a:off x="197400" y="4437112"/>
                <a:ext cx="1782311" cy="2191140"/>
              </a:xfrm>
              <a:prstGeom prst="rect">
                <a:avLst/>
              </a:prstGeom>
              <a:noFill/>
              <a:ln w="9525">
                <a:noFill/>
                <a:miter lim="800000"/>
                <a:headEnd/>
                <a:tailEnd/>
              </a:ln>
            </p:spPr>
          </p:pic>
          <p:sp>
            <p:nvSpPr>
              <p:cNvPr id="13" name="ZoneTexte 12"/>
              <p:cNvSpPr txBox="1"/>
              <p:nvPr/>
            </p:nvSpPr>
            <p:spPr>
              <a:xfrm rot="20437457">
                <a:off x="-44693" y="4992613"/>
                <a:ext cx="4289171" cy="400110"/>
              </a:xfrm>
              <a:prstGeom prst="rect">
                <a:avLst/>
              </a:prstGeom>
              <a:noFill/>
            </p:spPr>
            <p:txBody>
              <a:bodyPr wrap="square" rtlCol="0">
                <a:spAutoFit/>
              </a:bodyPr>
              <a:lstStyle/>
              <a:p>
                <a:r>
                  <a:rPr lang="fr-FR" b="1" dirty="0" smtClean="0">
                    <a:solidFill>
                      <a:srgbClr val="FF0000"/>
                    </a:solidFill>
                  </a:rPr>
                  <a:t>Phase de préparation</a:t>
                </a:r>
              </a:p>
            </p:txBody>
          </p:sp>
        </p:grpSp>
      </p:grpSp>
      <p:grpSp>
        <p:nvGrpSpPr>
          <p:cNvPr id="43" name="Groupe 42"/>
          <p:cNvGrpSpPr/>
          <p:nvPr/>
        </p:nvGrpSpPr>
        <p:grpSpPr>
          <a:xfrm>
            <a:off x="0" y="1772816"/>
            <a:ext cx="4283969" cy="2088232"/>
            <a:chOff x="0" y="1772816"/>
            <a:chExt cx="4283969" cy="2088232"/>
          </a:xfrm>
        </p:grpSpPr>
        <p:pic>
          <p:nvPicPr>
            <p:cNvPr id="1029" name="Picture 5"/>
            <p:cNvPicPr>
              <a:picLocks noChangeAspect="1" noChangeArrowheads="1"/>
            </p:cNvPicPr>
            <p:nvPr/>
          </p:nvPicPr>
          <p:blipFill>
            <a:blip r:embed="rId9" cstate="print"/>
            <a:srcRect/>
            <a:stretch>
              <a:fillRect/>
            </a:stretch>
          </p:blipFill>
          <p:spPr bwMode="auto">
            <a:xfrm>
              <a:off x="1811564" y="2505603"/>
              <a:ext cx="2472405" cy="1355445"/>
            </a:xfrm>
            <a:prstGeom prst="rect">
              <a:avLst/>
            </a:prstGeom>
            <a:noFill/>
            <a:ln w="9525">
              <a:noFill/>
              <a:miter lim="800000"/>
              <a:headEnd/>
              <a:tailEnd/>
            </a:ln>
          </p:spPr>
        </p:pic>
        <p:pic>
          <p:nvPicPr>
            <p:cNvPr id="1034" name="Picture 10"/>
            <p:cNvPicPr>
              <a:picLocks noChangeAspect="1" noChangeArrowheads="1"/>
            </p:cNvPicPr>
            <p:nvPr/>
          </p:nvPicPr>
          <p:blipFill>
            <a:blip r:embed="rId10" cstate="print"/>
            <a:srcRect/>
            <a:stretch>
              <a:fillRect/>
            </a:stretch>
          </p:blipFill>
          <p:spPr bwMode="auto">
            <a:xfrm>
              <a:off x="0" y="1772816"/>
              <a:ext cx="2127922" cy="1219900"/>
            </a:xfrm>
            <a:prstGeom prst="rect">
              <a:avLst/>
            </a:prstGeom>
            <a:noFill/>
            <a:ln w="9525">
              <a:noFill/>
              <a:miter lim="800000"/>
              <a:headEnd/>
              <a:tailEnd/>
            </a:ln>
          </p:spPr>
        </p:pic>
        <p:sp>
          <p:nvSpPr>
            <p:cNvPr id="12" name="ZoneTexte 11"/>
            <p:cNvSpPr txBox="1"/>
            <p:nvPr/>
          </p:nvSpPr>
          <p:spPr>
            <a:xfrm rot="20437457">
              <a:off x="242258" y="2571230"/>
              <a:ext cx="3310890" cy="400110"/>
            </a:xfrm>
            <a:prstGeom prst="rect">
              <a:avLst/>
            </a:prstGeom>
            <a:noFill/>
          </p:spPr>
          <p:txBody>
            <a:bodyPr wrap="square" rtlCol="0">
              <a:spAutoFit/>
            </a:bodyPr>
            <a:lstStyle/>
            <a:p>
              <a:r>
                <a:rPr lang="fr-FR" b="1" dirty="0" smtClean="0">
                  <a:solidFill>
                    <a:srgbClr val="FF0000"/>
                  </a:solidFill>
                </a:rPr>
                <a:t>On part d’un exemple</a:t>
              </a:r>
            </a:p>
          </p:txBody>
        </p:sp>
      </p:grpSp>
      <p:grpSp>
        <p:nvGrpSpPr>
          <p:cNvPr id="44" name="Groupe 43"/>
          <p:cNvGrpSpPr/>
          <p:nvPr/>
        </p:nvGrpSpPr>
        <p:grpSpPr>
          <a:xfrm>
            <a:off x="4139952" y="1772816"/>
            <a:ext cx="4824536" cy="4945604"/>
            <a:chOff x="4139952" y="1772816"/>
            <a:chExt cx="4824536" cy="4945604"/>
          </a:xfrm>
        </p:grpSpPr>
        <p:grpSp>
          <p:nvGrpSpPr>
            <p:cNvPr id="38" name="Groupe 37"/>
            <p:cNvGrpSpPr/>
            <p:nvPr/>
          </p:nvGrpSpPr>
          <p:grpSpPr>
            <a:xfrm>
              <a:off x="4788024" y="1772816"/>
              <a:ext cx="2529571" cy="1584176"/>
              <a:chOff x="4788024" y="2420888"/>
              <a:chExt cx="2529571" cy="1584176"/>
            </a:xfrm>
          </p:grpSpPr>
          <p:pic>
            <p:nvPicPr>
              <p:cNvPr id="1041" name="Picture 17"/>
              <p:cNvPicPr>
                <a:picLocks noChangeAspect="1" noChangeArrowheads="1"/>
              </p:cNvPicPr>
              <p:nvPr/>
            </p:nvPicPr>
            <p:blipFill>
              <a:blip r:embed="rId11" cstate="print"/>
              <a:srcRect/>
              <a:stretch>
                <a:fillRect/>
              </a:stretch>
            </p:blipFill>
            <p:spPr bwMode="auto">
              <a:xfrm>
                <a:off x="4788024" y="2420888"/>
                <a:ext cx="2529571" cy="1584176"/>
              </a:xfrm>
              <a:prstGeom prst="rect">
                <a:avLst/>
              </a:prstGeom>
              <a:noFill/>
              <a:ln w="9525">
                <a:noFill/>
                <a:miter lim="800000"/>
                <a:headEnd/>
                <a:tailEnd/>
              </a:ln>
            </p:spPr>
          </p:pic>
          <p:sp>
            <p:nvSpPr>
              <p:cNvPr id="33" name="ZoneTexte 32"/>
              <p:cNvSpPr txBox="1"/>
              <p:nvPr/>
            </p:nvSpPr>
            <p:spPr>
              <a:xfrm>
                <a:off x="5004048" y="3645024"/>
                <a:ext cx="1872208" cy="246221"/>
              </a:xfrm>
              <a:prstGeom prst="rect">
                <a:avLst/>
              </a:prstGeom>
              <a:solidFill>
                <a:schemeClr val="bg1"/>
              </a:solidFill>
              <a:ln>
                <a:solidFill>
                  <a:schemeClr val="tx2"/>
                </a:solidFill>
              </a:ln>
            </p:spPr>
            <p:txBody>
              <a:bodyPr wrap="square" lIns="0" tIns="0" rIns="0" bIns="0" rtlCol="0">
                <a:spAutoFit/>
              </a:bodyPr>
              <a:lstStyle/>
              <a:p>
                <a:r>
                  <a:rPr lang="fr-FR" sz="1600" dirty="0" smtClean="0">
                    <a:solidFill>
                      <a:srgbClr val="FF0000"/>
                    </a:solidFill>
                  </a:rPr>
                  <a:t>Ferme assemblée</a:t>
                </a:r>
                <a:endParaRPr lang="fr-FR" sz="1600" dirty="0">
                  <a:solidFill>
                    <a:srgbClr val="FF0000"/>
                  </a:solidFill>
                </a:endParaRPr>
              </a:p>
            </p:txBody>
          </p:sp>
        </p:grpSp>
        <p:sp>
          <p:nvSpPr>
            <p:cNvPr id="14" name="ZoneTexte 13"/>
            <p:cNvSpPr txBox="1"/>
            <p:nvPr/>
          </p:nvSpPr>
          <p:spPr>
            <a:xfrm rot="20437457">
              <a:off x="4539409" y="3937902"/>
              <a:ext cx="2754624" cy="707886"/>
            </a:xfrm>
            <a:prstGeom prst="rect">
              <a:avLst/>
            </a:prstGeom>
            <a:noFill/>
          </p:spPr>
          <p:txBody>
            <a:bodyPr wrap="square" rtlCol="0">
              <a:spAutoFit/>
            </a:bodyPr>
            <a:lstStyle/>
            <a:p>
              <a:pPr algn="ctr"/>
              <a:r>
                <a:rPr lang="fr-FR" b="1" dirty="0" smtClean="0">
                  <a:solidFill>
                    <a:srgbClr val="FF0000"/>
                  </a:solidFill>
                </a:rPr>
                <a:t>Phase de taille et d’assemblage</a:t>
              </a:r>
            </a:p>
          </p:txBody>
        </p:sp>
        <p:pic>
          <p:nvPicPr>
            <p:cNvPr id="1037" name="Picture 13"/>
            <p:cNvPicPr>
              <a:picLocks noChangeAspect="1" noChangeArrowheads="1"/>
            </p:cNvPicPr>
            <p:nvPr/>
          </p:nvPicPr>
          <p:blipFill>
            <a:blip r:embed="rId12" cstate="print"/>
            <a:srcRect/>
            <a:stretch>
              <a:fillRect/>
            </a:stretch>
          </p:blipFill>
          <p:spPr bwMode="auto">
            <a:xfrm>
              <a:off x="4139952" y="4869160"/>
              <a:ext cx="2088232" cy="1656184"/>
            </a:xfrm>
            <a:prstGeom prst="rect">
              <a:avLst/>
            </a:prstGeom>
            <a:noFill/>
            <a:ln w="9525">
              <a:noFill/>
              <a:miter lim="800000"/>
              <a:headEnd/>
              <a:tailEnd/>
            </a:ln>
          </p:spPr>
        </p:pic>
        <p:sp>
          <p:nvSpPr>
            <p:cNvPr id="26" name="ZoneTexte 25"/>
            <p:cNvSpPr txBox="1"/>
            <p:nvPr/>
          </p:nvSpPr>
          <p:spPr>
            <a:xfrm>
              <a:off x="4283968" y="6309320"/>
              <a:ext cx="1872208" cy="246221"/>
            </a:xfrm>
            <a:prstGeom prst="rect">
              <a:avLst/>
            </a:prstGeom>
            <a:solidFill>
              <a:schemeClr val="bg1"/>
            </a:solidFill>
            <a:ln>
              <a:solidFill>
                <a:schemeClr val="tx2"/>
              </a:solidFill>
            </a:ln>
          </p:spPr>
          <p:txBody>
            <a:bodyPr wrap="square" lIns="0" tIns="0" rIns="0" bIns="0" rtlCol="0">
              <a:spAutoFit/>
            </a:bodyPr>
            <a:lstStyle/>
            <a:p>
              <a:r>
                <a:rPr lang="fr-FR" sz="1600" dirty="0" smtClean="0">
                  <a:solidFill>
                    <a:srgbClr val="FF0000"/>
                  </a:solidFill>
                </a:rPr>
                <a:t>Installation du poste</a:t>
              </a:r>
              <a:endParaRPr lang="fr-FR" sz="1600" dirty="0">
                <a:solidFill>
                  <a:srgbClr val="FF0000"/>
                </a:solidFill>
              </a:endParaRPr>
            </a:p>
          </p:txBody>
        </p:sp>
        <p:grpSp>
          <p:nvGrpSpPr>
            <p:cNvPr id="36" name="Groupe 35"/>
            <p:cNvGrpSpPr/>
            <p:nvPr/>
          </p:nvGrpSpPr>
          <p:grpSpPr>
            <a:xfrm>
              <a:off x="6372200" y="4365104"/>
              <a:ext cx="2381076" cy="1902405"/>
              <a:chOff x="6372200" y="4365104"/>
              <a:chExt cx="2381076" cy="1902405"/>
            </a:xfrm>
          </p:grpSpPr>
          <p:pic>
            <p:nvPicPr>
              <p:cNvPr id="1035" name="Picture 11"/>
              <p:cNvPicPr>
                <a:picLocks noChangeAspect="1" noChangeArrowheads="1"/>
              </p:cNvPicPr>
              <p:nvPr/>
            </p:nvPicPr>
            <p:blipFill>
              <a:blip r:embed="rId13" cstate="print"/>
              <a:srcRect/>
              <a:stretch>
                <a:fillRect/>
              </a:stretch>
            </p:blipFill>
            <p:spPr bwMode="auto">
              <a:xfrm>
                <a:off x="7596336" y="4365104"/>
                <a:ext cx="1156940" cy="1659758"/>
              </a:xfrm>
              <a:prstGeom prst="rect">
                <a:avLst/>
              </a:prstGeom>
              <a:noFill/>
              <a:ln w="9525">
                <a:noFill/>
                <a:miter lim="800000"/>
                <a:headEnd/>
                <a:tailEnd/>
              </a:ln>
            </p:spPr>
          </p:pic>
          <p:pic>
            <p:nvPicPr>
              <p:cNvPr id="1036" name="Picture 12"/>
              <p:cNvPicPr>
                <a:picLocks noChangeAspect="1" noChangeArrowheads="1"/>
              </p:cNvPicPr>
              <p:nvPr/>
            </p:nvPicPr>
            <p:blipFill>
              <a:blip r:embed="rId14" cstate="print"/>
              <a:srcRect/>
              <a:stretch>
                <a:fillRect/>
              </a:stretch>
            </p:blipFill>
            <p:spPr bwMode="auto">
              <a:xfrm>
                <a:off x="6372200" y="4869160"/>
                <a:ext cx="952326" cy="1114867"/>
              </a:xfrm>
              <a:prstGeom prst="rect">
                <a:avLst/>
              </a:prstGeom>
              <a:noFill/>
              <a:ln w="9525">
                <a:noFill/>
                <a:miter lim="800000"/>
                <a:headEnd/>
                <a:tailEnd/>
              </a:ln>
            </p:spPr>
          </p:pic>
          <p:sp>
            <p:nvSpPr>
              <p:cNvPr id="27" name="ZoneTexte 26"/>
              <p:cNvSpPr txBox="1"/>
              <p:nvPr/>
            </p:nvSpPr>
            <p:spPr>
              <a:xfrm>
                <a:off x="6660232" y="6021288"/>
                <a:ext cx="1584176" cy="246221"/>
              </a:xfrm>
              <a:prstGeom prst="rect">
                <a:avLst/>
              </a:prstGeom>
              <a:solidFill>
                <a:schemeClr val="bg1"/>
              </a:solidFill>
              <a:ln>
                <a:solidFill>
                  <a:schemeClr val="tx2"/>
                </a:solidFill>
              </a:ln>
            </p:spPr>
            <p:txBody>
              <a:bodyPr wrap="square" lIns="0" tIns="0" rIns="0" bIns="0" rtlCol="0">
                <a:spAutoFit/>
              </a:bodyPr>
              <a:lstStyle/>
              <a:p>
                <a:r>
                  <a:rPr lang="fr-FR" sz="1600" dirty="0" smtClean="0">
                    <a:solidFill>
                      <a:srgbClr val="FF0000"/>
                    </a:solidFill>
                  </a:rPr>
                  <a:t>Traçage et taille</a:t>
                </a:r>
                <a:endParaRPr lang="fr-FR" sz="1600" dirty="0">
                  <a:solidFill>
                    <a:srgbClr val="FF0000"/>
                  </a:solidFill>
                </a:endParaRPr>
              </a:p>
            </p:txBody>
          </p:sp>
        </p:grpSp>
        <p:grpSp>
          <p:nvGrpSpPr>
            <p:cNvPr id="37" name="Groupe 36"/>
            <p:cNvGrpSpPr/>
            <p:nvPr/>
          </p:nvGrpSpPr>
          <p:grpSpPr>
            <a:xfrm>
              <a:off x="7380312" y="2348880"/>
              <a:ext cx="1584176" cy="1470357"/>
              <a:chOff x="7380312" y="2852936"/>
              <a:chExt cx="1584176" cy="1470357"/>
            </a:xfrm>
          </p:grpSpPr>
          <p:sp>
            <p:nvSpPr>
              <p:cNvPr id="29" name="ZoneTexte 28"/>
              <p:cNvSpPr txBox="1"/>
              <p:nvPr/>
            </p:nvSpPr>
            <p:spPr>
              <a:xfrm>
                <a:off x="7380312" y="4077072"/>
                <a:ext cx="1584176" cy="246221"/>
              </a:xfrm>
              <a:prstGeom prst="rect">
                <a:avLst/>
              </a:prstGeom>
              <a:solidFill>
                <a:schemeClr val="bg1"/>
              </a:solidFill>
              <a:ln>
                <a:solidFill>
                  <a:schemeClr val="tx2"/>
                </a:solidFill>
              </a:ln>
            </p:spPr>
            <p:txBody>
              <a:bodyPr wrap="square" lIns="0" tIns="0" rIns="0" bIns="0" rtlCol="0">
                <a:spAutoFit/>
              </a:bodyPr>
              <a:lstStyle/>
              <a:p>
                <a:r>
                  <a:rPr lang="fr-FR" sz="1600" dirty="0" smtClean="0">
                    <a:solidFill>
                      <a:srgbClr val="FF0000"/>
                    </a:solidFill>
                  </a:rPr>
                  <a:t>Pré-assemblage</a:t>
                </a:r>
                <a:endParaRPr lang="fr-FR" sz="1600" dirty="0">
                  <a:solidFill>
                    <a:srgbClr val="FF0000"/>
                  </a:solidFill>
                </a:endParaRPr>
              </a:p>
            </p:txBody>
          </p:sp>
          <p:pic>
            <p:nvPicPr>
              <p:cNvPr id="1042" name="Picture 18"/>
              <p:cNvPicPr>
                <a:picLocks noChangeAspect="1" noChangeArrowheads="1"/>
              </p:cNvPicPr>
              <p:nvPr/>
            </p:nvPicPr>
            <p:blipFill>
              <a:blip r:embed="rId15" cstate="print"/>
              <a:srcRect/>
              <a:stretch>
                <a:fillRect/>
              </a:stretch>
            </p:blipFill>
            <p:spPr bwMode="auto">
              <a:xfrm>
                <a:off x="7452320" y="2852936"/>
                <a:ext cx="1442966" cy="1242641"/>
              </a:xfrm>
              <a:prstGeom prst="rect">
                <a:avLst/>
              </a:prstGeom>
              <a:noFill/>
              <a:ln w="9525">
                <a:noFill/>
                <a:miter lim="800000"/>
                <a:headEnd/>
                <a:tailEnd/>
              </a:ln>
            </p:spPr>
          </p:pic>
        </p:grpSp>
        <p:sp>
          <p:nvSpPr>
            <p:cNvPr id="39" name="Flèche courbée vers le haut 38"/>
            <p:cNvSpPr/>
            <p:nvPr/>
          </p:nvSpPr>
          <p:spPr>
            <a:xfrm rot="18233546">
              <a:off x="5049341" y="3861190"/>
              <a:ext cx="3996190" cy="1718269"/>
            </a:xfrm>
            <a:prstGeom prst="curvedUpArrow">
              <a:avLst>
                <a:gd name="adj1" fmla="val 21191"/>
                <a:gd name="adj2" fmla="val 52415"/>
                <a:gd name="adj3" fmla="val 30897"/>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0-#ppt_w/2"/>
                                          </p:val>
                                        </p:tav>
                                        <p:tav tm="100000">
                                          <p:val>
                                            <p:strVal val="#ppt_x"/>
                                          </p:val>
                                        </p:tav>
                                      </p:tavLst>
                                    </p:anim>
                                    <p:anim calcmode="lin" valueType="num">
                                      <p:cBhvr additive="base">
                                        <p:cTn id="8" dur="1000" fill="hold"/>
                                        <p:tgtEl>
                                          <p:spTgt spid="43"/>
                                        </p:tgtEl>
                                        <p:attrNameLst>
                                          <p:attrName>ppt_y</p:attrName>
                                        </p:attrNameLst>
                                      </p:cBhvr>
                                      <p:tavLst>
                                        <p:tav tm="0">
                                          <p:val>
                                            <p:strVal val="#ppt_y"/>
                                          </p:val>
                                        </p:tav>
                                        <p:tav tm="100000">
                                          <p:val>
                                            <p:strVal val="#ppt_y"/>
                                          </p:val>
                                        </p:tav>
                                      </p:tavLst>
                                    </p:anim>
                                  </p:childTnLst>
                                </p:cTn>
                              </p:par>
                              <p:par>
                                <p:cTn id="9" presetID="49" presetClass="path" presetSubtype="0" accel="50000" decel="50000" fill="hold" nodeType="withEffect">
                                  <p:stCondLst>
                                    <p:cond delay="0"/>
                                  </p:stCondLst>
                                  <p:childTnLst>
                                    <p:animMotion origin="layout" path="M -1.38889E-6 -2.09066E-6 L 0.2658 0.17854 " pathEditMode="relative" rAng="0" ptsTypes="AA">
                                      <p:cBhvr>
                                        <p:cTn id="10" dur="2000" fill="hold"/>
                                        <p:tgtEl>
                                          <p:spTgt spid="43"/>
                                        </p:tgtEl>
                                        <p:attrNameLst>
                                          <p:attrName>ppt_x</p:attrName>
                                          <p:attrName>ppt_y</p:attrName>
                                        </p:attrNameLst>
                                      </p:cBhvr>
                                      <p:rCtr x="13300" y="8900"/>
                                    </p:animMotion>
                                  </p:childTnLst>
                                </p:cTn>
                              </p:par>
                              <p:par>
                                <p:cTn id="11" presetID="6" presetClass="emph" presetSubtype="0" fill="hold" nodeType="withEffect">
                                  <p:stCondLst>
                                    <p:cond delay="0"/>
                                  </p:stCondLst>
                                  <p:childTnLst>
                                    <p:animScale>
                                      <p:cBhvr>
                                        <p:cTn id="12" dur="2000" fill="hold"/>
                                        <p:tgtEl>
                                          <p:spTgt spid="43"/>
                                        </p:tgtEl>
                                      </p:cBhvr>
                                      <p:by x="150000" y="150000"/>
                                    </p:animScale>
                                  </p:childTnLst>
                                  <p:subTnLst>
                                    <p:set>
                                      <p:cBhvr override="childStyle">
                                        <p:cTn dur="1" fill="hold" display="0" masterRel="nextClick" afterEffect="1"/>
                                        <p:tgtEl>
                                          <p:spTgt spid="4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7" presetClass="entr" presetSubtype="8"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1000" fill="hold"/>
                                        <p:tgtEl>
                                          <p:spTgt spid="42"/>
                                        </p:tgtEl>
                                        <p:attrNameLst>
                                          <p:attrName>ppt_x</p:attrName>
                                        </p:attrNameLst>
                                      </p:cBhvr>
                                      <p:tavLst>
                                        <p:tav tm="0">
                                          <p:val>
                                            <p:strVal val="0-#ppt_w/2"/>
                                          </p:val>
                                        </p:tav>
                                        <p:tav tm="100000">
                                          <p:val>
                                            <p:strVal val="#ppt_x"/>
                                          </p:val>
                                        </p:tav>
                                      </p:tavLst>
                                    </p:anim>
                                    <p:anim calcmode="lin" valueType="num">
                                      <p:cBhvr additive="base">
                                        <p:cTn id="18" dur="1000" fill="hold"/>
                                        <p:tgtEl>
                                          <p:spTgt spid="42"/>
                                        </p:tgtEl>
                                        <p:attrNameLst>
                                          <p:attrName>ppt_y</p:attrName>
                                        </p:attrNameLst>
                                      </p:cBhvr>
                                      <p:tavLst>
                                        <p:tav tm="0">
                                          <p:val>
                                            <p:strVal val="#ppt_y"/>
                                          </p:val>
                                        </p:tav>
                                        <p:tav tm="100000">
                                          <p:val>
                                            <p:strVal val="#ppt_y"/>
                                          </p:val>
                                        </p:tav>
                                      </p:tavLst>
                                    </p:anim>
                                  </p:childTnLst>
                                </p:cTn>
                              </p:par>
                              <p:par>
                                <p:cTn id="19" presetID="56" presetClass="path" presetSubtype="0" accel="50000" decel="50000" fill="hold" nodeType="withEffect">
                                  <p:stCondLst>
                                    <p:cond delay="0"/>
                                  </p:stCondLst>
                                  <p:childTnLst>
                                    <p:animMotion origin="layout" path="M 0.03038 0.0636 L 0.29028 -0.20652 " pathEditMode="relative" rAng="0" ptsTypes="AA">
                                      <p:cBhvr>
                                        <p:cTn id="20" dur="2000" fill="hold"/>
                                        <p:tgtEl>
                                          <p:spTgt spid="42"/>
                                        </p:tgtEl>
                                        <p:attrNameLst>
                                          <p:attrName>ppt_x</p:attrName>
                                          <p:attrName>ppt_y</p:attrName>
                                        </p:attrNameLst>
                                      </p:cBhvr>
                                      <p:rCtr x="13000" y="-13500"/>
                                    </p:animMotion>
                                  </p:childTnLst>
                                </p:cTn>
                              </p:par>
                              <p:par>
                                <p:cTn id="21" presetID="6" presetClass="emph" presetSubtype="0" fill="hold" nodeType="withEffect">
                                  <p:stCondLst>
                                    <p:cond delay="0"/>
                                  </p:stCondLst>
                                  <p:childTnLst>
                                    <p:animScale>
                                      <p:cBhvr>
                                        <p:cTn id="22" dur="2000" fill="hold"/>
                                        <p:tgtEl>
                                          <p:spTgt spid="42"/>
                                        </p:tgtEl>
                                      </p:cBhvr>
                                      <p:by x="150000" y="150000"/>
                                    </p:animScale>
                                  </p:childTnLst>
                                  <p:subTnLst>
                                    <p:set>
                                      <p:cBhvr override="childStyle">
                                        <p:cTn dur="1" fill="hold" display="0" masterRel="nextClick" afterEffect="1"/>
                                        <p:tgtEl>
                                          <p:spTgt spid="4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7" presetClass="entr" presetSubtype="2"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1000" fill="hold"/>
                                        <p:tgtEl>
                                          <p:spTgt spid="44"/>
                                        </p:tgtEl>
                                        <p:attrNameLst>
                                          <p:attrName>ppt_x</p:attrName>
                                        </p:attrNameLst>
                                      </p:cBhvr>
                                      <p:tavLst>
                                        <p:tav tm="0">
                                          <p:val>
                                            <p:strVal val="1+#ppt_w/2"/>
                                          </p:val>
                                        </p:tav>
                                        <p:tav tm="100000">
                                          <p:val>
                                            <p:strVal val="#ppt_x"/>
                                          </p:val>
                                        </p:tav>
                                      </p:tavLst>
                                    </p:anim>
                                    <p:anim calcmode="lin" valueType="num">
                                      <p:cBhvr additive="base">
                                        <p:cTn id="28" dur="1000" fill="hold"/>
                                        <p:tgtEl>
                                          <p:spTgt spid="44"/>
                                        </p:tgtEl>
                                        <p:attrNameLst>
                                          <p:attrName>ppt_y</p:attrName>
                                        </p:attrNameLst>
                                      </p:cBhvr>
                                      <p:tavLst>
                                        <p:tav tm="0">
                                          <p:val>
                                            <p:strVal val="#ppt_y"/>
                                          </p:val>
                                        </p:tav>
                                        <p:tav tm="100000">
                                          <p:val>
                                            <p:strVal val="#ppt_y"/>
                                          </p:val>
                                        </p:tav>
                                      </p:tavLst>
                                    </p:anim>
                                  </p:childTnLst>
                                </p:cTn>
                              </p:par>
                              <p:par>
                                <p:cTn id="29" presetID="49" presetClass="path" presetSubtype="0" accel="50000" decel="50000" fill="hold" nodeType="withEffect">
                                  <p:stCondLst>
                                    <p:cond delay="0"/>
                                  </p:stCondLst>
                                  <p:childTnLst>
                                    <p:animMotion origin="layout" path="M 5E-6 4.80111E-6 L -0.19688 -0.11541 " pathEditMode="relative" rAng="0" ptsTypes="AA">
                                      <p:cBhvr>
                                        <p:cTn id="30" dur="2000" fill="hold"/>
                                        <p:tgtEl>
                                          <p:spTgt spid="44"/>
                                        </p:tgtEl>
                                        <p:attrNameLst>
                                          <p:attrName>ppt_x</p:attrName>
                                          <p:attrName>ppt_y</p:attrName>
                                        </p:attrNameLst>
                                      </p:cBhvr>
                                      <p:rCtr x="-9800" y="-5800"/>
                                    </p:animMotion>
                                  </p:childTnLst>
                                </p:cTn>
                              </p:par>
                              <p:par>
                                <p:cTn id="31" presetID="6" presetClass="emph" presetSubtype="0" fill="hold" nodeType="withEffect">
                                  <p:stCondLst>
                                    <p:cond delay="0"/>
                                  </p:stCondLst>
                                  <p:childTnLst>
                                    <p:animScale>
                                      <p:cBhvr>
                                        <p:cTn id="32" dur="2000" fill="hold"/>
                                        <p:tgtEl>
                                          <p:spTgt spid="4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1403648" y="0"/>
            <a:ext cx="7719321" cy="980728"/>
            <a:chOff x="1403648" y="0"/>
            <a:chExt cx="7719321" cy="980728"/>
          </a:xfrm>
        </p:grpSpPr>
        <p:grpSp>
          <p:nvGrpSpPr>
            <p:cNvPr id="3" name="Groupe 4"/>
            <p:cNvGrpSpPr/>
            <p:nvPr/>
          </p:nvGrpSpPr>
          <p:grpSpPr>
            <a:xfrm>
              <a:off x="1403648" y="0"/>
              <a:ext cx="7416824" cy="908720"/>
              <a:chOff x="1403648" y="0"/>
              <a:chExt cx="7416824" cy="908720"/>
            </a:xfrm>
          </p:grpSpPr>
          <p:sp>
            <p:nvSpPr>
              <p:cNvPr id="5" name="Rectangle 4"/>
              <p:cNvSpPr>
                <a:spLocks noChangeArrowheads="1"/>
              </p:cNvSpPr>
              <p:nvPr/>
            </p:nvSpPr>
            <p:spPr bwMode="auto">
              <a:xfrm>
                <a:off x="1907704" y="0"/>
                <a:ext cx="6299721" cy="461665"/>
              </a:xfrm>
              <a:prstGeom prst="rect">
                <a:avLst/>
              </a:prstGeom>
              <a:solidFill>
                <a:schemeClr val="accent2"/>
              </a:solidFill>
              <a:ln w="9525">
                <a:solidFill>
                  <a:schemeClr val="folHlink"/>
                </a:solidFill>
                <a:miter lim="800000"/>
                <a:headEnd/>
                <a:tailEnd/>
              </a:ln>
              <a:effectLst/>
            </p:spPr>
            <p:txBody>
              <a:bodyPr wrap="square" lIns="0">
                <a:spAutoFit/>
              </a:bodyPr>
              <a:lstStyle/>
              <a:p>
                <a:pPr lvl="0" algn="ctr"/>
                <a:r>
                  <a:rPr lang="fr-FR" sz="2400" b="1" dirty="0" smtClean="0">
                    <a:solidFill>
                      <a:schemeClr val="bg1"/>
                    </a:solidFill>
                  </a:rPr>
                  <a:t>Présentation d’activités d’apprentissage</a:t>
                </a:r>
                <a:endParaRPr lang="fr-FR" sz="2400" b="1" kern="0" dirty="0" smtClean="0">
                  <a:solidFill>
                    <a:schemeClr val="bg1"/>
                  </a:solidFill>
                  <a:cs typeface="ＭＳ Ｐゴシック" charset="0"/>
                </a:endParaRPr>
              </a:p>
            </p:txBody>
          </p:sp>
          <p:sp>
            <p:nvSpPr>
              <p:cNvPr id="6" name="Ellipse 5"/>
              <p:cNvSpPr/>
              <p:nvPr/>
            </p:nvSpPr>
            <p:spPr>
              <a:xfrm>
                <a:off x="1403648" y="476672"/>
                <a:ext cx="7416824" cy="43204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rIns="360000" rtlCol="0" anchor="ctr"/>
              <a:lstStyle/>
              <a:p>
                <a:pPr algn="ctr"/>
                <a:r>
                  <a:rPr lang="fr-FR" sz="2400" dirty="0" smtClean="0"/>
                  <a:t>-C-Taille et assemblage sur chantier</a:t>
                </a:r>
                <a:endParaRPr lang="fr-FR" sz="2400" dirty="0"/>
              </a:p>
            </p:txBody>
          </p:sp>
        </p:grpSp>
        <p:pic>
          <p:nvPicPr>
            <p:cNvPr id="4" name="Picture 4"/>
            <p:cNvPicPr>
              <a:picLocks noChangeAspect="1" noChangeArrowheads="1"/>
            </p:cNvPicPr>
            <p:nvPr/>
          </p:nvPicPr>
          <p:blipFill>
            <a:blip r:embed="rId3" cstate="print"/>
            <a:srcRect/>
            <a:stretch>
              <a:fillRect/>
            </a:stretch>
          </p:blipFill>
          <p:spPr bwMode="auto">
            <a:xfrm>
              <a:off x="8172400" y="0"/>
              <a:ext cx="950569" cy="980728"/>
            </a:xfrm>
            <a:prstGeom prst="rect">
              <a:avLst/>
            </a:prstGeom>
            <a:noFill/>
            <a:ln w="9525">
              <a:noFill/>
              <a:miter lim="800000"/>
              <a:headEnd/>
              <a:tailEnd/>
            </a:ln>
          </p:spPr>
        </p:pic>
      </p:grpSp>
      <p:sp>
        <p:nvSpPr>
          <p:cNvPr id="7" name="ZoneTexte 6"/>
          <p:cNvSpPr txBox="1"/>
          <p:nvPr/>
        </p:nvSpPr>
        <p:spPr>
          <a:xfrm>
            <a:off x="1115616" y="836712"/>
            <a:ext cx="7200800" cy="523220"/>
          </a:xfrm>
          <a:prstGeom prst="rect">
            <a:avLst/>
          </a:prstGeom>
          <a:noFill/>
        </p:spPr>
        <p:txBody>
          <a:bodyPr wrap="square" rtlCol="0">
            <a:spAutoFit/>
          </a:bodyPr>
          <a:lstStyle/>
          <a:p>
            <a:r>
              <a:rPr lang="fr-FR" dirty="0" smtClean="0"/>
              <a:t>- </a:t>
            </a:r>
            <a:r>
              <a:rPr lang="fr-FR" sz="2800" dirty="0" smtClean="0"/>
              <a:t>Moyens nécessaires à cette activité :</a:t>
            </a:r>
            <a:endParaRPr lang="fr-FR" sz="2800" dirty="0"/>
          </a:p>
        </p:txBody>
      </p:sp>
      <p:grpSp>
        <p:nvGrpSpPr>
          <p:cNvPr id="33" name="Groupe 32"/>
          <p:cNvGrpSpPr/>
          <p:nvPr/>
        </p:nvGrpSpPr>
        <p:grpSpPr>
          <a:xfrm>
            <a:off x="2591272" y="1196752"/>
            <a:ext cx="4608512" cy="2736304"/>
            <a:chOff x="2771800" y="1052736"/>
            <a:chExt cx="4608512" cy="2736304"/>
          </a:xfrm>
        </p:grpSpPr>
        <p:sp>
          <p:nvSpPr>
            <p:cNvPr id="8" name="Rectangle 7"/>
            <p:cNvSpPr/>
            <p:nvPr/>
          </p:nvSpPr>
          <p:spPr>
            <a:xfrm>
              <a:off x="3528392" y="1052736"/>
              <a:ext cx="2735044" cy="461665"/>
            </a:xfrm>
            <a:prstGeom prst="rect">
              <a:avLst/>
            </a:prstGeom>
          </p:spPr>
          <p:txBody>
            <a:bodyPr wrap="none">
              <a:spAutoFit/>
            </a:bodyPr>
            <a:lstStyle/>
            <a:p>
              <a:pPr>
                <a:buFont typeface="Arial" pitchFamily="34" charset="0"/>
                <a:buChar char="•"/>
              </a:pPr>
              <a:r>
                <a:rPr lang="fr-FR" sz="2400" b="1" dirty="0" smtClean="0"/>
                <a:t> Zone de travail :</a:t>
              </a:r>
              <a:endParaRPr lang="fr-FR" sz="2400" b="1" dirty="0"/>
            </a:p>
          </p:txBody>
        </p:sp>
        <p:pic>
          <p:nvPicPr>
            <p:cNvPr id="3074" name="Picture 2"/>
            <p:cNvPicPr>
              <a:picLocks noChangeAspect="1" noChangeArrowheads="1"/>
            </p:cNvPicPr>
            <p:nvPr/>
          </p:nvPicPr>
          <p:blipFill>
            <a:blip r:embed="rId4" cstate="print"/>
            <a:srcRect/>
            <a:stretch>
              <a:fillRect/>
            </a:stretch>
          </p:blipFill>
          <p:spPr bwMode="auto">
            <a:xfrm>
              <a:off x="2771800" y="1484784"/>
              <a:ext cx="4608512" cy="2304256"/>
            </a:xfrm>
            <a:prstGeom prst="rect">
              <a:avLst/>
            </a:prstGeom>
            <a:noFill/>
            <a:ln w="9525">
              <a:noFill/>
              <a:miter lim="800000"/>
              <a:headEnd/>
              <a:tailEnd/>
            </a:ln>
          </p:spPr>
        </p:pic>
      </p:grpSp>
      <p:grpSp>
        <p:nvGrpSpPr>
          <p:cNvPr id="32" name="Groupe 31"/>
          <p:cNvGrpSpPr/>
          <p:nvPr/>
        </p:nvGrpSpPr>
        <p:grpSpPr>
          <a:xfrm>
            <a:off x="0" y="3573016"/>
            <a:ext cx="8845499" cy="3284984"/>
            <a:chOff x="0" y="3573016"/>
            <a:chExt cx="8845499" cy="3284984"/>
          </a:xfrm>
        </p:grpSpPr>
        <p:pic>
          <p:nvPicPr>
            <p:cNvPr id="28" name="Picture 14"/>
            <p:cNvPicPr>
              <a:picLocks noChangeAspect="1" noChangeArrowheads="1"/>
            </p:cNvPicPr>
            <p:nvPr/>
          </p:nvPicPr>
          <p:blipFill>
            <a:blip r:embed="rId5" cstate="print"/>
            <a:srcRect/>
            <a:stretch>
              <a:fillRect/>
            </a:stretch>
          </p:blipFill>
          <p:spPr bwMode="auto">
            <a:xfrm>
              <a:off x="1619672" y="5805264"/>
              <a:ext cx="1308429" cy="1052736"/>
            </a:xfrm>
            <a:prstGeom prst="rect">
              <a:avLst/>
            </a:prstGeom>
            <a:noFill/>
            <a:ln w="9525">
              <a:noFill/>
              <a:miter lim="800000"/>
              <a:headEnd/>
              <a:tailEnd/>
            </a:ln>
          </p:spPr>
        </p:pic>
        <p:pic>
          <p:nvPicPr>
            <p:cNvPr id="3078" name="Picture 6"/>
            <p:cNvPicPr>
              <a:picLocks noChangeAspect="1" noChangeArrowheads="1"/>
            </p:cNvPicPr>
            <p:nvPr/>
          </p:nvPicPr>
          <p:blipFill>
            <a:blip r:embed="rId6" cstate="print"/>
            <a:srcRect/>
            <a:stretch>
              <a:fillRect/>
            </a:stretch>
          </p:blipFill>
          <p:spPr bwMode="auto">
            <a:xfrm>
              <a:off x="1403648" y="4509120"/>
              <a:ext cx="1512168" cy="1008112"/>
            </a:xfrm>
            <a:prstGeom prst="rect">
              <a:avLst/>
            </a:prstGeom>
            <a:noFill/>
            <a:ln w="9525">
              <a:noFill/>
              <a:miter lim="800000"/>
              <a:headEnd/>
              <a:tailEnd/>
            </a:ln>
          </p:spPr>
        </p:pic>
        <p:pic>
          <p:nvPicPr>
            <p:cNvPr id="3076" name="Picture 4"/>
            <p:cNvPicPr>
              <a:picLocks noChangeAspect="1" noChangeArrowheads="1"/>
            </p:cNvPicPr>
            <p:nvPr/>
          </p:nvPicPr>
          <p:blipFill>
            <a:blip r:embed="rId7" cstate="print"/>
            <a:srcRect/>
            <a:stretch>
              <a:fillRect/>
            </a:stretch>
          </p:blipFill>
          <p:spPr bwMode="auto">
            <a:xfrm>
              <a:off x="251520" y="4437112"/>
              <a:ext cx="1011049" cy="1196752"/>
            </a:xfrm>
            <a:prstGeom prst="rect">
              <a:avLst/>
            </a:prstGeom>
            <a:noFill/>
            <a:ln w="9525">
              <a:noFill/>
              <a:miter lim="800000"/>
              <a:headEnd/>
              <a:tailEnd/>
            </a:ln>
          </p:spPr>
        </p:pic>
        <p:sp>
          <p:nvSpPr>
            <p:cNvPr id="9" name="Rectangle 8"/>
            <p:cNvSpPr/>
            <p:nvPr/>
          </p:nvSpPr>
          <p:spPr>
            <a:xfrm>
              <a:off x="0" y="3573016"/>
              <a:ext cx="2241319" cy="461665"/>
            </a:xfrm>
            <a:prstGeom prst="rect">
              <a:avLst/>
            </a:prstGeom>
          </p:spPr>
          <p:txBody>
            <a:bodyPr wrap="none">
              <a:spAutoFit/>
            </a:bodyPr>
            <a:lstStyle/>
            <a:p>
              <a:pPr>
                <a:buFont typeface="Arial" pitchFamily="34" charset="0"/>
                <a:buChar char="•"/>
              </a:pPr>
              <a:r>
                <a:rPr lang="fr-FR" sz="2400" b="1" dirty="0" smtClean="0"/>
                <a:t> Du matériel :</a:t>
              </a:r>
              <a:endParaRPr lang="fr-FR" sz="2400" b="1" dirty="0"/>
            </a:p>
          </p:txBody>
        </p:sp>
        <p:sp>
          <p:nvSpPr>
            <p:cNvPr id="12" name="Rectangle 11"/>
            <p:cNvSpPr/>
            <p:nvPr/>
          </p:nvSpPr>
          <p:spPr>
            <a:xfrm rot="20838820">
              <a:off x="249428" y="4004585"/>
              <a:ext cx="1266693" cy="400110"/>
            </a:xfrm>
            <a:prstGeom prst="rect">
              <a:avLst/>
            </a:prstGeom>
          </p:spPr>
          <p:txBody>
            <a:bodyPr wrap="none">
              <a:spAutoFit/>
            </a:bodyPr>
            <a:lstStyle/>
            <a:p>
              <a:r>
                <a:rPr lang="fr-FR" b="1" dirty="0" smtClean="0">
                  <a:solidFill>
                    <a:srgbClr val="FF0000"/>
                  </a:solidFill>
                </a:rPr>
                <a:t> Energie </a:t>
              </a:r>
              <a:endParaRPr lang="fr-FR" b="1" dirty="0">
                <a:solidFill>
                  <a:srgbClr val="FF0000"/>
                </a:solidFill>
              </a:endParaRPr>
            </a:p>
          </p:txBody>
        </p:sp>
        <p:sp>
          <p:nvSpPr>
            <p:cNvPr id="14" name="Rectangle 13"/>
            <p:cNvSpPr/>
            <p:nvPr/>
          </p:nvSpPr>
          <p:spPr>
            <a:xfrm rot="20350471">
              <a:off x="6980886" y="3896450"/>
              <a:ext cx="1864613" cy="707886"/>
            </a:xfrm>
            <a:prstGeom prst="rect">
              <a:avLst/>
            </a:prstGeom>
          </p:spPr>
          <p:txBody>
            <a:bodyPr wrap="none">
              <a:spAutoFit/>
            </a:bodyPr>
            <a:lstStyle/>
            <a:p>
              <a:r>
                <a:rPr lang="fr-FR" b="1" dirty="0" smtClean="0">
                  <a:solidFill>
                    <a:srgbClr val="FF0000"/>
                  </a:solidFill>
                </a:rPr>
                <a:t> Support et</a:t>
              </a:r>
            </a:p>
            <a:p>
              <a:r>
                <a:rPr lang="fr-FR" b="1" dirty="0" smtClean="0">
                  <a:solidFill>
                    <a:srgbClr val="FF0000"/>
                  </a:solidFill>
                </a:rPr>
                <a:t> manutention </a:t>
              </a:r>
              <a:endParaRPr lang="fr-FR" b="1" dirty="0">
                <a:solidFill>
                  <a:srgbClr val="FF0000"/>
                </a:solidFill>
              </a:endParaRPr>
            </a:p>
          </p:txBody>
        </p:sp>
        <p:sp>
          <p:nvSpPr>
            <p:cNvPr id="17" name="Rectangle 16"/>
            <p:cNvSpPr/>
            <p:nvPr/>
          </p:nvSpPr>
          <p:spPr>
            <a:xfrm rot="20419624">
              <a:off x="1619252" y="4069916"/>
              <a:ext cx="1225272" cy="400110"/>
            </a:xfrm>
            <a:prstGeom prst="rect">
              <a:avLst/>
            </a:prstGeom>
          </p:spPr>
          <p:txBody>
            <a:bodyPr wrap="none">
              <a:spAutoFit/>
            </a:bodyPr>
            <a:lstStyle/>
            <a:p>
              <a:r>
                <a:rPr lang="fr-FR" b="1" dirty="0" smtClean="0">
                  <a:solidFill>
                    <a:srgbClr val="FF0000"/>
                  </a:solidFill>
                </a:rPr>
                <a:t> Traçage</a:t>
              </a:r>
              <a:endParaRPr lang="fr-FR" b="1" dirty="0">
                <a:solidFill>
                  <a:srgbClr val="FF0000"/>
                </a:solidFill>
              </a:endParaRPr>
            </a:p>
          </p:txBody>
        </p:sp>
        <p:grpSp>
          <p:nvGrpSpPr>
            <p:cNvPr id="29" name="Groupe 28"/>
            <p:cNvGrpSpPr/>
            <p:nvPr/>
          </p:nvGrpSpPr>
          <p:grpSpPr>
            <a:xfrm>
              <a:off x="2987824" y="4077072"/>
              <a:ext cx="2122963" cy="2498899"/>
              <a:chOff x="3491880" y="4069134"/>
              <a:chExt cx="2122963" cy="2498899"/>
            </a:xfrm>
          </p:grpSpPr>
          <p:sp>
            <p:nvSpPr>
              <p:cNvPr id="13" name="Rectangle 12"/>
              <p:cNvSpPr/>
              <p:nvPr/>
            </p:nvSpPr>
            <p:spPr>
              <a:xfrm rot="20419624">
                <a:off x="3538634" y="4069134"/>
                <a:ext cx="2076209" cy="400110"/>
              </a:xfrm>
              <a:prstGeom prst="rect">
                <a:avLst/>
              </a:prstGeom>
            </p:spPr>
            <p:txBody>
              <a:bodyPr wrap="none">
                <a:spAutoFit/>
              </a:bodyPr>
              <a:lstStyle/>
              <a:p>
                <a:r>
                  <a:rPr lang="fr-FR" b="1" dirty="0" smtClean="0">
                    <a:solidFill>
                      <a:srgbClr val="FF0000"/>
                    </a:solidFill>
                  </a:rPr>
                  <a:t> Electroportatif </a:t>
                </a:r>
                <a:endParaRPr lang="fr-FR" b="1" dirty="0">
                  <a:solidFill>
                    <a:srgbClr val="FF0000"/>
                  </a:solidFill>
                </a:endParaRPr>
              </a:p>
            </p:txBody>
          </p:sp>
          <p:pic>
            <p:nvPicPr>
              <p:cNvPr id="3079" name="Picture 7"/>
              <p:cNvPicPr>
                <a:picLocks noChangeAspect="1" noChangeArrowheads="1"/>
              </p:cNvPicPr>
              <p:nvPr/>
            </p:nvPicPr>
            <p:blipFill>
              <a:blip r:embed="rId8" cstate="print"/>
              <a:srcRect/>
              <a:stretch>
                <a:fillRect/>
              </a:stretch>
            </p:blipFill>
            <p:spPr bwMode="auto">
              <a:xfrm>
                <a:off x="3491880" y="4797152"/>
                <a:ext cx="1085850" cy="781050"/>
              </a:xfrm>
              <a:prstGeom prst="rect">
                <a:avLst/>
              </a:prstGeom>
              <a:noFill/>
              <a:ln w="9525">
                <a:noFill/>
                <a:miter lim="800000"/>
                <a:headEnd/>
                <a:tailEnd/>
              </a:ln>
            </p:spPr>
          </p:pic>
          <p:pic>
            <p:nvPicPr>
              <p:cNvPr id="3080" name="Picture 8"/>
              <p:cNvPicPr>
                <a:picLocks noChangeAspect="1" noChangeArrowheads="1"/>
              </p:cNvPicPr>
              <p:nvPr/>
            </p:nvPicPr>
            <p:blipFill>
              <a:blip r:embed="rId9" cstate="print"/>
              <a:srcRect/>
              <a:stretch>
                <a:fillRect/>
              </a:stretch>
            </p:blipFill>
            <p:spPr bwMode="auto">
              <a:xfrm>
                <a:off x="4572000" y="4653136"/>
                <a:ext cx="906464" cy="947936"/>
              </a:xfrm>
              <a:prstGeom prst="rect">
                <a:avLst/>
              </a:prstGeom>
              <a:noFill/>
              <a:ln w="9525">
                <a:noFill/>
                <a:miter lim="800000"/>
                <a:headEnd/>
                <a:tailEnd/>
              </a:ln>
            </p:spPr>
          </p:pic>
          <p:pic>
            <p:nvPicPr>
              <p:cNvPr id="21" name="Picture 8"/>
              <p:cNvPicPr>
                <a:picLocks noChangeAspect="1" noChangeArrowheads="1"/>
              </p:cNvPicPr>
              <p:nvPr/>
            </p:nvPicPr>
            <p:blipFill>
              <a:blip r:embed="rId10" cstate="print"/>
              <a:srcRect/>
              <a:stretch>
                <a:fillRect/>
              </a:stretch>
            </p:blipFill>
            <p:spPr bwMode="auto">
              <a:xfrm>
                <a:off x="3563888" y="5589240"/>
                <a:ext cx="887600" cy="978793"/>
              </a:xfrm>
              <a:prstGeom prst="rect">
                <a:avLst/>
              </a:prstGeom>
              <a:noFill/>
              <a:ln w="9525">
                <a:noFill/>
                <a:miter lim="800000"/>
                <a:headEnd/>
                <a:tailEnd/>
              </a:ln>
            </p:spPr>
          </p:pic>
          <p:pic>
            <p:nvPicPr>
              <p:cNvPr id="3081" name="Picture 9"/>
              <p:cNvPicPr>
                <a:picLocks noChangeAspect="1" noChangeArrowheads="1"/>
              </p:cNvPicPr>
              <p:nvPr/>
            </p:nvPicPr>
            <p:blipFill>
              <a:blip r:embed="rId11" cstate="print"/>
              <a:srcRect/>
              <a:stretch>
                <a:fillRect/>
              </a:stretch>
            </p:blipFill>
            <p:spPr bwMode="auto">
              <a:xfrm>
                <a:off x="4499992" y="5733256"/>
                <a:ext cx="1080120" cy="723900"/>
              </a:xfrm>
              <a:prstGeom prst="rect">
                <a:avLst/>
              </a:prstGeom>
              <a:noFill/>
              <a:ln w="9525">
                <a:noFill/>
                <a:miter lim="800000"/>
                <a:headEnd/>
                <a:tailEnd/>
              </a:ln>
            </p:spPr>
          </p:pic>
        </p:grpSp>
        <p:grpSp>
          <p:nvGrpSpPr>
            <p:cNvPr id="30" name="Groupe 29"/>
            <p:cNvGrpSpPr/>
            <p:nvPr/>
          </p:nvGrpSpPr>
          <p:grpSpPr>
            <a:xfrm>
              <a:off x="4734105" y="4194074"/>
              <a:ext cx="2388795" cy="2043239"/>
              <a:chOff x="4999110" y="4163122"/>
              <a:chExt cx="2947841" cy="2362222"/>
            </a:xfrm>
          </p:grpSpPr>
          <p:pic>
            <p:nvPicPr>
              <p:cNvPr id="3082" name="Picture 10"/>
              <p:cNvPicPr>
                <a:picLocks noChangeAspect="1" noChangeArrowheads="1"/>
              </p:cNvPicPr>
              <p:nvPr/>
            </p:nvPicPr>
            <p:blipFill>
              <a:blip r:embed="rId12" cstate="print"/>
              <a:srcRect/>
              <a:stretch>
                <a:fillRect/>
              </a:stretch>
            </p:blipFill>
            <p:spPr bwMode="auto">
              <a:xfrm>
                <a:off x="5796136" y="4725144"/>
                <a:ext cx="1220270" cy="1800200"/>
              </a:xfrm>
              <a:prstGeom prst="rect">
                <a:avLst/>
              </a:prstGeom>
              <a:noFill/>
              <a:ln w="9525">
                <a:noFill/>
                <a:miter lim="800000"/>
                <a:headEnd/>
                <a:tailEnd/>
              </a:ln>
            </p:spPr>
          </p:pic>
          <p:sp>
            <p:nvSpPr>
              <p:cNvPr id="24" name="Rectangle 23"/>
              <p:cNvSpPr/>
              <p:nvPr/>
            </p:nvSpPr>
            <p:spPr>
              <a:xfrm rot="20350471">
                <a:off x="4999110" y="4163122"/>
                <a:ext cx="2947841" cy="462574"/>
              </a:xfrm>
              <a:prstGeom prst="rect">
                <a:avLst/>
              </a:prstGeom>
            </p:spPr>
            <p:txBody>
              <a:bodyPr wrap="none">
                <a:spAutoFit/>
              </a:bodyPr>
              <a:lstStyle/>
              <a:p>
                <a:r>
                  <a:rPr lang="fr-FR" b="1" dirty="0" smtClean="0">
                    <a:solidFill>
                      <a:srgbClr val="FF0000"/>
                    </a:solidFill>
                  </a:rPr>
                  <a:t> Outillage manuel </a:t>
                </a:r>
                <a:endParaRPr lang="fr-FR" b="1" dirty="0">
                  <a:solidFill>
                    <a:srgbClr val="FF0000"/>
                  </a:solidFill>
                </a:endParaRPr>
              </a:p>
            </p:txBody>
          </p:sp>
        </p:grpSp>
        <p:pic>
          <p:nvPicPr>
            <p:cNvPr id="3083" name="Picture 11"/>
            <p:cNvPicPr>
              <a:picLocks noChangeAspect="1" noChangeArrowheads="1"/>
            </p:cNvPicPr>
            <p:nvPr/>
          </p:nvPicPr>
          <p:blipFill>
            <a:blip r:embed="rId13" cstate="print"/>
            <a:srcRect/>
            <a:stretch>
              <a:fillRect/>
            </a:stretch>
          </p:blipFill>
          <p:spPr bwMode="auto">
            <a:xfrm>
              <a:off x="7812360" y="4581128"/>
              <a:ext cx="930788" cy="648072"/>
            </a:xfrm>
            <a:prstGeom prst="rect">
              <a:avLst/>
            </a:prstGeom>
            <a:noFill/>
            <a:ln w="9525">
              <a:noFill/>
              <a:miter lim="800000"/>
              <a:headEnd/>
              <a:tailEnd/>
            </a:ln>
          </p:spPr>
        </p:pic>
        <p:sp>
          <p:nvSpPr>
            <p:cNvPr id="27" name="Rectangle 26"/>
            <p:cNvSpPr/>
            <p:nvPr/>
          </p:nvSpPr>
          <p:spPr>
            <a:xfrm rot="20534566">
              <a:off x="1246439" y="5478880"/>
              <a:ext cx="1665020" cy="400110"/>
            </a:xfrm>
            <a:prstGeom prst="rect">
              <a:avLst/>
            </a:prstGeom>
          </p:spPr>
          <p:txBody>
            <a:bodyPr wrap="square">
              <a:spAutoFit/>
            </a:bodyPr>
            <a:lstStyle/>
            <a:p>
              <a:pPr>
                <a:buFont typeface="Arial" pitchFamily="34" charset="0"/>
                <a:buChar char="•"/>
              </a:pPr>
              <a:r>
                <a:rPr lang="fr-FR" b="1" dirty="0" smtClean="0">
                  <a:solidFill>
                    <a:srgbClr val="FF0000"/>
                  </a:solidFill>
                </a:rPr>
                <a:t> Les EPI</a:t>
              </a:r>
              <a:endParaRPr lang="fr-FR" b="1" dirty="0">
                <a:solidFill>
                  <a:srgbClr val="FF0000"/>
                </a:solidFill>
              </a:endParaRPr>
            </a:p>
          </p:txBody>
        </p:sp>
        <p:pic>
          <p:nvPicPr>
            <p:cNvPr id="3085" name="Picture 13"/>
            <p:cNvPicPr>
              <a:picLocks noChangeAspect="1" noChangeArrowheads="1"/>
            </p:cNvPicPr>
            <p:nvPr/>
          </p:nvPicPr>
          <p:blipFill>
            <a:blip r:embed="rId14" cstate="print"/>
            <a:srcRect/>
            <a:stretch>
              <a:fillRect/>
            </a:stretch>
          </p:blipFill>
          <p:spPr bwMode="auto">
            <a:xfrm>
              <a:off x="7164288" y="5157192"/>
              <a:ext cx="1372259" cy="1463998"/>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0-#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path" presetSubtype="0" accel="50000" decel="50000" fill="hold" nodeType="clickEffect">
                                  <p:stCondLst>
                                    <p:cond delay="0"/>
                                  </p:stCondLst>
                                  <p:childTnLst>
                                    <p:animMotion origin="layout" path="M 0.06511 -0.01042 L -0.04514 0.2206 " pathEditMode="relative" rAng="0" ptsTypes="AA">
                                      <p:cBhvr>
                                        <p:cTn id="12" dur="2000" fill="hold"/>
                                        <p:tgtEl>
                                          <p:spTgt spid="33"/>
                                        </p:tgtEl>
                                        <p:attrNameLst>
                                          <p:attrName>ppt_x</p:attrName>
                                          <p:attrName>ppt_y</p:attrName>
                                        </p:attrNameLst>
                                      </p:cBhvr>
                                      <p:rCtr x="-55" y="116"/>
                                    </p:animMotion>
                                  </p:childTnLst>
                                </p:cTn>
                              </p:par>
                              <p:par>
                                <p:cTn id="13" presetID="6" presetClass="emph" presetSubtype="0" fill="hold" nodeType="withEffect">
                                  <p:stCondLst>
                                    <p:cond delay="0"/>
                                  </p:stCondLst>
                                  <p:childTnLst>
                                    <p:animScale>
                                      <p:cBhvr>
                                        <p:cTn id="14" dur="2000" fill="hold"/>
                                        <p:tgtEl>
                                          <p:spTgt spid="33"/>
                                        </p:tgtEl>
                                      </p:cBhvr>
                                      <p:by x="150000" y="150000"/>
                                    </p:animScale>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7" presetClass="entr" presetSubtype="8"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000" fill="hold"/>
                                        <p:tgtEl>
                                          <p:spTgt spid="32"/>
                                        </p:tgtEl>
                                        <p:attrNameLst>
                                          <p:attrName>ppt_x</p:attrName>
                                        </p:attrNameLst>
                                      </p:cBhvr>
                                      <p:tavLst>
                                        <p:tav tm="0">
                                          <p:val>
                                            <p:strVal val="0-#ppt_w/2"/>
                                          </p:val>
                                        </p:tav>
                                        <p:tav tm="100000">
                                          <p:val>
                                            <p:strVal val="#ppt_x"/>
                                          </p:val>
                                        </p:tav>
                                      </p:tavLst>
                                    </p:anim>
                                    <p:anim calcmode="lin" valueType="num">
                                      <p:cBhvr additive="base">
                                        <p:cTn id="20" dur="10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32"/>
                                        </p:tgtEl>
                                      </p:cBhvr>
                                      <p:by x="150000" y="150000"/>
                                    </p:animScale>
                                  </p:childTnLst>
                                </p:cTn>
                              </p:par>
                              <p:par>
                                <p:cTn id="25" presetID="35" presetClass="path" presetSubtype="0" accel="50000" decel="50000" fill="hold" nodeType="withEffect">
                                  <p:stCondLst>
                                    <p:cond delay="0"/>
                                  </p:stCondLst>
                                  <p:childTnLst>
                                    <p:animMotion origin="layout" path="M 0.51406 -0.22894 L -0.48594 -0.22894 " pathEditMode="relative" rAng="0" ptsTypes="AA">
                                      <p:cBhvr>
                                        <p:cTn id="26" dur="20000" fill="hold"/>
                                        <p:tgtEl>
                                          <p:spTgt spid="32"/>
                                        </p:tgtEl>
                                        <p:attrNameLst>
                                          <p:attrName>ppt_x</p:attrName>
                                          <p:attrName>ppt_y</p:attrName>
                                        </p:attrNameLst>
                                      </p:cBhvr>
                                      <p:rCtr x="-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1259632" y="0"/>
            <a:ext cx="7863337" cy="980728"/>
            <a:chOff x="1259632" y="0"/>
            <a:chExt cx="7863337" cy="980728"/>
          </a:xfrm>
        </p:grpSpPr>
        <p:grpSp>
          <p:nvGrpSpPr>
            <p:cNvPr id="3" name="Groupe 4"/>
            <p:cNvGrpSpPr/>
            <p:nvPr/>
          </p:nvGrpSpPr>
          <p:grpSpPr>
            <a:xfrm>
              <a:off x="1259632" y="0"/>
              <a:ext cx="7416824" cy="908720"/>
              <a:chOff x="1259632" y="0"/>
              <a:chExt cx="7416824" cy="908720"/>
            </a:xfrm>
          </p:grpSpPr>
          <p:sp>
            <p:nvSpPr>
              <p:cNvPr id="5" name="Rectangle 4"/>
              <p:cNvSpPr>
                <a:spLocks noChangeArrowheads="1"/>
              </p:cNvSpPr>
              <p:nvPr/>
            </p:nvSpPr>
            <p:spPr bwMode="auto">
              <a:xfrm>
                <a:off x="1907704" y="0"/>
                <a:ext cx="6299721" cy="461665"/>
              </a:xfrm>
              <a:prstGeom prst="rect">
                <a:avLst/>
              </a:prstGeom>
              <a:solidFill>
                <a:schemeClr val="accent2"/>
              </a:solidFill>
              <a:ln w="9525">
                <a:solidFill>
                  <a:schemeClr val="folHlink"/>
                </a:solidFill>
                <a:miter lim="800000"/>
                <a:headEnd/>
                <a:tailEnd/>
              </a:ln>
              <a:effectLst/>
            </p:spPr>
            <p:txBody>
              <a:bodyPr wrap="square" lIns="0">
                <a:spAutoFit/>
              </a:bodyPr>
              <a:lstStyle/>
              <a:p>
                <a:pPr lvl="0" algn="ctr"/>
                <a:r>
                  <a:rPr lang="fr-FR" sz="2400" b="1" dirty="0" smtClean="0">
                    <a:solidFill>
                      <a:schemeClr val="bg1"/>
                    </a:solidFill>
                  </a:rPr>
                  <a:t>Présentation d’activités d’apprentissage</a:t>
                </a:r>
                <a:endParaRPr lang="fr-FR" sz="2400" b="1" kern="0" dirty="0" smtClean="0">
                  <a:solidFill>
                    <a:schemeClr val="bg1"/>
                  </a:solidFill>
                  <a:cs typeface="ＭＳ Ｐゴシック" charset="0"/>
                </a:endParaRPr>
              </a:p>
            </p:txBody>
          </p:sp>
          <p:sp>
            <p:nvSpPr>
              <p:cNvPr id="6" name="Ellipse 5"/>
              <p:cNvSpPr/>
              <p:nvPr/>
            </p:nvSpPr>
            <p:spPr>
              <a:xfrm>
                <a:off x="1259632" y="476672"/>
                <a:ext cx="7416824" cy="43204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rIns="360000" rtlCol="0" anchor="ctr"/>
              <a:lstStyle/>
              <a:p>
                <a:pPr algn="ctr"/>
                <a:r>
                  <a:rPr lang="fr-FR" sz="2400" dirty="0" smtClean="0"/>
                  <a:t>-C-Taille et assemblage sur chantier</a:t>
                </a:r>
                <a:endParaRPr lang="fr-FR" sz="2400" dirty="0"/>
              </a:p>
            </p:txBody>
          </p:sp>
        </p:grpSp>
        <p:pic>
          <p:nvPicPr>
            <p:cNvPr id="4" name="Picture 4"/>
            <p:cNvPicPr>
              <a:picLocks noChangeAspect="1" noChangeArrowheads="1"/>
            </p:cNvPicPr>
            <p:nvPr/>
          </p:nvPicPr>
          <p:blipFill>
            <a:blip r:embed="rId3" cstate="print"/>
            <a:srcRect/>
            <a:stretch>
              <a:fillRect/>
            </a:stretch>
          </p:blipFill>
          <p:spPr bwMode="auto">
            <a:xfrm>
              <a:off x="8172400" y="0"/>
              <a:ext cx="950569" cy="980728"/>
            </a:xfrm>
            <a:prstGeom prst="rect">
              <a:avLst/>
            </a:prstGeom>
            <a:noFill/>
            <a:ln w="9525">
              <a:noFill/>
              <a:miter lim="800000"/>
              <a:headEnd/>
              <a:tailEnd/>
            </a:ln>
          </p:spPr>
        </p:pic>
      </p:grpSp>
      <p:sp>
        <p:nvSpPr>
          <p:cNvPr id="7" name="Rectangle avec flèche vers la droite 6"/>
          <p:cNvSpPr/>
          <p:nvPr/>
        </p:nvSpPr>
        <p:spPr>
          <a:xfrm>
            <a:off x="0" y="1700808"/>
            <a:ext cx="1691680" cy="936104"/>
          </a:xfrm>
          <a:prstGeom prst="rightArrowCallout">
            <a:avLst>
              <a:gd name="adj1" fmla="val 10158"/>
              <a:gd name="adj2" fmla="val 38772"/>
              <a:gd name="adj3" fmla="val 10225"/>
              <a:gd name="adj4" fmla="val 89999"/>
            </a:avLst>
          </a:prstGeom>
          <a:solidFill>
            <a:schemeClr val="tx2"/>
          </a:solidFill>
          <a:ln>
            <a:solidFill>
              <a:schemeClr val="tx2"/>
            </a:solidFill>
          </a:ln>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300" dirty="0" smtClean="0"/>
              <a:t>Phase de préparation</a:t>
            </a:r>
            <a:endParaRPr lang="fr-FR" sz="2300" dirty="0"/>
          </a:p>
        </p:txBody>
      </p:sp>
      <p:grpSp>
        <p:nvGrpSpPr>
          <p:cNvPr id="8" name="Groupe 12"/>
          <p:cNvGrpSpPr/>
          <p:nvPr/>
        </p:nvGrpSpPr>
        <p:grpSpPr>
          <a:xfrm>
            <a:off x="1763688" y="1412776"/>
            <a:ext cx="7667415" cy="1554272"/>
            <a:chOff x="1907704" y="1412776"/>
            <a:chExt cx="7269067" cy="1554272"/>
          </a:xfrm>
        </p:grpSpPr>
        <p:sp>
          <p:nvSpPr>
            <p:cNvPr id="9" name="ZoneTexte 8"/>
            <p:cNvSpPr txBox="1"/>
            <p:nvPr/>
          </p:nvSpPr>
          <p:spPr>
            <a:xfrm>
              <a:off x="1975971" y="1412776"/>
              <a:ext cx="7200800" cy="1554272"/>
            </a:xfrm>
            <a:prstGeom prst="rect">
              <a:avLst/>
            </a:prstGeom>
            <a:noFill/>
          </p:spPr>
          <p:txBody>
            <a:bodyPr wrap="square" rtlCol="0">
              <a:spAutoFit/>
            </a:bodyPr>
            <a:lstStyle/>
            <a:p>
              <a:pPr>
                <a:buFont typeface="Arial" pitchFamily="34" charset="0"/>
                <a:buChar char="•"/>
              </a:pPr>
              <a:r>
                <a:rPr lang="fr-FR" sz="1900" i="1" dirty="0" smtClean="0">
                  <a:solidFill>
                    <a:schemeClr val="tx2"/>
                  </a:solidFill>
                </a:rPr>
                <a:t>C’est : </a:t>
              </a:r>
              <a:r>
                <a:rPr lang="fr-FR" sz="1900" dirty="0" smtClean="0">
                  <a:solidFill>
                    <a:schemeClr val="tx2"/>
                  </a:solidFill>
                </a:rPr>
                <a:t>rechercher les informations sur les plans et documentations.</a:t>
              </a:r>
            </a:p>
            <a:p>
              <a:pPr>
                <a:buFont typeface="Arial" pitchFamily="34" charset="0"/>
                <a:buChar char="•"/>
              </a:pPr>
              <a:r>
                <a:rPr lang="fr-FR" sz="1900" i="1" dirty="0" smtClean="0">
                  <a:solidFill>
                    <a:schemeClr val="tx2"/>
                  </a:solidFill>
                </a:rPr>
                <a:t>C’est </a:t>
              </a:r>
              <a:r>
                <a:rPr lang="fr-FR" sz="1900" dirty="0" smtClean="0">
                  <a:solidFill>
                    <a:schemeClr val="tx2"/>
                  </a:solidFill>
                </a:rPr>
                <a:t>: rechercher les moyens les mieux adaptés aux usinages.</a:t>
              </a:r>
            </a:p>
            <a:p>
              <a:pPr>
                <a:buFont typeface="Arial" pitchFamily="34" charset="0"/>
                <a:buChar char="•"/>
              </a:pPr>
              <a:r>
                <a:rPr lang="fr-FR" sz="1900" i="1" dirty="0" smtClean="0">
                  <a:solidFill>
                    <a:schemeClr val="tx2"/>
                  </a:solidFill>
                </a:rPr>
                <a:t>C’est :</a:t>
              </a:r>
              <a:r>
                <a:rPr lang="fr-FR" sz="1900" dirty="0" smtClean="0">
                  <a:solidFill>
                    <a:schemeClr val="tx2"/>
                  </a:solidFill>
                </a:rPr>
                <a:t>analyser les risques possibles et préparer les éléments de sécurités associés aux opérations de taille et d’assemblage.</a:t>
              </a:r>
            </a:p>
            <a:p>
              <a:pPr>
                <a:buFont typeface="Arial" pitchFamily="34" charset="0"/>
                <a:buChar char="•"/>
              </a:pPr>
              <a:r>
                <a:rPr lang="fr-FR" sz="1900" i="1" dirty="0" smtClean="0">
                  <a:solidFill>
                    <a:schemeClr val="tx2"/>
                  </a:solidFill>
                </a:rPr>
                <a:t>C’est : </a:t>
              </a:r>
              <a:r>
                <a:rPr lang="fr-FR" sz="1900" dirty="0" smtClean="0">
                  <a:solidFill>
                    <a:schemeClr val="tx2"/>
                  </a:solidFill>
                </a:rPr>
                <a:t>définir le phasage des opérations</a:t>
              </a:r>
              <a:r>
                <a:rPr lang="fr-FR" sz="1600" dirty="0" smtClean="0">
                  <a:solidFill>
                    <a:schemeClr val="tx2"/>
                  </a:solidFill>
                </a:rPr>
                <a:t>.« qui fait quoi? quand? »</a:t>
              </a:r>
            </a:p>
          </p:txBody>
        </p:sp>
        <p:sp>
          <p:nvSpPr>
            <p:cNvPr id="10" name="Accolade ouvrante 9"/>
            <p:cNvSpPr/>
            <p:nvPr/>
          </p:nvSpPr>
          <p:spPr>
            <a:xfrm>
              <a:off x="1907704" y="1556792"/>
              <a:ext cx="68267" cy="1296144"/>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11" name="Rectangle avec flèche vers la droite 10"/>
          <p:cNvSpPr/>
          <p:nvPr/>
        </p:nvSpPr>
        <p:spPr>
          <a:xfrm>
            <a:off x="0" y="2924944"/>
            <a:ext cx="1763688" cy="2592288"/>
          </a:xfrm>
          <a:prstGeom prst="rightArrowCallout">
            <a:avLst>
              <a:gd name="adj1" fmla="val 31554"/>
              <a:gd name="adj2" fmla="val 83511"/>
              <a:gd name="adj3" fmla="val 8512"/>
              <a:gd name="adj4" fmla="val 84699"/>
            </a:avLst>
          </a:prstGeom>
          <a:solidFill>
            <a:schemeClr val="accent3">
              <a:lumMod val="50000"/>
            </a:schemeClr>
          </a:solidFill>
          <a:ln>
            <a:solidFill>
              <a:schemeClr val="accent3">
                <a:lumMod val="50000"/>
              </a:schemeClr>
            </a:solidFill>
            <a:bevel/>
          </a:ln>
          <a:scene3d>
            <a:camera prst="orthographicFront"/>
            <a:lightRig rig="threePt" dir="t"/>
          </a:scene3d>
          <a:sp3d>
            <a:bevelT w="146050" h="190500"/>
            <a:bevelB w="158750" h="15875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dirty="0" smtClean="0"/>
              <a:t>Phase opératoire</a:t>
            </a:r>
            <a:endParaRPr lang="fr-FR" sz="2400" dirty="0"/>
          </a:p>
        </p:txBody>
      </p:sp>
      <p:grpSp>
        <p:nvGrpSpPr>
          <p:cNvPr id="12" name="Groupe 19"/>
          <p:cNvGrpSpPr/>
          <p:nvPr/>
        </p:nvGrpSpPr>
        <p:grpSpPr>
          <a:xfrm>
            <a:off x="1763688" y="2924944"/>
            <a:ext cx="7667768" cy="2723823"/>
            <a:chOff x="1907704" y="3645024"/>
            <a:chExt cx="7200800" cy="2791919"/>
          </a:xfrm>
        </p:grpSpPr>
        <p:sp>
          <p:nvSpPr>
            <p:cNvPr id="13" name="ZoneTexte 12"/>
            <p:cNvSpPr txBox="1"/>
            <p:nvPr/>
          </p:nvSpPr>
          <p:spPr>
            <a:xfrm>
              <a:off x="1907704" y="3645024"/>
              <a:ext cx="7200800" cy="2791919"/>
            </a:xfrm>
            <a:prstGeom prst="rect">
              <a:avLst/>
            </a:prstGeom>
            <a:noFill/>
          </p:spPr>
          <p:txBody>
            <a:bodyPr wrap="square" rtlCol="0">
              <a:spAutoFit/>
            </a:bodyPr>
            <a:lstStyle/>
            <a:p>
              <a:pPr>
                <a:buFont typeface="Arial" pitchFamily="34" charset="0"/>
                <a:buChar char="•"/>
              </a:pPr>
              <a:r>
                <a:rPr lang="fr-FR" sz="1900" i="1" dirty="0" smtClean="0">
                  <a:solidFill>
                    <a:schemeClr val="accent3">
                      <a:lumMod val="50000"/>
                    </a:schemeClr>
                  </a:solidFill>
                </a:rPr>
                <a:t>C’est : </a:t>
              </a:r>
              <a:r>
                <a:rPr lang="fr-FR" sz="1900" dirty="0" smtClean="0">
                  <a:solidFill>
                    <a:schemeClr val="accent3">
                      <a:lumMod val="50000"/>
                    </a:schemeClr>
                  </a:solidFill>
                </a:rPr>
                <a:t>maitriser les techniques de tracé.</a:t>
              </a:r>
            </a:p>
            <a:p>
              <a:pPr>
                <a:buFont typeface="Arial" pitchFamily="34" charset="0"/>
                <a:buChar char="•"/>
              </a:pPr>
              <a:r>
                <a:rPr lang="fr-FR" sz="1900" i="1" dirty="0" smtClean="0">
                  <a:solidFill>
                    <a:schemeClr val="accent3">
                      <a:lumMod val="50000"/>
                    </a:schemeClr>
                  </a:solidFill>
                </a:rPr>
                <a:t>C’est : </a:t>
              </a:r>
              <a:r>
                <a:rPr lang="fr-FR" sz="1900" dirty="0" smtClean="0">
                  <a:solidFill>
                    <a:schemeClr val="accent3">
                      <a:lumMod val="50000"/>
                    </a:schemeClr>
                  </a:solidFill>
                </a:rPr>
                <a:t>connaitre le fonctionnement des outils associés</a:t>
              </a:r>
              <a:r>
                <a:rPr lang="fr-FR" sz="1900" i="1" dirty="0" smtClean="0">
                  <a:solidFill>
                    <a:schemeClr val="accent3">
                      <a:lumMod val="50000"/>
                    </a:schemeClr>
                  </a:solidFill>
                </a:rPr>
                <a:t>.</a:t>
              </a:r>
            </a:p>
            <a:p>
              <a:pPr>
                <a:buFont typeface="Arial" pitchFamily="34" charset="0"/>
                <a:buChar char="•"/>
              </a:pPr>
              <a:r>
                <a:rPr lang="fr-FR" sz="1900" i="1" dirty="0" smtClean="0">
                  <a:solidFill>
                    <a:schemeClr val="accent3">
                      <a:lumMod val="50000"/>
                    </a:schemeClr>
                  </a:solidFill>
                </a:rPr>
                <a:t>C’est :</a:t>
              </a:r>
              <a:r>
                <a:rPr lang="fr-FR" sz="1900" dirty="0" smtClean="0">
                  <a:solidFill>
                    <a:schemeClr val="accent3">
                      <a:lumMod val="50000"/>
                    </a:schemeClr>
                  </a:solidFill>
                </a:rPr>
                <a:t> connaitre les risques liés à cette activité et s’équiper en conséquences.(EPI, travail en hauteur, risque électrique, etc.)</a:t>
              </a:r>
              <a:endParaRPr lang="fr-FR" sz="1900" i="1" dirty="0" smtClean="0">
                <a:solidFill>
                  <a:schemeClr val="accent3">
                    <a:lumMod val="50000"/>
                  </a:schemeClr>
                </a:solidFill>
              </a:endParaRPr>
            </a:p>
            <a:p>
              <a:pPr>
                <a:buFont typeface="Arial" pitchFamily="34" charset="0"/>
                <a:buChar char="•"/>
              </a:pPr>
              <a:r>
                <a:rPr lang="fr-FR" sz="1900" i="1" dirty="0" smtClean="0">
                  <a:solidFill>
                    <a:schemeClr val="accent3">
                      <a:lumMod val="50000"/>
                    </a:schemeClr>
                  </a:solidFill>
                </a:rPr>
                <a:t>C’est : </a:t>
              </a:r>
              <a:r>
                <a:rPr lang="fr-FR" sz="1900" dirty="0" smtClean="0">
                  <a:solidFill>
                    <a:schemeClr val="accent3">
                      <a:lumMod val="50000"/>
                    </a:schemeClr>
                  </a:solidFill>
                </a:rPr>
                <a:t>organiser le chantier.</a:t>
              </a:r>
            </a:p>
            <a:p>
              <a:pPr>
                <a:buFont typeface="Arial" pitchFamily="34" charset="0"/>
                <a:buChar char="•"/>
              </a:pPr>
              <a:r>
                <a:rPr lang="fr-FR" sz="1900" i="1" dirty="0" smtClean="0">
                  <a:solidFill>
                    <a:schemeClr val="accent3">
                      <a:lumMod val="50000"/>
                    </a:schemeClr>
                  </a:solidFill>
                </a:rPr>
                <a:t>C’est </a:t>
              </a:r>
              <a:r>
                <a:rPr lang="fr-FR" sz="1900" dirty="0" smtClean="0">
                  <a:solidFill>
                    <a:schemeClr val="accent3">
                      <a:lumMod val="50000"/>
                    </a:schemeClr>
                  </a:solidFill>
                </a:rPr>
                <a:t>: connaitre les méthodes et principes d’usinage.</a:t>
              </a:r>
            </a:p>
            <a:p>
              <a:pPr>
                <a:buFont typeface="Arial" pitchFamily="34" charset="0"/>
                <a:buChar char="•"/>
              </a:pPr>
              <a:r>
                <a:rPr lang="fr-FR" sz="1900" dirty="0" smtClean="0">
                  <a:solidFill>
                    <a:schemeClr val="accent3">
                      <a:lumMod val="50000"/>
                    </a:schemeClr>
                  </a:solidFill>
                </a:rPr>
                <a:t>C’est : connaître les principes et méthodes d’assemblage.</a:t>
              </a:r>
            </a:p>
            <a:p>
              <a:pPr>
                <a:buFont typeface="Arial" pitchFamily="34" charset="0"/>
                <a:buChar char="•"/>
              </a:pPr>
              <a:r>
                <a:rPr lang="fr-FR" sz="1900" i="1" dirty="0" smtClean="0">
                  <a:solidFill>
                    <a:schemeClr val="accent3">
                      <a:lumMod val="50000"/>
                    </a:schemeClr>
                  </a:solidFill>
                </a:rPr>
                <a:t>C’est : </a:t>
              </a:r>
              <a:r>
                <a:rPr lang="fr-FR" sz="1900" dirty="0" smtClean="0">
                  <a:solidFill>
                    <a:schemeClr val="accent3">
                      <a:lumMod val="50000"/>
                    </a:schemeClr>
                  </a:solidFill>
                </a:rPr>
                <a:t>optimiser la mise en œuvre des actions.</a:t>
              </a:r>
            </a:p>
            <a:p>
              <a:pPr>
                <a:buFont typeface="Arial" pitchFamily="34" charset="0"/>
                <a:buChar char="•"/>
              </a:pPr>
              <a:r>
                <a:rPr lang="fr-FR" sz="1900" i="1" dirty="0" smtClean="0">
                  <a:solidFill>
                    <a:schemeClr val="accent3">
                      <a:lumMod val="50000"/>
                    </a:schemeClr>
                  </a:solidFill>
                </a:rPr>
                <a:t>C’est : </a:t>
              </a:r>
              <a:r>
                <a:rPr lang="fr-FR" sz="1900" dirty="0" smtClean="0">
                  <a:solidFill>
                    <a:schemeClr val="accent3">
                      <a:lumMod val="50000"/>
                    </a:schemeClr>
                  </a:solidFill>
                </a:rPr>
                <a:t>effectuer les opérations de taille et d’assemblage.</a:t>
              </a:r>
            </a:p>
          </p:txBody>
        </p:sp>
        <p:sp>
          <p:nvSpPr>
            <p:cNvPr id="14" name="Accolade ouvrante 13"/>
            <p:cNvSpPr/>
            <p:nvPr/>
          </p:nvSpPr>
          <p:spPr>
            <a:xfrm>
              <a:off x="1907704" y="3645024"/>
              <a:ext cx="67623" cy="2657095"/>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15" name="Rectangle avec flèche vers la droite 14"/>
          <p:cNvSpPr/>
          <p:nvPr/>
        </p:nvSpPr>
        <p:spPr>
          <a:xfrm>
            <a:off x="0" y="5733256"/>
            <a:ext cx="1691680" cy="864096"/>
          </a:xfrm>
          <a:prstGeom prst="rightArrowCallout">
            <a:avLst>
              <a:gd name="adj1" fmla="val 30735"/>
              <a:gd name="adj2" fmla="val 44611"/>
              <a:gd name="adj3" fmla="val 13225"/>
              <a:gd name="adj4" fmla="val 83364"/>
            </a:avLst>
          </a:prstGeom>
          <a:solidFill>
            <a:schemeClr val="accent2">
              <a:lumMod val="50000"/>
            </a:schemeClr>
          </a:solidFill>
          <a:ln>
            <a:solidFill>
              <a:schemeClr val="accent2">
                <a:lumMod val="50000"/>
              </a:schemeClr>
            </a:solidFill>
          </a:ln>
          <a:scene3d>
            <a:camera prst="orthographicFront"/>
            <a:lightRig rig="threePt" dir="t"/>
          </a:scene3d>
          <a:sp3d extrusionH="76200">
            <a:bevelT w="127000" h="127000"/>
            <a:bevelB w="127000" h="127000"/>
            <a:extrusionClr>
              <a:schemeClr val="accent3"/>
            </a:extrusion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dirty="0" smtClean="0"/>
              <a:t>Phase d’analyse</a:t>
            </a:r>
            <a:endParaRPr lang="fr-FR" sz="2400" dirty="0"/>
          </a:p>
        </p:txBody>
      </p:sp>
      <p:sp>
        <p:nvSpPr>
          <p:cNvPr id="19" name="ZoneTexte 18"/>
          <p:cNvSpPr txBox="1"/>
          <p:nvPr/>
        </p:nvSpPr>
        <p:spPr>
          <a:xfrm>
            <a:off x="755576" y="908720"/>
            <a:ext cx="8388424" cy="400110"/>
          </a:xfrm>
          <a:prstGeom prst="rect">
            <a:avLst/>
          </a:prstGeom>
          <a:noFill/>
        </p:spPr>
        <p:txBody>
          <a:bodyPr wrap="square" rtlCol="0">
            <a:spAutoFit/>
          </a:bodyPr>
          <a:lstStyle/>
          <a:p>
            <a:r>
              <a:rPr lang="fr-FR" dirty="0" smtClean="0"/>
              <a:t>-</a:t>
            </a:r>
            <a:r>
              <a:rPr lang="fr-FR" b="1" dirty="0" smtClean="0"/>
              <a:t>Objectif : </a:t>
            </a:r>
            <a:r>
              <a:rPr lang="fr-FR" dirty="0" smtClean="0"/>
              <a:t>Réaliser la taille et l’assemblage d’un ouvrage sur chantier.</a:t>
            </a:r>
            <a:endParaRPr lang="fr-FR" dirty="0"/>
          </a:p>
        </p:txBody>
      </p:sp>
      <p:grpSp>
        <p:nvGrpSpPr>
          <p:cNvPr id="23" name="Groupe 22"/>
          <p:cNvGrpSpPr/>
          <p:nvPr/>
        </p:nvGrpSpPr>
        <p:grpSpPr>
          <a:xfrm>
            <a:off x="1763688" y="5580727"/>
            <a:ext cx="7560840" cy="1277273"/>
            <a:chOff x="1763688" y="5580727"/>
            <a:chExt cx="7560840" cy="1277273"/>
          </a:xfrm>
        </p:grpSpPr>
        <p:sp>
          <p:nvSpPr>
            <p:cNvPr id="18" name="Accolade ouvrante 17"/>
            <p:cNvSpPr/>
            <p:nvPr/>
          </p:nvSpPr>
          <p:spPr>
            <a:xfrm>
              <a:off x="1763688" y="5733257"/>
              <a:ext cx="72008" cy="792088"/>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ZoneTexte 21"/>
            <p:cNvSpPr txBox="1"/>
            <p:nvPr/>
          </p:nvSpPr>
          <p:spPr>
            <a:xfrm>
              <a:off x="1763688" y="5580727"/>
              <a:ext cx="7560840" cy="1277273"/>
            </a:xfrm>
            <a:prstGeom prst="rect">
              <a:avLst/>
            </a:prstGeom>
            <a:noFill/>
          </p:spPr>
          <p:txBody>
            <a:bodyPr wrap="square" rtlCol="0">
              <a:spAutoFit/>
            </a:bodyPr>
            <a:lstStyle/>
            <a:p>
              <a:pPr>
                <a:buFont typeface="Arial" pitchFamily="34" charset="0"/>
                <a:buChar char="•"/>
              </a:pPr>
              <a:r>
                <a:rPr lang="fr-FR" sz="1900" i="1" dirty="0" smtClean="0">
                  <a:solidFill>
                    <a:schemeClr val="accent2">
                      <a:lumMod val="50000"/>
                    </a:schemeClr>
                  </a:solidFill>
                </a:rPr>
                <a:t>C’est </a:t>
              </a:r>
              <a:r>
                <a:rPr lang="fr-FR" sz="1900" dirty="0" smtClean="0">
                  <a:solidFill>
                    <a:schemeClr val="accent2">
                      <a:lumMod val="50000"/>
                    </a:schemeClr>
                  </a:solidFill>
                </a:rPr>
                <a:t>: relever les problèmes rencontrés </a:t>
              </a:r>
              <a:r>
                <a:rPr lang="fr-FR" sz="1300" dirty="0" smtClean="0">
                  <a:solidFill>
                    <a:schemeClr val="accent2">
                      <a:lumMod val="50000"/>
                    </a:schemeClr>
                  </a:solidFill>
                </a:rPr>
                <a:t>« moyens, techniques, méthodes, etc.) .</a:t>
              </a:r>
            </a:p>
            <a:p>
              <a:pPr>
                <a:buFont typeface="Arial" pitchFamily="34" charset="0"/>
                <a:buChar char="•"/>
              </a:pPr>
              <a:r>
                <a:rPr lang="fr-FR" sz="1900" i="1" dirty="0" smtClean="0">
                  <a:solidFill>
                    <a:schemeClr val="accent2">
                      <a:lumMod val="50000"/>
                    </a:schemeClr>
                  </a:solidFill>
                </a:rPr>
                <a:t>C’est : </a:t>
              </a:r>
              <a:r>
                <a:rPr lang="fr-FR" sz="1900" dirty="0" smtClean="0">
                  <a:solidFill>
                    <a:schemeClr val="accent2">
                      <a:lumMod val="50000"/>
                    </a:schemeClr>
                  </a:solidFill>
                </a:rPr>
                <a:t>proposer des actions correctives et évaluer leurs impacts.</a:t>
              </a:r>
            </a:p>
            <a:p>
              <a:pPr>
                <a:buFont typeface="Arial" pitchFamily="34" charset="0"/>
                <a:buChar char="•"/>
              </a:pPr>
              <a:r>
                <a:rPr lang="fr-FR" sz="1900" i="1" dirty="0" smtClean="0">
                  <a:solidFill>
                    <a:schemeClr val="accent2">
                      <a:lumMod val="50000"/>
                    </a:schemeClr>
                  </a:solidFill>
                </a:rPr>
                <a:t>C’est </a:t>
              </a:r>
              <a:r>
                <a:rPr lang="fr-FR" sz="1900" dirty="0" smtClean="0">
                  <a:solidFill>
                    <a:schemeClr val="accent2">
                      <a:lumMod val="50000"/>
                    </a:schemeClr>
                  </a:solidFill>
                </a:rPr>
                <a:t>: réaliser un compte rendu des activités réalisées. </a:t>
              </a:r>
            </a:p>
            <a:p>
              <a:endParaRPr lang="fr-FR"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1+#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8"/>
                                        </p:tgtEl>
                                      </p:cBhvr>
                                      <p:by x="100000" y="150000"/>
                                    </p:animScale>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7"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000" fill="hold"/>
                                        <p:tgtEl>
                                          <p:spTgt spid="11"/>
                                        </p:tgtEl>
                                        <p:attrNameLst>
                                          <p:attrName>ppt_x</p:attrName>
                                        </p:attrNameLst>
                                      </p:cBhvr>
                                      <p:tavLst>
                                        <p:tav tm="0">
                                          <p:val>
                                            <p:strVal val="0-#ppt_w/2"/>
                                          </p:val>
                                        </p:tav>
                                        <p:tav tm="100000">
                                          <p:val>
                                            <p:strVal val="#ppt_x"/>
                                          </p:val>
                                        </p:tav>
                                      </p:tavLst>
                                    </p:anim>
                                    <p:anim calcmode="lin" valueType="num">
                                      <p:cBhvr additive="base">
                                        <p:cTn id="2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7" presetClass="entr" presetSubtype="2"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1000" fill="hold"/>
                                        <p:tgtEl>
                                          <p:spTgt spid="12"/>
                                        </p:tgtEl>
                                        <p:attrNameLst>
                                          <p:attrName>ppt_x</p:attrName>
                                        </p:attrNameLst>
                                      </p:cBhvr>
                                      <p:tavLst>
                                        <p:tav tm="0">
                                          <p:val>
                                            <p:strVal val="1+#ppt_w/2"/>
                                          </p:val>
                                        </p:tav>
                                        <p:tav tm="100000">
                                          <p:val>
                                            <p:strVal val="#ppt_x"/>
                                          </p:val>
                                        </p:tav>
                                      </p:tavLst>
                                    </p:anim>
                                    <p:anim calcmode="lin" valueType="num">
                                      <p:cBhvr additive="base">
                                        <p:cTn id="30"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2000" fill="hold"/>
                                        <p:tgtEl>
                                          <p:spTgt spid="12"/>
                                        </p:tgtEl>
                                      </p:cBhvr>
                                      <p:by x="100000" y="150000"/>
                                    </p:animScale>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7"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0-#ppt_w/2"/>
                                          </p:val>
                                        </p:tav>
                                        <p:tav tm="100000">
                                          <p:val>
                                            <p:strVal val="#ppt_x"/>
                                          </p:val>
                                        </p:tav>
                                      </p:tavLst>
                                    </p:anim>
                                    <p:anim calcmode="lin" valueType="num">
                                      <p:cBhvr additive="base">
                                        <p:cTn id="4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7" presetClass="entr" presetSubtype="2"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1000" fill="hold"/>
                                        <p:tgtEl>
                                          <p:spTgt spid="23"/>
                                        </p:tgtEl>
                                        <p:attrNameLst>
                                          <p:attrName>ppt_x</p:attrName>
                                        </p:attrNameLst>
                                      </p:cBhvr>
                                      <p:tavLst>
                                        <p:tav tm="0">
                                          <p:val>
                                            <p:strVal val="1+#ppt_w/2"/>
                                          </p:val>
                                        </p:tav>
                                        <p:tav tm="100000">
                                          <p:val>
                                            <p:strVal val="#ppt_x"/>
                                          </p:val>
                                        </p:tav>
                                      </p:tavLst>
                                    </p:anim>
                                    <p:anim calcmode="lin" valueType="num">
                                      <p:cBhvr additive="base">
                                        <p:cTn id="46"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mph" presetSubtype="0" fill="hold" nodeType="clickEffect">
                                  <p:stCondLst>
                                    <p:cond delay="0"/>
                                  </p:stCondLst>
                                  <p:childTnLst>
                                    <p:animScale>
                                      <p:cBhvr>
                                        <p:cTn id="50" dur="2000" fill="hold"/>
                                        <p:tgtEl>
                                          <p:spTgt spid="23"/>
                                        </p:tgtEl>
                                      </p:cBhvr>
                                      <p:by x="100000" y="150000"/>
                                    </p:animScale>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052736"/>
            <a:ext cx="11124728" cy="1292662"/>
          </a:xfrm>
          <a:prstGeom prst="rect">
            <a:avLst/>
          </a:prstGeom>
          <a:noFill/>
        </p:spPr>
        <p:txBody>
          <a:bodyPr wrap="square" rtlCol="0">
            <a:spAutoFit/>
          </a:bodyPr>
          <a:lstStyle/>
          <a:p>
            <a:pPr>
              <a:buFontTx/>
              <a:buChar char="-"/>
            </a:pPr>
            <a:r>
              <a:rPr lang="fr-FR" sz="2600" dirty="0" smtClean="0"/>
              <a:t> Exemple d’activité proposée : </a:t>
            </a:r>
            <a:r>
              <a:rPr lang="fr-FR" sz="2400" dirty="0" smtClean="0"/>
              <a:t>pose de lisses basses </a:t>
            </a:r>
          </a:p>
          <a:p>
            <a:r>
              <a:rPr lang="fr-FR" sz="2400" dirty="0" smtClean="0"/>
              <a:t>					et levage de murs</a:t>
            </a:r>
          </a:p>
          <a:p>
            <a:endParaRPr lang="fr-FR" sz="2800" dirty="0"/>
          </a:p>
        </p:txBody>
      </p:sp>
      <p:grpSp>
        <p:nvGrpSpPr>
          <p:cNvPr id="22" name="Groupe 21"/>
          <p:cNvGrpSpPr/>
          <p:nvPr/>
        </p:nvGrpSpPr>
        <p:grpSpPr>
          <a:xfrm>
            <a:off x="1" y="1988840"/>
            <a:ext cx="4572000" cy="1968053"/>
            <a:chOff x="0" y="1484784"/>
            <a:chExt cx="4875249" cy="2472109"/>
          </a:xfrm>
        </p:grpSpPr>
        <p:pic>
          <p:nvPicPr>
            <p:cNvPr id="6147" name="Picture 3"/>
            <p:cNvPicPr>
              <a:picLocks noChangeAspect="1" noChangeArrowheads="1"/>
            </p:cNvPicPr>
            <p:nvPr/>
          </p:nvPicPr>
          <p:blipFill>
            <a:blip r:embed="rId3" cstate="print"/>
            <a:srcRect/>
            <a:stretch>
              <a:fillRect/>
            </a:stretch>
          </p:blipFill>
          <p:spPr bwMode="auto">
            <a:xfrm>
              <a:off x="0" y="1484784"/>
              <a:ext cx="4589215" cy="2472109"/>
            </a:xfrm>
            <a:prstGeom prst="rect">
              <a:avLst/>
            </a:prstGeom>
            <a:noFill/>
            <a:ln w="9525">
              <a:noFill/>
              <a:miter lim="800000"/>
              <a:headEnd/>
              <a:tailEnd/>
            </a:ln>
          </p:spPr>
        </p:pic>
        <p:sp>
          <p:nvSpPr>
            <p:cNvPr id="9" name="ZoneTexte 8"/>
            <p:cNvSpPr txBox="1"/>
            <p:nvPr/>
          </p:nvSpPr>
          <p:spPr>
            <a:xfrm rot="20437457">
              <a:off x="1815417" y="2701100"/>
              <a:ext cx="3059832" cy="400110"/>
            </a:xfrm>
            <a:prstGeom prst="rect">
              <a:avLst/>
            </a:prstGeom>
            <a:noFill/>
          </p:spPr>
          <p:txBody>
            <a:bodyPr wrap="square" rtlCol="0">
              <a:spAutoFit/>
            </a:bodyPr>
            <a:lstStyle/>
            <a:p>
              <a:r>
                <a:rPr lang="fr-FR" b="1" dirty="0" smtClean="0">
                  <a:solidFill>
                    <a:srgbClr val="FF0000"/>
                  </a:solidFill>
                </a:rPr>
                <a:t>On part d’un exemple</a:t>
              </a:r>
            </a:p>
          </p:txBody>
        </p:sp>
      </p:grpSp>
      <p:grpSp>
        <p:nvGrpSpPr>
          <p:cNvPr id="18" name="Groupe 17"/>
          <p:cNvGrpSpPr/>
          <p:nvPr/>
        </p:nvGrpSpPr>
        <p:grpSpPr>
          <a:xfrm>
            <a:off x="2051720" y="0"/>
            <a:ext cx="7092280" cy="936104"/>
            <a:chOff x="2051720" y="0"/>
            <a:chExt cx="7092280" cy="936104"/>
          </a:xfrm>
        </p:grpSpPr>
        <p:sp>
          <p:nvSpPr>
            <p:cNvPr id="19" name="Rectangle 18"/>
            <p:cNvSpPr>
              <a:spLocks noChangeArrowheads="1"/>
            </p:cNvSpPr>
            <p:nvPr/>
          </p:nvSpPr>
          <p:spPr bwMode="auto">
            <a:xfrm>
              <a:off x="2123728" y="0"/>
              <a:ext cx="6299721" cy="461665"/>
            </a:xfrm>
            <a:prstGeom prst="rect">
              <a:avLst/>
            </a:prstGeom>
            <a:solidFill>
              <a:schemeClr val="accent2"/>
            </a:solidFill>
            <a:ln w="9525">
              <a:solidFill>
                <a:schemeClr val="folHlink"/>
              </a:solidFill>
              <a:miter lim="800000"/>
              <a:headEnd/>
              <a:tailEnd/>
            </a:ln>
            <a:effectLst/>
          </p:spPr>
          <p:txBody>
            <a:bodyPr wrap="square">
              <a:spAutoFit/>
            </a:bodyPr>
            <a:lstStyle/>
            <a:p>
              <a:pPr lvl="0" algn="ctr"/>
              <a:r>
                <a:rPr lang="fr-FR" sz="2400" b="1" dirty="0" smtClean="0">
                  <a:solidFill>
                    <a:schemeClr val="bg1"/>
                  </a:solidFill>
                </a:rPr>
                <a:t>Présentation d’activités d’apprentissage</a:t>
              </a:r>
              <a:endParaRPr lang="fr-FR" sz="2400" b="1" kern="0" dirty="0" smtClean="0">
                <a:solidFill>
                  <a:schemeClr val="bg1"/>
                </a:solidFill>
                <a:cs typeface="ＭＳ Ｐゴシック" charset="0"/>
              </a:endParaRPr>
            </a:p>
          </p:txBody>
        </p:sp>
        <p:sp>
          <p:nvSpPr>
            <p:cNvPr id="20" name="Ellipse 19"/>
            <p:cNvSpPr/>
            <p:nvPr/>
          </p:nvSpPr>
          <p:spPr>
            <a:xfrm>
              <a:off x="2051720" y="476672"/>
              <a:ext cx="6408712" cy="43204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-D- Mise en œuvre de structure</a:t>
              </a:r>
              <a:endParaRPr lang="fr-FR" sz="2400" dirty="0"/>
            </a:p>
          </p:txBody>
        </p:sp>
        <p:pic>
          <p:nvPicPr>
            <p:cNvPr id="21" name="Picture 3"/>
            <p:cNvPicPr>
              <a:picLocks noChangeAspect="1" noChangeArrowheads="1"/>
            </p:cNvPicPr>
            <p:nvPr/>
          </p:nvPicPr>
          <p:blipFill>
            <a:blip r:embed="rId4" cstate="print"/>
            <a:srcRect/>
            <a:stretch>
              <a:fillRect/>
            </a:stretch>
          </p:blipFill>
          <p:spPr bwMode="auto">
            <a:xfrm>
              <a:off x="8469540" y="0"/>
              <a:ext cx="674460" cy="936104"/>
            </a:xfrm>
            <a:prstGeom prst="rect">
              <a:avLst/>
            </a:prstGeom>
            <a:noFill/>
            <a:ln w="9525">
              <a:noFill/>
              <a:miter lim="800000"/>
              <a:headEnd/>
              <a:tailEnd/>
            </a:ln>
          </p:spPr>
        </p:pic>
      </p:grpSp>
      <p:grpSp>
        <p:nvGrpSpPr>
          <p:cNvPr id="34" name="Groupe 33"/>
          <p:cNvGrpSpPr/>
          <p:nvPr/>
        </p:nvGrpSpPr>
        <p:grpSpPr>
          <a:xfrm>
            <a:off x="2915817" y="1988840"/>
            <a:ext cx="5976664" cy="5398144"/>
            <a:chOff x="2915816" y="1628800"/>
            <a:chExt cx="6169591" cy="5758184"/>
          </a:xfrm>
        </p:grpSpPr>
        <p:grpSp>
          <p:nvGrpSpPr>
            <p:cNvPr id="30" name="Groupe 29"/>
            <p:cNvGrpSpPr/>
            <p:nvPr/>
          </p:nvGrpSpPr>
          <p:grpSpPr>
            <a:xfrm>
              <a:off x="2915816" y="1628800"/>
              <a:ext cx="6169591" cy="5024908"/>
              <a:chOff x="2915816" y="1628800"/>
              <a:chExt cx="6169591" cy="5024908"/>
            </a:xfrm>
          </p:grpSpPr>
          <p:grpSp>
            <p:nvGrpSpPr>
              <p:cNvPr id="33" name="Groupe 32"/>
              <p:cNvGrpSpPr/>
              <p:nvPr/>
            </p:nvGrpSpPr>
            <p:grpSpPr>
              <a:xfrm>
                <a:off x="2915816" y="1628800"/>
                <a:ext cx="6169591" cy="5024908"/>
                <a:chOff x="2915816" y="1628800"/>
                <a:chExt cx="6169591" cy="5024908"/>
              </a:xfrm>
            </p:grpSpPr>
            <p:pic>
              <p:nvPicPr>
                <p:cNvPr id="6152" name="Picture 8"/>
                <p:cNvPicPr>
                  <a:picLocks noChangeAspect="1" noChangeArrowheads="1"/>
                </p:cNvPicPr>
                <p:nvPr/>
              </p:nvPicPr>
              <p:blipFill>
                <a:blip r:embed="rId5" cstate="print"/>
                <a:srcRect t="5185" b="11523"/>
                <a:stretch>
                  <a:fillRect/>
                </a:stretch>
              </p:blipFill>
              <p:spPr bwMode="auto">
                <a:xfrm>
                  <a:off x="6300192" y="4437112"/>
                  <a:ext cx="792088" cy="1942384"/>
                </a:xfrm>
                <a:prstGeom prst="rect">
                  <a:avLst/>
                </a:prstGeom>
                <a:noFill/>
                <a:ln w="9525">
                  <a:noFill/>
                  <a:miter lim="800000"/>
                  <a:headEnd/>
                  <a:tailEnd/>
                </a:ln>
              </p:spPr>
            </p:pic>
            <p:grpSp>
              <p:nvGrpSpPr>
                <p:cNvPr id="32" name="Groupe 31"/>
                <p:cNvGrpSpPr/>
                <p:nvPr/>
              </p:nvGrpSpPr>
              <p:grpSpPr>
                <a:xfrm>
                  <a:off x="2915816" y="1628800"/>
                  <a:ext cx="6169591" cy="5024908"/>
                  <a:chOff x="2915816" y="1628800"/>
                  <a:chExt cx="6169591" cy="5024908"/>
                </a:xfrm>
              </p:grpSpPr>
              <p:grpSp>
                <p:nvGrpSpPr>
                  <p:cNvPr id="24" name="Groupe 23"/>
                  <p:cNvGrpSpPr/>
                  <p:nvPr/>
                </p:nvGrpSpPr>
                <p:grpSpPr>
                  <a:xfrm>
                    <a:off x="4776389" y="1628800"/>
                    <a:ext cx="4044083" cy="2711202"/>
                    <a:chOff x="4776389" y="1628800"/>
                    <a:chExt cx="4044083" cy="2711202"/>
                  </a:xfrm>
                </p:grpSpPr>
                <p:pic>
                  <p:nvPicPr>
                    <p:cNvPr id="6149" name="Picture 5"/>
                    <p:cNvPicPr>
                      <a:picLocks noChangeAspect="1" noChangeArrowheads="1"/>
                    </p:cNvPicPr>
                    <p:nvPr/>
                  </p:nvPicPr>
                  <p:blipFill>
                    <a:blip r:embed="rId6" cstate="print"/>
                    <a:srcRect/>
                    <a:stretch>
                      <a:fillRect/>
                    </a:stretch>
                  </p:blipFill>
                  <p:spPr bwMode="auto">
                    <a:xfrm>
                      <a:off x="5414798" y="1628800"/>
                      <a:ext cx="3405674" cy="2711202"/>
                    </a:xfrm>
                    <a:prstGeom prst="rect">
                      <a:avLst/>
                    </a:prstGeom>
                    <a:noFill/>
                    <a:ln w="9525">
                      <a:noFill/>
                      <a:miter lim="800000"/>
                      <a:headEnd/>
                      <a:tailEnd/>
                    </a:ln>
                  </p:spPr>
                </p:pic>
                <p:sp>
                  <p:nvSpPr>
                    <p:cNvPr id="17" name="ZoneTexte 16"/>
                    <p:cNvSpPr txBox="1"/>
                    <p:nvPr/>
                  </p:nvSpPr>
                  <p:spPr>
                    <a:xfrm rot="20437457">
                      <a:off x="4776389" y="1930393"/>
                      <a:ext cx="2754624" cy="400110"/>
                    </a:xfrm>
                    <a:prstGeom prst="rect">
                      <a:avLst/>
                    </a:prstGeom>
                    <a:noFill/>
                  </p:spPr>
                  <p:txBody>
                    <a:bodyPr wrap="square" rtlCol="0">
                      <a:spAutoFit/>
                    </a:bodyPr>
                    <a:lstStyle/>
                    <a:p>
                      <a:r>
                        <a:rPr lang="fr-FR" b="1" dirty="0" smtClean="0">
                          <a:solidFill>
                            <a:srgbClr val="FF0000"/>
                          </a:solidFill>
                        </a:rPr>
                        <a:t>Phase de pose</a:t>
                      </a:r>
                    </a:p>
                  </p:txBody>
                </p:sp>
              </p:grpSp>
              <p:pic>
                <p:nvPicPr>
                  <p:cNvPr id="6150" name="Picture 6"/>
                  <p:cNvPicPr>
                    <a:picLocks noChangeAspect="1" noChangeArrowheads="1"/>
                  </p:cNvPicPr>
                  <p:nvPr/>
                </p:nvPicPr>
                <p:blipFill>
                  <a:blip r:embed="rId7" cstate="print"/>
                  <a:srcRect/>
                  <a:stretch>
                    <a:fillRect/>
                  </a:stretch>
                </p:blipFill>
                <p:spPr bwMode="auto">
                  <a:xfrm>
                    <a:off x="4427984" y="4437112"/>
                    <a:ext cx="1594956" cy="1944216"/>
                  </a:xfrm>
                  <a:prstGeom prst="rect">
                    <a:avLst/>
                  </a:prstGeom>
                  <a:noFill/>
                  <a:ln w="9525">
                    <a:noFill/>
                    <a:miter lim="800000"/>
                    <a:headEnd/>
                    <a:tailEnd/>
                  </a:ln>
                </p:spPr>
              </p:pic>
              <p:pic>
                <p:nvPicPr>
                  <p:cNvPr id="6151" name="Picture 7"/>
                  <p:cNvPicPr>
                    <a:picLocks noChangeAspect="1" noChangeArrowheads="1"/>
                  </p:cNvPicPr>
                  <p:nvPr/>
                </p:nvPicPr>
                <p:blipFill>
                  <a:blip r:embed="rId8" cstate="print"/>
                  <a:srcRect/>
                  <a:stretch>
                    <a:fillRect/>
                  </a:stretch>
                </p:blipFill>
                <p:spPr bwMode="auto">
                  <a:xfrm>
                    <a:off x="7308304" y="4437112"/>
                    <a:ext cx="1777103" cy="1872208"/>
                  </a:xfrm>
                  <a:prstGeom prst="rect">
                    <a:avLst/>
                  </a:prstGeom>
                  <a:noFill/>
                  <a:ln w="9525">
                    <a:noFill/>
                    <a:miter lim="800000"/>
                    <a:headEnd/>
                    <a:tailEnd/>
                  </a:ln>
                </p:spPr>
              </p:pic>
              <p:sp>
                <p:nvSpPr>
                  <p:cNvPr id="27" name="ZoneTexte 26"/>
                  <p:cNvSpPr txBox="1"/>
                  <p:nvPr/>
                </p:nvSpPr>
                <p:spPr>
                  <a:xfrm>
                    <a:off x="4427984" y="6381329"/>
                    <a:ext cx="1584176" cy="246221"/>
                  </a:xfrm>
                  <a:prstGeom prst="rect">
                    <a:avLst/>
                  </a:prstGeom>
                  <a:solidFill>
                    <a:schemeClr val="bg1"/>
                  </a:solidFill>
                  <a:ln>
                    <a:solidFill>
                      <a:schemeClr val="tx2"/>
                    </a:solidFill>
                  </a:ln>
                </p:spPr>
                <p:txBody>
                  <a:bodyPr wrap="square" lIns="0" tIns="0" rIns="0" bIns="0" rtlCol="0">
                    <a:spAutoFit/>
                  </a:bodyPr>
                  <a:lstStyle/>
                  <a:p>
                    <a:r>
                      <a:rPr lang="fr-FR" sz="1600" dirty="0" smtClean="0">
                        <a:solidFill>
                          <a:srgbClr val="FF0000"/>
                        </a:solidFill>
                      </a:rPr>
                      <a:t>Mise en position</a:t>
                    </a:r>
                    <a:endParaRPr lang="fr-FR" sz="1600" dirty="0">
                      <a:solidFill>
                        <a:srgbClr val="FF0000"/>
                      </a:solidFill>
                    </a:endParaRPr>
                  </a:p>
                </p:txBody>
              </p:sp>
              <p:sp>
                <p:nvSpPr>
                  <p:cNvPr id="28" name="ZoneTexte 27"/>
                  <p:cNvSpPr txBox="1"/>
                  <p:nvPr/>
                </p:nvSpPr>
                <p:spPr>
                  <a:xfrm>
                    <a:off x="6084168" y="6391065"/>
                    <a:ext cx="1068596" cy="262643"/>
                  </a:xfrm>
                  <a:prstGeom prst="rect">
                    <a:avLst/>
                  </a:prstGeom>
                  <a:solidFill>
                    <a:schemeClr val="bg1"/>
                  </a:solidFill>
                  <a:ln>
                    <a:solidFill>
                      <a:schemeClr val="tx2"/>
                    </a:solidFill>
                  </a:ln>
                </p:spPr>
                <p:txBody>
                  <a:bodyPr wrap="square" lIns="0" tIns="0" rIns="0" bIns="0" rtlCol="0">
                    <a:spAutoFit/>
                  </a:bodyPr>
                  <a:lstStyle/>
                  <a:p>
                    <a:r>
                      <a:rPr lang="fr-FR" sz="1600" dirty="0" smtClean="0">
                        <a:solidFill>
                          <a:srgbClr val="FF0000"/>
                        </a:solidFill>
                      </a:rPr>
                      <a:t>Réglages</a:t>
                    </a:r>
                    <a:endParaRPr lang="fr-FR" sz="1600" dirty="0">
                      <a:solidFill>
                        <a:srgbClr val="FF0000"/>
                      </a:solidFill>
                    </a:endParaRPr>
                  </a:p>
                </p:txBody>
              </p:sp>
              <p:sp>
                <p:nvSpPr>
                  <p:cNvPr id="29" name="ZoneTexte 28"/>
                  <p:cNvSpPr txBox="1"/>
                  <p:nvPr/>
                </p:nvSpPr>
                <p:spPr>
                  <a:xfrm>
                    <a:off x="7812360" y="6021288"/>
                    <a:ext cx="900608" cy="246221"/>
                  </a:xfrm>
                  <a:prstGeom prst="rect">
                    <a:avLst/>
                  </a:prstGeom>
                  <a:solidFill>
                    <a:schemeClr val="bg1"/>
                  </a:solidFill>
                  <a:ln>
                    <a:solidFill>
                      <a:schemeClr val="tx2"/>
                    </a:solidFill>
                  </a:ln>
                </p:spPr>
                <p:txBody>
                  <a:bodyPr wrap="square" lIns="0" tIns="0" rIns="0" bIns="0" rtlCol="0">
                    <a:spAutoFit/>
                  </a:bodyPr>
                  <a:lstStyle/>
                  <a:p>
                    <a:r>
                      <a:rPr lang="fr-FR" sz="1600" dirty="0" smtClean="0">
                        <a:solidFill>
                          <a:srgbClr val="FF0000"/>
                        </a:solidFill>
                      </a:rPr>
                      <a:t>Fixation</a:t>
                    </a:r>
                    <a:endParaRPr lang="fr-FR" sz="1600" dirty="0">
                      <a:solidFill>
                        <a:srgbClr val="FF0000"/>
                      </a:solidFill>
                    </a:endParaRPr>
                  </a:p>
                </p:txBody>
              </p:sp>
              <p:sp>
                <p:nvSpPr>
                  <p:cNvPr id="25" name="ZoneTexte 24"/>
                  <p:cNvSpPr txBox="1"/>
                  <p:nvPr/>
                </p:nvSpPr>
                <p:spPr>
                  <a:xfrm>
                    <a:off x="2915816" y="6381328"/>
                    <a:ext cx="1296144" cy="246221"/>
                  </a:xfrm>
                  <a:prstGeom prst="rect">
                    <a:avLst/>
                  </a:prstGeom>
                  <a:solidFill>
                    <a:schemeClr val="bg1"/>
                  </a:solidFill>
                  <a:ln>
                    <a:solidFill>
                      <a:schemeClr val="tx2"/>
                    </a:solidFill>
                  </a:ln>
                </p:spPr>
                <p:txBody>
                  <a:bodyPr wrap="square" lIns="0" tIns="0" rIns="0" bIns="0" rtlCol="0">
                    <a:spAutoFit/>
                  </a:bodyPr>
                  <a:lstStyle/>
                  <a:p>
                    <a:r>
                      <a:rPr lang="fr-FR" sz="1600" dirty="0" smtClean="0">
                        <a:solidFill>
                          <a:srgbClr val="FF0000"/>
                        </a:solidFill>
                      </a:rPr>
                      <a:t>Tracé au sol</a:t>
                    </a:r>
                    <a:endParaRPr lang="fr-FR" sz="1600" dirty="0">
                      <a:solidFill>
                        <a:srgbClr val="FF0000"/>
                      </a:solidFill>
                    </a:endParaRPr>
                  </a:p>
                </p:txBody>
              </p:sp>
            </p:grpSp>
          </p:grpSp>
          <p:pic>
            <p:nvPicPr>
              <p:cNvPr id="1026" name="Picture 2"/>
              <p:cNvPicPr>
                <a:picLocks noChangeAspect="1" noChangeArrowheads="1"/>
              </p:cNvPicPr>
              <p:nvPr/>
            </p:nvPicPr>
            <p:blipFill>
              <a:blip r:embed="rId9" cstate="print"/>
              <a:srcRect/>
              <a:stretch>
                <a:fillRect/>
              </a:stretch>
            </p:blipFill>
            <p:spPr bwMode="auto">
              <a:xfrm>
                <a:off x="2915816" y="5373216"/>
                <a:ext cx="1296144" cy="1019715"/>
              </a:xfrm>
              <a:prstGeom prst="rect">
                <a:avLst/>
              </a:prstGeom>
              <a:noFill/>
              <a:ln w="9525">
                <a:noFill/>
                <a:miter lim="800000"/>
                <a:headEnd/>
                <a:tailEnd/>
              </a:ln>
            </p:spPr>
          </p:pic>
          <p:pic>
            <p:nvPicPr>
              <p:cNvPr id="1027" name="Picture 3"/>
              <p:cNvPicPr>
                <a:picLocks noChangeAspect="1" noChangeArrowheads="1"/>
              </p:cNvPicPr>
              <p:nvPr/>
            </p:nvPicPr>
            <p:blipFill>
              <a:blip r:embed="rId10" cstate="print"/>
              <a:srcRect/>
              <a:stretch>
                <a:fillRect/>
              </a:stretch>
            </p:blipFill>
            <p:spPr bwMode="auto">
              <a:xfrm>
                <a:off x="2987824" y="4293096"/>
                <a:ext cx="1080120" cy="1171895"/>
              </a:xfrm>
              <a:prstGeom prst="rect">
                <a:avLst/>
              </a:prstGeom>
              <a:noFill/>
              <a:ln w="9525">
                <a:noFill/>
                <a:miter lim="800000"/>
                <a:headEnd/>
                <a:tailEnd/>
              </a:ln>
            </p:spPr>
          </p:pic>
        </p:grpSp>
        <p:sp>
          <p:nvSpPr>
            <p:cNvPr id="31" name="Flèche courbée vers le haut 30"/>
            <p:cNvSpPr/>
            <p:nvPr/>
          </p:nvSpPr>
          <p:spPr>
            <a:xfrm rot="18814022">
              <a:off x="3874358" y="3659066"/>
              <a:ext cx="5325357" cy="2130479"/>
            </a:xfrm>
            <a:prstGeom prst="curvedUpArrow">
              <a:avLst>
                <a:gd name="adj1" fmla="val 21191"/>
                <a:gd name="adj2" fmla="val 45952"/>
                <a:gd name="adj3" fmla="val 17566"/>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nvGrpSpPr>
          <p:cNvPr id="40" name="Groupe 39"/>
          <p:cNvGrpSpPr/>
          <p:nvPr/>
        </p:nvGrpSpPr>
        <p:grpSpPr>
          <a:xfrm>
            <a:off x="-123163" y="4176322"/>
            <a:ext cx="3181953" cy="2461910"/>
            <a:chOff x="-123163" y="4176322"/>
            <a:chExt cx="3181953" cy="2461910"/>
          </a:xfrm>
        </p:grpSpPr>
        <p:pic>
          <p:nvPicPr>
            <p:cNvPr id="36" name="Picture 9"/>
            <p:cNvPicPr>
              <a:picLocks noChangeAspect="1" noChangeArrowheads="1"/>
            </p:cNvPicPr>
            <p:nvPr/>
          </p:nvPicPr>
          <p:blipFill>
            <a:blip r:embed="rId11" cstate="print"/>
            <a:srcRect/>
            <a:stretch>
              <a:fillRect/>
            </a:stretch>
          </p:blipFill>
          <p:spPr bwMode="auto">
            <a:xfrm rot="16989113">
              <a:off x="1898222" y="4338742"/>
              <a:ext cx="1066496" cy="741656"/>
            </a:xfrm>
            <a:prstGeom prst="rect">
              <a:avLst/>
            </a:prstGeom>
            <a:noFill/>
            <a:ln w="9525">
              <a:noFill/>
              <a:miter lim="800000"/>
              <a:headEnd/>
              <a:tailEnd/>
            </a:ln>
          </p:spPr>
        </p:pic>
        <p:pic>
          <p:nvPicPr>
            <p:cNvPr id="38" name="Picture 8"/>
            <p:cNvPicPr>
              <a:picLocks noChangeAspect="1" noChangeArrowheads="1"/>
            </p:cNvPicPr>
            <p:nvPr/>
          </p:nvPicPr>
          <p:blipFill>
            <a:blip r:embed="rId12" cstate="print"/>
            <a:srcRect/>
            <a:stretch>
              <a:fillRect/>
            </a:stretch>
          </p:blipFill>
          <p:spPr bwMode="auto">
            <a:xfrm>
              <a:off x="1835696" y="5179153"/>
              <a:ext cx="576064" cy="449651"/>
            </a:xfrm>
            <a:prstGeom prst="rect">
              <a:avLst/>
            </a:prstGeom>
            <a:noFill/>
            <a:ln w="9525">
              <a:noFill/>
              <a:miter lim="800000"/>
              <a:headEnd/>
              <a:tailEnd/>
            </a:ln>
          </p:spPr>
        </p:pic>
        <p:grpSp>
          <p:nvGrpSpPr>
            <p:cNvPr id="23" name="Groupe 22"/>
            <p:cNvGrpSpPr/>
            <p:nvPr/>
          </p:nvGrpSpPr>
          <p:grpSpPr>
            <a:xfrm>
              <a:off x="-123163" y="4365104"/>
              <a:ext cx="2860798" cy="2273128"/>
              <a:chOff x="396111" y="4293096"/>
              <a:chExt cx="2860798" cy="2273128"/>
            </a:xfrm>
          </p:grpSpPr>
          <p:pic>
            <p:nvPicPr>
              <p:cNvPr id="6148" name="Picture 4"/>
              <p:cNvPicPr>
                <a:picLocks noChangeAspect="1" noChangeArrowheads="1"/>
              </p:cNvPicPr>
              <p:nvPr/>
            </p:nvPicPr>
            <p:blipFill>
              <a:blip r:embed="rId13" cstate="print"/>
              <a:srcRect/>
              <a:stretch>
                <a:fillRect/>
              </a:stretch>
            </p:blipFill>
            <p:spPr bwMode="auto">
              <a:xfrm>
                <a:off x="519274" y="4293096"/>
                <a:ext cx="1666729" cy="2273128"/>
              </a:xfrm>
              <a:prstGeom prst="rect">
                <a:avLst/>
              </a:prstGeom>
              <a:noFill/>
              <a:ln w="9525">
                <a:noFill/>
                <a:miter lim="800000"/>
                <a:headEnd/>
                <a:tailEnd/>
              </a:ln>
            </p:spPr>
          </p:pic>
          <p:sp>
            <p:nvSpPr>
              <p:cNvPr id="16" name="ZoneTexte 15"/>
              <p:cNvSpPr txBox="1"/>
              <p:nvPr/>
            </p:nvSpPr>
            <p:spPr>
              <a:xfrm rot="20437457">
                <a:off x="396111" y="5188364"/>
                <a:ext cx="2860798" cy="400110"/>
              </a:xfrm>
              <a:prstGeom prst="rect">
                <a:avLst/>
              </a:prstGeom>
              <a:noFill/>
            </p:spPr>
            <p:txBody>
              <a:bodyPr wrap="square" rtlCol="0">
                <a:spAutoFit/>
              </a:bodyPr>
              <a:lstStyle/>
              <a:p>
                <a:r>
                  <a:rPr lang="fr-FR" b="1" dirty="0" smtClean="0">
                    <a:solidFill>
                      <a:srgbClr val="FF0000"/>
                    </a:solidFill>
                  </a:rPr>
                  <a:t>Phase de préparation</a:t>
                </a:r>
              </a:p>
            </p:txBody>
          </p:sp>
        </p:grpSp>
        <p:pic>
          <p:nvPicPr>
            <p:cNvPr id="35" name="Picture 19"/>
            <p:cNvPicPr>
              <a:picLocks noChangeAspect="1" noChangeArrowheads="1"/>
            </p:cNvPicPr>
            <p:nvPr/>
          </p:nvPicPr>
          <p:blipFill>
            <a:blip r:embed="rId14" cstate="print"/>
            <a:srcRect/>
            <a:stretch>
              <a:fillRect/>
            </a:stretch>
          </p:blipFill>
          <p:spPr bwMode="auto">
            <a:xfrm>
              <a:off x="1763688" y="5661248"/>
              <a:ext cx="1295102" cy="966874"/>
            </a:xfrm>
            <a:prstGeom prst="rect">
              <a:avLst/>
            </a:prstGeom>
            <a:noFill/>
            <a:ln w="9525">
              <a:noFill/>
              <a:miter lim="800000"/>
              <a:headEnd/>
              <a:tailEnd/>
            </a:ln>
          </p:spPr>
        </p:pic>
        <p:pic>
          <p:nvPicPr>
            <p:cNvPr id="37" name="Picture 6"/>
            <p:cNvPicPr>
              <a:picLocks noChangeAspect="1" noChangeArrowheads="1"/>
            </p:cNvPicPr>
            <p:nvPr/>
          </p:nvPicPr>
          <p:blipFill>
            <a:blip r:embed="rId15" cstate="print"/>
            <a:srcRect/>
            <a:stretch>
              <a:fillRect/>
            </a:stretch>
          </p:blipFill>
          <p:spPr bwMode="auto">
            <a:xfrm>
              <a:off x="1691680" y="4293096"/>
              <a:ext cx="468578" cy="648072"/>
            </a:xfrm>
            <a:prstGeom prst="rect">
              <a:avLst/>
            </a:prstGeom>
            <a:noFill/>
            <a:ln w="9525">
              <a:noFill/>
              <a:miter lim="800000"/>
              <a:headEnd/>
              <a:tailEnd/>
            </a:ln>
          </p:spPr>
        </p:pic>
        <p:pic>
          <p:nvPicPr>
            <p:cNvPr id="39" name="Picture 4"/>
            <p:cNvPicPr>
              <a:picLocks noChangeAspect="1" noChangeArrowheads="1"/>
            </p:cNvPicPr>
            <p:nvPr/>
          </p:nvPicPr>
          <p:blipFill>
            <a:blip r:embed="rId16" cstate="print"/>
            <a:srcRect/>
            <a:stretch>
              <a:fillRect/>
            </a:stretch>
          </p:blipFill>
          <p:spPr bwMode="auto">
            <a:xfrm>
              <a:off x="2627784" y="4797152"/>
              <a:ext cx="217780" cy="864096"/>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49" presetClass="path" presetSubtype="0" accel="50000" decel="50000" fill="hold" nodeType="withEffect">
                                  <p:stCondLst>
                                    <p:cond delay="0"/>
                                  </p:stCondLst>
                                  <p:childTnLst>
                                    <p:animMotion origin="layout" path="M -3.05556E-6 7.40741E-7 L 0.26493 0.18727 " pathEditMode="relative" rAng="0" ptsTypes="AA">
                                      <p:cBhvr>
                                        <p:cTn id="10" dur="2000" fill="hold"/>
                                        <p:tgtEl>
                                          <p:spTgt spid="22"/>
                                        </p:tgtEl>
                                        <p:attrNameLst>
                                          <p:attrName>ppt_x</p:attrName>
                                          <p:attrName>ppt_y</p:attrName>
                                        </p:attrNameLst>
                                      </p:cBhvr>
                                      <p:rCtr x="13200" y="9400"/>
                                    </p:animMotion>
                                  </p:childTnLst>
                                </p:cTn>
                              </p:par>
                              <p:par>
                                <p:cTn id="11" presetID="6" presetClass="emph" presetSubtype="0" fill="hold" nodeType="withEffect">
                                  <p:stCondLst>
                                    <p:cond delay="0"/>
                                  </p:stCondLst>
                                  <p:childTnLst>
                                    <p:animScale>
                                      <p:cBhvr>
                                        <p:cTn id="12" dur="2000" fill="hold"/>
                                        <p:tgtEl>
                                          <p:spTgt spid="22"/>
                                        </p:tgtEl>
                                      </p:cBhvr>
                                      <p:by x="150000" y="150000"/>
                                    </p:animScale>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7" presetClass="entr" presetSubtype="8"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1000" fill="hold"/>
                                        <p:tgtEl>
                                          <p:spTgt spid="40"/>
                                        </p:tgtEl>
                                        <p:attrNameLst>
                                          <p:attrName>ppt_x</p:attrName>
                                        </p:attrNameLst>
                                      </p:cBhvr>
                                      <p:tavLst>
                                        <p:tav tm="0">
                                          <p:val>
                                            <p:strVal val="0-#ppt_w/2"/>
                                          </p:val>
                                        </p:tav>
                                        <p:tav tm="100000">
                                          <p:val>
                                            <p:strVal val="#ppt_x"/>
                                          </p:val>
                                        </p:tav>
                                      </p:tavLst>
                                    </p:anim>
                                    <p:anim calcmode="lin" valueType="num">
                                      <p:cBhvr additive="base">
                                        <p:cTn id="18" dur="1000" fill="hold"/>
                                        <p:tgtEl>
                                          <p:spTgt spid="40"/>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0"/>
                                        </p:tgtEl>
                                        <p:attrNameLst>
                                          <p:attrName>style.visibility</p:attrName>
                                        </p:attrNameLst>
                                      </p:cBhvr>
                                      <p:to>
                                        <p:strVal val="hidden"/>
                                      </p:to>
                                    </p:set>
                                  </p:subTnLst>
                                </p:cTn>
                              </p:par>
                              <p:par>
                                <p:cTn id="19" presetID="35" presetClass="path" presetSubtype="0" accel="50000" decel="50000" fill="hold" nodeType="withEffect">
                                  <p:stCondLst>
                                    <p:cond delay="0"/>
                                  </p:stCondLst>
                                  <p:childTnLst>
                                    <p:animMotion origin="layout" path="M 3.33333E-6 4.07407E-6 L 0.30816 -0.22547 " pathEditMode="relative" rAng="0" ptsTypes="AA">
                                      <p:cBhvr>
                                        <p:cTn id="20" dur="2000" fill="hold"/>
                                        <p:tgtEl>
                                          <p:spTgt spid="40"/>
                                        </p:tgtEl>
                                        <p:attrNameLst>
                                          <p:attrName>ppt_x</p:attrName>
                                          <p:attrName>ppt_y</p:attrName>
                                        </p:attrNameLst>
                                      </p:cBhvr>
                                      <p:rCtr x="15400" y="-11300"/>
                                    </p:animMotion>
                                  </p:childTnLst>
                                  <p:subTnLst>
                                    <p:set>
                                      <p:cBhvr override="childStyle">
                                        <p:cTn dur="1" fill="hold" display="0" masterRel="nextClick" afterEffect="1"/>
                                        <p:tgtEl>
                                          <p:spTgt spid="40"/>
                                        </p:tgtEl>
                                        <p:attrNameLst>
                                          <p:attrName>style.visibility</p:attrName>
                                        </p:attrNameLst>
                                      </p:cBhvr>
                                      <p:to>
                                        <p:strVal val="hidden"/>
                                      </p:to>
                                    </p:set>
                                  </p:subTnLst>
                                </p:cTn>
                              </p:par>
                              <p:par>
                                <p:cTn id="21" presetID="6" presetClass="emph" presetSubtype="0" fill="hold" nodeType="withEffect">
                                  <p:stCondLst>
                                    <p:cond delay="0"/>
                                  </p:stCondLst>
                                  <p:childTnLst>
                                    <p:animScale>
                                      <p:cBhvr>
                                        <p:cTn id="22" dur="2000" fill="hold"/>
                                        <p:tgtEl>
                                          <p:spTgt spid="40"/>
                                        </p:tgtEl>
                                      </p:cBhvr>
                                      <p:by x="150000" y="150000"/>
                                    </p:animScale>
                                  </p:childTnLst>
                                  <p:subTnLst>
                                    <p:set>
                                      <p:cBhvr override="childStyle">
                                        <p:cTn dur="1" fill="hold" display="0" masterRel="nextClick" afterEffect="1"/>
                                        <p:tgtEl>
                                          <p:spTgt spid="4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7" presetClass="entr" presetSubtype="2"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0" fill="hold"/>
                                        <p:tgtEl>
                                          <p:spTgt spid="34"/>
                                        </p:tgtEl>
                                        <p:attrNameLst>
                                          <p:attrName>ppt_x</p:attrName>
                                        </p:attrNameLst>
                                      </p:cBhvr>
                                      <p:tavLst>
                                        <p:tav tm="0">
                                          <p:val>
                                            <p:strVal val="1+#ppt_w/2"/>
                                          </p:val>
                                        </p:tav>
                                        <p:tav tm="100000">
                                          <p:val>
                                            <p:strVal val="#ppt_x"/>
                                          </p:val>
                                        </p:tav>
                                      </p:tavLst>
                                    </p:anim>
                                    <p:anim calcmode="lin" valueType="num">
                                      <p:cBhvr additive="base">
                                        <p:cTn id="28" dur="5000" fill="hold"/>
                                        <p:tgtEl>
                                          <p:spTgt spid="34"/>
                                        </p:tgtEl>
                                        <p:attrNameLst>
                                          <p:attrName>ppt_y</p:attrName>
                                        </p:attrNameLst>
                                      </p:cBhvr>
                                      <p:tavLst>
                                        <p:tav tm="0">
                                          <p:val>
                                            <p:strVal val="#ppt_y"/>
                                          </p:val>
                                        </p:tav>
                                        <p:tav tm="100000">
                                          <p:val>
                                            <p:strVal val="#ppt_y"/>
                                          </p:val>
                                        </p:tav>
                                      </p:tavLst>
                                    </p:anim>
                                  </p:childTnLst>
                                </p:cTn>
                              </p:par>
                              <p:par>
                                <p:cTn id="29" presetID="49" presetClass="path" presetSubtype="0" accel="50000" decel="50000" fill="hold" nodeType="withEffect">
                                  <p:stCondLst>
                                    <p:cond delay="0"/>
                                  </p:stCondLst>
                                  <p:childTnLst>
                                    <p:animMotion origin="layout" path="M 1.11022E-16 4.07407E-6 L -0.15625 -0.01019 " pathEditMode="relative" rAng="0" ptsTypes="AA">
                                      <p:cBhvr>
                                        <p:cTn id="30" dur="2000" fill="hold"/>
                                        <p:tgtEl>
                                          <p:spTgt spid="34"/>
                                        </p:tgtEl>
                                        <p:attrNameLst>
                                          <p:attrName>ppt_x</p:attrName>
                                          <p:attrName>ppt_y</p:attrName>
                                        </p:attrNameLst>
                                      </p:cBhvr>
                                      <p:rCtr x="-7800" y="-500"/>
                                    </p:animMotion>
                                  </p:childTnLst>
                                </p:cTn>
                              </p:par>
                              <p:par>
                                <p:cTn id="31" presetID="6" presetClass="emph" presetSubtype="0" fill="hold" nodeType="withEffect">
                                  <p:stCondLst>
                                    <p:cond delay="0"/>
                                  </p:stCondLst>
                                  <p:childTnLst>
                                    <p:animScale>
                                      <p:cBhvr>
                                        <p:cTn id="32" dur="2000" fill="hold"/>
                                        <p:tgtEl>
                                          <p:spTgt spid="3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2051720" y="0"/>
            <a:ext cx="7092280" cy="936104"/>
            <a:chOff x="2051720" y="0"/>
            <a:chExt cx="7092280" cy="936104"/>
          </a:xfrm>
        </p:grpSpPr>
        <p:sp>
          <p:nvSpPr>
            <p:cNvPr id="3" name="Rectangle 2"/>
            <p:cNvSpPr>
              <a:spLocks noChangeArrowheads="1"/>
            </p:cNvSpPr>
            <p:nvPr/>
          </p:nvSpPr>
          <p:spPr bwMode="auto">
            <a:xfrm>
              <a:off x="2123728" y="0"/>
              <a:ext cx="6299721" cy="461665"/>
            </a:xfrm>
            <a:prstGeom prst="rect">
              <a:avLst/>
            </a:prstGeom>
            <a:solidFill>
              <a:schemeClr val="accent2"/>
            </a:solidFill>
            <a:ln w="9525">
              <a:solidFill>
                <a:schemeClr val="folHlink"/>
              </a:solidFill>
              <a:miter lim="800000"/>
              <a:headEnd/>
              <a:tailEnd/>
            </a:ln>
            <a:effectLst/>
          </p:spPr>
          <p:txBody>
            <a:bodyPr wrap="square">
              <a:spAutoFit/>
            </a:bodyPr>
            <a:lstStyle/>
            <a:p>
              <a:pPr lvl="0" algn="ctr"/>
              <a:r>
                <a:rPr lang="fr-FR" sz="2400" b="1" dirty="0" smtClean="0">
                  <a:solidFill>
                    <a:schemeClr val="bg1"/>
                  </a:solidFill>
                </a:rPr>
                <a:t>Présentation d’activités d’apprentissage</a:t>
              </a:r>
              <a:endParaRPr lang="fr-FR" sz="2400" b="1" kern="0" dirty="0" smtClean="0">
                <a:solidFill>
                  <a:schemeClr val="bg1"/>
                </a:solidFill>
                <a:cs typeface="ＭＳ Ｐゴシック" charset="0"/>
              </a:endParaRPr>
            </a:p>
          </p:txBody>
        </p:sp>
        <p:sp>
          <p:nvSpPr>
            <p:cNvPr id="4" name="Ellipse 3"/>
            <p:cNvSpPr/>
            <p:nvPr/>
          </p:nvSpPr>
          <p:spPr>
            <a:xfrm>
              <a:off x="2051720" y="476672"/>
              <a:ext cx="6408712" cy="43204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-D- Mise en œuvre de structure</a:t>
              </a:r>
              <a:endParaRPr lang="fr-FR" sz="2400" dirty="0"/>
            </a:p>
          </p:txBody>
        </p:sp>
        <p:pic>
          <p:nvPicPr>
            <p:cNvPr id="5" name="Picture 3"/>
            <p:cNvPicPr>
              <a:picLocks noChangeAspect="1" noChangeArrowheads="1"/>
            </p:cNvPicPr>
            <p:nvPr/>
          </p:nvPicPr>
          <p:blipFill>
            <a:blip r:embed="rId3" cstate="print"/>
            <a:srcRect/>
            <a:stretch>
              <a:fillRect/>
            </a:stretch>
          </p:blipFill>
          <p:spPr bwMode="auto">
            <a:xfrm>
              <a:off x="8469540" y="0"/>
              <a:ext cx="674460" cy="936104"/>
            </a:xfrm>
            <a:prstGeom prst="rect">
              <a:avLst/>
            </a:prstGeom>
            <a:noFill/>
            <a:ln w="9525">
              <a:noFill/>
              <a:miter lim="800000"/>
              <a:headEnd/>
              <a:tailEnd/>
            </a:ln>
          </p:spPr>
        </p:pic>
      </p:grpSp>
      <p:sp>
        <p:nvSpPr>
          <p:cNvPr id="6" name="ZoneTexte 5"/>
          <p:cNvSpPr txBox="1"/>
          <p:nvPr/>
        </p:nvSpPr>
        <p:spPr>
          <a:xfrm>
            <a:off x="0" y="1052736"/>
            <a:ext cx="9756576" cy="938719"/>
          </a:xfrm>
          <a:prstGeom prst="rect">
            <a:avLst/>
          </a:prstGeom>
          <a:noFill/>
        </p:spPr>
        <p:txBody>
          <a:bodyPr wrap="square" rtlCol="0">
            <a:spAutoFit/>
          </a:bodyPr>
          <a:lstStyle/>
          <a:p>
            <a:pPr>
              <a:buFontTx/>
              <a:buChar char="-"/>
            </a:pPr>
            <a:r>
              <a:rPr lang="fr-FR" sz="2600" dirty="0" smtClean="0"/>
              <a:t> Exemple d’activité proposée :</a:t>
            </a:r>
            <a:r>
              <a:rPr lang="fr-FR" sz="2700" dirty="0" smtClean="0"/>
              <a:t> </a:t>
            </a:r>
            <a:r>
              <a:rPr lang="fr-FR" sz="2400" dirty="0" smtClean="0"/>
              <a:t>Levage et pose d’une charpente</a:t>
            </a:r>
          </a:p>
          <a:p>
            <a:endParaRPr lang="fr-FR" sz="2800" dirty="0"/>
          </a:p>
        </p:txBody>
      </p:sp>
      <p:grpSp>
        <p:nvGrpSpPr>
          <p:cNvPr id="46" name="Groupe 45"/>
          <p:cNvGrpSpPr/>
          <p:nvPr/>
        </p:nvGrpSpPr>
        <p:grpSpPr>
          <a:xfrm>
            <a:off x="-44610" y="4448786"/>
            <a:ext cx="3919023" cy="2249745"/>
            <a:chOff x="-44610" y="4448786"/>
            <a:chExt cx="3919023" cy="2249745"/>
          </a:xfrm>
        </p:grpSpPr>
        <p:pic>
          <p:nvPicPr>
            <p:cNvPr id="3075" name="Picture 3"/>
            <p:cNvPicPr>
              <a:picLocks noChangeAspect="1" noChangeArrowheads="1"/>
            </p:cNvPicPr>
            <p:nvPr/>
          </p:nvPicPr>
          <p:blipFill>
            <a:blip r:embed="rId4" cstate="print"/>
            <a:srcRect/>
            <a:stretch>
              <a:fillRect/>
            </a:stretch>
          </p:blipFill>
          <p:spPr bwMode="auto">
            <a:xfrm>
              <a:off x="2123728" y="5229200"/>
              <a:ext cx="927789" cy="1469331"/>
            </a:xfrm>
            <a:prstGeom prst="rect">
              <a:avLst/>
            </a:prstGeom>
            <a:noFill/>
            <a:ln w="9525">
              <a:noFill/>
              <a:miter lim="800000"/>
              <a:headEnd/>
              <a:tailEnd/>
            </a:ln>
          </p:spPr>
        </p:pic>
        <p:pic>
          <p:nvPicPr>
            <p:cNvPr id="19" name="Picture 12"/>
            <p:cNvPicPr>
              <a:picLocks noChangeAspect="1" noChangeArrowheads="1"/>
            </p:cNvPicPr>
            <p:nvPr/>
          </p:nvPicPr>
          <p:blipFill>
            <a:blip r:embed="rId5" cstate="print"/>
            <a:srcRect/>
            <a:stretch>
              <a:fillRect/>
            </a:stretch>
          </p:blipFill>
          <p:spPr bwMode="auto">
            <a:xfrm rot="19063523">
              <a:off x="1742098" y="4448786"/>
              <a:ext cx="864096" cy="483977"/>
            </a:xfrm>
            <a:prstGeom prst="rect">
              <a:avLst/>
            </a:prstGeom>
            <a:noFill/>
            <a:ln w="9525">
              <a:noFill/>
              <a:miter lim="800000"/>
              <a:headEnd/>
              <a:tailEnd/>
            </a:ln>
          </p:spPr>
        </p:pic>
        <p:pic>
          <p:nvPicPr>
            <p:cNvPr id="20" name="Picture 3"/>
            <p:cNvPicPr>
              <a:picLocks noChangeAspect="1" noChangeArrowheads="1"/>
            </p:cNvPicPr>
            <p:nvPr/>
          </p:nvPicPr>
          <p:blipFill>
            <a:blip r:embed="rId6" cstate="print"/>
            <a:srcRect/>
            <a:stretch>
              <a:fillRect/>
            </a:stretch>
          </p:blipFill>
          <p:spPr bwMode="auto">
            <a:xfrm>
              <a:off x="2411760" y="4581128"/>
              <a:ext cx="785631" cy="1053577"/>
            </a:xfrm>
            <a:prstGeom prst="rect">
              <a:avLst/>
            </a:prstGeom>
            <a:noFill/>
            <a:ln w="9525">
              <a:noFill/>
              <a:miter lim="800000"/>
              <a:headEnd/>
              <a:tailEnd/>
            </a:ln>
          </p:spPr>
        </p:pic>
        <p:pic>
          <p:nvPicPr>
            <p:cNvPr id="3074" name="Picture 2"/>
            <p:cNvPicPr>
              <a:picLocks noChangeAspect="1" noChangeArrowheads="1"/>
            </p:cNvPicPr>
            <p:nvPr/>
          </p:nvPicPr>
          <p:blipFill>
            <a:blip r:embed="rId7" cstate="print"/>
            <a:srcRect/>
            <a:stretch>
              <a:fillRect/>
            </a:stretch>
          </p:blipFill>
          <p:spPr bwMode="auto">
            <a:xfrm>
              <a:off x="179512" y="4653136"/>
              <a:ext cx="1776896" cy="2016224"/>
            </a:xfrm>
            <a:prstGeom prst="rect">
              <a:avLst/>
            </a:prstGeom>
            <a:noFill/>
            <a:ln w="9525">
              <a:noFill/>
              <a:miter lim="800000"/>
              <a:headEnd/>
              <a:tailEnd/>
            </a:ln>
          </p:spPr>
        </p:pic>
        <p:sp>
          <p:nvSpPr>
            <p:cNvPr id="22" name="ZoneTexte 21"/>
            <p:cNvSpPr txBox="1"/>
            <p:nvPr/>
          </p:nvSpPr>
          <p:spPr>
            <a:xfrm rot="20437457">
              <a:off x="-44610" y="5507919"/>
              <a:ext cx="3919023" cy="400110"/>
            </a:xfrm>
            <a:prstGeom prst="rect">
              <a:avLst/>
            </a:prstGeom>
            <a:noFill/>
          </p:spPr>
          <p:txBody>
            <a:bodyPr wrap="square" rtlCol="0">
              <a:spAutoFit/>
            </a:bodyPr>
            <a:lstStyle/>
            <a:p>
              <a:r>
                <a:rPr lang="fr-FR" b="1" dirty="0" smtClean="0">
                  <a:solidFill>
                    <a:srgbClr val="FF0000"/>
                  </a:solidFill>
                </a:rPr>
                <a:t>Phase de préparation</a:t>
              </a:r>
            </a:p>
          </p:txBody>
        </p:sp>
      </p:grpSp>
      <p:grpSp>
        <p:nvGrpSpPr>
          <p:cNvPr id="45" name="Groupe 44"/>
          <p:cNvGrpSpPr/>
          <p:nvPr/>
        </p:nvGrpSpPr>
        <p:grpSpPr>
          <a:xfrm>
            <a:off x="-20279" y="1692988"/>
            <a:ext cx="3263419" cy="2600108"/>
            <a:chOff x="-20279" y="1692988"/>
            <a:chExt cx="3263419" cy="2600108"/>
          </a:xfrm>
        </p:grpSpPr>
        <p:pic>
          <p:nvPicPr>
            <p:cNvPr id="3081" name="Picture 9"/>
            <p:cNvPicPr>
              <a:picLocks noChangeAspect="1" noChangeArrowheads="1"/>
            </p:cNvPicPr>
            <p:nvPr/>
          </p:nvPicPr>
          <p:blipFill>
            <a:blip r:embed="rId8" cstate="print"/>
            <a:srcRect/>
            <a:stretch>
              <a:fillRect/>
            </a:stretch>
          </p:blipFill>
          <p:spPr bwMode="auto">
            <a:xfrm>
              <a:off x="409328" y="2060848"/>
              <a:ext cx="2833812" cy="2232248"/>
            </a:xfrm>
            <a:prstGeom prst="rect">
              <a:avLst/>
            </a:prstGeom>
            <a:noFill/>
            <a:ln w="9525">
              <a:noFill/>
              <a:miter lim="800000"/>
              <a:headEnd/>
              <a:tailEnd/>
            </a:ln>
          </p:spPr>
        </p:pic>
        <p:sp>
          <p:nvSpPr>
            <p:cNvPr id="7" name="ZoneTexte 6"/>
            <p:cNvSpPr txBox="1"/>
            <p:nvPr/>
          </p:nvSpPr>
          <p:spPr>
            <a:xfrm rot="20437457">
              <a:off x="-20279" y="1692988"/>
              <a:ext cx="3059832" cy="400110"/>
            </a:xfrm>
            <a:prstGeom prst="rect">
              <a:avLst/>
            </a:prstGeom>
            <a:noFill/>
          </p:spPr>
          <p:txBody>
            <a:bodyPr wrap="square" rtlCol="0">
              <a:spAutoFit/>
            </a:bodyPr>
            <a:lstStyle/>
            <a:p>
              <a:r>
                <a:rPr lang="fr-FR" b="1" dirty="0" smtClean="0">
                  <a:solidFill>
                    <a:srgbClr val="FF0000"/>
                  </a:solidFill>
                </a:rPr>
                <a:t>On part d’un exemple</a:t>
              </a:r>
            </a:p>
          </p:txBody>
        </p:sp>
      </p:grpSp>
      <p:grpSp>
        <p:nvGrpSpPr>
          <p:cNvPr id="47" name="Groupe 46"/>
          <p:cNvGrpSpPr/>
          <p:nvPr/>
        </p:nvGrpSpPr>
        <p:grpSpPr>
          <a:xfrm>
            <a:off x="3707904" y="1484784"/>
            <a:ext cx="5184575" cy="4968554"/>
            <a:chOff x="3707904" y="1484784"/>
            <a:chExt cx="5184575" cy="4968554"/>
          </a:xfrm>
        </p:grpSpPr>
        <p:sp>
          <p:nvSpPr>
            <p:cNvPr id="9" name="ZoneTexte 8"/>
            <p:cNvSpPr txBox="1"/>
            <p:nvPr/>
          </p:nvSpPr>
          <p:spPr>
            <a:xfrm rot="20437457">
              <a:off x="5156046" y="3543672"/>
              <a:ext cx="2061884" cy="400110"/>
            </a:xfrm>
            <a:prstGeom prst="rect">
              <a:avLst/>
            </a:prstGeom>
            <a:noFill/>
          </p:spPr>
          <p:txBody>
            <a:bodyPr wrap="square" rtlCol="0">
              <a:spAutoFit/>
            </a:bodyPr>
            <a:lstStyle/>
            <a:p>
              <a:r>
                <a:rPr lang="fr-FR" b="1" dirty="0" smtClean="0">
                  <a:solidFill>
                    <a:srgbClr val="FF0000"/>
                  </a:solidFill>
                </a:rPr>
                <a:t>Phase de pose</a:t>
              </a:r>
            </a:p>
          </p:txBody>
        </p:sp>
        <p:grpSp>
          <p:nvGrpSpPr>
            <p:cNvPr id="39" name="Groupe 38"/>
            <p:cNvGrpSpPr/>
            <p:nvPr/>
          </p:nvGrpSpPr>
          <p:grpSpPr>
            <a:xfrm>
              <a:off x="3995936" y="1700808"/>
              <a:ext cx="1656184" cy="1428547"/>
              <a:chOff x="3707904" y="2060846"/>
              <a:chExt cx="1944216" cy="2003221"/>
            </a:xfrm>
          </p:grpSpPr>
          <p:pic>
            <p:nvPicPr>
              <p:cNvPr id="3076" name="Picture 4"/>
              <p:cNvPicPr>
                <a:picLocks noChangeAspect="1" noChangeArrowheads="1"/>
              </p:cNvPicPr>
              <p:nvPr/>
            </p:nvPicPr>
            <p:blipFill>
              <a:blip r:embed="rId9" cstate="print"/>
              <a:srcRect/>
              <a:stretch>
                <a:fillRect/>
              </a:stretch>
            </p:blipFill>
            <p:spPr bwMode="auto">
              <a:xfrm>
                <a:off x="3707904" y="2060846"/>
                <a:ext cx="1924051" cy="1859300"/>
              </a:xfrm>
              <a:prstGeom prst="rect">
                <a:avLst/>
              </a:prstGeom>
              <a:noFill/>
              <a:ln w="9525">
                <a:noFill/>
                <a:miter lim="800000"/>
                <a:headEnd/>
                <a:tailEnd/>
              </a:ln>
            </p:spPr>
          </p:pic>
          <p:sp>
            <p:nvSpPr>
              <p:cNvPr id="24" name="ZoneTexte 23"/>
              <p:cNvSpPr txBox="1"/>
              <p:nvPr/>
            </p:nvSpPr>
            <p:spPr>
              <a:xfrm>
                <a:off x="3851920" y="3373525"/>
                <a:ext cx="1800200" cy="690542"/>
              </a:xfrm>
              <a:prstGeom prst="rect">
                <a:avLst/>
              </a:prstGeom>
              <a:solidFill>
                <a:schemeClr val="bg1"/>
              </a:solidFill>
              <a:ln>
                <a:solidFill>
                  <a:schemeClr val="tx2"/>
                </a:solidFill>
              </a:ln>
            </p:spPr>
            <p:txBody>
              <a:bodyPr wrap="square" lIns="0" tIns="0" rIns="0" bIns="0" rtlCol="0">
                <a:spAutoFit/>
              </a:bodyPr>
              <a:lstStyle/>
              <a:p>
                <a:pPr algn="ctr"/>
                <a:r>
                  <a:rPr lang="fr-FR" sz="1600" dirty="0" smtClean="0">
                    <a:solidFill>
                      <a:srgbClr val="FF0000"/>
                    </a:solidFill>
                  </a:rPr>
                  <a:t>Préparer les réservations</a:t>
                </a:r>
                <a:endParaRPr lang="fr-FR" sz="1600" dirty="0">
                  <a:solidFill>
                    <a:srgbClr val="FF0000"/>
                  </a:solidFill>
                </a:endParaRPr>
              </a:p>
            </p:txBody>
          </p:sp>
        </p:grpSp>
        <p:grpSp>
          <p:nvGrpSpPr>
            <p:cNvPr id="41" name="Groupe 40"/>
            <p:cNvGrpSpPr/>
            <p:nvPr/>
          </p:nvGrpSpPr>
          <p:grpSpPr>
            <a:xfrm>
              <a:off x="6084168" y="4797154"/>
              <a:ext cx="1368152" cy="1629238"/>
              <a:chOff x="6372200" y="4617976"/>
              <a:chExt cx="1872208" cy="2011203"/>
            </a:xfrm>
          </p:grpSpPr>
          <p:pic>
            <p:nvPicPr>
              <p:cNvPr id="3080" name="Picture 8"/>
              <p:cNvPicPr>
                <a:picLocks noChangeAspect="1" noChangeArrowheads="1"/>
              </p:cNvPicPr>
              <p:nvPr/>
            </p:nvPicPr>
            <p:blipFill>
              <a:blip r:embed="rId10" cstate="print"/>
              <a:srcRect/>
              <a:stretch>
                <a:fillRect/>
              </a:stretch>
            </p:blipFill>
            <p:spPr bwMode="auto">
              <a:xfrm>
                <a:off x="6444208" y="4617976"/>
                <a:ext cx="1800200" cy="1567916"/>
              </a:xfrm>
              <a:prstGeom prst="rect">
                <a:avLst/>
              </a:prstGeom>
              <a:noFill/>
              <a:ln w="9525">
                <a:noFill/>
                <a:miter lim="800000"/>
                <a:headEnd/>
                <a:tailEnd/>
              </a:ln>
            </p:spPr>
          </p:pic>
          <p:sp>
            <p:nvSpPr>
              <p:cNvPr id="25" name="ZoneTexte 24"/>
              <p:cNvSpPr txBox="1"/>
              <p:nvPr/>
            </p:nvSpPr>
            <p:spPr>
              <a:xfrm>
                <a:off x="6372200" y="6021286"/>
                <a:ext cx="1800200" cy="607893"/>
              </a:xfrm>
              <a:prstGeom prst="rect">
                <a:avLst/>
              </a:prstGeom>
              <a:solidFill>
                <a:schemeClr val="bg1"/>
              </a:solidFill>
              <a:ln>
                <a:solidFill>
                  <a:schemeClr val="tx2"/>
                </a:solidFill>
              </a:ln>
            </p:spPr>
            <p:txBody>
              <a:bodyPr wrap="square" lIns="0" tIns="0" rIns="0" bIns="0" rtlCol="0">
                <a:spAutoFit/>
              </a:bodyPr>
              <a:lstStyle/>
              <a:p>
                <a:pPr algn="ctr"/>
                <a:r>
                  <a:rPr lang="fr-FR" sz="1600" dirty="0" smtClean="0">
                    <a:solidFill>
                      <a:srgbClr val="FF0000"/>
                    </a:solidFill>
                  </a:rPr>
                  <a:t>Elinguer la charpente</a:t>
                </a:r>
                <a:endParaRPr lang="fr-FR" sz="1600" dirty="0">
                  <a:solidFill>
                    <a:srgbClr val="FF0000"/>
                  </a:solidFill>
                </a:endParaRPr>
              </a:p>
            </p:txBody>
          </p:sp>
        </p:grpSp>
        <p:grpSp>
          <p:nvGrpSpPr>
            <p:cNvPr id="43" name="Groupe 42"/>
            <p:cNvGrpSpPr/>
            <p:nvPr/>
          </p:nvGrpSpPr>
          <p:grpSpPr>
            <a:xfrm>
              <a:off x="6300192" y="1484784"/>
              <a:ext cx="2016224" cy="1398349"/>
              <a:chOff x="6588224" y="1052736"/>
              <a:chExt cx="2232248" cy="1542365"/>
            </a:xfrm>
          </p:grpSpPr>
          <p:pic>
            <p:nvPicPr>
              <p:cNvPr id="3082" name="Picture 10"/>
              <p:cNvPicPr>
                <a:picLocks noChangeAspect="1" noChangeArrowheads="1"/>
              </p:cNvPicPr>
              <p:nvPr/>
            </p:nvPicPr>
            <p:blipFill>
              <a:blip r:embed="rId11" cstate="print"/>
              <a:srcRect/>
              <a:stretch>
                <a:fillRect/>
              </a:stretch>
            </p:blipFill>
            <p:spPr bwMode="auto">
              <a:xfrm>
                <a:off x="6588224" y="1052736"/>
                <a:ext cx="2209800" cy="1447800"/>
              </a:xfrm>
              <a:prstGeom prst="rect">
                <a:avLst/>
              </a:prstGeom>
              <a:noFill/>
              <a:ln w="9525">
                <a:noFill/>
                <a:miter lim="800000"/>
                <a:headEnd/>
                <a:tailEnd/>
              </a:ln>
            </p:spPr>
          </p:pic>
          <p:sp>
            <p:nvSpPr>
              <p:cNvPr id="28" name="ZoneTexte 27"/>
              <p:cNvSpPr txBox="1"/>
              <p:nvPr/>
            </p:nvSpPr>
            <p:spPr>
              <a:xfrm>
                <a:off x="6588224" y="2348880"/>
                <a:ext cx="2232248" cy="246221"/>
              </a:xfrm>
              <a:prstGeom prst="rect">
                <a:avLst/>
              </a:prstGeom>
              <a:solidFill>
                <a:schemeClr val="bg1"/>
              </a:solidFill>
              <a:ln>
                <a:solidFill>
                  <a:schemeClr val="tx2"/>
                </a:solidFill>
              </a:ln>
            </p:spPr>
            <p:txBody>
              <a:bodyPr wrap="square" lIns="0" tIns="0" rIns="0" bIns="0" rtlCol="0">
                <a:spAutoFit/>
              </a:bodyPr>
              <a:lstStyle/>
              <a:p>
                <a:pPr algn="ctr"/>
                <a:r>
                  <a:rPr lang="fr-FR" sz="1600" dirty="0" smtClean="0">
                    <a:solidFill>
                      <a:srgbClr val="FF0000"/>
                    </a:solidFill>
                  </a:rPr>
                  <a:t>Stabilité provisoire</a:t>
                </a:r>
                <a:endParaRPr lang="fr-FR" sz="1600" dirty="0">
                  <a:solidFill>
                    <a:srgbClr val="FF0000"/>
                  </a:solidFill>
                </a:endParaRPr>
              </a:p>
            </p:txBody>
          </p:sp>
        </p:grpSp>
        <p:grpSp>
          <p:nvGrpSpPr>
            <p:cNvPr id="40" name="Groupe 39"/>
            <p:cNvGrpSpPr/>
            <p:nvPr/>
          </p:nvGrpSpPr>
          <p:grpSpPr>
            <a:xfrm>
              <a:off x="3707904" y="4509121"/>
              <a:ext cx="1800200" cy="1736599"/>
              <a:chOff x="3275856" y="4221088"/>
              <a:chExt cx="2195686" cy="2181512"/>
            </a:xfrm>
          </p:grpSpPr>
          <p:sp>
            <p:nvSpPr>
              <p:cNvPr id="27" name="ZoneTexte 26"/>
              <p:cNvSpPr txBox="1"/>
              <p:nvPr/>
            </p:nvSpPr>
            <p:spPr>
              <a:xfrm>
                <a:off x="3347864" y="6093298"/>
                <a:ext cx="2088233" cy="309302"/>
              </a:xfrm>
              <a:prstGeom prst="rect">
                <a:avLst/>
              </a:prstGeom>
              <a:solidFill>
                <a:schemeClr val="bg1"/>
              </a:solidFill>
              <a:ln>
                <a:solidFill>
                  <a:schemeClr val="tx2"/>
                </a:solidFill>
              </a:ln>
            </p:spPr>
            <p:txBody>
              <a:bodyPr wrap="square" lIns="0" tIns="0" rIns="0" bIns="0" rtlCol="0">
                <a:spAutoFit/>
              </a:bodyPr>
              <a:lstStyle/>
              <a:p>
                <a:pPr algn="ctr"/>
                <a:r>
                  <a:rPr lang="fr-FR" sz="1600" dirty="0" smtClean="0">
                    <a:solidFill>
                      <a:srgbClr val="FF0000"/>
                    </a:solidFill>
                  </a:rPr>
                  <a:t>Installer le matériel</a:t>
                </a:r>
                <a:endParaRPr lang="fr-FR" sz="1600" dirty="0">
                  <a:solidFill>
                    <a:srgbClr val="FF0000"/>
                  </a:solidFill>
                </a:endParaRPr>
              </a:p>
            </p:txBody>
          </p:sp>
          <p:pic>
            <p:nvPicPr>
              <p:cNvPr id="3078" name="Picture 6"/>
              <p:cNvPicPr>
                <a:picLocks noChangeAspect="1" noChangeArrowheads="1"/>
              </p:cNvPicPr>
              <p:nvPr/>
            </p:nvPicPr>
            <p:blipFill>
              <a:blip r:embed="rId12" cstate="print"/>
              <a:srcRect/>
              <a:stretch>
                <a:fillRect/>
              </a:stretch>
            </p:blipFill>
            <p:spPr bwMode="auto">
              <a:xfrm>
                <a:off x="3275856" y="4221088"/>
                <a:ext cx="1368152" cy="1912615"/>
              </a:xfrm>
              <a:prstGeom prst="rect">
                <a:avLst/>
              </a:prstGeom>
              <a:noFill/>
              <a:ln w="9525">
                <a:noFill/>
                <a:miter lim="800000"/>
                <a:headEnd/>
                <a:tailEnd/>
              </a:ln>
            </p:spPr>
          </p:pic>
          <p:pic>
            <p:nvPicPr>
              <p:cNvPr id="3083" name="Picture 11"/>
              <p:cNvPicPr>
                <a:picLocks noChangeAspect="1" noChangeArrowheads="1"/>
              </p:cNvPicPr>
              <p:nvPr/>
            </p:nvPicPr>
            <p:blipFill>
              <a:blip r:embed="rId13" cstate="print"/>
              <a:srcRect/>
              <a:stretch>
                <a:fillRect/>
              </a:stretch>
            </p:blipFill>
            <p:spPr bwMode="auto">
              <a:xfrm>
                <a:off x="4499992" y="4293096"/>
                <a:ext cx="971550" cy="1803648"/>
              </a:xfrm>
              <a:prstGeom prst="rect">
                <a:avLst/>
              </a:prstGeom>
              <a:noFill/>
              <a:ln w="9525">
                <a:noFill/>
                <a:miter lim="800000"/>
                <a:headEnd/>
                <a:tailEnd/>
              </a:ln>
            </p:spPr>
          </p:pic>
        </p:grpSp>
        <p:grpSp>
          <p:nvGrpSpPr>
            <p:cNvPr id="42" name="Groupe 41"/>
            <p:cNvGrpSpPr/>
            <p:nvPr/>
          </p:nvGrpSpPr>
          <p:grpSpPr>
            <a:xfrm>
              <a:off x="7452320" y="3212976"/>
              <a:ext cx="1296144" cy="1616494"/>
              <a:chOff x="5940152" y="2924944"/>
              <a:chExt cx="1656184" cy="1967536"/>
            </a:xfrm>
          </p:grpSpPr>
          <p:pic>
            <p:nvPicPr>
              <p:cNvPr id="3084" name="Picture 12"/>
              <p:cNvPicPr>
                <a:picLocks noChangeAspect="1" noChangeArrowheads="1"/>
              </p:cNvPicPr>
              <p:nvPr/>
            </p:nvPicPr>
            <p:blipFill>
              <a:blip r:embed="rId14" cstate="print"/>
              <a:srcRect/>
              <a:stretch>
                <a:fillRect/>
              </a:stretch>
            </p:blipFill>
            <p:spPr bwMode="auto">
              <a:xfrm>
                <a:off x="5940152" y="2924944"/>
                <a:ext cx="1637940" cy="1604513"/>
              </a:xfrm>
              <a:prstGeom prst="rect">
                <a:avLst/>
              </a:prstGeom>
              <a:noFill/>
              <a:ln w="9525">
                <a:noFill/>
                <a:miter lim="800000"/>
                <a:headEnd/>
                <a:tailEnd/>
              </a:ln>
            </p:spPr>
          </p:pic>
          <p:sp>
            <p:nvSpPr>
              <p:cNvPr id="26" name="ZoneTexte 25"/>
              <p:cNvSpPr txBox="1"/>
              <p:nvPr/>
            </p:nvSpPr>
            <p:spPr>
              <a:xfrm>
                <a:off x="5940152" y="4293097"/>
                <a:ext cx="1656184" cy="599383"/>
              </a:xfrm>
              <a:prstGeom prst="rect">
                <a:avLst/>
              </a:prstGeom>
              <a:solidFill>
                <a:schemeClr val="bg1"/>
              </a:solidFill>
              <a:ln>
                <a:solidFill>
                  <a:schemeClr val="tx2"/>
                </a:solidFill>
              </a:ln>
            </p:spPr>
            <p:txBody>
              <a:bodyPr wrap="square" lIns="0" tIns="0" rIns="0" bIns="0" rtlCol="0">
                <a:spAutoFit/>
              </a:bodyPr>
              <a:lstStyle/>
              <a:p>
                <a:pPr algn="ctr"/>
                <a:r>
                  <a:rPr lang="fr-FR" sz="1600" dirty="0" smtClean="0">
                    <a:solidFill>
                      <a:srgbClr val="FF0000"/>
                    </a:solidFill>
                  </a:rPr>
                  <a:t>Lever  l’ouvrage</a:t>
                </a:r>
                <a:endParaRPr lang="fr-FR" sz="1600" dirty="0">
                  <a:solidFill>
                    <a:srgbClr val="FF0000"/>
                  </a:solidFill>
                </a:endParaRPr>
              </a:p>
            </p:txBody>
          </p:sp>
        </p:grpSp>
        <p:sp>
          <p:nvSpPr>
            <p:cNvPr id="44" name="Flèche en arc 43"/>
            <p:cNvSpPr/>
            <p:nvPr/>
          </p:nvSpPr>
          <p:spPr>
            <a:xfrm rot="18598146" flipV="1">
              <a:off x="3815915" y="1376773"/>
              <a:ext cx="4968554" cy="5184575"/>
            </a:xfrm>
            <a:prstGeom prst="circularArrow">
              <a:avLst>
                <a:gd name="adj1" fmla="val 4419"/>
                <a:gd name="adj2" fmla="val 1142319"/>
                <a:gd name="adj3" fmla="val 20498935"/>
                <a:gd name="adj4" fmla="val 4546759"/>
                <a:gd name="adj5" fmla="val 12500"/>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0-#ppt_w/2"/>
                                          </p:val>
                                        </p:tav>
                                        <p:tav tm="100000">
                                          <p:val>
                                            <p:strVal val="#ppt_x"/>
                                          </p:val>
                                        </p:tav>
                                      </p:tavLst>
                                    </p:anim>
                                    <p:anim calcmode="lin" valueType="num">
                                      <p:cBhvr additive="base">
                                        <p:cTn id="8" dur="1000" fill="hold"/>
                                        <p:tgtEl>
                                          <p:spTgt spid="45"/>
                                        </p:tgtEl>
                                        <p:attrNameLst>
                                          <p:attrName>ppt_y</p:attrName>
                                        </p:attrNameLst>
                                      </p:cBhvr>
                                      <p:tavLst>
                                        <p:tav tm="0">
                                          <p:val>
                                            <p:strVal val="#ppt_y"/>
                                          </p:val>
                                        </p:tav>
                                        <p:tav tm="100000">
                                          <p:val>
                                            <p:strVal val="#ppt_y"/>
                                          </p:val>
                                        </p:tav>
                                      </p:tavLst>
                                    </p:anim>
                                  </p:childTnLst>
                                </p:cTn>
                              </p:par>
                              <p:par>
                                <p:cTn id="9" presetID="63" presetClass="path" presetSubtype="0" accel="50000" decel="50000" fill="hold" nodeType="withEffect">
                                  <p:stCondLst>
                                    <p:cond delay="0"/>
                                  </p:stCondLst>
                                  <p:childTnLst>
                                    <p:animMotion origin="layout" path="M 4.72222E-6 -2.59259E-6 L 0.26076 0.10556 " pathEditMode="relative" rAng="0" ptsTypes="AA">
                                      <p:cBhvr>
                                        <p:cTn id="10" dur="2000" fill="hold"/>
                                        <p:tgtEl>
                                          <p:spTgt spid="45"/>
                                        </p:tgtEl>
                                        <p:attrNameLst>
                                          <p:attrName>ppt_x</p:attrName>
                                          <p:attrName>ppt_y</p:attrName>
                                        </p:attrNameLst>
                                      </p:cBhvr>
                                      <p:rCtr x="13000" y="5300"/>
                                    </p:animMotion>
                                  </p:childTnLst>
                                </p:cTn>
                              </p:par>
                              <p:par>
                                <p:cTn id="11" presetID="6" presetClass="emph" presetSubtype="0" fill="hold" nodeType="withEffect">
                                  <p:stCondLst>
                                    <p:cond delay="0"/>
                                  </p:stCondLst>
                                  <p:childTnLst>
                                    <p:animScale>
                                      <p:cBhvr>
                                        <p:cTn id="12" dur="2000" fill="hold"/>
                                        <p:tgtEl>
                                          <p:spTgt spid="45"/>
                                        </p:tgtEl>
                                      </p:cBhvr>
                                      <p:by x="150000" y="150000"/>
                                    </p:animScale>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7" presetClass="entr" presetSubtype="4"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1000" fill="hold"/>
                                        <p:tgtEl>
                                          <p:spTgt spid="46"/>
                                        </p:tgtEl>
                                        <p:attrNameLst>
                                          <p:attrName>ppt_x</p:attrName>
                                        </p:attrNameLst>
                                      </p:cBhvr>
                                      <p:tavLst>
                                        <p:tav tm="0">
                                          <p:val>
                                            <p:strVal val="#ppt_x"/>
                                          </p:val>
                                        </p:tav>
                                        <p:tav tm="100000">
                                          <p:val>
                                            <p:strVal val="#ppt_x"/>
                                          </p:val>
                                        </p:tav>
                                      </p:tavLst>
                                    </p:anim>
                                    <p:anim calcmode="lin" valueType="num">
                                      <p:cBhvr additive="base">
                                        <p:cTn id="18" dur="1000" fill="hold"/>
                                        <p:tgtEl>
                                          <p:spTgt spid="46"/>
                                        </p:tgtEl>
                                        <p:attrNameLst>
                                          <p:attrName>ppt_y</p:attrName>
                                        </p:attrNameLst>
                                      </p:cBhvr>
                                      <p:tavLst>
                                        <p:tav tm="0">
                                          <p:val>
                                            <p:strVal val="1+#ppt_h/2"/>
                                          </p:val>
                                        </p:tav>
                                        <p:tav tm="100000">
                                          <p:val>
                                            <p:strVal val="#ppt_y"/>
                                          </p:val>
                                        </p:tav>
                                      </p:tavLst>
                                    </p:anim>
                                  </p:childTnLst>
                                </p:cTn>
                              </p:par>
                              <p:par>
                                <p:cTn id="19" presetID="35" presetClass="path" presetSubtype="0" accel="50000" decel="50000" fill="hold" nodeType="withEffect">
                                  <p:stCondLst>
                                    <p:cond delay="0"/>
                                  </p:stCondLst>
                                  <p:childTnLst>
                                    <p:animMotion origin="layout" path="M 5E-6 -1.48148E-6 L 0.23542 -0.26018 " pathEditMode="relative" rAng="0" ptsTypes="AA">
                                      <p:cBhvr>
                                        <p:cTn id="20" dur="2000" fill="hold"/>
                                        <p:tgtEl>
                                          <p:spTgt spid="46"/>
                                        </p:tgtEl>
                                        <p:attrNameLst>
                                          <p:attrName>ppt_x</p:attrName>
                                          <p:attrName>ppt_y</p:attrName>
                                        </p:attrNameLst>
                                      </p:cBhvr>
                                      <p:rCtr x="11800" y="-13000"/>
                                    </p:animMotion>
                                  </p:childTnLst>
                                </p:cTn>
                              </p:par>
                              <p:par>
                                <p:cTn id="21" presetID="6" presetClass="emph" presetSubtype="0" fill="hold" nodeType="withEffect">
                                  <p:stCondLst>
                                    <p:cond delay="0"/>
                                  </p:stCondLst>
                                  <p:childTnLst>
                                    <p:animScale>
                                      <p:cBhvr>
                                        <p:cTn id="22" dur="2000" fill="hold"/>
                                        <p:tgtEl>
                                          <p:spTgt spid="46"/>
                                        </p:tgtEl>
                                      </p:cBhvr>
                                      <p:by x="150000" y="150000"/>
                                    </p:animScale>
                                  </p:childTnLst>
                                  <p:subTnLst>
                                    <p:set>
                                      <p:cBhvr override="childStyle">
                                        <p:cTn dur="1" fill="hold" display="0" masterRel="nextClick" afterEffect="1"/>
                                        <p:tgtEl>
                                          <p:spTgt spid="4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7" presetClass="entr" presetSubtype="2"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0" fill="hold"/>
                                        <p:tgtEl>
                                          <p:spTgt spid="47"/>
                                        </p:tgtEl>
                                        <p:attrNameLst>
                                          <p:attrName>ppt_x</p:attrName>
                                        </p:attrNameLst>
                                      </p:cBhvr>
                                      <p:tavLst>
                                        <p:tav tm="0">
                                          <p:val>
                                            <p:strVal val="1+#ppt_w/2"/>
                                          </p:val>
                                        </p:tav>
                                        <p:tav tm="100000">
                                          <p:val>
                                            <p:strVal val="#ppt_x"/>
                                          </p:val>
                                        </p:tav>
                                      </p:tavLst>
                                    </p:anim>
                                    <p:anim calcmode="lin" valueType="num">
                                      <p:cBhvr additive="base">
                                        <p:cTn id="28" dur="5000" fill="hold"/>
                                        <p:tgtEl>
                                          <p:spTgt spid="47"/>
                                        </p:tgtEl>
                                        <p:attrNameLst>
                                          <p:attrName>ppt_y</p:attrName>
                                        </p:attrNameLst>
                                      </p:cBhvr>
                                      <p:tavLst>
                                        <p:tav tm="0">
                                          <p:val>
                                            <p:strVal val="#ppt_y"/>
                                          </p:val>
                                        </p:tav>
                                        <p:tav tm="100000">
                                          <p:val>
                                            <p:strVal val="#ppt_y"/>
                                          </p:val>
                                        </p:tav>
                                      </p:tavLst>
                                    </p:anim>
                                  </p:childTnLst>
                                </p:cTn>
                              </p:par>
                              <p:par>
                                <p:cTn id="29" presetID="35" presetClass="path" presetSubtype="0" accel="50000" decel="50000" fill="hold" nodeType="withEffect">
                                  <p:stCondLst>
                                    <p:cond delay="0"/>
                                  </p:stCondLst>
                                  <p:childTnLst>
                                    <p:animMotion origin="layout" path="M 0 0  L -0.25 0  E" pathEditMode="relative" ptsTypes="">
                                      <p:cBhvr>
                                        <p:cTn id="30" dur="2000" fill="hold"/>
                                        <p:tgtEl>
                                          <p:spTgt spid="4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p:cNvGrpSpPr/>
          <p:nvPr/>
        </p:nvGrpSpPr>
        <p:grpSpPr>
          <a:xfrm>
            <a:off x="2051720" y="0"/>
            <a:ext cx="7092280" cy="936104"/>
            <a:chOff x="2051720" y="0"/>
            <a:chExt cx="7092280" cy="936104"/>
          </a:xfrm>
        </p:grpSpPr>
        <p:sp>
          <p:nvSpPr>
            <p:cNvPr id="4" name="Rectangle 3"/>
            <p:cNvSpPr>
              <a:spLocks noChangeArrowheads="1"/>
            </p:cNvSpPr>
            <p:nvPr/>
          </p:nvSpPr>
          <p:spPr bwMode="auto">
            <a:xfrm>
              <a:off x="2123728" y="0"/>
              <a:ext cx="6299721" cy="461665"/>
            </a:xfrm>
            <a:prstGeom prst="rect">
              <a:avLst/>
            </a:prstGeom>
            <a:solidFill>
              <a:schemeClr val="accent2"/>
            </a:solidFill>
            <a:ln w="9525">
              <a:solidFill>
                <a:schemeClr val="folHlink"/>
              </a:solidFill>
              <a:miter lim="800000"/>
              <a:headEnd/>
              <a:tailEnd/>
            </a:ln>
            <a:effectLst/>
          </p:spPr>
          <p:txBody>
            <a:bodyPr wrap="square">
              <a:spAutoFit/>
            </a:bodyPr>
            <a:lstStyle/>
            <a:p>
              <a:pPr lvl="0" algn="ctr"/>
              <a:r>
                <a:rPr lang="fr-FR" sz="2400" b="1" dirty="0" smtClean="0">
                  <a:solidFill>
                    <a:schemeClr val="bg1"/>
                  </a:solidFill>
                </a:rPr>
                <a:t>Présentation d’activités d’apprentissage</a:t>
              </a:r>
              <a:endParaRPr lang="fr-FR" sz="2400" b="1" kern="0" dirty="0" smtClean="0">
                <a:solidFill>
                  <a:schemeClr val="bg1"/>
                </a:solidFill>
                <a:cs typeface="ＭＳ Ｐゴシック" charset="0"/>
              </a:endParaRPr>
            </a:p>
          </p:txBody>
        </p:sp>
        <p:sp>
          <p:nvSpPr>
            <p:cNvPr id="5" name="Ellipse 4"/>
            <p:cNvSpPr/>
            <p:nvPr/>
          </p:nvSpPr>
          <p:spPr>
            <a:xfrm>
              <a:off x="2051720" y="476672"/>
              <a:ext cx="6408712" cy="43204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-D- Mise en œuvre de structure</a:t>
              </a:r>
              <a:endParaRPr lang="fr-FR" sz="2400" dirty="0"/>
            </a:p>
          </p:txBody>
        </p:sp>
        <p:pic>
          <p:nvPicPr>
            <p:cNvPr id="2051" name="Picture 3"/>
            <p:cNvPicPr>
              <a:picLocks noChangeAspect="1" noChangeArrowheads="1"/>
            </p:cNvPicPr>
            <p:nvPr/>
          </p:nvPicPr>
          <p:blipFill>
            <a:blip r:embed="rId3" cstate="print"/>
            <a:srcRect/>
            <a:stretch>
              <a:fillRect/>
            </a:stretch>
          </p:blipFill>
          <p:spPr bwMode="auto">
            <a:xfrm>
              <a:off x="8469540" y="0"/>
              <a:ext cx="674460" cy="936104"/>
            </a:xfrm>
            <a:prstGeom prst="rect">
              <a:avLst/>
            </a:prstGeom>
            <a:noFill/>
            <a:ln w="9525">
              <a:noFill/>
              <a:miter lim="800000"/>
              <a:headEnd/>
              <a:tailEnd/>
            </a:ln>
          </p:spPr>
        </p:pic>
      </p:grpSp>
      <p:sp>
        <p:nvSpPr>
          <p:cNvPr id="9" name="ZoneTexte 8"/>
          <p:cNvSpPr txBox="1"/>
          <p:nvPr/>
        </p:nvSpPr>
        <p:spPr>
          <a:xfrm>
            <a:off x="179512" y="1124744"/>
            <a:ext cx="7200800" cy="523220"/>
          </a:xfrm>
          <a:prstGeom prst="rect">
            <a:avLst/>
          </a:prstGeom>
          <a:noFill/>
        </p:spPr>
        <p:txBody>
          <a:bodyPr wrap="square" rtlCol="0">
            <a:spAutoFit/>
          </a:bodyPr>
          <a:lstStyle/>
          <a:p>
            <a:r>
              <a:rPr lang="fr-FR" dirty="0" smtClean="0"/>
              <a:t>- </a:t>
            </a:r>
            <a:r>
              <a:rPr lang="fr-FR" sz="2800" dirty="0" smtClean="0"/>
              <a:t>Moyens nécessaires à cette activité :</a:t>
            </a:r>
            <a:endParaRPr lang="fr-FR" sz="2800" dirty="0"/>
          </a:p>
        </p:txBody>
      </p:sp>
      <p:grpSp>
        <p:nvGrpSpPr>
          <p:cNvPr id="47" name="Groupe 46"/>
          <p:cNvGrpSpPr/>
          <p:nvPr/>
        </p:nvGrpSpPr>
        <p:grpSpPr>
          <a:xfrm>
            <a:off x="0" y="3212976"/>
            <a:ext cx="9144001" cy="3417539"/>
            <a:chOff x="0" y="3212976"/>
            <a:chExt cx="9144001" cy="3417539"/>
          </a:xfrm>
        </p:grpSpPr>
        <p:sp>
          <p:nvSpPr>
            <p:cNvPr id="11" name="Rectangle 10"/>
            <p:cNvSpPr/>
            <p:nvPr/>
          </p:nvSpPr>
          <p:spPr>
            <a:xfrm>
              <a:off x="251520" y="3212976"/>
              <a:ext cx="1725152" cy="400110"/>
            </a:xfrm>
            <a:prstGeom prst="rect">
              <a:avLst/>
            </a:prstGeom>
          </p:spPr>
          <p:txBody>
            <a:bodyPr wrap="none">
              <a:spAutoFit/>
            </a:bodyPr>
            <a:lstStyle/>
            <a:p>
              <a:pPr>
                <a:buFont typeface="Arial" pitchFamily="34" charset="0"/>
                <a:buChar char="•"/>
              </a:pPr>
              <a:r>
                <a:rPr lang="fr-FR" b="1" dirty="0" smtClean="0"/>
                <a:t> Des outils :</a:t>
              </a:r>
              <a:endParaRPr lang="fr-FR" b="1" dirty="0"/>
            </a:p>
          </p:txBody>
        </p:sp>
        <p:grpSp>
          <p:nvGrpSpPr>
            <p:cNvPr id="44" name="Groupe 43"/>
            <p:cNvGrpSpPr/>
            <p:nvPr/>
          </p:nvGrpSpPr>
          <p:grpSpPr>
            <a:xfrm>
              <a:off x="1619672" y="3789040"/>
              <a:ext cx="1872784" cy="2288661"/>
              <a:chOff x="1096039" y="3872265"/>
              <a:chExt cx="1872784" cy="2288661"/>
            </a:xfrm>
          </p:grpSpPr>
          <p:sp>
            <p:nvSpPr>
              <p:cNvPr id="22" name="Rectangle 21"/>
              <p:cNvSpPr/>
              <p:nvPr/>
            </p:nvSpPr>
            <p:spPr>
              <a:xfrm rot="19776428">
                <a:off x="1096039" y="3872265"/>
                <a:ext cx="1872784" cy="400110"/>
              </a:xfrm>
              <a:prstGeom prst="rect">
                <a:avLst/>
              </a:prstGeom>
            </p:spPr>
            <p:txBody>
              <a:bodyPr wrap="square">
                <a:spAutoFit/>
              </a:bodyPr>
              <a:lstStyle/>
              <a:p>
                <a:pPr>
                  <a:buFont typeface="Arial" pitchFamily="34" charset="0"/>
                  <a:buChar char="•"/>
                </a:pPr>
                <a:r>
                  <a:rPr lang="fr-FR" b="1" dirty="0" smtClean="0">
                    <a:solidFill>
                      <a:srgbClr val="FF0000"/>
                    </a:solidFill>
                  </a:rPr>
                  <a:t> De traçage </a:t>
                </a:r>
                <a:endParaRPr lang="fr-FR" b="1" dirty="0">
                  <a:solidFill>
                    <a:srgbClr val="FF0000"/>
                  </a:solidFill>
                </a:endParaRPr>
              </a:p>
            </p:txBody>
          </p:sp>
          <p:pic>
            <p:nvPicPr>
              <p:cNvPr id="26" name="Picture 7"/>
              <p:cNvPicPr>
                <a:picLocks noChangeAspect="1" noChangeArrowheads="1"/>
              </p:cNvPicPr>
              <p:nvPr/>
            </p:nvPicPr>
            <p:blipFill>
              <a:blip r:embed="rId4" cstate="print"/>
              <a:srcRect/>
              <a:stretch>
                <a:fillRect/>
              </a:stretch>
            </p:blipFill>
            <p:spPr bwMode="auto">
              <a:xfrm>
                <a:off x="1440598" y="5517232"/>
                <a:ext cx="990807" cy="643694"/>
              </a:xfrm>
              <a:prstGeom prst="rect">
                <a:avLst/>
              </a:prstGeom>
              <a:noFill/>
              <a:ln w="9525">
                <a:noFill/>
                <a:miter lim="800000"/>
                <a:headEnd/>
                <a:tailEnd/>
              </a:ln>
            </p:spPr>
          </p:pic>
          <p:pic>
            <p:nvPicPr>
              <p:cNvPr id="27" name="Picture 9"/>
              <p:cNvPicPr>
                <a:picLocks noChangeAspect="1" noChangeArrowheads="1"/>
              </p:cNvPicPr>
              <p:nvPr/>
            </p:nvPicPr>
            <p:blipFill>
              <a:blip r:embed="rId5" cstate="print"/>
              <a:srcRect/>
              <a:stretch>
                <a:fillRect/>
              </a:stretch>
            </p:blipFill>
            <p:spPr bwMode="auto">
              <a:xfrm rot="19703747">
                <a:off x="1469969" y="4253068"/>
                <a:ext cx="1355274" cy="303785"/>
              </a:xfrm>
              <a:prstGeom prst="rect">
                <a:avLst/>
              </a:prstGeom>
              <a:noFill/>
              <a:ln w="9525">
                <a:noFill/>
                <a:miter lim="800000"/>
                <a:headEnd/>
                <a:tailEnd/>
              </a:ln>
            </p:spPr>
          </p:pic>
          <p:pic>
            <p:nvPicPr>
              <p:cNvPr id="28" name="Image 27" descr="SAM_0724.JPG"/>
              <p:cNvPicPr>
                <a:picLocks noChangeAspect="1"/>
              </p:cNvPicPr>
              <p:nvPr/>
            </p:nvPicPr>
            <p:blipFill>
              <a:blip r:embed="rId6" cstate="print"/>
              <a:stretch>
                <a:fillRect/>
              </a:stretch>
            </p:blipFill>
            <p:spPr>
              <a:xfrm>
                <a:off x="1810705" y="4869160"/>
                <a:ext cx="490049" cy="556602"/>
              </a:xfrm>
              <a:prstGeom prst="rect">
                <a:avLst/>
              </a:prstGeom>
            </p:spPr>
          </p:pic>
        </p:grpSp>
        <p:grpSp>
          <p:nvGrpSpPr>
            <p:cNvPr id="37" name="Groupe 36"/>
            <p:cNvGrpSpPr/>
            <p:nvPr/>
          </p:nvGrpSpPr>
          <p:grpSpPr>
            <a:xfrm>
              <a:off x="7308304" y="3501008"/>
              <a:ext cx="1835697" cy="3129507"/>
              <a:chOff x="4642111" y="3429000"/>
              <a:chExt cx="1884015" cy="3201515"/>
            </a:xfrm>
          </p:grpSpPr>
          <p:sp>
            <p:nvSpPr>
              <p:cNvPr id="24" name="Rectangle 23"/>
              <p:cNvSpPr/>
              <p:nvPr/>
            </p:nvSpPr>
            <p:spPr>
              <a:xfrm>
                <a:off x="4642111" y="3429000"/>
                <a:ext cx="1884015" cy="409316"/>
              </a:xfrm>
              <a:prstGeom prst="rect">
                <a:avLst/>
              </a:prstGeom>
            </p:spPr>
            <p:txBody>
              <a:bodyPr wrap="square" lIns="0" rIns="0">
                <a:spAutoFit/>
              </a:bodyPr>
              <a:lstStyle/>
              <a:p>
                <a:pPr>
                  <a:buFont typeface="Arial" pitchFamily="34" charset="0"/>
                  <a:buChar char="•"/>
                </a:pPr>
                <a:r>
                  <a:rPr lang="fr-FR" b="1" dirty="0" smtClean="0">
                    <a:solidFill>
                      <a:srgbClr val="FF0000"/>
                    </a:solidFill>
                  </a:rPr>
                  <a:t> De fixation </a:t>
                </a:r>
                <a:endParaRPr lang="fr-FR" b="1" dirty="0">
                  <a:solidFill>
                    <a:srgbClr val="FF0000"/>
                  </a:solidFill>
                </a:endParaRPr>
              </a:p>
            </p:txBody>
          </p:sp>
          <p:pic>
            <p:nvPicPr>
              <p:cNvPr id="2052" name="Picture 4"/>
              <p:cNvPicPr>
                <a:picLocks noChangeAspect="1" noChangeArrowheads="1"/>
              </p:cNvPicPr>
              <p:nvPr/>
            </p:nvPicPr>
            <p:blipFill>
              <a:blip r:embed="rId7" cstate="print"/>
              <a:srcRect/>
              <a:stretch>
                <a:fillRect/>
              </a:stretch>
            </p:blipFill>
            <p:spPr bwMode="auto">
              <a:xfrm rot="10800000">
                <a:off x="5148064" y="3861048"/>
                <a:ext cx="1058950" cy="1390278"/>
              </a:xfrm>
              <a:prstGeom prst="rect">
                <a:avLst/>
              </a:prstGeom>
              <a:noFill/>
              <a:ln w="9525">
                <a:noFill/>
                <a:miter lim="800000"/>
                <a:headEnd/>
                <a:tailEnd/>
              </a:ln>
            </p:spPr>
          </p:pic>
          <p:pic>
            <p:nvPicPr>
              <p:cNvPr id="2053" name="Picture 5"/>
              <p:cNvPicPr>
                <a:picLocks noChangeAspect="1" noChangeArrowheads="1"/>
              </p:cNvPicPr>
              <p:nvPr/>
            </p:nvPicPr>
            <p:blipFill>
              <a:blip r:embed="rId8" cstate="print"/>
              <a:srcRect/>
              <a:stretch>
                <a:fillRect/>
              </a:stretch>
            </p:blipFill>
            <p:spPr bwMode="auto">
              <a:xfrm>
                <a:off x="5076056" y="5373216"/>
                <a:ext cx="1147762" cy="1257299"/>
              </a:xfrm>
              <a:prstGeom prst="rect">
                <a:avLst/>
              </a:prstGeom>
              <a:noFill/>
              <a:ln w="9525">
                <a:noFill/>
                <a:miter lim="800000"/>
                <a:headEnd/>
                <a:tailEnd/>
              </a:ln>
            </p:spPr>
          </p:pic>
        </p:grpSp>
        <p:grpSp>
          <p:nvGrpSpPr>
            <p:cNvPr id="36" name="Groupe 35"/>
            <p:cNvGrpSpPr/>
            <p:nvPr/>
          </p:nvGrpSpPr>
          <p:grpSpPr>
            <a:xfrm>
              <a:off x="4932041" y="3501008"/>
              <a:ext cx="2411760" cy="3087432"/>
              <a:chOff x="6435344" y="3573016"/>
              <a:chExt cx="2708656" cy="3087432"/>
            </a:xfrm>
          </p:grpSpPr>
          <p:pic>
            <p:nvPicPr>
              <p:cNvPr id="2057" name="Picture 9"/>
              <p:cNvPicPr>
                <a:picLocks noChangeAspect="1" noChangeArrowheads="1"/>
              </p:cNvPicPr>
              <p:nvPr/>
            </p:nvPicPr>
            <p:blipFill>
              <a:blip r:embed="rId9" cstate="print"/>
              <a:srcRect/>
              <a:stretch>
                <a:fillRect/>
              </a:stretch>
            </p:blipFill>
            <p:spPr bwMode="auto">
              <a:xfrm rot="16989113">
                <a:off x="7289935" y="4782598"/>
                <a:ext cx="1865191" cy="1456755"/>
              </a:xfrm>
              <a:prstGeom prst="rect">
                <a:avLst/>
              </a:prstGeom>
              <a:noFill/>
              <a:ln w="9525">
                <a:noFill/>
                <a:miter lim="800000"/>
                <a:headEnd/>
                <a:tailEnd/>
              </a:ln>
            </p:spPr>
          </p:pic>
          <p:pic>
            <p:nvPicPr>
              <p:cNvPr id="2054" name="Picture 6"/>
              <p:cNvPicPr>
                <a:picLocks noChangeAspect="1" noChangeArrowheads="1"/>
              </p:cNvPicPr>
              <p:nvPr/>
            </p:nvPicPr>
            <p:blipFill>
              <a:blip r:embed="rId10" cstate="print"/>
              <a:srcRect/>
              <a:stretch>
                <a:fillRect/>
              </a:stretch>
            </p:blipFill>
            <p:spPr bwMode="auto">
              <a:xfrm>
                <a:off x="6516216" y="4437112"/>
                <a:ext cx="1236538" cy="1070315"/>
              </a:xfrm>
              <a:prstGeom prst="rect">
                <a:avLst/>
              </a:prstGeom>
              <a:noFill/>
              <a:ln w="9525">
                <a:noFill/>
                <a:miter lim="800000"/>
                <a:headEnd/>
                <a:tailEnd/>
              </a:ln>
            </p:spPr>
          </p:pic>
          <p:pic>
            <p:nvPicPr>
              <p:cNvPr id="2055" name="Picture 7"/>
              <p:cNvPicPr>
                <a:picLocks noChangeAspect="1" noChangeArrowheads="1"/>
              </p:cNvPicPr>
              <p:nvPr/>
            </p:nvPicPr>
            <p:blipFill>
              <a:blip r:embed="rId11" cstate="print"/>
              <a:srcRect/>
              <a:stretch>
                <a:fillRect/>
              </a:stretch>
            </p:blipFill>
            <p:spPr bwMode="auto">
              <a:xfrm>
                <a:off x="7956376" y="4509120"/>
                <a:ext cx="558120" cy="807343"/>
              </a:xfrm>
              <a:prstGeom prst="rect">
                <a:avLst/>
              </a:prstGeom>
              <a:noFill/>
              <a:ln w="9525">
                <a:noFill/>
                <a:miter lim="800000"/>
                <a:headEnd/>
                <a:tailEnd/>
              </a:ln>
            </p:spPr>
          </p:pic>
          <p:pic>
            <p:nvPicPr>
              <p:cNvPr id="2056" name="Picture 8"/>
              <p:cNvPicPr>
                <a:picLocks noChangeAspect="1" noChangeArrowheads="1"/>
              </p:cNvPicPr>
              <p:nvPr/>
            </p:nvPicPr>
            <p:blipFill>
              <a:blip r:embed="rId12" cstate="print"/>
              <a:srcRect/>
              <a:stretch>
                <a:fillRect/>
              </a:stretch>
            </p:blipFill>
            <p:spPr bwMode="auto">
              <a:xfrm>
                <a:off x="6516216" y="5434657"/>
                <a:ext cx="864096" cy="600547"/>
              </a:xfrm>
              <a:prstGeom prst="rect">
                <a:avLst/>
              </a:prstGeom>
              <a:noFill/>
              <a:ln w="9525">
                <a:noFill/>
                <a:miter lim="800000"/>
                <a:headEnd/>
                <a:tailEnd/>
              </a:ln>
            </p:spPr>
          </p:pic>
          <p:pic>
            <p:nvPicPr>
              <p:cNvPr id="2058" name="Picture 10"/>
              <p:cNvPicPr>
                <a:picLocks noChangeAspect="1" noChangeArrowheads="1"/>
              </p:cNvPicPr>
              <p:nvPr/>
            </p:nvPicPr>
            <p:blipFill>
              <a:blip r:embed="rId13" cstate="print"/>
              <a:srcRect/>
              <a:stretch>
                <a:fillRect/>
              </a:stretch>
            </p:blipFill>
            <p:spPr bwMode="auto">
              <a:xfrm>
                <a:off x="6516216" y="5949280"/>
                <a:ext cx="881325" cy="711168"/>
              </a:xfrm>
              <a:prstGeom prst="rect">
                <a:avLst/>
              </a:prstGeom>
              <a:noFill/>
              <a:ln w="9525">
                <a:noFill/>
                <a:miter lim="800000"/>
                <a:headEnd/>
                <a:tailEnd/>
              </a:ln>
            </p:spPr>
          </p:pic>
          <p:pic>
            <p:nvPicPr>
              <p:cNvPr id="2060" name="Picture 12"/>
              <p:cNvPicPr>
                <a:picLocks noChangeAspect="1" noChangeArrowheads="1"/>
              </p:cNvPicPr>
              <p:nvPr/>
            </p:nvPicPr>
            <p:blipFill>
              <a:blip r:embed="rId14" cstate="print"/>
              <a:srcRect/>
              <a:stretch>
                <a:fillRect/>
              </a:stretch>
            </p:blipFill>
            <p:spPr bwMode="auto">
              <a:xfrm>
                <a:off x="7812360" y="5894612"/>
                <a:ext cx="1331640" cy="664095"/>
              </a:xfrm>
              <a:prstGeom prst="rect">
                <a:avLst/>
              </a:prstGeom>
              <a:noFill/>
              <a:ln w="9525">
                <a:noFill/>
                <a:miter lim="800000"/>
                <a:headEnd/>
                <a:tailEnd/>
              </a:ln>
            </p:spPr>
          </p:pic>
          <p:sp>
            <p:nvSpPr>
              <p:cNvPr id="23" name="Rectangle 22"/>
              <p:cNvSpPr/>
              <p:nvPr/>
            </p:nvSpPr>
            <p:spPr>
              <a:xfrm>
                <a:off x="6435344" y="3573016"/>
                <a:ext cx="2627784" cy="1015663"/>
              </a:xfrm>
              <a:prstGeom prst="rect">
                <a:avLst/>
              </a:prstGeom>
            </p:spPr>
            <p:txBody>
              <a:bodyPr wrap="square">
                <a:spAutoFit/>
              </a:bodyPr>
              <a:lstStyle/>
              <a:p>
                <a:pPr algn="ctr">
                  <a:buFont typeface="Arial" pitchFamily="34" charset="0"/>
                  <a:buChar char="•"/>
                </a:pPr>
                <a:r>
                  <a:rPr lang="fr-FR" b="1" dirty="0" smtClean="0">
                    <a:solidFill>
                      <a:srgbClr val="FF0000"/>
                    </a:solidFill>
                  </a:rPr>
                  <a:t> De réglage et de stabilité provisoire</a:t>
                </a:r>
                <a:endParaRPr lang="fr-FR" b="1" dirty="0">
                  <a:solidFill>
                    <a:srgbClr val="FF0000"/>
                  </a:solidFill>
                </a:endParaRPr>
              </a:p>
            </p:txBody>
          </p:sp>
        </p:grpSp>
        <p:grpSp>
          <p:nvGrpSpPr>
            <p:cNvPr id="39" name="Groupe 38"/>
            <p:cNvGrpSpPr/>
            <p:nvPr/>
          </p:nvGrpSpPr>
          <p:grpSpPr>
            <a:xfrm>
              <a:off x="3131840" y="3501008"/>
              <a:ext cx="1779940" cy="2925603"/>
              <a:chOff x="2411760" y="3501008"/>
              <a:chExt cx="2283996" cy="2925603"/>
            </a:xfrm>
          </p:grpSpPr>
          <p:pic>
            <p:nvPicPr>
              <p:cNvPr id="2" name="Picture 3"/>
              <p:cNvPicPr>
                <a:picLocks noChangeAspect="1" noChangeArrowheads="1"/>
              </p:cNvPicPr>
              <p:nvPr/>
            </p:nvPicPr>
            <p:blipFill>
              <a:blip r:embed="rId15" cstate="print"/>
              <a:srcRect/>
              <a:stretch>
                <a:fillRect/>
              </a:stretch>
            </p:blipFill>
            <p:spPr bwMode="auto">
              <a:xfrm>
                <a:off x="2771800" y="3789040"/>
                <a:ext cx="1008112" cy="1053577"/>
              </a:xfrm>
              <a:prstGeom prst="rect">
                <a:avLst/>
              </a:prstGeom>
              <a:noFill/>
              <a:ln w="9525">
                <a:noFill/>
                <a:miter lim="800000"/>
                <a:headEnd/>
                <a:tailEnd/>
              </a:ln>
            </p:spPr>
          </p:pic>
          <p:pic>
            <p:nvPicPr>
              <p:cNvPr id="2059" name="Picture 11"/>
              <p:cNvPicPr>
                <a:picLocks noChangeAspect="1" noChangeArrowheads="1"/>
              </p:cNvPicPr>
              <p:nvPr/>
            </p:nvPicPr>
            <p:blipFill>
              <a:blip r:embed="rId16" cstate="print"/>
              <a:srcRect/>
              <a:stretch>
                <a:fillRect/>
              </a:stretch>
            </p:blipFill>
            <p:spPr bwMode="auto">
              <a:xfrm>
                <a:off x="2411760" y="4941168"/>
                <a:ext cx="2283996" cy="1485443"/>
              </a:xfrm>
              <a:prstGeom prst="rect">
                <a:avLst/>
              </a:prstGeom>
              <a:noFill/>
              <a:ln w="9525">
                <a:noFill/>
                <a:miter lim="800000"/>
                <a:headEnd/>
                <a:tailEnd/>
              </a:ln>
            </p:spPr>
          </p:pic>
          <p:pic>
            <p:nvPicPr>
              <p:cNvPr id="2061" name="Picture 13"/>
              <p:cNvPicPr>
                <a:picLocks noChangeAspect="1" noChangeArrowheads="1"/>
              </p:cNvPicPr>
              <p:nvPr/>
            </p:nvPicPr>
            <p:blipFill>
              <a:blip r:embed="rId17" cstate="print"/>
              <a:srcRect/>
              <a:stretch>
                <a:fillRect/>
              </a:stretch>
            </p:blipFill>
            <p:spPr bwMode="auto">
              <a:xfrm>
                <a:off x="3707904" y="3789040"/>
                <a:ext cx="828873" cy="1087401"/>
              </a:xfrm>
              <a:prstGeom prst="rect">
                <a:avLst/>
              </a:prstGeom>
              <a:noFill/>
              <a:ln w="9525">
                <a:noFill/>
                <a:miter lim="800000"/>
                <a:headEnd/>
                <a:tailEnd/>
              </a:ln>
            </p:spPr>
          </p:pic>
          <p:sp>
            <p:nvSpPr>
              <p:cNvPr id="25" name="Rectangle 24"/>
              <p:cNvSpPr/>
              <p:nvPr/>
            </p:nvSpPr>
            <p:spPr>
              <a:xfrm>
                <a:off x="2504160" y="3501008"/>
                <a:ext cx="2125194" cy="707886"/>
              </a:xfrm>
              <a:prstGeom prst="rect">
                <a:avLst/>
              </a:prstGeom>
            </p:spPr>
            <p:txBody>
              <a:bodyPr wrap="square">
                <a:spAutoFit/>
              </a:bodyPr>
              <a:lstStyle/>
              <a:p>
                <a:pPr>
                  <a:buFont typeface="Arial" pitchFamily="34" charset="0"/>
                  <a:buChar char="•"/>
                </a:pPr>
                <a:r>
                  <a:rPr lang="fr-FR" b="1" dirty="0" smtClean="0">
                    <a:solidFill>
                      <a:srgbClr val="FF0000"/>
                    </a:solidFill>
                  </a:rPr>
                  <a:t> De levage :</a:t>
                </a:r>
                <a:endParaRPr lang="fr-FR" b="1" dirty="0">
                  <a:solidFill>
                    <a:srgbClr val="FF0000"/>
                  </a:solidFill>
                </a:endParaRPr>
              </a:p>
            </p:txBody>
          </p:sp>
        </p:grpSp>
        <p:grpSp>
          <p:nvGrpSpPr>
            <p:cNvPr id="46" name="Groupe 45"/>
            <p:cNvGrpSpPr/>
            <p:nvPr/>
          </p:nvGrpSpPr>
          <p:grpSpPr>
            <a:xfrm>
              <a:off x="0" y="3894705"/>
              <a:ext cx="1866471" cy="2332165"/>
              <a:chOff x="0" y="3894705"/>
              <a:chExt cx="1866471" cy="2332165"/>
            </a:xfrm>
          </p:grpSpPr>
          <p:sp>
            <p:nvSpPr>
              <p:cNvPr id="43" name="Rectangle 42"/>
              <p:cNvSpPr/>
              <p:nvPr/>
            </p:nvSpPr>
            <p:spPr>
              <a:xfrm rot="19776428">
                <a:off x="166319" y="3894705"/>
                <a:ext cx="1665020" cy="400110"/>
              </a:xfrm>
              <a:prstGeom prst="rect">
                <a:avLst/>
              </a:prstGeom>
            </p:spPr>
            <p:txBody>
              <a:bodyPr wrap="square">
                <a:spAutoFit/>
              </a:bodyPr>
              <a:lstStyle/>
              <a:p>
                <a:pPr>
                  <a:buFont typeface="Arial" pitchFamily="34" charset="0"/>
                  <a:buChar char="•"/>
                </a:pPr>
                <a:r>
                  <a:rPr lang="fr-FR" b="1" dirty="0" smtClean="0">
                    <a:solidFill>
                      <a:srgbClr val="FF0000"/>
                    </a:solidFill>
                  </a:rPr>
                  <a:t> Les EPI</a:t>
                </a:r>
                <a:endParaRPr lang="fr-FR" b="1" dirty="0">
                  <a:solidFill>
                    <a:srgbClr val="FF0000"/>
                  </a:solidFill>
                </a:endParaRPr>
              </a:p>
            </p:txBody>
          </p:sp>
          <p:pic>
            <p:nvPicPr>
              <p:cNvPr id="2062" name="Picture 14"/>
              <p:cNvPicPr>
                <a:picLocks noChangeAspect="1" noChangeArrowheads="1"/>
              </p:cNvPicPr>
              <p:nvPr/>
            </p:nvPicPr>
            <p:blipFill>
              <a:blip r:embed="rId18" cstate="print"/>
              <a:srcRect/>
              <a:stretch>
                <a:fillRect/>
              </a:stretch>
            </p:blipFill>
            <p:spPr bwMode="auto">
              <a:xfrm>
                <a:off x="0" y="4725144"/>
                <a:ext cx="1866471" cy="1501726"/>
              </a:xfrm>
              <a:prstGeom prst="rect">
                <a:avLst/>
              </a:prstGeom>
              <a:noFill/>
              <a:ln w="9525">
                <a:noFill/>
                <a:miter lim="800000"/>
                <a:headEnd/>
                <a:tailEnd/>
              </a:ln>
            </p:spPr>
          </p:pic>
        </p:grpSp>
      </p:grpSp>
      <p:grpSp>
        <p:nvGrpSpPr>
          <p:cNvPr id="45" name="Groupe 44"/>
          <p:cNvGrpSpPr/>
          <p:nvPr/>
        </p:nvGrpSpPr>
        <p:grpSpPr>
          <a:xfrm>
            <a:off x="611560" y="1556792"/>
            <a:ext cx="4464496" cy="1728192"/>
            <a:chOff x="539552" y="1556792"/>
            <a:chExt cx="4464496" cy="1728192"/>
          </a:xfrm>
        </p:grpSpPr>
        <p:grpSp>
          <p:nvGrpSpPr>
            <p:cNvPr id="42" name="Groupe 41"/>
            <p:cNvGrpSpPr/>
            <p:nvPr/>
          </p:nvGrpSpPr>
          <p:grpSpPr>
            <a:xfrm>
              <a:off x="539552" y="1556792"/>
              <a:ext cx="4464496" cy="1656184"/>
              <a:chOff x="539552" y="1556792"/>
              <a:chExt cx="4464496" cy="1656184"/>
            </a:xfrm>
          </p:grpSpPr>
          <p:sp>
            <p:nvSpPr>
              <p:cNvPr id="10" name="Rectangle 9"/>
              <p:cNvSpPr/>
              <p:nvPr/>
            </p:nvSpPr>
            <p:spPr>
              <a:xfrm>
                <a:off x="539552" y="1556792"/>
                <a:ext cx="2308645" cy="400110"/>
              </a:xfrm>
              <a:prstGeom prst="rect">
                <a:avLst/>
              </a:prstGeom>
            </p:spPr>
            <p:txBody>
              <a:bodyPr wrap="none">
                <a:spAutoFit/>
              </a:bodyPr>
              <a:lstStyle/>
              <a:p>
                <a:pPr>
                  <a:buFont typeface="Arial" pitchFamily="34" charset="0"/>
                  <a:buChar char="•"/>
                </a:pPr>
                <a:r>
                  <a:rPr lang="fr-FR" b="1" dirty="0" smtClean="0"/>
                  <a:t> Zone de travail :</a:t>
                </a:r>
                <a:endParaRPr lang="fr-FR" b="1" dirty="0"/>
              </a:p>
            </p:txBody>
          </p:sp>
          <p:pic>
            <p:nvPicPr>
              <p:cNvPr id="19" name="Image 18" descr="SAM_0727.JPG"/>
              <p:cNvPicPr>
                <a:picLocks noChangeAspect="1"/>
              </p:cNvPicPr>
              <p:nvPr/>
            </p:nvPicPr>
            <p:blipFill>
              <a:blip r:embed="rId19" cstate="print"/>
              <a:stretch>
                <a:fillRect/>
              </a:stretch>
            </p:blipFill>
            <p:spPr>
              <a:xfrm>
                <a:off x="2965296" y="1700808"/>
                <a:ext cx="2038752" cy="1512168"/>
              </a:xfrm>
              <a:prstGeom prst="rect">
                <a:avLst/>
              </a:prstGeom>
            </p:spPr>
          </p:pic>
        </p:grpSp>
        <p:pic>
          <p:nvPicPr>
            <p:cNvPr id="1027" name="Picture 3"/>
            <p:cNvPicPr>
              <a:picLocks noChangeAspect="1" noChangeArrowheads="1"/>
            </p:cNvPicPr>
            <p:nvPr/>
          </p:nvPicPr>
          <p:blipFill>
            <a:blip r:embed="rId20" cstate="print"/>
            <a:srcRect/>
            <a:stretch>
              <a:fillRect/>
            </a:stretch>
          </p:blipFill>
          <p:spPr bwMode="auto">
            <a:xfrm>
              <a:off x="683568" y="1988840"/>
              <a:ext cx="2016223" cy="1296144"/>
            </a:xfrm>
            <a:prstGeom prst="rect">
              <a:avLst/>
            </a:prstGeom>
            <a:noFill/>
            <a:ln w="9525">
              <a:noFill/>
              <a:miter lim="800000"/>
              <a:headEnd/>
              <a:tailEnd/>
            </a:ln>
          </p:spPr>
        </p:pic>
      </p:grpSp>
      <p:grpSp>
        <p:nvGrpSpPr>
          <p:cNvPr id="48" name="Groupe 47"/>
          <p:cNvGrpSpPr/>
          <p:nvPr/>
        </p:nvGrpSpPr>
        <p:grpSpPr>
          <a:xfrm>
            <a:off x="5508104" y="1484784"/>
            <a:ext cx="3493026" cy="2119744"/>
            <a:chOff x="5508104" y="1484784"/>
            <a:chExt cx="3493026" cy="2119744"/>
          </a:xfrm>
        </p:grpSpPr>
        <p:grpSp>
          <p:nvGrpSpPr>
            <p:cNvPr id="12" name="Groupe 11"/>
            <p:cNvGrpSpPr/>
            <p:nvPr/>
          </p:nvGrpSpPr>
          <p:grpSpPr>
            <a:xfrm>
              <a:off x="5508104" y="1484784"/>
              <a:ext cx="2444900" cy="2119744"/>
              <a:chOff x="5364088" y="1556792"/>
              <a:chExt cx="2444900" cy="2119744"/>
            </a:xfrm>
          </p:grpSpPr>
          <p:grpSp>
            <p:nvGrpSpPr>
              <p:cNvPr id="14" name="Groupe 30"/>
              <p:cNvGrpSpPr/>
              <p:nvPr/>
            </p:nvGrpSpPr>
            <p:grpSpPr>
              <a:xfrm>
                <a:off x="5364088" y="1556792"/>
                <a:ext cx="2444900" cy="2119744"/>
                <a:chOff x="5364088" y="1556792"/>
                <a:chExt cx="2444900" cy="2119744"/>
              </a:xfrm>
            </p:grpSpPr>
            <p:sp>
              <p:nvSpPr>
                <p:cNvPr id="16" name="Rectangle 15"/>
                <p:cNvSpPr/>
                <p:nvPr/>
              </p:nvSpPr>
              <p:spPr>
                <a:xfrm>
                  <a:off x="5364088" y="1556792"/>
                  <a:ext cx="2444900" cy="461665"/>
                </a:xfrm>
                <a:prstGeom prst="rect">
                  <a:avLst/>
                </a:prstGeom>
              </p:spPr>
              <p:txBody>
                <a:bodyPr wrap="none">
                  <a:spAutoFit/>
                </a:bodyPr>
                <a:lstStyle/>
                <a:p>
                  <a:pPr>
                    <a:buFont typeface="Arial" pitchFamily="34" charset="0"/>
                    <a:buChar char="•"/>
                  </a:pPr>
                  <a:r>
                    <a:rPr lang="fr-FR" sz="2400" b="1" dirty="0" smtClean="0"/>
                    <a:t> Des produits :</a:t>
                  </a:r>
                  <a:endParaRPr lang="fr-FR" sz="2400" b="1" dirty="0"/>
                </a:p>
              </p:txBody>
            </p:sp>
            <p:pic>
              <p:nvPicPr>
                <p:cNvPr id="17" name="Image 16" descr="mur.jpg"/>
                <p:cNvPicPr>
                  <a:picLocks noChangeAspect="1"/>
                </p:cNvPicPr>
                <p:nvPr/>
              </p:nvPicPr>
              <p:blipFill>
                <a:blip r:embed="rId21" cstate="print"/>
                <a:stretch>
                  <a:fillRect/>
                </a:stretch>
              </p:blipFill>
              <p:spPr>
                <a:xfrm>
                  <a:off x="6732240" y="1916832"/>
                  <a:ext cx="858808" cy="1759704"/>
                </a:xfrm>
                <a:prstGeom prst="rect">
                  <a:avLst/>
                </a:prstGeom>
              </p:spPr>
            </p:pic>
            <p:pic>
              <p:nvPicPr>
                <p:cNvPr id="18" name="Picture 4"/>
                <p:cNvPicPr>
                  <a:picLocks noChangeAspect="1" noChangeArrowheads="1"/>
                </p:cNvPicPr>
                <p:nvPr/>
              </p:nvPicPr>
              <p:blipFill>
                <a:blip r:embed="rId22" cstate="print"/>
                <a:srcRect/>
                <a:stretch>
                  <a:fillRect/>
                </a:stretch>
              </p:blipFill>
              <p:spPr bwMode="auto">
                <a:xfrm rot="17340898">
                  <a:off x="5796136" y="2636912"/>
                  <a:ext cx="462783" cy="1224136"/>
                </a:xfrm>
                <a:prstGeom prst="rect">
                  <a:avLst/>
                </a:prstGeom>
                <a:noFill/>
                <a:ln w="9525">
                  <a:noFill/>
                  <a:miter lim="800000"/>
                  <a:headEnd/>
                  <a:tailEnd/>
                </a:ln>
              </p:spPr>
            </p:pic>
          </p:grpSp>
          <p:pic>
            <p:nvPicPr>
              <p:cNvPr id="15" name="Picture 5"/>
              <p:cNvPicPr>
                <a:picLocks noChangeAspect="1" noChangeArrowheads="1"/>
              </p:cNvPicPr>
              <p:nvPr/>
            </p:nvPicPr>
            <p:blipFill>
              <a:blip r:embed="rId23" cstate="print"/>
              <a:srcRect/>
              <a:stretch>
                <a:fillRect/>
              </a:stretch>
            </p:blipFill>
            <p:spPr bwMode="auto">
              <a:xfrm>
                <a:off x="5436096" y="2060848"/>
                <a:ext cx="1152128" cy="792088"/>
              </a:xfrm>
              <a:prstGeom prst="rect">
                <a:avLst/>
              </a:prstGeom>
              <a:noFill/>
              <a:ln w="9525">
                <a:noFill/>
                <a:miter lim="800000"/>
                <a:headEnd/>
                <a:tailEnd/>
              </a:ln>
            </p:spPr>
          </p:pic>
        </p:grpSp>
        <p:pic>
          <p:nvPicPr>
            <p:cNvPr id="1028" name="Picture 4"/>
            <p:cNvPicPr>
              <a:picLocks noChangeAspect="1" noChangeArrowheads="1"/>
            </p:cNvPicPr>
            <p:nvPr/>
          </p:nvPicPr>
          <p:blipFill>
            <a:blip r:embed="rId24" cstate="print"/>
            <a:srcRect/>
            <a:stretch>
              <a:fillRect/>
            </a:stretch>
          </p:blipFill>
          <p:spPr bwMode="auto">
            <a:xfrm>
              <a:off x="7740352" y="1916832"/>
              <a:ext cx="1260778" cy="1296144"/>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0-#ppt_w/2"/>
                                          </p:val>
                                        </p:tav>
                                        <p:tav tm="100000">
                                          <p:val>
                                            <p:strVal val="#ppt_x"/>
                                          </p:val>
                                        </p:tav>
                                      </p:tavLst>
                                    </p:anim>
                                    <p:anim calcmode="lin" valueType="num">
                                      <p:cBhvr additive="base">
                                        <p:cTn id="8" dur="1000" fill="hold"/>
                                        <p:tgtEl>
                                          <p:spTgt spid="45"/>
                                        </p:tgtEl>
                                        <p:attrNameLst>
                                          <p:attrName>ppt_y</p:attrName>
                                        </p:attrNameLst>
                                      </p:cBhvr>
                                      <p:tavLst>
                                        <p:tav tm="0">
                                          <p:val>
                                            <p:strVal val="#ppt_y"/>
                                          </p:val>
                                        </p:tav>
                                        <p:tav tm="100000">
                                          <p:val>
                                            <p:strVal val="#ppt_y"/>
                                          </p:val>
                                        </p:tav>
                                      </p:tavLst>
                                    </p:anim>
                                  </p:childTnLst>
                                </p:cTn>
                              </p:par>
                              <p:par>
                                <p:cTn id="9" presetID="63" presetClass="path" presetSubtype="0" accel="50000" decel="50000" fill="hold" nodeType="withEffect">
                                  <p:stCondLst>
                                    <p:cond delay="0"/>
                                  </p:stCondLst>
                                  <p:childTnLst>
                                    <p:animMotion origin="layout" path="M 5E-6 7.40741E-7 L 0.20469 0.15741 " pathEditMode="relative" rAng="0" ptsTypes="AA">
                                      <p:cBhvr>
                                        <p:cTn id="10" dur="2000" fill="hold"/>
                                        <p:tgtEl>
                                          <p:spTgt spid="45"/>
                                        </p:tgtEl>
                                        <p:attrNameLst>
                                          <p:attrName>ppt_x</p:attrName>
                                          <p:attrName>ppt_y</p:attrName>
                                        </p:attrNameLst>
                                      </p:cBhvr>
                                      <p:rCtr x="102" y="79"/>
                                    </p:animMotion>
                                  </p:childTnLst>
                                </p:cTn>
                              </p:par>
                              <p:par>
                                <p:cTn id="11" presetID="6" presetClass="emph" presetSubtype="0" fill="hold" nodeType="withEffect">
                                  <p:stCondLst>
                                    <p:cond delay="0"/>
                                  </p:stCondLst>
                                  <p:childTnLst>
                                    <p:animScale>
                                      <p:cBhvr>
                                        <p:cTn id="12" dur="2000" fill="hold"/>
                                        <p:tgtEl>
                                          <p:spTgt spid="45"/>
                                        </p:tgtEl>
                                      </p:cBhvr>
                                      <p:by x="150000" y="150000"/>
                                    </p:animScale>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7" presetClass="entr" presetSubtype="2"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additive="base">
                                        <p:cTn id="17" dur="1000" fill="hold"/>
                                        <p:tgtEl>
                                          <p:spTgt spid="48"/>
                                        </p:tgtEl>
                                        <p:attrNameLst>
                                          <p:attrName>ppt_x</p:attrName>
                                        </p:attrNameLst>
                                      </p:cBhvr>
                                      <p:tavLst>
                                        <p:tav tm="0">
                                          <p:val>
                                            <p:strVal val="1+#ppt_w/2"/>
                                          </p:val>
                                        </p:tav>
                                        <p:tav tm="100000">
                                          <p:val>
                                            <p:strVal val="#ppt_x"/>
                                          </p:val>
                                        </p:tav>
                                      </p:tavLst>
                                    </p:anim>
                                    <p:anim calcmode="lin" valueType="num">
                                      <p:cBhvr additive="base">
                                        <p:cTn id="18" dur="1000" fill="hold"/>
                                        <p:tgtEl>
                                          <p:spTgt spid="48"/>
                                        </p:tgtEl>
                                        <p:attrNameLst>
                                          <p:attrName>ppt_y</p:attrName>
                                        </p:attrNameLst>
                                      </p:cBhvr>
                                      <p:tavLst>
                                        <p:tav tm="0">
                                          <p:val>
                                            <p:strVal val="#ppt_y"/>
                                          </p:val>
                                        </p:tav>
                                        <p:tav tm="100000">
                                          <p:val>
                                            <p:strVal val="#ppt_y"/>
                                          </p:val>
                                        </p:tav>
                                      </p:tavLst>
                                    </p:anim>
                                  </p:childTnLst>
                                </p:cTn>
                              </p:par>
                              <p:par>
                                <p:cTn id="19" presetID="35" presetClass="path" presetSubtype="0" accel="50000" decel="50000" fill="hold" nodeType="withEffect">
                                  <p:stCondLst>
                                    <p:cond delay="0"/>
                                  </p:stCondLst>
                                  <p:childTnLst>
                                    <p:animMotion origin="layout" path="M -2.77778E-6 -4.81481E-6 L -0.2776 0.12894 " pathEditMode="relative" rAng="0" ptsTypes="AA">
                                      <p:cBhvr>
                                        <p:cTn id="20" dur="2000" fill="hold"/>
                                        <p:tgtEl>
                                          <p:spTgt spid="48"/>
                                        </p:tgtEl>
                                        <p:attrNameLst>
                                          <p:attrName>ppt_x</p:attrName>
                                          <p:attrName>ppt_y</p:attrName>
                                        </p:attrNameLst>
                                      </p:cBhvr>
                                      <p:rCtr x="-139" y="64"/>
                                    </p:animMotion>
                                  </p:childTnLst>
                                </p:cTn>
                              </p:par>
                              <p:par>
                                <p:cTn id="21" presetID="6" presetClass="emph" presetSubtype="0" fill="hold" nodeType="withEffect">
                                  <p:stCondLst>
                                    <p:cond delay="0"/>
                                  </p:stCondLst>
                                  <p:childTnLst>
                                    <p:animScale>
                                      <p:cBhvr>
                                        <p:cTn id="22" dur="2000" fill="hold"/>
                                        <p:tgtEl>
                                          <p:spTgt spid="48"/>
                                        </p:tgtEl>
                                      </p:cBhvr>
                                      <p:by x="150000" y="150000"/>
                                    </p:animScale>
                                  </p:childTnLst>
                                  <p:subTnLst>
                                    <p:set>
                                      <p:cBhvr override="childStyle">
                                        <p:cTn dur="1" fill="hold" display="0" masterRel="nextClick" afterEffect="1"/>
                                        <p:tgtEl>
                                          <p:spTgt spid="4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7" presetClass="entr" presetSubtype="4"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ppt_x"/>
                                          </p:val>
                                        </p:tav>
                                        <p:tav tm="100000">
                                          <p:val>
                                            <p:strVal val="#ppt_x"/>
                                          </p:val>
                                        </p:tav>
                                      </p:tavLst>
                                    </p:anim>
                                    <p:anim calcmode="lin" valueType="num">
                                      <p:cBhvr additive="base">
                                        <p:cTn id="28" dur="500" fill="hold"/>
                                        <p:tgtEl>
                                          <p:spTgt spid="47"/>
                                        </p:tgtEl>
                                        <p:attrNameLst>
                                          <p:attrName>ppt_y</p:attrName>
                                        </p:attrNameLst>
                                      </p:cBhvr>
                                      <p:tavLst>
                                        <p:tav tm="0">
                                          <p:val>
                                            <p:strVal val="1+#ppt_h/2"/>
                                          </p:val>
                                        </p:tav>
                                        <p:tav tm="100000">
                                          <p:val>
                                            <p:strVal val="#ppt_y"/>
                                          </p:val>
                                        </p:tav>
                                      </p:tavLst>
                                    </p:anim>
                                  </p:childTnLst>
                                </p:cTn>
                              </p:par>
                              <p:par>
                                <p:cTn id="29" presetID="35" presetClass="path" presetSubtype="0" accel="50000" decel="50000" fill="hold" nodeType="withEffect">
                                  <p:stCondLst>
                                    <p:cond delay="0"/>
                                  </p:stCondLst>
                                  <p:childTnLst>
                                    <p:animMotion origin="layout" path="M 0.5 -0.14398 L -0.5 -0.14398 " pathEditMode="relative" rAng="0" ptsTypes="AA">
                                      <p:cBhvr>
                                        <p:cTn id="30" dur="20000" fill="hold"/>
                                        <p:tgtEl>
                                          <p:spTgt spid="47"/>
                                        </p:tgtEl>
                                        <p:attrNameLst>
                                          <p:attrName>ppt_x</p:attrName>
                                          <p:attrName>ppt_y</p:attrName>
                                        </p:attrNameLst>
                                      </p:cBhvr>
                                      <p:rCtr x="-500" y="0"/>
                                    </p:animMotion>
                                  </p:childTnLst>
                                </p:cTn>
                              </p:par>
                              <p:par>
                                <p:cTn id="31" presetID="6" presetClass="emph" presetSubtype="0" fill="hold" nodeType="withEffect">
                                  <p:stCondLst>
                                    <p:cond delay="0"/>
                                  </p:stCondLst>
                                  <p:childTnLst>
                                    <p:animScale>
                                      <p:cBhvr>
                                        <p:cTn id="32" dur="2000" fill="hold"/>
                                        <p:tgtEl>
                                          <p:spTgt spid="4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755576" y="1124744"/>
            <a:ext cx="8388424" cy="400110"/>
          </a:xfrm>
          <a:prstGeom prst="rect">
            <a:avLst/>
          </a:prstGeom>
          <a:noFill/>
        </p:spPr>
        <p:txBody>
          <a:bodyPr wrap="square" rtlCol="0">
            <a:spAutoFit/>
          </a:bodyPr>
          <a:lstStyle/>
          <a:p>
            <a:r>
              <a:rPr lang="fr-FR" dirty="0" smtClean="0"/>
              <a:t>-</a:t>
            </a:r>
            <a:r>
              <a:rPr lang="fr-FR" b="1" dirty="0" smtClean="0"/>
              <a:t>Objectif : </a:t>
            </a:r>
            <a:r>
              <a:rPr lang="fr-FR" dirty="0" smtClean="0"/>
              <a:t>Effectuer le levage de murs d’angles.</a:t>
            </a:r>
            <a:endParaRPr lang="fr-FR" dirty="0"/>
          </a:p>
        </p:txBody>
      </p:sp>
      <p:sp>
        <p:nvSpPr>
          <p:cNvPr id="12" name="Rectangle avec flèche vers la droite 11"/>
          <p:cNvSpPr/>
          <p:nvPr/>
        </p:nvSpPr>
        <p:spPr>
          <a:xfrm>
            <a:off x="0" y="1700808"/>
            <a:ext cx="1763688" cy="936104"/>
          </a:xfrm>
          <a:prstGeom prst="rightArrowCallout">
            <a:avLst>
              <a:gd name="adj1" fmla="val 6790"/>
              <a:gd name="adj2" fmla="val 50000"/>
              <a:gd name="adj3" fmla="val 15944"/>
              <a:gd name="adj4" fmla="val 88154"/>
            </a:avLst>
          </a:prstGeom>
          <a:solidFill>
            <a:schemeClr val="tx2"/>
          </a:solidFill>
          <a:ln>
            <a:solidFill>
              <a:schemeClr val="tx2"/>
            </a:solidFill>
          </a:ln>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dirty="0" smtClean="0"/>
              <a:t>Phase de préparation</a:t>
            </a:r>
            <a:endParaRPr lang="fr-FR" sz="2400" dirty="0"/>
          </a:p>
        </p:txBody>
      </p:sp>
      <p:grpSp>
        <p:nvGrpSpPr>
          <p:cNvPr id="2" name="Groupe 12"/>
          <p:cNvGrpSpPr/>
          <p:nvPr/>
        </p:nvGrpSpPr>
        <p:grpSpPr>
          <a:xfrm>
            <a:off x="1907704" y="1628800"/>
            <a:ext cx="7236296" cy="1015663"/>
            <a:chOff x="1907704" y="1628800"/>
            <a:chExt cx="7236296" cy="1015663"/>
          </a:xfrm>
        </p:grpSpPr>
        <p:sp>
          <p:nvSpPr>
            <p:cNvPr id="7" name="ZoneTexte 6"/>
            <p:cNvSpPr txBox="1"/>
            <p:nvPr/>
          </p:nvSpPr>
          <p:spPr>
            <a:xfrm>
              <a:off x="1943200" y="1628800"/>
              <a:ext cx="7200800" cy="1015663"/>
            </a:xfrm>
            <a:prstGeom prst="rect">
              <a:avLst/>
            </a:prstGeom>
            <a:noFill/>
          </p:spPr>
          <p:txBody>
            <a:bodyPr wrap="square" rtlCol="0">
              <a:spAutoFit/>
            </a:bodyPr>
            <a:lstStyle/>
            <a:p>
              <a:pPr>
                <a:buFont typeface="Arial" pitchFamily="34" charset="0"/>
                <a:buChar char="•"/>
              </a:pPr>
              <a:r>
                <a:rPr lang="fr-FR" i="1" dirty="0" smtClean="0">
                  <a:solidFill>
                    <a:schemeClr val="tx2"/>
                  </a:solidFill>
                </a:rPr>
                <a:t>C’est : </a:t>
              </a:r>
              <a:r>
                <a:rPr lang="fr-FR" dirty="0" smtClean="0">
                  <a:solidFill>
                    <a:schemeClr val="tx2"/>
                  </a:solidFill>
                </a:rPr>
                <a:t>rechercher les informations données sur les plans.</a:t>
              </a:r>
            </a:p>
            <a:p>
              <a:pPr>
                <a:buFont typeface="Arial" pitchFamily="34" charset="0"/>
                <a:buChar char="•"/>
              </a:pPr>
              <a:r>
                <a:rPr lang="fr-FR" i="1" dirty="0" smtClean="0">
                  <a:solidFill>
                    <a:schemeClr val="tx2"/>
                  </a:solidFill>
                </a:rPr>
                <a:t>C’est : </a:t>
              </a:r>
              <a:r>
                <a:rPr lang="fr-FR" dirty="0" smtClean="0">
                  <a:solidFill>
                    <a:schemeClr val="tx2"/>
                  </a:solidFill>
                </a:rPr>
                <a:t>lister les matériels nécessaires à la pose.</a:t>
              </a:r>
            </a:p>
            <a:p>
              <a:pPr>
                <a:buFont typeface="Arial" pitchFamily="34" charset="0"/>
                <a:buChar char="•"/>
              </a:pPr>
              <a:r>
                <a:rPr lang="fr-FR" i="1" dirty="0" smtClean="0">
                  <a:solidFill>
                    <a:schemeClr val="tx2"/>
                  </a:solidFill>
                </a:rPr>
                <a:t>C’est : </a:t>
              </a:r>
              <a:r>
                <a:rPr lang="fr-FR" dirty="0" smtClean="0">
                  <a:solidFill>
                    <a:schemeClr val="tx2"/>
                  </a:solidFill>
                </a:rPr>
                <a:t>définir le phasage des opérations</a:t>
              </a:r>
              <a:r>
                <a:rPr lang="fr-FR" sz="1600" dirty="0" smtClean="0">
                  <a:solidFill>
                    <a:schemeClr val="tx2"/>
                  </a:solidFill>
                </a:rPr>
                <a:t>.« qui fait quoi? quand? »</a:t>
              </a:r>
            </a:p>
          </p:txBody>
        </p:sp>
        <p:sp>
          <p:nvSpPr>
            <p:cNvPr id="14" name="Accolade ouvrante 13"/>
            <p:cNvSpPr/>
            <p:nvPr/>
          </p:nvSpPr>
          <p:spPr>
            <a:xfrm>
              <a:off x="1907704" y="1700808"/>
              <a:ext cx="72008" cy="936104"/>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15" name="Rectangle avec flèche vers la droite 14"/>
          <p:cNvSpPr/>
          <p:nvPr/>
        </p:nvSpPr>
        <p:spPr>
          <a:xfrm>
            <a:off x="0" y="2852936"/>
            <a:ext cx="1763688" cy="2664296"/>
          </a:xfrm>
          <a:prstGeom prst="rightArrowCallout">
            <a:avLst>
              <a:gd name="adj1" fmla="val 10158"/>
              <a:gd name="adj2" fmla="val 46912"/>
              <a:gd name="adj3" fmla="val 9207"/>
              <a:gd name="adj4" fmla="val 85472"/>
            </a:avLst>
          </a:prstGeom>
          <a:solidFill>
            <a:schemeClr val="accent3">
              <a:lumMod val="50000"/>
            </a:schemeClr>
          </a:solidFill>
          <a:ln>
            <a:solidFill>
              <a:schemeClr val="accent3">
                <a:lumMod val="50000"/>
              </a:schemeClr>
            </a:solidFill>
            <a:bevel/>
          </a:ln>
          <a:scene3d>
            <a:camera prst="orthographicFront"/>
            <a:lightRig rig="threePt" dir="t"/>
          </a:scene3d>
          <a:sp3d>
            <a:bevelT w="146050" h="190500"/>
            <a:bevelB w="158750" h="15875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dirty="0" smtClean="0"/>
              <a:t>Phase opératoire</a:t>
            </a:r>
            <a:endParaRPr lang="fr-FR" sz="2400" dirty="0"/>
          </a:p>
        </p:txBody>
      </p:sp>
      <p:grpSp>
        <p:nvGrpSpPr>
          <p:cNvPr id="4" name="Groupe 19"/>
          <p:cNvGrpSpPr/>
          <p:nvPr/>
        </p:nvGrpSpPr>
        <p:grpSpPr>
          <a:xfrm>
            <a:off x="1763688" y="2780928"/>
            <a:ext cx="7776864" cy="2862322"/>
            <a:chOff x="1838787" y="3501008"/>
            <a:chExt cx="7443047" cy="2862322"/>
          </a:xfrm>
        </p:grpSpPr>
        <p:sp>
          <p:nvSpPr>
            <p:cNvPr id="16" name="ZoneTexte 15"/>
            <p:cNvSpPr txBox="1"/>
            <p:nvPr/>
          </p:nvSpPr>
          <p:spPr>
            <a:xfrm>
              <a:off x="1838787" y="3501008"/>
              <a:ext cx="7443047" cy="2862322"/>
            </a:xfrm>
            <a:prstGeom prst="rect">
              <a:avLst/>
            </a:prstGeom>
            <a:noFill/>
          </p:spPr>
          <p:txBody>
            <a:bodyPr wrap="square" rtlCol="0">
              <a:spAutoFit/>
            </a:bodyPr>
            <a:lstStyle/>
            <a:p>
              <a:pPr>
                <a:buFont typeface="Arial" pitchFamily="34" charset="0"/>
                <a:buChar char="•"/>
              </a:pPr>
              <a:r>
                <a:rPr lang="fr-FR" i="1" dirty="0" smtClean="0">
                  <a:solidFill>
                    <a:schemeClr val="accent3">
                      <a:lumMod val="50000"/>
                    </a:schemeClr>
                  </a:solidFill>
                </a:rPr>
                <a:t>C’est : </a:t>
              </a:r>
              <a:r>
                <a:rPr lang="fr-FR" dirty="0" smtClean="0">
                  <a:solidFill>
                    <a:schemeClr val="accent3">
                      <a:lumMod val="50000"/>
                    </a:schemeClr>
                  </a:solidFill>
                </a:rPr>
                <a:t>maitriser les techniques de tracé.</a:t>
              </a:r>
            </a:p>
            <a:p>
              <a:pPr>
                <a:buFont typeface="Arial" pitchFamily="34" charset="0"/>
                <a:buChar char="•"/>
              </a:pPr>
              <a:r>
                <a:rPr lang="fr-FR" i="1" dirty="0" smtClean="0">
                  <a:solidFill>
                    <a:schemeClr val="accent3">
                      <a:lumMod val="50000"/>
                    </a:schemeClr>
                  </a:solidFill>
                </a:rPr>
                <a:t>C’est : </a:t>
              </a:r>
              <a:r>
                <a:rPr lang="fr-FR" dirty="0" smtClean="0">
                  <a:solidFill>
                    <a:schemeClr val="accent3">
                      <a:lumMod val="50000"/>
                    </a:schemeClr>
                  </a:solidFill>
                </a:rPr>
                <a:t>connaître le fonctionnement des outils associés</a:t>
              </a:r>
              <a:r>
                <a:rPr lang="fr-FR" i="1" dirty="0" smtClean="0">
                  <a:solidFill>
                    <a:schemeClr val="accent3">
                      <a:lumMod val="50000"/>
                    </a:schemeClr>
                  </a:solidFill>
                </a:rPr>
                <a:t>.</a:t>
              </a:r>
            </a:p>
            <a:p>
              <a:pPr>
                <a:buFont typeface="Arial" pitchFamily="34" charset="0"/>
                <a:buChar char="•"/>
              </a:pPr>
              <a:r>
                <a:rPr lang="fr-FR" i="1" dirty="0" smtClean="0">
                  <a:solidFill>
                    <a:schemeClr val="accent3">
                      <a:lumMod val="50000"/>
                    </a:schemeClr>
                  </a:solidFill>
                </a:rPr>
                <a:t>C’est :</a:t>
              </a:r>
              <a:r>
                <a:rPr lang="fr-FR" dirty="0" smtClean="0">
                  <a:solidFill>
                    <a:schemeClr val="accent3">
                      <a:lumMod val="50000"/>
                    </a:schemeClr>
                  </a:solidFill>
                </a:rPr>
                <a:t> connaître les risques liés à cette activité et s’équiper en conséquences.(EPI, travail en hauteur, risque électrique, etc.)</a:t>
              </a:r>
              <a:endParaRPr lang="fr-FR" i="1" dirty="0" smtClean="0">
                <a:solidFill>
                  <a:schemeClr val="accent3">
                    <a:lumMod val="50000"/>
                  </a:schemeClr>
                </a:solidFill>
              </a:endParaRPr>
            </a:p>
            <a:p>
              <a:pPr>
                <a:buFont typeface="Arial" pitchFamily="34" charset="0"/>
                <a:buChar char="•"/>
              </a:pPr>
              <a:r>
                <a:rPr lang="fr-FR" i="1" dirty="0" smtClean="0">
                  <a:solidFill>
                    <a:schemeClr val="accent3">
                      <a:lumMod val="50000"/>
                    </a:schemeClr>
                  </a:solidFill>
                </a:rPr>
                <a:t>C’est : </a:t>
              </a:r>
              <a:r>
                <a:rPr lang="fr-FR" dirty="0" smtClean="0">
                  <a:solidFill>
                    <a:schemeClr val="accent3">
                      <a:lumMod val="50000"/>
                    </a:schemeClr>
                  </a:solidFill>
                </a:rPr>
                <a:t>organiser le chantier.</a:t>
              </a:r>
            </a:p>
            <a:p>
              <a:pPr>
                <a:buFont typeface="Arial" pitchFamily="34" charset="0"/>
                <a:buChar char="•"/>
              </a:pPr>
              <a:r>
                <a:rPr lang="fr-FR" i="1" dirty="0" smtClean="0">
                  <a:solidFill>
                    <a:schemeClr val="accent3">
                      <a:lumMod val="50000"/>
                    </a:schemeClr>
                  </a:solidFill>
                </a:rPr>
                <a:t>C’est </a:t>
              </a:r>
              <a:r>
                <a:rPr lang="fr-FR" dirty="0" smtClean="0">
                  <a:solidFill>
                    <a:schemeClr val="accent3">
                      <a:lumMod val="50000"/>
                    </a:schemeClr>
                  </a:solidFill>
                </a:rPr>
                <a:t>: connaître les modes et principes de fixations.</a:t>
              </a:r>
            </a:p>
            <a:p>
              <a:pPr>
                <a:buFont typeface="Arial" pitchFamily="34" charset="0"/>
                <a:buChar char="•"/>
              </a:pPr>
              <a:r>
                <a:rPr lang="fr-FR" i="1" dirty="0" smtClean="0">
                  <a:solidFill>
                    <a:schemeClr val="accent3">
                      <a:lumMod val="50000"/>
                    </a:schemeClr>
                  </a:solidFill>
                </a:rPr>
                <a:t>C’est : </a:t>
              </a:r>
              <a:r>
                <a:rPr lang="fr-FR" dirty="0" smtClean="0">
                  <a:solidFill>
                    <a:schemeClr val="accent3">
                      <a:lumMod val="50000"/>
                    </a:schemeClr>
                  </a:solidFill>
                </a:rPr>
                <a:t>connaître les principes de stabilité provisoire.</a:t>
              </a:r>
            </a:p>
            <a:p>
              <a:pPr>
                <a:buFont typeface="Arial" pitchFamily="34" charset="0"/>
                <a:buChar char="•"/>
              </a:pPr>
              <a:r>
                <a:rPr lang="fr-FR" i="1" dirty="0" smtClean="0">
                  <a:solidFill>
                    <a:schemeClr val="accent3">
                      <a:lumMod val="50000"/>
                    </a:schemeClr>
                  </a:solidFill>
                </a:rPr>
                <a:t>C’est : </a:t>
              </a:r>
              <a:r>
                <a:rPr lang="fr-FR" dirty="0" smtClean="0">
                  <a:solidFill>
                    <a:schemeClr val="accent3">
                      <a:lumMod val="50000"/>
                    </a:schemeClr>
                  </a:solidFill>
                </a:rPr>
                <a:t>effectuer les opérations de poses.</a:t>
              </a:r>
            </a:p>
            <a:p>
              <a:pPr>
                <a:buFont typeface="Arial" pitchFamily="34" charset="0"/>
                <a:buChar char="•"/>
              </a:pPr>
              <a:r>
                <a:rPr lang="fr-FR" i="1" dirty="0" smtClean="0">
                  <a:solidFill>
                    <a:schemeClr val="accent3">
                      <a:lumMod val="50000"/>
                    </a:schemeClr>
                  </a:solidFill>
                </a:rPr>
                <a:t>C’est </a:t>
              </a:r>
              <a:r>
                <a:rPr lang="fr-FR" dirty="0" smtClean="0">
                  <a:solidFill>
                    <a:schemeClr val="accent3">
                      <a:lumMod val="50000"/>
                    </a:schemeClr>
                  </a:solidFill>
                </a:rPr>
                <a:t>: </a:t>
              </a:r>
              <a:r>
                <a:rPr lang="fr-FR" sz="1950" dirty="0" smtClean="0">
                  <a:solidFill>
                    <a:schemeClr val="accent3">
                      <a:lumMod val="50000"/>
                    </a:schemeClr>
                  </a:solidFill>
                </a:rPr>
                <a:t>contrôler et si nécessaire apporter des actions correctives.</a:t>
              </a:r>
            </a:p>
          </p:txBody>
        </p:sp>
        <p:sp>
          <p:nvSpPr>
            <p:cNvPr id="17" name="Accolade ouvrante 16"/>
            <p:cNvSpPr/>
            <p:nvPr/>
          </p:nvSpPr>
          <p:spPr>
            <a:xfrm>
              <a:off x="1907704" y="3501008"/>
              <a:ext cx="45719" cy="2736304"/>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18" name="Rectangle avec flèche vers la droite 17"/>
          <p:cNvSpPr/>
          <p:nvPr/>
        </p:nvSpPr>
        <p:spPr>
          <a:xfrm>
            <a:off x="0" y="5661248"/>
            <a:ext cx="1691680" cy="936104"/>
          </a:xfrm>
          <a:prstGeom prst="rightArrowCallout">
            <a:avLst>
              <a:gd name="adj1" fmla="val 10158"/>
              <a:gd name="adj2" fmla="val 46912"/>
              <a:gd name="adj3" fmla="val 9207"/>
              <a:gd name="adj4" fmla="val 85472"/>
            </a:avLst>
          </a:prstGeom>
          <a:solidFill>
            <a:schemeClr val="accent2">
              <a:lumMod val="50000"/>
            </a:schemeClr>
          </a:solidFill>
          <a:ln>
            <a:solidFill>
              <a:schemeClr val="accent2">
                <a:lumMod val="50000"/>
              </a:schemeClr>
            </a:solidFill>
          </a:ln>
          <a:scene3d>
            <a:camera prst="orthographicFront"/>
            <a:lightRig rig="threePt" dir="t"/>
          </a:scene3d>
          <a:sp3d extrusionH="76200">
            <a:bevelT w="127000" h="127000"/>
            <a:bevelB w="127000" h="127000"/>
            <a:extrusionClr>
              <a:schemeClr val="accent3"/>
            </a:extrusion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dirty="0" smtClean="0"/>
              <a:t>Phase d’analyse</a:t>
            </a:r>
            <a:endParaRPr lang="fr-FR" sz="2400" dirty="0"/>
          </a:p>
        </p:txBody>
      </p:sp>
      <p:grpSp>
        <p:nvGrpSpPr>
          <p:cNvPr id="5" name="Groupe 22"/>
          <p:cNvGrpSpPr/>
          <p:nvPr/>
        </p:nvGrpSpPr>
        <p:grpSpPr>
          <a:xfrm>
            <a:off x="1691680" y="5733261"/>
            <a:ext cx="7774457" cy="848906"/>
            <a:chOff x="1838025" y="4927946"/>
            <a:chExt cx="7523015" cy="1273356"/>
          </a:xfrm>
        </p:grpSpPr>
        <p:sp>
          <p:nvSpPr>
            <p:cNvPr id="19" name="ZoneTexte 18"/>
            <p:cNvSpPr txBox="1"/>
            <p:nvPr/>
          </p:nvSpPr>
          <p:spPr>
            <a:xfrm>
              <a:off x="1838025" y="4927946"/>
              <a:ext cx="7453336" cy="600164"/>
            </a:xfrm>
            <a:prstGeom prst="rect">
              <a:avLst/>
            </a:prstGeom>
            <a:noFill/>
          </p:spPr>
          <p:txBody>
            <a:bodyPr wrap="square" rtlCol="0">
              <a:spAutoFit/>
            </a:bodyPr>
            <a:lstStyle/>
            <a:p>
              <a:pPr>
                <a:buFont typeface="Arial" pitchFamily="34" charset="0"/>
                <a:buChar char="•"/>
              </a:pPr>
              <a:endParaRPr lang="fr-FR" dirty="0" smtClean="0">
                <a:solidFill>
                  <a:schemeClr val="accent2">
                    <a:lumMod val="50000"/>
                  </a:schemeClr>
                </a:solidFill>
              </a:endParaRPr>
            </a:p>
          </p:txBody>
        </p:sp>
        <p:sp>
          <p:nvSpPr>
            <p:cNvPr id="22" name="Accolade ouvrante 21"/>
            <p:cNvSpPr/>
            <p:nvPr/>
          </p:nvSpPr>
          <p:spPr>
            <a:xfrm>
              <a:off x="1907705" y="5085183"/>
              <a:ext cx="69679" cy="1116119"/>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1" name="ZoneTexte 20"/>
            <p:cNvSpPr txBox="1"/>
            <p:nvPr/>
          </p:nvSpPr>
          <p:spPr>
            <a:xfrm>
              <a:off x="1838025" y="5035950"/>
              <a:ext cx="7523015" cy="1015660"/>
            </a:xfrm>
            <a:prstGeom prst="rect">
              <a:avLst/>
            </a:prstGeom>
            <a:noFill/>
          </p:spPr>
          <p:txBody>
            <a:bodyPr wrap="square" rtlCol="0">
              <a:spAutoFit/>
            </a:bodyPr>
            <a:lstStyle/>
            <a:p>
              <a:pPr>
                <a:buFont typeface="Arial" pitchFamily="34" charset="0"/>
                <a:buChar char="•"/>
              </a:pPr>
              <a:r>
                <a:rPr lang="fr-FR" sz="1900" dirty="0" smtClean="0">
                  <a:solidFill>
                    <a:schemeClr val="accent2">
                      <a:lumMod val="50000"/>
                    </a:schemeClr>
                  </a:solidFill>
                </a:rPr>
                <a:t>C’est : proposer des améliorations techniques et/ou de procédures. </a:t>
              </a:r>
            </a:p>
            <a:p>
              <a:pPr>
                <a:buFont typeface="Arial" pitchFamily="34" charset="0"/>
                <a:buChar char="•"/>
              </a:pPr>
              <a:r>
                <a:rPr lang="fr-FR" sz="1900" dirty="0" smtClean="0">
                  <a:solidFill>
                    <a:schemeClr val="accent2">
                      <a:lumMod val="50000"/>
                    </a:schemeClr>
                  </a:solidFill>
                </a:rPr>
                <a:t>C’est : réaliser un compte rendu des activités réalisées.</a:t>
              </a:r>
            </a:p>
          </p:txBody>
        </p:sp>
      </p:grpSp>
      <p:grpSp>
        <p:nvGrpSpPr>
          <p:cNvPr id="20" name="Groupe 19"/>
          <p:cNvGrpSpPr/>
          <p:nvPr/>
        </p:nvGrpSpPr>
        <p:grpSpPr>
          <a:xfrm>
            <a:off x="2051720" y="0"/>
            <a:ext cx="7092280" cy="936104"/>
            <a:chOff x="2051720" y="0"/>
            <a:chExt cx="7092280" cy="936104"/>
          </a:xfrm>
        </p:grpSpPr>
        <p:sp>
          <p:nvSpPr>
            <p:cNvPr id="23" name="Rectangle 22"/>
            <p:cNvSpPr>
              <a:spLocks noChangeArrowheads="1"/>
            </p:cNvSpPr>
            <p:nvPr/>
          </p:nvSpPr>
          <p:spPr bwMode="auto">
            <a:xfrm>
              <a:off x="2123728" y="0"/>
              <a:ext cx="6299721" cy="461665"/>
            </a:xfrm>
            <a:prstGeom prst="rect">
              <a:avLst/>
            </a:prstGeom>
            <a:solidFill>
              <a:schemeClr val="accent2"/>
            </a:solidFill>
            <a:ln w="9525">
              <a:solidFill>
                <a:schemeClr val="folHlink"/>
              </a:solidFill>
              <a:miter lim="800000"/>
              <a:headEnd/>
              <a:tailEnd/>
            </a:ln>
            <a:effectLst/>
          </p:spPr>
          <p:txBody>
            <a:bodyPr wrap="square">
              <a:spAutoFit/>
            </a:bodyPr>
            <a:lstStyle/>
            <a:p>
              <a:pPr lvl="0" algn="ctr"/>
              <a:r>
                <a:rPr lang="fr-FR" sz="2400" b="1" dirty="0" smtClean="0">
                  <a:solidFill>
                    <a:schemeClr val="bg1"/>
                  </a:solidFill>
                </a:rPr>
                <a:t>Présentation d’activités d’apprentissage</a:t>
              </a:r>
              <a:endParaRPr lang="fr-FR" sz="2400" b="1" kern="0" dirty="0" smtClean="0">
                <a:solidFill>
                  <a:schemeClr val="bg1"/>
                </a:solidFill>
                <a:cs typeface="ＭＳ Ｐゴシック" charset="0"/>
              </a:endParaRPr>
            </a:p>
          </p:txBody>
        </p:sp>
        <p:sp>
          <p:nvSpPr>
            <p:cNvPr id="25" name="Ellipse 24"/>
            <p:cNvSpPr/>
            <p:nvPr/>
          </p:nvSpPr>
          <p:spPr>
            <a:xfrm>
              <a:off x="2051720" y="476672"/>
              <a:ext cx="6408712" cy="43204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-D- Mise en œuvre de structure</a:t>
              </a:r>
              <a:endParaRPr lang="fr-FR" sz="2400" dirty="0"/>
            </a:p>
          </p:txBody>
        </p:sp>
        <p:pic>
          <p:nvPicPr>
            <p:cNvPr id="26" name="Picture 3"/>
            <p:cNvPicPr>
              <a:picLocks noChangeAspect="1" noChangeArrowheads="1"/>
            </p:cNvPicPr>
            <p:nvPr/>
          </p:nvPicPr>
          <p:blipFill>
            <a:blip r:embed="rId3" cstate="print"/>
            <a:srcRect/>
            <a:stretch>
              <a:fillRect/>
            </a:stretch>
          </p:blipFill>
          <p:spPr bwMode="auto">
            <a:xfrm>
              <a:off x="8469540" y="0"/>
              <a:ext cx="674460" cy="936104"/>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1+#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2"/>
                                        </p:tgtEl>
                                      </p:cBhvr>
                                      <p:by x="100000" y="150000"/>
                                    </p:animScale>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7" presetClass="entr" presetSubtype="8"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0-#ppt_w/2"/>
                                          </p:val>
                                        </p:tav>
                                        <p:tav tm="100000">
                                          <p:val>
                                            <p:strVal val="#ppt_x"/>
                                          </p:val>
                                        </p:tav>
                                      </p:tavLst>
                                    </p:anim>
                                    <p:anim calcmode="lin" valueType="num">
                                      <p:cBhvr additive="base">
                                        <p:cTn id="24"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7" presetClass="entr" presetSubtype="2"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1000" fill="hold"/>
                                        <p:tgtEl>
                                          <p:spTgt spid="4"/>
                                        </p:tgtEl>
                                        <p:attrNameLst>
                                          <p:attrName>ppt_x</p:attrName>
                                        </p:attrNameLst>
                                      </p:cBhvr>
                                      <p:tavLst>
                                        <p:tav tm="0">
                                          <p:val>
                                            <p:strVal val="1+#ppt_w/2"/>
                                          </p:val>
                                        </p:tav>
                                        <p:tav tm="100000">
                                          <p:val>
                                            <p:strVal val="#ppt_x"/>
                                          </p:val>
                                        </p:tav>
                                      </p:tavLst>
                                    </p:anim>
                                    <p:anim calcmode="lin" valueType="num">
                                      <p:cBhvr additive="base">
                                        <p:cTn id="30"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2000" fill="hold"/>
                                        <p:tgtEl>
                                          <p:spTgt spid="4"/>
                                        </p:tgtEl>
                                      </p:cBhvr>
                                      <p:by x="100000" y="150000"/>
                                    </p:animScale>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7" presetClass="entr" presetSubtype="8"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0-#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7" presetClass="entr" presetSubtype="2"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1000" fill="hold"/>
                                        <p:tgtEl>
                                          <p:spTgt spid="5"/>
                                        </p:tgtEl>
                                        <p:attrNameLst>
                                          <p:attrName>ppt_x</p:attrName>
                                        </p:attrNameLst>
                                      </p:cBhvr>
                                      <p:tavLst>
                                        <p:tav tm="0">
                                          <p:val>
                                            <p:strVal val="1+#ppt_w/2"/>
                                          </p:val>
                                        </p:tav>
                                        <p:tav tm="100000">
                                          <p:val>
                                            <p:strVal val="#ppt_x"/>
                                          </p:val>
                                        </p:tav>
                                      </p:tavLst>
                                    </p:anim>
                                    <p:anim calcmode="lin" valueType="num">
                                      <p:cBhvr additive="base">
                                        <p:cTn id="46"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mph" presetSubtype="0" fill="hold" nodeType="clickEffect">
                                  <p:stCondLst>
                                    <p:cond delay="0"/>
                                  </p:stCondLst>
                                  <p:childTnLst>
                                    <p:animScale>
                                      <p:cBhvr>
                                        <p:cTn id="50" dur="2000" fill="hold"/>
                                        <p:tgtEl>
                                          <p:spTgt spid="5"/>
                                        </p:tgtEl>
                                      </p:cBhvr>
                                      <p:by x="10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475656" y="332656"/>
            <a:ext cx="7235825" cy="461665"/>
          </a:xfrm>
          <a:prstGeom prst="rect">
            <a:avLst/>
          </a:prstGeom>
          <a:solidFill>
            <a:schemeClr val="accent2"/>
          </a:solidFill>
          <a:ln w="9525">
            <a:solidFill>
              <a:schemeClr val="folHlink"/>
            </a:solidFill>
            <a:miter lim="800000"/>
            <a:headEnd/>
            <a:tailEnd/>
          </a:ln>
          <a:effectLst/>
        </p:spPr>
        <p:txBody>
          <a:bodyPr>
            <a:spAutoFit/>
          </a:bodyPr>
          <a:lstStyle/>
          <a:p>
            <a:pPr lvl="0" algn="ctr"/>
            <a:r>
              <a:rPr lang="fr-FR" sz="2400" b="1" dirty="0" smtClean="0">
                <a:solidFill>
                  <a:schemeClr val="bg1"/>
                </a:solidFill>
                <a:latin typeface="+mj-lt"/>
              </a:rPr>
              <a:t>Quelles Compétences ?</a:t>
            </a:r>
          </a:p>
        </p:txBody>
      </p:sp>
      <p:grpSp>
        <p:nvGrpSpPr>
          <p:cNvPr id="21" name="Groupe 20"/>
          <p:cNvGrpSpPr/>
          <p:nvPr/>
        </p:nvGrpSpPr>
        <p:grpSpPr>
          <a:xfrm>
            <a:off x="0" y="1124744"/>
            <a:ext cx="8640960" cy="2950587"/>
            <a:chOff x="0" y="908720"/>
            <a:chExt cx="8640960" cy="2950587"/>
          </a:xfrm>
        </p:grpSpPr>
        <p:sp>
          <p:nvSpPr>
            <p:cNvPr id="3" name="Rectangle 2"/>
            <p:cNvSpPr txBox="1">
              <a:spLocks noChangeArrowheads="1"/>
            </p:cNvSpPr>
            <p:nvPr/>
          </p:nvSpPr>
          <p:spPr bwMode="auto">
            <a:xfrm>
              <a:off x="0" y="908720"/>
              <a:ext cx="8422258"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lgn="ctr">
                <a:defRPr/>
              </a:pPr>
              <a:r>
                <a:rPr lang="fr-FR" sz="2200" b="1" dirty="0" smtClean="0"/>
                <a:t>C3-2Maîtriser les techniques de mise en œuvre sur chantier.</a:t>
              </a:r>
              <a:endParaRPr kumimoji="0" lang="fr-FR" sz="2200" b="1" i="0" u="none" strike="noStrike" kern="0" cap="none" spc="0" normalizeH="0" baseline="0" noProof="0" dirty="0">
                <a:ln>
                  <a:noFill/>
                </a:ln>
                <a:solidFill>
                  <a:schemeClr val="tx2"/>
                </a:solidFill>
                <a:effectLst/>
                <a:uLnTx/>
                <a:uFillTx/>
                <a:latin typeface="Arial" charset="0"/>
                <a:ea typeface="ＭＳ Ｐゴシック" charset="0"/>
                <a:cs typeface="ＭＳ Ｐゴシック" charset="0"/>
              </a:endParaRPr>
            </a:p>
          </p:txBody>
        </p:sp>
        <p:grpSp>
          <p:nvGrpSpPr>
            <p:cNvPr id="17" name="Groupe 16"/>
            <p:cNvGrpSpPr/>
            <p:nvPr/>
          </p:nvGrpSpPr>
          <p:grpSpPr>
            <a:xfrm>
              <a:off x="0" y="1556792"/>
              <a:ext cx="8640960" cy="2302515"/>
              <a:chOff x="179512" y="2132856"/>
              <a:chExt cx="8640960" cy="2302515"/>
            </a:xfrm>
          </p:grpSpPr>
          <p:sp>
            <p:nvSpPr>
              <p:cNvPr id="4" name="ZoneTexte 3"/>
              <p:cNvSpPr txBox="1"/>
              <p:nvPr/>
            </p:nvSpPr>
            <p:spPr>
              <a:xfrm>
                <a:off x="179512" y="2132856"/>
                <a:ext cx="8640960" cy="584775"/>
              </a:xfrm>
              <a:prstGeom prst="rect">
                <a:avLst/>
              </a:prstGeom>
              <a:noFill/>
            </p:spPr>
            <p:txBody>
              <a:bodyPr wrap="square" rtlCol="0">
                <a:spAutoFit/>
              </a:bodyPr>
              <a:lstStyle/>
              <a:p>
                <a:r>
                  <a:rPr lang="fr-FR" sz="1600" dirty="0" smtClean="0">
                    <a:solidFill>
                      <a:srgbClr val="FF0000"/>
                    </a:solidFill>
                  </a:rPr>
                  <a:t>- Contrôler et réceptionner les supports et implanter les appuis de la structure bois sur le support</a:t>
                </a:r>
                <a:endParaRPr lang="fr-FR" sz="1600" dirty="0">
                  <a:solidFill>
                    <a:srgbClr val="FF0000"/>
                  </a:solidFill>
                </a:endParaRPr>
              </a:p>
            </p:txBody>
          </p:sp>
          <p:sp>
            <p:nvSpPr>
              <p:cNvPr id="5" name="ZoneTexte 4"/>
              <p:cNvSpPr txBox="1"/>
              <p:nvPr/>
            </p:nvSpPr>
            <p:spPr>
              <a:xfrm>
                <a:off x="179512" y="2636912"/>
                <a:ext cx="3168352" cy="338554"/>
              </a:xfrm>
              <a:prstGeom prst="rect">
                <a:avLst/>
              </a:prstGeom>
              <a:noFill/>
            </p:spPr>
            <p:txBody>
              <a:bodyPr wrap="square" rtlCol="0">
                <a:spAutoFit/>
              </a:bodyPr>
              <a:lstStyle/>
              <a:p>
                <a:r>
                  <a:rPr lang="fr-FR" sz="1600" dirty="0" smtClean="0">
                    <a:solidFill>
                      <a:srgbClr val="FF0000"/>
                    </a:solidFill>
                  </a:rPr>
                  <a:t>- Diagnostiquer l’existant</a:t>
                </a:r>
                <a:endParaRPr lang="fr-FR" sz="1600" dirty="0">
                  <a:solidFill>
                    <a:srgbClr val="FF0000"/>
                  </a:solidFill>
                </a:endParaRPr>
              </a:p>
            </p:txBody>
          </p:sp>
          <p:sp>
            <p:nvSpPr>
              <p:cNvPr id="6" name="ZoneTexte 5"/>
              <p:cNvSpPr txBox="1"/>
              <p:nvPr/>
            </p:nvSpPr>
            <p:spPr>
              <a:xfrm>
                <a:off x="179512" y="2924944"/>
                <a:ext cx="7992888" cy="646331"/>
              </a:xfrm>
              <a:prstGeom prst="rect">
                <a:avLst/>
              </a:prstGeom>
              <a:noFill/>
            </p:spPr>
            <p:txBody>
              <a:bodyPr wrap="square" rtlCol="0">
                <a:spAutoFit/>
              </a:bodyPr>
              <a:lstStyle/>
              <a:p>
                <a:r>
                  <a:rPr lang="fr-FR" sz="1600" dirty="0" smtClean="0">
                    <a:solidFill>
                      <a:srgbClr val="FF0000"/>
                    </a:solidFill>
                  </a:rPr>
                  <a:t>- Faire le relevé dimensionnel et géométrique d’un existant.</a:t>
                </a:r>
              </a:p>
              <a:p>
                <a:endParaRPr lang="fr-FR" dirty="0"/>
              </a:p>
            </p:txBody>
          </p:sp>
          <p:sp>
            <p:nvSpPr>
              <p:cNvPr id="8" name="ZoneTexte 7"/>
              <p:cNvSpPr txBox="1"/>
              <p:nvPr/>
            </p:nvSpPr>
            <p:spPr>
              <a:xfrm>
                <a:off x="179512" y="3140968"/>
                <a:ext cx="7776864" cy="338554"/>
              </a:xfrm>
              <a:prstGeom prst="rect">
                <a:avLst/>
              </a:prstGeom>
              <a:noFill/>
            </p:spPr>
            <p:txBody>
              <a:bodyPr wrap="square" rtlCol="0">
                <a:spAutoFit/>
              </a:bodyPr>
              <a:lstStyle/>
              <a:p>
                <a:r>
                  <a:rPr lang="fr-FR" sz="1600" dirty="0" smtClean="0">
                    <a:solidFill>
                      <a:srgbClr val="FF0000"/>
                    </a:solidFill>
                  </a:rPr>
                  <a:t>- Participer à la mise en œuvre (tailler, lever, assembler…) en toute  sécurité.</a:t>
                </a:r>
                <a:endParaRPr lang="fr-FR" sz="1600" dirty="0">
                  <a:solidFill>
                    <a:srgbClr val="FF0000"/>
                  </a:solidFill>
                </a:endParaRPr>
              </a:p>
            </p:txBody>
          </p:sp>
          <p:sp>
            <p:nvSpPr>
              <p:cNvPr id="9" name="ZoneTexte 8"/>
              <p:cNvSpPr txBox="1"/>
              <p:nvPr/>
            </p:nvSpPr>
            <p:spPr>
              <a:xfrm>
                <a:off x="179512" y="3501008"/>
                <a:ext cx="8136904" cy="338554"/>
              </a:xfrm>
              <a:prstGeom prst="rect">
                <a:avLst/>
              </a:prstGeom>
              <a:noFill/>
            </p:spPr>
            <p:txBody>
              <a:bodyPr wrap="square" rtlCol="0">
                <a:spAutoFit/>
              </a:bodyPr>
              <a:lstStyle/>
              <a:p>
                <a:r>
                  <a:rPr lang="fr-FR" sz="1600" dirty="0" smtClean="0">
                    <a:solidFill>
                      <a:srgbClr val="FF0000"/>
                    </a:solidFill>
                  </a:rPr>
                  <a:t>- Assurer les contrôles de conformité à toutes les étapes du chantier.</a:t>
                </a:r>
                <a:endParaRPr lang="fr-FR" sz="1600" dirty="0">
                  <a:solidFill>
                    <a:srgbClr val="FF0000"/>
                  </a:solidFill>
                </a:endParaRPr>
              </a:p>
            </p:txBody>
          </p:sp>
          <p:sp>
            <p:nvSpPr>
              <p:cNvPr id="10" name="ZoneTexte 9"/>
              <p:cNvSpPr txBox="1"/>
              <p:nvPr/>
            </p:nvSpPr>
            <p:spPr>
              <a:xfrm>
                <a:off x="179512" y="3789040"/>
                <a:ext cx="7848872" cy="646331"/>
              </a:xfrm>
              <a:prstGeom prst="rect">
                <a:avLst/>
              </a:prstGeom>
              <a:noFill/>
            </p:spPr>
            <p:txBody>
              <a:bodyPr wrap="square" rtlCol="0">
                <a:spAutoFit/>
              </a:bodyPr>
              <a:lstStyle/>
              <a:p>
                <a:r>
                  <a:rPr lang="fr-FR" sz="1600" dirty="0" smtClean="0">
                    <a:solidFill>
                      <a:srgbClr val="FF0000"/>
                    </a:solidFill>
                  </a:rPr>
                  <a:t>- Appliquer  et  faire appliquer les mesures de prévention en phase de réalisation. </a:t>
                </a:r>
              </a:p>
              <a:p>
                <a:endParaRPr lang="fr-FR" dirty="0"/>
              </a:p>
            </p:txBody>
          </p:sp>
        </p:grpSp>
      </p:grpSp>
      <p:grpSp>
        <p:nvGrpSpPr>
          <p:cNvPr id="22" name="Groupe 21"/>
          <p:cNvGrpSpPr/>
          <p:nvPr/>
        </p:nvGrpSpPr>
        <p:grpSpPr>
          <a:xfrm>
            <a:off x="-468560" y="3501008"/>
            <a:ext cx="9612560" cy="1232847"/>
            <a:chOff x="-468560" y="3501008"/>
            <a:chExt cx="9612560" cy="1232847"/>
          </a:xfrm>
        </p:grpSpPr>
        <p:sp>
          <p:nvSpPr>
            <p:cNvPr id="15" name="ZoneTexte 14"/>
            <p:cNvSpPr txBox="1"/>
            <p:nvPr/>
          </p:nvSpPr>
          <p:spPr>
            <a:xfrm>
              <a:off x="0" y="4149080"/>
              <a:ext cx="9144000" cy="584775"/>
            </a:xfrm>
            <a:prstGeom prst="rect">
              <a:avLst/>
            </a:prstGeom>
            <a:noFill/>
          </p:spPr>
          <p:txBody>
            <a:bodyPr wrap="square" rtlCol="0">
              <a:spAutoFit/>
            </a:bodyPr>
            <a:lstStyle/>
            <a:p>
              <a:r>
                <a:rPr lang="fr-FR" sz="1600" dirty="0" smtClean="0">
                  <a:solidFill>
                    <a:schemeClr val="accent3">
                      <a:lumMod val="50000"/>
                    </a:schemeClr>
                  </a:solidFill>
                </a:rPr>
                <a:t>- Analyser les situations de travail (conditions de transport, levage, pose, interventions ultérieures sur l’ouvrage…).</a:t>
              </a:r>
              <a:endParaRPr lang="fr-FR" sz="1600" dirty="0">
                <a:solidFill>
                  <a:schemeClr val="accent3">
                    <a:lumMod val="50000"/>
                  </a:schemeClr>
                </a:solidFill>
              </a:endParaRPr>
            </a:p>
          </p:txBody>
        </p:sp>
        <p:sp>
          <p:nvSpPr>
            <p:cNvPr id="18" name="Rectangle 2"/>
            <p:cNvSpPr txBox="1">
              <a:spLocks noChangeArrowheads="1"/>
            </p:cNvSpPr>
            <p:nvPr/>
          </p:nvSpPr>
          <p:spPr bwMode="auto">
            <a:xfrm>
              <a:off x="-468560" y="3501008"/>
              <a:ext cx="9612560"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lgn="ctr">
                <a:defRPr/>
              </a:pPr>
              <a:r>
                <a:rPr lang="fr-FR" sz="2200" b="1" dirty="0" smtClean="0"/>
                <a:t>C3-3. Maîtriser les mesures de prévention en phase de réalisation</a:t>
              </a:r>
              <a:endParaRPr kumimoji="0" lang="fr-FR" sz="2200" b="1" i="0" u="none" strike="noStrike" kern="0" cap="none" spc="0" normalizeH="0" baseline="0" noProof="0" dirty="0">
                <a:ln>
                  <a:noFill/>
                </a:ln>
                <a:solidFill>
                  <a:schemeClr val="tx2"/>
                </a:solidFill>
                <a:effectLst/>
                <a:uLnTx/>
                <a:uFillTx/>
                <a:latin typeface="Arial" charset="0"/>
                <a:ea typeface="ＭＳ Ｐゴシック" charset="0"/>
                <a:cs typeface="ＭＳ Ｐゴシック" charset="0"/>
              </a:endParaRPr>
            </a:p>
          </p:txBody>
        </p:sp>
      </p:grpSp>
      <p:grpSp>
        <p:nvGrpSpPr>
          <p:cNvPr id="23" name="Groupe 22"/>
          <p:cNvGrpSpPr/>
          <p:nvPr/>
        </p:nvGrpSpPr>
        <p:grpSpPr>
          <a:xfrm>
            <a:off x="0" y="4653136"/>
            <a:ext cx="8352928" cy="1994738"/>
            <a:chOff x="0" y="4653136"/>
            <a:chExt cx="8352928" cy="1994738"/>
          </a:xfrm>
        </p:grpSpPr>
        <p:grpSp>
          <p:nvGrpSpPr>
            <p:cNvPr id="19" name="Groupe 18"/>
            <p:cNvGrpSpPr/>
            <p:nvPr/>
          </p:nvGrpSpPr>
          <p:grpSpPr>
            <a:xfrm>
              <a:off x="0" y="5373216"/>
              <a:ext cx="8352928" cy="1274658"/>
              <a:chOff x="251520" y="4941168"/>
              <a:chExt cx="8352928" cy="1274658"/>
            </a:xfrm>
          </p:grpSpPr>
          <p:sp>
            <p:nvSpPr>
              <p:cNvPr id="11" name="ZoneTexte 10"/>
              <p:cNvSpPr txBox="1"/>
              <p:nvPr/>
            </p:nvSpPr>
            <p:spPr>
              <a:xfrm>
                <a:off x="251520" y="4941168"/>
                <a:ext cx="8064896" cy="338554"/>
              </a:xfrm>
              <a:prstGeom prst="rect">
                <a:avLst/>
              </a:prstGeom>
              <a:noFill/>
            </p:spPr>
            <p:txBody>
              <a:bodyPr wrap="square" rtlCol="0">
                <a:spAutoFit/>
              </a:bodyPr>
              <a:lstStyle/>
              <a:p>
                <a:r>
                  <a:rPr lang="fr-FR" sz="1600" dirty="0" smtClean="0">
                    <a:solidFill>
                      <a:schemeClr val="accent1">
                        <a:lumMod val="75000"/>
                      </a:schemeClr>
                    </a:solidFill>
                  </a:rPr>
                  <a:t>- Transmettre les consignes aux équipes affectées.</a:t>
                </a:r>
                <a:endParaRPr lang="fr-FR" sz="1600" dirty="0">
                  <a:solidFill>
                    <a:schemeClr val="accent1">
                      <a:lumMod val="75000"/>
                    </a:schemeClr>
                  </a:solidFill>
                </a:endParaRPr>
              </a:p>
            </p:txBody>
          </p:sp>
          <p:sp>
            <p:nvSpPr>
              <p:cNvPr id="12" name="ZoneTexte 11"/>
              <p:cNvSpPr txBox="1"/>
              <p:nvPr/>
            </p:nvSpPr>
            <p:spPr>
              <a:xfrm>
                <a:off x="251520" y="5301208"/>
                <a:ext cx="8352928" cy="338554"/>
              </a:xfrm>
              <a:prstGeom prst="rect">
                <a:avLst/>
              </a:prstGeom>
              <a:noFill/>
            </p:spPr>
            <p:txBody>
              <a:bodyPr wrap="square" rtlCol="0">
                <a:spAutoFit/>
              </a:bodyPr>
              <a:lstStyle/>
              <a:p>
                <a:r>
                  <a:rPr lang="fr-FR" sz="1600" dirty="0" smtClean="0">
                    <a:solidFill>
                      <a:schemeClr val="accent1">
                        <a:lumMod val="75000"/>
                      </a:schemeClr>
                    </a:solidFill>
                  </a:rPr>
                  <a:t>- Suivre l’avancement des travaux.</a:t>
                </a:r>
                <a:endParaRPr lang="fr-FR" sz="1600" dirty="0">
                  <a:solidFill>
                    <a:schemeClr val="accent1">
                      <a:lumMod val="75000"/>
                    </a:schemeClr>
                  </a:solidFill>
                </a:endParaRPr>
              </a:p>
            </p:txBody>
          </p:sp>
          <p:sp>
            <p:nvSpPr>
              <p:cNvPr id="13" name="ZoneTexte 12"/>
              <p:cNvSpPr txBox="1"/>
              <p:nvPr/>
            </p:nvSpPr>
            <p:spPr>
              <a:xfrm>
                <a:off x="323528" y="5589240"/>
                <a:ext cx="7632848" cy="338554"/>
              </a:xfrm>
              <a:prstGeom prst="rect">
                <a:avLst/>
              </a:prstGeom>
              <a:noFill/>
            </p:spPr>
            <p:txBody>
              <a:bodyPr wrap="square" rtlCol="0">
                <a:spAutoFit/>
              </a:bodyPr>
              <a:lstStyle/>
              <a:p>
                <a:r>
                  <a:rPr lang="fr-FR" sz="1600" dirty="0" smtClean="0">
                    <a:solidFill>
                      <a:schemeClr val="accent1">
                        <a:lumMod val="75000"/>
                      </a:schemeClr>
                    </a:solidFill>
                  </a:rPr>
                  <a:t>- Organiser, planifier et conduire une réunion.</a:t>
                </a:r>
                <a:endParaRPr lang="fr-FR" sz="1600" dirty="0">
                  <a:solidFill>
                    <a:schemeClr val="accent1">
                      <a:lumMod val="75000"/>
                    </a:schemeClr>
                  </a:solidFill>
                </a:endParaRPr>
              </a:p>
            </p:txBody>
          </p:sp>
          <p:sp>
            <p:nvSpPr>
              <p:cNvPr id="14" name="ZoneTexte 13"/>
              <p:cNvSpPr txBox="1"/>
              <p:nvPr/>
            </p:nvSpPr>
            <p:spPr>
              <a:xfrm>
                <a:off x="251520" y="5877272"/>
                <a:ext cx="7704856" cy="338554"/>
              </a:xfrm>
              <a:prstGeom prst="rect">
                <a:avLst/>
              </a:prstGeom>
              <a:noFill/>
            </p:spPr>
            <p:txBody>
              <a:bodyPr wrap="square" rtlCol="0">
                <a:spAutoFit/>
              </a:bodyPr>
              <a:lstStyle/>
              <a:p>
                <a:r>
                  <a:rPr lang="fr-FR" sz="1600" dirty="0" smtClean="0">
                    <a:solidFill>
                      <a:schemeClr val="accent1">
                        <a:lumMod val="75000"/>
                      </a:schemeClr>
                    </a:solidFill>
                  </a:rPr>
                  <a:t>- Appliquer et faire appliquer les modes opératoires.</a:t>
                </a:r>
                <a:endParaRPr lang="fr-FR" sz="1600" dirty="0">
                  <a:solidFill>
                    <a:schemeClr val="accent1">
                      <a:lumMod val="75000"/>
                    </a:schemeClr>
                  </a:solidFill>
                </a:endParaRPr>
              </a:p>
            </p:txBody>
          </p:sp>
        </p:grpSp>
        <p:sp>
          <p:nvSpPr>
            <p:cNvPr id="20" name="Rectangle 2"/>
            <p:cNvSpPr txBox="1">
              <a:spLocks noChangeArrowheads="1"/>
            </p:cNvSpPr>
            <p:nvPr/>
          </p:nvSpPr>
          <p:spPr bwMode="auto">
            <a:xfrm>
              <a:off x="0" y="4653136"/>
              <a:ext cx="4139952"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lgn="ctr">
                <a:defRPr/>
              </a:pPr>
              <a:r>
                <a:rPr lang="fr-FR" sz="2200" b="1" dirty="0" smtClean="0"/>
                <a:t>C3-4. </a:t>
              </a:r>
              <a:r>
                <a:rPr lang="fr-FR" sz="2400" b="1" dirty="0" smtClean="0"/>
                <a:t>Manager une équipe</a:t>
              </a:r>
              <a:endParaRPr kumimoji="0" lang="fr-FR" sz="2200" b="1" i="0" u="none" strike="noStrike" kern="0" cap="none" spc="0" normalizeH="0" baseline="0" noProof="0" dirty="0">
                <a:ln>
                  <a:noFill/>
                </a:ln>
                <a:solidFill>
                  <a:schemeClr val="tx2"/>
                </a:solidFill>
                <a:effectLst/>
                <a:uLnTx/>
                <a:uFillTx/>
                <a:latin typeface="Arial" charset="0"/>
                <a:ea typeface="ＭＳ Ｐゴシック" charset="0"/>
                <a:cs typeface="ＭＳ Ｐゴシック"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0-#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par>
                                <p:cTn id="9" presetID="6" presetClass="emph" presetSubtype="0" fill="hold" nodeType="withEffect">
                                  <p:stCondLst>
                                    <p:cond delay="0"/>
                                  </p:stCondLst>
                                  <p:childTnLst>
                                    <p:animScale>
                                      <p:cBhvr>
                                        <p:cTn id="10" dur="2000" fill="hold"/>
                                        <p:tgtEl>
                                          <p:spTgt spid="21"/>
                                        </p:tgtEl>
                                      </p:cBhvr>
                                      <p:by x="100000" y="150000"/>
                                    </p:animScale>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7" presetClass="entr" presetSubtype="8"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0-#ppt_w/2"/>
                                          </p:val>
                                        </p:tav>
                                        <p:tav tm="100000">
                                          <p:val>
                                            <p:strVal val="#ppt_x"/>
                                          </p:val>
                                        </p:tav>
                                      </p:tavLst>
                                    </p:anim>
                                    <p:anim calcmode="lin" valueType="num">
                                      <p:cBhvr additive="base">
                                        <p:cTn id="16" dur="1000" fill="hold"/>
                                        <p:tgtEl>
                                          <p:spTgt spid="22"/>
                                        </p:tgtEl>
                                        <p:attrNameLst>
                                          <p:attrName>ppt_y</p:attrName>
                                        </p:attrNameLst>
                                      </p:cBhvr>
                                      <p:tavLst>
                                        <p:tav tm="0">
                                          <p:val>
                                            <p:strVal val="#ppt_y"/>
                                          </p:val>
                                        </p:tav>
                                        <p:tav tm="100000">
                                          <p:val>
                                            <p:strVal val="#ppt_y"/>
                                          </p:val>
                                        </p:tav>
                                      </p:tavLst>
                                    </p:anim>
                                  </p:childTnLst>
                                </p:cTn>
                              </p:par>
                              <p:par>
                                <p:cTn id="17" presetID="6" presetClass="emph" presetSubtype="0" fill="hold" nodeType="withEffect">
                                  <p:stCondLst>
                                    <p:cond delay="0"/>
                                  </p:stCondLst>
                                  <p:childTnLst>
                                    <p:animScale>
                                      <p:cBhvr>
                                        <p:cTn id="18" dur="2000" fill="hold"/>
                                        <p:tgtEl>
                                          <p:spTgt spid="22"/>
                                        </p:tgtEl>
                                      </p:cBhvr>
                                      <p:by x="100000" y="150000"/>
                                    </p:animScale>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7" presetClass="entr" presetSubtype="8"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0" fill="hold"/>
                                        <p:tgtEl>
                                          <p:spTgt spid="23"/>
                                        </p:tgtEl>
                                        <p:attrNameLst>
                                          <p:attrName>ppt_x</p:attrName>
                                        </p:attrNameLst>
                                      </p:cBhvr>
                                      <p:tavLst>
                                        <p:tav tm="0">
                                          <p:val>
                                            <p:strVal val="0-#ppt_w/2"/>
                                          </p:val>
                                        </p:tav>
                                        <p:tav tm="100000">
                                          <p:val>
                                            <p:strVal val="#ppt_x"/>
                                          </p:val>
                                        </p:tav>
                                      </p:tavLst>
                                    </p:anim>
                                    <p:anim calcmode="lin" valueType="num">
                                      <p:cBhvr additive="base">
                                        <p:cTn id="24" dur="5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0.15364 0.02266 L 0.31094 -0.38636 " pathEditMode="relative" rAng="0" ptsTypes="AA">
                                      <p:cBhvr>
                                        <p:cTn id="28" dur="2000" fill="hold"/>
                                        <p:tgtEl>
                                          <p:spTgt spid="23"/>
                                        </p:tgtEl>
                                        <p:attrNameLst>
                                          <p:attrName>ppt_x</p:attrName>
                                          <p:attrName>ppt_y</p:attrName>
                                        </p:attrNameLst>
                                      </p:cBhvr>
                                      <p:rCtr x="23200" y="-20500"/>
                                    </p:animMotion>
                                  </p:childTnLst>
                                </p:cTn>
                              </p:par>
                              <p:par>
                                <p:cTn id="29" presetID="6" presetClass="emph" presetSubtype="0" fill="hold" nodeType="withEffect">
                                  <p:stCondLst>
                                    <p:cond delay="0"/>
                                  </p:stCondLst>
                                  <p:childTnLst>
                                    <p:animScale>
                                      <p:cBhvr>
                                        <p:cTn id="30"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1475656" y="0"/>
            <a:ext cx="7668344" cy="922412"/>
            <a:chOff x="1475656" y="0"/>
            <a:chExt cx="7668344" cy="922412"/>
          </a:xfrm>
        </p:grpSpPr>
        <p:sp>
          <p:nvSpPr>
            <p:cNvPr id="3" name="Rectangle 2"/>
            <p:cNvSpPr>
              <a:spLocks noChangeArrowheads="1"/>
            </p:cNvSpPr>
            <p:nvPr/>
          </p:nvSpPr>
          <p:spPr bwMode="auto">
            <a:xfrm>
              <a:off x="2123728" y="0"/>
              <a:ext cx="6299721" cy="461665"/>
            </a:xfrm>
            <a:prstGeom prst="rect">
              <a:avLst/>
            </a:prstGeom>
            <a:solidFill>
              <a:schemeClr val="accent2"/>
            </a:solidFill>
            <a:ln w="9525">
              <a:solidFill>
                <a:schemeClr val="folHlink"/>
              </a:solidFill>
              <a:miter lim="800000"/>
              <a:headEnd/>
              <a:tailEnd/>
            </a:ln>
            <a:effectLst/>
          </p:spPr>
          <p:txBody>
            <a:bodyPr wrap="square">
              <a:spAutoFit/>
            </a:bodyPr>
            <a:lstStyle/>
            <a:p>
              <a:pPr lvl="0" algn="ctr"/>
              <a:r>
                <a:rPr lang="fr-FR" sz="2400" b="1" dirty="0" smtClean="0">
                  <a:solidFill>
                    <a:schemeClr val="bg1"/>
                  </a:solidFill>
                </a:rPr>
                <a:t>Présentation d’activités d’apprentissage</a:t>
              </a:r>
              <a:endParaRPr lang="fr-FR" sz="2400" b="1" kern="0" dirty="0" smtClean="0">
                <a:solidFill>
                  <a:schemeClr val="bg1"/>
                </a:solidFill>
                <a:cs typeface="ＭＳ Ｐゴシック" charset="0"/>
              </a:endParaRPr>
            </a:p>
          </p:txBody>
        </p:sp>
        <p:sp>
          <p:nvSpPr>
            <p:cNvPr id="4" name="Ellipse 3"/>
            <p:cNvSpPr/>
            <p:nvPr/>
          </p:nvSpPr>
          <p:spPr>
            <a:xfrm>
              <a:off x="1475656" y="476672"/>
              <a:ext cx="7416824" cy="43204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742950" lvl="2" indent="-342900" eaLnBrk="1" hangingPunct="1">
                <a:buFont typeface="Arial" charset="0"/>
                <a:buNone/>
              </a:pPr>
              <a:r>
                <a:rPr lang="fr-FR" b="1" dirty="0" smtClean="0">
                  <a:solidFill>
                    <a:schemeClr val="bg1"/>
                  </a:solidFill>
                </a:rPr>
                <a:t>-E- Pose  d’éléments complémentaires.</a:t>
              </a:r>
            </a:p>
          </p:txBody>
        </p:sp>
        <p:pic>
          <p:nvPicPr>
            <p:cNvPr id="3074" name="Picture 2"/>
            <p:cNvPicPr>
              <a:picLocks noChangeAspect="1" noChangeArrowheads="1"/>
            </p:cNvPicPr>
            <p:nvPr/>
          </p:nvPicPr>
          <p:blipFill>
            <a:blip r:embed="rId3" cstate="print"/>
            <a:srcRect/>
            <a:stretch>
              <a:fillRect/>
            </a:stretch>
          </p:blipFill>
          <p:spPr bwMode="auto">
            <a:xfrm>
              <a:off x="8270925" y="0"/>
              <a:ext cx="873075" cy="922412"/>
            </a:xfrm>
            <a:prstGeom prst="rect">
              <a:avLst/>
            </a:prstGeom>
            <a:noFill/>
            <a:ln w="9525">
              <a:noFill/>
              <a:miter lim="800000"/>
              <a:headEnd/>
              <a:tailEnd/>
            </a:ln>
          </p:spPr>
        </p:pic>
      </p:grpSp>
      <p:sp>
        <p:nvSpPr>
          <p:cNvPr id="8" name="ZoneTexte 7"/>
          <p:cNvSpPr txBox="1"/>
          <p:nvPr/>
        </p:nvSpPr>
        <p:spPr>
          <a:xfrm>
            <a:off x="0" y="1052737"/>
            <a:ext cx="9468544" cy="861774"/>
          </a:xfrm>
          <a:prstGeom prst="rect">
            <a:avLst/>
          </a:prstGeom>
          <a:noFill/>
        </p:spPr>
        <p:txBody>
          <a:bodyPr wrap="square" lIns="0" tIns="0" rIns="0" bIns="0" rtlCol="0">
            <a:spAutoFit/>
          </a:bodyPr>
          <a:lstStyle/>
          <a:p>
            <a:pPr>
              <a:buFontTx/>
              <a:buChar char="-"/>
            </a:pPr>
            <a:r>
              <a:rPr lang="fr-FR" sz="2800" dirty="0" smtClean="0"/>
              <a:t>Exemple d’activité proposée : </a:t>
            </a:r>
            <a:r>
              <a:rPr lang="fr-FR" sz="2400" dirty="0" smtClean="0"/>
              <a:t>pose d’une fenêtre de toit</a:t>
            </a:r>
          </a:p>
          <a:p>
            <a:endParaRPr lang="fr-FR" sz="2800" dirty="0"/>
          </a:p>
        </p:txBody>
      </p:sp>
      <p:grpSp>
        <p:nvGrpSpPr>
          <p:cNvPr id="30" name="Groupe 29"/>
          <p:cNvGrpSpPr/>
          <p:nvPr/>
        </p:nvGrpSpPr>
        <p:grpSpPr>
          <a:xfrm>
            <a:off x="179512" y="1628800"/>
            <a:ext cx="4335697" cy="1986759"/>
            <a:chOff x="179512" y="1628800"/>
            <a:chExt cx="4335697" cy="1986759"/>
          </a:xfrm>
        </p:grpSpPr>
        <p:pic>
          <p:nvPicPr>
            <p:cNvPr id="3075" name="Picture 3"/>
            <p:cNvPicPr>
              <a:picLocks noChangeAspect="1" noChangeArrowheads="1"/>
            </p:cNvPicPr>
            <p:nvPr/>
          </p:nvPicPr>
          <p:blipFill>
            <a:blip r:embed="rId4" cstate="print"/>
            <a:srcRect/>
            <a:stretch>
              <a:fillRect/>
            </a:stretch>
          </p:blipFill>
          <p:spPr bwMode="auto">
            <a:xfrm>
              <a:off x="179512" y="1628800"/>
              <a:ext cx="3816424" cy="1986759"/>
            </a:xfrm>
            <a:prstGeom prst="rect">
              <a:avLst/>
            </a:prstGeom>
            <a:noFill/>
            <a:ln w="9525">
              <a:noFill/>
              <a:miter lim="800000"/>
              <a:headEnd/>
              <a:tailEnd/>
            </a:ln>
          </p:spPr>
        </p:pic>
        <p:sp>
          <p:nvSpPr>
            <p:cNvPr id="12" name="ZoneTexte 11"/>
            <p:cNvSpPr txBox="1"/>
            <p:nvPr/>
          </p:nvSpPr>
          <p:spPr>
            <a:xfrm rot="20437457">
              <a:off x="1455377" y="3061141"/>
              <a:ext cx="3059832" cy="400110"/>
            </a:xfrm>
            <a:prstGeom prst="rect">
              <a:avLst/>
            </a:prstGeom>
            <a:noFill/>
          </p:spPr>
          <p:txBody>
            <a:bodyPr wrap="square" rtlCol="0">
              <a:spAutoFit/>
            </a:bodyPr>
            <a:lstStyle/>
            <a:p>
              <a:r>
                <a:rPr lang="fr-FR" b="1" dirty="0" smtClean="0">
                  <a:solidFill>
                    <a:srgbClr val="FF0000"/>
                  </a:solidFill>
                </a:rPr>
                <a:t>On part d’un exemple</a:t>
              </a:r>
            </a:p>
          </p:txBody>
        </p:sp>
      </p:grpSp>
      <p:grpSp>
        <p:nvGrpSpPr>
          <p:cNvPr id="32" name="Groupe 31"/>
          <p:cNvGrpSpPr/>
          <p:nvPr/>
        </p:nvGrpSpPr>
        <p:grpSpPr>
          <a:xfrm>
            <a:off x="0" y="4077072"/>
            <a:ext cx="3923928" cy="2317452"/>
            <a:chOff x="0" y="4077072"/>
            <a:chExt cx="3923928" cy="2317452"/>
          </a:xfrm>
        </p:grpSpPr>
        <p:pic>
          <p:nvPicPr>
            <p:cNvPr id="1026" name="Picture 2"/>
            <p:cNvPicPr>
              <a:picLocks noChangeAspect="1" noChangeArrowheads="1"/>
            </p:cNvPicPr>
            <p:nvPr/>
          </p:nvPicPr>
          <p:blipFill>
            <a:blip r:embed="rId5" cstate="print"/>
            <a:srcRect/>
            <a:stretch>
              <a:fillRect/>
            </a:stretch>
          </p:blipFill>
          <p:spPr bwMode="auto">
            <a:xfrm>
              <a:off x="0" y="4077072"/>
              <a:ext cx="1331640" cy="2140035"/>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rot="16200000">
              <a:off x="856990" y="4623730"/>
              <a:ext cx="2245444" cy="1296144"/>
            </a:xfrm>
            <a:prstGeom prst="rect">
              <a:avLst/>
            </a:prstGeom>
            <a:noFill/>
            <a:ln w="9525">
              <a:noFill/>
              <a:miter lim="800000"/>
              <a:headEnd/>
              <a:tailEnd/>
            </a:ln>
          </p:spPr>
        </p:pic>
        <p:pic>
          <p:nvPicPr>
            <p:cNvPr id="1028" name="Picture 4"/>
            <p:cNvPicPr>
              <a:picLocks noChangeAspect="1" noChangeArrowheads="1"/>
            </p:cNvPicPr>
            <p:nvPr/>
          </p:nvPicPr>
          <p:blipFill>
            <a:blip r:embed="rId7" cstate="print"/>
            <a:srcRect/>
            <a:stretch>
              <a:fillRect/>
            </a:stretch>
          </p:blipFill>
          <p:spPr bwMode="auto">
            <a:xfrm>
              <a:off x="2483768" y="4149080"/>
              <a:ext cx="1440160" cy="2239294"/>
            </a:xfrm>
            <a:prstGeom prst="rect">
              <a:avLst/>
            </a:prstGeom>
            <a:noFill/>
            <a:ln w="9525">
              <a:noFill/>
              <a:miter lim="800000"/>
              <a:headEnd/>
              <a:tailEnd/>
            </a:ln>
          </p:spPr>
        </p:pic>
        <p:sp>
          <p:nvSpPr>
            <p:cNvPr id="13" name="ZoneTexte 12"/>
            <p:cNvSpPr txBox="1"/>
            <p:nvPr/>
          </p:nvSpPr>
          <p:spPr>
            <a:xfrm rot="20437457">
              <a:off x="0" y="5221380"/>
              <a:ext cx="3059832" cy="400110"/>
            </a:xfrm>
            <a:prstGeom prst="rect">
              <a:avLst/>
            </a:prstGeom>
            <a:noFill/>
          </p:spPr>
          <p:txBody>
            <a:bodyPr wrap="square" rtlCol="0">
              <a:spAutoFit/>
            </a:bodyPr>
            <a:lstStyle/>
            <a:p>
              <a:r>
                <a:rPr lang="fr-FR" b="1" dirty="0" smtClean="0">
                  <a:solidFill>
                    <a:srgbClr val="FF0000"/>
                  </a:solidFill>
                </a:rPr>
                <a:t>Phase de préparation</a:t>
              </a:r>
            </a:p>
          </p:txBody>
        </p:sp>
      </p:grpSp>
      <p:grpSp>
        <p:nvGrpSpPr>
          <p:cNvPr id="34" name="Groupe 33"/>
          <p:cNvGrpSpPr/>
          <p:nvPr/>
        </p:nvGrpSpPr>
        <p:grpSpPr>
          <a:xfrm>
            <a:off x="4000356" y="1484784"/>
            <a:ext cx="4895216" cy="4896544"/>
            <a:chOff x="4000356" y="1484784"/>
            <a:chExt cx="4895216" cy="4896544"/>
          </a:xfrm>
        </p:grpSpPr>
        <p:grpSp>
          <p:nvGrpSpPr>
            <p:cNvPr id="33" name="Groupe 32"/>
            <p:cNvGrpSpPr/>
            <p:nvPr/>
          </p:nvGrpSpPr>
          <p:grpSpPr>
            <a:xfrm>
              <a:off x="4139952" y="1484784"/>
              <a:ext cx="4392489" cy="4896544"/>
              <a:chOff x="4139952" y="1484784"/>
              <a:chExt cx="4392489" cy="4896544"/>
            </a:xfrm>
          </p:grpSpPr>
          <p:grpSp>
            <p:nvGrpSpPr>
              <p:cNvPr id="29" name="Groupe 28"/>
              <p:cNvGrpSpPr/>
              <p:nvPr/>
            </p:nvGrpSpPr>
            <p:grpSpPr>
              <a:xfrm>
                <a:off x="4139952" y="4365104"/>
                <a:ext cx="1378837" cy="2016224"/>
                <a:chOff x="3851920" y="4365104"/>
                <a:chExt cx="1378837" cy="2016224"/>
              </a:xfrm>
            </p:grpSpPr>
            <p:pic>
              <p:nvPicPr>
                <p:cNvPr id="1035" name="Picture 11"/>
                <p:cNvPicPr>
                  <a:picLocks noChangeAspect="1" noChangeArrowheads="1"/>
                </p:cNvPicPr>
                <p:nvPr/>
              </p:nvPicPr>
              <p:blipFill>
                <a:blip r:embed="rId8" cstate="print"/>
                <a:srcRect/>
                <a:stretch>
                  <a:fillRect/>
                </a:stretch>
              </p:blipFill>
              <p:spPr bwMode="auto">
                <a:xfrm>
                  <a:off x="3851921" y="4365104"/>
                  <a:ext cx="1378836" cy="2016224"/>
                </a:xfrm>
                <a:prstGeom prst="rect">
                  <a:avLst/>
                </a:prstGeom>
                <a:noFill/>
                <a:ln w="9525">
                  <a:noFill/>
                  <a:miter lim="800000"/>
                  <a:headEnd/>
                  <a:tailEnd/>
                </a:ln>
              </p:spPr>
            </p:pic>
            <p:sp>
              <p:nvSpPr>
                <p:cNvPr id="20" name="ZoneTexte 19"/>
                <p:cNvSpPr txBox="1"/>
                <p:nvPr/>
              </p:nvSpPr>
              <p:spPr>
                <a:xfrm>
                  <a:off x="3851920" y="5877272"/>
                  <a:ext cx="1368152" cy="492443"/>
                </a:xfrm>
                <a:prstGeom prst="rect">
                  <a:avLst/>
                </a:prstGeom>
                <a:solidFill>
                  <a:schemeClr val="bg1"/>
                </a:solidFill>
                <a:ln>
                  <a:solidFill>
                    <a:schemeClr val="tx2"/>
                  </a:solidFill>
                </a:ln>
              </p:spPr>
              <p:txBody>
                <a:bodyPr wrap="square" lIns="0" tIns="0" rIns="0" bIns="0" rtlCol="0">
                  <a:spAutoFit/>
                </a:bodyPr>
                <a:lstStyle/>
                <a:p>
                  <a:pPr algn="ctr"/>
                  <a:r>
                    <a:rPr lang="fr-FR" sz="1600" dirty="0" smtClean="0">
                      <a:solidFill>
                        <a:srgbClr val="FF0000"/>
                      </a:solidFill>
                    </a:rPr>
                    <a:t>Ouverture de la trémie</a:t>
                  </a:r>
                  <a:endParaRPr lang="fr-FR" sz="1600" dirty="0">
                    <a:solidFill>
                      <a:srgbClr val="FF0000"/>
                    </a:solidFill>
                  </a:endParaRPr>
                </a:p>
              </p:txBody>
            </p:sp>
          </p:grpSp>
          <p:grpSp>
            <p:nvGrpSpPr>
              <p:cNvPr id="28" name="Groupe 27"/>
              <p:cNvGrpSpPr/>
              <p:nvPr/>
            </p:nvGrpSpPr>
            <p:grpSpPr>
              <a:xfrm>
                <a:off x="5652120" y="4365104"/>
                <a:ext cx="1411923" cy="2004611"/>
                <a:chOff x="5292080" y="4365104"/>
                <a:chExt cx="1411923" cy="2004611"/>
              </a:xfrm>
            </p:grpSpPr>
            <p:pic>
              <p:nvPicPr>
                <p:cNvPr id="1036" name="Picture 12"/>
                <p:cNvPicPr>
                  <a:picLocks noChangeAspect="1" noChangeArrowheads="1"/>
                </p:cNvPicPr>
                <p:nvPr/>
              </p:nvPicPr>
              <p:blipFill>
                <a:blip r:embed="rId9" cstate="print"/>
                <a:srcRect/>
                <a:stretch>
                  <a:fillRect/>
                </a:stretch>
              </p:blipFill>
              <p:spPr bwMode="auto">
                <a:xfrm>
                  <a:off x="5292080" y="4365104"/>
                  <a:ext cx="1411923" cy="1872959"/>
                </a:xfrm>
                <a:prstGeom prst="rect">
                  <a:avLst/>
                </a:prstGeom>
                <a:noFill/>
                <a:ln w="9525">
                  <a:noFill/>
                  <a:miter lim="800000"/>
                  <a:headEnd/>
                  <a:tailEnd/>
                </a:ln>
              </p:spPr>
            </p:pic>
            <p:sp>
              <p:nvSpPr>
                <p:cNvPr id="22" name="ZoneTexte 21"/>
                <p:cNvSpPr txBox="1"/>
                <p:nvPr/>
              </p:nvSpPr>
              <p:spPr>
                <a:xfrm>
                  <a:off x="5292080" y="5877272"/>
                  <a:ext cx="1368152" cy="492443"/>
                </a:xfrm>
                <a:prstGeom prst="rect">
                  <a:avLst/>
                </a:prstGeom>
                <a:solidFill>
                  <a:schemeClr val="bg1"/>
                </a:solidFill>
                <a:ln>
                  <a:solidFill>
                    <a:schemeClr val="tx2"/>
                  </a:solidFill>
                </a:ln>
              </p:spPr>
              <p:txBody>
                <a:bodyPr wrap="square" lIns="0" tIns="0" rIns="0" bIns="0" rtlCol="0">
                  <a:spAutoFit/>
                </a:bodyPr>
                <a:lstStyle/>
                <a:p>
                  <a:pPr algn="ctr"/>
                  <a:r>
                    <a:rPr lang="fr-FR" sz="1600" dirty="0" smtClean="0">
                      <a:solidFill>
                        <a:srgbClr val="FF0000"/>
                      </a:solidFill>
                    </a:rPr>
                    <a:t>Pose du châssis</a:t>
                  </a:r>
                  <a:endParaRPr lang="fr-FR" sz="1600" dirty="0">
                    <a:solidFill>
                      <a:srgbClr val="FF0000"/>
                    </a:solidFill>
                  </a:endParaRPr>
                </a:p>
              </p:txBody>
            </p:sp>
          </p:grpSp>
          <p:grpSp>
            <p:nvGrpSpPr>
              <p:cNvPr id="27" name="Groupe 26"/>
              <p:cNvGrpSpPr/>
              <p:nvPr/>
            </p:nvGrpSpPr>
            <p:grpSpPr>
              <a:xfrm>
                <a:off x="7164288" y="4365104"/>
                <a:ext cx="1368153" cy="1974413"/>
                <a:chOff x="6804248" y="4365104"/>
                <a:chExt cx="1368153" cy="1974413"/>
              </a:xfrm>
            </p:grpSpPr>
            <p:pic>
              <p:nvPicPr>
                <p:cNvPr id="1037" name="Picture 13"/>
                <p:cNvPicPr>
                  <a:picLocks noChangeAspect="1" noChangeArrowheads="1"/>
                </p:cNvPicPr>
                <p:nvPr/>
              </p:nvPicPr>
              <p:blipFill>
                <a:blip r:embed="rId10" cstate="print"/>
                <a:srcRect/>
                <a:stretch>
                  <a:fillRect/>
                </a:stretch>
              </p:blipFill>
              <p:spPr bwMode="auto">
                <a:xfrm>
                  <a:off x="6804249" y="4365104"/>
                  <a:ext cx="1368152" cy="1872208"/>
                </a:xfrm>
                <a:prstGeom prst="rect">
                  <a:avLst/>
                </a:prstGeom>
                <a:noFill/>
                <a:ln w="9525">
                  <a:noFill/>
                  <a:miter lim="800000"/>
                  <a:headEnd/>
                  <a:tailEnd/>
                </a:ln>
              </p:spPr>
            </p:pic>
            <p:sp>
              <p:nvSpPr>
                <p:cNvPr id="25" name="ZoneTexte 24"/>
                <p:cNvSpPr txBox="1"/>
                <p:nvPr/>
              </p:nvSpPr>
              <p:spPr>
                <a:xfrm>
                  <a:off x="6804248" y="6093296"/>
                  <a:ext cx="1368152" cy="246221"/>
                </a:xfrm>
                <a:prstGeom prst="rect">
                  <a:avLst/>
                </a:prstGeom>
                <a:solidFill>
                  <a:schemeClr val="bg1"/>
                </a:solidFill>
                <a:ln>
                  <a:solidFill>
                    <a:schemeClr val="tx2"/>
                  </a:solidFill>
                </a:ln>
              </p:spPr>
              <p:txBody>
                <a:bodyPr wrap="square" lIns="0" tIns="0" rIns="0" bIns="0" rtlCol="0">
                  <a:spAutoFit/>
                </a:bodyPr>
                <a:lstStyle/>
                <a:p>
                  <a:pPr algn="ctr"/>
                  <a:r>
                    <a:rPr lang="fr-FR" sz="1600" dirty="0" smtClean="0">
                      <a:solidFill>
                        <a:srgbClr val="FF0000"/>
                      </a:solidFill>
                    </a:rPr>
                    <a:t>Étanchéité</a:t>
                  </a:r>
                  <a:endParaRPr lang="fr-FR" sz="1600" dirty="0">
                    <a:solidFill>
                      <a:srgbClr val="FF0000"/>
                    </a:solidFill>
                  </a:endParaRPr>
                </a:p>
              </p:txBody>
            </p:sp>
          </p:grpSp>
          <p:grpSp>
            <p:nvGrpSpPr>
              <p:cNvPr id="31" name="Groupe 30"/>
              <p:cNvGrpSpPr/>
              <p:nvPr/>
            </p:nvGrpSpPr>
            <p:grpSpPr>
              <a:xfrm>
                <a:off x="4272333" y="1484784"/>
                <a:ext cx="4081488" cy="2626246"/>
                <a:chOff x="4272333" y="1484784"/>
                <a:chExt cx="4081488" cy="2626246"/>
              </a:xfrm>
            </p:grpSpPr>
            <p:pic>
              <p:nvPicPr>
                <p:cNvPr id="1034" name="Picture 10"/>
                <p:cNvPicPr>
                  <a:picLocks noChangeAspect="1" noChangeArrowheads="1"/>
                </p:cNvPicPr>
                <p:nvPr/>
              </p:nvPicPr>
              <p:blipFill>
                <a:blip r:embed="rId11" cstate="print"/>
                <a:srcRect/>
                <a:stretch>
                  <a:fillRect/>
                </a:stretch>
              </p:blipFill>
              <p:spPr bwMode="auto">
                <a:xfrm>
                  <a:off x="5580112" y="1484784"/>
                  <a:ext cx="2773709" cy="2626246"/>
                </a:xfrm>
                <a:prstGeom prst="rect">
                  <a:avLst/>
                </a:prstGeom>
                <a:noFill/>
                <a:ln w="9525">
                  <a:noFill/>
                  <a:miter lim="800000"/>
                  <a:headEnd/>
                  <a:tailEnd/>
                </a:ln>
              </p:spPr>
            </p:pic>
            <p:sp>
              <p:nvSpPr>
                <p:cNvPr id="14" name="ZoneTexte 13"/>
                <p:cNvSpPr txBox="1"/>
                <p:nvPr/>
              </p:nvSpPr>
              <p:spPr>
                <a:xfrm rot="20437457">
                  <a:off x="4272333" y="2650472"/>
                  <a:ext cx="2754624" cy="400110"/>
                </a:xfrm>
                <a:prstGeom prst="rect">
                  <a:avLst/>
                </a:prstGeom>
                <a:solidFill>
                  <a:schemeClr val="bg1"/>
                </a:solidFill>
              </p:spPr>
              <p:txBody>
                <a:bodyPr wrap="square" rtlCol="0">
                  <a:spAutoFit/>
                </a:bodyPr>
                <a:lstStyle/>
                <a:p>
                  <a:r>
                    <a:rPr lang="fr-FR" b="1" dirty="0" smtClean="0">
                      <a:solidFill>
                        <a:srgbClr val="FF0000"/>
                      </a:solidFill>
                    </a:rPr>
                    <a:t>Phase de pose</a:t>
                  </a:r>
                </a:p>
              </p:txBody>
            </p:sp>
          </p:grpSp>
        </p:grpSp>
        <p:sp>
          <p:nvSpPr>
            <p:cNvPr id="26" name="Flèche courbée vers le haut 25"/>
            <p:cNvSpPr/>
            <p:nvPr/>
          </p:nvSpPr>
          <p:spPr>
            <a:xfrm rot="19919739">
              <a:off x="4000356" y="4390892"/>
              <a:ext cx="4895216" cy="1134728"/>
            </a:xfrm>
            <a:prstGeom prst="curvedUpArrow">
              <a:avLst>
                <a:gd name="adj1" fmla="val 21191"/>
                <a:gd name="adj2" fmla="val 52415"/>
                <a:gd name="adj3" fmla="val 30897"/>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0-#ppt_w/2"/>
                                          </p:val>
                                        </p:tav>
                                        <p:tav tm="100000">
                                          <p:val>
                                            <p:strVal val="#ppt_x"/>
                                          </p:val>
                                        </p:tav>
                                      </p:tavLst>
                                    </p:anim>
                                    <p:anim calcmode="lin" valueType="num">
                                      <p:cBhvr additive="base">
                                        <p:cTn id="8" dur="1000" fill="hold"/>
                                        <p:tgtEl>
                                          <p:spTgt spid="30"/>
                                        </p:tgtEl>
                                        <p:attrNameLst>
                                          <p:attrName>ppt_y</p:attrName>
                                        </p:attrNameLst>
                                      </p:cBhvr>
                                      <p:tavLst>
                                        <p:tav tm="0">
                                          <p:val>
                                            <p:strVal val="#ppt_y"/>
                                          </p:val>
                                        </p:tav>
                                        <p:tav tm="100000">
                                          <p:val>
                                            <p:strVal val="#ppt_y"/>
                                          </p:val>
                                        </p:tav>
                                      </p:tavLst>
                                    </p:anim>
                                  </p:childTnLst>
                                </p:cTn>
                              </p:par>
                              <p:par>
                                <p:cTn id="9" presetID="63" presetClass="path" presetSubtype="0" accel="50000" decel="50000" fill="hold" nodeType="withEffect">
                                  <p:stCondLst>
                                    <p:cond delay="0"/>
                                  </p:stCondLst>
                                  <p:childTnLst>
                                    <p:animMotion origin="layout" path="M 2.77778E-6 2.59259E-6 L 0.21198 0.18055 " pathEditMode="relative" rAng="0" ptsTypes="AA">
                                      <p:cBhvr>
                                        <p:cTn id="10" dur="2000" fill="hold"/>
                                        <p:tgtEl>
                                          <p:spTgt spid="30"/>
                                        </p:tgtEl>
                                        <p:attrNameLst>
                                          <p:attrName>ppt_x</p:attrName>
                                          <p:attrName>ppt_y</p:attrName>
                                        </p:attrNameLst>
                                      </p:cBhvr>
                                      <p:rCtr x="10600" y="9000"/>
                                    </p:animMotion>
                                  </p:childTnLst>
                                </p:cTn>
                              </p:par>
                              <p:par>
                                <p:cTn id="11" presetID="6" presetClass="emph" presetSubtype="0" fill="hold" nodeType="withEffect">
                                  <p:stCondLst>
                                    <p:cond delay="0"/>
                                  </p:stCondLst>
                                  <p:childTnLst>
                                    <p:animScale>
                                      <p:cBhvr>
                                        <p:cTn id="12" dur="2000" fill="hold"/>
                                        <p:tgtEl>
                                          <p:spTgt spid="30"/>
                                        </p:tgtEl>
                                      </p:cBhvr>
                                      <p:by x="150000" y="150000"/>
                                    </p:animScale>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7" presetClass="entr" presetSubtype="4"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1000" fill="hold"/>
                                        <p:tgtEl>
                                          <p:spTgt spid="32"/>
                                        </p:tgtEl>
                                        <p:attrNameLst>
                                          <p:attrName>ppt_x</p:attrName>
                                        </p:attrNameLst>
                                      </p:cBhvr>
                                      <p:tavLst>
                                        <p:tav tm="0">
                                          <p:val>
                                            <p:strVal val="#ppt_x"/>
                                          </p:val>
                                        </p:tav>
                                        <p:tav tm="100000">
                                          <p:val>
                                            <p:strVal val="#ppt_x"/>
                                          </p:val>
                                        </p:tav>
                                      </p:tavLst>
                                    </p:anim>
                                    <p:anim calcmode="lin" valueType="num">
                                      <p:cBhvr additive="base">
                                        <p:cTn id="18" dur="1000" fill="hold"/>
                                        <p:tgtEl>
                                          <p:spTgt spid="32"/>
                                        </p:tgtEl>
                                        <p:attrNameLst>
                                          <p:attrName>ppt_y</p:attrName>
                                        </p:attrNameLst>
                                      </p:cBhvr>
                                      <p:tavLst>
                                        <p:tav tm="0">
                                          <p:val>
                                            <p:strVal val="1+#ppt_h/2"/>
                                          </p:val>
                                        </p:tav>
                                        <p:tav tm="100000">
                                          <p:val>
                                            <p:strVal val="#ppt_y"/>
                                          </p:val>
                                        </p:tav>
                                      </p:tavLst>
                                    </p:anim>
                                  </p:childTnLst>
                                </p:cTn>
                              </p:par>
                              <p:par>
                                <p:cTn id="19" presetID="63" presetClass="path" presetSubtype="0" accel="50000" decel="50000" fill="hold" nodeType="withEffect">
                                  <p:stCondLst>
                                    <p:cond delay="0"/>
                                  </p:stCondLst>
                                  <p:childTnLst>
                                    <p:animMotion origin="layout" path="M -3.33333E-6 4.07407E-6 L 0.254 -0.18982 " pathEditMode="relative" rAng="0" ptsTypes="AA">
                                      <p:cBhvr>
                                        <p:cTn id="20" dur="2000" fill="hold"/>
                                        <p:tgtEl>
                                          <p:spTgt spid="32"/>
                                        </p:tgtEl>
                                        <p:attrNameLst>
                                          <p:attrName>ppt_x</p:attrName>
                                          <p:attrName>ppt_y</p:attrName>
                                        </p:attrNameLst>
                                      </p:cBhvr>
                                      <p:rCtr x="12700" y="-9500"/>
                                    </p:animMotion>
                                  </p:childTnLst>
                                </p:cTn>
                              </p:par>
                              <p:par>
                                <p:cTn id="21" presetID="6" presetClass="emph" presetSubtype="0" fill="hold" nodeType="withEffect">
                                  <p:stCondLst>
                                    <p:cond delay="0"/>
                                  </p:stCondLst>
                                  <p:childTnLst>
                                    <p:animScale>
                                      <p:cBhvr>
                                        <p:cTn id="22" dur="2000" fill="hold"/>
                                        <p:tgtEl>
                                          <p:spTgt spid="32"/>
                                        </p:tgtEl>
                                      </p:cBhvr>
                                      <p:by x="150000" y="150000"/>
                                    </p:animScale>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7" presetClass="entr" presetSubtype="2"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0" fill="hold"/>
                                        <p:tgtEl>
                                          <p:spTgt spid="34"/>
                                        </p:tgtEl>
                                        <p:attrNameLst>
                                          <p:attrName>ppt_x</p:attrName>
                                        </p:attrNameLst>
                                      </p:cBhvr>
                                      <p:tavLst>
                                        <p:tav tm="0">
                                          <p:val>
                                            <p:strVal val="1+#ppt_w/2"/>
                                          </p:val>
                                        </p:tav>
                                        <p:tav tm="100000">
                                          <p:val>
                                            <p:strVal val="#ppt_x"/>
                                          </p:val>
                                        </p:tav>
                                      </p:tavLst>
                                    </p:anim>
                                    <p:anim calcmode="lin" valueType="num">
                                      <p:cBhvr additive="base">
                                        <p:cTn id="28" dur="5000" fill="hold"/>
                                        <p:tgtEl>
                                          <p:spTgt spid="34"/>
                                        </p:tgtEl>
                                        <p:attrNameLst>
                                          <p:attrName>ppt_y</p:attrName>
                                        </p:attrNameLst>
                                      </p:cBhvr>
                                      <p:tavLst>
                                        <p:tav tm="0">
                                          <p:val>
                                            <p:strVal val="#ppt_y"/>
                                          </p:val>
                                        </p:tav>
                                        <p:tav tm="100000">
                                          <p:val>
                                            <p:strVal val="#ppt_y"/>
                                          </p:val>
                                        </p:tav>
                                      </p:tavLst>
                                    </p:anim>
                                  </p:childTnLst>
                                </p:cTn>
                              </p:par>
                              <p:par>
                                <p:cTn id="29" presetID="35" presetClass="path" presetSubtype="0" accel="50000" decel="50000" fill="hold" nodeType="withEffect">
                                  <p:stCondLst>
                                    <p:cond delay="0"/>
                                  </p:stCondLst>
                                  <p:childTnLst>
                                    <p:animMotion origin="layout" path="M 0 0  L -0.25 0  E" pathEditMode="relative" ptsTypes="">
                                      <p:cBhvr>
                                        <p:cTn id="30" dur="2000" fill="hold"/>
                                        <p:tgtEl>
                                          <p:spTgt spid="34"/>
                                        </p:tgtEl>
                                        <p:attrNameLst>
                                          <p:attrName>ppt_x</p:attrName>
                                          <p:attrName>ppt_y</p:attrName>
                                        </p:attrNameLst>
                                      </p:cBhvr>
                                    </p:animMotion>
                                  </p:childTnLst>
                                </p:cTn>
                              </p:par>
                              <p:par>
                                <p:cTn id="31" presetID="6" presetClass="emph" presetSubtype="0" fill="hold" nodeType="withEffect">
                                  <p:stCondLst>
                                    <p:cond delay="0"/>
                                  </p:stCondLst>
                                  <p:childTnLst>
                                    <p:animScale>
                                      <p:cBhvr>
                                        <p:cTn id="32" dur="2000" fill="hold"/>
                                        <p:tgtEl>
                                          <p:spTgt spid="3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179512" y="1124744"/>
            <a:ext cx="7200800" cy="523220"/>
          </a:xfrm>
          <a:prstGeom prst="rect">
            <a:avLst/>
          </a:prstGeom>
          <a:noFill/>
        </p:spPr>
        <p:txBody>
          <a:bodyPr wrap="square" rtlCol="0">
            <a:spAutoFit/>
          </a:bodyPr>
          <a:lstStyle/>
          <a:p>
            <a:r>
              <a:rPr lang="fr-FR" dirty="0" smtClean="0"/>
              <a:t>- </a:t>
            </a:r>
            <a:r>
              <a:rPr lang="fr-FR" sz="2800" dirty="0" smtClean="0"/>
              <a:t>Moyens nécessaires à cette activité :</a:t>
            </a:r>
            <a:endParaRPr lang="fr-FR" sz="2800" dirty="0"/>
          </a:p>
        </p:txBody>
      </p:sp>
      <p:grpSp>
        <p:nvGrpSpPr>
          <p:cNvPr id="44" name="Groupe 43"/>
          <p:cNvGrpSpPr/>
          <p:nvPr/>
        </p:nvGrpSpPr>
        <p:grpSpPr>
          <a:xfrm>
            <a:off x="1475656" y="0"/>
            <a:ext cx="7668344" cy="922412"/>
            <a:chOff x="1475656" y="0"/>
            <a:chExt cx="7668344" cy="922412"/>
          </a:xfrm>
        </p:grpSpPr>
        <p:sp>
          <p:nvSpPr>
            <p:cNvPr id="45" name="Rectangle 44"/>
            <p:cNvSpPr>
              <a:spLocks noChangeArrowheads="1"/>
            </p:cNvSpPr>
            <p:nvPr/>
          </p:nvSpPr>
          <p:spPr bwMode="auto">
            <a:xfrm>
              <a:off x="2123728" y="0"/>
              <a:ext cx="6299721" cy="461665"/>
            </a:xfrm>
            <a:prstGeom prst="rect">
              <a:avLst/>
            </a:prstGeom>
            <a:solidFill>
              <a:schemeClr val="accent2"/>
            </a:solidFill>
            <a:ln w="9525">
              <a:solidFill>
                <a:schemeClr val="folHlink"/>
              </a:solidFill>
              <a:miter lim="800000"/>
              <a:headEnd/>
              <a:tailEnd/>
            </a:ln>
            <a:effectLst/>
          </p:spPr>
          <p:txBody>
            <a:bodyPr wrap="square">
              <a:spAutoFit/>
            </a:bodyPr>
            <a:lstStyle/>
            <a:p>
              <a:pPr lvl="0" algn="ctr"/>
              <a:r>
                <a:rPr lang="fr-FR" sz="2400" b="1" dirty="0" smtClean="0">
                  <a:solidFill>
                    <a:schemeClr val="bg1"/>
                  </a:solidFill>
                </a:rPr>
                <a:t>Présentation d’activités d’apprentissage</a:t>
              </a:r>
              <a:endParaRPr lang="fr-FR" sz="2400" b="1" kern="0" dirty="0" smtClean="0">
                <a:solidFill>
                  <a:schemeClr val="bg1"/>
                </a:solidFill>
                <a:cs typeface="ＭＳ Ｐゴシック" charset="0"/>
              </a:endParaRPr>
            </a:p>
          </p:txBody>
        </p:sp>
        <p:sp>
          <p:nvSpPr>
            <p:cNvPr id="46" name="Ellipse 45"/>
            <p:cNvSpPr/>
            <p:nvPr/>
          </p:nvSpPr>
          <p:spPr>
            <a:xfrm>
              <a:off x="1475656" y="476672"/>
              <a:ext cx="7416824" cy="43204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742950" lvl="2" indent="-342900" eaLnBrk="1" hangingPunct="1">
                <a:buFont typeface="Arial" charset="0"/>
                <a:buNone/>
              </a:pPr>
              <a:r>
                <a:rPr lang="fr-FR" b="1" dirty="0" smtClean="0">
                  <a:solidFill>
                    <a:schemeClr val="bg1"/>
                  </a:solidFill>
                </a:rPr>
                <a:t>-E- Pose d’éléments complémentaires.</a:t>
              </a:r>
            </a:p>
          </p:txBody>
        </p:sp>
        <p:pic>
          <p:nvPicPr>
            <p:cNvPr id="47" name="Picture 2"/>
            <p:cNvPicPr>
              <a:picLocks noChangeAspect="1" noChangeArrowheads="1"/>
            </p:cNvPicPr>
            <p:nvPr/>
          </p:nvPicPr>
          <p:blipFill>
            <a:blip r:embed="rId3" cstate="print"/>
            <a:srcRect/>
            <a:stretch>
              <a:fillRect/>
            </a:stretch>
          </p:blipFill>
          <p:spPr bwMode="auto">
            <a:xfrm>
              <a:off x="8270925" y="0"/>
              <a:ext cx="873075" cy="922412"/>
            </a:xfrm>
            <a:prstGeom prst="rect">
              <a:avLst/>
            </a:prstGeom>
            <a:noFill/>
            <a:ln w="9525">
              <a:noFill/>
              <a:miter lim="800000"/>
              <a:headEnd/>
              <a:tailEnd/>
            </a:ln>
          </p:spPr>
        </p:pic>
      </p:grpSp>
      <p:grpSp>
        <p:nvGrpSpPr>
          <p:cNvPr id="58" name="Groupe 57"/>
          <p:cNvGrpSpPr/>
          <p:nvPr/>
        </p:nvGrpSpPr>
        <p:grpSpPr>
          <a:xfrm>
            <a:off x="5364088" y="1556792"/>
            <a:ext cx="3416399" cy="2051298"/>
            <a:chOff x="5364088" y="1556792"/>
            <a:chExt cx="3416399" cy="2051298"/>
          </a:xfrm>
        </p:grpSpPr>
        <p:sp>
          <p:nvSpPr>
            <p:cNvPr id="16" name="Rectangle 15"/>
            <p:cNvSpPr/>
            <p:nvPr/>
          </p:nvSpPr>
          <p:spPr>
            <a:xfrm>
              <a:off x="5436096" y="1556792"/>
              <a:ext cx="2444900" cy="461665"/>
            </a:xfrm>
            <a:prstGeom prst="rect">
              <a:avLst/>
            </a:prstGeom>
          </p:spPr>
          <p:txBody>
            <a:bodyPr wrap="none">
              <a:spAutoFit/>
            </a:bodyPr>
            <a:lstStyle/>
            <a:p>
              <a:pPr>
                <a:buFont typeface="Arial" pitchFamily="34" charset="0"/>
                <a:buChar char="•"/>
              </a:pPr>
              <a:r>
                <a:rPr lang="fr-FR" sz="2400" b="1" dirty="0" smtClean="0"/>
                <a:t> Des produits :</a:t>
              </a:r>
              <a:endParaRPr lang="fr-FR" sz="2400" b="1" dirty="0"/>
            </a:p>
          </p:txBody>
        </p:sp>
        <p:pic>
          <p:nvPicPr>
            <p:cNvPr id="2050" name="Picture 2"/>
            <p:cNvPicPr>
              <a:picLocks noChangeAspect="1" noChangeArrowheads="1"/>
            </p:cNvPicPr>
            <p:nvPr/>
          </p:nvPicPr>
          <p:blipFill>
            <a:blip r:embed="rId4" cstate="print"/>
            <a:srcRect/>
            <a:stretch>
              <a:fillRect/>
            </a:stretch>
          </p:blipFill>
          <p:spPr bwMode="auto">
            <a:xfrm>
              <a:off x="7380312" y="1988840"/>
              <a:ext cx="1400175" cy="1619250"/>
            </a:xfrm>
            <a:prstGeom prst="rect">
              <a:avLst/>
            </a:prstGeom>
            <a:noFill/>
            <a:ln w="9525">
              <a:noFill/>
              <a:miter lim="800000"/>
              <a:headEnd/>
              <a:tailEnd/>
            </a:ln>
          </p:spPr>
        </p:pic>
        <p:pic>
          <p:nvPicPr>
            <p:cNvPr id="30" name="Picture 3"/>
            <p:cNvPicPr>
              <a:picLocks noChangeAspect="1" noChangeArrowheads="1"/>
            </p:cNvPicPr>
            <p:nvPr/>
          </p:nvPicPr>
          <p:blipFill>
            <a:blip r:embed="rId5" cstate="print"/>
            <a:srcRect/>
            <a:stretch>
              <a:fillRect/>
            </a:stretch>
          </p:blipFill>
          <p:spPr bwMode="auto">
            <a:xfrm>
              <a:off x="5364088" y="1988840"/>
              <a:ext cx="1990725" cy="476250"/>
            </a:xfrm>
            <a:prstGeom prst="rect">
              <a:avLst/>
            </a:prstGeom>
            <a:noFill/>
            <a:ln w="9525">
              <a:noFill/>
              <a:miter lim="800000"/>
              <a:headEnd/>
              <a:tailEnd/>
            </a:ln>
          </p:spPr>
        </p:pic>
        <p:pic>
          <p:nvPicPr>
            <p:cNvPr id="31" name="Picture 4"/>
            <p:cNvPicPr>
              <a:picLocks noChangeAspect="1" noChangeArrowheads="1"/>
            </p:cNvPicPr>
            <p:nvPr/>
          </p:nvPicPr>
          <p:blipFill>
            <a:blip r:embed="rId6" cstate="print"/>
            <a:srcRect/>
            <a:stretch>
              <a:fillRect/>
            </a:stretch>
          </p:blipFill>
          <p:spPr bwMode="auto">
            <a:xfrm>
              <a:off x="5796136" y="2492896"/>
              <a:ext cx="1168524" cy="934819"/>
            </a:xfrm>
            <a:prstGeom prst="rect">
              <a:avLst/>
            </a:prstGeom>
            <a:noFill/>
            <a:ln w="9525">
              <a:noFill/>
              <a:miter lim="800000"/>
              <a:headEnd/>
              <a:tailEnd/>
            </a:ln>
          </p:spPr>
        </p:pic>
      </p:grpSp>
      <p:grpSp>
        <p:nvGrpSpPr>
          <p:cNvPr id="57" name="Groupe 56"/>
          <p:cNvGrpSpPr/>
          <p:nvPr/>
        </p:nvGrpSpPr>
        <p:grpSpPr>
          <a:xfrm>
            <a:off x="0" y="3212976"/>
            <a:ext cx="9144001" cy="3417539"/>
            <a:chOff x="0" y="3212976"/>
            <a:chExt cx="9144001" cy="3417539"/>
          </a:xfrm>
        </p:grpSpPr>
        <p:pic>
          <p:nvPicPr>
            <p:cNvPr id="33" name="Picture 6"/>
            <p:cNvPicPr>
              <a:picLocks noChangeAspect="1" noChangeArrowheads="1"/>
            </p:cNvPicPr>
            <p:nvPr/>
          </p:nvPicPr>
          <p:blipFill>
            <a:blip r:embed="rId7" cstate="print"/>
            <a:srcRect/>
            <a:stretch>
              <a:fillRect/>
            </a:stretch>
          </p:blipFill>
          <p:spPr bwMode="auto">
            <a:xfrm>
              <a:off x="3851920" y="4941168"/>
              <a:ext cx="1066800" cy="1533525"/>
            </a:xfrm>
            <a:prstGeom prst="rect">
              <a:avLst/>
            </a:prstGeom>
            <a:noFill/>
            <a:ln w="9525">
              <a:noFill/>
              <a:miter lim="800000"/>
              <a:headEnd/>
              <a:tailEnd/>
            </a:ln>
          </p:spPr>
        </p:pic>
        <p:sp>
          <p:nvSpPr>
            <p:cNvPr id="11" name="Rectangle 10"/>
            <p:cNvSpPr/>
            <p:nvPr/>
          </p:nvSpPr>
          <p:spPr>
            <a:xfrm>
              <a:off x="251520" y="3212976"/>
              <a:ext cx="1725152" cy="400110"/>
            </a:xfrm>
            <a:prstGeom prst="rect">
              <a:avLst/>
            </a:prstGeom>
          </p:spPr>
          <p:txBody>
            <a:bodyPr wrap="none">
              <a:spAutoFit/>
            </a:bodyPr>
            <a:lstStyle/>
            <a:p>
              <a:pPr>
                <a:buFont typeface="Arial" pitchFamily="34" charset="0"/>
                <a:buChar char="•"/>
              </a:pPr>
              <a:r>
                <a:rPr lang="fr-FR" b="1" dirty="0" smtClean="0"/>
                <a:t> Des outils :</a:t>
              </a:r>
              <a:endParaRPr lang="fr-FR" b="1" dirty="0"/>
            </a:p>
          </p:txBody>
        </p:sp>
        <p:grpSp>
          <p:nvGrpSpPr>
            <p:cNvPr id="13" name="Groupe 43"/>
            <p:cNvGrpSpPr/>
            <p:nvPr/>
          </p:nvGrpSpPr>
          <p:grpSpPr>
            <a:xfrm>
              <a:off x="1619672" y="3789040"/>
              <a:ext cx="1872784" cy="2288661"/>
              <a:chOff x="1096039" y="3872265"/>
              <a:chExt cx="1872784" cy="2288661"/>
            </a:xfrm>
          </p:grpSpPr>
          <p:sp>
            <p:nvSpPr>
              <p:cNvPr id="22" name="Rectangle 21"/>
              <p:cNvSpPr/>
              <p:nvPr/>
            </p:nvSpPr>
            <p:spPr>
              <a:xfrm rot="19776428">
                <a:off x="1096039" y="3872265"/>
                <a:ext cx="1872784" cy="400110"/>
              </a:xfrm>
              <a:prstGeom prst="rect">
                <a:avLst/>
              </a:prstGeom>
            </p:spPr>
            <p:txBody>
              <a:bodyPr wrap="square">
                <a:spAutoFit/>
              </a:bodyPr>
              <a:lstStyle/>
              <a:p>
                <a:pPr>
                  <a:buFont typeface="Arial" pitchFamily="34" charset="0"/>
                  <a:buChar char="•"/>
                </a:pPr>
                <a:r>
                  <a:rPr lang="fr-FR" b="1" dirty="0" smtClean="0">
                    <a:solidFill>
                      <a:srgbClr val="FF0000"/>
                    </a:solidFill>
                  </a:rPr>
                  <a:t> De traçage </a:t>
                </a:r>
                <a:endParaRPr lang="fr-FR" b="1" dirty="0">
                  <a:solidFill>
                    <a:srgbClr val="FF0000"/>
                  </a:solidFill>
                </a:endParaRPr>
              </a:p>
            </p:txBody>
          </p:sp>
          <p:pic>
            <p:nvPicPr>
              <p:cNvPr id="26" name="Picture 7"/>
              <p:cNvPicPr>
                <a:picLocks noChangeAspect="1" noChangeArrowheads="1"/>
              </p:cNvPicPr>
              <p:nvPr/>
            </p:nvPicPr>
            <p:blipFill>
              <a:blip r:embed="rId8" cstate="print"/>
              <a:srcRect/>
              <a:stretch>
                <a:fillRect/>
              </a:stretch>
            </p:blipFill>
            <p:spPr bwMode="auto">
              <a:xfrm>
                <a:off x="1440598" y="5517232"/>
                <a:ext cx="990807" cy="643694"/>
              </a:xfrm>
              <a:prstGeom prst="rect">
                <a:avLst/>
              </a:prstGeom>
              <a:noFill/>
              <a:ln w="9525">
                <a:noFill/>
                <a:miter lim="800000"/>
                <a:headEnd/>
                <a:tailEnd/>
              </a:ln>
            </p:spPr>
          </p:pic>
          <p:pic>
            <p:nvPicPr>
              <p:cNvPr id="27" name="Picture 9"/>
              <p:cNvPicPr>
                <a:picLocks noChangeAspect="1" noChangeArrowheads="1"/>
              </p:cNvPicPr>
              <p:nvPr/>
            </p:nvPicPr>
            <p:blipFill>
              <a:blip r:embed="rId9" cstate="print"/>
              <a:srcRect/>
              <a:stretch>
                <a:fillRect/>
              </a:stretch>
            </p:blipFill>
            <p:spPr bwMode="auto">
              <a:xfrm rot="19703747">
                <a:off x="1469969" y="4253068"/>
                <a:ext cx="1355274" cy="303785"/>
              </a:xfrm>
              <a:prstGeom prst="rect">
                <a:avLst/>
              </a:prstGeom>
              <a:noFill/>
              <a:ln w="9525">
                <a:noFill/>
                <a:miter lim="800000"/>
                <a:headEnd/>
                <a:tailEnd/>
              </a:ln>
            </p:spPr>
          </p:pic>
          <p:pic>
            <p:nvPicPr>
              <p:cNvPr id="28" name="Image 27" descr="SAM_0724.JPG"/>
              <p:cNvPicPr>
                <a:picLocks noChangeAspect="1"/>
              </p:cNvPicPr>
              <p:nvPr/>
            </p:nvPicPr>
            <p:blipFill>
              <a:blip r:embed="rId10" cstate="print"/>
              <a:stretch>
                <a:fillRect/>
              </a:stretch>
            </p:blipFill>
            <p:spPr>
              <a:xfrm>
                <a:off x="1810705" y="4869160"/>
                <a:ext cx="490049" cy="556602"/>
              </a:xfrm>
              <a:prstGeom prst="rect">
                <a:avLst/>
              </a:prstGeom>
            </p:spPr>
          </p:pic>
        </p:grpSp>
        <p:grpSp>
          <p:nvGrpSpPr>
            <p:cNvPr id="14" name="Groupe 36"/>
            <p:cNvGrpSpPr/>
            <p:nvPr/>
          </p:nvGrpSpPr>
          <p:grpSpPr>
            <a:xfrm>
              <a:off x="7308304" y="3501008"/>
              <a:ext cx="1835697" cy="3129507"/>
              <a:chOff x="4642111" y="3429000"/>
              <a:chExt cx="1884015" cy="3201515"/>
            </a:xfrm>
          </p:grpSpPr>
          <p:sp>
            <p:nvSpPr>
              <p:cNvPr id="24" name="Rectangle 23"/>
              <p:cNvSpPr/>
              <p:nvPr/>
            </p:nvSpPr>
            <p:spPr>
              <a:xfrm>
                <a:off x="4642111" y="3429000"/>
                <a:ext cx="1884015" cy="409316"/>
              </a:xfrm>
              <a:prstGeom prst="rect">
                <a:avLst/>
              </a:prstGeom>
            </p:spPr>
            <p:txBody>
              <a:bodyPr wrap="square" lIns="0" rIns="0">
                <a:spAutoFit/>
              </a:bodyPr>
              <a:lstStyle/>
              <a:p>
                <a:pPr>
                  <a:buFont typeface="Arial" pitchFamily="34" charset="0"/>
                  <a:buChar char="•"/>
                </a:pPr>
                <a:r>
                  <a:rPr lang="fr-FR" b="1" dirty="0" smtClean="0">
                    <a:solidFill>
                      <a:srgbClr val="FF0000"/>
                    </a:solidFill>
                  </a:rPr>
                  <a:t> De fixation </a:t>
                </a:r>
                <a:endParaRPr lang="fr-FR" b="1" dirty="0">
                  <a:solidFill>
                    <a:srgbClr val="FF0000"/>
                  </a:solidFill>
                </a:endParaRPr>
              </a:p>
            </p:txBody>
          </p:sp>
          <p:pic>
            <p:nvPicPr>
              <p:cNvPr id="2052" name="Picture 4"/>
              <p:cNvPicPr>
                <a:picLocks noChangeAspect="1" noChangeArrowheads="1"/>
              </p:cNvPicPr>
              <p:nvPr/>
            </p:nvPicPr>
            <p:blipFill>
              <a:blip r:embed="rId11" cstate="print"/>
              <a:srcRect/>
              <a:stretch>
                <a:fillRect/>
              </a:stretch>
            </p:blipFill>
            <p:spPr bwMode="auto">
              <a:xfrm rot="10800000">
                <a:off x="5148064" y="3861048"/>
                <a:ext cx="1058950" cy="1390278"/>
              </a:xfrm>
              <a:prstGeom prst="rect">
                <a:avLst/>
              </a:prstGeom>
              <a:noFill/>
              <a:ln w="9525">
                <a:noFill/>
                <a:miter lim="800000"/>
                <a:headEnd/>
                <a:tailEnd/>
              </a:ln>
            </p:spPr>
          </p:pic>
          <p:pic>
            <p:nvPicPr>
              <p:cNvPr id="2053" name="Picture 5"/>
              <p:cNvPicPr>
                <a:picLocks noChangeAspect="1" noChangeArrowheads="1"/>
              </p:cNvPicPr>
              <p:nvPr/>
            </p:nvPicPr>
            <p:blipFill>
              <a:blip r:embed="rId12" cstate="print"/>
              <a:srcRect/>
              <a:stretch>
                <a:fillRect/>
              </a:stretch>
            </p:blipFill>
            <p:spPr bwMode="auto">
              <a:xfrm>
                <a:off x="5076056" y="5373216"/>
                <a:ext cx="1147762" cy="1257299"/>
              </a:xfrm>
              <a:prstGeom prst="rect">
                <a:avLst/>
              </a:prstGeom>
              <a:noFill/>
              <a:ln w="9525">
                <a:noFill/>
                <a:miter lim="800000"/>
                <a:headEnd/>
                <a:tailEnd/>
              </a:ln>
            </p:spPr>
          </p:pic>
        </p:grpSp>
        <p:pic>
          <p:nvPicPr>
            <p:cNvPr id="2055" name="Picture 7"/>
            <p:cNvPicPr>
              <a:picLocks noChangeAspect="1" noChangeArrowheads="1"/>
            </p:cNvPicPr>
            <p:nvPr/>
          </p:nvPicPr>
          <p:blipFill>
            <a:blip r:embed="rId13" cstate="print"/>
            <a:srcRect/>
            <a:stretch>
              <a:fillRect/>
            </a:stretch>
          </p:blipFill>
          <p:spPr bwMode="auto">
            <a:xfrm>
              <a:off x="6300192" y="3933056"/>
              <a:ext cx="864096" cy="1023367"/>
            </a:xfrm>
            <a:prstGeom prst="rect">
              <a:avLst/>
            </a:prstGeom>
            <a:noFill/>
            <a:ln w="9525">
              <a:noFill/>
              <a:miter lim="800000"/>
              <a:headEnd/>
              <a:tailEnd/>
            </a:ln>
          </p:spPr>
        </p:pic>
        <p:pic>
          <p:nvPicPr>
            <p:cNvPr id="2056" name="Picture 8"/>
            <p:cNvPicPr>
              <a:picLocks noChangeAspect="1" noChangeArrowheads="1"/>
            </p:cNvPicPr>
            <p:nvPr/>
          </p:nvPicPr>
          <p:blipFill>
            <a:blip r:embed="rId14" cstate="print"/>
            <a:srcRect/>
            <a:stretch>
              <a:fillRect/>
            </a:stretch>
          </p:blipFill>
          <p:spPr bwMode="auto">
            <a:xfrm>
              <a:off x="4932040" y="3933056"/>
              <a:ext cx="1291528" cy="1008112"/>
            </a:xfrm>
            <a:prstGeom prst="rect">
              <a:avLst/>
            </a:prstGeom>
            <a:noFill/>
            <a:ln w="9525">
              <a:noFill/>
              <a:miter lim="800000"/>
              <a:headEnd/>
              <a:tailEnd/>
            </a:ln>
          </p:spPr>
        </p:pic>
        <p:sp>
          <p:nvSpPr>
            <p:cNvPr id="23" name="Rectangle 22"/>
            <p:cNvSpPr/>
            <p:nvPr/>
          </p:nvSpPr>
          <p:spPr>
            <a:xfrm>
              <a:off x="4932041" y="3501008"/>
              <a:ext cx="2339752" cy="400110"/>
            </a:xfrm>
            <a:prstGeom prst="rect">
              <a:avLst/>
            </a:prstGeom>
          </p:spPr>
          <p:txBody>
            <a:bodyPr wrap="square">
              <a:spAutoFit/>
            </a:bodyPr>
            <a:lstStyle/>
            <a:p>
              <a:pPr algn="ctr">
                <a:buFont typeface="Arial" pitchFamily="34" charset="0"/>
                <a:buChar char="•"/>
              </a:pPr>
              <a:r>
                <a:rPr lang="fr-FR" b="1" dirty="0" smtClean="0">
                  <a:solidFill>
                    <a:srgbClr val="FF0000"/>
                  </a:solidFill>
                </a:rPr>
                <a:t> De réglage </a:t>
              </a:r>
              <a:endParaRPr lang="fr-FR" b="1" dirty="0">
                <a:solidFill>
                  <a:srgbClr val="FF0000"/>
                </a:solidFill>
              </a:endParaRPr>
            </a:p>
          </p:txBody>
        </p:sp>
        <p:sp>
          <p:nvSpPr>
            <p:cNvPr id="25" name="Rectangle 24"/>
            <p:cNvSpPr/>
            <p:nvPr/>
          </p:nvSpPr>
          <p:spPr>
            <a:xfrm>
              <a:off x="3347864" y="3501008"/>
              <a:ext cx="1656184" cy="707886"/>
            </a:xfrm>
            <a:prstGeom prst="rect">
              <a:avLst/>
            </a:prstGeom>
          </p:spPr>
          <p:txBody>
            <a:bodyPr wrap="square">
              <a:spAutoFit/>
            </a:bodyPr>
            <a:lstStyle/>
            <a:p>
              <a:pPr>
                <a:buFont typeface="Arial" pitchFamily="34" charset="0"/>
                <a:buChar char="•"/>
              </a:pPr>
              <a:r>
                <a:rPr lang="fr-FR" b="1" dirty="0" smtClean="0">
                  <a:solidFill>
                    <a:srgbClr val="FF0000"/>
                  </a:solidFill>
                </a:rPr>
                <a:t> De travail en hauteur</a:t>
              </a:r>
              <a:endParaRPr lang="fr-FR" b="1" dirty="0">
                <a:solidFill>
                  <a:srgbClr val="FF0000"/>
                </a:solidFill>
              </a:endParaRPr>
            </a:p>
          </p:txBody>
        </p:sp>
        <p:grpSp>
          <p:nvGrpSpPr>
            <p:cNvPr id="29" name="Groupe 45"/>
            <p:cNvGrpSpPr/>
            <p:nvPr/>
          </p:nvGrpSpPr>
          <p:grpSpPr>
            <a:xfrm>
              <a:off x="0" y="3894705"/>
              <a:ext cx="1866471" cy="2332165"/>
              <a:chOff x="0" y="3894705"/>
              <a:chExt cx="1866471" cy="2332165"/>
            </a:xfrm>
          </p:grpSpPr>
          <p:sp>
            <p:nvSpPr>
              <p:cNvPr id="43" name="Rectangle 42"/>
              <p:cNvSpPr/>
              <p:nvPr/>
            </p:nvSpPr>
            <p:spPr>
              <a:xfrm rot="19776428">
                <a:off x="166319" y="3894705"/>
                <a:ext cx="1665020" cy="400110"/>
              </a:xfrm>
              <a:prstGeom prst="rect">
                <a:avLst/>
              </a:prstGeom>
            </p:spPr>
            <p:txBody>
              <a:bodyPr wrap="square">
                <a:spAutoFit/>
              </a:bodyPr>
              <a:lstStyle/>
              <a:p>
                <a:pPr>
                  <a:buFont typeface="Arial" pitchFamily="34" charset="0"/>
                  <a:buChar char="•"/>
                </a:pPr>
                <a:r>
                  <a:rPr lang="fr-FR" b="1" dirty="0" smtClean="0">
                    <a:solidFill>
                      <a:srgbClr val="FF0000"/>
                    </a:solidFill>
                  </a:rPr>
                  <a:t> Les EPI</a:t>
                </a:r>
                <a:endParaRPr lang="fr-FR" b="1" dirty="0">
                  <a:solidFill>
                    <a:srgbClr val="FF0000"/>
                  </a:solidFill>
                </a:endParaRPr>
              </a:p>
            </p:txBody>
          </p:sp>
          <p:pic>
            <p:nvPicPr>
              <p:cNvPr id="2062" name="Picture 14"/>
              <p:cNvPicPr>
                <a:picLocks noChangeAspect="1" noChangeArrowheads="1"/>
              </p:cNvPicPr>
              <p:nvPr/>
            </p:nvPicPr>
            <p:blipFill>
              <a:blip r:embed="rId15" cstate="print"/>
              <a:srcRect/>
              <a:stretch>
                <a:fillRect/>
              </a:stretch>
            </p:blipFill>
            <p:spPr bwMode="auto">
              <a:xfrm>
                <a:off x="0" y="4725144"/>
                <a:ext cx="1866471" cy="1501726"/>
              </a:xfrm>
              <a:prstGeom prst="rect">
                <a:avLst/>
              </a:prstGeom>
              <a:noFill/>
              <a:ln w="9525">
                <a:noFill/>
                <a:miter lim="800000"/>
                <a:headEnd/>
                <a:tailEnd/>
              </a:ln>
            </p:spPr>
          </p:pic>
        </p:grpSp>
        <p:pic>
          <p:nvPicPr>
            <p:cNvPr id="32" name="Picture 5"/>
            <p:cNvPicPr>
              <a:picLocks noChangeAspect="1" noChangeArrowheads="1"/>
            </p:cNvPicPr>
            <p:nvPr/>
          </p:nvPicPr>
          <p:blipFill>
            <a:blip r:embed="rId16" cstate="print"/>
            <a:srcRect/>
            <a:stretch>
              <a:fillRect/>
            </a:stretch>
          </p:blipFill>
          <p:spPr bwMode="auto">
            <a:xfrm>
              <a:off x="3275856" y="4221088"/>
              <a:ext cx="902064" cy="1094416"/>
            </a:xfrm>
            <a:prstGeom prst="rect">
              <a:avLst/>
            </a:prstGeom>
            <a:noFill/>
            <a:ln w="9525">
              <a:noFill/>
              <a:miter lim="800000"/>
              <a:headEnd/>
              <a:tailEnd/>
            </a:ln>
          </p:spPr>
        </p:pic>
        <p:pic>
          <p:nvPicPr>
            <p:cNvPr id="34" name="Picture 7"/>
            <p:cNvPicPr>
              <a:picLocks noChangeAspect="1" noChangeArrowheads="1"/>
            </p:cNvPicPr>
            <p:nvPr/>
          </p:nvPicPr>
          <p:blipFill>
            <a:blip r:embed="rId17" cstate="print"/>
            <a:srcRect/>
            <a:stretch>
              <a:fillRect/>
            </a:stretch>
          </p:blipFill>
          <p:spPr bwMode="auto">
            <a:xfrm>
              <a:off x="5076057" y="5013176"/>
              <a:ext cx="864096" cy="891269"/>
            </a:xfrm>
            <a:prstGeom prst="rect">
              <a:avLst/>
            </a:prstGeom>
            <a:noFill/>
            <a:ln w="9525">
              <a:noFill/>
              <a:miter lim="800000"/>
              <a:headEnd/>
              <a:tailEnd/>
            </a:ln>
          </p:spPr>
        </p:pic>
        <p:pic>
          <p:nvPicPr>
            <p:cNvPr id="35" name="Picture 8"/>
            <p:cNvPicPr>
              <a:picLocks noChangeAspect="1" noChangeArrowheads="1"/>
            </p:cNvPicPr>
            <p:nvPr/>
          </p:nvPicPr>
          <p:blipFill>
            <a:blip r:embed="rId18" cstate="print"/>
            <a:srcRect/>
            <a:stretch>
              <a:fillRect/>
            </a:stretch>
          </p:blipFill>
          <p:spPr bwMode="auto">
            <a:xfrm>
              <a:off x="5148064" y="5877272"/>
              <a:ext cx="2238375" cy="704850"/>
            </a:xfrm>
            <a:prstGeom prst="rect">
              <a:avLst/>
            </a:prstGeom>
            <a:noFill/>
            <a:ln w="9525">
              <a:noFill/>
              <a:miter lim="800000"/>
              <a:headEnd/>
              <a:tailEnd/>
            </a:ln>
          </p:spPr>
        </p:pic>
        <p:pic>
          <p:nvPicPr>
            <p:cNvPr id="36" name="Picture 9"/>
            <p:cNvPicPr>
              <a:picLocks noChangeAspect="1" noChangeArrowheads="1"/>
            </p:cNvPicPr>
            <p:nvPr/>
          </p:nvPicPr>
          <p:blipFill>
            <a:blip r:embed="rId19" cstate="print"/>
            <a:srcRect/>
            <a:stretch>
              <a:fillRect/>
            </a:stretch>
          </p:blipFill>
          <p:spPr bwMode="auto">
            <a:xfrm>
              <a:off x="6012160" y="5013176"/>
              <a:ext cx="1170710" cy="864096"/>
            </a:xfrm>
            <a:prstGeom prst="rect">
              <a:avLst/>
            </a:prstGeom>
            <a:noFill/>
            <a:ln w="9525">
              <a:noFill/>
              <a:miter lim="800000"/>
              <a:headEnd/>
              <a:tailEnd/>
            </a:ln>
          </p:spPr>
        </p:pic>
      </p:grpSp>
      <p:grpSp>
        <p:nvGrpSpPr>
          <p:cNvPr id="56" name="Groupe 55"/>
          <p:cNvGrpSpPr/>
          <p:nvPr/>
        </p:nvGrpSpPr>
        <p:grpSpPr>
          <a:xfrm>
            <a:off x="251520" y="1628800"/>
            <a:ext cx="4608512" cy="1833803"/>
            <a:chOff x="251520" y="1628800"/>
            <a:chExt cx="4536504" cy="1833803"/>
          </a:xfrm>
        </p:grpSpPr>
        <p:sp>
          <p:nvSpPr>
            <p:cNvPr id="10" name="Rectangle 9"/>
            <p:cNvSpPr/>
            <p:nvPr/>
          </p:nvSpPr>
          <p:spPr>
            <a:xfrm>
              <a:off x="251520" y="1844824"/>
              <a:ext cx="2308645" cy="400110"/>
            </a:xfrm>
            <a:prstGeom prst="rect">
              <a:avLst/>
            </a:prstGeom>
          </p:spPr>
          <p:txBody>
            <a:bodyPr wrap="none">
              <a:spAutoFit/>
            </a:bodyPr>
            <a:lstStyle/>
            <a:p>
              <a:pPr>
                <a:buFont typeface="Arial" pitchFamily="34" charset="0"/>
                <a:buChar char="•"/>
              </a:pPr>
              <a:r>
                <a:rPr lang="fr-FR" b="1" dirty="0" smtClean="0"/>
                <a:t> Zone de travail :</a:t>
              </a:r>
              <a:endParaRPr lang="fr-FR" b="1" dirty="0"/>
            </a:p>
          </p:txBody>
        </p:sp>
        <p:pic>
          <p:nvPicPr>
            <p:cNvPr id="55" name="Picture 5"/>
            <p:cNvPicPr>
              <a:picLocks noChangeAspect="1" noChangeArrowheads="1"/>
            </p:cNvPicPr>
            <p:nvPr/>
          </p:nvPicPr>
          <p:blipFill>
            <a:blip r:embed="rId20" cstate="print"/>
            <a:srcRect/>
            <a:stretch>
              <a:fillRect/>
            </a:stretch>
          </p:blipFill>
          <p:spPr bwMode="auto">
            <a:xfrm>
              <a:off x="2627784" y="1628800"/>
              <a:ext cx="2160240" cy="1833803"/>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1000" fill="hold"/>
                                        <p:tgtEl>
                                          <p:spTgt spid="56"/>
                                        </p:tgtEl>
                                        <p:attrNameLst>
                                          <p:attrName>ppt_x</p:attrName>
                                        </p:attrNameLst>
                                      </p:cBhvr>
                                      <p:tavLst>
                                        <p:tav tm="0">
                                          <p:val>
                                            <p:strVal val="0-#ppt_w/2"/>
                                          </p:val>
                                        </p:tav>
                                        <p:tav tm="100000">
                                          <p:val>
                                            <p:strVal val="#ppt_x"/>
                                          </p:val>
                                        </p:tav>
                                      </p:tavLst>
                                    </p:anim>
                                    <p:anim calcmode="lin" valueType="num">
                                      <p:cBhvr additive="base">
                                        <p:cTn id="8" dur="1000" fill="hold"/>
                                        <p:tgtEl>
                                          <p:spTgt spid="56"/>
                                        </p:tgtEl>
                                        <p:attrNameLst>
                                          <p:attrName>ppt_y</p:attrName>
                                        </p:attrNameLst>
                                      </p:cBhvr>
                                      <p:tavLst>
                                        <p:tav tm="0">
                                          <p:val>
                                            <p:strVal val="#ppt_y"/>
                                          </p:val>
                                        </p:tav>
                                        <p:tav tm="100000">
                                          <p:val>
                                            <p:strVal val="#ppt_y"/>
                                          </p:val>
                                        </p:tav>
                                      </p:tavLst>
                                    </p:anim>
                                  </p:childTnLst>
                                </p:cTn>
                              </p:par>
                              <p:par>
                                <p:cTn id="9" presetID="63" presetClass="path" presetSubtype="0" accel="50000" decel="50000" fill="hold" nodeType="withEffect">
                                  <p:stCondLst>
                                    <p:cond delay="0"/>
                                  </p:stCondLst>
                                  <p:childTnLst>
                                    <p:animMotion origin="layout" path="M -2.77778E-7 -4.81481E-6 L 0.13403 0.17084 " pathEditMode="relative" rAng="0" ptsTypes="AA">
                                      <p:cBhvr>
                                        <p:cTn id="10" dur="2000" fill="hold"/>
                                        <p:tgtEl>
                                          <p:spTgt spid="56"/>
                                        </p:tgtEl>
                                        <p:attrNameLst>
                                          <p:attrName>ppt_x</p:attrName>
                                          <p:attrName>ppt_y</p:attrName>
                                        </p:attrNameLst>
                                      </p:cBhvr>
                                      <p:rCtr x="67" y="85"/>
                                    </p:animMotion>
                                  </p:childTnLst>
                                </p:cTn>
                              </p:par>
                              <p:par>
                                <p:cTn id="11" presetID="6" presetClass="emph" presetSubtype="0" fill="hold" nodeType="withEffect">
                                  <p:stCondLst>
                                    <p:cond delay="0"/>
                                  </p:stCondLst>
                                  <p:childTnLst>
                                    <p:animScale>
                                      <p:cBhvr>
                                        <p:cTn id="12" dur="2000" fill="hold"/>
                                        <p:tgtEl>
                                          <p:spTgt spid="56"/>
                                        </p:tgtEl>
                                      </p:cBhvr>
                                      <p:by x="150000" y="150000"/>
                                    </p:animScale>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7" presetClass="entr" presetSubtype="2"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1000" fill="hold"/>
                                        <p:tgtEl>
                                          <p:spTgt spid="58"/>
                                        </p:tgtEl>
                                        <p:attrNameLst>
                                          <p:attrName>ppt_x</p:attrName>
                                        </p:attrNameLst>
                                      </p:cBhvr>
                                      <p:tavLst>
                                        <p:tav tm="0">
                                          <p:val>
                                            <p:strVal val="1+#ppt_w/2"/>
                                          </p:val>
                                        </p:tav>
                                        <p:tav tm="100000">
                                          <p:val>
                                            <p:strVal val="#ppt_x"/>
                                          </p:val>
                                        </p:tav>
                                      </p:tavLst>
                                    </p:anim>
                                    <p:anim calcmode="lin" valueType="num">
                                      <p:cBhvr additive="base">
                                        <p:cTn id="18" dur="1000" fill="hold"/>
                                        <p:tgtEl>
                                          <p:spTgt spid="58"/>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58"/>
                                        </p:tgtEl>
                                        <p:attrNameLst>
                                          <p:attrName>style.visibility</p:attrName>
                                        </p:attrNameLst>
                                      </p:cBhvr>
                                      <p:to>
                                        <p:strVal val="hidden"/>
                                      </p:to>
                                    </p:set>
                                  </p:subTnLst>
                                </p:cTn>
                              </p:par>
                              <p:par>
                                <p:cTn id="19" presetID="35" presetClass="path" presetSubtype="0" accel="50000" decel="50000" fill="hold" nodeType="withEffect">
                                  <p:stCondLst>
                                    <p:cond delay="0"/>
                                  </p:stCondLst>
                                  <p:childTnLst>
                                    <p:animMotion origin="layout" path="M 2.5E-6 -3.7037E-7 L -0.25764 0.17593 " pathEditMode="relative" rAng="0" ptsTypes="AA">
                                      <p:cBhvr>
                                        <p:cTn id="20" dur="2000" fill="hold"/>
                                        <p:tgtEl>
                                          <p:spTgt spid="58"/>
                                        </p:tgtEl>
                                        <p:attrNameLst>
                                          <p:attrName>ppt_x</p:attrName>
                                          <p:attrName>ppt_y</p:attrName>
                                        </p:attrNameLst>
                                      </p:cBhvr>
                                      <p:rCtr x="-129" y="88"/>
                                    </p:animMotion>
                                  </p:childTnLst>
                                  <p:subTnLst>
                                    <p:set>
                                      <p:cBhvr override="childStyle">
                                        <p:cTn dur="1" fill="hold" display="0" masterRel="nextClick" afterEffect="1"/>
                                        <p:tgtEl>
                                          <p:spTgt spid="58"/>
                                        </p:tgtEl>
                                        <p:attrNameLst>
                                          <p:attrName>style.visibility</p:attrName>
                                        </p:attrNameLst>
                                      </p:cBhvr>
                                      <p:to>
                                        <p:strVal val="hidden"/>
                                      </p:to>
                                    </p:set>
                                  </p:subTnLst>
                                </p:cTn>
                              </p:par>
                              <p:par>
                                <p:cTn id="21" presetID="6" presetClass="emph" presetSubtype="0" fill="hold" nodeType="withEffect">
                                  <p:stCondLst>
                                    <p:cond delay="0"/>
                                  </p:stCondLst>
                                  <p:childTnLst>
                                    <p:animScale>
                                      <p:cBhvr>
                                        <p:cTn id="22" dur="2000" fill="hold"/>
                                        <p:tgtEl>
                                          <p:spTgt spid="58"/>
                                        </p:tgtEl>
                                      </p:cBhvr>
                                      <p:by x="150000" y="150000"/>
                                    </p:animScale>
                                  </p:childTnLst>
                                  <p:subTnLst>
                                    <p:set>
                                      <p:cBhvr override="childStyle">
                                        <p:cTn dur="1" fill="hold" display="0" masterRel="nextClick" afterEffect="1"/>
                                        <p:tgtEl>
                                          <p:spTgt spid="5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7" presetClass="entr" presetSubtype="4"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anim calcmode="lin" valueType="num">
                                      <p:cBhvr additive="base">
                                        <p:cTn id="27" dur="1000" fill="hold"/>
                                        <p:tgtEl>
                                          <p:spTgt spid="57"/>
                                        </p:tgtEl>
                                        <p:attrNameLst>
                                          <p:attrName>ppt_x</p:attrName>
                                        </p:attrNameLst>
                                      </p:cBhvr>
                                      <p:tavLst>
                                        <p:tav tm="0">
                                          <p:val>
                                            <p:strVal val="#ppt_x"/>
                                          </p:val>
                                        </p:tav>
                                        <p:tav tm="100000">
                                          <p:val>
                                            <p:strVal val="#ppt_x"/>
                                          </p:val>
                                        </p:tav>
                                      </p:tavLst>
                                    </p:anim>
                                    <p:anim calcmode="lin" valueType="num">
                                      <p:cBhvr additive="base">
                                        <p:cTn id="28" dur="1000" fill="hold"/>
                                        <p:tgtEl>
                                          <p:spTgt spid="57"/>
                                        </p:tgtEl>
                                        <p:attrNameLst>
                                          <p:attrName>ppt_y</p:attrName>
                                        </p:attrNameLst>
                                      </p:cBhvr>
                                      <p:tavLst>
                                        <p:tav tm="0">
                                          <p:val>
                                            <p:strVal val="1+#ppt_h/2"/>
                                          </p:val>
                                        </p:tav>
                                        <p:tav tm="100000">
                                          <p:val>
                                            <p:strVal val="#ppt_y"/>
                                          </p:val>
                                        </p:tav>
                                      </p:tavLst>
                                    </p:anim>
                                  </p:childTnLst>
                                </p:cTn>
                              </p:par>
                              <p:par>
                                <p:cTn id="29" presetID="6" presetClass="emph" presetSubtype="0" fill="hold" nodeType="withEffect">
                                  <p:stCondLst>
                                    <p:cond delay="0"/>
                                  </p:stCondLst>
                                  <p:childTnLst>
                                    <p:animScale>
                                      <p:cBhvr>
                                        <p:cTn id="30" dur="2000" fill="hold"/>
                                        <p:tgtEl>
                                          <p:spTgt spid="57"/>
                                        </p:tgtEl>
                                      </p:cBhvr>
                                      <p:by x="150000" y="150000"/>
                                    </p:animScale>
                                  </p:childTnLst>
                                </p:cTn>
                              </p:par>
                              <p:par>
                                <p:cTn id="31" presetID="35" presetClass="path" presetSubtype="0" accel="50000" decel="50000" fill="hold" nodeType="withEffect">
                                  <p:stCondLst>
                                    <p:cond delay="0"/>
                                  </p:stCondLst>
                                  <p:childTnLst>
                                    <p:animMotion origin="layout" path="M 0.5 -0.12315 L -0.5 -0.12315 " pathEditMode="relative" rAng="0" ptsTypes="AA">
                                      <p:cBhvr>
                                        <p:cTn id="32" dur="20000" fill="hold"/>
                                        <p:tgtEl>
                                          <p:spTgt spid="57"/>
                                        </p:tgtEl>
                                        <p:attrNameLst>
                                          <p:attrName>ppt_x</p:attrName>
                                          <p:attrName>ppt_y</p:attrName>
                                        </p:attrNameLst>
                                      </p:cBhvr>
                                      <p:rCtr x="-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755576" y="1124744"/>
            <a:ext cx="8388424" cy="400110"/>
          </a:xfrm>
          <a:prstGeom prst="rect">
            <a:avLst/>
          </a:prstGeom>
          <a:noFill/>
        </p:spPr>
        <p:txBody>
          <a:bodyPr wrap="square" rtlCol="0">
            <a:spAutoFit/>
          </a:bodyPr>
          <a:lstStyle/>
          <a:p>
            <a:r>
              <a:rPr lang="fr-FR" dirty="0" smtClean="0"/>
              <a:t>-</a:t>
            </a:r>
            <a:r>
              <a:rPr lang="fr-FR" b="1" dirty="0" smtClean="0"/>
              <a:t>Objectif : </a:t>
            </a:r>
            <a:r>
              <a:rPr lang="fr-FR" dirty="0" smtClean="0"/>
              <a:t>Poser une fenêtre de toit.</a:t>
            </a:r>
            <a:endParaRPr lang="fr-FR" dirty="0"/>
          </a:p>
        </p:txBody>
      </p:sp>
      <p:sp>
        <p:nvSpPr>
          <p:cNvPr id="12" name="Rectangle avec flèche vers la droite 11"/>
          <p:cNvSpPr/>
          <p:nvPr/>
        </p:nvSpPr>
        <p:spPr>
          <a:xfrm>
            <a:off x="0" y="1700808"/>
            <a:ext cx="1835696" cy="936104"/>
          </a:xfrm>
          <a:prstGeom prst="rightArrowCallout">
            <a:avLst>
              <a:gd name="adj1" fmla="val 10158"/>
              <a:gd name="adj2" fmla="val 46912"/>
              <a:gd name="adj3" fmla="val 9207"/>
              <a:gd name="adj4" fmla="val 85472"/>
            </a:avLst>
          </a:prstGeom>
          <a:solidFill>
            <a:schemeClr val="tx2"/>
          </a:solidFill>
          <a:ln>
            <a:solidFill>
              <a:schemeClr val="tx2"/>
            </a:solidFill>
          </a:ln>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dirty="0" smtClean="0"/>
              <a:t>Phase de préparation</a:t>
            </a:r>
            <a:endParaRPr lang="fr-FR" sz="2400" dirty="0"/>
          </a:p>
        </p:txBody>
      </p:sp>
      <p:grpSp>
        <p:nvGrpSpPr>
          <p:cNvPr id="2" name="Groupe 12"/>
          <p:cNvGrpSpPr/>
          <p:nvPr/>
        </p:nvGrpSpPr>
        <p:grpSpPr>
          <a:xfrm>
            <a:off x="1907704" y="1628800"/>
            <a:ext cx="7236296" cy="1015663"/>
            <a:chOff x="1907704" y="1628800"/>
            <a:chExt cx="7236296" cy="1015663"/>
          </a:xfrm>
        </p:grpSpPr>
        <p:sp>
          <p:nvSpPr>
            <p:cNvPr id="7" name="ZoneTexte 6"/>
            <p:cNvSpPr txBox="1"/>
            <p:nvPr/>
          </p:nvSpPr>
          <p:spPr>
            <a:xfrm>
              <a:off x="1943200" y="1628800"/>
              <a:ext cx="7200800" cy="1015663"/>
            </a:xfrm>
            <a:prstGeom prst="rect">
              <a:avLst/>
            </a:prstGeom>
            <a:noFill/>
          </p:spPr>
          <p:txBody>
            <a:bodyPr wrap="square" rtlCol="0">
              <a:spAutoFit/>
            </a:bodyPr>
            <a:lstStyle/>
            <a:p>
              <a:pPr>
                <a:buFont typeface="Arial" pitchFamily="34" charset="0"/>
                <a:buChar char="•"/>
              </a:pPr>
              <a:r>
                <a:rPr lang="fr-FR" i="1" dirty="0" smtClean="0">
                  <a:solidFill>
                    <a:schemeClr val="tx2"/>
                  </a:solidFill>
                </a:rPr>
                <a:t>C’est : </a:t>
              </a:r>
              <a:r>
                <a:rPr lang="fr-FR" dirty="0" smtClean="0">
                  <a:solidFill>
                    <a:schemeClr val="tx2"/>
                  </a:solidFill>
                </a:rPr>
                <a:t>rechercher les informations sur des documentations.</a:t>
              </a:r>
            </a:p>
            <a:p>
              <a:pPr>
                <a:buFont typeface="Arial" pitchFamily="34" charset="0"/>
                <a:buChar char="•"/>
              </a:pPr>
              <a:r>
                <a:rPr lang="fr-FR" i="1" dirty="0" smtClean="0">
                  <a:solidFill>
                    <a:schemeClr val="tx2"/>
                  </a:solidFill>
                </a:rPr>
                <a:t>C’est : </a:t>
              </a:r>
              <a:r>
                <a:rPr lang="fr-FR" dirty="0" smtClean="0">
                  <a:solidFill>
                    <a:schemeClr val="tx2"/>
                  </a:solidFill>
                </a:rPr>
                <a:t>lister les matériels nécessaires à la pose.</a:t>
              </a:r>
            </a:p>
            <a:p>
              <a:pPr>
                <a:buFont typeface="Arial" pitchFamily="34" charset="0"/>
                <a:buChar char="•"/>
              </a:pPr>
              <a:r>
                <a:rPr lang="fr-FR" i="1" dirty="0" smtClean="0">
                  <a:solidFill>
                    <a:schemeClr val="tx2"/>
                  </a:solidFill>
                </a:rPr>
                <a:t>C’est : </a:t>
              </a:r>
              <a:r>
                <a:rPr lang="fr-FR" dirty="0" smtClean="0">
                  <a:solidFill>
                    <a:schemeClr val="tx2"/>
                  </a:solidFill>
                </a:rPr>
                <a:t>définir le phasage des opérations</a:t>
              </a:r>
              <a:r>
                <a:rPr lang="fr-FR" sz="1600" dirty="0" smtClean="0">
                  <a:solidFill>
                    <a:schemeClr val="tx2"/>
                  </a:solidFill>
                </a:rPr>
                <a:t>.« qui fait quoi? quand? »</a:t>
              </a:r>
            </a:p>
          </p:txBody>
        </p:sp>
        <p:sp>
          <p:nvSpPr>
            <p:cNvPr id="14" name="Accolade ouvrante 13"/>
            <p:cNvSpPr/>
            <p:nvPr/>
          </p:nvSpPr>
          <p:spPr>
            <a:xfrm>
              <a:off x="1907704" y="1700808"/>
              <a:ext cx="72008" cy="936104"/>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15" name="Rectangle avec flèche vers la droite 14"/>
          <p:cNvSpPr/>
          <p:nvPr/>
        </p:nvSpPr>
        <p:spPr>
          <a:xfrm>
            <a:off x="0" y="2852936"/>
            <a:ext cx="1835696" cy="2952328"/>
          </a:xfrm>
          <a:prstGeom prst="rightArrowCallout">
            <a:avLst>
              <a:gd name="adj1" fmla="val 10158"/>
              <a:gd name="adj2" fmla="val 46912"/>
              <a:gd name="adj3" fmla="val 9207"/>
              <a:gd name="adj4" fmla="val 85472"/>
            </a:avLst>
          </a:prstGeom>
          <a:solidFill>
            <a:schemeClr val="accent3">
              <a:lumMod val="50000"/>
            </a:schemeClr>
          </a:solidFill>
          <a:ln>
            <a:solidFill>
              <a:schemeClr val="accent3">
                <a:lumMod val="50000"/>
              </a:schemeClr>
            </a:solidFill>
            <a:bevel/>
          </a:ln>
          <a:scene3d>
            <a:camera prst="orthographicFront"/>
            <a:lightRig rig="threePt" dir="t"/>
          </a:scene3d>
          <a:sp3d>
            <a:bevelT w="146050" h="190500"/>
            <a:bevelB w="158750" h="15875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dirty="0" smtClean="0"/>
              <a:t>Phase opératoire</a:t>
            </a:r>
            <a:endParaRPr lang="fr-FR" sz="2400" dirty="0"/>
          </a:p>
        </p:txBody>
      </p:sp>
      <p:grpSp>
        <p:nvGrpSpPr>
          <p:cNvPr id="3" name="Groupe 19"/>
          <p:cNvGrpSpPr/>
          <p:nvPr/>
        </p:nvGrpSpPr>
        <p:grpSpPr>
          <a:xfrm>
            <a:off x="1907704" y="2780928"/>
            <a:ext cx="7523752" cy="3170099"/>
            <a:chOff x="1907704" y="3501008"/>
            <a:chExt cx="7200800" cy="3170099"/>
          </a:xfrm>
        </p:grpSpPr>
        <p:sp>
          <p:nvSpPr>
            <p:cNvPr id="16" name="ZoneTexte 15"/>
            <p:cNvSpPr txBox="1"/>
            <p:nvPr/>
          </p:nvSpPr>
          <p:spPr>
            <a:xfrm>
              <a:off x="1907704" y="3501008"/>
              <a:ext cx="7200800" cy="3170099"/>
            </a:xfrm>
            <a:prstGeom prst="rect">
              <a:avLst/>
            </a:prstGeom>
            <a:noFill/>
          </p:spPr>
          <p:txBody>
            <a:bodyPr wrap="square" rtlCol="0">
              <a:spAutoFit/>
            </a:bodyPr>
            <a:lstStyle/>
            <a:p>
              <a:pPr>
                <a:buFont typeface="Arial" pitchFamily="34" charset="0"/>
                <a:buChar char="•"/>
              </a:pPr>
              <a:r>
                <a:rPr lang="fr-FR" i="1" dirty="0" smtClean="0">
                  <a:solidFill>
                    <a:schemeClr val="accent3">
                      <a:lumMod val="50000"/>
                    </a:schemeClr>
                  </a:solidFill>
                </a:rPr>
                <a:t>C’est </a:t>
              </a:r>
              <a:r>
                <a:rPr lang="fr-FR" i="1" smtClean="0">
                  <a:solidFill>
                    <a:schemeClr val="accent3">
                      <a:lumMod val="50000"/>
                    </a:schemeClr>
                  </a:solidFill>
                </a:rPr>
                <a:t>: </a:t>
              </a:r>
              <a:r>
                <a:rPr lang="fr-FR" smtClean="0">
                  <a:solidFill>
                    <a:schemeClr val="accent3">
                      <a:lumMod val="50000"/>
                    </a:schemeClr>
                  </a:solidFill>
                </a:rPr>
                <a:t>maîtriser </a:t>
              </a:r>
              <a:r>
                <a:rPr lang="fr-FR" dirty="0" smtClean="0">
                  <a:solidFill>
                    <a:schemeClr val="accent3">
                      <a:lumMod val="50000"/>
                    </a:schemeClr>
                  </a:solidFill>
                </a:rPr>
                <a:t>les techniques de tracé.</a:t>
              </a:r>
            </a:p>
            <a:p>
              <a:pPr>
                <a:buFont typeface="Arial" pitchFamily="34" charset="0"/>
                <a:buChar char="•"/>
              </a:pPr>
              <a:r>
                <a:rPr lang="fr-FR" i="1" dirty="0" smtClean="0">
                  <a:solidFill>
                    <a:schemeClr val="accent3">
                      <a:lumMod val="50000"/>
                    </a:schemeClr>
                  </a:solidFill>
                </a:rPr>
                <a:t>C’est : </a:t>
              </a:r>
              <a:r>
                <a:rPr lang="fr-FR" dirty="0" smtClean="0">
                  <a:solidFill>
                    <a:schemeClr val="accent3">
                      <a:lumMod val="50000"/>
                    </a:schemeClr>
                  </a:solidFill>
                </a:rPr>
                <a:t>connaître le fonctionnement des outils associés</a:t>
              </a:r>
              <a:r>
                <a:rPr lang="fr-FR" i="1" dirty="0" smtClean="0">
                  <a:solidFill>
                    <a:schemeClr val="accent3">
                      <a:lumMod val="50000"/>
                    </a:schemeClr>
                  </a:solidFill>
                </a:rPr>
                <a:t>.</a:t>
              </a:r>
            </a:p>
            <a:p>
              <a:pPr>
                <a:buFont typeface="Arial" pitchFamily="34" charset="0"/>
                <a:buChar char="•"/>
              </a:pPr>
              <a:r>
                <a:rPr lang="fr-FR" i="1" dirty="0" smtClean="0">
                  <a:solidFill>
                    <a:schemeClr val="accent3">
                      <a:lumMod val="50000"/>
                    </a:schemeClr>
                  </a:solidFill>
                </a:rPr>
                <a:t>C’est :</a:t>
              </a:r>
              <a:r>
                <a:rPr lang="fr-FR" dirty="0" smtClean="0">
                  <a:solidFill>
                    <a:schemeClr val="accent3">
                      <a:lumMod val="50000"/>
                    </a:schemeClr>
                  </a:solidFill>
                </a:rPr>
                <a:t> connaître les risques liés à cette activité et s’équiper en conséquences.(EPI, travail en hauteur, risque électrique, etc.)</a:t>
              </a:r>
              <a:endParaRPr lang="fr-FR" i="1" dirty="0" smtClean="0">
                <a:solidFill>
                  <a:schemeClr val="accent3">
                    <a:lumMod val="50000"/>
                  </a:schemeClr>
                </a:solidFill>
              </a:endParaRPr>
            </a:p>
            <a:p>
              <a:pPr>
                <a:buFont typeface="Arial" pitchFamily="34" charset="0"/>
                <a:buChar char="•"/>
              </a:pPr>
              <a:r>
                <a:rPr lang="fr-FR" i="1" dirty="0" smtClean="0">
                  <a:solidFill>
                    <a:schemeClr val="accent3">
                      <a:lumMod val="50000"/>
                    </a:schemeClr>
                  </a:solidFill>
                </a:rPr>
                <a:t>C’est : </a:t>
              </a:r>
              <a:r>
                <a:rPr lang="fr-FR" dirty="0" smtClean="0">
                  <a:solidFill>
                    <a:schemeClr val="accent3">
                      <a:lumMod val="50000"/>
                    </a:schemeClr>
                  </a:solidFill>
                </a:rPr>
                <a:t>organiser le chantier.</a:t>
              </a:r>
            </a:p>
            <a:p>
              <a:pPr>
                <a:buFont typeface="Arial" pitchFamily="34" charset="0"/>
                <a:buChar char="•"/>
              </a:pPr>
              <a:r>
                <a:rPr lang="fr-FR" i="1" dirty="0" smtClean="0">
                  <a:solidFill>
                    <a:schemeClr val="accent3">
                      <a:lumMod val="50000"/>
                    </a:schemeClr>
                  </a:solidFill>
                </a:rPr>
                <a:t>C’est </a:t>
              </a:r>
              <a:r>
                <a:rPr lang="fr-FR" dirty="0" smtClean="0">
                  <a:solidFill>
                    <a:schemeClr val="accent3">
                      <a:lumMod val="50000"/>
                    </a:schemeClr>
                  </a:solidFill>
                </a:rPr>
                <a:t>: connaître les modes et principes de fixations.</a:t>
              </a:r>
            </a:p>
            <a:p>
              <a:pPr>
                <a:buFont typeface="Arial" pitchFamily="34" charset="0"/>
                <a:buChar char="•"/>
              </a:pPr>
              <a:r>
                <a:rPr lang="fr-FR" dirty="0" smtClean="0">
                  <a:solidFill>
                    <a:schemeClr val="accent3">
                      <a:lumMod val="50000"/>
                    </a:schemeClr>
                  </a:solidFill>
                </a:rPr>
                <a:t>C’est : connaître les principes de calfeutrement.</a:t>
              </a:r>
            </a:p>
            <a:p>
              <a:pPr>
                <a:buFont typeface="Arial" pitchFamily="34" charset="0"/>
                <a:buChar char="•"/>
              </a:pPr>
              <a:r>
                <a:rPr lang="fr-FR" i="1" dirty="0" smtClean="0">
                  <a:solidFill>
                    <a:schemeClr val="accent3">
                      <a:lumMod val="50000"/>
                    </a:schemeClr>
                  </a:solidFill>
                </a:rPr>
                <a:t>C’est : </a:t>
              </a:r>
              <a:r>
                <a:rPr lang="fr-FR" dirty="0" smtClean="0">
                  <a:solidFill>
                    <a:schemeClr val="accent3">
                      <a:lumMod val="50000"/>
                    </a:schemeClr>
                  </a:solidFill>
                </a:rPr>
                <a:t>connaître les principes de recouvrement en couverture.</a:t>
              </a:r>
            </a:p>
            <a:p>
              <a:pPr>
                <a:buFont typeface="Arial" pitchFamily="34" charset="0"/>
                <a:buChar char="•"/>
              </a:pPr>
              <a:r>
                <a:rPr lang="fr-FR" i="1" dirty="0" smtClean="0">
                  <a:solidFill>
                    <a:schemeClr val="accent3">
                      <a:lumMod val="50000"/>
                    </a:schemeClr>
                  </a:solidFill>
                </a:rPr>
                <a:t>C’est : </a:t>
              </a:r>
              <a:r>
                <a:rPr lang="fr-FR" dirty="0" smtClean="0">
                  <a:solidFill>
                    <a:schemeClr val="accent3">
                      <a:lumMod val="50000"/>
                    </a:schemeClr>
                  </a:solidFill>
                </a:rPr>
                <a:t>effectuer les opérations de poses</a:t>
              </a:r>
            </a:p>
            <a:p>
              <a:pPr>
                <a:buFont typeface="Arial" pitchFamily="34" charset="0"/>
                <a:buChar char="•"/>
              </a:pPr>
              <a:r>
                <a:rPr lang="fr-FR" i="1" dirty="0" smtClean="0">
                  <a:solidFill>
                    <a:schemeClr val="accent3">
                      <a:lumMod val="50000"/>
                    </a:schemeClr>
                  </a:solidFill>
                </a:rPr>
                <a:t>C’est : </a:t>
              </a:r>
              <a:r>
                <a:rPr lang="fr-FR" dirty="0" smtClean="0">
                  <a:solidFill>
                    <a:schemeClr val="accent3">
                      <a:lumMod val="50000"/>
                    </a:schemeClr>
                  </a:solidFill>
                </a:rPr>
                <a:t>apporter des actions correctives</a:t>
              </a:r>
              <a:endParaRPr lang="fr-FR" sz="1600" dirty="0" smtClean="0">
                <a:solidFill>
                  <a:schemeClr val="accent3">
                    <a:lumMod val="50000"/>
                  </a:schemeClr>
                </a:solidFill>
              </a:endParaRPr>
            </a:p>
          </p:txBody>
        </p:sp>
        <p:sp>
          <p:nvSpPr>
            <p:cNvPr id="17" name="Accolade ouvrante 16"/>
            <p:cNvSpPr/>
            <p:nvPr/>
          </p:nvSpPr>
          <p:spPr>
            <a:xfrm>
              <a:off x="1907704" y="3645024"/>
              <a:ext cx="68917" cy="2952328"/>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18" name="Rectangle avec flèche vers la droite 17"/>
          <p:cNvSpPr/>
          <p:nvPr/>
        </p:nvSpPr>
        <p:spPr>
          <a:xfrm>
            <a:off x="0" y="5949280"/>
            <a:ext cx="1835696" cy="648072"/>
          </a:xfrm>
          <a:prstGeom prst="rightArrowCallout">
            <a:avLst>
              <a:gd name="adj1" fmla="val 10158"/>
              <a:gd name="adj2" fmla="val 46912"/>
              <a:gd name="adj3" fmla="val 9207"/>
              <a:gd name="adj4" fmla="val 85472"/>
            </a:avLst>
          </a:prstGeom>
          <a:solidFill>
            <a:schemeClr val="accent2">
              <a:lumMod val="50000"/>
            </a:schemeClr>
          </a:solidFill>
          <a:ln>
            <a:solidFill>
              <a:schemeClr val="accent2">
                <a:lumMod val="50000"/>
              </a:schemeClr>
            </a:solidFill>
          </a:ln>
          <a:scene3d>
            <a:camera prst="orthographicFront"/>
            <a:lightRig rig="threePt" dir="t"/>
          </a:scene3d>
          <a:sp3d extrusionH="76200">
            <a:bevelT w="127000" h="127000"/>
            <a:bevelB w="127000" h="127000"/>
            <a:extrusionClr>
              <a:schemeClr val="accent3"/>
            </a:extrusion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dirty="0" smtClean="0"/>
              <a:t>Phase d’analyse</a:t>
            </a:r>
            <a:endParaRPr lang="fr-FR" sz="2400" dirty="0"/>
          </a:p>
        </p:txBody>
      </p:sp>
      <p:grpSp>
        <p:nvGrpSpPr>
          <p:cNvPr id="4" name="Groupe 22"/>
          <p:cNvGrpSpPr/>
          <p:nvPr/>
        </p:nvGrpSpPr>
        <p:grpSpPr>
          <a:xfrm>
            <a:off x="1907704" y="5949280"/>
            <a:ext cx="7453336" cy="707886"/>
            <a:chOff x="1979712" y="5337207"/>
            <a:chExt cx="7453336" cy="1061828"/>
          </a:xfrm>
        </p:grpSpPr>
        <p:sp>
          <p:nvSpPr>
            <p:cNvPr id="19" name="ZoneTexte 18"/>
            <p:cNvSpPr txBox="1"/>
            <p:nvPr/>
          </p:nvSpPr>
          <p:spPr>
            <a:xfrm>
              <a:off x="1979712" y="5337207"/>
              <a:ext cx="7453336" cy="1061828"/>
            </a:xfrm>
            <a:prstGeom prst="rect">
              <a:avLst/>
            </a:prstGeom>
            <a:noFill/>
          </p:spPr>
          <p:txBody>
            <a:bodyPr wrap="square" rtlCol="0">
              <a:spAutoFit/>
            </a:bodyPr>
            <a:lstStyle/>
            <a:p>
              <a:pPr>
                <a:buFont typeface="Arial" pitchFamily="34" charset="0"/>
                <a:buChar char="•"/>
              </a:pPr>
              <a:r>
                <a:rPr lang="fr-FR" dirty="0" smtClean="0">
                  <a:solidFill>
                    <a:schemeClr val="accent2">
                      <a:lumMod val="50000"/>
                    </a:schemeClr>
                  </a:solidFill>
                </a:rPr>
                <a:t>C’est : réaliser un compte rendu des activités réalisées. </a:t>
              </a:r>
            </a:p>
            <a:p>
              <a:pPr>
                <a:buFont typeface="Arial" pitchFamily="34" charset="0"/>
                <a:buChar char="•"/>
              </a:pPr>
              <a:endParaRPr lang="fr-FR" dirty="0" smtClean="0">
                <a:solidFill>
                  <a:schemeClr val="accent2">
                    <a:lumMod val="50000"/>
                  </a:schemeClr>
                </a:solidFill>
              </a:endParaRPr>
            </a:p>
          </p:txBody>
        </p:sp>
        <p:sp>
          <p:nvSpPr>
            <p:cNvPr id="22" name="Accolade ouvrante 21"/>
            <p:cNvSpPr/>
            <p:nvPr/>
          </p:nvSpPr>
          <p:spPr>
            <a:xfrm>
              <a:off x="1979712" y="5337209"/>
              <a:ext cx="72008" cy="900100"/>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20" name="Groupe 19"/>
          <p:cNvGrpSpPr/>
          <p:nvPr/>
        </p:nvGrpSpPr>
        <p:grpSpPr>
          <a:xfrm>
            <a:off x="1475656" y="0"/>
            <a:ext cx="7668344" cy="922412"/>
            <a:chOff x="1475656" y="0"/>
            <a:chExt cx="7668344" cy="922412"/>
          </a:xfrm>
        </p:grpSpPr>
        <p:sp>
          <p:nvSpPr>
            <p:cNvPr id="21" name="Rectangle 20"/>
            <p:cNvSpPr>
              <a:spLocks noChangeArrowheads="1"/>
            </p:cNvSpPr>
            <p:nvPr/>
          </p:nvSpPr>
          <p:spPr bwMode="auto">
            <a:xfrm>
              <a:off x="2123728" y="0"/>
              <a:ext cx="6299721" cy="461665"/>
            </a:xfrm>
            <a:prstGeom prst="rect">
              <a:avLst/>
            </a:prstGeom>
            <a:solidFill>
              <a:schemeClr val="accent2"/>
            </a:solidFill>
            <a:ln w="9525">
              <a:solidFill>
                <a:schemeClr val="folHlink"/>
              </a:solidFill>
              <a:miter lim="800000"/>
              <a:headEnd/>
              <a:tailEnd/>
            </a:ln>
            <a:effectLst/>
          </p:spPr>
          <p:txBody>
            <a:bodyPr wrap="square">
              <a:spAutoFit/>
            </a:bodyPr>
            <a:lstStyle/>
            <a:p>
              <a:pPr lvl="0" algn="ctr"/>
              <a:r>
                <a:rPr lang="fr-FR" sz="2400" b="1" dirty="0" smtClean="0">
                  <a:solidFill>
                    <a:schemeClr val="bg1"/>
                  </a:solidFill>
                </a:rPr>
                <a:t>Présentation d’activités d’apprentissage</a:t>
              </a:r>
              <a:endParaRPr lang="fr-FR" sz="2400" b="1" kern="0" dirty="0" smtClean="0">
                <a:solidFill>
                  <a:schemeClr val="bg1"/>
                </a:solidFill>
                <a:cs typeface="ＭＳ Ｐゴシック" charset="0"/>
              </a:endParaRPr>
            </a:p>
          </p:txBody>
        </p:sp>
        <p:sp>
          <p:nvSpPr>
            <p:cNvPr id="24" name="Ellipse 23"/>
            <p:cNvSpPr/>
            <p:nvPr/>
          </p:nvSpPr>
          <p:spPr>
            <a:xfrm>
              <a:off x="1475656" y="476672"/>
              <a:ext cx="7416824" cy="43204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742950" lvl="2" indent="-342900" eaLnBrk="1" hangingPunct="1">
                <a:buFont typeface="Arial" charset="0"/>
                <a:buNone/>
              </a:pPr>
              <a:r>
                <a:rPr lang="fr-FR" b="1" dirty="0" smtClean="0">
                  <a:solidFill>
                    <a:schemeClr val="bg1"/>
                  </a:solidFill>
                </a:rPr>
                <a:t>-E- Pose  d’éléments complémentaires.</a:t>
              </a:r>
            </a:p>
          </p:txBody>
        </p:sp>
        <p:pic>
          <p:nvPicPr>
            <p:cNvPr id="27" name="Picture 2"/>
            <p:cNvPicPr>
              <a:picLocks noChangeAspect="1" noChangeArrowheads="1"/>
            </p:cNvPicPr>
            <p:nvPr/>
          </p:nvPicPr>
          <p:blipFill>
            <a:blip r:embed="rId3" cstate="print"/>
            <a:srcRect/>
            <a:stretch>
              <a:fillRect/>
            </a:stretch>
          </p:blipFill>
          <p:spPr bwMode="auto">
            <a:xfrm>
              <a:off x="8270925" y="0"/>
              <a:ext cx="873075" cy="922412"/>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1+#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2"/>
                                        </p:tgtEl>
                                      </p:cBhvr>
                                      <p:by x="100000" y="150000"/>
                                    </p:animScale>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7" presetClass="entr" presetSubtype="8"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0-#ppt_w/2"/>
                                          </p:val>
                                        </p:tav>
                                        <p:tav tm="100000">
                                          <p:val>
                                            <p:strVal val="#ppt_x"/>
                                          </p:val>
                                        </p:tav>
                                      </p:tavLst>
                                    </p:anim>
                                    <p:anim calcmode="lin" valueType="num">
                                      <p:cBhvr additive="base">
                                        <p:cTn id="24"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7" presetClass="entr" presetSubtype="2"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1000" fill="hold"/>
                                        <p:tgtEl>
                                          <p:spTgt spid="3"/>
                                        </p:tgtEl>
                                        <p:attrNameLst>
                                          <p:attrName>ppt_x</p:attrName>
                                        </p:attrNameLst>
                                      </p:cBhvr>
                                      <p:tavLst>
                                        <p:tav tm="0">
                                          <p:val>
                                            <p:strVal val="1+#ppt_w/2"/>
                                          </p:val>
                                        </p:tav>
                                        <p:tav tm="100000">
                                          <p:val>
                                            <p:strVal val="#ppt_x"/>
                                          </p:val>
                                        </p:tav>
                                      </p:tavLst>
                                    </p:anim>
                                    <p:anim calcmode="lin" valueType="num">
                                      <p:cBhvr additive="base">
                                        <p:cTn id="30"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2000" fill="hold"/>
                                        <p:tgtEl>
                                          <p:spTgt spid="3"/>
                                        </p:tgtEl>
                                      </p:cBhvr>
                                      <p:by x="100000" y="150000"/>
                                    </p:animScale>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7" presetClass="entr" presetSubtype="8"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0-#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7" presetClass="entr" presetSubtype="2"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1000" fill="hold"/>
                                        <p:tgtEl>
                                          <p:spTgt spid="4"/>
                                        </p:tgtEl>
                                        <p:attrNameLst>
                                          <p:attrName>ppt_x</p:attrName>
                                        </p:attrNameLst>
                                      </p:cBhvr>
                                      <p:tavLst>
                                        <p:tav tm="0">
                                          <p:val>
                                            <p:strVal val="1+#ppt_w/2"/>
                                          </p:val>
                                        </p:tav>
                                        <p:tav tm="100000">
                                          <p:val>
                                            <p:strVal val="#ppt_x"/>
                                          </p:val>
                                        </p:tav>
                                      </p:tavLst>
                                    </p:anim>
                                    <p:anim calcmode="lin" valueType="num">
                                      <p:cBhvr additive="base">
                                        <p:cTn id="46"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mph" presetSubtype="0" fill="hold" nodeType="clickEffect">
                                  <p:stCondLst>
                                    <p:cond delay="0"/>
                                  </p:stCondLst>
                                  <p:childTnLst>
                                    <p:animScale>
                                      <p:cBhvr>
                                        <p:cTn id="50" dur="2000" fill="hold"/>
                                        <p:tgtEl>
                                          <p:spTgt spid="4"/>
                                        </p:tgtEl>
                                      </p:cBhvr>
                                      <p:by x="10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3357.JPG"/>
          <p:cNvPicPr>
            <a:picLocks noChangeAspect="1"/>
          </p:cNvPicPr>
          <p:nvPr/>
        </p:nvPicPr>
        <p:blipFill>
          <a:blip r:embed="rId3" cstate="print">
            <a:alphaModFix amt="49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a:spLocks noChangeArrowheads="1"/>
          </p:cNvSpPr>
          <p:nvPr/>
        </p:nvSpPr>
        <p:spPr bwMode="auto">
          <a:xfrm>
            <a:off x="1475656" y="332656"/>
            <a:ext cx="7235825" cy="461665"/>
          </a:xfrm>
          <a:prstGeom prst="rect">
            <a:avLst/>
          </a:prstGeom>
          <a:solidFill>
            <a:schemeClr val="accent2"/>
          </a:solidFill>
          <a:ln w="9525">
            <a:solidFill>
              <a:schemeClr val="folHlink"/>
            </a:solidFill>
            <a:miter lim="800000"/>
            <a:headEnd/>
            <a:tailEnd/>
          </a:ln>
          <a:effectLst/>
        </p:spPr>
        <p:txBody>
          <a:bodyPr>
            <a:spAutoFit/>
          </a:bodyPr>
          <a:lstStyle/>
          <a:p>
            <a:pPr lvl="0" algn="ctr"/>
            <a:r>
              <a:rPr lang="fr-FR" sz="2400" b="1" dirty="0" smtClean="0">
                <a:solidFill>
                  <a:schemeClr val="bg1"/>
                </a:solidFill>
                <a:latin typeface="+mj-lt"/>
              </a:rPr>
              <a:t> A quel niveau ?</a:t>
            </a:r>
          </a:p>
        </p:txBody>
      </p:sp>
      <p:sp>
        <p:nvSpPr>
          <p:cNvPr id="4" name="Rectangle 2"/>
          <p:cNvSpPr txBox="1">
            <a:spLocks noChangeArrowheads="1"/>
          </p:cNvSpPr>
          <p:nvPr/>
        </p:nvSpPr>
        <p:spPr bwMode="auto">
          <a:xfrm>
            <a:off x="470222" y="620688"/>
            <a:ext cx="8673778"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lgn="ctr">
              <a:defRPr/>
            </a:pPr>
            <a:r>
              <a:rPr lang="fr-FR" sz="4400" b="1" dirty="0" smtClean="0"/>
              <a:t>Maîtriser les techniques de mise en œuvre sur chantier.</a:t>
            </a:r>
            <a:endParaRPr kumimoji="0" lang="fr-FR" sz="4400" b="1" i="0" u="none" strike="noStrike" kern="0" cap="none" spc="0" normalizeH="0" baseline="0" noProof="0" dirty="0">
              <a:ln>
                <a:noFill/>
              </a:ln>
              <a:solidFill>
                <a:schemeClr val="tx2"/>
              </a:solidFill>
              <a:effectLst/>
              <a:uLnTx/>
              <a:uFillTx/>
              <a:latin typeface="Arial" charset="0"/>
              <a:ea typeface="ＭＳ Ｐゴシック" charset="0"/>
              <a:cs typeface="ＭＳ Ｐゴシック" charset="0"/>
            </a:endParaRPr>
          </a:p>
        </p:txBody>
      </p:sp>
      <p:sp>
        <p:nvSpPr>
          <p:cNvPr id="9" name="ZoneTexte 8"/>
          <p:cNvSpPr txBox="1"/>
          <p:nvPr/>
        </p:nvSpPr>
        <p:spPr>
          <a:xfrm>
            <a:off x="0" y="3140968"/>
            <a:ext cx="9324528" cy="707886"/>
          </a:xfrm>
          <a:prstGeom prst="rect">
            <a:avLst/>
          </a:prstGeom>
          <a:noFill/>
        </p:spPr>
        <p:txBody>
          <a:bodyPr wrap="square" rtlCol="0">
            <a:spAutoFit/>
          </a:bodyPr>
          <a:lstStyle/>
          <a:p>
            <a:pPr algn="ctr"/>
            <a:r>
              <a:rPr lang="fr-FR" b="1" dirty="0" smtClean="0"/>
              <a:t>- L’enseignant cherchera à faire connaître et comprendre les problématiques concernant la taille, l'assemblage et la mise en œuvre. </a:t>
            </a:r>
          </a:p>
        </p:txBody>
      </p:sp>
      <p:sp>
        <p:nvSpPr>
          <p:cNvPr id="11" name="ZoneTexte 10"/>
          <p:cNvSpPr txBox="1"/>
          <p:nvPr/>
        </p:nvSpPr>
        <p:spPr>
          <a:xfrm>
            <a:off x="0" y="4869160"/>
            <a:ext cx="9144000" cy="1015663"/>
          </a:xfrm>
          <a:prstGeom prst="rect">
            <a:avLst/>
          </a:prstGeom>
          <a:noFill/>
        </p:spPr>
        <p:txBody>
          <a:bodyPr wrap="square" rtlCol="0">
            <a:spAutoFit/>
          </a:bodyPr>
          <a:lstStyle/>
          <a:p>
            <a:pPr algn="ctr">
              <a:buFontTx/>
              <a:buChar char="-"/>
            </a:pPr>
            <a:r>
              <a:rPr lang="fr-FR" b="1" dirty="0" smtClean="0"/>
              <a:t> L’objectif n’est donc pas d’en faire des spécialistes de la mise en œuvre mais de leur faire prendre en compte les paramètres liés à ces notions lors de la conception et de la conduite de chantier.</a:t>
            </a:r>
            <a:endParaRPr lang="fr-FR" b="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mph" presetSubtype="2" fill="hold" grpId="1" nodeType="clickEffect">
                                  <p:stCondLst>
                                    <p:cond delay="0"/>
                                  </p:stCondLst>
                                  <p:childTnLst>
                                    <p:anim to="1.5" calcmode="lin" valueType="num">
                                      <p:cBhvr override="childStyle">
                                        <p:cTn id="18" dur="500" fill="hold"/>
                                        <p:tgtEl>
                                          <p:spTgt spid="9">
                                            <p:txEl>
                                              <p:pRg st="0" end="0"/>
                                            </p:txEl>
                                          </p:spTgt>
                                        </p:tgtEl>
                                        <p:attrNameLst>
                                          <p:attrName>style.fontSize</p:attrName>
                                        </p:attrNameLst>
                                      </p:cBhvr>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2" nodeType="clickEffect">
                                  <p:stCondLst>
                                    <p:cond delay="0"/>
                                  </p:stCondLst>
                                  <p:childTnLst>
                                    <p:animEffect transition="out" filter="fade">
                                      <p:cBhvr>
                                        <p:cTn id="22" dur="500"/>
                                        <p:tgtEl>
                                          <p:spTgt spid="9">
                                            <p:txEl>
                                              <p:pRg st="0" end="0"/>
                                            </p:txEl>
                                          </p:spTgt>
                                        </p:tgtEl>
                                      </p:cBhvr>
                                    </p:animEffect>
                                    <p:set>
                                      <p:cBhvr>
                                        <p:cTn id="23"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7" presetClass="entr" presetSubtype="8" fill="hold" grpId="2"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1000" fill="hold"/>
                                        <p:tgtEl>
                                          <p:spTgt spid="11"/>
                                        </p:tgtEl>
                                        <p:attrNameLst>
                                          <p:attrName>ppt_x</p:attrName>
                                        </p:attrNameLst>
                                      </p:cBhvr>
                                      <p:tavLst>
                                        <p:tav tm="0">
                                          <p:val>
                                            <p:strVal val="0-#ppt_w/2"/>
                                          </p:val>
                                        </p:tav>
                                        <p:tav tm="100000">
                                          <p:val>
                                            <p:strVal val="#ppt_x"/>
                                          </p:val>
                                        </p:tav>
                                      </p:tavLst>
                                    </p:anim>
                                    <p:anim calcmode="lin" valueType="num">
                                      <p:cBhvr additive="base">
                                        <p:cTn id="29"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 presetClass="emph" presetSubtype="2" fill="hold" grpId="0" nodeType="clickEffect">
                                  <p:stCondLst>
                                    <p:cond delay="0"/>
                                  </p:stCondLst>
                                  <p:childTnLst>
                                    <p:anim to="1.5" calcmode="lin" valueType="num">
                                      <p:cBhvr override="childStyle">
                                        <p:cTn id="33" dur="1000" fill="hold"/>
                                        <p:tgtEl>
                                          <p:spTgt spid="11"/>
                                        </p:tgtEl>
                                        <p:attrNameLst>
                                          <p:attrName>style.fontSize</p:attrName>
                                        </p:attrNameLst>
                                      </p:cBhvr>
                                    </p:anim>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1000"/>
                                        <p:tgtEl>
                                          <p:spTgt spid="11"/>
                                        </p:tgtEl>
                                      </p:cBhvr>
                                    </p:animEffect>
                                    <p:set>
                                      <p:cBhvr>
                                        <p:cTn id="38"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allAtOnce"/>
      <p:bldP spid="9" grpId="1" build="allAtOnce"/>
      <p:bldP spid="9" grpId="2" build="allAtOnce"/>
      <p:bldP spid="11" grpId="0"/>
      <p:bldP spid="11" grpId="1"/>
      <p:bldP spid="11"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Espace réservé du contenu 3"/>
          <p:cNvGraphicFramePr>
            <a:graphicFrameLocks/>
          </p:cNvGraphicFramePr>
          <p:nvPr/>
        </p:nvGraphicFramePr>
        <p:xfrm>
          <a:off x="0" y="1124744"/>
          <a:ext cx="9144000"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Parchemin horizontal 6"/>
          <p:cNvSpPr/>
          <p:nvPr/>
        </p:nvSpPr>
        <p:spPr>
          <a:xfrm rot="19813500">
            <a:off x="4638139" y="4840115"/>
            <a:ext cx="3612105" cy="936625"/>
          </a:xfrm>
          <a:prstGeom prst="horizontalScroll">
            <a:avLst/>
          </a:prstGeom>
          <a:solidFill>
            <a:srgbClr val="92D05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5400" b="1" dirty="0" smtClean="0">
                <a:solidFill>
                  <a:srgbClr val="FFFF00"/>
                </a:solidFill>
              </a:rPr>
              <a:t>nouveaux</a:t>
            </a:r>
            <a:endParaRPr lang="fr-FR" sz="5400" b="1" dirty="0">
              <a:solidFill>
                <a:srgbClr val="FFFF00"/>
              </a:solidFill>
            </a:endParaRPr>
          </a:p>
        </p:txBody>
      </p:sp>
      <p:sp>
        <p:nvSpPr>
          <p:cNvPr id="9" name="Rectangle 2"/>
          <p:cNvSpPr>
            <a:spLocks noChangeArrowheads="1"/>
          </p:cNvSpPr>
          <p:nvPr/>
        </p:nvSpPr>
        <p:spPr bwMode="auto">
          <a:xfrm>
            <a:off x="1547664" y="404664"/>
            <a:ext cx="7235825" cy="461665"/>
          </a:xfrm>
          <a:prstGeom prst="rect">
            <a:avLst/>
          </a:prstGeom>
          <a:solidFill>
            <a:schemeClr val="accent2"/>
          </a:solidFill>
          <a:ln w="9525">
            <a:solidFill>
              <a:schemeClr val="folHlink"/>
            </a:solidFill>
            <a:miter lim="800000"/>
            <a:headEnd/>
            <a:tailEnd/>
          </a:ln>
          <a:effectLst/>
        </p:spPr>
        <p:txBody>
          <a:bodyPr>
            <a:spAutoFit/>
          </a:bodyPr>
          <a:lstStyle/>
          <a:p>
            <a:pPr lvl="0" algn="ctr"/>
            <a:r>
              <a:rPr lang="fr-FR" sz="2400" b="1" dirty="0" smtClean="0">
                <a:solidFill>
                  <a:schemeClr val="bg1"/>
                </a:solidFill>
              </a:rPr>
              <a:t>Quels savoirs ?</a:t>
            </a:r>
          </a:p>
        </p:txBody>
      </p:sp>
      <p:grpSp>
        <p:nvGrpSpPr>
          <p:cNvPr id="11" name="Groupe 10"/>
          <p:cNvGrpSpPr/>
          <p:nvPr/>
        </p:nvGrpSpPr>
        <p:grpSpPr>
          <a:xfrm>
            <a:off x="3203848" y="1124744"/>
            <a:ext cx="5940152" cy="3240360"/>
            <a:chOff x="3203848" y="1124744"/>
            <a:chExt cx="5940152" cy="3240360"/>
          </a:xfrm>
        </p:grpSpPr>
        <p:sp>
          <p:nvSpPr>
            <p:cNvPr id="5" name="Ellipse 4"/>
            <p:cNvSpPr/>
            <p:nvPr/>
          </p:nvSpPr>
          <p:spPr>
            <a:xfrm>
              <a:off x="3203848" y="1124744"/>
              <a:ext cx="5940152" cy="12241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3203848" y="2204864"/>
              <a:ext cx="5940152" cy="1080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3203848" y="3140968"/>
              <a:ext cx="5940152" cy="12241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1+#ppt_w/2"/>
                                          </p:val>
                                        </p:tav>
                                        <p:tav tm="100000">
                                          <p:val>
                                            <p:strVal val="#ppt_x"/>
                                          </p:val>
                                        </p:tav>
                                      </p:tavLst>
                                    </p:anim>
                                    <p:anim calcmode="lin" valueType="num">
                                      <p:cBhvr additive="base">
                                        <p:cTn id="14" dur="1000" fill="hold"/>
                                        <p:tgtEl>
                                          <p:spTgt spid="11"/>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grpId="2" nodeType="clickEffect">
                                  <p:stCondLst>
                                    <p:cond delay="0"/>
                                  </p:stCondLst>
                                  <p:childTnLst>
                                    <p:animMotion origin="layout" path="M 0.22049 0.24143 L -0.31493 -0.55255 " pathEditMode="relative" rAng="0" ptsTypes="AA">
                                      <p:cBhvr>
                                        <p:cTn id="18" dur="2000" fill="hold"/>
                                        <p:tgtEl>
                                          <p:spTgt spid="6"/>
                                        </p:tgtEl>
                                        <p:attrNameLst>
                                          <p:attrName>ppt_x</p:attrName>
                                          <p:attrName>ppt_y</p:attrName>
                                        </p:attrNameLst>
                                      </p:cBhvr>
                                      <p:rCtr x="-26800" y="-39700"/>
                                    </p:animMotion>
                                  </p:childTnLst>
                                </p:cTn>
                              </p:par>
                              <p:par>
                                <p:cTn id="19" presetID="6" presetClass="emph" presetSubtype="0" fill="hold" grpId="1" nodeType="withEffect">
                                  <p:stCondLst>
                                    <p:cond delay="0"/>
                                  </p:stCondLst>
                                  <p:childTnLst>
                                    <p:animScale>
                                      <p:cBhvr>
                                        <p:cTn id="20" dur="2000" fill="hold"/>
                                        <p:tgtEl>
                                          <p:spTgt spid="6"/>
                                        </p:tgtEl>
                                      </p:cBhvr>
                                      <p:by x="180000" y="180000"/>
                                    </p:animScale>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2000"/>
                                        <p:tgtEl>
                                          <p:spTgt spid="7"/>
                                        </p:tgtEl>
                                      </p:cBhvr>
                                    </p:animEffect>
                                  </p:childTnLst>
                                </p:cTn>
                              </p:par>
                              <p:par>
                                <p:cTn id="26" presetID="63" presetClass="path" presetSubtype="0" accel="50000" decel="50000" fill="hold" grpId="2" nodeType="withEffect">
                                  <p:stCondLst>
                                    <p:cond delay="0"/>
                                  </p:stCondLst>
                                  <p:childTnLst>
                                    <p:animMotion origin="layout" path="M 2.5E-6 -4.07407E-6 L -0.26771 -0.36851 " pathEditMode="relative" rAng="0" ptsTypes="AA">
                                      <p:cBhvr>
                                        <p:cTn id="27" dur="2000" fill="hold"/>
                                        <p:tgtEl>
                                          <p:spTgt spid="7"/>
                                        </p:tgtEl>
                                        <p:attrNameLst>
                                          <p:attrName>ppt_x</p:attrName>
                                          <p:attrName>ppt_y</p:attrName>
                                        </p:attrNameLst>
                                      </p:cBhvr>
                                      <p:rCtr x="-13400" y="-18400"/>
                                    </p:animMotion>
                                  </p:childTnLst>
                                </p:cTn>
                              </p:par>
                            </p:childTnLst>
                          </p:cTn>
                        </p:par>
                      </p:childTnLst>
                    </p:cTn>
                  </p:par>
                  <p:par>
                    <p:cTn id="28" fill="hold">
                      <p:stCondLst>
                        <p:cond delay="indefinite"/>
                      </p:stCondLst>
                      <p:childTnLst>
                        <p:par>
                          <p:cTn id="29" fill="hold">
                            <p:stCondLst>
                              <p:cond delay="0"/>
                            </p:stCondLst>
                            <p:childTnLst>
                              <p:par>
                                <p:cTn id="30" presetID="8" presetClass="exit" presetSubtype="16" fill="hold" grpId="1" nodeType="clickEffect">
                                  <p:stCondLst>
                                    <p:cond delay="0"/>
                                  </p:stCondLst>
                                  <p:childTnLst>
                                    <p:animEffect transition="out" filter="diamond(in)">
                                      <p:cBhvr>
                                        <p:cTn id="31" dur="2000"/>
                                        <p:tgtEl>
                                          <p:spTgt spid="7"/>
                                        </p:tgtEl>
                                      </p:cBhvr>
                                    </p:animEffect>
                                    <p:set>
                                      <p:cBhvr>
                                        <p:cTn id="32"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6" grpId="1">
        <p:bldAsOne/>
      </p:bldGraphic>
      <p:bldGraphic spid="6" grpId="2">
        <p:bldAsOne/>
      </p:bldGraphic>
      <p:bldP spid="7" grpId="0" animBg="1"/>
      <p:bldP spid="7" grpId="1" animBg="1"/>
      <p:bldP spid="7"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79512" y="1196752"/>
            <a:ext cx="8640960"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lgn="ctr">
              <a:defRPr/>
            </a:pPr>
            <a:endParaRPr kumimoji="0" lang="fr-FR" sz="6000" b="1" i="0" u="none" strike="noStrike" kern="0" cap="none" spc="0" normalizeH="0" baseline="0" noProof="0" dirty="0">
              <a:ln>
                <a:noFill/>
              </a:ln>
              <a:solidFill>
                <a:schemeClr val="folHlink"/>
              </a:solidFill>
              <a:effectLst/>
              <a:uLnTx/>
              <a:uFillTx/>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1115616" y="4149080"/>
            <a:ext cx="8244408"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marL="742950" lvl="2" indent="-342900" eaLnBrk="1" hangingPunct="1">
              <a:buFont typeface="Arial" charset="0"/>
              <a:buNone/>
            </a:pPr>
            <a:r>
              <a:rPr lang="fr-FR" sz="2400" b="1" dirty="0" smtClean="0"/>
              <a:t>-E- Pose d’éléments complémentaires à la structure porteuse.</a:t>
            </a:r>
          </a:p>
        </p:txBody>
      </p:sp>
      <p:sp>
        <p:nvSpPr>
          <p:cNvPr id="7" name="ZoneTexte 6"/>
          <p:cNvSpPr txBox="1"/>
          <p:nvPr/>
        </p:nvSpPr>
        <p:spPr>
          <a:xfrm>
            <a:off x="395536" y="1916832"/>
            <a:ext cx="8496944" cy="830997"/>
          </a:xfrm>
          <a:prstGeom prst="rect">
            <a:avLst/>
          </a:prstGeom>
          <a:noFill/>
        </p:spPr>
        <p:txBody>
          <a:bodyPr wrap="square" rtlCol="0">
            <a:spAutoFit/>
          </a:bodyPr>
          <a:lstStyle/>
          <a:p>
            <a:pPr marL="742950" lvl="2" indent="-342900" eaLnBrk="1" hangingPunct="1">
              <a:buFont typeface="Arial" charset="0"/>
              <a:buNone/>
            </a:pPr>
            <a:r>
              <a:rPr lang="fr-FR" sz="2400" b="1" dirty="0" smtClean="0">
                <a:solidFill>
                  <a:schemeClr val="accent1">
                    <a:lumMod val="75000"/>
                  </a:schemeClr>
                </a:solidFill>
              </a:rPr>
              <a:t>-B- L'installation de chantier et la réception des supports.</a:t>
            </a:r>
          </a:p>
        </p:txBody>
      </p:sp>
      <p:sp>
        <p:nvSpPr>
          <p:cNvPr id="8" name="ZoneTexte 7"/>
          <p:cNvSpPr txBox="1"/>
          <p:nvPr/>
        </p:nvSpPr>
        <p:spPr>
          <a:xfrm>
            <a:off x="179512" y="1196752"/>
            <a:ext cx="8568952" cy="461665"/>
          </a:xfrm>
          <a:prstGeom prst="rect">
            <a:avLst/>
          </a:prstGeom>
          <a:noFill/>
        </p:spPr>
        <p:txBody>
          <a:bodyPr wrap="square" rtlCol="0">
            <a:spAutoFit/>
          </a:bodyPr>
          <a:lstStyle/>
          <a:p>
            <a:pPr marL="742950" lvl="2" indent="-342900" eaLnBrk="1" hangingPunct="1">
              <a:buFont typeface="Arial" charset="0"/>
              <a:buNone/>
            </a:pPr>
            <a:r>
              <a:rPr lang="fr-FR" sz="2400" b="1" dirty="0" smtClean="0">
                <a:solidFill>
                  <a:schemeClr val="accent3">
                    <a:lumMod val="50000"/>
                  </a:schemeClr>
                </a:solidFill>
              </a:rPr>
              <a:t>-A- L’implantation des supports sur le terrain.</a:t>
            </a:r>
          </a:p>
        </p:txBody>
      </p:sp>
      <p:sp>
        <p:nvSpPr>
          <p:cNvPr id="9" name="ZoneTexte 8"/>
          <p:cNvSpPr txBox="1"/>
          <p:nvPr/>
        </p:nvSpPr>
        <p:spPr>
          <a:xfrm>
            <a:off x="827584" y="3284984"/>
            <a:ext cx="8136904" cy="800219"/>
          </a:xfrm>
          <a:prstGeom prst="rect">
            <a:avLst/>
          </a:prstGeom>
          <a:noFill/>
        </p:spPr>
        <p:txBody>
          <a:bodyPr wrap="square" rtlCol="0">
            <a:spAutoFit/>
          </a:bodyPr>
          <a:lstStyle/>
          <a:p>
            <a:pPr marL="742950" lvl="2" indent="-342900" eaLnBrk="1" hangingPunct="1">
              <a:buFont typeface="Arial" charset="0"/>
              <a:buNone/>
            </a:pPr>
            <a:r>
              <a:rPr lang="fr-FR" sz="2400" b="1" dirty="0" smtClean="0">
                <a:solidFill>
                  <a:schemeClr val="accent6">
                    <a:lumMod val="75000"/>
                  </a:schemeClr>
                </a:solidFill>
              </a:rPr>
              <a:t>-D- Mise en œuvre de structures préfabriquées </a:t>
            </a:r>
            <a:r>
              <a:rPr lang="fr-FR" sz="2200" b="1" dirty="0" smtClean="0">
                <a:solidFill>
                  <a:schemeClr val="accent6">
                    <a:lumMod val="75000"/>
                  </a:schemeClr>
                </a:solidFill>
              </a:rPr>
              <a:t>(Murs à ossature bois, caissons, charpentes, etc.)</a:t>
            </a:r>
          </a:p>
        </p:txBody>
      </p:sp>
      <p:sp>
        <p:nvSpPr>
          <p:cNvPr id="10" name="Rectangle 2"/>
          <p:cNvSpPr>
            <a:spLocks noChangeArrowheads="1"/>
          </p:cNvSpPr>
          <p:nvPr/>
        </p:nvSpPr>
        <p:spPr bwMode="auto">
          <a:xfrm>
            <a:off x="1547664" y="404664"/>
            <a:ext cx="7235825" cy="461665"/>
          </a:xfrm>
          <a:prstGeom prst="rect">
            <a:avLst/>
          </a:prstGeom>
          <a:solidFill>
            <a:schemeClr val="accent2"/>
          </a:solidFill>
          <a:ln w="9525">
            <a:solidFill>
              <a:schemeClr val="folHlink"/>
            </a:solidFill>
            <a:miter lim="800000"/>
            <a:headEnd/>
            <a:tailEnd/>
          </a:ln>
          <a:effectLst/>
        </p:spPr>
        <p:txBody>
          <a:bodyPr>
            <a:spAutoFit/>
          </a:bodyPr>
          <a:lstStyle/>
          <a:p>
            <a:pPr lvl="0" algn="ctr"/>
            <a:r>
              <a:rPr lang="fr-FR" sz="2400" b="1" dirty="0" smtClean="0">
                <a:solidFill>
                  <a:schemeClr val="bg1"/>
                </a:solidFill>
              </a:rPr>
              <a:t>Qu’y a t-il de nouveau ?</a:t>
            </a:r>
            <a:endParaRPr lang="fr-FR" sz="2400" b="1" kern="0" dirty="0" smtClean="0">
              <a:solidFill>
                <a:schemeClr val="bg1"/>
              </a:solidFill>
              <a:cs typeface="ＭＳ Ｐゴシック" charset="0"/>
            </a:endParaRPr>
          </a:p>
        </p:txBody>
      </p:sp>
      <p:sp>
        <p:nvSpPr>
          <p:cNvPr id="13" name="Accolade ouvrante 12"/>
          <p:cNvSpPr/>
          <p:nvPr/>
        </p:nvSpPr>
        <p:spPr>
          <a:xfrm rot="20786421">
            <a:off x="634456" y="1418614"/>
            <a:ext cx="434858" cy="3238833"/>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solidFill>
                <a:srgbClr val="FF0000"/>
              </a:solidFill>
            </a:endParaRPr>
          </a:p>
        </p:txBody>
      </p:sp>
      <p:sp>
        <p:nvSpPr>
          <p:cNvPr id="14" name="Bulle ronde 13"/>
          <p:cNvSpPr/>
          <p:nvPr/>
        </p:nvSpPr>
        <p:spPr>
          <a:xfrm>
            <a:off x="0" y="4869160"/>
            <a:ext cx="1907704" cy="1728192"/>
          </a:xfrm>
          <a:prstGeom prst="wedgeEllipseCallout">
            <a:avLst>
              <a:gd name="adj1" fmla="val -13957"/>
              <a:gd name="adj2" fmla="val -137176"/>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t>Des savoirs métiers</a:t>
            </a:r>
          </a:p>
          <a:p>
            <a:pPr algn="ctr"/>
            <a:endParaRPr lang="fr-FR" dirty="0"/>
          </a:p>
        </p:txBody>
      </p:sp>
      <p:sp>
        <p:nvSpPr>
          <p:cNvPr id="18" name="Accolade ouvrante 17"/>
          <p:cNvSpPr/>
          <p:nvPr/>
        </p:nvSpPr>
        <p:spPr>
          <a:xfrm rot="16200000">
            <a:off x="3838601" y="3514327"/>
            <a:ext cx="386679" cy="4104457"/>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solidFill>
                <a:srgbClr val="FF0000"/>
              </a:solidFill>
            </a:endParaRPr>
          </a:p>
        </p:txBody>
      </p:sp>
      <p:sp>
        <p:nvSpPr>
          <p:cNvPr id="19" name="Bulle ronde 18"/>
          <p:cNvSpPr/>
          <p:nvPr/>
        </p:nvSpPr>
        <p:spPr>
          <a:xfrm>
            <a:off x="4716016" y="5733256"/>
            <a:ext cx="3312368" cy="864096"/>
          </a:xfrm>
          <a:prstGeom prst="wedgeEllipseCallout">
            <a:avLst>
              <a:gd name="adj1" fmla="val -69780"/>
              <a:gd name="adj2" fmla="val -4548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216000" bIns="0" rtlCol="0" anchor="ctr" anchorCtr="0"/>
          <a:lstStyle/>
          <a:p>
            <a:pPr algn="ctr"/>
            <a:r>
              <a:rPr lang="fr-FR" sz="2400" b="1" dirty="0" smtClean="0"/>
              <a:t>Des savoirs transversaux</a:t>
            </a:r>
          </a:p>
          <a:p>
            <a:pPr algn="ctr"/>
            <a:endParaRPr lang="fr-FR" dirty="0"/>
          </a:p>
        </p:txBody>
      </p:sp>
      <p:sp>
        <p:nvSpPr>
          <p:cNvPr id="15" name="Rectangle 14"/>
          <p:cNvSpPr/>
          <p:nvPr/>
        </p:nvSpPr>
        <p:spPr>
          <a:xfrm rot="18594787">
            <a:off x="1086329" y="2734632"/>
            <a:ext cx="5786330" cy="1200329"/>
          </a:xfrm>
          <a:prstGeom prst="rect">
            <a:avLst/>
          </a:prstGeom>
          <a:noFill/>
        </p:spPr>
        <p:txBody>
          <a:bodyPr wrap="square" lIns="91440" tIns="45720" rIns="91440" bIns="45720">
            <a:spAutoFit/>
          </a:bodyPr>
          <a:lstStyle/>
          <a:p>
            <a:pPr algn="ctr"/>
            <a:r>
              <a:rPr lang="fr-FR" sz="36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La communication écrite et orale</a:t>
            </a:r>
            <a:endParaRPr lang="fr-FR" sz="36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sp>
        <p:nvSpPr>
          <p:cNvPr id="16" name="Rectangle 15"/>
          <p:cNvSpPr/>
          <p:nvPr/>
        </p:nvSpPr>
        <p:spPr>
          <a:xfrm rot="18519421">
            <a:off x="2370563" y="2798707"/>
            <a:ext cx="5786330" cy="1200329"/>
          </a:xfrm>
          <a:prstGeom prst="rect">
            <a:avLst/>
          </a:prstGeom>
          <a:noFill/>
        </p:spPr>
        <p:txBody>
          <a:bodyPr wrap="square" lIns="91440" tIns="45720" rIns="91440" bIns="45720">
            <a:spAutoFit/>
          </a:bodyPr>
          <a:lstStyle/>
          <a:p>
            <a:pPr algn="ctr"/>
            <a:r>
              <a:rPr lang="fr-FR" sz="3600" b="1" dirty="0" smtClean="0">
                <a:ln w="18000">
                  <a:solidFill>
                    <a:schemeClr val="accent2">
                      <a:satMod val="140000"/>
                    </a:schemeClr>
                  </a:solidFill>
                  <a:prstDash val="solid"/>
                  <a:miter lim="800000"/>
                </a:ln>
                <a:solidFill>
                  <a:srgbClr val="92D050"/>
                </a:solidFill>
                <a:effectLst>
                  <a:outerShdw blurRad="25500" dist="23000" dir="7020000" algn="tl">
                    <a:srgbClr val="000000">
                      <a:alpha val="50000"/>
                    </a:srgbClr>
                  </a:outerShdw>
                </a:effectLst>
              </a:rPr>
              <a:t>La prise en compte des risques.</a:t>
            </a:r>
            <a:endParaRPr lang="fr-FR" sz="3600" b="1" dirty="0">
              <a:ln w="18000">
                <a:solidFill>
                  <a:schemeClr val="accent2">
                    <a:satMod val="140000"/>
                  </a:schemeClr>
                </a:solidFill>
                <a:prstDash val="solid"/>
                <a:miter lim="800000"/>
              </a:ln>
              <a:solidFill>
                <a:srgbClr val="92D050"/>
              </a:solidFill>
              <a:effectLst>
                <a:outerShdw blurRad="25500" dist="23000" dir="7020000" algn="tl">
                  <a:srgbClr val="000000">
                    <a:alpha val="50000"/>
                  </a:srgbClr>
                </a:outerShdw>
              </a:effectLst>
            </a:endParaRPr>
          </a:p>
        </p:txBody>
      </p:sp>
      <p:sp>
        <p:nvSpPr>
          <p:cNvPr id="17" name="Rectangle 16"/>
          <p:cNvSpPr/>
          <p:nvPr/>
        </p:nvSpPr>
        <p:spPr>
          <a:xfrm rot="18472538">
            <a:off x="4000841" y="2672700"/>
            <a:ext cx="5786330" cy="1200329"/>
          </a:xfrm>
          <a:prstGeom prst="rect">
            <a:avLst/>
          </a:prstGeom>
          <a:noFill/>
          <a:scene3d>
            <a:camera prst="orthographicFront"/>
            <a:lightRig rig="threePt" dir="t"/>
          </a:scene3d>
          <a:sp3d>
            <a:bevelB/>
          </a:sp3d>
        </p:spPr>
        <p:txBody>
          <a:bodyPr wrap="square" lIns="91440" tIns="45720" rIns="91440" bIns="45720">
            <a:spAutoFit/>
          </a:bodyPr>
          <a:lstStyle/>
          <a:p>
            <a:pPr algn="ctr"/>
            <a:r>
              <a:rPr lang="fr-FR" sz="3600" b="1" dirty="0" smtClean="0">
                <a:ln w="18000">
                  <a:solidFill>
                    <a:schemeClr val="accent2">
                      <a:satMod val="140000"/>
                    </a:schemeClr>
                  </a:solidFill>
                  <a:prstDash val="solid"/>
                  <a:miter lim="800000"/>
                </a:ln>
                <a:solidFill>
                  <a:srgbClr val="00B050"/>
                </a:solidFill>
                <a:effectLst>
                  <a:outerShdw blurRad="25500" dist="23000" dir="7020000" algn="tl">
                    <a:srgbClr val="000000">
                      <a:alpha val="50000"/>
                    </a:srgbClr>
                  </a:outerShdw>
                </a:effectLst>
              </a:rPr>
              <a:t>Mise en œuvre des éléments de sécurité.</a:t>
            </a:r>
            <a:endParaRPr lang="fr-FR" sz="3600" b="1" dirty="0">
              <a:ln w="18000">
                <a:solidFill>
                  <a:schemeClr val="accent2">
                    <a:satMod val="140000"/>
                  </a:schemeClr>
                </a:solidFill>
                <a:prstDash val="solid"/>
                <a:miter lim="800000"/>
              </a:ln>
              <a:solidFill>
                <a:srgbClr val="00B050"/>
              </a:solidFill>
              <a:effectLst>
                <a:outerShdw blurRad="25500" dist="23000" dir="7020000" algn="tl">
                  <a:srgbClr val="000000">
                    <a:alpha val="50000"/>
                  </a:srgbClr>
                </a:outerShdw>
              </a:effectLst>
            </a:endParaRPr>
          </a:p>
        </p:txBody>
      </p:sp>
      <p:sp>
        <p:nvSpPr>
          <p:cNvPr id="20" name="ZoneTexte 19"/>
          <p:cNvSpPr txBox="1"/>
          <p:nvPr/>
        </p:nvSpPr>
        <p:spPr>
          <a:xfrm>
            <a:off x="647056" y="2708920"/>
            <a:ext cx="8496944" cy="461665"/>
          </a:xfrm>
          <a:prstGeom prst="rect">
            <a:avLst/>
          </a:prstGeom>
          <a:noFill/>
        </p:spPr>
        <p:txBody>
          <a:bodyPr wrap="square" rtlCol="0">
            <a:spAutoFit/>
          </a:bodyPr>
          <a:lstStyle/>
          <a:p>
            <a:pPr marL="742950" lvl="2" indent="-342900" eaLnBrk="1" hangingPunct="1">
              <a:buFont typeface="Arial" charset="0"/>
              <a:buNone/>
            </a:pPr>
            <a:r>
              <a:rPr lang="fr-FR" sz="2400" b="1" dirty="0" smtClean="0">
                <a:solidFill>
                  <a:srgbClr val="FF0000"/>
                </a:solidFill>
              </a:rPr>
              <a:t>-C- Taille et assemblage sur chantier.</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3" nodeType="clickEffect">
                                  <p:stCondLst>
                                    <p:cond delay="0"/>
                                  </p:stCondLst>
                                  <p:iterate type="wd">
                                    <p:tmPct val="10000"/>
                                  </p:iterate>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0"/>
                                        </p:tgtEl>
                                        <p:attrNameLst>
                                          <p:attrName>ppt_y</p:attrName>
                                        </p:attrNameLst>
                                      </p:cBhvr>
                                      <p:tavLst>
                                        <p:tav tm="0">
                                          <p:val>
                                            <p:strVal val="#ppt_y"/>
                                          </p:val>
                                        </p:tav>
                                        <p:tav tm="100000">
                                          <p:val>
                                            <p:strVal val="#ppt_y"/>
                                          </p:val>
                                        </p:tav>
                                      </p:tavLst>
                                    </p:anim>
                                    <p:anim calcmode="lin" valueType="num">
                                      <p:cBhvr>
                                        <p:cTn id="19"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linds(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edge">
                                      <p:cBhvr>
                                        <p:cTn id="31" dur="2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edge">
                                      <p:cBhvr>
                                        <p:cTn id="36" dur="2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1" nodeType="clickEffect">
                                  <p:stCondLst>
                                    <p:cond delay="0"/>
                                  </p:stCondLst>
                                  <p:childTnLst>
                                    <p:animEffect transition="out" filter="blinds(horizontal)">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3" presetClass="exit" presetSubtype="10" fill="hold" grpId="1" nodeType="withEffect">
                                  <p:stCondLst>
                                    <p:cond delay="0"/>
                                  </p:stCondLst>
                                  <p:childTnLst>
                                    <p:animEffect transition="out" filter="blinds(horizontal)">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3" presetClass="exit" presetSubtype="10" fill="hold" grpId="1" nodeType="withEffect">
                                  <p:stCondLst>
                                    <p:cond delay="0"/>
                                  </p:stCondLst>
                                  <p:childTnLst>
                                    <p:animEffect transition="out" filter="blinds(horizontal)">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3" presetClass="exit" presetSubtype="10" fill="hold" grpId="1" nodeType="withEffect">
                                  <p:stCondLst>
                                    <p:cond delay="0"/>
                                  </p:stCondLst>
                                  <p:childTnLst>
                                    <p:animEffect transition="out" filter="blinds(horizontal)">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5" presetClass="exit" presetSubtype="10" fill="hold" grpId="4" nodeType="withEffect">
                                  <p:stCondLst>
                                    <p:cond delay="0"/>
                                  </p:stCondLst>
                                  <p:iterate type="wd">
                                    <p:tmPct val="0"/>
                                  </p:iterate>
                                  <p:childTnLst>
                                    <p:animEffect transition="out" filter="checkerboard(across)">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down)">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wipe(down)">
                                      <p:cBhvr>
                                        <p:cTn id="74" dur="500"/>
                                        <p:tgtEl>
                                          <p:spTgt spid="17"/>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wipe(down)">
                                      <p:cBhvr>
                                        <p:cTn id="79" dur="500"/>
                                        <p:tgtEl>
                                          <p:spTgt spid="18"/>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additive="base">
                                        <p:cTn id="84" dur="500" fill="hold"/>
                                        <p:tgtEl>
                                          <p:spTgt spid="19"/>
                                        </p:tgtEl>
                                        <p:attrNameLst>
                                          <p:attrName>ppt_x</p:attrName>
                                        </p:attrNameLst>
                                      </p:cBhvr>
                                      <p:tavLst>
                                        <p:tav tm="0">
                                          <p:val>
                                            <p:strVal val="#ppt_x"/>
                                          </p:val>
                                        </p:tav>
                                        <p:tav tm="100000">
                                          <p:val>
                                            <p:strVal val="#ppt_x"/>
                                          </p:val>
                                        </p:tav>
                                      </p:tavLst>
                                    </p:anim>
                                    <p:anim calcmode="lin" valueType="num">
                                      <p:cBhvr additive="base">
                                        <p:cTn id="8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grpId="2" nodeType="click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blinds(horizontal)">
                                      <p:cBhvr>
                                        <p:cTn id="90" dur="500"/>
                                        <p:tgtEl>
                                          <p:spTgt spid="8"/>
                                        </p:tgtEl>
                                      </p:cBhvr>
                                    </p:animEffect>
                                  </p:childTnLst>
                                </p:cTn>
                              </p:par>
                              <p:par>
                                <p:cTn id="91" presetID="3" presetClass="entr" presetSubtype="10" fill="hold" grpId="2" nodeType="with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blinds(horizontal)">
                                      <p:cBhvr>
                                        <p:cTn id="93" dur="500"/>
                                        <p:tgtEl>
                                          <p:spTgt spid="7"/>
                                        </p:tgtEl>
                                      </p:cBhvr>
                                    </p:animEffect>
                                  </p:childTnLst>
                                </p:cTn>
                              </p:par>
                              <p:par>
                                <p:cTn id="94" presetID="3" presetClass="entr" presetSubtype="10" fill="hold" grpId="2" nodeType="withEffect">
                                  <p:stCondLst>
                                    <p:cond delay="0"/>
                                  </p:stCondLst>
                                  <p:childTnLst>
                                    <p:set>
                                      <p:cBhvr>
                                        <p:cTn id="95" dur="1" fill="hold">
                                          <p:stCondLst>
                                            <p:cond delay="0"/>
                                          </p:stCondLst>
                                        </p:cTn>
                                        <p:tgtEl>
                                          <p:spTgt spid="9"/>
                                        </p:tgtEl>
                                        <p:attrNameLst>
                                          <p:attrName>style.visibility</p:attrName>
                                        </p:attrNameLst>
                                      </p:cBhvr>
                                      <p:to>
                                        <p:strVal val="visible"/>
                                      </p:to>
                                    </p:set>
                                    <p:animEffect transition="in" filter="blinds(horizontal)">
                                      <p:cBhvr>
                                        <p:cTn id="96" dur="500"/>
                                        <p:tgtEl>
                                          <p:spTgt spid="9"/>
                                        </p:tgtEl>
                                      </p:cBhvr>
                                    </p:animEffect>
                                  </p:childTnLst>
                                </p:cTn>
                              </p:par>
                              <p:par>
                                <p:cTn id="97" presetID="3" presetClass="entr" presetSubtype="10" fill="hold" grpId="2" nodeType="withEffect">
                                  <p:stCondLst>
                                    <p:cond delay="0"/>
                                  </p:stCondLst>
                                  <p:childTnLst>
                                    <p:set>
                                      <p:cBhvr>
                                        <p:cTn id="98" dur="1" fill="hold">
                                          <p:stCondLst>
                                            <p:cond delay="0"/>
                                          </p:stCondLst>
                                        </p:cTn>
                                        <p:tgtEl>
                                          <p:spTgt spid="5"/>
                                        </p:tgtEl>
                                        <p:attrNameLst>
                                          <p:attrName>style.visibility</p:attrName>
                                        </p:attrNameLst>
                                      </p:cBhvr>
                                      <p:to>
                                        <p:strVal val="visible"/>
                                      </p:to>
                                    </p:set>
                                    <p:animEffect transition="in" filter="blinds(horizontal)">
                                      <p:cBhvr>
                                        <p:cTn id="99" dur="500"/>
                                        <p:tgtEl>
                                          <p:spTgt spid="5"/>
                                        </p:tgtEl>
                                      </p:cBhvr>
                                    </p:animEffect>
                                  </p:childTnLst>
                                </p:cTn>
                              </p:par>
                              <p:par>
                                <p:cTn id="100" presetID="3" presetClass="entr" presetSubtype="10" fill="hold" grpId="2" nodeType="withEffect">
                                  <p:stCondLst>
                                    <p:cond delay="0"/>
                                  </p:stCondLst>
                                  <p:iterate type="wd">
                                    <p:tmPct val="0"/>
                                  </p:iterate>
                                  <p:childTnLst>
                                    <p:set>
                                      <p:cBhvr>
                                        <p:cTn id="101" dur="1" fill="hold">
                                          <p:stCondLst>
                                            <p:cond delay="0"/>
                                          </p:stCondLst>
                                        </p:cTn>
                                        <p:tgtEl>
                                          <p:spTgt spid="20"/>
                                        </p:tgtEl>
                                        <p:attrNameLst>
                                          <p:attrName>style.visibility</p:attrName>
                                        </p:attrNameLst>
                                      </p:cBhvr>
                                      <p:to>
                                        <p:strVal val="visible"/>
                                      </p:to>
                                    </p:set>
                                    <p:animEffect transition="in" filter="blinds(horizontal)">
                                      <p:cBhvr>
                                        <p:cTn id="10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8" grpId="0"/>
      <p:bldP spid="8" grpId="1"/>
      <p:bldP spid="8" grpId="2"/>
      <p:bldP spid="9" grpId="0"/>
      <p:bldP spid="9" grpId="1"/>
      <p:bldP spid="9" grpId="2"/>
      <p:bldP spid="13" grpId="0" animBg="1"/>
      <p:bldP spid="14" grpId="0" animBg="1"/>
      <p:bldP spid="18" grpId="0" animBg="1"/>
      <p:bldP spid="19" grpId="0" animBg="1"/>
      <p:bldP spid="15" grpId="0"/>
      <p:bldP spid="16" grpId="0"/>
      <p:bldP spid="17" grpId="0"/>
      <p:bldP spid="20" grpId="2"/>
      <p:bldP spid="20" grpId="3"/>
      <p:bldP spid="20" grpId="4"/>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47664" y="404664"/>
            <a:ext cx="7235825" cy="461665"/>
          </a:xfrm>
          <a:prstGeom prst="rect">
            <a:avLst/>
          </a:prstGeom>
          <a:solidFill>
            <a:schemeClr val="accent2"/>
          </a:solidFill>
          <a:ln w="9525">
            <a:solidFill>
              <a:schemeClr val="folHlink"/>
            </a:solidFill>
            <a:miter lim="800000"/>
            <a:headEnd/>
            <a:tailEnd/>
          </a:ln>
          <a:effectLst/>
        </p:spPr>
        <p:txBody>
          <a:bodyPr>
            <a:spAutoFit/>
          </a:bodyPr>
          <a:lstStyle/>
          <a:p>
            <a:pPr lvl="0" algn="ctr"/>
            <a:r>
              <a:rPr lang="fr-FR" sz="2400" b="1" dirty="0" smtClean="0">
                <a:solidFill>
                  <a:schemeClr val="bg1"/>
                </a:solidFill>
              </a:rPr>
              <a:t>Comment aborder cet enseignement ?</a:t>
            </a:r>
            <a:endParaRPr lang="fr-FR" sz="2400" b="1" kern="0" dirty="0" smtClean="0">
              <a:solidFill>
                <a:schemeClr val="bg1"/>
              </a:solidFill>
              <a:cs typeface="ＭＳ Ｐゴシック" charset="0"/>
            </a:endParaRPr>
          </a:p>
        </p:txBody>
      </p:sp>
      <p:graphicFrame>
        <p:nvGraphicFramePr>
          <p:cNvPr id="7" name="Diagramme 6"/>
          <p:cNvGraphicFramePr/>
          <p:nvPr/>
        </p:nvGraphicFramePr>
        <p:xfrm>
          <a:off x="1979712" y="1772816"/>
          <a:ext cx="5112568" cy="3271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oupe 14"/>
          <p:cNvGrpSpPr/>
          <p:nvPr/>
        </p:nvGrpSpPr>
        <p:grpSpPr>
          <a:xfrm>
            <a:off x="2051720" y="4725145"/>
            <a:ext cx="4968552" cy="1208650"/>
            <a:chOff x="2195736" y="4725144"/>
            <a:chExt cx="4968552" cy="1636951"/>
          </a:xfrm>
        </p:grpSpPr>
        <p:sp>
          <p:nvSpPr>
            <p:cNvPr id="9" name="Rectangle avec flèche vers la droite 8"/>
            <p:cNvSpPr/>
            <p:nvPr/>
          </p:nvSpPr>
          <p:spPr>
            <a:xfrm rot="16200000">
              <a:off x="4031940" y="2888940"/>
              <a:ext cx="1296144" cy="4968552"/>
            </a:xfrm>
            <a:prstGeom prst="rightArrowCallout">
              <a:avLst>
                <a:gd name="adj1" fmla="val 25000"/>
                <a:gd name="adj2" fmla="val 23704"/>
                <a:gd name="adj3" fmla="val 14634"/>
                <a:gd name="adj4" fmla="val 6497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ZoneTexte 16"/>
            <p:cNvSpPr txBox="1"/>
            <p:nvPr/>
          </p:nvSpPr>
          <p:spPr>
            <a:xfrm>
              <a:off x="2195736" y="5157194"/>
              <a:ext cx="4320480" cy="708630"/>
            </a:xfrm>
            <a:prstGeom prst="rect">
              <a:avLst/>
            </a:prstGeom>
            <a:noFill/>
          </p:spPr>
          <p:txBody>
            <a:bodyPr wrap="square" rtlCol="0">
              <a:spAutoFit/>
            </a:bodyPr>
            <a:lstStyle/>
            <a:p>
              <a:r>
                <a:rPr lang="fr-FR" sz="2800" b="1" dirty="0" smtClean="0">
                  <a:solidFill>
                    <a:schemeClr val="bg1"/>
                  </a:solidFill>
                </a:rPr>
                <a:t>Un </a:t>
              </a:r>
              <a:r>
                <a:rPr lang="fr-FR" sz="2400" dirty="0" smtClean="0">
                  <a:solidFill>
                    <a:schemeClr val="bg1"/>
                  </a:solidFill>
                </a:rPr>
                <a:t>«Responsable d’équipe»</a:t>
              </a:r>
              <a:endParaRPr lang="fr-FR" sz="2400" dirty="0">
                <a:solidFill>
                  <a:schemeClr val="bg1"/>
                </a:solidFill>
              </a:endParaRPr>
            </a:p>
          </p:txBody>
        </p:sp>
        <p:sp>
          <p:nvSpPr>
            <p:cNvPr id="19" name="Ellipse 18"/>
            <p:cNvSpPr/>
            <p:nvPr/>
          </p:nvSpPr>
          <p:spPr>
            <a:xfrm>
              <a:off x="6300192" y="5017719"/>
              <a:ext cx="864096" cy="1344376"/>
            </a:xfrm>
            <a:prstGeom prst="ellipse">
              <a:avLst/>
            </a:prstGeom>
            <a:blipFill rotWithShape="0">
              <a:blip r:embed="rId8"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21" name="Flèche en arc 20"/>
          <p:cNvSpPr/>
          <p:nvPr/>
        </p:nvSpPr>
        <p:spPr>
          <a:xfrm>
            <a:off x="1691680" y="980728"/>
            <a:ext cx="5760640" cy="1728192"/>
          </a:xfrm>
          <a:prstGeom prst="circularArrow">
            <a:avLst>
              <a:gd name="adj1" fmla="val 183"/>
              <a:gd name="adj2" fmla="val 1206756"/>
              <a:gd name="adj3" fmla="val 20251284"/>
              <a:gd name="adj4" fmla="val 11165828"/>
              <a:gd name="adj5" fmla="val 110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4" name="ZoneTexte 23"/>
          <p:cNvSpPr txBox="1"/>
          <p:nvPr/>
        </p:nvSpPr>
        <p:spPr>
          <a:xfrm>
            <a:off x="7092280" y="1052736"/>
            <a:ext cx="2051720" cy="1569660"/>
          </a:xfrm>
          <a:prstGeom prst="rect">
            <a:avLst/>
          </a:prstGeom>
          <a:noFill/>
        </p:spPr>
        <p:txBody>
          <a:bodyPr wrap="square" rtlCol="0">
            <a:spAutoFit/>
          </a:bodyPr>
          <a:lstStyle/>
          <a:p>
            <a:pPr lvl="0" algn="ctr"/>
            <a:r>
              <a:rPr lang="fr-FR" b="1" dirty="0" smtClean="0"/>
              <a:t>Exercices seul ou en groupe d’apprenants  </a:t>
            </a:r>
            <a:r>
              <a:rPr lang="fr-FR" sz="1800" b="1" dirty="0" smtClean="0"/>
              <a:t>(4 maximum)</a:t>
            </a:r>
          </a:p>
          <a:p>
            <a:pPr lvl="0" algn="ctr"/>
            <a:r>
              <a:rPr lang="fr-FR" sz="1800" b="1" dirty="0" smtClean="0"/>
              <a:t>Durée de 4h à 6h</a:t>
            </a:r>
            <a:endParaRPr lang="fr-FR" sz="1800" dirty="0"/>
          </a:p>
        </p:txBody>
      </p:sp>
      <p:sp>
        <p:nvSpPr>
          <p:cNvPr id="25" name="ZoneTexte 24"/>
          <p:cNvSpPr txBox="1"/>
          <p:nvPr/>
        </p:nvSpPr>
        <p:spPr>
          <a:xfrm>
            <a:off x="7164288" y="5085184"/>
            <a:ext cx="1979712" cy="1631216"/>
          </a:xfrm>
          <a:prstGeom prst="rect">
            <a:avLst/>
          </a:prstGeom>
          <a:noFill/>
        </p:spPr>
        <p:txBody>
          <a:bodyPr wrap="square" rtlCol="0">
            <a:spAutoFit/>
          </a:bodyPr>
          <a:lstStyle/>
          <a:p>
            <a:pPr lvl="0" algn="ctr"/>
            <a:r>
              <a:rPr lang="fr-FR" b="1" dirty="0" smtClean="0"/>
              <a:t>Mise en place de jeu de rôles dans les groupes.</a:t>
            </a:r>
            <a:endParaRPr lang="fr-FR" dirty="0" smtClean="0"/>
          </a:p>
          <a:p>
            <a:endParaRPr lang="fr-FR" dirty="0"/>
          </a:p>
        </p:txBody>
      </p:sp>
      <p:sp>
        <p:nvSpPr>
          <p:cNvPr id="26" name="ZoneTexte 25"/>
          <p:cNvSpPr txBox="1"/>
          <p:nvPr/>
        </p:nvSpPr>
        <p:spPr>
          <a:xfrm>
            <a:off x="0" y="1268760"/>
            <a:ext cx="2123728" cy="1323439"/>
          </a:xfrm>
          <a:prstGeom prst="rect">
            <a:avLst/>
          </a:prstGeom>
          <a:noFill/>
        </p:spPr>
        <p:txBody>
          <a:bodyPr wrap="square" rtlCol="0">
            <a:spAutoFit/>
          </a:bodyPr>
          <a:lstStyle/>
          <a:p>
            <a:pPr lvl="0" algn="ctr"/>
            <a:r>
              <a:rPr lang="fr-FR" b="1" dirty="0" smtClean="0"/>
              <a:t>Proposer des activités pédagogiques</a:t>
            </a:r>
            <a:endParaRPr lang="fr-FR" dirty="0" smtClean="0"/>
          </a:p>
          <a:p>
            <a:pPr algn="ctr"/>
            <a:endParaRPr lang="fr-FR" dirty="0"/>
          </a:p>
        </p:txBody>
      </p:sp>
      <p:sp>
        <p:nvSpPr>
          <p:cNvPr id="27" name="Flèche en arc 26"/>
          <p:cNvSpPr/>
          <p:nvPr/>
        </p:nvSpPr>
        <p:spPr>
          <a:xfrm rot="5400000">
            <a:off x="6144384" y="3296776"/>
            <a:ext cx="3672408" cy="1200552"/>
          </a:xfrm>
          <a:prstGeom prst="circularArrow">
            <a:avLst>
              <a:gd name="adj1" fmla="val 2055"/>
              <a:gd name="adj2" fmla="val 1206756"/>
              <a:gd name="adj3" fmla="val 19744245"/>
              <a:gd name="adj4" fmla="val 11368245"/>
              <a:gd name="adj5" fmla="val 188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8" name="Flèche en arc 27"/>
          <p:cNvSpPr/>
          <p:nvPr/>
        </p:nvSpPr>
        <p:spPr>
          <a:xfrm rot="16200000" flipH="1">
            <a:off x="1007604" y="4977172"/>
            <a:ext cx="1296144" cy="1656184"/>
          </a:xfrm>
          <a:prstGeom prst="circularArrow">
            <a:avLst>
              <a:gd name="adj1" fmla="val 0"/>
              <a:gd name="adj2" fmla="val 1815409"/>
              <a:gd name="adj3" fmla="val 20346445"/>
              <a:gd name="adj4" fmla="val 16087668"/>
              <a:gd name="adj5" fmla="val 73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0" name="ZoneTexte 29"/>
          <p:cNvSpPr txBox="1"/>
          <p:nvPr/>
        </p:nvSpPr>
        <p:spPr>
          <a:xfrm>
            <a:off x="0" y="5157192"/>
            <a:ext cx="1907704" cy="1015663"/>
          </a:xfrm>
          <a:prstGeom prst="rect">
            <a:avLst/>
          </a:prstGeom>
          <a:noFill/>
        </p:spPr>
        <p:txBody>
          <a:bodyPr wrap="square" rtlCol="0">
            <a:spAutoFit/>
          </a:bodyPr>
          <a:lstStyle/>
          <a:p>
            <a:pPr lvl="0" algn="ctr"/>
            <a:r>
              <a:rPr lang="fr-FR" b="1" dirty="0" smtClean="0"/>
              <a:t>Rôle de l’enseignant</a:t>
            </a:r>
            <a:endParaRPr lang="fr-FR" dirty="0" smtClean="0"/>
          </a:p>
          <a:p>
            <a:endParaRPr lang="fr-FR" dirty="0"/>
          </a:p>
        </p:txBody>
      </p:sp>
      <p:sp>
        <p:nvSpPr>
          <p:cNvPr id="31" name="Flèche en arc 30"/>
          <p:cNvSpPr/>
          <p:nvPr/>
        </p:nvSpPr>
        <p:spPr>
          <a:xfrm rot="16200000">
            <a:off x="-840392" y="3080752"/>
            <a:ext cx="3672408" cy="1200552"/>
          </a:xfrm>
          <a:prstGeom prst="circularArrow">
            <a:avLst>
              <a:gd name="adj1" fmla="val 2055"/>
              <a:gd name="adj2" fmla="val 1206756"/>
              <a:gd name="adj3" fmla="val 19744245"/>
              <a:gd name="adj4" fmla="val 11165828"/>
              <a:gd name="adj5" fmla="val 188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ZoneTexte 15"/>
          <p:cNvSpPr txBox="1"/>
          <p:nvPr/>
        </p:nvSpPr>
        <p:spPr>
          <a:xfrm>
            <a:off x="1763688" y="6237312"/>
            <a:ext cx="5544616" cy="307777"/>
          </a:xfrm>
          <a:prstGeom prst="rect">
            <a:avLst/>
          </a:prstGeom>
          <a:noFill/>
        </p:spPr>
        <p:txBody>
          <a:bodyPr wrap="square" lIns="0" tIns="0" rIns="0" bIns="0" rtlCol="0">
            <a:spAutoFit/>
          </a:bodyPr>
          <a:lstStyle/>
          <a:p>
            <a:pPr lvl="0" algn="ctr"/>
            <a:r>
              <a:rPr lang="fr-FR" b="1" dirty="0" smtClean="0"/>
              <a:t>Evaluer les compétences acquises</a:t>
            </a:r>
            <a:endParaRPr lang="fr-FR" dirty="0" smtClean="0"/>
          </a:p>
        </p:txBody>
      </p:sp>
      <p:sp>
        <p:nvSpPr>
          <p:cNvPr id="18" name="ZoneTexte 17"/>
          <p:cNvSpPr txBox="1"/>
          <p:nvPr/>
        </p:nvSpPr>
        <p:spPr>
          <a:xfrm>
            <a:off x="1763688" y="5877272"/>
            <a:ext cx="5544616" cy="307777"/>
          </a:xfrm>
          <a:prstGeom prst="rect">
            <a:avLst/>
          </a:prstGeom>
          <a:noFill/>
        </p:spPr>
        <p:txBody>
          <a:bodyPr wrap="square" lIns="0" tIns="0" rIns="0" bIns="0" rtlCol="0">
            <a:spAutoFit/>
          </a:bodyPr>
          <a:lstStyle/>
          <a:p>
            <a:pPr lvl="0" algn="ctr"/>
            <a:r>
              <a:rPr lang="fr-FR" b="1" dirty="0" smtClean="0"/>
              <a:t>Faire une synthèse des connaissances</a:t>
            </a:r>
            <a:endParaRPr lang="fr-FR" dirty="0" smtClean="0"/>
          </a:p>
        </p:txBody>
      </p:sp>
      <p:sp>
        <p:nvSpPr>
          <p:cNvPr id="22" name="Flèche en arc 21"/>
          <p:cNvSpPr/>
          <p:nvPr/>
        </p:nvSpPr>
        <p:spPr>
          <a:xfrm rot="16200000" flipH="1">
            <a:off x="1187624" y="4797152"/>
            <a:ext cx="1224136" cy="1512168"/>
          </a:xfrm>
          <a:prstGeom prst="circularArrow">
            <a:avLst>
              <a:gd name="adj1" fmla="val 183"/>
              <a:gd name="adj2" fmla="val 1466570"/>
              <a:gd name="adj3" fmla="val 20251284"/>
              <a:gd name="adj4" fmla="val 17438462"/>
              <a:gd name="adj5" fmla="val 71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edge">
                                      <p:cBhvr>
                                        <p:cTn id="7" dur="2000"/>
                                        <p:tgtEl>
                                          <p:spTgt spid="30"/>
                                        </p:tgtEl>
                                      </p:cBhvr>
                                    </p:animEffect>
                                  </p:childTnLst>
                                </p:cTn>
                              </p:par>
                            </p:childTnLst>
                          </p:cTn>
                        </p:par>
                        <p:par>
                          <p:cTn id="8" fill="hold">
                            <p:stCondLst>
                              <p:cond delay="2000"/>
                            </p:stCondLst>
                            <p:childTnLst>
                              <p:par>
                                <p:cTn id="9" presetID="7" presetClass="entr" presetSubtype="4"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2000" fill="hold"/>
                                        <p:tgtEl>
                                          <p:spTgt spid="31"/>
                                        </p:tgtEl>
                                        <p:attrNameLst>
                                          <p:attrName>ppt_x</p:attrName>
                                        </p:attrNameLst>
                                      </p:cBhvr>
                                      <p:tavLst>
                                        <p:tav tm="0">
                                          <p:val>
                                            <p:strVal val="#ppt_x"/>
                                          </p:val>
                                        </p:tav>
                                        <p:tav tm="100000">
                                          <p:val>
                                            <p:strVal val="#ppt_x"/>
                                          </p:val>
                                        </p:tav>
                                      </p:tavLst>
                                    </p:anim>
                                    <p:anim calcmode="lin" valueType="num">
                                      <p:cBhvr additive="base">
                                        <p:cTn id="12" dur="2000" fill="hold"/>
                                        <p:tgtEl>
                                          <p:spTgt spid="31"/>
                                        </p:tgtEl>
                                        <p:attrNameLst>
                                          <p:attrName>ppt_y</p:attrName>
                                        </p:attrNameLst>
                                      </p:cBhvr>
                                      <p:tavLst>
                                        <p:tav tm="0">
                                          <p:val>
                                            <p:strVal val="1+#ppt_h/2"/>
                                          </p:val>
                                        </p:tav>
                                        <p:tav tm="100000">
                                          <p:val>
                                            <p:strVal val="#ppt_y"/>
                                          </p:val>
                                        </p:tav>
                                      </p:tavLst>
                                    </p:anim>
                                  </p:childTnLst>
                                </p:cTn>
                              </p:par>
                            </p:childTnLst>
                          </p:cTn>
                        </p:par>
                        <p:par>
                          <p:cTn id="13" fill="hold">
                            <p:stCondLst>
                              <p:cond delay="4000"/>
                            </p:stCondLst>
                            <p:childTnLst>
                              <p:par>
                                <p:cTn id="14" presetID="8" presetClass="entr" presetSubtype="16"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diamond(in)">
                                      <p:cBhvr>
                                        <p:cTn id="16" dur="3000"/>
                                        <p:tgtEl>
                                          <p:spTgt spid="26"/>
                                        </p:tgtEl>
                                      </p:cBhvr>
                                    </p:animEffect>
                                  </p:childTnLst>
                                </p:cTn>
                              </p:par>
                            </p:childTnLst>
                          </p:cTn>
                        </p:par>
                        <p:par>
                          <p:cTn id="17" fill="hold">
                            <p:stCondLst>
                              <p:cond delay="7000"/>
                            </p:stCondLst>
                            <p:childTnLst>
                              <p:par>
                                <p:cTn id="18" presetID="7" presetClass="entr" presetSubtype="8"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2000" fill="hold"/>
                                        <p:tgtEl>
                                          <p:spTgt spid="21"/>
                                        </p:tgtEl>
                                        <p:attrNameLst>
                                          <p:attrName>ppt_x</p:attrName>
                                        </p:attrNameLst>
                                      </p:cBhvr>
                                      <p:tavLst>
                                        <p:tav tm="0">
                                          <p:val>
                                            <p:strVal val="0-#ppt_w/2"/>
                                          </p:val>
                                        </p:tav>
                                        <p:tav tm="100000">
                                          <p:val>
                                            <p:strVal val="#ppt_x"/>
                                          </p:val>
                                        </p:tav>
                                      </p:tavLst>
                                    </p:anim>
                                    <p:anim calcmode="lin" valueType="num">
                                      <p:cBhvr additive="base">
                                        <p:cTn id="21" dur="20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9000"/>
                            </p:stCondLst>
                            <p:childTnLst>
                              <p:par>
                                <p:cTn id="23" presetID="4" presetClass="entr" presetSubtype="16"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ox(in)">
                                      <p:cBhvr>
                                        <p:cTn id="25" dur="3000"/>
                                        <p:tgtEl>
                                          <p:spTgt spid="24"/>
                                        </p:tgtEl>
                                      </p:cBhvr>
                                    </p:animEffect>
                                  </p:childTnLst>
                                </p:cTn>
                              </p:par>
                            </p:childTnLst>
                          </p:cTn>
                        </p:par>
                        <p:par>
                          <p:cTn id="26" fill="hold">
                            <p:stCondLst>
                              <p:cond delay="12000"/>
                            </p:stCondLst>
                            <p:childTnLst>
                              <p:par>
                                <p:cTn id="27" presetID="26"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870">
                                          <p:stCondLst>
                                            <p:cond delay="0"/>
                                          </p:stCondLst>
                                        </p:cTn>
                                        <p:tgtEl>
                                          <p:spTgt spid="7"/>
                                        </p:tgtEl>
                                      </p:cBhvr>
                                    </p:animEffect>
                                    <p:anim calcmode="lin" valueType="num">
                                      <p:cBhvr>
                                        <p:cTn id="30" dur="273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1" dur="99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2" dur="996" tmFilter="0, 0; 0.125,0.2665; 0.25,0.4; 0.375,0.465; 0.5,0.5;  0.625,0.535; 0.75,0.6; 0.875,0.7335; 1,1">
                                          <p:stCondLst>
                                            <p:cond delay="996"/>
                                          </p:stCondLst>
                                        </p:cTn>
                                        <p:tgtEl>
                                          <p:spTgt spid="7"/>
                                        </p:tgtEl>
                                        <p:attrNameLst>
                                          <p:attrName>ppt_y</p:attrName>
                                        </p:attrNameLst>
                                      </p:cBhvr>
                                      <p:tavLst>
                                        <p:tav tm="0" fmla="#ppt_y-sin(pi*$)/9">
                                          <p:val>
                                            <p:fltVal val="0"/>
                                          </p:val>
                                        </p:tav>
                                        <p:tav tm="100000">
                                          <p:val>
                                            <p:fltVal val="1"/>
                                          </p:val>
                                        </p:tav>
                                      </p:tavLst>
                                    </p:anim>
                                    <p:anim calcmode="lin" valueType="num">
                                      <p:cBhvr>
                                        <p:cTn id="33" dur="498" tmFilter="0, 0; 0.125,0.2665; 0.25,0.4; 0.375,0.465; 0.5,0.5;  0.625,0.535; 0.75,0.6; 0.875,0.7335; 1,1">
                                          <p:stCondLst>
                                            <p:cond delay="1986"/>
                                          </p:stCondLst>
                                        </p:cTn>
                                        <p:tgtEl>
                                          <p:spTgt spid="7"/>
                                        </p:tgtEl>
                                        <p:attrNameLst>
                                          <p:attrName>ppt_y</p:attrName>
                                        </p:attrNameLst>
                                      </p:cBhvr>
                                      <p:tavLst>
                                        <p:tav tm="0" fmla="#ppt_y-sin(pi*$)/27">
                                          <p:val>
                                            <p:fltVal val="0"/>
                                          </p:val>
                                        </p:tav>
                                        <p:tav tm="100000">
                                          <p:val>
                                            <p:fltVal val="1"/>
                                          </p:val>
                                        </p:tav>
                                      </p:tavLst>
                                    </p:anim>
                                    <p:anim calcmode="lin" valueType="num">
                                      <p:cBhvr>
                                        <p:cTn id="34" dur="246" tmFilter="0, 0; 0.125,0.2665; 0.25,0.4; 0.375,0.465; 0.5,0.5;  0.625,0.535; 0.75,0.6; 0.875,0.7335; 1,1">
                                          <p:stCondLst>
                                            <p:cond delay="2484"/>
                                          </p:stCondLst>
                                        </p:cTn>
                                        <p:tgtEl>
                                          <p:spTgt spid="7"/>
                                        </p:tgtEl>
                                        <p:attrNameLst>
                                          <p:attrName>ppt_y</p:attrName>
                                        </p:attrNameLst>
                                      </p:cBhvr>
                                      <p:tavLst>
                                        <p:tav tm="0" fmla="#ppt_y-sin(pi*$)/81">
                                          <p:val>
                                            <p:fltVal val="0"/>
                                          </p:val>
                                        </p:tav>
                                        <p:tav tm="100000">
                                          <p:val>
                                            <p:fltVal val="1"/>
                                          </p:val>
                                        </p:tav>
                                      </p:tavLst>
                                    </p:anim>
                                    <p:animScale>
                                      <p:cBhvr>
                                        <p:cTn id="35" dur="39">
                                          <p:stCondLst>
                                            <p:cond delay="975"/>
                                          </p:stCondLst>
                                        </p:cTn>
                                        <p:tgtEl>
                                          <p:spTgt spid="7"/>
                                        </p:tgtEl>
                                      </p:cBhvr>
                                      <p:to x="100000" y="60000"/>
                                    </p:animScale>
                                    <p:animScale>
                                      <p:cBhvr>
                                        <p:cTn id="36" dur="249" decel="50000">
                                          <p:stCondLst>
                                            <p:cond delay="1014"/>
                                          </p:stCondLst>
                                        </p:cTn>
                                        <p:tgtEl>
                                          <p:spTgt spid="7"/>
                                        </p:tgtEl>
                                      </p:cBhvr>
                                      <p:to x="100000" y="100000"/>
                                    </p:animScale>
                                    <p:animScale>
                                      <p:cBhvr>
                                        <p:cTn id="37" dur="39">
                                          <p:stCondLst>
                                            <p:cond delay="1968"/>
                                          </p:stCondLst>
                                        </p:cTn>
                                        <p:tgtEl>
                                          <p:spTgt spid="7"/>
                                        </p:tgtEl>
                                      </p:cBhvr>
                                      <p:to x="100000" y="80000"/>
                                    </p:animScale>
                                    <p:animScale>
                                      <p:cBhvr>
                                        <p:cTn id="38" dur="249" decel="50000">
                                          <p:stCondLst>
                                            <p:cond delay="2007"/>
                                          </p:stCondLst>
                                        </p:cTn>
                                        <p:tgtEl>
                                          <p:spTgt spid="7"/>
                                        </p:tgtEl>
                                      </p:cBhvr>
                                      <p:to x="100000" y="100000"/>
                                    </p:animScale>
                                    <p:animScale>
                                      <p:cBhvr>
                                        <p:cTn id="39" dur="39">
                                          <p:stCondLst>
                                            <p:cond delay="2463"/>
                                          </p:stCondLst>
                                        </p:cTn>
                                        <p:tgtEl>
                                          <p:spTgt spid="7"/>
                                        </p:tgtEl>
                                      </p:cBhvr>
                                      <p:to x="100000" y="90000"/>
                                    </p:animScale>
                                    <p:animScale>
                                      <p:cBhvr>
                                        <p:cTn id="40" dur="249" decel="50000">
                                          <p:stCondLst>
                                            <p:cond delay="2502"/>
                                          </p:stCondLst>
                                        </p:cTn>
                                        <p:tgtEl>
                                          <p:spTgt spid="7"/>
                                        </p:tgtEl>
                                      </p:cBhvr>
                                      <p:to x="100000" y="100000"/>
                                    </p:animScale>
                                    <p:animScale>
                                      <p:cBhvr>
                                        <p:cTn id="41" dur="39">
                                          <p:stCondLst>
                                            <p:cond delay="2712"/>
                                          </p:stCondLst>
                                        </p:cTn>
                                        <p:tgtEl>
                                          <p:spTgt spid="7"/>
                                        </p:tgtEl>
                                      </p:cBhvr>
                                      <p:to x="100000" y="95000"/>
                                    </p:animScale>
                                    <p:animScale>
                                      <p:cBhvr>
                                        <p:cTn id="42" dur="249" decel="50000">
                                          <p:stCondLst>
                                            <p:cond delay="2751"/>
                                          </p:stCondLst>
                                        </p:cTn>
                                        <p:tgtEl>
                                          <p:spTgt spid="7"/>
                                        </p:tgtEl>
                                      </p:cBhvr>
                                      <p:to x="100000" y="100000"/>
                                    </p:animScale>
                                  </p:childTnLst>
                                </p:cTn>
                              </p:par>
                            </p:childTnLst>
                          </p:cTn>
                        </p:par>
                        <p:par>
                          <p:cTn id="43" fill="hold">
                            <p:stCondLst>
                              <p:cond delay="15000"/>
                            </p:stCondLst>
                            <p:childTnLst>
                              <p:par>
                                <p:cTn id="44" presetID="7" presetClass="entr" presetSubtype="1"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2000" fill="hold"/>
                                        <p:tgtEl>
                                          <p:spTgt spid="27"/>
                                        </p:tgtEl>
                                        <p:attrNameLst>
                                          <p:attrName>ppt_x</p:attrName>
                                        </p:attrNameLst>
                                      </p:cBhvr>
                                      <p:tavLst>
                                        <p:tav tm="0">
                                          <p:val>
                                            <p:strVal val="#ppt_x"/>
                                          </p:val>
                                        </p:tav>
                                        <p:tav tm="100000">
                                          <p:val>
                                            <p:strVal val="#ppt_x"/>
                                          </p:val>
                                        </p:tav>
                                      </p:tavLst>
                                    </p:anim>
                                    <p:anim calcmode="lin" valueType="num">
                                      <p:cBhvr additive="base">
                                        <p:cTn id="47" dur="2000" fill="hold"/>
                                        <p:tgtEl>
                                          <p:spTgt spid="27"/>
                                        </p:tgtEl>
                                        <p:attrNameLst>
                                          <p:attrName>ppt_y</p:attrName>
                                        </p:attrNameLst>
                                      </p:cBhvr>
                                      <p:tavLst>
                                        <p:tav tm="0">
                                          <p:val>
                                            <p:strVal val="0-#ppt_h/2"/>
                                          </p:val>
                                        </p:tav>
                                        <p:tav tm="100000">
                                          <p:val>
                                            <p:strVal val="#ppt_y"/>
                                          </p:val>
                                        </p:tav>
                                      </p:tavLst>
                                    </p:anim>
                                  </p:childTnLst>
                                </p:cTn>
                              </p:par>
                            </p:childTnLst>
                          </p:cTn>
                        </p:par>
                        <p:par>
                          <p:cTn id="48" fill="hold">
                            <p:stCondLst>
                              <p:cond delay="17000"/>
                            </p:stCondLst>
                            <p:childTnLst>
                              <p:par>
                                <p:cTn id="49" presetID="35" presetClass="entr" presetSubtype="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2000"/>
                                        <p:tgtEl>
                                          <p:spTgt spid="25"/>
                                        </p:tgtEl>
                                      </p:cBhvr>
                                    </p:animEffect>
                                    <p:anim calcmode="lin" valueType="num">
                                      <p:cBhvr>
                                        <p:cTn id="52" dur="2000" fill="hold"/>
                                        <p:tgtEl>
                                          <p:spTgt spid="25"/>
                                        </p:tgtEl>
                                        <p:attrNameLst>
                                          <p:attrName>style.rotation</p:attrName>
                                        </p:attrNameLst>
                                      </p:cBhvr>
                                      <p:tavLst>
                                        <p:tav tm="0">
                                          <p:val>
                                            <p:fltVal val="720"/>
                                          </p:val>
                                        </p:tav>
                                        <p:tav tm="100000">
                                          <p:val>
                                            <p:fltVal val="0"/>
                                          </p:val>
                                        </p:tav>
                                      </p:tavLst>
                                    </p:anim>
                                    <p:anim calcmode="lin" valueType="num">
                                      <p:cBhvr>
                                        <p:cTn id="53" dur="2000" fill="hold"/>
                                        <p:tgtEl>
                                          <p:spTgt spid="25"/>
                                        </p:tgtEl>
                                        <p:attrNameLst>
                                          <p:attrName>ppt_h</p:attrName>
                                        </p:attrNameLst>
                                      </p:cBhvr>
                                      <p:tavLst>
                                        <p:tav tm="0">
                                          <p:val>
                                            <p:fltVal val="0"/>
                                          </p:val>
                                        </p:tav>
                                        <p:tav tm="100000">
                                          <p:val>
                                            <p:strVal val="#ppt_h"/>
                                          </p:val>
                                        </p:tav>
                                      </p:tavLst>
                                    </p:anim>
                                    <p:anim calcmode="lin" valueType="num">
                                      <p:cBhvr>
                                        <p:cTn id="54" dur="2000" fill="hold"/>
                                        <p:tgtEl>
                                          <p:spTgt spid="25"/>
                                        </p:tgtEl>
                                        <p:attrNameLst>
                                          <p:attrName>ppt_w</p:attrName>
                                        </p:attrNameLst>
                                      </p:cBhvr>
                                      <p:tavLst>
                                        <p:tav tm="0">
                                          <p:val>
                                            <p:fltVal val="0"/>
                                          </p:val>
                                        </p:tav>
                                        <p:tav tm="100000">
                                          <p:val>
                                            <p:strVal val="#ppt_w"/>
                                          </p:val>
                                        </p:tav>
                                      </p:tavLst>
                                    </p:anim>
                                  </p:childTnLst>
                                </p:cTn>
                              </p:par>
                            </p:childTnLst>
                          </p:cTn>
                        </p:par>
                        <p:par>
                          <p:cTn id="55" fill="hold">
                            <p:stCondLst>
                              <p:cond delay="19000"/>
                            </p:stCondLst>
                            <p:childTnLst>
                              <p:par>
                                <p:cTn id="56" presetID="15" presetClass="entr" presetSubtype="0" fill="hold" nodeType="afterEffect">
                                  <p:stCondLst>
                                    <p:cond delay="3000"/>
                                  </p:stCondLst>
                                  <p:childTnLst>
                                    <p:set>
                                      <p:cBhvr>
                                        <p:cTn id="57" dur="1" fill="hold">
                                          <p:stCondLst>
                                            <p:cond delay="0"/>
                                          </p:stCondLst>
                                        </p:cTn>
                                        <p:tgtEl>
                                          <p:spTgt spid="15"/>
                                        </p:tgtEl>
                                        <p:attrNameLst>
                                          <p:attrName>style.visibility</p:attrName>
                                        </p:attrNameLst>
                                      </p:cBhvr>
                                      <p:to>
                                        <p:strVal val="visible"/>
                                      </p:to>
                                    </p:set>
                                    <p:anim calcmode="lin" valueType="num">
                                      <p:cBhvr>
                                        <p:cTn id="58" dur="3000" fill="hold"/>
                                        <p:tgtEl>
                                          <p:spTgt spid="15"/>
                                        </p:tgtEl>
                                        <p:attrNameLst>
                                          <p:attrName>ppt_w</p:attrName>
                                        </p:attrNameLst>
                                      </p:cBhvr>
                                      <p:tavLst>
                                        <p:tav tm="0">
                                          <p:val>
                                            <p:fltVal val="0"/>
                                          </p:val>
                                        </p:tav>
                                        <p:tav tm="100000">
                                          <p:val>
                                            <p:strVal val="#ppt_w"/>
                                          </p:val>
                                        </p:tav>
                                      </p:tavLst>
                                    </p:anim>
                                    <p:anim calcmode="lin" valueType="num">
                                      <p:cBhvr>
                                        <p:cTn id="59" dur="3000" fill="hold"/>
                                        <p:tgtEl>
                                          <p:spTgt spid="15"/>
                                        </p:tgtEl>
                                        <p:attrNameLst>
                                          <p:attrName>ppt_h</p:attrName>
                                        </p:attrNameLst>
                                      </p:cBhvr>
                                      <p:tavLst>
                                        <p:tav tm="0">
                                          <p:val>
                                            <p:fltVal val="0"/>
                                          </p:val>
                                        </p:tav>
                                        <p:tav tm="100000">
                                          <p:val>
                                            <p:strVal val="#ppt_h"/>
                                          </p:val>
                                        </p:tav>
                                      </p:tavLst>
                                    </p:anim>
                                    <p:anim calcmode="lin" valueType="num">
                                      <p:cBhvr>
                                        <p:cTn id="60" dur="3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61" dur="3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62" fill="hold">
                            <p:stCondLst>
                              <p:cond delay="25000"/>
                            </p:stCondLst>
                            <p:childTnLst>
                              <p:par>
                                <p:cTn id="63" presetID="7" presetClass="entr" presetSubtype="8" fill="hold" grpId="0" nodeType="afterEffect">
                                  <p:stCondLst>
                                    <p:cond delay="500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1000" fill="hold"/>
                                        <p:tgtEl>
                                          <p:spTgt spid="22"/>
                                        </p:tgtEl>
                                        <p:attrNameLst>
                                          <p:attrName>ppt_x</p:attrName>
                                        </p:attrNameLst>
                                      </p:cBhvr>
                                      <p:tavLst>
                                        <p:tav tm="0">
                                          <p:val>
                                            <p:strVal val="0-#ppt_w/2"/>
                                          </p:val>
                                        </p:tav>
                                        <p:tav tm="100000">
                                          <p:val>
                                            <p:strVal val="#ppt_x"/>
                                          </p:val>
                                        </p:tav>
                                      </p:tavLst>
                                    </p:anim>
                                    <p:anim calcmode="lin" valueType="num">
                                      <p:cBhvr additive="base">
                                        <p:cTn id="66" dur="1000" fill="hold"/>
                                        <p:tgtEl>
                                          <p:spTgt spid="22"/>
                                        </p:tgtEl>
                                        <p:attrNameLst>
                                          <p:attrName>ppt_y</p:attrName>
                                        </p:attrNameLst>
                                      </p:cBhvr>
                                      <p:tavLst>
                                        <p:tav tm="0">
                                          <p:val>
                                            <p:strVal val="#ppt_y"/>
                                          </p:val>
                                        </p:tav>
                                        <p:tav tm="100000">
                                          <p:val>
                                            <p:strVal val="#ppt_y"/>
                                          </p:val>
                                        </p:tav>
                                      </p:tavLst>
                                    </p:anim>
                                  </p:childTnLst>
                                </p:cTn>
                              </p:par>
                            </p:childTnLst>
                          </p:cTn>
                        </p:par>
                        <p:par>
                          <p:cTn id="67" fill="hold">
                            <p:stCondLst>
                              <p:cond delay="31000"/>
                            </p:stCondLst>
                            <p:childTnLst>
                              <p:par>
                                <p:cTn id="68" presetID="41" presetClass="entr" presetSubtype="0" fill="hold" grpId="0" nodeType="afterEffect">
                                  <p:stCondLst>
                                    <p:cond delay="1000"/>
                                  </p:stCondLst>
                                  <p:iterate type="lt">
                                    <p:tmPct val="10000"/>
                                  </p:iterate>
                                  <p:childTnLst>
                                    <p:set>
                                      <p:cBhvr>
                                        <p:cTn id="69" dur="1" fill="hold">
                                          <p:stCondLst>
                                            <p:cond delay="0"/>
                                          </p:stCondLst>
                                        </p:cTn>
                                        <p:tgtEl>
                                          <p:spTgt spid="18"/>
                                        </p:tgtEl>
                                        <p:attrNameLst>
                                          <p:attrName>style.visibility</p:attrName>
                                        </p:attrNameLst>
                                      </p:cBhvr>
                                      <p:to>
                                        <p:strVal val="visible"/>
                                      </p:to>
                                    </p:set>
                                    <p:anim calcmode="lin" valueType="num">
                                      <p:cBhvr>
                                        <p:cTn id="7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18"/>
                                        </p:tgtEl>
                                        <p:attrNameLst>
                                          <p:attrName>ppt_y</p:attrName>
                                        </p:attrNameLst>
                                      </p:cBhvr>
                                      <p:tavLst>
                                        <p:tav tm="0">
                                          <p:val>
                                            <p:strVal val="#ppt_y"/>
                                          </p:val>
                                        </p:tav>
                                        <p:tav tm="100000">
                                          <p:val>
                                            <p:strVal val="#ppt_y"/>
                                          </p:val>
                                        </p:tav>
                                      </p:tavLst>
                                    </p:anim>
                                    <p:anim calcmode="lin" valueType="num">
                                      <p:cBhvr>
                                        <p:cTn id="7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18"/>
                                        </p:tgtEl>
                                      </p:cBhvr>
                                    </p:animEffect>
                                  </p:childTnLst>
                                </p:cTn>
                              </p:par>
                            </p:childTnLst>
                          </p:cTn>
                        </p:par>
                        <p:par>
                          <p:cTn id="75" fill="hold">
                            <p:stCondLst>
                              <p:cond delay="34050"/>
                            </p:stCondLst>
                            <p:childTnLst>
                              <p:par>
                                <p:cTn id="76" presetID="7" presetClass="entr" presetSubtype="8" fill="hold" grpId="0" nodeType="afterEffect">
                                  <p:stCondLst>
                                    <p:cond delay="3000"/>
                                  </p:stCondLst>
                                  <p:childTnLst>
                                    <p:set>
                                      <p:cBhvr>
                                        <p:cTn id="77" dur="1" fill="hold">
                                          <p:stCondLst>
                                            <p:cond delay="0"/>
                                          </p:stCondLst>
                                        </p:cTn>
                                        <p:tgtEl>
                                          <p:spTgt spid="28"/>
                                        </p:tgtEl>
                                        <p:attrNameLst>
                                          <p:attrName>style.visibility</p:attrName>
                                        </p:attrNameLst>
                                      </p:cBhvr>
                                      <p:to>
                                        <p:strVal val="visible"/>
                                      </p:to>
                                    </p:set>
                                    <p:anim calcmode="lin" valueType="num">
                                      <p:cBhvr additive="base">
                                        <p:cTn id="78" dur="2000" fill="hold"/>
                                        <p:tgtEl>
                                          <p:spTgt spid="28"/>
                                        </p:tgtEl>
                                        <p:attrNameLst>
                                          <p:attrName>ppt_x</p:attrName>
                                        </p:attrNameLst>
                                      </p:cBhvr>
                                      <p:tavLst>
                                        <p:tav tm="0">
                                          <p:val>
                                            <p:strVal val="0-#ppt_w/2"/>
                                          </p:val>
                                        </p:tav>
                                        <p:tav tm="100000">
                                          <p:val>
                                            <p:strVal val="#ppt_x"/>
                                          </p:val>
                                        </p:tav>
                                      </p:tavLst>
                                    </p:anim>
                                    <p:anim calcmode="lin" valueType="num">
                                      <p:cBhvr additive="base">
                                        <p:cTn id="79" dur="2000" fill="hold"/>
                                        <p:tgtEl>
                                          <p:spTgt spid="28"/>
                                        </p:tgtEl>
                                        <p:attrNameLst>
                                          <p:attrName>ppt_y</p:attrName>
                                        </p:attrNameLst>
                                      </p:cBhvr>
                                      <p:tavLst>
                                        <p:tav tm="0">
                                          <p:val>
                                            <p:strVal val="#ppt_y"/>
                                          </p:val>
                                        </p:tav>
                                        <p:tav tm="100000">
                                          <p:val>
                                            <p:strVal val="#ppt_y"/>
                                          </p:val>
                                        </p:tav>
                                      </p:tavLst>
                                    </p:anim>
                                  </p:childTnLst>
                                </p:cTn>
                              </p:par>
                            </p:childTnLst>
                          </p:cTn>
                        </p:par>
                        <p:par>
                          <p:cTn id="80" fill="hold">
                            <p:stCondLst>
                              <p:cond delay="39050"/>
                            </p:stCondLst>
                            <p:childTnLst>
                              <p:par>
                                <p:cTn id="81" presetID="41" presetClass="entr" presetSubtype="0" fill="hold" grpId="1" nodeType="afterEffect">
                                  <p:stCondLst>
                                    <p:cond delay="0"/>
                                  </p:stCondLst>
                                  <p:iterate type="lt">
                                    <p:tmPct val="10000"/>
                                  </p:iterate>
                                  <p:childTnLst>
                                    <p:set>
                                      <p:cBhvr>
                                        <p:cTn id="82" dur="1" fill="hold">
                                          <p:stCondLst>
                                            <p:cond delay="0"/>
                                          </p:stCondLst>
                                        </p:cTn>
                                        <p:tgtEl>
                                          <p:spTgt spid="16"/>
                                        </p:tgtEl>
                                        <p:attrNameLst>
                                          <p:attrName>style.visibility</p:attrName>
                                        </p:attrNameLst>
                                      </p:cBhvr>
                                      <p:to>
                                        <p:strVal val="visible"/>
                                      </p:to>
                                    </p:set>
                                    <p:anim calcmode="lin" valueType="num">
                                      <p:cBhvr>
                                        <p:cTn id="83"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4" dur="500" fill="hold"/>
                                        <p:tgtEl>
                                          <p:spTgt spid="16"/>
                                        </p:tgtEl>
                                        <p:attrNameLst>
                                          <p:attrName>ppt_y</p:attrName>
                                        </p:attrNameLst>
                                      </p:cBhvr>
                                      <p:tavLst>
                                        <p:tav tm="0">
                                          <p:val>
                                            <p:strVal val="#ppt_y"/>
                                          </p:val>
                                        </p:tav>
                                        <p:tav tm="100000">
                                          <p:val>
                                            <p:strVal val="#ppt_y"/>
                                          </p:val>
                                        </p:tav>
                                      </p:tavLst>
                                    </p:anim>
                                    <p:anim calcmode="lin" valueType="num">
                                      <p:cBhvr>
                                        <p:cTn id="85"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86"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87"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21" grpId="0" animBg="1"/>
      <p:bldP spid="24" grpId="0"/>
      <p:bldP spid="25" grpId="0"/>
      <p:bldP spid="26" grpId="0"/>
      <p:bldP spid="27" grpId="0" animBg="1"/>
      <p:bldP spid="28" grpId="0" animBg="1"/>
      <p:bldP spid="30" grpId="0"/>
      <p:bldP spid="31" grpId="0" animBg="1"/>
      <p:bldP spid="16" grpId="1"/>
      <p:bldP spid="18"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1907704" y="0"/>
            <a:ext cx="7236296" cy="980728"/>
            <a:chOff x="1907704" y="0"/>
            <a:chExt cx="7236296" cy="980728"/>
          </a:xfrm>
        </p:grpSpPr>
        <p:sp>
          <p:nvSpPr>
            <p:cNvPr id="3" name="Rectangle 2"/>
            <p:cNvSpPr>
              <a:spLocks noChangeArrowheads="1"/>
            </p:cNvSpPr>
            <p:nvPr/>
          </p:nvSpPr>
          <p:spPr bwMode="auto">
            <a:xfrm>
              <a:off x="1907704" y="0"/>
              <a:ext cx="6299721" cy="461665"/>
            </a:xfrm>
            <a:prstGeom prst="rect">
              <a:avLst/>
            </a:prstGeom>
            <a:solidFill>
              <a:schemeClr val="accent2"/>
            </a:solidFill>
            <a:ln w="9525">
              <a:solidFill>
                <a:schemeClr val="folHlink"/>
              </a:solidFill>
              <a:miter lim="800000"/>
              <a:headEnd/>
              <a:tailEnd/>
            </a:ln>
            <a:effectLst/>
          </p:spPr>
          <p:txBody>
            <a:bodyPr wrap="square">
              <a:spAutoFit/>
            </a:bodyPr>
            <a:lstStyle/>
            <a:p>
              <a:pPr lvl="0" algn="ctr"/>
              <a:r>
                <a:rPr lang="fr-FR" sz="2400" b="1" dirty="0" smtClean="0">
                  <a:solidFill>
                    <a:schemeClr val="bg1"/>
                  </a:solidFill>
                </a:rPr>
                <a:t>Présentation d’activités d’apprentissage</a:t>
              </a:r>
              <a:endParaRPr lang="fr-FR" sz="2400" b="1" kern="0" dirty="0" smtClean="0">
                <a:solidFill>
                  <a:schemeClr val="bg1"/>
                </a:solidFill>
                <a:cs typeface="ＭＳ Ｐゴシック" charset="0"/>
              </a:endParaRPr>
            </a:p>
          </p:txBody>
        </p:sp>
        <p:sp>
          <p:nvSpPr>
            <p:cNvPr id="4" name="Ellipse 3"/>
            <p:cNvSpPr/>
            <p:nvPr/>
          </p:nvSpPr>
          <p:spPr>
            <a:xfrm>
              <a:off x="2267744" y="476672"/>
              <a:ext cx="6048672" cy="432048"/>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-A-Implantation des supports</a:t>
              </a:r>
              <a:endParaRPr lang="fr-FR" sz="2400" dirty="0"/>
            </a:p>
          </p:txBody>
        </p:sp>
        <p:pic>
          <p:nvPicPr>
            <p:cNvPr id="5" name="Picture 2"/>
            <p:cNvPicPr>
              <a:picLocks noChangeAspect="1" noChangeArrowheads="1"/>
            </p:cNvPicPr>
            <p:nvPr/>
          </p:nvPicPr>
          <p:blipFill>
            <a:blip r:embed="rId3" cstate="print"/>
            <a:srcRect/>
            <a:stretch>
              <a:fillRect/>
            </a:stretch>
          </p:blipFill>
          <p:spPr bwMode="auto">
            <a:xfrm>
              <a:off x="8316416" y="0"/>
              <a:ext cx="827584" cy="980728"/>
            </a:xfrm>
            <a:prstGeom prst="rect">
              <a:avLst/>
            </a:prstGeom>
            <a:noFill/>
            <a:ln w="9525">
              <a:noFill/>
              <a:miter lim="800000"/>
              <a:headEnd/>
              <a:tailEnd/>
            </a:ln>
          </p:spPr>
        </p:pic>
      </p:grpSp>
      <p:sp>
        <p:nvSpPr>
          <p:cNvPr id="6" name="ZoneTexte 5"/>
          <p:cNvSpPr txBox="1"/>
          <p:nvPr/>
        </p:nvSpPr>
        <p:spPr>
          <a:xfrm>
            <a:off x="0" y="1124744"/>
            <a:ext cx="9540552" cy="1323439"/>
          </a:xfrm>
          <a:prstGeom prst="rect">
            <a:avLst/>
          </a:prstGeom>
          <a:noFill/>
        </p:spPr>
        <p:txBody>
          <a:bodyPr wrap="square" rtlCol="0">
            <a:spAutoFit/>
          </a:bodyPr>
          <a:lstStyle/>
          <a:p>
            <a:pPr>
              <a:buFontTx/>
              <a:buChar char="-"/>
            </a:pPr>
            <a:r>
              <a:rPr lang="fr-FR" sz="2800" dirty="0" smtClean="0"/>
              <a:t> Exemple d’activité proposée : </a:t>
            </a:r>
          </a:p>
          <a:p>
            <a:r>
              <a:rPr lang="fr-FR" sz="2400" dirty="0" smtClean="0"/>
              <a:t>Implanter sur un terrain les axes des fondations d’une maison</a:t>
            </a:r>
          </a:p>
          <a:p>
            <a:endParaRPr lang="fr-FR" sz="2800" dirty="0"/>
          </a:p>
        </p:txBody>
      </p:sp>
      <p:grpSp>
        <p:nvGrpSpPr>
          <p:cNvPr id="27" name="Groupe 26"/>
          <p:cNvGrpSpPr/>
          <p:nvPr/>
        </p:nvGrpSpPr>
        <p:grpSpPr>
          <a:xfrm>
            <a:off x="179512" y="2060848"/>
            <a:ext cx="4386751" cy="2520719"/>
            <a:chOff x="179512" y="2060848"/>
            <a:chExt cx="4386751" cy="2520719"/>
          </a:xfrm>
        </p:grpSpPr>
        <p:pic>
          <p:nvPicPr>
            <p:cNvPr id="1026" name="Picture 2"/>
            <p:cNvPicPr>
              <a:picLocks noChangeAspect="1" noChangeArrowheads="1"/>
            </p:cNvPicPr>
            <p:nvPr/>
          </p:nvPicPr>
          <p:blipFill>
            <a:blip r:embed="rId4" cstate="print"/>
            <a:srcRect/>
            <a:stretch>
              <a:fillRect/>
            </a:stretch>
          </p:blipFill>
          <p:spPr bwMode="auto">
            <a:xfrm>
              <a:off x="179512" y="2060848"/>
              <a:ext cx="1376111" cy="1296144"/>
            </a:xfrm>
            <a:prstGeom prst="rect">
              <a:avLst/>
            </a:prstGeom>
            <a:noFill/>
            <a:ln w="9525">
              <a:noFill/>
              <a:miter lim="800000"/>
              <a:headEnd/>
              <a:tailEnd/>
            </a:ln>
          </p:spPr>
        </p:pic>
        <p:grpSp>
          <p:nvGrpSpPr>
            <p:cNvPr id="28" name="Groupe 27"/>
            <p:cNvGrpSpPr/>
            <p:nvPr/>
          </p:nvGrpSpPr>
          <p:grpSpPr>
            <a:xfrm>
              <a:off x="899592" y="2260337"/>
              <a:ext cx="3666671" cy="2321230"/>
              <a:chOff x="899592" y="2260337"/>
              <a:chExt cx="3666671" cy="2321230"/>
            </a:xfrm>
          </p:grpSpPr>
          <p:sp>
            <p:nvSpPr>
              <p:cNvPr id="7" name="ZoneTexte 6"/>
              <p:cNvSpPr txBox="1"/>
              <p:nvPr/>
            </p:nvSpPr>
            <p:spPr>
              <a:xfrm rot="20437457">
                <a:off x="1506431" y="2260337"/>
                <a:ext cx="3059832" cy="707886"/>
              </a:xfrm>
              <a:prstGeom prst="rect">
                <a:avLst/>
              </a:prstGeom>
              <a:noFill/>
            </p:spPr>
            <p:txBody>
              <a:bodyPr wrap="square" rtlCol="0">
                <a:spAutoFit/>
              </a:bodyPr>
              <a:lstStyle/>
              <a:p>
                <a:r>
                  <a:rPr lang="fr-FR" b="1" dirty="0" smtClean="0">
                    <a:solidFill>
                      <a:srgbClr val="FF0000"/>
                    </a:solidFill>
                  </a:rPr>
                  <a:t>On part d’un exemple</a:t>
                </a:r>
              </a:p>
              <a:p>
                <a:endParaRPr lang="fr-FR" dirty="0" smtClean="0"/>
              </a:p>
            </p:txBody>
          </p:sp>
          <p:pic>
            <p:nvPicPr>
              <p:cNvPr id="3074" name="Picture 2"/>
              <p:cNvPicPr>
                <a:picLocks noChangeAspect="1" noChangeArrowheads="1"/>
              </p:cNvPicPr>
              <p:nvPr/>
            </p:nvPicPr>
            <p:blipFill>
              <a:blip r:embed="rId5" cstate="print"/>
              <a:srcRect/>
              <a:stretch>
                <a:fillRect/>
              </a:stretch>
            </p:blipFill>
            <p:spPr bwMode="auto">
              <a:xfrm>
                <a:off x="899592" y="3140968"/>
                <a:ext cx="2448272" cy="1440599"/>
              </a:xfrm>
              <a:prstGeom prst="rect">
                <a:avLst/>
              </a:prstGeom>
              <a:noFill/>
              <a:ln w="9525">
                <a:noFill/>
                <a:miter lim="800000"/>
                <a:headEnd/>
                <a:tailEnd/>
              </a:ln>
              <a:effectLst/>
            </p:spPr>
          </p:pic>
        </p:grpSp>
      </p:grpSp>
      <p:grpSp>
        <p:nvGrpSpPr>
          <p:cNvPr id="25" name="Groupe 24"/>
          <p:cNvGrpSpPr/>
          <p:nvPr/>
        </p:nvGrpSpPr>
        <p:grpSpPr>
          <a:xfrm>
            <a:off x="251520" y="4410497"/>
            <a:ext cx="4079155" cy="2143552"/>
            <a:chOff x="251520" y="4410497"/>
            <a:chExt cx="4079155" cy="2143552"/>
          </a:xfrm>
        </p:grpSpPr>
        <p:pic>
          <p:nvPicPr>
            <p:cNvPr id="3077" name="Picture 5"/>
            <p:cNvPicPr>
              <a:picLocks noChangeAspect="1" noChangeArrowheads="1"/>
            </p:cNvPicPr>
            <p:nvPr/>
          </p:nvPicPr>
          <p:blipFill>
            <a:blip r:embed="rId6" cstate="print"/>
            <a:srcRect/>
            <a:stretch>
              <a:fillRect/>
            </a:stretch>
          </p:blipFill>
          <p:spPr bwMode="auto">
            <a:xfrm>
              <a:off x="251520" y="5517232"/>
              <a:ext cx="4079155" cy="1036817"/>
            </a:xfrm>
            <a:prstGeom prst="rect">
              <a:avLst/>
            </a:prstGeom>
            <a:noFill/>
            <a:ln w="9525">
              <a:noFill/>
              <a:miter lim="800000"/>
              <a:headEnd/>
              <a:tailEnd/>
            </a:ln>
          </p:spPr>
        </p:pic>
        <p:grpSp>
          <p:nvGrpSpPr>
            <p:cNvPr id="24" name="Groupe 23"/>
            <p:cNvGrpSpPr/>
            <p:nvPr/>
          </p:nvGrpSpPr>
          <p:grpSpPr>
            <a:xfrm>
              <a:off x="498319" y="4410497"/>
              <a:ext cx="3059832" cy="1134872"/>
              <a:chOff x="498319" y="4410497"/>
              <a:chExt cx="3059832" cy="1134872"/>
            </a:xfrm>
          </p:grpSpPr>
          <p:pic>
            <p:nvPicPr>
              <p:cNvPr id="3076" name="Picture 4"/>
              <p:cNvPicPr>
                <a:picLocks noChangeAspect="1" noChangeArrowheads="1"/>
              </p:cNvPicPr>
              <p:nvPr/>
            </p:nvPicPr>
            <p:blipFill>
              <a:blip r:embed="rId7" cstate="print"/>
              <a:srcRect t="2800" b="2800"/>
              <a:stretch>
                <a:fillRect/>
              </a:stretch>
            </p:blipFill>
            <p:spPr bwMode="auto">
              <a:xfrm>
                <a:off x="899592" y="4410497"/>
                <a:ext cx="2088232" cy="1134872"/>
              </a:xfrm>
              <a:prstGeom prst="rect">
                <a:avLst/>
              </a:prstGeom>
              <a:noFill/>
              <a:ln w="9525">
                <a:noFill/>
                <a:miter lim="800000"/>
                <a:headEnd/>
                <a:tailEnd/>
              </a:ln>
            </p:spPr>
          </p:pic>
          <p:sp>
            <p:nvSpPr>
              <p:cNvPr id="15" name="ZoneTexte 14"/>
              <p:cNvSpPr txBox="1"/>
              <p:nvPr/>
            </p:nvSpPr>
            <p:spPr>
              <a:xfrm rot="20437457">
                <a:off x="498319" y="4780616"/>
                <a:ext cx="3059832" cy="707886"/>
              </a:xfrm>
              <a:prstGeom prst="rect">
                <a:avLst/>
              </a:prstGeom>
              <a:noFill/>
            </p:spPr>
            <p:txBody>
              <a:bodyPr wrap="square" rtlCol="0">
                <a:spAutoFit/>
              </a:bodyPr>
              <a:lstStyle/>
              <a:p>
                <a:r>
                  <a:rPr lang="fr-FR" b="1" dirty="0" smtClean="0">
                    <a:solidFill>
                      <a:srgbClr val="FF0000"/>
                    </a:solidFill>
                  </a:rPr>
                  <a:t>Phase de préparation</a:t>
                </a:r>
              </a:p>
              <a:p>
                <a:endParaRPr lang="fr-FR" dirty="0" smtClean="0"/>
              </a:p>
            </p:txBody>
          </p:sp>
        </p:grpSp>
      </p:grpSp>
      <p:grpSp>
        <p:nvGrpSpPr>
          <p:cNvPr id="30" name="Groupe 29"/>
          <p:cNvGrpSpPr/>
          <p:nvPr/>
        </p:nvGrpSpPr>
        <p:grpSpPr>
          <a:xfrm>
            <a:off x="2953953" y="2492896"/>
            <a:ext cx="5866519" cy="4082222"/>
            <a:chOff x="2953953" y="2492896"/>
            <a:chExt cx="5866519" cy="4082222"/>
          </a:xfrm>
        </p:grpSpPr>
        <p:grpSp>
          <p:nvGrpSpPr>
            <p:cNvPr id="31" name="Groupe 30"/>
            <p:cNvGrpSpPr/>
            <p:nvPr/>
          </p:nvGrpSpPr>
          <p:grpSpPr>
            <a:xfrm>
              <a:off x="2953953" y="2492896"/>
              <a:ext cx="5866519" cy="4082222"/>
              <a:chOff x="2953953" y="2492896"/>
              <a:chExt cx="5866519" cy="4082222"/>
            </a:xfrm>
          </p:grpSpPr>
          <p:pic>
            <p:nvPicPr>
              <p:cNvPr id="29" name="Image 28" descr="SAM_0711.JPG"/>
              <p:cNvPicPr>
                <a:picLocks noChangeAspect="1"/>
              </p:cNvPicPr>
              <p:nvPr/>
            </p:nvPicPr>
            <p:blipFill>
              <a:blip r:embed="rId8" cstate="print"/>
              <a:stretch>
                <a:fillRect/>
              </a:stretch>
            </p:blipFill>
            <p:spPr>
              <a:xfrm>
                <a:off x="6420205" y="2492896"/>
                <a:ext cx="2400267" cy="1944216"/>
              </a:xfrm>
              <a:prstGeom prst="rect">
                <a:avLst/>
              </a:prstGeom>
              <a:ln>
                <a:noFill/>
              </a:ln>
              <a:effectLst>
                <a:softEdge rad="112500"/>
              </a:effectLst>
            </p:spPr>
          </p:pic>
          <p:grpSp>
            <p:nvGrpSpPr>
              <p:cNvPr id="26" name="Groupe 25"/>
              <p:cNvGrpSpPr/>
              <p:nvPr/>
            </p:nvGrpSpPr>
            <p:grpSpPr>
              <a:xfrm>
                <a:off x="2953953" y="2492896"/>
                <a:ext cx="5866519" cy="4082222"/>
                <a:chOff x="2953953" y="2492896"/>
                <a:chExt cx="5866519" cy="4082222"/>
              </a:xfrm>
            </p:grpSpPr>
            <p:pic>
              <p:nvPicPr>
                <p:cNvPr id="3078" name="Picture 6"/>
                <p:cNvPicPr>
                  <a:picLocks noChangeAspect="1" noChangeArrowheads="1"/>
                </p:cNvPicPr>
                <p:nvPr/>
              </p:nvPicPr>
              <p:blipFill>
                <a:blip r:embed="rId9" cstate="print"/>
                <a:srcRect/>
                <a:stretch>
                  <a:fillRect/>
                </a:stretch>
              </p:blipFill>
              <p:spPr bwMode="auto">
                <a:xfrm>
                  <a:off x="4499992" y="2492896"/>
                  <a:ext cx="1656184" cy="1921598"/>
                </a:xfrm>
                <a:prstGeom prst="rect">
                  <a:avLst/>
                </a:prstGeom>
                <a:ln>
                  <a:noFill/>
                </a:ln>
                <a:effectLst>
                  <a:softEdge rad="112500"/>
                </a:effectLst>
              </p:spPr>
            </p:pic>
            <p:pic>
              <p:nvPicPr>
                <p:cNvPr id="3080" name="Picture 8"/>
                <p:cNvPicPr>
                  <a:picLocks noChangeAspect="1" noChangeArrowheads="1"/>
                </p:cNvPicPr>
                <p:nvPr/>
              </p:nvPicPr>
              <p:blipFill>
                <a:blip r:embed="rId10" cstate="print"/>
                <a:srcRect/>
                <a:stretch>
                  <a:fillRect/>
                </a:stretch>
              </p:blipFill>
              <p:spPr bwMode="auto">
                <a:xfrm>
                  <a:off x="4499992" y="4509119"/>
                  <a:ext cx="4320480" cy="2065999"/>
                </a:xfrm>
                <a:prstGeom prst="rect">
                  <a:avLst/>
                </a:prstGeom>
                <a:ln>
                  <a:noFill/>
                </a:ln>
                <a:effectLst>
                  <a:softEdge rad="112500"/>
                </a:effectLst>
              </p:spPr>
            </p:pic>
            <p:sp>
              <p:nvSpPr>
                <p:cNvPr id="19" name="ZoneTexte 18"/>
                <p:cNvSpPr txBox="1"/>
                <p:nvPr/>
              </p:nvSpPr>
              <p:spPr>
                <a:xfrm rot="20437457">
                  <a:off x="2953953" y="3453910"/>
                  <a:ext cx="2059935" cy="1015663"/>
                </a:xfrm>
                <a:prstGeom prst="rect">
                  <a:avLst/>
                </a:prstGeom>
                <a:noFill/>
              </p:spPr>
              <p:txBody>
                <a:bodyPr wrap="square" rtlCol="0">
                  <a:spAutoFit/>
                </a:bodyPr>
                <a:lstStyle/>
                <a:p>
                  <a:r>
                    <a:rPr lang="fr-FR" b="1" dirty="0" smtClean="0">
                      <a:solidFill>
                        <a:srgbClr val="FF0000"/>
                      </a:solidFill>
                    </a:rPr>
                    <a:t>Phase d’implantation</a:t>
                  </a:r>
                </a:p>
                <a:p>
                  <a:endParaRPr lang="fr-FR" dirty="0" smtClean="0"/>
                </a:p>
              </p:txBody>
            </p:sp>
            <p:sp>
              <p:nvSpPr>
                <p:cNvPr id="20" name="ZoneTexte 19"/>
                <p:cNvSpPr txBox="1"/>
                <p:nvPr/>
              </p:nvSpPr>
              <p:spPr>
                <a:xfrm>
                  <a:off x="4572000" y="4149080"/>
                  <a:ext cx="1512168" cy="246221"/>
                </a:xfrm>
                <a:prstGeom prst="rect">
                  <a:avLst/>
                </a:prstGeom>
                <a:solidFill>
                  <a:schemeClr val="bg1"/>
                </a:solidFill>
                <a:ln>
                  <a:solidFill>
                    <a:schemeClr val="tx2"/>
                  </a:solidFill>
                </a:ln>
              </p:spPr>
              <p:txBody>
                <a:bodyPr wrap="square" lIns="0" tIns="0" rIns="0" bIns="0" rtlCol="0">
                  <a:spAutoFit/>
                </a:bodyPr>
                <a:lstStyle/>
                <a:p>
                  <a:r>
                    <a:rPr lang="fr-FR" sz="1600" b="1" dirty="0" smtClean="0">
                      <a:solidFill>
                        <a:srgbClr val="FF0000"/>
                      </a:solidFill>
                    </a:rPr>
                    <a:t>Mise en station</a:t>
                  </a:r>
                  <a:endParaRPr lang="fr-FR" sz="1600" b="1" dirty="0">
                    <a:solidFill>
                      <a:srgbClr val="FF0000"/>
                    </a:solidFill>
                  </a:endParaRPr>
                </a:p>
              </p:txBody>
            </p:sp>
            <p:sp>
              <p:nvSpPr>
                <p:cNvPr id="21" name="ZoneTexte 20"/>
                <p:cNvSpPr txBox="1"/>
                <p:nvPr/>
              </p:nvSpPr>
              <p:spPr>
                <a:xfrm>
                  <a:off x="6588224" y="6309320"/>
                  <a:ext cx="1152128" cy="246221"/>
                </a:xfrm>
                <a:prstGeom prst="rect">
                  <a:avLst/>
                </a:prstGeom>
                <a:solidFill>
                  <a:schemeClr val="bg1"/>
                </a:solidFill>
                <a:ln>
                  <a:solidFill>
                    <a:schemeClr val="tx2"/>
                  </a:solidFill>
                </a:ln>
              </p:spPr>
              <p:txBody>
                <a:bodyPr wrap="square" lIns="0" tIns="0" rIns="0" bIns="0" rtlCol="0">
                  <a:spAutoFit/>
                </a:bodyPr>
                <a:lstStyle/>
                <a:p>
                  <a:r>
                    <a:rPr lang="fr-FR" sz="1600" b="1" dirty="0" smtClean="0">
                      <a:solidFill>
                        <a:srgbClr val="FF0000"/>
                      </a:solidFill>
                    </a:rPr>
                    <a:t>Piquetage</a:t>
                  </a:r>
                  <a:endParaRPr lang="fr-FR" sz="1600" b="1" dirty="0">
                    <a:solidFill>
                      <a:srgbClr val="FF0000"/>
                    </a:solidFill>
                  </a:endParaRPr>
                </a:p>
              </p:txBody>
            </p:sp>
            <p:sp>
              <p:nvSpPr>
                <p:cNvPr id="22" name="ZoneTexte 21"/>
                <p:cNvSpPr txBox="1"/>
                <p:nvPr/>
              </p:nvSpPr>
              <p:spPr>
                <a:xfrm>
                  <a:off x="7668344" y="4149080"/>
                  <a:ext cx="936104" cy="246221"/>
                </a:xfrm>
                <a:prstGeom prst="rect">
                  <a:avLst/>
                </a:prstGeom>
                <a:solidFill>
                  <a:schemeClr val="bg1"/>
                </a:solidFill>
                <a:ln>
                  <a:solidFill>
                    <a:schemeClr val="tx2"/>
                  </a:solidFill>
                </a:ln>
              </p:spPr>
              <p:txBody>
                <a:bodyPr wrap="square" lIns="0" tIns="0" rIns="0" bIns="0" rtlCol="0">
                  <a:spAutoFit/>
                </a:bodyPr>
                <a:lstStyle/>
                <a:p>
                  <a:r>
                    <a:rPr lang="fr-FR" sz="1600" b="1" dirty="0" smtClean="0">
                      <a:solidFill>
                        <a:srgbClr val="FF0000"/>
                      </a:solidFill>
                    </a:rPr>
                    <a:t>Chaises</a:t>
                  </a:r>
                  <a:endParaRPr lang="fr-FR" sz="1600" b="1" dirty="0">
                    <a:solidFill>
                      <a:srgbClr val="FF0000"/>
                    </a:solidFill>
                  </a:endParaRPr>
                </a:p>
              </p:txBody>
            </p:sp>
          </p:grpSp>
        </p:grpSp>
        <p:sp>
          <p:nvSpPr>
            <p:cNvPr id="33" name="Flèche courbée vers le haut 32"/>
            <p:cNvSpPr/>
            <p:nvPr/>
          </p:nvSpPr>
          <p:spPr>
            <a:xfrm>
              <a:off x="5004048" y="4509120"/>
              <a:ext cx="3600400" cy="1728192"/>
            </a:xfrm>
            <a:prstGeom prst="curvedUpArrow">
              <a:avLst>
                <a:gd name="adj1" fmla="val 14149"/>
                <a:gd name="adj2" fmla="val 50000"/>
                <a:gd name="adj3" fmla="val 25000"/>
              </a:avLst>
            </a:prstGeom>
            <a:solidFill>
              <a:schemeClr val="bg2">
                <a:alpha val="23000"/>
              </a:schemeClr>
            </a:solidFill>
            <a:ln w="63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ppt_y"/>
                                          </p:val>
                                        </p:tav>
                                        <p:tav tm="100000">
                                          <p:val>
                                            <p:strVal val="#ppt_y"/>
                                          </p:val>
                                        </p:tav>
                                      </p:tavLst>
                                    </p:anim>
                                  </p:childTnLst>
                                </p:cTn>
                              </p:par>
                              <p:par>
                                <p:cTn id="9" presetID="63" presetClass="path" presetSubtype="0" accel="50000" decel="50000" fill="hold" nodeType="withEffect">
                                  <p:stCondLst>
                                    <p:cond delay="0"/>
                                  </p:stCondLst>
                                  <p:childTnLst>
                                    <p:animMotion origin="layout" path="M -2.77778E-7 4.81481E-6 L 0.21684 0.17847 " pathEditMode="relative" rAng="0" ptsTypes="AA">
                                      <p:cBhvr>
                                        <p:cTn id="10" dur="2000" fill="hold"/>
                                        <p:tgtEl>
                                          <p:spTgt spid="27"/>
                                        </p:tgtEl>
                                        <p:attrNameLst>
                                          <p:attrName>ppt_x</p:attrName>
                                          <p:attrName>ppt_y</p:attrName>
                                        </p:attrNameLst>
                                      </p:cBhvr>
                                      <p:rCtr x="10800" y="8900"/>
                                    </p:animMotion>
                                  </p:childTnLst>
                                </p:cTn>
                              </p:par>
                              <p:par>
                                <p:cTn id="11" presetID="6" presetClass="emph" presetSubtype="0" fill="hold" nodeType="withEffect">
                                  <p:stCondLst>
                                    <p:cond delay="0"/>
                                  </p:stCondLst>
                                  <p:childTnLst>
                                    <p:animScale>
                                      <p:cBhvr>
                                        <p:cTn id="12" dur="2000" fill="hold"/>
                                        <p:tgtEl>
                                          <p:spTgt spid="27"/>
                                        </p:tgtEl>
                                      </p:cBhvr>
                                      <p:by x="150000" y="150000"/>
                                    </p:animScale>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7"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1000" fill="hold"/>
                                        <p:tgtEl>
                                          <p:spTgt spid="25"/>
                                        </p:tgtEl>
                                        <p:attrNameLst>
                                          <p:attrName>ppt_x</p:attrName>
                                        </p:attrNameLst>
                                      </p:cBhvr>
                                      <p:tavLst>
                                        <p:tav tm="0">
                                          <p:val>
                                            <p:strVal val="#ppt_x"/>
                                          </p:val>
                                        </p:tav>
                                        <p:tav tm="100000">
                                          <p:val>
                                            <p:strVal val="#ppt_x"/>
                                          </p:val>
                                        </p:tav>
                                      </p:tavLst>
                                    </p:anim>
                                    <p:anim calcmode="lin" valueType="num">
                                      <p:cBhvr additive="base">
                                        <p:cTn id="18" dur="1000" fill="hold"/>
                                        <p:tgtEl>
                                          <p:spTgt spid="25"/>
                                        </p:tgtEl>
                                        <p:attrNameLst>
                                          <p:attrName>ppt_y</p:attrName>
                                        </p:attrNameLst>
                                      </p:cBhvr>
                                      <p:tavLst>
                                        <p:tav tm="0">
                                          <p:val>
                                            <p:strVal val="1+#ppt_h/2"/>
                                          </p:val>
                                        </p:tav>
                                        <p:tav tm="100000">
                                          <p:val>
                                            <p:strVal val="#ppt_y"/>
                                          </p:val>
                                        </p:tav>
                                      </p:tavLst>
                                    </p:anim>
                                  </p:childTnLst>
                                </p:cTn>
                              </p:par>
                              <p:par>
                                <p:cTn id="19" presetID="49" presetClass="path" presetSubtype="0" accel="50000" decel="50000" fill="hold" nodeType="withEffect">
                                  <p:stCondLst>
                                    <p:cond delay="0"/>
                                  </p:stCondLst>
                                  <p:childTnLst>
                                    <p:animMotion origin="layout" path="M -0.05764 0.05573 L 0.21806 -0.16466 " pathEditMode="relative" rAng="0" ptsTypes="AA">
                                      <p:cBhvr>
                                        <p:cTn id="20" dur="2000" fill="hold"/>
                                        <p:tgtEl>
                                          <p:spTgt spid="25"/>
                                        </p:tgtEl>
                                        <p:attrNameLst>
                                          <p:attrName>ppt_x</p:attrName>
                                          <p:attrName>ppt_y</p:attrName>
                                        </p:attrNameLst>
                                      </p:cBhvr>
                                      <p:rCtr x="13800" y="-11000"/>
                                    </p:animMotion>
                                  </p:childTnLst>
                                </p:cTn>
                              </p:par>
                              <p:par>
                                <p:cTn id="21" presetID="6" presetClass="emph" presetSubtype="0" fill="hold" nodeType="withEffect">
                                  <p:stCondLst>
                                    <p:cond delay="0"/>
                                  </p:stCondLst>
                                  <p:childTnLst>
                                    <p:animScale>
                                      <p:cBhvr>
                                        <p:cTn id="22" dur="2000" fill="hold"/>
                                        <p:tgtEl>
                                          <p:spTgt spid="25"/>
                                        </p:tgtEl>
                                      </p:cBhvr>
                                      <p:by x="150000" y="150000"/>
                                    </p:animScale>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7" presetClass="entr" presetSubtype="2"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1000" fill="hold"/>
                                        <p:tgtEl>
                                          <p:spTgt spid="30"/>
                                        </p:tgtEl>
                                        <p:attrNameLst>
                                          <p:attrName>ppt_x</p:attrName>
                                        </p:attrNameLst>
                                      </p:cBhvr>
                                      <p:tavLst>
                                        <p:tav tm="0">
                                          <p:val>
                                            <p:strVal val="1+#ppt_w/2"/>
                                          </p:val>
                                        </p:tav>
                                        <p:tav tm="100000">
                                          <p:val>
                                            <p:strVal val="#ppt_x"/>
                                          </p:val>
                                        </p:tav>
                                      </p:tavLst>
                                    </p:anim>
                                    <p:anim calcmode="lin" valueType="num">
                                      <p:cBhvr additive="base">
                                        <p:cTn id="28" dur="1000" fill="hold"/>
                                        <p:tgtEl>
                                          <p:spTgt spid="30"/>
                                        </p:tgtEl>
                                        <p:attrNameLst>
                                          <p:attrName>ppt_y</p:attrName>
                                        </p:attrNameLst>
                                      </p:cBhvr>
                                      <p:tavLst>
                                        <p:tav tm="0">
                                          <p:val>
                                            <p:strVal val="#ppt_y"/>
                                          </p:val>
                                        </p:tav>
                                        <p:tav tm="100000">
                                          <p:val>
                                            <p:strVal val="#ppt_y"/>
                                          </p:val>
                                        </p:tav>
                                      </p:tavLst>
                                    </p:anim>
                                  </p:childTnLst>
                                </p:cTn>
                              </p:par>
                              <p:par>
                                <p:cTn id="29" presetID="35" presetClass="path" presetSubtype="0" accel="50000" decel="50000" fill="hold" nodeType="withEffect">
                                  <p:stCondLst>
                                    <p:cond delay="0"/>
                                  </p:stCondLst>
                                  <p:childTnLst>
                                    <p:animMotion origin="layout" path="M 1.38889E-6 -1.9889E-6 L -0.25972 -0.04741 " pathEditMode="relative" rAng="0" ptsTypes="AA">
                                      <p:cBhvr>
                                        <p:cTn id="30" dur="2000" fill="hold"/>
                                        <p:tgtEl>
                                          <p:spTgt spid="30"/>
                                        </p:tgtEl>
                                        <p:attrNameLst>
                                          <p:attrName>ppt_x</p:attrName>
                                          <p:attrName>ppt_y</p:attrName>
                                        </p:attrNameLst>
                                      </p:cBhvr>
                                      <p:rCtr x="-13000" y="-2400"/>
                                    </p:animMotion>
                                  </p:childTnLst>
                                </p:cTn>
                              </p:par>
                              <p:par>
                                <p:cTn id="31" presetID="6" presetClass="emph" presetSubtype="0" fill="hold" nodeType="withEffect">
                                  <p:stCondLst>
                                    <p:cond delay="0"/>
                                  </p:stCondLst>
                                  <p:childTnLst>
                                    <p:animScale>
                                      <p:cBhvr>
                                        <p:cTn id="32" dur="2000" fill="hold"/>
                                        <p:tgtEl>
                                          <p:spTgt spid="30"/>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1907704" y="0"/>
            <a:ext cx="7236296" cy="980728"/>
            <a:chOff x="1907704" y="0"/>
            <a:chExt cx="7236296" cy="980728"/>
          </a:xfrm>
        </p:grpSpPr>
        <p:sp>
          <p:nvSpPr>
            <p:cNvPr id="4" name="Rectangle 3"/>
            <p:cNvSpPr>
              <a:spLocks noChangeArrowheads="1"/>
            </p:cNvSpPr>
            <p:nvPr/>
          </p:nvSpPr>
          <p:spPr bwMode="auto">
            <a:xfrm>
              <a:off x="1907704" y="0"/>
              <a:ext cx="6299721" cy="461665"/>
            </a:xfrm>
            <a:prstGeom prst="rect">
              <a:avLst/>
            </a:prstGeom>
            <a:solidFill>
              <a:schemeClr val="accent2"/>
            </a:solidFill>
            <a:ln w="9525">
              <a:solidFill>
                <a:schemeClr val="folHlink"/>
              </a:solidFill>
              <a:miter lim="800000"/>
              <a:headEnd/>
              <a:tailEnd/>
            </a:ln>
            <a:effectLst/>
          </p:spPr>
          <p:txBody>
            <a:bodyPr wrap="square">
              <a:spAutoFit/>
            </a:bodyPr>
            <a:lstStyle/>
            <a:p>
              <a:pPr lvl="0" algn="ctr"/>
              <a:r>
                <a:rPr lang="fr-FR" sz="2400" b="1" dirty="0" smtClean="0">
                  <a:solidFill>
                    <a:schemeClr val="bg1"/>
                  </a:solidFill>
                </a:rPr>
                <a:t>Présentation d’activités d’apprentissage</a:t>
              </a:r>
              <a:endParaRPr lang="fr-FR" sz="2400" b="1" kern="0" dirty="0" smtClean="0">
                <a:solidFill>
                  <a:schemeClr val="bg1"/>
                </a:solidFill>
                <a:cs typeface="ＭＳ Ｐゴシック" charset="0"/>
              </a:endParaRPr>
            </a:p>
          </p:txBody>
        </p:sp>
        <p:sp>
          <p:nvSpPr>
            <p:cNvPr id="5" name="Ellipse 4"/>
            <p:cNvSpPr/>
            <p:nvPr/>
          </p:nvSpPr>
          <p:spPr>
            <a:xfrm>
              <a:off x="2267744" y="476672"/>
              <a:ext cx="6048672" cy="432048"/>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-A-Implantation des supports</a:t>
              </a:r>
              <a:endParaRPr lang="fr-FR" sz="2400" dirty="0"/>
            </a:p>
          </p:txBody>
        </p:sp>
        <p:pic>
          <p:nvPicPr>
            <p:cNvPr id="6" name="Picture 2"/>
            <p:cNvPicPr>
              <a:picLocks noChangeAspect="1" noChangeArrowheads="1"/>
            </p:cNvPicPr>
            <p:nvPr/>
          </p:nvPicPr>
          <p:blipFill>
            <a:blip r:embed="rId3" cstate="print"/>
            <a:srcRect/>
            <a:stretch>
              <a:fillRect/>
            </a:stretch>
          </p:blipFill>
          <p:spPr bwMode="auto">
            <a:xfrm>
              <a:off x="8316416" y="0"/>
              <a:ext cx="827584" cy="980728"/>
            </a:xfrm>
            <a:prstGeom prst="rect">
              <a:avLst/>
            </a:prstGeom>
            <a:noFill/>
            <a:ln w="9525">
              <a:noFill/>
              <a:miter lim="800000"/>
              <a:headEnd/>
              <a:tailEnd/>
            </a:ln>
          </p:spPr>
        </p:pic>
      </p:grpSp>
      <p:sp>
        <p:nvSpPr>
          <p:cNvPr id="7" name="ZoneTexte 6"/>
          <p:cNvSpPr txBox="1"/>
          <p:nvPr/>
        </p:nvSpPr>
        <p:spPr>
          <a:xfrm>
            <a:off x="539552" y="980728"/>
            <a:ext cx="7200800" cy="523220"/>
          </a:xfrm>
          <a:prstGeom prst="rect">
            <a:avLst/>
          </a:prstGeom>
          <a:noFill/>
        </p:spPr>
        <p:txBody>
          <a:bodyPr wrap="square" rtlCol="0">
            <a:spAutoFit/>
          </a:bodyPr>
          <a:lstStyle/>
          <a:p>
            <a:r>
              <a:rPr lang="fr-FR" b="1" dirty="0" smtClean="0"/>
              <a:t>- </a:t>
            </a:r>
            <a:r>
              <a:rPr lang="fr-FR" sz="2800" b="1" dirty="0" smtClean="0"/>
              <a:t>Moyens nécessaires à cette activité :</a:t>
            </a:r>
            <a:endParaRPr lang="fr-FR" sz="2800" b="1" dirty="0"/>
          </a:p>
        </p:txBody>
      </p:sp>
      <p:grpSp>
        <p:nvGrpSpPr>
          <p:cNvPr id="24" name="Groupe 23"/>
          <p:cNvGrpSpPr/>
          <p:nvPr/>
        </p:nvGrpSpPr>
        <p:grpSpPr>
          <a:xfrm>
            <a:off x="2123728" y="1412776"/>
            <a:ext cx="4492137" cy="2304256"/>
            <a:chOff x="2123728" y="1412776"/>
            <a:chExt cx="4492137" cy="2304256"/>
          </a:xfrm>
        </p:grpSpPr>
        <p:sp>
          <p:nvSpPr>
            <p:cNvPr id="8" name="Rectangle 7"/>
            <p:cNvSpPr/>
            <p:nvPr/>
          </p:nvSpPr>
          <p:spPr>
            <a:xfrm>
              <a:off x="2987824" y="1412776"/>
              <a:ext cx="2735044" cy="461665"/>
            </a:xfrm>
            <a:prstGeom prst="rect">
              <a:avLst/>
            </a:prstGeom>
          </p:spPr>
          <p:txBody>
            <a:bodyPr wrap="none">
              <a:spAutoFit/>
            </a:bodyPr>
            <a:lstStyle/>
            <a:p>
              <a:pPr>
                <a:buFont typeface="Arial" pitchFamily="34" charset="0"/>
                <a:buChar char="•"/>
              </a:pPr>
              <a:r>
                <a:rPr lang="fr-FR" sz="2400" b="1" dirty="0" smtClean="0"/>
                <a:t> Zone de travail :</a:t>
              </a:r>
              <a:endParaRPr lang="fr-FR" sz="2400" b="1" dirty="0"/>
            </a:p>
          </p:txBody>
        </p:sp>
        <p:pic>
          <p:nvPicPr>
            <p:cNvPr id="9" name="Picture 2"/>
            <p:cNvPicPr>
              <a:picLocks noChangeAspect="1" noChangeArrowheads="1"/>
            </p:cNvPicPr>
            <p:nvPr/>
          </p:nvPicPr>
          <p:blipFill>
            <a:blip r:embed="rId4" cstate="print"/>
            <a:srcRect r="16256" b="37309"/>
            <a:stretch>
              <a:fillRect/>
            </a:stretch>
          </p:blipFill>
          <p:spPr bwMode="auto">
            <a:xfrm>
              <a:off x="2123728" y="1772816"/>
              <a:ext cx="4492137" cy="1944216"/>
            </a:xfrm>
            <a:prstGeom prst="rect">
              <a:avLst/>
            </a:prstGeom>
            <a:ln>
              <a:noFill/>
            </a:ln>
            <a:effectLst>
              <a:softEdge rad="112500"/>
            </a:effectLst>
          </p:spPr>
        </p:pic>
      </p:grpSp>
      <p:grpSp>
        <p:nvGrpSpPr>
          <p:cNvPr id="31" name="Groupe 30"/>
          <p:cNvGrpSpPr/>
          <p:nvPr/>
        </p:nvGrpSpPr>
        <p:grpSpPr>
          <a:xfrm>
            <a:off x="-180528" y="3140968"/>
            <a:ext cx="8964488" cy="3455075"/>
            <a:chOff x="-180528" y="3140968"/>
            <a:chExt cx="8964488" cy="3455075"/>
          </a:xfrm>
        </p:grpSpPr>
        <p:grpSp>
          <p:nvGrpSpPr>
            <p:cNvPr id="29" name="Groupe 28"/>
            <p:cNvGrpSpPr/>
            <p:nvPr/>
          </p:nvGrpSpPr>
          <p:grpSpPr>
            <a:xfrm>
              <a:off x="-180528" y="3140968"/>
              <a:ext cx="8964488" cy="3455075"/>
              <a:chOff x="0" y="3212976"/>
              <a:chExt cx="8964488" cy="3455075"/>
            </a:xfrm>
          </p:grpSpPr>
          <p:grpSp>
            <p:nvGrpSpPr>
              <p:cNvPr id="26" name="Groupe 25"/>
              <p:cNvGrpSpPr/>
              <p:nvPr/>
            </p:nvGrpSpPr>
            <p:grpSpPr>
              <a:xfrm>
                <a:off x="0" y="3212976"/>
                <a:ext cx="8964488" cy="3455075"/>
                <a:chOff x="0" y="3212976"/>
                <a:chExt cx="8964488" cy="3455075"/>
              </a:xfrm>
            </p:grpSpPr>
            <p:pic>
              <p:nvPicPr>
                <p:cNvPr id="4100" name="Picture 4"/>
                <p:cNvPicPr>
                  <a:picLocks noChangeAspect="1" noChangeArrowheads="1"/>
                </p:cNvPicPr>
                <p:nvPr/>
              </p:nvPicPr>
              <p:blipFill>
                <a:blip r:embed="rId5" cstate="print"/>
                <a:srcRect/>
                <a:stretch>
                  <a:fillRect/>
                </a:stretch>
              </p:blipFill>
              <p:spPr bwMode="auto">
                <a:xfrm>
                  <a:off x="251520" y="5157192"/>
                  <a:ext cx="768899" cy="1440160"/>
                </a:xfrm>
                <a:prstGeom prst="rect">
                  <a:avLst/>
                </a:prstGeom>
                <a:noFill/>
                <a:ln w="9525">
                  <a:noFill/>
                  <a:miter lim="800000"/>
                  <a:headEnd/>
                  <a:tailEnd/>
                </a:ln>
              </p:spPr>
            </p:pic>
            <p:grpSp>
              <p:nvGrpSpPr>
                <p:cNvPr id="25" name="Groupe 24"/>
                <p:cNvGrpSpPr/>
                <p:nvPr/>
              </p:nvGrpSpPr>
              <p:grpSpPr>
                <a:xfrm>
                  <a:off x="0" y="3212976"/>
                  <a:ext cx="8964488" cy="3455075"/>
                  <a:chOff x="0" y="3212976"/>
                  <a:chExt cx="8964488" cy="3455075"/>
                </a:xfrm>
              </p:grpSpPr>
              <p:sp>
                <p:nvSpPr>
                  <p:cNvPr id="10" name="Rectangle 9"/>
                  <p:cNvSpPr/>
                  <p:nvPr/>
                </p:nvSpPr>
                <p:spPr>
                  <a:xfrm>
                    <a:off x="0" y="3212976"/>
                    <a:ext cx="2241319" cy="461665"/>
                  </a:xfrm>
                  <a:prstGeom prst="rect">
                    <a:avLst/>
                  </a:prstGeom>
                </p:spPr>
                <p:txBody>
                  <a:bodyPr wrap="none">
                    <a:spAutoFit/>
                  </a:bodyPr>
                  <a:lstStyle/>
                  <a:p>
                    <a:pPr>
                      <a:buFont typeface="Arial" pitchFamily="34" charset="0"/>
                      <a:buChar char="•"/>
                    </a:pPr>
                    <a:r>
                      <a:rPr lang="fr-FR" sz="2400" b="1" dirty="0" smtClean="0"/>
                      <a:t> Du matériel :</a:t>
                    </a:r>
                    <a:endParaRPr lang="fr-FR" sz="2400" b="1" dirty="0"/>
                  </a:p>
                </p:txBody>
              </p:sp>
              <p:pic>
                <p:nvPicPr>
                  <p:cNvPr id="11" name="Picture 3"/>
                  <p:cNvPicPr>
                    <a:picLocks noChangeAspect="1" noChangeArrowheads="1"/>
                  </p:cNvPicPr>
                  <p:nvPr/>
                </p:nvPicPr>
                <p:blipFill>
                  <a:blip r:embed="rId6" cstate="print"/>
                  <a:srcRect/>
                  <a:stretch>
                    <a:fillRect/>
                  </a:stretch>
                </p:blipFill>
                <p:spPr bwMode="auto">
                  <a:xfrm>
                    <a:off x="1403648" y="4365104"/>
                    <a:ext cx="1080120" cy="1398691"/>
                  </a:xfrm>
                  <a:prstGeom prst="rect">
                    <a:avLst/>
                  </a:prstGeom>
                  <a:noFill/>
                  <a:ln w="9525">
                    <a:noFill/>
                    <a:miter lim="800000"/>
                    <a:headEnd/>
                    <a:tailEnd/>
                  </a:ln>
                </p:spPr>
              </p:pic>
              <p:pic>
                <p:nvPicPr>
                  <p:cNvPr id="12" name="Picture 5"/>
                  <p:cNvPicPr>
                    <a:picLocks noChangeAspect="1" noChangeArrowheads="1"/>
                  </p:cNvPicPr>
                  <p:nvPr/>
                </p:nvPicPr>
                <p:blipFill>
                  <a:blip r:embed="rId7" cstate="print"/>
                  <a:srcRect/>
                  <a:stretch>
                    <a:fillRect/>
                  </a:stretch>
                </p:blipFill>
                <p:spPr bwMode="auto">
                  <a:xfrm>
                    <a:off x="7020272" y="4653136"/>
                    <a:ext cx="1944216" cy="1652736"/>
                  </a:xfrm>
                  <a:prstGeom prst="rect">
                    <a:avLst/>
                  </a:prstGeom>
                  <a:noFill/>
                  <a:ln w="9525">
                    <a:noFill/>
                    <a:miter lim="800000"/>
                    <a:headEnd/>
                    <a:tailEnd/>
                  </a:ln>
                </p:spPr>
              </p:pic>
              <p:pic>
                <p:nvPicPr>
                  <p:cNvPr id="4099" name="Picture 3"/>
                  <p:cNvPicPr>
                    <a:picLocks noChangeAspect="1" noChangeArrowheads="1"/>
                  </p:cNvPicPr>
                  <p:nvPr/>
                </p:nvPicPr>
                <p:blipFill>
                  <a:blip r:embed="rId8" cstate="print"/>
                  <a:srcRect/>
                  <a:stretch>
                    <a:fillRect/>
                  </a:stretch>
                </p:blipFill>
                <p:spPr bwMode="auto">
                  <a:xfrm>
                    <a:off x="4211959" y="5013176"/>
                    <a:ext cx="1458077" cy="1634436"/>
                  </a:xfrm>
                  <a:prstGeom prst="rect">
                    <a:avLst/>
                  </a:prstGeom>
                  <a:noFill/>
                  <a:ln w="9525">
                    <a:noFill/>
                    <a:miter lim="800000"/>
                    <a:headEnd/>
                    <a:tailEnd/>
                  </a:ln>
                </p:spPr>
              </p:pic>
              <p:pic>
                <p:nvPicPr>
                  <p:cNvPr id="4102" name="Picture 6"/>
                  <p:cNvPicPr>
                    <a:picLocks noChangeAspect="1" noChangeArrowheads="1"/>
                  </p:cNvPicPr>
                  <p:nvPr/>
                </p:nvPicPr>
                <p:blipFill>
                  <a:blip r:embed="rId9" cstate="print"/>
                  <a:srcRect/>
                  <a:stretch>
                    <a:fillRect/>
                  </a:stretch>
                </p:blipFill>
                <p:spPr bwMode="auto">
                  <a:xfrm>
                    <a:off x="251520" y="3789040"/>
                    <a:ext cx="813120" cy="1296144"/>
                  </a:xfrm>
                  <a:prstGeom prst="rect">
                    <a:avLst/>
                  </a:prstGeom>
                  <a:noFill/>
                  <a:ln w="9525">
                    <a:noFill/>
                    <a:miter lim="800000"/>
                    <a:headEnd/>
                    <a:tailEnd/>
                  </a:ln>
                </p:spPr>
              </p:pic>
              <p:sp>
                <p:nvSpPr>
                  <p:cNvPr id="19" name="Rectangle 18"/>
                  <p:cNvSpPr/>
                  <p:nvPr/>
                </p:nvSpPr>
                <p:spPr>
                  <a:xfrm rot="19693777">
                    <a:off x="56525" y="4849411"/>
                    <a:ext cx="3047629" cy="400110"/>
                  </a:xfrm>
                  <a:prstGeom prst="rect">
                    <a:avLst/>
                  </a:prstGeom>
                </p:spPr>
                <p:txBody>
                  <a:bodyPr wrap="none">
                    <a:spAutoFit/>
                  </a:bodyPr>
                  <a:lstStyle/>
                  <a:p>
                    <a:r>
                      <a:rPr lang="fr-FR" b="1" dirty="0" smtClean="0">
                        <a:solidFill>
                          <a:srgbClr val="FF0000"/>
                        </a:solidFill>
                      </a:rPr>
                      <a:t>Théodolite avec trépied</a:t>
                    </a:r>
                    <a:endParaRPr lang="fr-FR" b="1" dirty="0">
                      <a:solidFill>
                        <a:srgbClr val="FF0000"/>
                      </a:solidFill>
                    </a:endParaRPr>
                  </a:p>
                </p:txBody>
              </p:sp>
              <p:sp>
                <p:nvSpPr>
                  <p:cNvPr id="20" name="Rectangle 19"/>
                  <p:cNvSpPr/>
                  <p:nvPr/>
                </p:nvSpPr>
                <p:spPr>
                  <a:xfrm rot="19693777">
                    <a:off x="2422432" y="3821696"/>
                    <a:ext cx="3913940" cy="969496"/>
                  </a:xfrm>
                  <a:prstGeom prst="rect">
                    <a:avLst/>
                  </a:prstGeom>
                </p:spPr>
                <p:txBody>
                  <a:bodyPr wrap="square">
                    <a:spAutoFit/>
                  </a:bodyPr>
                  <a:lstStyle/>
                  <a:p>
                    <a:r>
                      <a:rPr lang="fr-FR" sz="1900" b="1" dirty="0" smtClean="0">
                        <a:solidFill>
                          <a:srgbClr val="FF0000"/>
                        </a:solidFill>
                      </a:rPr>
                      <a:t>Piquets + clous +boussole</a:t>
                    </a:r>
                  </a:p>
                  <a:p>
                    <a:r>
                      <a:rPr lang="fr-FR" sz="1900" b="1" dirty="0" smtClean="0">
                        <a:solidFill>
                          <a:srgbClr val="FF0000"/>
                        </a:solidFill>
                      </a:rPr>
                      <a:t>+ massette + décamètres + cordeaux + chaises + marqueur</a:t>
                    </a:r>
                    <a:endParaRPr lang="fr-FR" sz="1900" b="1" dirty="0">
                      <a:solidFill>
                        <a:srgbClr val="FF0000"/>
                      </a:solidFill>
                    </a:endParaRPr>
                  </a:p>
                </p:txBody>
              </p:sp>
              <p:sp>
                <p:nvSpPr>
                  <p:cNvPr id="21" name="Rectangle 20"/>
                  <p:cNvSpPr/>
                  <p:nvPr/>
                </p:nvSpPr>
                <p:spPr>
                  <a:xfrm rot="19693777">
                    <a:off x="6823987" y="3952829"/>
                    <a:ext cx="2103653" cy="400110"/>
                  </a:xfrm>
                  <a:prstGeom prst="rect">
                    <a:avLst/>
                  </a:prstGeom>
                </p:spPr>
                <p:txBody>
                  <a:bodyPr wrap="none">
                    <a:spAutoFit/>
                  </a:bodyPr>
                  <a:lstStyle/>
                  <a:p>
                    <a:r>
                      <a:rPr lang="fr-FR" b="1" dirty="0" smtClean="0">
                        <a:solidFill>
                          <a:srgbClr val="FF0000"/>
                        </a:solidFill>
                      </a:rPr>
                      <a:t>Tenues de pluie</a:t>
                    </a:r>
                    <a:endParaRPr lang="fr-FR" b="1" dirty="0">
                      <a:solidFill>
                        <a:srgbClr val="FF0000"/>
                      </a:solidFill>
                    </a:endParaRPr>
                  </a:p>
                </p:txBody>
              </p:sp>
              <p:pic>
                <p:nvPicPr>
                  <p:cNvPr id="4103" name="Picture 7"/>
                  <p:cNvPicPr>
                    <a:picLocks noChangeAspect="1" noChangeArrowheads="1"/>
                  </p:cNvPicPr>
                  <p:nvPr/>
                </p:nvPicPr>
                <p:blipFill>
                  <a:blip r:embed="rId10" cstate="print"/>
                  <a:srcRect/>
                  <a:stretch>
                    <a:fillRect/>
                  </a:stretch>
                </p:blipFill>
                <p:spPr bwMode="auto">
                  <a:xfrm>
                    <a:off x="5940152" y="4437112"/>
                    <a:ext cx="864096" cy="2230939"/>
                  </a:xfrm>
                  <a:prstGeom prst="rect">
                    <a:avLst/>
                  </a:prstGeom>
                  <a:noFill/>
                  <a:ln w="9525">
                    <a:noFill/>
                    <a:miter lim="800000"/>
                    <a:headEnd/>
                    <a:tailEnd/>
                  </a:ln>
                </p:spPr>
              </p:pic>
              <p:sp>
                <p:nvSpPr>
                  <p:cNvPr id="23" name="Rectangle 22"/>
                  <p:cNvSpPr/>
                  <p:nvPr/>
                </p:nvSpPr>
                <p:spPr>
                  <a:xfrm rot="19693777">
                    <a:off x="6152983" y="3952829"/>
                    <a:ext cx="997389" cy="400110"/>
                  </a:xfrm>
                  <a:prstGeom prst="rect">
                    <a:avLst/>
                  </a:prstGeom>
                </p:spPr>
                <p:txBody>
                  <a:bodyPr wrap="none">
                    <a:spAutoFit/>
                  </a:bodyPr>
                  <a:lstStyle/>
                  <a:p>
                    <a:r>
                      <a:rPr lang="fr-FR" b="1" dirty="0" smtClean="0">
                        <a:solidFill>
                          <a:srgbClr val="FF0000"/>
                        </a:solidFill>
                      </a:rPr>
                      <a:t>Jalons</a:t>
                    </a:r>
                    <a:endParaRPr lang="fr-FR" b="1" dirty="0">
                      <a:solidFill>
                        <a:srgbClr val="FF0000"/>
                      </a:solidFill>
                    </a:endParaRPr>
                  </a:p>
                </p:txBody>
              </p:sp>
            </p:grpSp>
          </p:grpSp>
          <p:pic>
            <p:nvPicPr>
              <p:cNvPr id="27" name="Image 26" descr="IMG_20131015_110407_0.jpg"/>
              <p:cNvPicPr>
                <a:picLocks noChangeAspect="1"/>
              </p:cNvPicPr>
              <p:nvPr/>
            </p:nvPicPr>
            <p:blipFill>
              <a:blip r:embed="rId11" cstate="print"/>
              <a:stretch>
                <a:fillRect/>
              </a:stretch>
            </p:blipFill>
            <p:spPr>
              <a:xfrm>
                <a:off x="2627784" y="5589240"/>
                <a:ext cx="1532448" cy="980728"/>
              </a:xfrm>
              <a:prstGeom prst="rect">
                <a:avLst/>
              </a:prstGeom>
            </p:spPr>
          </p:pic>
          <p:pic>
            <p:nvPicPr>
              <p:cNvPr id="28" name="Image 27" descr="SAM_0724.JPG"/>
              <p:cNvPicPr>
                <a:picLocks noChangeAspect="1"/>
              </p:cNvPicPr>
              <p:nvPr/>
            </p:nvPicPr>
            <p:blipFill>
              <a:blip r:embed="rId12" cstate="print"/>
              <a:stretch>
                <a:fillRect/>
              </a:stretch>
            </p:blipFill>
            <p:spPr>
              <a:xfrm>
                <a:off x="4824536" y="4437112"/>
                <a:ext cx="572063" cy="556602"/>
              </a:xfrm>
              <a:prstGeom prst="rect">
                <a:avLst/>
              </a:prstGeom>
            </p:spPr>
          </p:pic>
        </p:grpSp>
        <p:pic>
          <p:nvPicPr>
            <p:cNvPr id="30" name="Image 29" descr="SAM_0722.JPG"/>
            <p:cNvPicPr>
              <a:picLocks noChangeAspect="1"/>
            </p:cNvPicPr>
            <p:nvPr/>
          </p:nvPicPr>
          <p:blipFill>
            <a:blip r:embed="rId13" cstate="print"/>
            <a:stretch>
              <a:fillRect/>
            </a:stretch>
          </p:blipFill>
          <p:spPr>
            <a:xfrm>
              <a:off x="5292080" y="4077072"/>
              <a:ext cx="263071" cy="908720"/>
            </a:xfrm>
            <a:prstGeom prst="rect">
              <a:avLst/>
            </a:prstGeom>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0-#ppt_w/2"/>
                                          </p:val>
                                        </p:tav>
                                        <p:tav tm="100000">
                                          <p:val>
                                            <p:strVal val="#ppt_x"/>
                                          </p:val>
                                        </p:tav>
                                      </p:tavLst>
                                    </p:anim>
                                    <p:anim calcmode="lin" valueType="num">
                                      <p:cBhvr additive="base">
                                        <p:cTn id="8" dur="1000" fill="hold"/>
                                        <p:tgtEl>
                                          <p:spTgt spid="24"/>
                                        </p:tgtEl>
                                        <p:attrNameLst>
                                          <p:attrName>ppt_y</p:attrName>
                                        </p:attrNameLst>
                                      </p:cBhvr>
                                      <p:tavLst>
                                        <p:tav tm="0">
                                          <p:val>
                                            <p:strVal val="#ppt_y"/>
                                          </p:val>
                                        </p:tav>
                                        <p:tav tm="100000">
                                          <p:val>
                                            <p:strVal val="#ppt_y"/>
                                          </p:val>
                                        </p:tav>
                                      </p:tavLst>
                                    </p:anim>
                                  </p:childTnLst>
                                </p:cTn>
                              </p:par>
                              <p:par>
                                <p:cTn id="9" presetID="42" presetClass="path" presetSubtype="0" accel="50000" decel="50000" fill="hold" nodeType="withEffect">
                                  <p:stCondLst>
                                    <p:cond delay="0"/>
                                  </p:stCondLst>
                                  <p:childTnLst>
                                    <p:animMotion origin="layout" path="M 0.0934 -0.00046 L 0.0934 0.18588 " pathEditMode="relative" rAng="0" ptsTypes="AA">
                                      <p:cBhvr>
                                        <p:cTn id="10" dur="2000" fill="hold"/>
                                        <p:tgtEl>
                                          <p:spTgt spid="24"/>
                                        </p:tgtEl>
                                        <p:attrNameLst>
                                          <p:attrName>ppt_x</p:attrName>
                                          <p:attrName>ppt_y</p:attrName>
                                        </p:attrNameLst>
                                      </p:cBhvr>
                                      <p:rCtr x="0" y="93"/>
                                    </p:animMotion>
                                  </p:childTnLst>
                                </p:cTn>
                              </p:par>
                              <p:par>
                                <p:cTn id="11" presetID="6" presetClass="emph" presetSubtype="0" fill="hold" nodeType="withEffect">
                                  <p:stCondLst>
                                    <p:cond delay="0"/>
                                  </p:stCondLst>
                                  <p:childTnLst>
                                    <p:animScale>
                                      <p:cBhvr>
                                        <p:cTn id="12" dur="2000" fill="hold"/>
                                        <p:tgtEl>
                                          <p:spTgt spid="24"/>
                                        </p:tgtEl>
                                      </p:cBhvr>
                                      <p:by x="150000" y="150000"/>
                                    </p:animScale>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0-#ppt_w/2"/>
                                          </p:val>
                                        </p:tav>
                                        <p:tav tm="100000">
                                          <p:val>
                                            <p:strVal val="#ppt_x"/>
                                          </p:val>
                                        </p:tav>
                                      </p:tavLst>
                                    </p:anim>
                                    <p:anim calcmode="lin" valueType="num">
                                      <p:cBhvr additive="base">
                                        <p:cTn id="1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31"/>
                                        </p:tgtEl>
                                      </p:cBhvr>
                                      <p:by x="150000" y="150000"/>
                                    </p:animScale>
                                  </p:childTnLst>
                                </p:cTn>
                              </p:par>
                              <p:par>
                                <p:cTn id="23" presetID="63" presetClass="path" presetSubtype="0" accel="50000" decel="50000" fill="hold" nodeType="withEffect">
                                  <p:stCondLst>
                                    <p:cond delay="0"/>
                                  </p:stCondLst>
                                  <p:childTnLst>
                                    <p:animMotion origin="layout" path="M 0.52969 -0.1574 L -0.47031 -0.1574 " pathEditMode="relative" rAng="0" ptsTypes="AA">
                                      <p:cBhvr>
                                        <p:cTn id="24" dur="20000" fill="hold"/>
                                        <p:tgtEl>
                                          <p:spTgt spid="31"/>
                                        </p:tgtEl>
                                        <p:attrNameLst>
                                          <p:attrName>ppt_x</p:attrName>
                                          <p:attrName>ppt_y</p:attrName>
                                        </p:attrNameLst>
                                      </p:cBhvr>
                                      <p:rCtr x="-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755576" y="1124744"/>
            <a:ext cx="8388424" cy="400110"/>
          </a:xfrm>
          <a:prstGeom prst="rect">
            <a:avLst/>
          </a:prstGeom>
          <a:noFill/>
        </p:spPr>
        <p:txBody>
          <a:bodyPr wrap="square" rtlCol="0">
            <a:spAutoFit/>
          </a:bodyPr>
          <a:lstStyle/>
          <a:p>
            <a:r>
              <a:rPr lang="fr-FR" dirty="0" smtClean="0"/>
              <a:t>-</a:t>
            </a:r>
            <a:r>
              <a:rPr lang="fr-FR" b="1" dirty="0" smtClean="0"/>
              <a:t>Objectif : </a:t>
            </a:r>
            <a:r>
              <a:rPr lang="fr-FR" dirty="0" smtClean="0"/>
              <a:t>Implanter les supports d’un ouvrage sur le terrain.</a:t>
            </a:r>
            <a:endParaRPr lang="fr-FR" dirty="0"/>
          </a:p>
        </p:txBody>
      </p:sp>
      <p:sp>
        <p:nvSpPr>
          <p:cNvPr id="12" name="Rectangle avec flèche vers la droite 11"/>
          <p:cNvSpPr/>
          <p:nvPr/>
        </p:nvSpPr>
        <p:spPr>
          <a:xfrm>
            <a:off x="0" y="1700808"/>
            <a:ext cx="1835696" cy="1152128"/>
          </a:xfrm>
          <a:prstGeom prst="rightArrowCallout">
            <a:avLst>
              <a:gd name="adj1" fmla="val 10158"/>
              <a:gd name="adj2" fmla="val 46912"/>
              <a:gd name="adj3" fmla="val 9207"/>
              <a:gd name="adj4" fmla="val 85472"/>
            </a:avLst>
          </a:prstGeom>
          <a:solidFill>
            <a:schemeClr val="tx2"/>
          </a:solidFill>
          <a:ln>
            <a:solidFill>
              <a:schemeClr val="tx2"/>
            </a:solidFill>
          </a:ln>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dirty="0" smtClean="0"/>
              <a:t>Phase de préparation</a:t>
            </a:r>
            <a:endParaRPr lang="fr-FR" sz="2400" dirty="0"/>
          </a:p>
        </p:txBody>
      </p:sp>
      <p:grpSp>
        <p:nvGrpSpPr>
          <p:cNvPr id="23" name="Groupe 22"/>
          <p:cNvGrpSpPr/>
          <p:nvPr/>
        </p:nvGrpSpPr>
        <p:grpSpPr>
          <a:xfrm>
            <a:off x="1907704" y="1628800"/>
            <a:ext cx="7236296" cy="1296144"/>
            <a:chOff x="1907704" y="1628800"/>
            <a:chExt cx="7236296" cy="1296144"/>
          </a:xfrm>
        </p:grpSpPr>
        <p:sp>
          <p:nvSpPr>
            <p:cNvPr id="7" name="ZoneTexte 6"/>
            <p:cNvSpPr txBox="1"/>
            <p:nvPr/>
          </p:nvSpPr>
          <p:spPr>
            <a:xfrm>
              <a:off x="1943200" y="1628800"/>
              <a:ext cx="7200800" cy="1231106"/>
            </a:xfrm>
            <a:prstGeom prst="rect">
              <a:avLst/>
            </a:prstGeom>
            <a:noFill/>
          </p:spPr>
          <p:txBody>
            <a:bodyPr wrap="square" rtlCol="0">
              <a:spAutoFit/>
            </a:bodyPr>
            <a:lstStyle/>
            <a:p>
              <a:pPr>
                <a:buFont typeface="Arial" pitchFamily="34" charset="0"/>
                <a:buChar char="•"/>
              </a:pPr>
              <a:r>
                <a:rPr lang="fr-FR" sz="1800" i="1" dirty="0" smtClean="0">
                  <a:solidFill>
                    <a:schemeClr val="tx2"/>
                  </a:solidFill>
                </a:rPr>
                <a:t>C’est : </a:t>
              </a:r>
              <a:r>
                <a:rPr lang="fr-FR" sz="1800" dirty="0" smtClean="0">
                  <a:solidFill>
                    <a:schemeClr val="tx2"/>
                  </a:solidFill>
                </a:rPr>
                <a:t>rechercher les informations données sur les plans.</a:t>
              </a:r>
            </a:p>
            <a:p>
              <a:pPr>
                <a:buFont typeface="Arial" pitchFamily="34" charset="0"/>
                <a:buChar char="•"/>
              </a:pPr>
              <a:r>
                <a:rPr lang="fr-FR" sz="1800" i="1" dirty="0" smtClean="0">
                  <a:solidFill>
                    <a:schemeClr val="tx2"/>
                  </a:solidFill>
                </a:rPr>
                <a:t>C’est : </a:t>
              </a:r>
              <a:r>
                <a:rPr lang="fr-FR" sz="1800" dirty="0" smtClean="0">
                  <a:solidFill>
                    <a:schemeClr val="tx2"/>
                  </a:solidFill>
                </a:rPr>
                <a:t>calculer les coordonnées d’implantation.</a:t>
              </a:r>
            </a:p>
            <a:p>
              <a:pPr>
                <a:buFont typeface="Arial" pitchFamily="34" charset="0"/>
                <a:buChar char="•"/>
              </a:pPr>
              <a:r>
                <a:rPr lang="fr-FR" sz="1800" i="1" dirty="0" smtClean="0">
                  <a:solidFill>
                    <a:schemeClr val="tx2"/>
                  </a:solidFill>
                </a:rPr>
                <a:t>C’est : </a:t>
              </a:r>
              <a:r>
                <a:rPr lang="fr-FR" sz="1800" dirty="0" smtClean="0">
                  <a:solidFill>
                    <a:schemeClr val="tx2"/>
                  </a:solidFill>
                </a:rPr>
                <a:t>lister les matériels nécessaires à l’implantation.</a:t>
              </a:r>
            </a:p>
            <a:p>
              <a:pPr>
                <a:buFont typeface="Arial" pitchFamily="34" charset="0"/>
                <a:buChar char="•"/>
              </a:pPr>
              <a:r>
                <a:rPr lang="fr-FR" sz="1800" i="1" dirty="0" smtClean="0">
                  <a:solidFill>
                    <a:schemeClr val="tx2"/>
                  </a:solidFill>
                </a:rPr>
                <a:t>C’est : </a:t>
              </a:r>
              <a:r>
                <a:rPr lang="fr-FR" sz="1800" dirty="0" smtClean="0">
                  <a:solidFill>
                    <a:schemeClr val="tx2"/>
                  </a:solidFill>
                </a:rPr>
                <a:t>définir le phasage des opérations.« qui fait quoi? quand? »</a:t>
              </a:r>
            </a:p>
          </p:txBody>
        </p:sp>
        <p:sp>
          <p:nvSpPr>
            <p:cNvPr id="14" name="Accolade ouvrante 13"/>
            <p:cNvSpPr/>
            <p:nvPr/>
          </p:nvSpPr>
          <p:spPr>
            <a:xfrm>
              <a:off x="1907704" y="1628800"/>
              <a:ext cx="144016" cy="1296144"/>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15" name="Rectangle avec flèche vers la droite 14"/>
          <p:cNvSpPr/>
          <p:nvPr/>
        </p:nvSpPr>
        <p:spPr>
          <a:xfrm>
            <a:off x="0" y="3068960"/>
            <a:ext cx="1835696" cy="2160240"/>
          </a:xfrm>
          <a:prstGeom prst="rightArrowCallout">
            <a:avLst>
              <a:gd name="adj1" fmla="val 10158"/>
              <a:gd name="adj2" fmla="val 46912"/>
              <a:gd name="adj3" fmla="val 9207"/>
              <a:gd name="adj4" fmla="val 85472"/>
            </a:avLst>
          </a:prstGeom>
          <a:solidFill>
            <a:schemeClr val="accent3">
              <a:lumMod val="50000"/>
            </a:schemeClr>
          </a:solidFill>
          <a:ln>
            <a:solidFill>
              <a:schemeClr val="accent3">
                <a:lumMod val="50000"/>
              </a:schemeClr>
            </a:solidFill>
            <a:bevel/>
          </a:ln>
          <a:scene3d>
            <a:camera prst="orthographicFront"/>
            <a:lightRig rig="threePt" dir="t"/>
          </a:scene3d>
          <a:sp3d>
            <a:bevelT w="146050" h="190500"/>
            <a:bevelB w="158750" h="15875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dirty="0" smtClean="0"/>
              <a:t>Phase opératoire</a:t>
            </a:r>
            <a:endParaRPr lang="fr-FR" sz="2400" dirty="0"/>
          </a:p>
        </p:txBody>
      </p:sp>
      <p:grpSp>
        <p:nvGrpSpPr>
          <p:cNvPr id="24" name="Groupe 23"/>
          <p:cNvGrpSpPr/>
          <p:nvPr/>
        </p:nvGrpSpPr>
        <p:grpSpPr>
          <a:xfrm>
            <a:off x="1907704" y="2996952"/>
            <a:ext cx="7381328" cy="2616101"/>
            <a:chOff x="1907704" y="2996952"/>
            <a:chExt cx="7381328" cy="2616101"/>
          </a:xfrm>
        </p:grpSpPr>
        <p:sp>
          <p:nvSpPr>
            <p:cNvPr id="16" name="ZoneTexte 15"/>
            <p:cNvSpPr txBox="1"/>
            <p:nvPr/>
          </p:nvSpPr>
          <p:spPr>
            <a:xfrm>
              <a:off x="1907704" y="2996952"/>
              <a:ext cx="7381328" cy="2616101"/>
            </a:xfrm>
            <a:prstGeom prst="rect">
              <a:avLst/>
            </a:prstGeom>
            <a:noFill/>
          </p:spPr>
          <p:txBody>
            <a:bodyPr wrap="square" rtlCol="0">
              <a:spAutoFit/>
            </a:bodyPr>
            <a:lstStyle/>
            <a:p>
              <a:pPr>
                <a:buFont typeface="Arial" pitchFamily="34" charset="0"/>
                <a:buChar char="•"/>
              </a:pPr>
              <a:r>
                <a:rPr lang="fr-FR" sz="1800" i="1" dirty="0" smtClean="0">
                  <a:solidFill>
                    <a:schemeClr val="accent3">
                      <a:lumMod val="50000"/>
                    </a:schemeClr>
                  </a:solidFill>
                </a:rPr>
                <a:t>C’est : </a:t>
              </a:r>
              <a:r>
                <a:rPr lang="fr-FR" sz="1800" dirty="0" smtClean="0">
                  <a:solidFill>
                    <a:schemeClr val="accent3">
                      <a:lumMod val="50000"/>
                    </a:schemeClr>
                  </a:solidFill>
                </a:rPr>
                <a:t>se situer sur un terrain selon des repères (points cardinaux, axes de voie, bornes).</a:t>
              </a:r>
            </a:p>
            <a:p>
              <a:pPr>
                <a:buFont typeface="Arial" pitchFamily="34" charset="0"/>
                <a:buChar char="•"/>
              </a:pPr>
              <a:r>
                <a:rPr lang="fr-FR" sz="1800" i="1" dirty="0" smtClean="0">
                  <a:solidFill>
                    <a:schemeClr val="accent3">
                      <a:lumMod val="50000"/>
                    </a:schemeClr>
                  </a:solidFill>
                </a:rPr>
                <a:t>C’est : </a:t>
              </a:r>
              <a:r>
                <a:rPr lang="fr-FR" sz="1800" dirty="0" smtClean="0">
                  <a:solidFill>
                    <a:schemeClr val="accent3">
                      <a:lumMod val="50000"/>
                    </a:schemeClr>
                  </a:solidFill>
                </a:rPr>
                <a:t>repérer et/ou implanter les références par triangulation.</a:t>
              </a:r>
            </a:p>
            <a:p>
              <a:pPr>
                <a:buFont typeface="Arial" pitchFamily="34" charset="0"/>
                <a:buChar char="•"/>
              </a:pPr>
              <a:r>
                <a:rPr lang="fr-FR" sz="1800" i="1" dirty="0" smtClean="0">
                  <a:solidFill>
                    <a:schemeClr val="accent3">
                      <a:lumMod val="50000"/>
                    </a:schemeClr>
                  </a:solidFill>
                </a:rPr>
                <a:t>C’est : </a:t>
              </a:r>
              <a:r>
                <a:rPr lang="fr-FR" sz="1800" dirty="0" smtClean="0">
                  <a:solidFill>
                    <a:schemeClr val="accent3">
                      <a:lumMod val="50000"/>
                    </a:schemeClr>
                  </a:solidFill>
                </a:rPr>
                <a:t>mettre en station un théodolite.</a:t>
              </a:r>
            </a:p>
            <a:p>
              <a:pPr>
                <a:buFont typeface="Arial" pitchFamily="34" charset="0"/>
                <a:buChar char="•"/>
              </a:pPr>
              <a:r>
                <a:rPr lang="fr-FR" sz="1800" i="1" dirty="0" smtClean="0">
                  <a:solidFill>
                    <a:schemeClr val="accent3">
                      <a:lumMod val="50000"/>
                    </a:schemeClr>
                  </a:solidFill>
                </a:rPr>
                <a:t>C’est : </a:t>
              </a:r>
              <a:r>
                <a:rPr lang="fr-FR" sz="1800" dirty="0" smtClean="0">
                  <a:solidFill>
                    <a:schemeClr val="accent3">
                      <a:lumMod val="50000"/>
                    </a:schemeClr>
                  </a:solidFill>
                </a:rPr>
                <a:t>implanter les axes et points de fondation d’un bâtiment.</a:t>
              </a:r>
            </a:p>
            <a:p>
              <a:pPr>
                <a:buFont typeface="Arial" pitchFamily="34" charset="0"/>
                <a:buChar char="•"/>
              </a:pPr>
              <a:r>
                <a:rPr lang="fr-FR" sz="1800" i="1" dirty="0" smtClean="0">
                  <a:solidFill>
                    <a:schemeClr val="accent3">
                      <a:lumMod val="50000"/>
                    </a:schemeClr>
                  </a:solidFill>
                </a:rPr>
                <a:t>C’est : </a:t>
              </a:r>
              <a:r>
                <a:rPr lang="fr-FR" sz="1800" dirty="0" smtClean="0">
                  <a:solidFill>
                    <a:schemeClr val="accent3">
                      <a:lumMod val="50000"/>
                    </a:schemeClr>
                  </a:solidFill>
                </a:rPr>
                <a:t>assurer le contrôle de l’implantation et remédier aux erreurs.</a:t>
              </a:r>
            </a:p>
            <a:p>
              <a:pPr>
                <a:buFont typeface="Arial" pitchFamily="34" charset="0"/>
                <a:buChar char="•"/>
              </a:pPr>
              <a:r>
                <a:rPr lang="fr-FR" sz="1800" i="1" dirty="0" smtClean="0">
                  <a:solidFill>
                    <a:schemeClr val="accent3">
                      <a:lumMod val="50000"/>
                    </a:schemeClr>
                  </a:solidFill>
                </a:rPr>
                <a:t>C’est : </a:t>
              </a:r>
              <a:r>
                <a:rPr lang="fr-FR" sz="1800" dirty="0" smtClean="0">
                  <a:solidFill>
                    <a:schemeClr val="accent3">
                      <a:lumMod val="50000"/>
                    </a:schemeClr>
                  </a:solidFill>
                </a:rPr>
                <a:t>implanter les chaises.</a:t>
              </a:r>
            </a:p>
            <a:p>
              <a:pPr>
                <a:buFont typeface="Arial" pitchFamily="34" charset="0"/>
                <a:buChar char="•"/>
              </a:pPr>
              <a:r>
                <a:rPr lang="fr-FR" sz="1800" i="1" dirty="0" smtClean="0">
                  <a:solidFill>
                    <a:schemeClr val="accent3">
                      <a:lumMod val="50000"/>
                    </a:schemeClr>
                  </a:solidFill>
                </a:rPr>
                <a:t>C’est : </a:t>
              </a:r>
              <a:r>
                <a:rPr lang="fr-FR" sz="1800" dirty="0" smtClean="0">
                  <a:solidFill>
                    <a:schemeClr val="accent3">
                      <a:lumMod val="50000"/>
                    </a:schemeClr>
                  </a:solidFill>
                </a:rPr>
                <a:t>matérialiser les axes et points caractéristiques.</a:t>
              </a:r>
            </a:p>
            <a:p>
              <a:pPr>
                <a:buFont typeface="Arial" pitchFamily="34" charset="0"/>
                <a:buChar char="•"/>
              </a:pPr>
              <a:endParaRPr lang="fr-FR" sz="1800" dirty="0" smtClean="0">
                <a:solidFill>
                  <a:schemeClr val="accent3">
                    <a:lumMod val="50000"/>
                  </a:schemeClr>
                </a:solidFill>
              </a:endParaRPr>
            </a:p>
          </p:txBody>
        </p:sp>
        <p:sp>
          <p:nvSpPr>
            <p:cNvPr id="17" name="Accolade ouvrante 16"/>
            <p:cNvSpPr/>
            <p:nvPr/>
          </p:nvSpPr>
          <p:spPr>
            <a:xfrm>
              <a:off x="1907704" y="3068960"/>
              <a:ext cx="144016" cy="2160240"/>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18" name="Rectangle avec flèche vers la droite 17"/>
          <p:cNvSpPr/>
          <p:nvPr/>
        </p:nvSpPr>
        <p:spPr>
          <a:xfrm>
            <a:off x="0" y="5589240"/>
            <a:ext cx="1763688" cy="864096"/>
          </a:xfrm>
          <a:prstGeom prst="rightArrowCallout">
            <a:avLst>
              <a:gd name="adj1" fmla="val 10158"/>
              <a:gd name="adj2" fmla="val 46912"/>
              <a:gd name="adj3" fmla="val 9207"/>
              <a:gd name="adj4" fmla="val 85472"/>
            </a:avLst>
          </a:prstGeom>
          <a:solidFill>
            <a:schemeClr val="accent2">
              <a:lumMod val="50000"/>
            </a:schemeClr>
          </a:solidFill>
          <a:ln>
            <a:solidFill>
              <a:schemeClr val="accent2">
                <a:lumMod val="50000"/>
              </a:schemeClr>
            </a:solidFill>
          </a:ln>
          <a:scene3d>
            <a:camera prst="orthographicFront"/>
            <a:lightRig rig="threePt" dir="t"/>
          </a:scene3d>
          <a:sp3d extrusionH="76200">
            <a:bevelT w="127000" h="127000"/>
            <a:bevelB w="127000" h="127000"/>
            <a:extrusionClr>
              <a:schemeClr val="accent3"/>
            </a:extrusion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dirty="0" smtClean="0"/>
              <a:t>Phase d’analyse</a:t>
            </a:r>
            <a:endParaRPr lang="fr-FR" sz="2400" dirty="0"/>
          </a:p>
        </p:txBody>
      </p:sp>
      <p:grpSp>
        <p:nvGrpSpPr>
          <p:cNvPr id="25" name="Groupe 24"/>
          <p:cNvGrpSpPr/>
          <p:nvPr/>
        </p:nvGrpSpPr>
        <p:grpSpPr>
          <a:xfrm>
            <a:off x="1907704" y="5445224"/>
            <a:ext cx="7453336" cy="1008112"/>
            <a:chOff x="1907704" y="5517232"/>
            <a:chExt cx="7453336" cy="1008112"/>
          </a:xfrm>
        </p:grpSpPr>
        <p:sp>
          <p:nvSpPr>
            <p:cNvPr id="19" name="ZoneTexte 18"/>
            <p:cNvSpPr txBox="1"/>
            <p:nvPr/>
          </p:nvSpPr>
          <p:spPr>
            <a:xfrm>
              <a:off x="1907704" y="5517232"/>
              <a:ext cx="7453336" cy="954107"/>
            </a:xfrm>
            <a:prstGeom prst="rect">
              <a:avLst/>
            </a:prstGeom>
            <a:noFill/>
          </p:spPr>
          <p:txBody>
            <a:bodyPr wrap="square" rtlCol="0">
              <a:spAutoFit/>
            </a:bodyPr>
            <a:lstStyle/>
            <a:p>
              <a:pPr>
                <a:buFont typeface="Arial" pitchFamily="34" charset="0"/>
                <a:buChar char="•"/>
              </a:pPr>
              <a:r>
                <a:rPr lang="fr-FR" sz="1800" i="1" dirty="0" smtClean="0">
                  <a:solidFill>
                    <a:schemeClr val="accent2">
                      <a:lumMod val="50000"/>
                    </a:schemeClr>
                  </a:solidFill>
                </a:rPr>
                <a:t>C’est : </a:t>
              </a:r>
              <a:r>
                <a:rPr lang="fr-FR" sz="1800" dirty="0" smtClean="0">
                  <a:solidFill>
                    <a:schemeClr val="accent2">
                      <a:lumMod val="50000"/>
                    </a:schemeClr>
                  </a:solidFill>
                </a:rPr>
                <a:t>relever toutes les modifications et observations.</a:t>
              </a:r>
            </a:p>
            <a:p>
              <a:pPr>
                <a:buFont typeface="Arial" pitchFamily="34" charset="0"/>
                <a:buChar char="•"/>
              </a:pPr>
              <a:r>
                <a:rPr lang="fr-FR" sz="1800" i="1" dirty="0" smtClean="0">
                  <a:solidFill>
                    <a:schemeClr val="accent2">
                      <a:lumMod val="50000"/>
                    </a:schemeClr>
                  </a:solidFill>
                </a:rPr>
                <a:t>C’est : </a:t>
              </a:r>
              <a:r>
                <a:rPr lang="fr-FR" sz="1800" dirty="0" smtClean="0">
                  <a:solidFill>
                    <a:schemeClr val="accent2">
                      <a:lumMod val="50000"/>
                    </a:schemeClr>
                  </a:solidFill>
                </a:rPr>
                <a:t>proposer des actions correctives d’implantation.</a:t>
              </a:r>
            </a:p>
            <a:p>
              <a:pPr>
                <a:buFont typeface="Arial" pitchFamily="34" charset="0"/>
                <a:buChar char="•"/>
              </a:pPr>
              <a:r>
                <a:rPr lang="fr-FR" sz="1800" dirty="0" smtClean="0">
                  <a:solidFill>
                    <a:schemeClr val="accent2">
                      <a:lumMod val="50000"/>
                    </a:schemeClr>
                  </a:solidFill>
                </a:rPr>
                <a:t>C’est : réaliser un compte rendu d’implantation.</a:t>
              </a:r>
            </a:p>
          </p:txBody>
        </p:sp>
        <p:sp>
          <p:nvSpPr>
            <p:cNvPr id="13" name="Accolade ouvrante 12"/>
            <p:cNvSpPr/>
            <p:nvPr/>
          </p:nvSpPr>
          <p:spPr>
            <a:xfrm>
              <a:off x="1907704" y="5589240"/>
              <a:ext cx="144016" cy="936104"/>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22" name="Groupe 21"/>
          <p:cNvGrpSpPr/>
          <p:nvPr/>
        </p:nvGrpSpPr>
        <p:grpSpPr>
          <a:xfrm>
            <a:off x="1907704" y="0"/>
            <a:ext cx="7236296" cy="980728"/>
            <a:chOff x="1907704" y="0"/>
            <a:chExt cx="7236296" cy="980728"/>
          </a:xfrm>
        </p:grpSpPr>
        <p:sp>
          <p:nvSpPr>
            <p:cNvPr id="3" name="Rectangle 2"/>
            <p:cNvSpPr>
              <a:spLocks noChangeArrowheads="1"/>
            </p:cNvSpPr>
            <p:nvPr/>
          </p:nvSpPr>
          <p:spPr bwMode="auto">
            <a:xfrm>
              <a:off x="1907704" y="0"/>
              <a:ext cx="6299721" cy="461665"/>
            </a:xfrm>
            <a:prstGeom prst="rect">
              <a:avLst/>
            </a:prstGeom>
            <a:solidFill>
              <a:schemeClr val="accent2"/>
            </a:solidFill>
            <a:ln w="9525">
              <a:solidFill>
                <a:schemeClr val="folHlink"/>
              </a:solidFill>
              <a:miter lim="800000"/>
              <a:headEnd/>
              <a:tailEnd/>
            </a:ln>
            <a:effectLst/>
          </p:spPr>
          <p:txBody>
            <a:bodyPr wrap="square">
              <a:spAutoFit/>
            </a:bodyPr>
            <a:lstStyle/>
            <a:p>
              <a:pPr lvl="0" algn="ctr"/>
              <a:r>
                <a:rPr lang="fr-FR" sz="2400" b="1" dirty="0" smtClean="0">
                  <a:solidFill>
                    <a:schemeClr val="bg1"/>
                  </a:solidFill>
                </a:rPr>
                <a:t>Présentation d’activités d’apprentissage</a:t>
              </a:r>
              <a:endParaRPr lang="fr-FR" sz="2400" b="1" kern="0" dirty="0" smtClean="0">
                <a:solidFill>
                  <a:schemeClr val="bg1"/>
                </a:solidFill>
                <a:cs typeface="ＭＳ Ｐゴシック" charset="0"/>
              </a:endParaRPr>
            </a:p>
          </p:txBody>
        </p:sp>
        <p:sp>
          <p:nvSpPr>
            <p:cNvPr id="21" name="Ellipse 20"/>
            <p:cNvSpPr/>
            <p:nvPr/>
          </p:nvSpPr>
          <p:spPr>
            <a:xfrm>
              <a:off x="2267744" y="476672"/>
              <a:ext cx="6048672" cy="432048"/>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-A-Implantation des supports</a:t>
              </a:r>
              <a:endParaRPr lang="fr-FR" sz="2400" dirty="0"/>
            </a:p>
          </p:txBody>
        </p:sp>
        <p:pic>
          <p:nvPicPr>
            <p:cNvPr id="20" name="Picture 2"/>
            <p:cNvPicPr>
              <a:picLocks noChangeAspect="1" noChangeArrowheads="1"/>
            </p:cNvPicPr>
            <p:nvPr/>
          </p:nvPicPr>
          <p:blipFill>
            <a:blip r:embed="rId3" cstate="print"/>
            <a:srcRect/>
            <a:stretch>
              <a:fillRect/>
            </a:stretch>
          </p:blipFill>
          <p:spPr bwMode="auto">
            <a:xfrm>
              <a:off x="8316416" y="0"/>
              <a:ext cx="827584" cy="980728"/>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1+#ppt_w/2"/>
                                          </p:val>
                                        </p:tav>
                                        <p:tav tm="100000">
                                          <p:val>
                                            <p:strVal val="#ppt_x"/>
                                          </p:val>
                                        </p:tav>
                                      </p:tavLst>
                                    </p:anim>
                                    <p:anim calcmode="lin" valueType="num">
                                      <p:cBhvr additive="base">
                                        <p:cTn id="14"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23"/>
                                        </p:tgtEl>
                                      </p:cBhvr>
                                      <p:by x="100000" y="150000"/>
                                    </p:animScale>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7" presetClass="entr" presetSubtype="8"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7" presetClass="entr" presetSubtype="2"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1+#ppt_w/2"/>
                                          </p:val>
                                        </p:tav>
                                        <p:tav tm="100000">
                                          <p:val>
                                            <p:strVal val="#ppt_x"/>
                                          </p:val>
                                        </p:tav>
                                      </p:tavLst>
                                    </p:anim>
                                    <p:anim calcmode="lin" valueType="num">
                                      <p:cBhvr additive="base">
                                        <p:cTn id="3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2000" fill="hold"/>
                                        <p:tgtEl>
                                          <p:spTgt spid="24"/>
                                        </p:tgtEl>
                                      </p:cBhvr>
                                      <p:by x="100000" y="150000"/>
                                    </p:animScale>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7" presetClass="entr" presetSubtype="8"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0-#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7" presetClass="entr" presetSubtype="2"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1000" fill="hold"/>
                                        <p:tgtEl>
                                          <p:spTgt spid="25"/>
                                        </p:tgtEl>
                                        <p:attrNameLst>
                                          <p:attrName>ppt_x</p:attrName>
                                        </p:attrNameLst>
                                      </p:cBhvr>
                                      <p:tavLst>
                                        <p:tav tm="0">
                                          <p:val>
                                            <p:strVal val="1+#ppt_w/2"/>
                                          </p:val>
                                        </p:tav>
                                        <p:tav tm="100000">
                                          <p:val>
                                            <p:strVal val="#ppt_x"/>
                                          </p:val>
                                        </p:tav>
                                      </p:tavLst>
                                    </p:anim>
                                    <p:anim calcmode="lin" valueType="num">
                                      <p:cBhvr additive="base">
                                        <p:cTn id="46"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mph" presetSubtype="0" fill="hold" nodeType="clickEffect">
                                  <p:stCondLst>
                                    <p:cond delay="0"/>
                                  </p:stCondLst>
                                  <p:childTnLst>
                                    <p:animScale>
                                      <p:cBhvr>
                                        <p:cTn id="50" dur="2000" fill="hold"/>
                                        <p:tgtEl>
                                          <p:spTgt spid="25"/>
                                        </p:tgtEl>
                                      </p:cBhvr>
                                      <p:by x="10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8" grpId="0" animBg="1"/>
    </p:bldLst>
  </p:timing>
</p:sld>
</file>

<file path=ppt/theme/theme1.xml><?xml version="1.0" encoding="utf-8"?>
<a:theme xmlns:a="http://schemas.openxmlformats.org/drawingml/2006/main" name="Modèle par défaut">
  <a:themeElements>
    <a:clrScheme name="Personnalisée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16070</TotalTime>
  <Words>2296</Words>
  <Application>Microsoft Macintosh PowerPoint</Application>
  <PresentationFormat>Présentation à l'écran (4:3)</PresentationFormat>
  <Paragraphs>348</Paragraphs>
  <Slides>22</Slides>
  <Notes>20</Notes>
  <HiddenSlides>0</HiddenSlides>
  <MMClips>0</MMClips>
  <ScaleCrop>false</ScaleCrop>
  <HeadingPairs>
    <vt:vector size="4" baseType="variant">
      <vt:variant>
        <vt:lpstr>Thème</vt:lpstr>
      </vt:variant>
      <vt:variant>
        <vt:i4>1</vt:i4>
      </vt:variant>
      <vt:variant>
        <vt:lpstr>Titres des diapositives</vt:lpstr>
      </vt:variant>
      <vt:variant>
        <vt:i4>22</vt:i4>
      </vt:variant>
    </vt:vector>
  </HeadingPairs>
  <TitlesOfParts>
    <vt:vector size="23" baseType="lpstr">
      <vt:lpstr>Modèle par défaut</vt:lpstr>
      <vt:lpstr>BTS SCBH</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Rectorat de Rennes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BTS CRCI</dc:title>
  <dc:creator>cdubois</dc:creator>
  <cp:lastModifiedBy>Michel Rage</cp:lastModifiedBy>
  <cp:revision>502</cp:revision>
  <dcterms:created xsi:type="dcterms:W3CDTF">2011-05-12T16:33:39Z</dcterms:created>
  <dcterms:modified xsi:type="dcterms:W3CDTF">2013-11-21T08:17:27Z</dcterms:modified>
</cp:coreProperties>
</file>