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8"/>
  </p:notesMasterIdLst>
  <p:handoutMasterIdLst>
    <p:handoutMasterId r:id="rId9"/>
  </p:handoutMasterIdLst>
  <p:sldIdLst>
    <p:sldId id="326" r:id="rId5"/>
    <p:sldId id="1180" r:id="rId6"/>
    <p:sldId id="1179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ÉRATEURS" id="{0B896E98-F45E-4768-8620-EDDF394BE181}">
          <p14:sldIdLst>
            <p14:sldId id="326"/>
            <p14:sldId id="1180"/>
            <p14:sldId id="11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171CA-8FA8-445D-AB80-7E73AF0599E5}" v="43" dt="2024-02-15T05:15:39.582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–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Light Style 1 –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40" autoAdjust="0"/>
    <p:restoredTop sz="95469"/>
  </p:normalViewPr>
  <p:slideViewPr>
    <p:cSldViewPr showGuides="1">
      <p:cViewPr varScale="1">
        <p:scale>
          <a:sx n="86" d="100"/>
          <a:sy n="86" d="100"/>
        </p:scale>
        <p:origin x="1062" y="90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8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23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belle Moriceau" userId="384c33ad-1363-4625-9756-5b80da60ad02" providerId="ADAL" clId="{CCE171CA-8FA8-445D-AB80-7E73AF0599E5}"/>
    <pc:docChg chg="undo custSel addSld delSld modSld sldOrd modSection">
      <pc:chgData name="Anabelle Moriceau" userId="384c33ad-1363-4625-9756-5b80da60ad02" providerId="ADAL" clId="{CCE171CA-8FA8-445D-AB80-7E73AF0599E5}" dt="2024-02-15T07:36:08.557" v="1712" actId="14734"/>
      <pc:docMkLst>
        <pc:docMk/>
      </pc:docMkLst>
      <pc:sldChg chg="add del ord">
        <pc:chgData name="Anabelle Moriceau" userId="384c33ad-1363-4625-9756-5b80da60ad02" providerId="ADAL" clId="{CCE171CA-8FA8-445D-AB80-7E73AF0599E5}" dt="2024-02-15T04:52:47.060" v="1095" actId="47"/>
        <pc:sldMkLst>
          <pc:docMk/>
          <pc:sldMk cId="4226953300" sldId="279"/>
        </pc:sldMkLst>
      </pc:sldChg>
      <pc:sldChg chg="add del ord">
        <pc:chgData name="Anabelle Moriceau" userId="384c33ad-1363-4625-9756-5b80da60ad02" providerId="ADAL" clId="{CCE171CA-8FA8-445D-AB80-7E73AF0599E5}" dt="2024-02-15T04:46:13.860" v="961" actId="47"/>
        <pc:sldMkLst>
          <pc:docMk/>
          <pc:sldMk cId="2993429893" sldId="306"/>
        </pc:sldMkLst>
      </pc:sldChg>
      <pc:sldChg chg="addSp delSp modSp">
        <pc:chgData name="Anabelle Moriceau" userId="384c33ad-1363-4625-9756-5b80da60ad02" providerId="ADAL" clId="{CCE171CA-8FA8-445D-AB80-7E73AF0599E5}" dt="2024-02-15T04:57:50.838" v="1190"/>
        <pc:sldMkLst>
          <pc:docMk/>
          <pc:sldMk cId="624296918" sldId="326"/>
        </pc:sldMkLst>
        <pc:spChg chg="add del mod">
          <ac:chgData name="Anabelle Moriceau" userId="384c33ad-1363-4625-9756-5b80da60ad02" providerId="ADAL" clId="{CCE171CA-8FA8-445D-AB80-7E73AF0599E5}" dt="2024-02-15T04:57:50.838" v="1190"/>
          <ac:spMkLst>
            <pc:docMk/>
            <pc:sldMk cId="624296918" sldId="326"/>
            <ac:spMk id="3" creationId="{8A98690F-75BF-45FE-B316-524FF6C3ECF0}"/>
          </ac:spMkLst>
        </pc:spChg>
        <pc:spChg chg="add del mod">
          <ac:chgData name="Anabelle Moriceau" userId="384c33ad-1363-4625-9756-5b80da60ad02" providerId="ADAL" clId="{CCE171CA-8FA8-445D-AB80-7E73AF0599E5}" dt="2024-02-15T04:57:50.838" v="1190"/>
          <ac:spMkLst>
            <pc:docMk/>
            <pc:sldMk cId="624296918" sldId="326"/>
            <ac:spMk id="5" creationId="{E5B049C9-C5F2-7ECB-5497-4D2BFCEFC06A}"/>
          </ac:spMkLst>
        </pc:spChg>
        <pc:picChg chg="add del mod">
          <ac:chgData name="Anabelle Moriceau" userId="384c33ad-1363-4625-9756-5b80da60ad02" providerId="ADAL" clId="{CCE171CA-8FA8-445D-AB80-7E73AF0599E5}" dt="2024-02-15T04:57:50.838" v="1190"/>
          <ac:picMkLst>
            <pc:docMk/>
            <pc:sldMk cId="624296918" sldId="326"/>
            <ac:picMk id="4" creationId="{6E2349A8-0C92-CE79-7B7A-5DB1AF909484}"/>
          </ac:picMkLst>
        </pc:picChg>
      </pc:sldChg>
      <pc:sldChg chg="del">
        <pc:chgData name="Anabelle Moriceau" userId="384c33ad-1363-4625-9756-5b80da60ad02" providerId="ADAL" clId="{CCE171CA-8FA8-445D-AB80-7E73AF0599E5}" dt="2024-02-14T19:50:28.140" v="0" actId="47"/>
        <pc:sldMkLst>
          <pc:docMk/>
          <pc:sldMk cId="8142231" sldId="338"/>
        </pc:sldMkLst>
      </pc:sldChg>
      <pc:sldChg chg="del">
        <pc:chgData name="Anabelle Moriceau" userId="384c33ad-1363-4625-9756-5b80da60ad02" providerId="ADAL" clId="{CCE171CA-8FA8-445D-AB80-7E73AF0599E5}" dt="2024-02-14T19:50:31.381" v="1" actId="47"/>
        <pc:sldMkLst>
          <pc:docMk/>
          <pc:sldMk cId="888198671" sldId="339"/>
        </pc:sldMkLst>
      </pc:sldChg>
      <pc:sldChg chg="del ord">
        <pc:chgData name="Anabelle Moriceau" userId="384c33ad-1363-4625-9756-5b80da60ad02" providerId="ADAL" clId="{CCE171CA-8FA8-445D-AB80-7E73AF0599E5}" dt="2024-02-15T05:21:50.995" v="1670" actId="47"/>
        <pc:sldMkLst>
          <pc:docMk/>
          <pc:sldMk cId="1732700319" sldId="340"/>
        </pc:sldMkLst>
      </pc:sldChg>
      <pc:sldChg chg="del">
        <pc:chgData name="Anabelle Moriceau" userId="384c33ad-1363-4625-9756-5b80da60ad02" providerId="ADAL" clId="{CCE171CA-8FA8-445D-AB80-7E73AF0599E5}" dt="2024-02-14T19:50:34.471" v="2" actId="47"/>
        <pc:sldMkLst>
          <pc:docMk/>
          <pc:sldMk cId="2247178571" sldId="341"/>
        </pc:sldMkLst>
      </pc:sldChg>
      <pc:sldChg chg="del">
        <pc:chgData name="Anabelle Moriceau" userId="384c33ad-1363-4625-9756-5b80da60ad02" providerId="ADAL" clId="{CCE171CA-8FA8-445D-AB80-7E73AF0599E5}" dt="2024-02-14T19:50:35.552" v="3" actId="47"/>
        <pc:sldMkLst>
          <pc:docMk/>
          <pc:sldMk cId="3901439998" sldId="348"/>
        </pc:sldMkLst>
      </pc:sldChg>
      <pc:sldChg chg="del">
        <pc:chgData name="Anabelle Moriceau" userId="384c33ad-1363-4625-9756-5b80da60ad02" providerId="ADAL" clId="{CCE171CA-8FA8-445D-AB80-7E73AF0599E5}" dt="2024-02-14T19:50:36.755" v="4" actId="47"/>
        <pc:sldMkLst>
          <pc:docMk/>
          <pc:sldMk cId="3159957701" sldId="349"/>
        </pc:sldMkLst>
      </pc:sldChg>
      <pc:sldChg chg="del">
        <pc:chgData name="Anabelle Moriceau" userId="384c33ad-1363-4625-9756-5b80da60ad02" providerId="ADAL" clId="{CCE171CA-8FA8-445D-AB80-7E73AF0599E5}" dt="2024-02-14T19:50:37.841" v="5" actId="47"/>
        <pc:sldMkLst>
          <pc:docMk/>
          <pc:sldMk cId="1164132513" sldId="350"/>
        </pc:sldMkLst>
      </pc:sldChg>
      <pc:sldChg chg="del ord">
        <pc:chgData name="Anabelle Moriceau" userId="384c33ad-1363-4625-9756-5b80da60ad02" providerId="ADAL" clId="{CCE171CA-8FA8-445D-AB80-7E73AF0599E5}" dt="2024-02-15T05:21:52.147" v="1671" actId="47"/>
        <pc:sldMkLst>
          <pc:docMk/>
          <pc:sldMk cId="103714541" sldId="351"/>
        </pc:sldMkLst>
      </pc:sldChg>
      <pc:sldChg chg="del">
        <pc:chgData name="Anabelle Moriceau" userId="384c33ad-1363-4625-9756-5b80da60ad02" providerId="ADAL" clId="{CCE171CA-8FA8-445D-AB80-7E73AF0599E5}" dt="2024-02-14T19:50:47.156" v="6" actId="47"/>
        <pc:sldMkLst>
          <pc:docMk/>
          <pc:sldMk cId="1922467147" sldId="352"/>
        </pc:sldMkLst>
      </pc:sldChg>
      <pc:sldChg chg="add del ord">
        <pc:chgData name="Anabelle Moriceau" userId="384c33ad-1363-4625-9756-5b80da60ad02" providerId="ADAL" clId="{CCE171CA-8FA8-445D-AB80-7E73AF0599E5}" dt="2024-02-15T05:02:28.424" v="1208" actId="47"/>
        <pc:sldMkLst>
          <pc:docMk/>
          <pc:sldMk cId="874958677" sldId="1131"/>
        </pc:sldMkLst>
      </pc:sldChg>
      <pc:sldChg chg="modSp add del mod ord">
        <pc:chgData name="Anabelle Moriceau" userId="384c33ad-1363-4625-9756-5b80da60ad02" providerId="ADAL" clId="{CCE171CA-8FA8-445D-AB80-7E73AF0599E5}" dt="2024-02-15T05:05:31.335" v="1257" actId="47"/>
        <pc:sldMkLst>
          <pc:docMk/>
          <pc:sldMk cId="2989641736" sldId="1132"/>
        </pc:sldMkLst>
        <pc:spChg chg="mod">
          <ac:chgData name="Anabelle Moriceau" userId="384c33ad-1363-4625-9756-5b80da60ad02" providerId="ADAL" clId="{CCE171CA-8FA8-445D-AB80-7E73AF0599E5}" dt="2024-02-15T04:15:49.422" v="69" actId="13926"/>
          <ac:spMkLst>
            <pc:docMk/>
            <pc:sldMk cId="2989641736" sldId="1132"/>
            <ac:spMk id="7" creationId="{AC1EAD8B-83E0-0622-D11F-79DE237EAA0E}"/>
          </ac:spMkLst>
        </pc:spChg>
      </pc:sldChg>
      <pc:sldChg chg="add del ord">
        <pc:chgData name="Anabelle Moriceau" userId="384c33ad-1363-4625-9756-5b80da60ad02" providerId="ADAL" clId="{CCE171CA-8FA8-445D-AB80-7E73AF0599E5}" dt="2024-02-15T05:15:12.326" v="1455" actId="47"/>
        <pc:sldMkLst>
          <pc:docMk/>
          <pc:sldMk cId="3047690235" sldId="1165"/>
        </pc:sldMkLst>
      </pc:sldChg>
      <pc:sldChg chg="add del ord">
        <pc:chgData name="Anabelle Moriceau" userId="384c33ad-1363-4625-9756-5b80da60ad02" providerId="ADAL" clId="{CCE171CA-8FA8-445D-AB80-7E73AF0599E5}" dt="2024-02-15T04:31:33.698" v="508" actId="47"/>
        <pc:sldMkLst>
          <pc:docMk/>
          <pc:sldMk cId="1641624873" sldId="1166"/>
        </pc:sldMkLst>
      </pc:sldChg>
      <pc:sldChg chg="add del ord">
        <pc:chgData name="Anabelle Moriceau" userId="384c33ad-1363-4625-9756-5b80da60ad02" providerId="ADAL" clId="{CCE171CA-8FA8-445D-AB80-7E73AF0599E5}" dt="2024-02-15T04:42:00.359" v="893" actId="47"/>
        <pc:sldMkLst>
          <pc:docMk/>
          <pc:sldMk cId="2551951824" sldId="1167"/>
        </pc:sldMkLst>
      </pc:sldChg>
      <pc:sldChg chg="modSp add mod ord">
        <pc:chgData name="Anabelle Moriceau" userId="384c33ad-1363-4625-9756-5b80da60ad02" providerId="ADAL" clId="{CCE171CA-8FA8-445D-AB80-7E73AF0599E5}" dt="2024-02-15T05:03:02.012" v="1209" actId="1582"/>
        <pc:sldMkLst>
          <pc:docMk/>
          <pc:sldMk cId="1093853911" sldId="1168"/>
        </pc:sldMkLst>
        <pc:spChg chg="mod">
          <ac:chgData name="Anabelle Moriceau" userId="384c33ad-1363-4625-9756-5b80da60ad02" providerId="ADAL" clId="{CCE171CA-8FA8-445D-AB80-7E73AF0599E5}" dt="2024-02-15T05:03:02.012" v="1209" actId="1582"/>
          <ac:spMkLst>
            <pc:docMk/>
            <pc:sldMk cId="1093853911" sldId="1168"/>
            <ac:spMk id="605" creationId="{00000000-0000-0000-0000-000000000000}"/>
          </ac:spMkLst>
        </pc:spChg>
      </pc:sldChg>
      <pc:sldChg chg="add del ord">
        <pc:chgData name="Anabelle Moriceau" userId="384c33ad-1363-4625-9756-5b80da60ad02" providerId="ADAL" clId="{CCE171CA-8FA8-445D-AB80-7E73AF0599E5}" dt="2024-02-15T05:03:10.694" v="1210" actId="47"/>
        <pc:sldMkLst>
          <pc:docMk/>
          <pc:sldMk cId="180351554" sldId="1170"/>
        </pc:sldMkLst>
      </pc:sldChg>
      <pc:sldChg chg="modSp add del mod ord">
        <pc:chgData name="Anabelle Moriceau" userId="384c33ad-1363-4625-9756-5b80da60ad02" providerId="ADAL" clId="{CCE171CA-8FA8-445D-AB80-7E73AF0599E5}" dt="2024-02-15T05:05:20.206" v="1256" actId="47"/>
        <pc:sldMkLst>
          <pc:docMk/>
          <pc:sldMk cId="2579116861" sldId="1171"/>
        </pc:sldMkLst>
        <pc:spChg chg="mod">
          <ac:chgData name="Anabelle Moriceau" userId="384c33ad-1363-4625-9756-5b80da60ad02" providerId="ADAL" clId="{CCE171CA-8FA8-445D-AB80-7E73AF0599E5}" dt="2024-02-14T19:52:44.085" v="8" actId="27636"/>
          <ac:spMkLst>
            <pc:docMk/>
            <pc:sldMk cId="2579116861" sldId="1171"/>
            <ac:spMk id="2" creationId="{EDC0044F-A090-064B-57E0-00E089289E95}"/>
          </ac:spMkLst>
        </pc:spChg>
      </pc:sldChg>
      <pc:sldChg chg="addSp delSp modSp add mod">
        <pc:chgData name="Anabelle Moriceau" userId="384c33ad-1363-4625-9756-5b80da60ad02" providerId="ADAL" clId="{CCE171CA-8FA8-445D-AB80-7E73AF0599E5}" dt="2024-02-15T05:03:40.108" v="1211"/>
        <pc:sldMkLst>
          <pc:docMk/>
          <pc:sldMk cId="2610575230" sldId="1172"/>
        </pc:sldMkLst>
        <pc:spChg chg="del">
          <ac:chgData name="Anabelle Moriceau" userId="384c33ad-1363-4625-9756-5b80da60ad02" providerId="ADAL" clId="{CCE171CA-8FA8-445D-AB80-7E73AF0599E5}" dt="2024-02-15T04:13:54.787" v="16" actId="478"/>
          <ac:spMkLst>
            <pc:docMk/>
            <pc:sldMk cId="2610575230" sldId="1172"/>
            <ac:spMk id="2" creationId="{C9E6FBF2-5D1A-87E6-69F9-C55C46B2256E}"/>
          </ac:spMkLst>
        </pc:spChg>
        <pc:spChg chg="mod">
          <ac:chgData name="Anabelle Moriceau" userId="384c33ad-1363-4625-9756-5b80da60ad02" providerId="ADAL" clId="{CCE171CA-8FA8-445D-AB80-7E73AF0599E5}" dt="2024-02-15T04:26:47.068" v="313" actId="1036"/>
          <ac:spMkLst>
            <pc:docMk/>
            <pc:sldMk cId="2610575230" sldId="1172"/>
            <ac:spMk id="4" creationId="{21C93D26-BC2A-C0CD-603E-F902511C1DB2}"/>
          </ac:spMkLst>
        </pc:spChg>
        <pc:spChg chg="add del mod">
          <ac:chgData name="Anabelle Moriceau" userId="384c33ad-1363-4625-9756-5b80da60ad02" providerId="ADAL" clId="{CCE171CA-8FA8-445D-AB80-7E73AF0599E5}" dt="2024-02-15T04:13:58.055" v="17" actId="478"/>
          <ac:spMkLst>
            <pc:docMk/>
            <pc:sldMk cId="2610575230" sldId="1172"/>
            <ac:spMk id="6" creationId="{D7A37DF0-9010-22B2-B35F-A081E4903AF8}"/>
          </ac:spMkLst>
        </pc:spChg>
        <pc:spChg chg="add mod">
          <ac:chgData name="Anabelle Moriceau" userId="384c33ad-1363-4625-9756-5b80da60ad02" providerId="ADAL" clId="{CCE171CA-8FA8-445D-AB80-7E73AF0599E5}" dt="2024-02-15T04:28:22.554" v="418" actId="6549"/>
          <ac:spMkLst>
            <pc:docMk/>
            <pc:sldMk cId="2610575230" sldId="1172"/>
            <ac:spMk id="15" creationId="{E4845BC9-CF82-FA05-2150-D3BBEB81F0F5}"/>
          </ac:spMkLst>
        </pc:spChg>
        <pc:spChg chg="add mod">
          <ac:chgData name="Anabelle Moriceau" userId="384c33ad-1363-4625-9756-5b80da60ad02" providerId="ADAL" clId="{CCE171CA-8FA8-445D-AB80-7E73AF0599E5}" dt="2024-02-15T04:27:39.606" v="388" actId="14100"/>
          <ac:spMkLst>
            <pc:docMk/>
            <pc:sldMk cId="2610575230" sldId="1172"/>
            <ac:spMk id="16" creationId="{C939D456-172B-FAB6-3AAC-7360A0312C5E}"/>
          </ac:spMkLst>
        </pc:spChg>
        <pc:picChg chg="add mod">
          <ac:chgData name="Anabelle Moriceau" userId="384c33ad-1363-4625-9756-5b80da60ad02" providerId="ADAL" clId="{CCE171CA-8FA8-445D-AB80-7E73AF0599E5}" dt="2024-02-15T04:28:40.570" v="420" actId="1076"/>
          <ac:picMkLst>
            <pc:docMk/>
            <pc:sldMk cId="2610575230" sldId="1172"/>
            <ac:picMk id="8" creationId="{2040FFCB-AF67-EEC3-B81D-EC496F1CA4EA}"/>
          </ac:picMkLst>
        </pc:picChg>
        <pc:picChg chg="add mod">
          <ac:chgData name="Anabelle Moriceau" userId="384c33ad-1363-4625-9756-5b80da60ad02" providerId="ADAL" clId="{CCE171CA-8FA8-445D-AB80-7E73AF0599E5}" dt="2024-02-15T04:28:07.194" v="399" actId="1076"/>
          <ac:picMkLst>
            <pc:docMk/>
            <pc:sldMk cId="2610575230" sldId="1172"/>
            <ac:picMk id="10" creationId="{6F6D46AC-E0A3-8A80-6EF3-9AD9C51371D8}"/>
          </ac:picMkLst>
        </pc:picChg>
        <pc:picChg chg="add mod">
          <ac:chgData name="Anabelle Moriceau" userId="384c33ad-1363-4625-9756-5b80da60ad02" providerId="ADAL" clId="{CCE171CA-8FA8-445D-AB80-7E73AF0599E5}" dt="2024-02-15T04:25:59.778" v="300" actId="1076"/>
          <ac:picMkLst>
            <pc:docMk/>
            <pc:sldMk cId="2610575230" sldId="1172"/>
            <ac:picMk id="12" creationId="{EF80CE2D-B37E-828F-59E4-EEA38ED0E597}"/>
          </ac:picMkLst>
        </pc:picChg>
        <pc:picChg chg="add mod">
          <ac:chgData name="Anabelle Moriceau" userId="384c33ad-1363-4625-9756-5b80da60ad02" providerId="ADAL" clId="{CCE171CA-8FA8-445D-AB80-7E73AF0599E5}" dt="2024-02-15T04:28:01.838" v="397" actId="1036"/>
          <ac:picMkLst>
            <pc:docMk/>
            <pc:sldMk cId="2610575230" sldId="1172"/>
            <ac:picMk id="14" creationId="{07633D8F-2C77-AD3F-4CEA-3D184AC29DC8}"/>
          </ac:picMkLst>
        </pc:picChg>
        <pc:picChg chg="add mod">
          <ac:chgData name="Anabelle Moriceau" userId="384c33ad-1363-4625-9756-5b80da60ad02" providerId="ADAL" clId="{CCE171CA-8FA8-445D-AB80-7E73AF0599E5}" dt="2024-02-15T05:03:40.108" v="1211"/>
          <ac:picMkLst>
            <pc:docMk/>
            <pc:sldMk cId="2610575230" sldId="1172"/>
            <ac:picMk id="17" creationId="{3FC9A2D4-924E-019B-6518-64D9CD8FDB29}"/>
          </ac:picMkLst>
        </pc:picChg>
        <pc:picChg chg="add mod">
          <ac:chgData name="Anabelle Moriceau" userId="384c33ad-1363-4625-9756-5b80da60ad02" providerId="ADAL" clId="{CCE171CA-8FA8-445D-AB80-7E73AF0599E5}" dt="2024-02-15T05:03:40.108" v="1211"/>
          <ac:picMkLst>
            <pc:docMk/>
            <pc:sldMk cId="2610575230" sldId="1172"/>
            <ac:picMk id="18" creationId="{AC0F7B43-9E3C-C196-0396-F7F2077E2736}"/>
          </ac:picMkLst>
        </pc:picChg>
      </pc:sldChg>
      <pc:sldChg chg="new del">
        <pc:chgData name="Anabelle Moriceau" userId="384c33ad-1363-4625-9756-5b80da60ad02" providerId="ADAL" clId="{CCE171CA-8FA8-445D-AB80-7E73AF0599E5}" dt="2024-02-14T19:53:59.700" v="14" actId="47"/>
        <pc:sldMkLst>
          <pc:docMk/>
          <pc:sldMk cId="4134231606" sldId="1172"/>
        </pc:sldMkLst>
      </pc:sldChg>
      <pc:sldChg chg="addSp delSp modSp add mod">
        <pc:chgData name="Anabelle Moriceau" userId="384c33ad-1363-4625-9756-5b80da60ad02" providerId="ADAL" clId="{CCE171CA-8FA8-445D-AB80-7E73AF0599E5}" dt="2024-02-15T04:47:52.153" v="980" actId="14100"/>
        <pc:sldMkLst>
          <pc:docMk/>
          <pc:sldMk cId="3671663929" sldId="1173"/>
        </pc:sldMkLst>
        <pc:spChg chg="del">
          <ac:chgData name="Anabelle Moriceau" userId="384c33ad-1363-4625-9756-5b80da60ad02" providerId="ADAL" clId="{CCE171CA-8FA8-445D-AB80-7E73AF0599E5}" dt="2024-02-15T04:28:59.926" v="422" actId="478"/>
          <ac:spMkLst>
            <pc:docMk/>
            <pc:sldMk cId="3671663929" sldId="1173"/>
            <ac:spMk id="4" creationId="{21C93D26-BC2A-C0CD-603E-F902511C1DB2}"/>
          </ac:spMkLst>
        </pc:spChg>
        <pc:spChg chg="add del mod">
          <ac:chgData name="Anabelle Moriceau" userId="384c33ad-1363-4625-9756-5b80da60ad02" providerId="ADAL" clId="{CCE171CA-8FA8-445D-AB80-7E73AF0599E5}" dt="2024-02-15T04:29:01.477" v="423" actId="478"/>
          <ac:spMkLst>
            <pc:docMk/>
            <pc:sldMk cId="3671663929" sldId="1173"/>
            <ac:spMk id="5" creationId="{6C6AA218-2A12-6239-4789-27AFCC056554}"/>
          </ac:spMkLst>
        </pc:spChg>
        <pc:spChg chg="add mod">
          <ac:chgData name="Anabelle Moriceau" userId="384c33ad-1363-4625-9756-5b80da60ad02" providerId="ADAL" clId="{CCE171CA-8FA8-445D-AB80-7E73AF0599E5}" dt="2024-02-15T04:29:43.241" v="435" actId="1035"/>
          <ac:spMkLst>
            <pc:docMk/>
            <pc:sldMk cId="3671663929" sldId="1173"/>
            <ac:spMk id="6" creationId="{23F82079-0B90-1CDD-A050-E52F4C3D8155}"/>
          </ac:spMkLst>
        </pc:spChg>
        <pc:spChg chg="add mod">
          <ac:chgData name="Anabelle Moriceau" userId="384c33ad-1363-4625-9756-5b80da60ad02" providerId="ADAL" clId="{CCE171CA-8FA8-445D-AB80-7E73AF0599E5}" dt="2024-02-15T04:29:43.241" v="435" actId="1035"/>
          <ac:spMkLst>
            <pc:docMk/>
            <pc:sldMk cId="3671663929" sldId="1173"/>
            <ac:spMk id="7" creationId="{E33D6064-D3D3-E56E-9929-03C7C2094772}"/>
          </ac:spMkLst>
        </pc:spChg>
        <pc:spChg chg="add mod">
          <ac:chgData name="Anabelle Moriceau" userId="384c33ad-1363-4625-9756-5b80da60ad02" providerId="ADAL" clId="{CCE171CA-8FA8-445D-AB80-7E73AF0599E5}" dt="2024-02-15T04:29:43.241" v="435" actId="1035"/>
          <ac:spMkLst>
            <pc:docMk/>
            <pc:sldMk cId="3671663929" sldId="1173"/>
            <ac:spMk id="9" creationId="{E144A05A-7787-0032-3D95-C43C16EB5400}"/>
          </ac:spMkLst>
        </pc:spChg>
        <pc:spChg chg="add mod">
          <ac:chgData name="Anabelle Moriceau" userId="384c33ad-1363-4625-9756-5b80da60ad02" providerId="ADAL" clId="{CCE171CA-8FA8-445D-AB80-7E73AF0599E5}" dt="2024-02-15T04:29:43.241" v="435" actId="1035"/>
          <ac:spMkLst>
            <pc:docMk/>
            <pc:sldMk cId="3671663929" sldId="1173"/>
            <ac:spMk id="13" creationId="{6A6A87D4-1093-915D-CB1F-FA88B61ED83B}"/>
          </ac:spMkLst>
        </pc:spChg>
        <pc:spChg chg="del">
          <ac:chgData name="Anabelle Moriceau" userId="384c33ad-1363-4625-9756-5b80da60ad02" providerId="ADAL" clId="{CCE171CA-8FA8-445D-AB80-7E73AF0599E5}" dt="2024-02-15T04:29:23.387" v="429" actId="478"/>
          <ac:spMkLst>
            <pc:docMk/>
            <pc:sldMk cId="3671663929" sldId="1173"/>
            <ac:spMk id="15" creationId="{E4845BC9-CF82-FA05-2150-D3BBEB81F0F5}"/>
          </ac:spMkLst>
        </pc:spChg>
        <pc:spChg chg="del">
          <ac:chgData name="Anabelle Moriceau" userId="384c33ad-1363-4625-9756-5b80da60ad02" providerId="ADAL" clId="{CCE171CA-8FA8-445D-AB80-7E73AF0599E5}" dt="2024-02-15T04:29:23.387" v="429" actId="478"/>
          <ac:spMkLst>
            <pc:docMk/>
            <pc:sldMk cId="3671663929" sldId="1173"/>
            <ac:spMk id="16" creationId="{C939D456-172B-FAB6-3AAC-7360A0312C5E}"/>
          </ac:spMkLst>
        </pc:spChg>
        <pc:spChg chg="add mod">
          <ac:chgData name="Anabelle Moriceau" userId="384c33ad-1363-4625-9756-5b80da60ad02" providerId="ADAL" clId="{CCE171CA-8FA8-445D-AB80-7E73AF0599E5}" dt="2024-02-15T04:29:43.241" v="435" actId="1035"/>
          <ac:spMkLst>
            <pc:docMk/>
            <pc:sldMk cId="3671663929" sldId="1173"/>
            <ac:spMk id="21" creationId="{600859D7-37C7-6C5D-9A76-F409F0BD757F}"/>
          </ac:spMkLst>
        </pc:spChg>
        <pc:spChg chg="add mod">
          <ac:chgData name="Anabelle Moriceau" userId="384c33ad-1363-4625-9756-5b80da60ad02" providerId="ADAL" clId="{CCE171CA-8FA8-445D-AB80-7E73AF0599E5}" dt="2024-02-15T04:29:43.241" v="435" actId="1035"/>
          <ac:spMkLst>
            <pc:docMk/>
            <pc:sldMk cId="3671663929" sldId="1173"/>
            <ac:spMk id="22" creationId="{129AE409-1F2B-3DE0-4230-DA912FAE9294}"/>
          </ac:spMkLst>
        </pc:spChg>
        <pc:spChg chg="add mod">
          <ac:chgData name="Anabelle Moriceau" userId="384c33ad-1363-4625-9756-5b80da60ad02" providerId="ADAL" clId="{CCE171CA-8FA8-445D-AB80-7E73AF0599E5}" dt="2024-02-15T04:47:52.153" v="980" actId="14100"/>
          <ac:spMkLst>
            <pc:docMk/>
            <pc:sldMk cId="3671663929" sldId="1173"/>
            <ac:spMk id="26" creationId="{A3C1BEE8-617E-A9A6-8513-2DA56834FF92}"/>
          </ac:spMkLst>
        </pc:spChg>
        <pc:picChg chg="mod">
          <ac:chgData name="Anabelle Moriceau" userId="384c33ad-1363-4625-9756-5b80da60ad02" providerId="ADAL" clId="{CCE171CA-8FA8-445D-AB80-7E73AF0599E5}" dt="2024-02-15T04:29:17.239" v="427" actId="1076"/>
          <ac:picMkLst>
            <pc:docMk/>
            <pc:sldMk cId="3671663929" sldId="1173"/>
            <ac:picMk id="8" creationId="{2040FFCB-AF67-EEC3-B81D-EC496F1CA4EA}"/>
          </ac:picMkLst>
        </pc:picChg>
        <pc:picChg chg="mod">
          <ac:chgData name="Anabelle Moriceau" userId="384c33ad-1363-4625-9756-5b80da60ad02" providerId="ADAL" clId="{CCE171CA-8FA8-445D-AB80-7E73AF0599E5}" dt="2024-02-15T04:29:19.508" v="428" actId="1076"/>
          <ac:picMkLst>
            <pc:docMk/>
            <pc:sldMk cId="3671663929" sldId="1173"/>
            <ac:picMk id="10" creationId="{6F6D46AC-E0A3-8A80-6EF3-9AD9C51371D8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11" creationId="{5C553F41-EA29-013B-4318-E723EC481CA4}"/>
          </ac:picMkLst>
        </pc:picChg>
        <pc:picChg chg="del">
          <ac:chgData name="Anabelle Moriceau" userId="384c33ad-1363-4625-9756-5b80da60ad02" providerId="ADAL" clId="{CCE171CA-8FA8-445D-AB80-7E73AF0599E5}" dt="2024-02-15T04:29:23.387" v="429" actId="478"/>
          <ac:picMkLst>
            <pc:docMk/>
            <pc:sldMk cId="3671663929" sldId="1173"/>
            <ac:picMk id="12" creationId="{EF80CE2D-B37E-828F-59E4-EEA38ED0E597}"/>
          </ac:picMkLst>
        </pc:picChg>
        <pc:picChg chg="del">
          <ac:chgData name="Anabelle Moriceau" userId="384c33ad-1363-4625-9756-5b80da60ad02" providerId="ADAL" clId="{CCE171CA-8FA8-445D-AB80-7E73AF0599E5}" dt="2024-02-15T04:29:23.387" v="429" actId="478"/>
          <ac:picMkLst>
            <pc:docMk/>
            <pc:sldMk cId="3671663929" sldId="1173"/>
            <ac:picMk id="14" creationId="{07633D8F-2C77-AD3F-4CEA-3D184AC29DC8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17" creationId="{CC26E76C-3C54-07FC-4FB0-8EACC08B65A9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18" creationId="{887FB6CB-D4B7-DE85-3D56-035477C0CA49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19" creationId="{F403E9AD-26F7-F5E6-590C-509213B5FFA6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20" creationId="{F1B425D3-FA73-A544-EEB5-4E9B09F092CA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23" creationId="{DCBCE5BB-829C-3396-425A-37D51A14235B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24" creationId="{D1617AB5-7D09-4CFF-1D98-ED265AF7F980}"/>
          </ac:picMkLst>
        </pc:picChg>
        <pc:picChg chg="add mod">
          <ac:chgData name="Anabelle Moriceau" userId="384c33ad-1363-4625-9756-5b80da60ad02" providerId="ADAL" clId="{CCE171CA-8FA8-445D-AB80-7E73AF0599E5}" dt="2024-02-15T04:29:43.241" v="435" actId="1035"/>
          <ac:picMkLst>
            <pc:docMk/>
            <pc:sldMk cId="3671663929" sldId="1173"/>
            <ac:picMk id="25" creationId="{D333293D-919F-6E2B-B83A-6CBD1F0ABF2C}"/>
          </ac:picMkLst>
        </pc:picChg>
      </pc:sldChg>
      <pc:sldChg chg="addSp delSp modSp add mod">
        <pc:chgData name="Anabelle Moriceau" userId="384c33ad-1363-4625-9756-5b80da60ad02" providerId="ADAL" clId="{CCE171CA-8FA8-445D-AB80-7E73AF0599E5}" dt="2024-02-15T04:47:38.098" v="977" actId="403"/>
        <pc:sldMkLst>
          <pc:docMk/>
          <pc:sldMk cId="1650666811" sldId="1174"/>
        </pc:sldMkLst>
        <pc:spChg chg="add del mod">
          <ac:chgData name="Anabelle Moriceau" userId="384c33ad-1363-4625-9756-5b80da60ad02" providerId="ADAL" clId="{CCE171CA-8FA8-445D-AB80-7E73AF0599E5}" dt="2024-02-15T04:33:07.583" v="527" actId="478"/>
          <ac:spMkLst>
            <pc:docMk/>
            <pc:sldMk cId="1650666811" sldId="1174"/>
            <ac:spMk id="2" creationId="{6146B0F5-F0BE-11D1-6AB1-324925305B7E}"/>
          </ac:spMkLst>
        </pc:spChg>
        <pc:spChg chg="add del mod">
          <ac:chgData name="Anabelle Moriceau" userId="384c33ad-1363-4625-9756-5b80da60ad02" providerId="ADAL" clId="{CCE171CA-8FA8-445D-AB80-7E73AF0599E5}" dt="2024-02-15T04:33:24.660" v="529" actId="478"/>
          <ac:spMkLst>
            <pc:docMk/>
            <pc:sldMk cId="1650666811" sldId="1174"/>
            <ac:spMk id="4" creationId="{2A2C76FA-28D6-5FA9-CDFD-3A2CD67E050F}"/>
          </ac:spMkLst>
        </pc:spChg>
        <pc:spChg chg="add mod">
          <ac:chgData name="Anabelle Moriceau" userId="384c33ad-1363-4625-9756-5b80da60ad02" providerId="ADAL" clId="{CCE171CA-8FA8-445D-AB80-7E73AF0599E5}" dt="2024-02-15T04:46:01.741" v="960" actId="5793"/>
          <ac:spMkLst>
            <pc:docMk/>
            <pc:sldMk cId="1650666811" sldId="1174"/>
            <ac:spMk id="5" creationId="{E3F8A310-49A6-8F45-6EEB-5A80301197A6}"/>
          </ac:spMkLst>
        </pc:spChg>
        <pc:spChg chg="add mod">
          <ac:chgData name="Anabelle Moriceau" userId="384c33ad-1363-4625-9756-5b80da60ad02" providerId="ADAL" clId="{CCE171CA-8FA8-445D-AB80-7E73AF0599E5}" dt="2024-02-15T04:38:47.600" v="717" actId="1076"/>
          <ac:spMkLst>
            <pc:docMk/>
            <pc:sldMk cId="1650666811" sldId="1174"/>
            <ac:spMk id="12" creationId="{E30D1E92-7A4E-4BD3-AEFB-003FC9F5CD8A}"/>
          </ac:spMkLst>
        </pc:spChg>
        <pc:spChg chg="add mod">
          <ac:chgData name="Anabelle Moriceau" userId="384c33ad-1363-4625-9756-5b80da60ad02" providerId="ADAL" clId="{CCE171CA-8FA8-445D-AB80-7E73AF0599E5}" dt="2024-02-15T04:40:05.938" v="811" actId="20577"/>
          <ac:spMkLst>
            <pc:docMk/>
            <pc:sldMk cId="1650666811" sldId="1174"/>
            <ac:spMk id="14" creationId="{6A841187-D038-0392-BCE3-103D806176D8}"/>
          </ac:spMkLst>
        </pc:spChg>
        <pc:spChg chg="add del mod">
          <ac:chgData name="Anabelle Moriceau" userId="384c33ad-1363-4625-9756-5b80da60ad02" providerId="ADAL" clId="{CCE171CA-8FA8-445D-AB80-7E73AF0599E5}" dt="2024-02-15T04:35:04.975" v="538" actId="478"/>
          <ac:spMkLst>
            <pc:docMk/>
            <pc:sldMk cId="1650666811" sldId="1174"/>
            <ac:spMk id="15" creationId="{F1761D43-045F-3E4D-5809-32CDFCDD50E7}"/>
          </ac:spMkLst>
        </pc:spChg>
        <pc:spChg chg="add mod">
          <ac:chgData name="Anabelle Moriceau" userId="384c33ad-1363-4625-9756-5b80da60ad02" providerId="ADAL" clId="{CCE171CA-8FA8-445D-AB80-7E73AF0599E5}" dt="2024-02-15T04:34:45.668" v="536" actId="207"/>
          <ac:spMkLst>
            <pc:docMk/>
            <pc:sldMk cId="1650666811" sldId="1174"/>
            <ac:spMk id="16" creationId="{BBF52466-AC29-75CF-9EE0-63FD79CDF604}"/>
          </ac:spMkLst>
        </pc:spChg>
        <pc:spChg chg="mod">
          <ac:chgData name="Anabelle Moriceau" userId="384c33ad-1363-4625-9756-5b80da60ad02" providerId="ADAL" clId="{CCE171CA-8FA8-445D-AB80-7E73AF0599E5}" dt="2024-02-15T04:47:38.098" v="977" actId="403"/>
          <ac:spMkLst>
            <pc:docMk/>
            <pc:sldMk cId="1650666811" sldId="1174"/>
            <ac:spMk id="26" creationId="{A3C1BEE8-617E-A9A6-8513-2DA56834FF92}"/>
          </ac:spMkLst>
        </pc:spChg>
        <pc:spChg chg="add mod">
          <ac:chgData name="Anabelle Moriceau" userId="384c33ad-1363-4625-9756-5b80da60ad02" providerId="ADAL" clId="{CCE171CA-8FA8-445D-AB80-7E73AF0599E5}" dt="2024-02-15T04:35:12.121" v="543" actId="20577"/>
          <ac:spMkLst>
            <pc:docMk/>
            <pc:sldMk cId="1650666811" sldId="1174"/>
            <ac:spMk id="27" creationId="{A67542C6-21E6-07E1-E127-67E05B6D7B7E}"/>
          </ac:spMkLst>
        </pc:spChg>
        <pc:spChg chg="add mod">
          <ac:chgData name="Anabelle Moriceau" userId="384c33ad-1363-4625-9756-5b80da60ad02" providerId="ADAL" clId="{CCE171CA-8FA8-445D-AB80-7E73AF0599E5}" dt="2024-02-15T04:34:45.668" v="536" actId="207"/>
          <ac:spMkLst>
            <pc:docMk/>
            <pc:sldMk cId="1650666811" sldId="1174"/>
            <ac:spMk id="28" creationId="{197A209E-5D8E-A58B-756B-E0BDEF575BBC}"/>
          </ac:spMkLst>
        </pc:spChg>
        <pc:spChg chg="add mod">
          <ac:chgData name="Anabelle Moriceau" userId="384c33ad-1363-4625-9756-5b80da60ad02" providerId="ADAL" clId="{CCE171CA-8FA8-445D-AB80-7E73AF0599E5}" dt="2024-02-15T04:34:45.668" v="536" actId="207"/>
          <ac:spMkLst>
            <pc:docMk/>
            <pc:sldMk cId="1650666811" sldId="1174"/>
            <ac:spMk id="29" creationId="{E2D6869C-CF58-29F8-4D71-248A71EC90DE}"/>
          </ac:spMkLst>
        </pc:spChg>
        <pc:spChg chg="add mod">
          <ac:chgData name="Anabelle Moriceau" userId="384c33ad-1363-4625-9756-5b80da60ad02" providerId="ADAL" clId="{CCE171CA-8FA8-445D-AB80-7E73AF0599E5}" dt="2024-02-15T04:34:45.668" v="536" actId="207"/>
          <ac:spMkLst>
            <pc:docMk/>
            <pc:sldMk cId="1650666811" sldId="1174"/>
            <ac:spMk id="30" creationId="{BCA03877-D526-D772-F942-547F87C8C915}"/>
          </ac:spMkLst>
        </pc:spChg>
        <pc:spChg chg="add mod">
          <ac:chgData name="Anabelle Moriceau" userId="384c33ad-1363-4625-9756-5b80da60ad02" providerId="ADAL" clId="{CCE171CA-8FA8-445D-AB80-7E73AF0599E5}" dt="2024-02-15T04:35:08.349" v="539" actId="1076"/>
          <ac:spMkLst>
            <pc:docMk/>
            <pc:sldMk cId="1650666811" sldId="1174"/>
            <ac:spMk id="31" creationId="{7906AF34-1202-6F79-5A4A-269A6CC8625C}"/>
          </ac:spMkLst>
        </pc:spChg>
        <pc:spChg chg="add mod">
          <ac:chgData name="Anabelle Moriceau" userId="384c33ad-1363-4625-9756-5b80da60ad02" providerId="ADAL" clId="{CCE171CA-8FA8-445D-AB80-7E73AF0599E5}" dt="2024-02-15T04:38:21.901" v="683" actId="1076"/>
          <ac:spMkLst>
            <pc:docMk/>
            <pc:sldMk cId="1650666811" sldId="1174"/>
            <ac:spMk id="32" creationId="{ADCA912D-A7BC-8195-3D48-7A9815CC1DB0}"/>
          </ac:spMkLst>
        </pc:spChg>
        <pc:spChg chg="add mod">
          <ac:chgData name="Anabelle Moriceau" userId="384c33ad-1363-4625-9756-5b80da60ad02" providerId="ADAL" clId="{CCE171CA-8FA8-445D-AB80-7E73AF0599E5}" dt="2024-02-15T04:41:22.701" v="872" actId="20577"/>
          <ac:spMkLst>
            <pc:docMk/>
            <pc:sldMk cId="1650666811" sldId="1174"/>
            <ac:spMk id="33" creationId="{86230A74-2C1C-1AC7-E4E1-2234478AA586}"/>
          </ac:spMkLst>
        </pc:spChg>
        <pc:spChg chg="add mod">
          <ac:chgData name="Anabelle Moriceau" userId="384c33ad-1363-4625-9756-5b80da60ad02" providerId="ADAL" clId="{CCE171CA-8FA8-445D-AB80-7E73AF0599E5}" dt="2024-02-15T04:41:46.469" v="892" actId="20577"/>
          <ac:spMkLst>
            <pc:docMk/>
            <pc:sldMk cId="1650666811" sldId="1174"/>
            <ac:spMk id="34" creationId="{1A00A3AA-F409-0F37-7932-01270A0F142B}"/>
          </ac:spMkLst>
        </pc:spChg>
        <pc:picChg chg="mod">
          <ac:chgData name="Anabelle Moriceau" userId="384c33ad-1363-4625-9756-5b80da60ad02" providerId="ADAL" clId="{CCE171CA-8FA8-445D-AB80-7E73AF0599E5}" dt="2024-02-15T04:38:52.828" v="719" actId="1076"/>
          <ac:picMkLst>
            <pc:docMk/>
            <pc:sldMk cId="1650666811" sldId="1174"/>
            <ac:picMk id="17" creationId="{CC26E76C-3C54-07FC-4FB0-8EACC08B65A9}"/>
          </ac:picMkLst>
        </pc:picChg>
      </pc:sldChg>
      <pc:sldChg chg="addSp delSp modSp add mod">
        <pc:chgData name="Anabelle Moriceau" userId="384c33ad-1363-4625-9756-5b80da60ad02" providerId="ADAL" clId="{CCE171CA-8FA8-445D-AB80-7E73AF0599E5}" dt="2024-02-15T04:48:06.715" v="987" actId="1037"/>
        <pc:sldMkLst>
          <pc:docMk/>
          <pc:sldMk cId="1239205734" sldId="1175"/>
        </pc:sldMkLst>
        <pc:spChg chg="add mod">
          <ac:chgData name="Anabelle Moriceau" userId="384c33ad-1363-4625-9756-5b80da60ad02" providerId="ADAL" clId="{CCE171CA-8FA8-445D-AB80-7E73AF0599E5}" dt="2024-02-15T04:44:33.278" v="931" actId="1076"/>
          <ac:spMkLst>
            <pc:docMk/>
            <pc:sldMk cId="1239205734" sldId="1175"/>
            <ac:spMk id="2" creationId="{93F61D98-BEEF-C60B-41DB-2C479F9F0C28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5" creationId="{E3F8A310-49A6-8F45-6EEB-5A80301197A6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6" creationId="{23F82079-0B90-1CDD-A050-E52F4C3D8155}"/>
          </ac:spMkLst>
        </pc:spChg>
        <pc:spChg chg="del mod">
          <ac:chgData name="Anabelle Moriceau" userId="384c33ad-1363-4625-9756-5b80da60ad02" providerId="ADAL" clId="{CCE171CA-8FA8-445D-AB80-7E73AF0599E5}" dt="2024-02-15T04:42:59.954" v="905" actId="478"/>
          <ac:spMkLst>
            <pc:docMk/>
            <pc:sldMk cId="1239205734" sldId="1175"/>
            <ac:spMk id="7" creationId="{E33D6064-D3D3-E56E-9929-03C7C2094772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9" creationId="{E144A05A-7787-0032-3D95-C43C16EB5400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12" creationId="{E30D1E92-7A4E-4BD3-AEFB-003FC9F5CD8A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13" creationId="{6A6A87D4-1093-915D-CB1F-FA88B61ED83B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14" creationId="{6A841187-D038-0392-BCE3-103D806176D8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15" creationId="{9A1C4F71-0C4B-8143-2F8F-BF530B3A360B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16" creationId="{BBF52466-AC29-75CF-9EE0-63FD79CDF604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21" creationId="{600859D7-37C7-6C5D-9A76-F409F0BD757F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22" creationId="{129AE409-1F2B-3DE0-4230-DA912FAE9294}"/>
          </ac:spMkLst>
        </pc:spChg>
        <pc:spChg chg="mod">
          <ac:chgData name="Anabelle Moriceau" userId="384c33ad-1363-4625-9756-5b80da60ad02" providerId="ADAL" clId="{CCE171CA-8FA8-445D-AB80-7E73AF0599E5}" dt="2024-02-15T04:48:06.715" v="987" actId="1037"/>
          <ac:spMkLst>
            <pc:docMk/>
            <pc:sldMk cId="1239205734" sldId="1175"/>
            <ac:spMk id="26" creationId="{A3C1BEE8-617E-A9A6-8513-2DA56834FF92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27" creationId="{A67542C6-21E6-07E1-E127-67E05B6D7B7E}"/>
          </ac:spMkLst>
        </pc:spChg>
        <pc:spChg chg="del mod">
          <ac:chgData name="Anabelle Moriceau" userId="384c33ad-1363-4625-9756-5b80da60ad02" providerId="ADAL" clId="{CCE171CA-8FA8-445D-AB80-7E73AF0599E5}" dt="2024-02-15T04:42:58.196" v="903" actId="478"/>
          <ac:spMkLst>
            <pc:docMk/>
            <pc:sldMk cId="1239205734" sldId="1175"/>
            <ac:spMk id="28" creationId="{197A209E-5D8E-A58B-756B-E0BDEF575BBC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29" creationId="{E2D6869C-CF58-29F8-4D71-248A71EC90DE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30" creationId="{BCA03877-D526-D772-F942-547F87C8C915}"/>
          </ac:spMkLst>
        </pc:spChg>
        <pc:spChg chg="del">
          <ac:chgData name="Anabelle Moriceau" userId="384c33ad-1363-4625-9756-5b80da60ad02" providerId="ADAL" clId="{CCE171CA-8FA8-445D-AB80-7E73AF0599E5}" dt="2024-02-15T04:42:53.382" v="899" actId="478"/>
          <ac:spMkLst>
            <pc:docMk/>
            <pc:sldMk cId="1239205734" sldId="1175"/>
            <ac:spMk id="31" creationId="{7906AF34-1202-6F79-5A4A-269A6CC8625C}"/>
          </ac:spMkLst>
        </pc:spChg>
        <pc:spChg chg="del">
          <ac:chgData name="Anabelle Moriceau" userId="384c33ad-1363-4625-9756-5b80da60ad02" providerId="ADAL" clId="{CCE171CA-8FA8-445D-AB80-7E73AF0599E5}" dt="2024-02-15T04:43:01.073" v="906" actId="478"/>
          <ac:spMkLst>
            <pc:docMk/>
            <pc:sldMk cId="1239205734" sldId="1175"/>
            <ac:spMk id="32" creationId="{ADCA912D-A7BC-8195-3D48-7A9815CC1DB0}"/>
          </ac:spMkLst>
        </pc:spChg>
        <pc:spChg chg="del">
          <ac:chgData name="Anabelle Moriceau" userId="384c33ad-1363-4625-9756-5b80da60ad02" providerId="ADAL" clId="{CCE171CA-8FA8-445D-AB80-7E73AF0599E5}" dt="2024-02-15T04:42:54.724" v="900" actId="478"/>
          <ac:spMkLst>
            <pc:docMk/>
            <pc:sldMk cId="1239205734" sldId="1175"/>
            <ac:spMk id="33" creationId="{86230A74-2C1C-1AC7-E4E1-2234478AA586}"/>
          </ac:spMkLst>
        </pc:spChg>
        <pc:spChg chg="del">
          <ac:chgData name="Anabelle Moriceau" userId="384c33ad-1363-4625-9756-5b80da60ad02" providerId="ADAL" clId="{CCE171CA-8FA8-445D-AB80-7E73AF0599E5}" dt="2024-02-15T04:42:59.101" v="904" actId="478"/>
          <ac:spMkLst>
            <pc:docMk/>
            <pc:sldMk cId="1239205734" sldId="1175"/>
            <ac:spMk id="34" creationId="{1A00A3AA-F409-0F37-7932-01270A0F142B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35" creationId="{316E8076-26AD-B064-4FD7-EE4A9F9ED63C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36" creationId="{8E81D7F0-8381-7B37-DE49-167485C6F80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37" creationId="{94FE8ED1-275B-401B-093B-1F650F50F189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38" creationId="{B3426B96-1809-FD62-55FF-77B0BDD087AF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39" creationId="{C551BA2A-A24B-4FEE-B477-3F246BD50CA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55" creationId="{CC39E25A-BA73-0E7E-4E84-6070AECDBCC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57" creationId="{50F1BA5A-CD30-33EA-3B9D-0D0DD9F5C1F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59" creationId="{12F0A408-016F-6CE8-29F8-71FACF24628B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1" creationId="{BE41C15D-8702-8C7D-4869-11CC0DB9C71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2" creationId="{0F48638D-C65D-A183-25C9-470A87897837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3" creationId="{57658D1D-E426-5B65-766C-EA5BCF9B0BF3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4" creationId="{EF28292B-115A-B185-B66F-177D3C6DE9FC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5" creationId="{857A7863-E974-FC6F-2A75-1D739A23FD8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6" creationId="{E5813693-9440-1AFD-C16B-CF076BD26A81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7" creationId="{CC043CA6-23EB-B020-4740-32651F466CFF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8" creationId="{BC4A0060-D7A9-067C-2BB3-B33A9439A313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69" creationId="{DCDF92FC-12A3-D4AF-06D3-08F220532891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1" creationId="{1329C4B5-CAF3-1548-AF63-F464662A3A8D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2" creationId="{A5C816BF-B9EB-8A94-431A-D89C4BEF74EF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3" creationId="{7444B6DD-DA64-C518-77BB-9696161D22AC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4" creationId="{F2E2CA5E-74D3-9068-2CA5-25253EAD537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5" creationId="{13F74148-B181-7AED-BE12-38336D1AF8AD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6" creationId="{2076A7F3-D9DA-B0D9-3606-FF8C360A519D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7" creationId="{89E745E9-5E1D-EF5B-3E75-FECD26ACEE4B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8" creationId="{134E0359-C731-D069-EE44-999FA6C0F49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79" creationId="{8A44C69C-07C6-BF0C-E008-37F2388750D1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0" creationId="{A1927564-E035-87C8-EC62-8E69D167D2B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1" creationId="{E05396E9-6F8D-5A3B-C28C-4369A0008E6A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2" creationId="{F6F79EC1-D36A-88AD-F142-97D496D508E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3" creationId="{BD5E7B01-229D-5BF8-0AAA-562E7843B126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5" creationId="{E79086D9-8ABF-F256-D002-D8350DD14D13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6" creationId="{7C29C363-16CA-A2BB-AA28-F20B505E616E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7" creationId="{F88B029F-B93C-D55A-8677-9BF29E859EFF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8" creationId="{9C124EB7-E910-63D9-0206-20126D8F3C1C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89" creationId="{278BDF99-BFCD-CD3C-59F2-E213E25A6720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0" creationId="{231C686A-B26D-569A-B542-B6CCDD7054E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1" creationId="{576DE4A4-590F-020B-C475-42619568ECC8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2" creationId="{7CFE4CD9-D05A-91E9-9C0A-629CC6565CBA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3" creationId="{1DEF963C-3A91-F95D-9997-3A495D677CF7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4" creationId="{2BD5EC2C-C833-63BF-375A-CEB5EA8F3F7D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5" creationId="{57BA1192-44E3-5F2E-6030-F2FC952071FA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6" creationId="{3D515F39-F829-58C1-70BD-674FFF12A12A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7" creationId="{C746CAC1-EE11-DE54-AFF5-FF3BF7D29778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8" creationId="{8E972B5D-34C0-CD35-6533-D6F8A988C7C3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99" creationId="{8CFE108D-0928-0B51-F78B-95613F84777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100" creationId="{517C4FA5-C260-1ED2-1B8A-B6518C9E50C3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101" creationId="{C079FEBC-8687-DE1E-2426-D96093107B82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102" creationId="{6AA43380-403C-D27E-F8DA-B8CD9B9E70C5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103" creationId="{704469B3-7B50-3B96-7481-90A179B25B1C}"/>
          </ac:spMkLst>
        </pc:spChg>
        <pc:spChg chg="mod">
          <ac:chgData name="Anabelle Moriceau" userId="384c33ad-1363-4625-9756-5b80da60ad02" providerId="ADAL" clId="{CCE171CA-8FA8-445D-AB80-7E73AF0599E5}" dt="2024-02-15T04:45:03.425" v="941" actId="1035"/>
          <ac:spMkLst>
            <pc:docMk/>
            <pc:sldMk cId="1239205734" sldId="1175"/>
            <ac:spMk id="104" creationId="{0CC69B48-A466-1292-7A48-7DCF581A0572}"/>
          </ac:spMkLst>
        </pc:spChg>
        <pc:spChg chg="add mod">
          <ac:chgData name="Anabelle Moriceau" userId="384c33ad-1363-4625-9756-5b80da60ad02" providerId="ADAL" clId="{CCE171CA-8FA8-445D-AB80-7E73AF0599E5}" dt="2024-02-15T04:45:13.485" v="951" actId="1035"/>
          <ac:spMkLst>
            <pc:docMk/>
            <pc:sldMk cId="1239205734" sldId="1175"/>
            <ac:spMk id="105" creationId="{8902C543-D87A-9887-C328-DB4CA4184DED}"/>
          </ac:spMkLst>
        </pc:spChg>
        <pc:grpChg chg="add 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" creationId="{320587F4-6603-1811-634F-DC8834C2BC5F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0" creationId="{8AB129D1-9E20-02CB-2199-82AF73EABDD7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1" creationId="{56D51B13-4359-98C0-B3E5-FCDE8BF1FAD7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2" creationId="{C2A0F35C-7890-F95C-382A-898E489D2C3A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3" creationId="{F50A8735-8EE8-180C-E266-5614C19F7CB8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4" creationId="{FF8FA403-C873-8913-3C40-B37496A43203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5" creationId="{E65E35B1-DF80-BC8C-B04C-153DEDB0D3C2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6" creationId="{C07412E8-4202-E3E7-8D51-3A001CAD337A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7" creationId="{395261EF-200A-A736-3E92-FE28B9709315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8" creationId="{CB465BA3-4B8A-A6FA-3996-EB67E7F545F6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49" creationId="{BDA0E221-FD1F-D043-A86F-9C8CDC007D25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50" creationId="{7A7A766B-9D98-8270-5E1F-24FB8D99A36B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51" creationId="{BF99401F-91BD-2DEB-1428-5CCACDDD555C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70" creationId="{B414B405-BDDC-3BAB-7625-544D9D509C1F}"/>
          </ac:grpSpMkLst>
        </pc:grpChg>
        <pc:grpChg chg="mod">
          <ac:chgData name="Anabelle Moriceau" userId="384c33ad-1363-4625-9756-5b80da60ad02" providerId="ADAL" clId="{CCE171CA-8FA8-445D-AB80-7E73AF0599E5}" dt="2024-02-15T04:45:03.425" v="941" actId="1035"/>
          <ac:grpSpMkLst>
            <pc:docMk/>
            <pc:sldMk cId="1239205734" sldId="1175"/>
            <ac:grpSpMk id="84" creationId="{AACF11DA-BAFB-B511-04E4-6DC23F2DB9F9}"/>
          </ac:grpSpMkLst>
        </pc:grp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11" creationId="{5C553F41-EA29-013B-4318-E723EC481CA4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17" creationId="{CC26E76C-3C54-07FC-4FB0-8EACC08B65A9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18" creationId="{887FB6CB-D4B7-DE85-3D56-035477C0CA49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19" creationId="{F403E9AD-26F7-F5E6-590C-509213B5FFA6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20" creationId="{F1B425D3-FA73-A544-EEB5-4E9B09F092CA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23" creationId="{DCBCE5BB-829C-3396-425A-37D51A14235B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24" creationId="{D1617AB5-7D09-4CFF-1D98-ED265AF7F980}"/>
          </ac:picMkLst>
        </pc:picChg>
        <pc:picChg chg="del">
          <ac:chgData name="Anabelle Moriceau" userId="384c33ad-1363-4625-9756-5b80da60ad02" providerId="ADAL" clId="{CCE171CA-8FA8-445D-AB80-7E73AF0599E5}" dt="2024-02-15T04:42:53.382" v="899" actId="478"/>
          <ac:picMkLst>
            <pc:docMk/>
            <pc:sldMk cId="1239205734" sldId="1175"/>
            <ac:picMk id="25" creationId="{D333293D-919F-6E2B-B83A-6CBD1F0ABF2C}"/>
          </ac:picMkLst>
        </pc:picChg>
        <pc:picChg chg="mod">
          <ac:chgData name="Anabelle Moriceau" userId="384c33ad-1363-4625-9756-5b80da60ad02" providerId="ADAL" clId="{CCE171CA-8FA8-445D-AB80-7E73AF0599E5}" dt="2024-02-15T04:45:03.425" v="941" actId="1035"/>
          <ac:picMkLst>
            <pc:docMk/>
            <pc:sldMk cId="1239205734" sldId="1175"/>
            <ac:picMk id="54" creationId="{2EF0DFB1-DF61-CB55-791F-DA61E02938F7}"/>
          </ac:picMkLst>
        </pc:picChg>
        <pc:picChg chg="mod">
          <ac:chgData name="Anabelle Moriceau" userId="384c33ad-1363-4625-9756-5b80da60ad02" providerId="ADAL" clId="{CCE171CA-8FA8-445D-AB80-7E73AF0599E5}" dt="2024-02-15T04:45:03.425" v="941" actId="1035"/>
          <ac:picMkLst>
            <pc:docMk/>
            <pc:sldMk cId="1239205734" sldId="1175"/>
            <ac:picMk id="56" creationId="{91C4B15C-DF09-EBEC-D4D7-A882B172AECE}"/>
          </ac:picMkLst>
        </pc:picChg>
        <pc:picChg chg="mod">
          <ac:chgData name="Anabelle Moriceau" userId="384c33ad-1363-4625-9756-5b80da60ad02" providerId="ADAL" clId="{CCE171CA-8FA8-445D-AB80-7E73AF0599E5}" dt="2024-02-15T04:45:03.425" v="941" actId="1035"/>
          <ac:picMkLst>
            <pc:docMk/>
            <pc:sldMk cId="1239205734" sldId="1175"/>
            <ac:picMk id="58" creationId="{2CE72668-1ACD-0F68-2CB0-61394760D318}"/>
          </ac:picMkLst>
        </pc:picChg>
        <pc:picChg chg="mod">
          <ac:chgData name="Anabelle Moriceau" userId="384c33ad-1363-4625-9756-5b80da60ad02" providerId="ADAL" clId="{CCE171CA-8FA8-445D-AB80-7E73AF0599E5}" dt="2024-02-15T04:45:03.425" v="941" actId="1035"/>
          <ac:picMkLst>
            <pc:docMk/>
            <pc:sldMk cId="1239205734" sldId="1175"/>
            <ac:picMk id="60" creationId="{5013FBE8-DA84-CFC5-A0F5-0A055BEAC520}"/>
          </ac:picMkLst>
        </pc:picChg>
        <pc:cxnChg chg="mod">
          <ac:chgData name="Anabelle Moriceau" userId="384c33ad-1363-4625-9756-5b80da60ad02" providerId="ADAL" clId="{CCE171CA-8FA8-445D-AB80-7E73AF0599E5}" dt="2024-02-15T04:45:03.425" v="941" actId="1035"/>
          <ac:cxnSpMkLst>
            <pc:docMk/>
            <pc:sldMk cId="1239205734" sldId="1175"/>
            <ac:cxnSpMk id="52" creationId="{2F71B5F8-1D67-90E0-C748-167D720F4709}"/>
          </ac:cxnSpMkLst>
        </pc:cxnChg>
        <pc:cxnChg chg="mod">
          <ac:chgData name="Anabelle Moriceau" userId="384c33ad-1363-4625-9756-5b80da60ad02" providerId="ADAL" clId="{CCE171CA-8FA8-445D-AB80-7E73AF0599E5}" dt="2024-02-15T04:45:03.425" v="941" actId="1035"/>
          <ac:cxnSpMkLst>
            <pc:docMk/>
            <pc:sldMk cId="1239205734" sldId="1175"/>
            <ac:cxnSpMk id="53" creationId="{0169EC32-E17E-B4B4-D625-4BE3CEEDA8B6}"/>
          </ac:cxnSpMkLst>
        </pc:cxnChg>
      </pc:sldChg>
      <pc:sldChg chg="addSp delSp modSp add mod">
        <pc:chgData name="Anabelle Moriceau" userId="384c33ad-1363-4625-9756-5b80da60ad02" providerId="ADAL" clId="{CCE171CA-8FA8-445D-AB80-7E73AF0599E5}" dt="2024-02-15T05:04:21.871" v="1239" actId="14100"/>
        <pc:sldMkLst>
          <pc:docMk/>
          <pc:sldMk cId="1605920273" sldId="1176"/>
        </pc:sldMkLst>
        <pc:spChg chg="del">
          <ac:chgData name="Anabelle Moriceau" userId="384c33ad-1363-4625-9756-5b80da60ad02" providerId="ADAL" clId="{CCE171CA-8FA8-445D-AB80-7E73AF0599E5}" dt="2024-02-15T04:48:55.554" v="1027" actId="478"/>
          <ac:spMkLst>
            <pc:docMk/>
            <pc:sldMk cId="1605920273" sldId="1176"/>
            <ac:spMk id="2" creationId="{93F61D98-BEEF-C60B-41DB-2C479F9F0C28}"/>
          </ac:spMkLst>
        </pc:spChg>
        <pc:spChg chg="add mod">
          <ac:chgData name="Anabelle Moriceau" userId="384c33ad-1363-4625-9756-5b80da60ad02" providerId="ADAL" clId="{CCE171CA-8FA8-445D-AB80-7E73AF0599E5}" dt="2024-02-15T04:50:30.666" v="1044" actId="1035"/>
          <ac:spMkLst>
            <pc:docMk/>
            <pc:sldMk cId="1605920273" sldId="1176"/>
            <ac:spMk id="6" creationId="{C523FBB4-13EE-09DA-E2D9-632980A3F748}"/>
          </ac:spMkLst>
        </pc:spChg>
        <pc:spChg chg="add mod">
          <ac:chgData name="Anabelle Moriceau" userId="384c33ad-1363-4625-9756-5b80da60ad02" providerId="ADAL" clId="{CCE171CA-8FA8-445D-AB80-7E73AF0599E5}" dt="2024-02-15T04:50:54.954" v="1045" actId="6549"/>
          <ac:spMkLst>
            <pc:docMk/>
            <pc:sldMk cId="1605920273" sldId="1176"/>
            <ac:spMk id="7" creationId="{361A7125-9B8B-E555-EA56-673A78C1A20D}"/>
          </ac:spMkLst>
        </pc:spChg>
        <pc:spChg chg="add mod">
          <ac:chgData name="Anabelle Moriceau" userId="384c33ad-1363-4625-9756-5b80da60ad02" providerId="ADAL" clId="{CCE171CA-8FA8-445D-AB80-7E73AF0599E5}" dt="2024-02-15T04:49:31.758" v="1033" actId="1037"/>
          <ac:spMkLst>
            <pc:docMk/>
            <pc:sldMk cId="1605920273" sldId="1176"/>
            <ac:spMk id="11" creationId="{80E0B523-2408-33D0-60CB-0649D671A3B7}"/>
          </ac:spMkLst>
        </pc:spChg>
        <pc:spChg chg="add mod">
          <ac:chgData name="Anabelle Moriceau" userId="384c33ad-1363-4625-9756-5b80da60ad02" providerId="ADAL" clId="{CCE171CA-8FA8-445D-AB80-7E73AF0599E5}" dt="2024-02-15T04:55:48.679" v="1127" actId="1036"/>
          <ac:spMkLst>
            <pc:docMk/>
            <pc:sldMk cId="1605920273" sldId="1176"/>
            <ac:spMk id="12" creationId="{EABF3928-35D8-DE46-5AE3-A68CC5956E8B}"/>
          </ac:spMkLst>
        </pc:spChg>
        <pc:spChg chg="add mod">
          <ac:chgData name="Anabelle Moriceau" userId="384c33ad-1363-4625-9756-5b80da60ad02" providerId="ADAL" clId="{CCE171CA-8FA8-445D-AB80-7E73AF0599E5}" dt="2024-02-15T04:49:31.758" v="1033" actId="1037"/>
          <ac:spMkLst>
            <pc:docMk/>
            <pc:sldMk cId="1605920273" sldId="1176"/>
            <ac:spMk id="13" creationId="{B6A0532B-E2B7-6A6E-2427-02A466A3AB8D}"/>
          </ac:spMkLst>
        </pc:spChg>
        <pc:spChg chg="add mod">
          <ac:chgData name="Anabelle Moriceau" userId="384c33ad-1363-4625-9756-5b80da60ad02" providerId="ADAL" clId="{CCE171CA-8FA8-445D-AB80-7E73AF0599E5}" dt="2024-02-15T04:49:31.758" v="1033" actId="1037"/>
          <ac:spMkLst>
            <pc:docMk/>
            <pc:sldMk cId="1605920273" sldId="1176"/>
            <ac:spMk id="14" creationId="{A2001365-FAF4-10BA-9655-B0BF45DC7C41}"/>
          </ac:spMkLst>
        </pc:spChg>
        <pc:spChg chg="mod">
          <ac:chgData name="Anabelle Moriceau" userId="384c33ad-1363-4625-9756-5b80da60ad02" providerId="ADAL" clId="{CCE171CA-8FA8-445D-AB80-7E73AF0599E5}" dt="2024-02-15T04:48:49.505" v="1026" actId="20577"/>
          <ac:spMkLst>
            <pc:docMk/>
            <pc:sldMk cId="1605920273" sldId="1176"/>
            <ac:spMk id="26" creationId="{A3C1BEE8-617E-A9A6-8513-2DA56834FF92}"/>
          </ac:spMkLst>
        </pc:spChg>
        <pc:spChg chg="del mod">
          <ac:chgData name="Anabelle Moriceau" userId="384c33ad-1363-4625-9756-5b80da60ad02" providerId="ADAL" clId="{CCE171CA-8FA8-445D-AB80-7E73AF0599E5}" dt="2024-02-15T04:48:57.845" v="1029" actId="478"/>
          <ac:spMkLst>
            <pc:docMk/>
            <pc:sldMk cId="1605920273" sldId="1176"/>
            <ac:spMk id="105" creationId="{8902C543-D87A-9887-C328-DB4CA4184DED}"/>
          </ac:spMkLst>
        </pc:spChg>
        <pc:grpChg chg="del">
          <ac:chgData name="Anabelle Moriceau" userId="384c33ad-1363-4625-9756-5b80da60ad02" providerId="ADAL" clId="{CCE171CA-8FA8-445D-AB80-7E73AF0599E5}" dt="2024-02-15T04:48:58.600" v="1030" actId="478"/>
          <ac:grpSpMkLst>
            <pc:docMk/>
            <pc:sldMk cId="1605920273" sldId="1176"/>
            <ac:grpSpMk id="4" creationId="{320587F4-6603-1811-634F-DC8834C2BC5F}"/>
          </ac:grpSpMkLst>
        </pc:grpChg>
        <pc:picChg chg="add mod">
          <ac:chgData name="Anabelle Moriceau" userId="384c33ad-1363-4625-9756-5b80da60ad02" providerId="ADAL" clId="{CCE171CA-8FA8-445D-AB80-7E73AF0599E5}" dt="2024-02-15T05:04:17.560" v="1238" actId="1038"/>
          <ac:picMkLst>
            <pc:docMk/>
            <pc:sldMk cId="1605920273" sldId="1176"/>
            <ac:picMk id="5" creationId="{C1D9E6D3-94BC-AF03-D0E2-00808FDB9AE9}"/>
          </ac:picMkLst>
        </pc:picChg>
        <pc:picChg chg="add mod">
          <ac:chgData name="Anabelle Moriceau" userId="384c33ad-1363-4625-9756-5b80da60ad02" providerId="ADAL" clId="{CCE171CA-8FA8-445D-AB80-7E73AF0599E5}" dt="2024-02-15T04:49:31.758" v="1033" actId="1037"/>
          <ac:picMkLst>
            <pc:docMk/>
            <pc:sldMk cId="1605920273" sldId="1176"/>
            <ac:picMk id="9" creationId="{DBD99B6F-4B08-8479-1ECB-16C081421621}"/>
          </ac:picMkLst>
        </pc:picChg>
        <pc:picChg chg="del mod ord">
          <ac:chgData name="Anabelle Moriceau" userId="384c33ad-1363-4625-9756-5b80da60ad02" providerId="ADAL" clId="{CCE171CA-8FA8-445D-AB80-7E73AF0599E5}" dt="2024-02-15T04:55:58.608" v="1133" actId="478"/>
          <ac:picMkLst>
            <pc:docMk/>
            <pc:sldMk cId="1605920273" sldId="1176"/>
            <ac:picMk id="10" creationId="{6F6D46AC-E0A3-8A80-6EF3-9AD9C51371D8}"/>
          </ac:picMkLst>
        </pc:picChg>
        <pc:picChg chg="add mod">
          <ac:chgData name="Anabelle Moriceau" userId="384c33ad-1363-4625-9756-5b80da60ad02" providerId="ADAL" clId="{CCE171CA-8FA8-445D-AB80-7E73AF0599E5}" dt="2024-02-15T04:52:05.145" v="1088"/>
          <ac:picMkLst>
            <pc:docMk/>
            <pc:sldMk cId="1605920273" sldId="1176"/>
            <ac:picMk id="16" creationId="{A01A5575-C716-3B6C-BF5D-6BF158ABE26E}"/>
          </ac:picMkLst>
        </pc:picChg>
        <pc:picChg chg="add mod ord">
          <ac:chgData name="Anabelle Moriceau" userId="384c33ad-1363-4625-9756-5b80da60ad02" providerId="ADAL" clId="{CCE171CA-8FA8-445D-AB80-7E73AF0599E5}" dt="2024-02-15T04:55:54.581" v="1132" actId="1035"/>
          <ac:picMkLst>
            <pc:docMk/>
            <pc:sldMk cId="1605920273" sldId="1176"/>
            <ac:picMk id="18" creationId="{10430F5D-C1B6-6932-670D-7F62C9F8C8AC}"/>
          </ac:picMkLst>
        </pc:picChg>
        <pc:picChg chg="add mod ord">
          <ac:chgData name="Anabelle Moriceau" userId="384c33ad-1363-4625-9756-5b80da60ad02" providerId="ADAL" clId="{CCE171CA-8FA8-445D-AB80-7E73AF0599E5}" dt="2024-02-15T05:04:21.871" v="1239" actId="14100"/>
          <ac:picMkLst>
            <pc:docMk/>
            <pc:sldMk cId="1605920273" sldId="1176"/>
            <ac:picMk id="20" creationId="{67A21771-0009-DCD2-9018-2545BA1B5596}"/>
          </ac:picMkLst>
        </pc:picChg>
      </pc:sldChg>
      <pc:sldChg chg="addSp delSp modSp add mod">
        <pc:chgData name="Anabelle Moriceau" userId="384c33ad-1363-4625-9756-5b80da60ad02" providerId="ADAL" clId="{CCE171CA-8FA8-445D-AB80-7E73AF0599E5}" dt="2024-02-15T05:01:18.375" v="1207" actId="14100"/>
        <pc:sldMkLst>
          <pc:docMk/>
          <pc:sldMk cId="2228544154" sldId="1177"/>
        </pc:sldMkLst>
        <pc:spChg chg="add mod">
          <ac:chgData name="Anabelle Moriceau" userId="384c33ad-1363-4625-9756-5b80da60ad02" providerId="ADAL" clId="{CCE171CA-8FA8-445D-AB80-7E73AF0599E5}" dt="2024-02-15T04:58:25.764" v="1203" actId="207"/>
          <ac:spMkLst>
            <pc:docMk/>
            <pc:sldMk cId="2228544154" sldId="1177"/>
            <ac:spMk id="2" creationId="{A46806AA-7BBB-22AC-B530-E899575C402C}"/>
          </ac:spMkLst>
        </pc:spChg>
        <pc:spChg chg="add del">
          <ac:chgData name="Anabelle Moriceau" userId="384c33ad-1363-4625-9756-5b80da60ad02" providerId="ADAL" clId="{CCE171CA-8FA8-445D-AB80-7E73AF0599E5}" dt="2024-02-15T04:57:13.892" v="1183" actId="478"/>
          <ac:spMkLst>
            <pc:docMk/>
            <pc:sldMk cId="2228544154" sldId="1177"/>
            <ac:spMk id="3" creationId="{6B37E3DB-C4DD-B511-4F33-A10ED01901F9}"/>
          </ac:spMkLst>
        </pc:spChg>
        <pc:spChg chg="add del">
          <ac:chgData name="Anabelle Moriceau" userId="384c33ad-1363-4625-9756-5b80da60ad02" providerId="ADAL" clId="{CCE171CA-8FA8-445D-AB80-7E73AF0599E5}" dt="2024-02-15T04:57:19.148" v="1184" actId="478"/>
          <ac:spMkLst>
            <pc:docMk/>
            <pc:sldMk cId="2228544154" sldId="1177"/>
            <ac:spMk id="6" creationId="{C523FBB4-13EE-09DA-E2D9-632980A3F748}"/>
          </ac:spMkLst>
        </pc:spChg>
        <pc:spChg chg="add del">
          <ac:chgData name="Anabelle Moriceau" userId="384c33ad-1363-4625-9756-5b80da60ad02" providerId="ADAL" clId="{CCE171CA-8FA8-445D-AB80-7E73AF0599E5}" dt="2024-02-15T04:57:22.105" v="1186" actId="478"/>
          <ac:spMkLst>
            <pc:docMk/>
            <pc:sldMk cId="2228544154" sldId="1177"/>
            <ac:spMk id="7" creationId="{361A7125-9B8B-E555-EA56-673A78C1A20D}"/>
          </ac:spMkLst>
        </pc:spChg>
        <pc:spChg chg="add mod">
          <ac:chgData name="Anabelle Moriceau" userId="384c33ad-1363-4625-9756-5b80da60ad02" providerId="ADAL" clId="{CCE171CA-8FA8-445D-AB80-7E73AF0599E5}" dt="2024-02-15T04:57:55.181" v="1191"/>
          <ac:spMkLst>
            <pc:docMk/>
            <pc:sldMk cId="2228544154" sldId="1177"/>
            <ac:spMk id="10" creationId="{5C75034C-E8B1-24C5-F69F-F00CC6669968}"/>
          </ac:spMkLst>
        </pc:spChg>
        <pc:spChg chg="add del">
          <ac:chgData name="Anabelle Moriceau" userId="384c33ad-1363-4625-9756-5b80da60ad02" providerId="ADAL" clId="{CCE171CA-8FA8-445D-AB80-7E73AF0599E5}" dt="2024-02-15T04:57:24.206" v="1187" actId="478"/>
          <ac:spMkLst>
            <pc:docMk/>
            <pc:sldMk cId="2228544154" sldId="1177"/>
            <ac:spMk id="11" creationId="{80E0B523-2408-33D0-60CB-0649D671A3B7}"/>
          </ac:spMkLst>
        </pc:spChg>
        <pc:spChg chg="del">
          <ac:chgData name="Anabelle Moriceau" userId="384c33ad-1363-4625-9756-5b80da60ad02" providerId="ADAL" clId="{CCE171CA-8FA8-445D-AB80-7E73AF0599E5}" dt="2024-02-15T04:57:25.595" v="1188" actId="478"/>
          <ac:spMkLst>
            <pc:docMk/>
            <pc:sldMk cId="2228544154" sldId="1177"/>
            <ac:spMk id="12" creationId="{EABF3928-35D8-DE46-5AE3-A68CC5956E8B}"/>
          </ac:spMkLst>
        </pc:spChg>
        <pc:spChg chg="add del">
          <ac:chgData name="Anabelle Moriceau" userId="384c33ad-1363-4625-9756-5b80da60ad02" providerId="ADAL" clId="{CCE171CA-8FA8-445D-AB80-7E73AF0599E5}" dt="2024-02-15T04:57:19.148" v="1184" actId="478"/>
          <ac:spMkLst>
            <pc:docMk/>
            <pc:sldMk cId="2228544154" sldId="1177"/>
            <ac:spMk id="13" creationId="{B6A0532B-E2B7-6A6E-2427-02A466A3AB8D}"/>
          </ac:spMkLst>
        </pc:spChg>
        <pc:spChg chg="add del">
          <ac:chgData name="Anabelle Moriceau" userId="384c33ad-1363-4625-9756-5b80da60ad02" providerId="ADAL" clId="{CCE171CA-8FA8-445D-AB80-7E73AF0599E5}" dt="2024-02-15T04:57:19.148" v="1184" actId="478"/>
          <ac:spMkLst>
            <pc:docMk/>
            <pc:sldMk cId="2228544154" sldId="1177"/>
            <ac:spMk id="14" creationId="{A2001365-FAF4-10BA-9655-B0BF45DC7C41}"/>
          </ac:spMkLst>
        </pc:spChg>
        <pc:spChg chg="mod">
          <ac:chgData name="Anabelle Moriceau" userId="384c33ad-1363-4625-9756-5b80da60ad02" providerId="ADAL" clId="{CCE171CA-8FA8-445D-AB80-7E73AF0599E5}" dt="2024-02-15T04:57:05.548" v="1181" actId="20577"/>
          <ac:spMkLst>
            <pc:docMk/>
            <pc:sldMk cId="2228544154" sldId="1177"/>
            <ac:spMk id="26" creationId="{A3C1BEE8-617E-A9A6-8513-2DA56834FF92}"/>
          </ac:spMkLst>
        </pc:spChg>
        <pc:picChg chg="add mod">
          <ac:chgData name="Anabelle Moriceau" userId="384c33ad-1363-4625-9756-5b80da60ad02" providerId="ADAL" clId="{CCE171CA-8FA8-445D-AB80-7E73AF0599E5}" dt="2024-02-15T04:57:55.181" v="1191"/>
          <ac:picMkLst>
            <pc:docMk/>
            <pc:sldMk cId="2228544154" sldId="1177"/>
            <ac:picMk id="4" creationId="{4F535428-C3E8-85C9-1EFB-7D19541DA2E4}"/>
          </ac:picMkLst>
        </pc:picChg>
        <pc:picChg chg="add del">
          <ac:chgData name="Anabelle Moriceau" userId="384c33ad-1363-4625-9756-5b80da60ad02" providerId="ADAL" clId="{CCE171CA-8FA8-445D-AB80-7E73AF0599E5}" dt="2024-02-15T04:57:19.148" v="1184" actId="478"/>
          <ac:picMkLst>
            <pc:docMk/>
            <pc:sldMk cId="2228544154" sldId="1177"/>
            <ac:picMk id="5" creationId="{C1D9E6D3-94BC-AF03-D0E2-00808FDB9AE9}"/>
          </ac:picMkLst>
        </pc:picChg>
        <pc:picChg chg="add del">
          <ac:chgData name="Anabelle Moriceau" userId="384c33ad-1363-4625-9756-5b80da60ad02" providerId="ADAL" clId="{CCE171CA-8FA8-445D-AB80-7E73AF0599E5}" dt="2024-02-15T04:57:19.148" v="1184" actId="478"/>
          <ac:picMkLst>
            <pc:docMk/>
            <pc:sldMk cId="2228544154" sldId="1177"/>
            <ac:picMk id="9" creationId="{DBD99B6F-4B08-8479-1ECB-16C081421621}"/>
          </ac:picMkLst>
        </pc:picChg>
        <pc:picChg chg="add mod">
          <ac:chgData name="Anabelle Moriceau" userId="384c33ad-1363-4625-9756-5b80da60ad02" providerId="ADAL" clId="{CCE171CA-8FA8-445D-AB80-7E73AF0599E5}" dt="2024-02-15T05:01:18.375" v="1207" actId="14100"/>
          <ac:picMkLst>
            <pc:docMk/>
            <pc:sldMk cId="2228544154" sldId="1177"/>
            <ac:picMk id="17" creationId="{6287C9F5-1EC3-3CC1-F469-20FE247C2B91}"/>
          </ac:picMkLst>
        </pc:picChg>
        <pc:picChg chg="add del">
          <ac:chgData name="Anabelle Moriceau" userId="384c33ad-1363-4625-9756-5b80da60ad02" providerId="ADAL" clId="{CCE171CA-8FA8-445D-AB80-7E73AF0599E5}" dt="2024-02-15T04:57:19.148" v="1184" actId="478"/>
          <ac:picMkLst>
            <pc:docMk/>
            <pc:sldMk cId="2228544154" sldId="1177"/>
            <ac:picMk id="18" creationId="{10430F5D-C1B6-6932-670D-7F62C9F8C8AC}"/>
          </ac:picMkLst>
        </pc:picChg>
        <pc:picChg chg="add del">
          <ac:chgData name="Anabelle Moriceau" userId="384c33ad-1363-4625-9756-5b80da60ad02" providerId="ADAL" clId="{CCE171CA-8FA8-445D-AB80-7E73AF0599E5}" dt="2024-02-15T04:57:20.196" v="1185" actId="478"/>
          <ac:picMkLst>
            <pc:docMk/>
            <pc:sldMk cId="2228544154" sldId="1177"/>
            <ac:picMk id="20" creationId="{67A21771-0009-DCD2-9018-2545BA1B5596}"/>
          </ac:picMkLst>
        </pc:picChg>
      </pc:sldChg>
      <pc:sldChg chg="addSp delSp modSp add mod">
        <pc:chgData name="Anabelle Moriceau" userId="384c33ad-1363-4625-9756-5b80da60ad02" providerId="ADAL" clId="{CCE171CA-8FA8-445D-AB80-7E73AF0599E5}" dt="2024-02-15T05:08:26.660" v="1283" actId="6549"/>
        <pc:sldMkLst>
          <pc:docMk/>
          <pc:sldMk cId="1916173551" sldId="1178"/>
        </pc:sldMkLst>
        <pc:spChg chg="del">
          <ac:chgData name="Anabelle Moriceau" userId="384c33ad-1363-4625-9756-5b80da60ad02" providerId="ADAL" clId="{CCE171CA-8FA8-445D-AB80-7E73AF0599E5}" dt="2024-02-15T05:04:58.182" v="1252" actId="478"/>
          <ac:spMkLst>
            <pc:docMk/>
            <pc:sldMk cId="1916173551" sldId="1178"/>
            <ac:spMk id="2" creationId="{A46806AA-7BBB-22AC-B530-E899575C402C}"/>
          </ac:spMkLst>
        </pc:spChg>
        <pc:spChg chg="mod">
          <ac:chgData name="Anabelle Moriceau" userId="384c33ad-1363-4625-9756-5b80da60ad02" providerId="ADAL" clId="{CCE171CA-8FA8-445D-AB80-7E73AF0599E5}" dt="2024-02-15T05:08:10.563" v="1276" actId="1035"/>
          <ac:spMkLst>
            <pc:docMk/>
            <pc:sldMk cId="1916173551" sldId="1178"/>
            <ac:spMk id="3" creationId="{6B37E3DB-C4DD-B511-4F33-A10ED01901F9}"/>
          </ac:spMkLst>
        </pc:spChg>
        <pc:spChg chg="add mod">
          <ac:chgData name="Anabelle Moriceau" userId="384c33ad-1363-4625-9756-5b80da60ad02" providerId="ADAL" clId="{CCE171CA-8FA8-445D-AB80-7E73AF0599E5}" dt="2024-02-15T05:08:10.563" v="1276" actId="1035"/>
          <ac:spMkLst>
            <pc:docMk/>
            <pc:sldMk cId="1916173551" sldId="1178"/>
            <ac:spMk id="5" creationId="{015BA18A-8F29-C638-7E58-7955727F211F}"/>
          </ac:spMkLst>
        </pc:spChg>
        <pc:spChg chg="add mod">
          <ac:chgData name="Anabelle Moriceau" userId="384c33ad-1363-4625-9756-5b80da60ad02" providerId="ADAL" clId="{CCE171CA-8FA8-445D-AB80-7E73AF0599E5}" dt="2024-02-15T05:08:10.563" v="1276" actId="1035"/>
          <ac:spMkLst>
            <pc:docMk/>
            <pc:sldMk cId="1916173551" sldId="1178"/>
            <ac:spMk id="6" creationId="{A39DF3D8-F96D-8AB6-E180-D1715EA388E6}"/>
          </ac:spMkLst>
        </pc:spChg>
        <pc:spChg chg="add mod">
          <ac:chgData name="Anabelle Moriceau" userId="384c33ad-1363-4625-9756-5b80da60ad02" providerId="ADAL" clId="{CCE171CA-8FA8-445D-AB80-7E73AF0599E5}" dt="2024-02-15T05:08:10.563" v="1276" actId="1035"/>
          <ac:spMkLst>
            <pc:docMk/>
            <pc:sldMk cId="1916173551" sldId="1178"/>
            <ac:spMk id="7" creationId="{39F1C33D-B90E-49E9-EF7F-870D606C1803}"/>
          </ac:spMkLst>
        </pc:spChg>
        <pc:spChg chg="add mod">
          <ac:chgData name="Anabelle Moriceau" userId="384c33ad-1363-4625-9756-5b80da60ad02" providerId="ADAL" clId="{CCE171CA-8FA8-445D-AB80-7E73AF0599E5}" dt="2024-02-15T05:08:10.563" v="1276" actId="1035"/>
          <ac:spMkLst>
            <pc:docMk/>
            <pc:sldMk cId="1916173551" sldId="1178"/>
            <ac:spMk id="9" creationId="{E5142A2D-C5DF-18B8-CA41-77B70228094D}"/>
          </ac:spMkLst>
        </pc:spChg>
        <pc:spChg chg="del">
          <ac:chgData name="Anabelle Moriceau" userId="384c33ad-1363-4625-9756-5b80da60ad02" providerId="ADAL" clId="{CCE171CA-8FA8-445D-AB80-7E73AF0599E5}" dt="2024-02-15T05:05:02.993" v="1255" actId="478"/>
          <ac:spMkLst>
            <pc:docMk/>
            <pc:sldMk cId="1916173551" sldId="1178"/>
            <ac:spMk id="10" creationId="{5C75034C-E8B1-24C5-F69F-F00CC6669968}"/>
          </ac:spMkLst>
        </pc:spChg>
        <pc:spChg chg="add mod">
          <ac:chgData name="Anabelle Moriceau" userId="384c33ad-1363-4625-9756-5b80da60ad02" providerId="ADAL" clId="{CCE171CA-8FA8-445D-AB80-7E73AF0599E5}" dt="2024-02-15T05:08:26.660" v="1283" actId="6549"/>
          <ac:spMkLst>
            <pc:docMk/>
            <pc:sldMk cId="1916173551" sldId="1178"/>
            <ac:spMk id="11" creationId="{7DA298EF-03E6-83C3-695C-38911A77597F}"/>
          </ac:spMkLst>
        </pc:spChg>
        <pc:spChg chg="add mod">
          <ac:chgData name="Anabelle Moriceau" userId="384c33ad-1363-4625-9756-5b80da60ad02" providerId="ADAL" clId="{CCE171CA-8FA8-445D-AB80-7E73AF0599E5}" dt="2024-02-15T05:08:10.563" v="1276" actId="1035"/>
          <ac:spMkLst>
            <pc:docMk/>
            <pc:sldMk cId="1916173551" sldId="1178"/>
            <ac:spMk id="12" creationId="{DF885247-E5AD-8E29-DB6A-781583619EA8}"/>
          </ac:spMkLst>
        </pc:spChg>
        <pc:spChg chg="mod">
          <ac:chgData name="Anabelle Moriceau" userId="384c33ad-1363-4625-9756-5b80da60ad02" providerId="ADAL" clId="{CCE171CA-8FA8-445D-AB80-7E73AF0599E5}" dt="2024-02-15T05:04:53.839" v="1251" actId="20577"/>
          <ac:spMkLst>
            <pc:docMk/>
            <pc:sldMk cId="1916173551" sldId="1178"/>
            <ac:spMk id="26" creationId="{A3C1BEE8-617E-A9A6-8513-2DA56834FF92}"/>
          </ac:spMkLst>
        </pc:spChg>
        <pc:picChg chg="del">
          <ac:chgData name="Anabelle Moriceau" userId="384c33ad-1363-4625-9756-5b80da60ad02" providerId="ADAL" clId="{CCE171CA-8FA8-445D-AB80-7E73AF0599E5}" dt="2024-02-15T05:05:01.390" v="1254" actId="478"/>
          <ac:picMkLst>
            <pc:docMk/>
            <pc:sldMk cId="1916173551" sldId="1178"/>
            <ac:picMk id="4" creationId="{4F535428-C3E8-85C9-1EFB-7D19541DA2E4}"/>
          </ac:picMkLst>
        </pc:picChg>
        <pc:picChg chg="add mod">
          <ac:chgData name="Anabelle Moriceau" userId="384c33ad-1363-4625-9756-5b80da60ad02" providerId="ADAL" clId="{CCE171CA-8FA8-445D-AB80-7E73AF0599E5}" dt="2024-02-15T05:08:10.563" v="1276" actId="1035"/>
          <ac:picMkLst>
            <pc:docMk/>
            <pc:sldMk cId="1916173551" sldId="1178"/>
            <ac:picMk id="13" creationId="{AEA05880-995E-56DC-D63E-6BD74574ACA7}"/>
          </ac:picMkLst>
        </pc:picChg>
        <pc:picChg chg="add mod">
          <ac:chgData name="Anabelle Moriceau" userId="384c33ad-1363-4625-9756-5b80da60ad02" providerId="ADAL" clId="{CCE171CA-8FA8-445D-AB80-7E73AF0599E5}" dt="2024-02-15T05:08:10.563" v="1276" actId="1035"/>
          <ac:picMkLst>
            <pc:docMk/>
            <pc:sldMk cId="1916173551" sldId="1178"/>
            <ac:picMk id="14" creationId="{5BE3BF0B-E9BD-5825-0868-944FFBEE4DA7}"/>
          </ac:picMkLst>
        </pc:picChg>
        <pc:picChg chg="add mod">
          <ac:chgData name="Anabelle Moriceau" userId="384c33ad-1363-4625-9756-5b80da60ad02" providerId="ADAL" clId="{CCE171CA-8FA8-445D-AB80-7E73AF0599E5}" dt="2024-02-15T05:08:13.371" v="1277" actId="1076"/>
          <ac:picMkLst>
            <pc:docMk/>
            <pc:sldMk cId="1916173551" sldId="1178"/>
            <ac:picMk id="15" creationId="{F91E7D4D-E914-8E29-54C1-ECC6D10E8198}"/>
          </ac:picMkLst>
        </pc:picChg>
        <pc:picChg chg="del">
          <ac:chgData name="Anabelle Moriceau" userId="384c33ad-1363-4625-9756-5b80da60ad02" providerId="ADAL" clId="{CCE171CA-8FA8-445D-AB80-7E73AF0599E5}" dt="2024-02-15T05:04:59.555" v="1253" actId="478"/>
          <ac:picMkLst>
            <pc:docMk/>
            <pc:sldMk cId="1916173551" sldId="1178"/>
            <ac:picMk id="17" creationId="{6287C9F5-1EC3-3CC1-F469-20FE247C2B91}"/>
          </ac:picMkLst>
        </pc:picChg>
      </pc:sldChg>
      <pc:sldChg chg="addSp delSp modSp new mod ord">
        <pc:chgData name="Anabelle Moriceau" userId="384c33ad-1363-4625-9756-5b80da60ad02" providerId="ADAL" clId="{CCE171CA-8FA8-445D-AB80-7E73AF0599E5}" dt="2024-02-15T07:36:08.557" v="1712" actId="14734"/>
        <pc:sldMkLst>
          <pc:docMk/>
          <pc:sldMk cId="2019882792" sldId="1179"/>
        </pc:sldMkLst>
        <pc:spChg chg="del">
          <ac:chgData name="Anabelle Moriceau" userId="384c33ad-1363-4625-9756-5b80da60ad02" providerId="ADAL" clId="{CCE171CA-8FA8-445D-AB80-7E73AF0599E5}" dt="2024-02-15T05:12:02.664" v="1436" actId="478"/>
          <ac:spMkLst>
            <pc:docMk/>
            <pc:sldMk cId="2019882792" sldId="1179"/>
            <ac:spMk id="2" creationId="{FC0EB8A7-370E-2BF2-0850-752A40C50EA2}"/>
          </ac:spMkLst>
        </pc:spChg>
        <pc:spChg chg="del">
          <ac:chgData name="Anabelle Moriceau" userId="384c33ad-1363-4625-9756-5b80da60ad02" providerId="ADAL" clId="{CCE171CA-8FA8-445D-AB80-7E73AF0599E5}" dt="2024-02-15T05:12:04.029" v="1437" actId="478"/>
          <ac:spMkLst>
            <pc:docMk/>
            <pc:sldMk cId="2019882792" sldId="1179"/>
            <ac:spMk id="3" creationId="{12C4C390-1A7C-B9F7-6DF4-CECF72EA9A45}"/>
          </ac:spMkLst>
        </pc:spChg>
        <pc:graphicFrameChg chg="add mod ord modGraphic">
          <ac:chgData name="Anabelle Moriceau" userId="384c33ad-1363-4625-9756-5b80da60ad02" providerId="ADAL" clId="{CCE171CA-8FA8-445D-AB80-7E73AF0599E5}" dt="2024-02-15T07:36:08.557" v="1712" actId="14734"/>
          <ac:graphicFrameMkLst>
            <pc:docMk/>
            <pc:sldMk cId="2019882792" sldId="1179"/>
            <ac:graphicFrameMk id="5" creationId="{C6899F25-9E8E-117B-E4C2-B7E3DFA42D99}"/>
          </ac:graphicFrameMkLst>
        </pc:graphicFrameChg>
      </pc:sldChg>
      <pc:sldChg chg="delSp modSp add mod ord">
        <pc:chgData name="Anabelle Moriceau" userId="384c33ad-1363-4625-9756-5b80da60ad02" providerId="ADAL" clId="{CCE171CA-8FA8-445D-AB80-7E73AF0599E5}" dt="2024-02-15T05:11:36.295" v="1433" actId="20577"/>
        <pc:sldMkLst>
          <pc:docMk/>
          <pc:sldMk cId="3108419426" sldId="1180"/>
        </pc:sldMkLst>
        <pc:spChg chg="mod">
          <ac:chgData name="Anabelle Moriceau" userId="384c33ad-1363-4625-9756-5b80da60ad02" providerId="ADAL" clId="{CCE171CA-8FA8-445D-AB80-7E73AF0599E5}" dt="2024-02-15T05:11:36.295" v="1433" actId="20577"/>
          <ac:spMkLst>
            <pc:docMk/>
            <pc:sldMk cId="3108419426" sldId="1180"/>
            <ac:spMk id="4" creationId="{21C93D26-BC2A-C0CD-603E-F902511C1DB2}"/>
          </ac:spMkLst>
        </pc:spChg>
        <pc:spChg chg="del">
          <ac:chgData name="Anabelle Moriceau" userId="384c33ad-1363-4625-9756-5b80da60ad02" providerId="ADAL" clId="{CCE171CA-8FA8-445D-AB80-7E73AF0599E5}" dt="2024-02-15T05:11:09.366" v="1403" actId="478"/>
          <ac:spMkLst>
            <pc:docMk/>
            <pc:sldMk cId="3108419426" sldId="1180"/>
            <ac:spMk id="15" creationId="{E4845BC9-CF82-FA05-2150-D3BBEB81F0F5}"/>
          </ac:spMkLst>
        </pc:spChg>
        <pc:spChg chg="del">
          <ac:chgData name="Anabelle Moriceau" userId="384c33ad-1363-4625-9756-5b80da60ad02" providerId="ADAL" clId="{CCE171CA-8FA8-445D-AB80-7E73AF0599E5}" dt="2024-02-15T05:11:07.614" v="1402" actId="478"/>
          <ac:spMkLst>
            <pc:docMk/>
            <pc:sldMk cId="3108419426" sldId="1180"/>
            <ac:spMk id="16" creationId="{C939D456-172B-FAB6-3AAC-7360A0312C5E}"/>
          </ac:spMkLst>
        </pc:spChg>
        <pc:picChg chg="del">
          <ac:chgData name="Anabelle Moriceau" userId="384c33ad-1363-4625-9756-5b80da60ad02" providerId="ADAL" clId="{CCE171CA-8FA8-445D-AB80-7E73AF0599E5}" dt="2024-02-15T05:11:05.855" v="1401" actId="478"/>
          <ac:picMkLst>
            <pc:docMk/>
            <pc:sldMk cId="3108419426" sldId="1180"/>
            <ac:picMk id="8" creationId="{2040FFCB-AF67-EEC3-B81D-EC496F1CA4EA}"/>
          </ac:picMkLst>
        </pc:picChg>
        <pc:picChg chg="del">
          <ac:chgData name="Anabelle Moriceau" userId="384c33ad-1363-4625-9756-5b80da60ad02" providerId="ADAL" clId="{CCE171CA-8FA8-445D-AB80-7E73AF0599E5}" dt="2024-02-15T05:11:03.819" v="1398" actId="478"/>
          <ac:picMkLst>
            <pc:docMk/>
            <pc:sldMk cId="3108419426" sldId="1180"/>
            <ac:picMk id="10" creationId="{6F6D46AC-E0A3-8A80-6EF3-9AD9C51371D8}"/>
          </ac:picMkLst>
        </pc:picChg>
        <pc:picChg chg="del">
          <ac:chgData name="Anabelle Moriceau" userId="384c33ad-1363-4625-9756-5b80da60ad02" providerId="ADAL" clId="{CCE171CA-8FA8-445D-AB80-7E73AF0599E5}" dt="2024-02-15T05:11:05.207" v="1400" actId="478"/>
          <ac:picMkLst>
            <pc:docMk/>
            <pc:sldMk cId="3108419426" sldId="1180"/>
            <ac:picMk id="12" creationId="{EF80CE2D-B37E-828F-59E4-EEA38ED0E597}"/>
          </ac:picMkLst>
        </pc:picChg>
        <pc:picChg chg="del">
          <ac:chgData name="Anabelle Moriceau" userId="384c33ad-1363-4625-9756-5b80da60ad02" providerId="ADAL" clId="{CCE171CA-8FA8-445D-AB80-7E73AF0599E5}" dt="2024-02-15T05:11:04.508" v="1399" actId="478"/>
          <ac:picMkLst>
            <pc:docMk/>
            <pc:sldMk cId="3108419426" sldId="1180"/>
            <ac:picMk id="14" creationId="{07633D8F-2C77-AD3F-4CEA-3D184AC29DC8}"/>
          </ac:picMkLst>
        </pc:picChg>
      </pc:sldChg>
      <pc:sldMasterChg chg="delSldLayout">
        <pc:chgData name="Anabelle Moriceau" userId="384c33ad-1363-4625-9756-5b80da60ad02" providerId="ADAL" clId="{CCE171CA-8FA8-445D-AB80-7E73AF0599E5}" dt="2024-02-15T05:15:12.326" v="1455" actId="47"/>
        <pc:sldMasterMkLst>
          <pc:docMk/>
          <pc:sldMasterMk cId="0" sldId="2147483667"/>
        </pc:sldMasterMkLst>
        <pc:sldLayoutChg chg="del">
          <pc:chgData name="Anabelle Moriceau" userId="384c33ad-1363-4625-9756-5b80da60ad02" providerId="ADAL" clId="{CCE171CA-8FA8-445D-AB80-7E73AF0599E5}" dt="2024-02-15T05:03:10.694" v="1210" actId="47"/>
          <pc:sldLayoutMkLst>
            <pc:docMk/>
            <pc:sldMasterMk cId="0" sldId="2147483667"/>
            <pc:sldLayoutMk cId="807033780" sldId="2147483813"/>
          </pc:sldLayoutMkLst>
        </pc:sldLayoutChg>
        <pc:sldLayoutChg chg="del">
          <pc:chgData name="Anabelle Moriceau" userId="384c33ad-1363-4625-9756-5b80da60ad02" providerId="ADAL" clId="{CCE171CA-8FA8-445D-AB80-7E73AF0599E5}" dt="2024-02-15T05:15:12.326" v="1455" actId="47"/>
          <pc:sldLayoutMkLst>
            <pc:docMk/>
            <pc:sldMasterMk cId="0" sldId="2147483667"/>
            <pc:sldLayoutMk cId="2529091728" sldId="214748381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4B8C111-CA48-DC0C-F6F7-545E42E72D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41E0E58-8A52-C158-AC0E-ECFB630225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1E439-7AD4-4136-9626-81D9520EAB77}" type="datetimeFigureOut">
              <a:rPr lang="fr-FR" smtClean="0"/>
              <a:t>14/03/2024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42C6A2-1AEC-9E9F-F7AD-4501F050DB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DCA3EA6-74F5-BF63-3B93-577F0DCEF4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C1C08A-69AC-45B6-B2F0-E6650261EA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2734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14/03/2024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  <a:prstGeom prst="rect">
            <a:avLst/>
          </a:prstGeo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Inspection générale de l’éducation,</a:t>
            </a:r>
            <a:br>
              <a:rPr lang="fr-FR" dirty="0"/>
            </a:br>
            <a:r>
              <a:rPr lang="fr-FR" dirty="0"/>
              <a:t>du sport et de la recherche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67176BF8-0E9B-6545-8201-9FD5D1F6C5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3528" y="177075"/>
            <a:ext cx="3135919" cy="28440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52A0ED1-3FEF-0A43-8552-58B203600D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4208" y="544975"/>
            <a:ext cx="2016224" cy="124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>
          <a:xfrm>
            <a:off x="7434000" y="4796511"/>
            <a:ext cx="1350000" cy="360000"/>
          </a:xfrm>
        </p:spPr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ED506F14-ED0D-7542-8543-B7C07D5940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46496" y="360000"/>
            <a:ext cx="1737504" cy="1076215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D87260C3-EF3A-0B48-9C85-9F85D7A88D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80000" y="180000"/>
            <a:ext cx="158780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00" y="139451"/>
            <a:ext cx="984600" cy="4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00" y="139451"/>
            <a:ext cx="984600" cy="4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Inspection générale de l’éducation,</a:t>
            </a:r>
            <a:br>
              <a:rPr lang="fr-FR" dirty="0"/>
            </a:br>
            <a:r>
              <a:rPr lang="fr-FR" dirty="0"/>
              <a:t>du sport et de la recherche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00" y="139451"/>
            <a:ext cx="984600" cy="4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311760" y="1152360"/>
            <a:ext cx="8520120" cy="3416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fr-F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EDE96A-40EE-4614-A107-F9A0D2E0756C}" type="slidenum">
              <a:t>‹N°›</a:t>
            </a:fld>
            <a:endParaRPr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200" y="139451"/>
            <a:ext cx="984600" cy="48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0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433999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7C9F8281-E0B1-E740-BC5A-01ADDF3A651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98001" y="179999"/>
            <a:ext cx="593680" cy="36772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81F3959E-B020-EA40-896C-0471D92513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88000" y="108000"/>
            <a:ext cx="555733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814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Inspection générale de l’éducation,</a:t>
            </a:r>
            <a:br>
              <a:rPr lang="fr-FR" dirty="0"/>
            </a:br>
            <a:r>
              <a:rPr lang="fr-FR" dirty="0"/>
              <a:t>du sport et de la recherche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1835696" y="2283718"/>
            <a:ext cx="64807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altLang="fr-FR" sz="36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PNF filière Électrotechnique</a:t>
            </a:r>
            <a:br>
              <a:rPr lang="fr-FR" altLang="fr-FR" sz="3600" b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fr-FR" altLang="fr-FR" sz="2400" b="1" i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  </a:t>
            </a:r>
            <a:br>
              <a:rPr lang="fr-FR" altLang="fr-FR" sz="2400" b="1" i="1" spc="3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</a:br>
            <a:r>
              <a:rPr lang="fr-FR" altLang="fr-FR" sz="2400" b="1" i="1" dirty="0">
                <a:solidFill>
                  <a:srgbClr val="0000CC"/>
                </a:solidFill>
              </a:rPr>
              <a:t>Grenoble, les 12 et 13 mars 2024</a:t>
            </a:r>
            <a:endParaRPr lang="fr-FR" sz="2400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555526"/>
            <a:ext cx="2548664" cy="126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B37E3DB-C4DD-B511-4F33-A10ED0190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C93D26-BC2A-C0CD-603E-F902511C1D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699542"/>
            <a:ext cx="8460471" cy="3240360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Atelier n°5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FR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dirty="0"/>
              <a:t>La coopération avec les campus des métiers et des qualifications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fr-FR" sz="2800" dirty="0"/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800" i="1" dirty="0"/>
              <a:t>Les inspecteurs, maillon indispensable, au cœur des actions des CMQ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fr-FR" sz="2000" b="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fr-FR" sz="1200" u="sng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1200" u="sng" dirty="0"/>
          </a:p>
        </p:txBody>
      </p:sp>
    </p:spTree>
    <p:extLst>
      <p:ext uri="{BB962C8B-B14F-4D97-AF65-F5344CB8AC3E}">
        <p14:creationId xmlns:p14="http://schemas.microsoft.com/office/powerpoint/2010/main" val="310841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16E11F-F25A-8274-1869-FB828A1D9056}"/>
              </a:ext>
            </a:extLst>
          </p:cNvPr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F0EDE96A-40EE-4614-A107-F9A0D2E0756C}" type="slidenum">
              <a:rPr lang="fr-FR" smtClean="0"/>
              <a:t>3</a:t>
            </a:fld>
            <a:endParaRPr lang="fr-FR"/>
          </a:p>
        </p:txBody>
      </p:sp>
      <p:graphicFrame>
        <p:nvGraphicFramePr>
          <p:cNvPr id="5" name="Tableau 2">
            <a:extLst>
              <a:ext uri="{FF2B5EF4-FFF2-40B4-BE49-F238E27FC236}">
                <a16:creationId xmlns:a16="http://schemas.microsoft.com/office/drawing/2014/main" id="{C6899F25-9E8E-117B-E4C2-B7E3DFA42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03281"/>
              </p:ext>
            </p:extLst>
          </p:nvPr>
        </p:nvGraphicFramePr>
        <p:xfrm>
          <a:off x="163291" y="195486"/>
          <a:ext cx="8817418" cy="475891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40357">
                  <a:extLst>
                    <a:ext uri="{9D8B030D-6E8A-4147-A177-3AD203B41FA5}">
                      <a16:colId xmlns:a16="http://schemas.microsoft.com/office/drawing/2014/main" val="146772357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87392698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93097504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578920863"/>
                    </a:ext>
                  </a:extLst>
                </a:gridCol>
                <a:gridCol w="1456381">
                  <a:extLst>
                    <a:ext uri="{9D8B030D-6E8A-4147-A177-3AD203B41FA5}">
                      <a16:colId xmlns:a16="http://schemas.microsoft.com/office/drawing/2014/main" val="172470998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3017966345"/>
                    </a:ext>
                  </a:extLst>
                </a:gridCol>
              </a:tblGrid>
              <a:tr h="300182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Domaine</a:t>
                      </a:r>
                      <a:endParaRPr lang="fr-FR" sz="105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Contexte</a:t>
                      </a:r>
                      <a:endParaRPr lang="fr-FR" sz="105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Possibilités</a:t>
                      </a:r>
                      <a:endParaRPr lang="fr-FR" sz="105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Exemples d’actions</a:t>
                      </a:r>
                      <a:endParaRPr lang="fr-FR" sz="105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/>
                        <a:t>Cibles</a:t>
                      </a:r>
                      <a:endParaRPr lang="fr-FR" sz="105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/>
                        <a:t>DO</a:t>
                      </a:r>
                      <a:endParaRPr lang="fr-FR" sz="105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453441"/>
                  </a:ext>
                </a:extLst>
              </a:tr>
              <a:tr h="518123">
                <a:tc>
                  <a:txBody>
                    <a:bodyPr/>
                    <a:lstStyle/>
                    <a:p>
                      <a:r>
                        <a:rPr lang="fr-FR" sz="1000" dirty="0"/>
                        <a:t>Coloration des diplômes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Evolutions des compétences </a:t>
                      </a:r>
                    </a:p>
                    <a:p>
                      <a:r>
                        <a:rPr lang="fr-FR" sz="1000" dirty="0"/>
                        <a:t>Besoins d’une filière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Coloration diplômes</a:t>
                      </a:r>
                    </a:p>
                    <a:p>
                      <a:r>
                        <a:rPr lang="fr-FR" sz="1000" dirty="0"/>
                        <a:t>Création MC</a:t>
                      </a:r>
                    </a:p>
                    <a:p>
                      <a:r>
                        <a:rPr lang="fr-FR" sz="1000" dirty="0"/>
                        <a:t>Création FCIL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Coloration « gaz vert »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r-FR" sz="1000" dirty="0"/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Coloration « école des réseaux »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BTS CIRA / BUT MT2E</a:t>
                      </a:r>
                    </a:p>
                    <a:p>
                      <a:r>
                        <a:rPr lang="fr-FR" sz="1000" dirty="0"/>
                        <a:t>Bac pro </a:t>
                      </a:r>
                      <a:r>
                        <a:rPr lang="fr-FR" sz="1000" dirty="0" err="1"/>
                        <a:t>Melec</a:t>
                      </a:r>
                      <a:r>
                        <a:rPr lang="fr-FR" sz="1000" dirty="0"/>
                        <a:t> / BTS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AM</a:t>
                      </a:r>
                    </a:p>
                    <a:p>
                      <a:endParaRPr lang="fr-FR" sz="1000" dirty="0"/>
                    </a:p>
                    <a:p>
                      <a:r>
                        <a:rPr lang="fr-FR" sz="1000" dirty="0"/>
                        <a:t>MW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698139"/>
                  </a:ext>
                </a:extLst>
              </a:tr>
              <a:tr h="1406334">
                <a:tc>
                  <a:txBody>
                    <a:bodyPr/>
                    <a:lstStyle/>
                    <a:p>
                      <a:r>
                        <a:rPr lang="fr-FR" sz="1000" dirty="0">
                          <a:effectLst/>
                        </a:rPr>
                        <a:t>Expérimentation de pédagogies innovantes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Anticipation des besoins et des cas d’usages</a:t>
                      </a:r>
                    </a:p>
                    <a:p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Numérisation de contenus pédagogiques</a:t>
                      </a:r>
                    </a:p>
                    <a:p>
                      <a:endParaRPr lang="fr-FR" sz="1000" dirty="0"/>
                    </a:p>
                    <a:p>
                      <a:r>
                        <a:rPr lang="fr-FR" sz="1000" dirty="0"/>
                        <a:t>Savoir être </a:t>
                      </a:r>
                    </a:p>
                    <a:p>
                      <a:endParaRPr lang="fr-FR" sz="1000" dirty="0"/>
                    </a:p>
                    <a:p>
                      <a:endParaRPr lang="fr-FR" sz="1000" dirty="0"/>
                    </a:p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Attractivité</a:t>
                      </a:r>
                    </a:p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</a:rPr>
                        <a:t>Vulgarisation technologique</a:t>
                      </a:r>
                      <a:endParaRPr lang="fr-FR" sz="1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Création d’un jumeau numérique du centre de ressources génie électrique – CRGE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 dirty="0"/>
                        <a:t>Module pédagogique « soft </a:t>
                      </a:r>
                      <a:r>
                        <a:rPr lang="fr-FR" sz="1000" dirty="0" err="1"/>
                        <a:t>skills</a:t>
                      </a:r>
                      <a:r>
                        <a:rPr lang="fr-FR" sz="1000" dirty="0"/>
                        <a:t> » / jeu / escape </a:t>
                      </a:r>
                      <a:r>
                        <a:rPr lang="fr-FR" sz="1000" dirty="0" err="1"/>
                        <a:t>game</a:t>
                      </a:r>
                      <a:r>
                        <a:rPr lang="fr-FR" sz="1000" dirty="0"/>
                        <a:t> 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 dirty="0"/>
                        <a:t>Etude sociologique au niveau collège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 dirty="0"/>
                        <a:t>Mallettes pédagogiques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Enseignants et élèves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000" dirty="0"/>
                        <a:t>CM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609664"/>
                  </a:ext>
                </a:extLst>
              </a:tr>
              <a:tr h="407097">
                <a:tc>
                  <a:txBody>
                    <a:bodyPr/>
                    <a:lstStyle/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Passerelles vers le supérieur</a:t>
                      </a:r>
                    </a:p>
                    <a:p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Parcours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Poursuite ou reprise d’étude</a:t>
                      </a:r>
                    </a:p>
                    <a:p>
                      <a:r>
                        <a:rPr lang="fr-FR" sz="1000"/>
                        <a:t>Projet inter-niveaux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/>
                        <a:t>Maïada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/>
                        <a:t>Ingé+, BUT+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/>
                        <a:t>Cordées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Enseignants et élèves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VP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8536309"/>
                  </a:ext>
                </a:extLst>
              </a:tr>
              <a:tr h="740176">
                <a:tc>
                  <a:txBody>
                    <a:bodyPr/>
                    <a:lstStyle/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effectLst/>
                        </a:rPr>
                        <a:t>Appel à projet</a:t>
                      </a:r>
                      <a:endParaRPr lang="fr-FR" sz="1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Evolution du territoire </a:t>
                      </a:r>
                    </a:p>
                    <a:p>
                      <a:r>
                        <a:rPr lang="fr-FR" sz="1000" dirty="0"/>
                        <a:t>Financement d’actions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AMI CMA (France 2030)</a:t>
                      </a:r>
                    </a:p>
                    <a:p>
                      <a:r>
                        <a:rPr lang="fr-FR" sz="1000" dirty="0"/>
                        <a:t>Région</a:t>
                      </a:r>
                    </a:p>
                    <a:p>
                      <a:r>
                        <a:rPr lang="fr-FR" sz="1000" dirty="0"/>
                        <a:t>Fond européen ( Eramus, FEDER, FTJ..)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PIA3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Ecole de la batterie 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 dirty="0"/>
                        <a:t>Filière Hydrogène</a:t>
                      </a:r>
                    </a:p>
                    <a:p>
                      <a:pPr marL="171450" marR="0" lvl="0" indent="-17145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fr-FR" sz="1000" dirty="0"/>
                        <a:t>Diagnostic filière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Filière</a:t>
                      </a:r>
                    </a:p>
                    <a:p>
                      <a:r>
                        <a:rPr lang="fr-FR" sz="1000" dirty="0"/>
                        <a:t>Plateforme pédagogique</a:t>
                      </a:r>
                    </a:p>
                    <a:p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730661"/>
                  </a:ext>
                </a:extLst>
              </a:tr>
              <a:tr h="629149">
                <a:tc>
                  <a:txBody>
                    <a:bodyPr/>
                    <a:lstStyle/>
                    <a:p>
                      <a:r>
                        <a:rPr lang="fr-FR" sz="1000" dirty="0"/>
                        <a:t>Formation de Formateurs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Evolution des métiers, des usages et technologies</a:t>
                      </a:r>
                    </a:p>
                    <a:p>
                      <a:r>
                        <a:rPr lang="fr-FR" sz="1000" dirty="0"/>
                        <a:t>Evolution des formations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Entreprise partenaires</a:t>
                      </a:r>
                    </a:p>
                    <a:p>
                      <a:r>
                        <a:rPr lang="fr-FR" sz="1000" dirty="0"/>
                        <a:t>CEFPEP &gt;&gt; EAFC</a:t>
                      </a:r>
                    </a:p>
                    <a:p>
                      <a:r>
                        <a:rPr lang="fr-FR" sz="1000" dirty="0"/>
                        <a:t>Formations initiales et continues</a:t>
                      </a:r>
                    </a:p>
                    <a:p>
                      <a:r>
                        <a:rPr lang="fr-FR" sz="1000" dirty="0"/>
                        <a:t>France travail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Journée de sensibilisation / vulgarisation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fr-FR" sz="1000" dirty="0"/>
                        <a:t>Période de spécialisation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Enseignants et cadres formateurs</a:t>
                      </a:r>
                    </a:p>
                    <a:p>
                      <a:r>
                        <a:rPr lang="fr-FR" sz="1000" dirty="0"/>
                        <a:t>Corps d’inspection 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ED</a:t>
                      </a:r>
                      <a:endParaRPr lang="fr-FR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573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88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PÉRATEURS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operateurs_marianne" id="{1EB93FB9-5B2A-4444-9D92-666D34DD4FF3}" vid="{9879FAF7-A2DC-4F74-A711-29419AA131B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761E08C1A07DB43B3A357B10727CD5A" ma:contentTypeVersion="2" ma:contentTypeDescription="Crée un document." ma:contentTypeScope="" ma:versionID="3b2eb62d90c0b376c2b485a936e4b745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Props1.xml><?xml version="1.0" encoding="utf-8"?>
<ds:datastoreItem xmlns:ds="http://schemas.openxmlformats.org/officeDocument/2006/customXml" ds:itemID="{5A644853-58D5-4E4F-918E-447A87E4361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7D3793-9BAC-458C-BD96-BB8CEE1F53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BA0E59-EC97-427E-B729-C78A72CB1682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  <ds:schemaRef ds:uri="http://schemas.openxmlformats.org/package/2006/metadata/core-properties"/>
    <ds:schemaRef ds:uri="d9b8819f-644e-4e2e-bf09-8a76532e681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OPÉRATEURS</Template>
  <TotalTime>1285</TotalTime>
  <Words>256</Words>
  <Application>Microsoft Office PowerPoint</Application>
  <PresentationFormat>Affichage à l'écran (16:9)</PresentationFormat>
  <Paragraphs>92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OPÉRATEURS</vt:lpstr>
      <vt:lpstr>Présentation PowerPoint</vt:lpstr>
      <vt:lpstr>Présentation PowerPoint</vt:lpstr>
      <vt:lpstr>Présentation PowerPoint</vt:lpstr>
    </vt:vector>
  </TitlesOfParts>
  <Manager>Client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format 16/9 standard sans pied de page</dc:title>
  <dc:subject>Client</dc:subject>
  <dc:creator>Microsoft Office User</dc:creator>
  <cp:lastModifiedBy>Claude Pojolat</cp:lastModifiedBy>
  <cp:revision>56</cp:revision>
  <dcterms:created xsi:type="dcterms:W3CDTF">2020-08-05T13:45:51Z</dcterms:created>
  <dcterms:modified xsi:type="dcterms:W3CDTF">2024-03-14T16:39:00Z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0x010100873AB55E0CC5DA459F57F5A42893F46A005A087D358B12CA4E82A8A8BA9B8A8CF200D3544DBFAD4F664AA25DF68E6D1F0A9E00689F2856DFEDCE40890FDCED81A7DFC9005761E08C1A07DB43B3A357B10727CD5A</vt:lpwstr>
  </property>
</Properties>
</file>