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4"/>
  </p:sldMasterIdLst>
  <p:notesMasterIdLst>
    <p:notesMasterId r:id="rId18"/>
  </p:notesMasterIdLst>
  <p:sldIdLst>
    <p:sldId id="326" r:id="rId5"/>
    <p:sldId id="341" r:id="rId6"/>
    <p:sldId id="342" r:id="rId7"/>
    <p:sldId id="343" r:id="rId8"/>
    <p:sldId id="351" r:id="rId9"/>
    <p:sldId id="355" r:id="rId10"/>
    <p:sldId id="352" r:id="rId11"/>
    <p:sldId id="356" r:id="rId12"/>
    <p:sldId id="345" r:id="rId13"/>
    <p:sldId id="349" r:id="rId14"/>
    <p:sldId id="350" r:id="rId15"/>
    <p:sldId id="344" r:id="rId16"/>
    <p:sldId id="354" r:id="rId17"/>
  </p:sldIdLst>
  <p:sldSz cx="9144000" cy="5143500" type="screen16x9"/>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PÉRATEURS" id="{0B896E98-F45E-4768-8620-EDDF394BE181}">
          <p14:sldIdLst>
            <p14:sldId id="326"/>
            <p14:sldId id="341"/>
            <p14:sldId id="342"/>
            <p14:sldId id="343"/>
            <p14:sldId id="351"/>
            <p14:sldId id="355"/>
            <p14:sldId id="352"/>
            <p14:sldId id="356"/>
            <p14:sldId id="345"/>
            <p14:sldId id="349"/>
            <p14:sldId id="350"/>
            <p14:sldId id="344"/>
            <p14:sldId id="354"/>
          </p14:sldIdLst>
        </p14:section>
      </p14:sectionLst>
    </p:ext>
    <p:ext uri="{EFAFB233-063F-42B5-8137-9DF3F51BA10A}">
      <p15:sldGuideLst xmlns:p15="http://schemas.microsoft.com/office/powerpoint/2012/main">
        <p15:guide id="1" orient="horz" pos="1620">
          <p15:clr>
            <a:srgbClr val="A4A3A4"/>
          </p15:clr>
        </p15:guide>
        <p15:guide id="2" orient="horz" pos="191">
          <p15:clr>
            <a:srgbClr val="A4A3A4"/>
          </p15:clr>
        </p15:guide>
        <p15:guide id="3" orient="horz" pos="854">
          <p15:clr>
            <a:srgbClr val="A4A3A4"/>
          </p15:clr>
        </p15:guide>
        <p15:guide id="4" orient="horz" pos="821">
          <p15:clr>
            <a:srgbClr val="A4A3A4"/>
          </p15:clr>
        </p15:guide>
        <p15:guide id="5" orient="horz" pos="3049">
          <p15:clr>
            <a:srgbClr val="A4A3A4"/>
          </p15:clr>
        </p15:guide>
        <p15:guide id="6" orient="horz" pos="3151">
          <p15:clr>
            <a:srgbClr val="A4A3A4"/>
          </p15:clr>
        </p15:guide>
        <p15:guide id="7" pos="2880">
          <p15:clr>
            <a:srgbClr val="A4A3A4"/>
          </p15:clr>
        </p15:guide>
        <p15:guide id="8" pos="476">
          <p15:clr>
            <a:srgbClr val="A4A3A4"/>
          </p15:clr>
        </p15:guide>
        <p15:guide id="9" pos="5193">
          <p15:clr>
            <a:srgbClr val="A4A3A4"/>
          </p15:clr>
        </p15:guide>
        <p15:guide id="10" pos="546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1D4A2AF-7C83-3248-AF88-5F1A74D0F44D}" v="6" dt="2024-02-09T13:21:57.674"/>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40" autoAdjust="0"/>
    <p:restoredTop sz="95469"/>
  </p:normalViewPr>
  <p:slideViewPr>
    <p:cSldViewPr showGuides="1">
      <p:cViewPr varScale="1">
        <p:scale>
          <a:sx n="111" d="100"/>
          <a:sy n="111" d="100"/>
        </p:scale>
        <p:origin x="114" y="438"/>
      </p:cViewPr>
      <p:guideLst>
        <p:guide orient="horz" pos="1620"/>
        <p:guide orient="horz" pos="191"/>
        <p:guide orient="horz" pos="854"/>
        <p:guide orient="horz" pos="821"/>
        <p:guide orient="horz" pos="3049"/>
        <p:guide orient="horz" pos="3151"/>
        <p:guide pos="2880"/>
        <p:guide pos="476"/>
        <p:guide pos="5193"/>
        <p:guide pos="5465"/>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EDERICO BERERA" userId="3da53b49-5856-4ef4-af99-cc42624ab68f" providerId="ADAL" clId="{61D4A2AF-7C83-3248-AF88-5F1A74D0F44D}"/>
    <pc:docChg chg="undo custSel addSld delSld modSld sldOrd modSection">
      <pc:chgData name="FEDERICO BERERA" userId="3da53b49-5856-4ef4-af99-cc42624ab68f" providerId="ADAL" clId="{61D4A2AF-7C83-3248-AF88-5F1A74D0F44D}" dt="2024-02-12T17:36:14.991" v="975" actId="20578"/>
      <pc:docMkLst>
        <pc:docMk/>
      </pc:docMkLst>
      <pc:sldChg chg="delSp modSp add del mod">
        <pc:chgData name="FEDERICO BERERA" userId="3da53b49-5856-4ef4-af99-cc42624ab68f" providerId="ADAL" clId="{61D4A2AF-7C83-3248-AF88-5F1A74D0F44D}" dt="2024-02-12T17:32:43.225" v="959" actId="2696"/>
        <pc:sldMkLst>
          <pc:docMk/>
          <pc:sldMk cId="1330773644" sldId="270"/>
        </pc:sldMkLst>
        <pc:spChg chg="del">
          <ac:chgData name="FEDERICO BERERA" userId="3da53b49-5856-4ef4-af99-cc42624ab68f" providerId="ADAL" clId="{61D4A2AF-7C83-3248-AF88-5F1A74D0F44D}" dt="2024-02-09T12:59:51.108" v="69" actId="478"/>
          <ac:spMkLst>
            <pc:docMk/>
            <pc:sldMk cId="1330773644" sldId="270"/>
            <ac:spMk id="8" creationId="{00000000-0000-0000-0000-000000000000}"/>
          </ac:spMkLst>
        </pc:spChg>
        <pc:graphicFrameChg chg="modGraphic">
          <ac:chgData name="FEDERICO BERERA" userId="3da53b49-5856-4ef4-af99-cc42624ab68f" providerId="ADAL" clId="{61D4A2AF-7C83-3248-AF88-5F1A74D0F44D}" dt="2024-02-09T13:00:38.293" v="75" actId="12385"/>
          <ac:graphicFrameMkLst>
            <pc:docMk/>
            <pc:sldMk cId="1330773644" sldId="270"/>
            <ac:graphicFrameMk id="3" creationId="{00000000-0000-0000-0000-000000000000}"/>
          </ac:graphicFrameMkLst>
        </pc:graphicFrameChg>
      </pc:sldChg>
      <pc:sldChg chg="add del ord">
        <pc:chgData name="FEDERICO BERERA" userId="3da53b49-5856-4ef4-af99-cc42624ab68f" providerId="ADAL" clId="{61D4A2AF-7C83-3248-AF88-5F1A74D0F44D}" dt="2024-02-09T12:59:05.413" v="36" actId="2696"/>
        <pc:sldMkLst>
          <pc:docMk/>
          <pc:sldMk cId="513529061" sldId="271"/>
        </pc:sldMkLst>
      </pc:sldChg>
      <pc:sldChg chg="modSp add del mod">
        <pc:chgData name="FEDERICO BERERA" userId="3da53b49-5856-4ef4-af99-cc42624ab68f" providerId="ADAL" clId="{61D4A2AF-7C83-3248-AF88-5F1A74D0F44D}" dt="2024-02-09T13:20:28.370" v="839" actId="2696"/>
        <pc:sldMkLst>
          <pc:docMk/>
          <pc:sldMk cId="1720581021" sldId="278"/>
        </pc:sldMkLst>
        <pc:spChg chg="mod">
          <ac:chgData name="FEDERICO BERERA" userId="3da53b49-5856-4ef4-af99-cc42624ab68f" providerId="ADAL" clId="{61D4A2AF-7C83-3248-AF88-5F1A74D0F44D}" dt="2024-02-09T13:20:04.633" v="807" actId="20577"/>
          <ac:spMkLst>
            <pc:docMk/>
            <pc:sldMk cId="1720581021" sldId="278"/>
            <ac:spMk id="2" creationId="{00000000-0000-0000-0000-000000000000}"/>
          </ac:spMkLst>
        </pc:spChg>
      </pc:sldChg>
      <pc:sldChg chg="add del mod ord setBg modShow">
        <pc:chgData name="FEDERICO BERERA" userId="3da53b49-5856-4ef4-af99-cc42624ab68f" providerId="ADAL" clId="{61D4A2AF-7C83-3248-AF88-5F1A74D0F44D}" dt="2024-02-12T17:32:39.084" v="941" actId="2696"/>
        <pc:sldMkLst>
          <pc:docMk/>
          <pc:sldMk cId="3380726322" sldId="285"/>
        </pc:sldMkLst>
      </pc:sldChg>
      <pc:sldChg chg="add del mod ord modShow">
        <pc:chgData name="FEDERICO BERERA" userId="3da53b49-5856-4ef4-af99-cc42624ab68f" providerId="ADAL" clId="{61D4A2AF-7C83-3248-AF88-5F1A74D0F44D}" dt="2024-02-12T17:32:39.611" v="942" actId="2696"/>
        <pc:sldMkLst>
          <pc:docMk/>
          <pc:sldMk cId="2411954940" sldId="286"/>
        </pc:sldMkLst>
      </pc:sldChg>
      <pc:sldChg chg="add del mod ord modShow">
        <pc:chgData name="FEDERICO BERERA" userId="3da53b49-5856-4ef4-af99-cc42624ab68f" providerId="ADAL" clId="{61D4A2AF-7C83-3248-AF88-5F1A74D0F44D}" dt="2024-02-12T17:32:37.465" v="940" actId="2696"/>
        <pc:sldMkLst>
          <pc:docMk/>
          <pc:sldMk cId="1083842203" sldId="287"/>
        </pc:sldMkLst>
      </pc:sldChg>
      <pc:sldChg chg="modSp add del mod">
        <pc:chgData name="FEDERICO BERERA" userId="3da53b49-5856-4ef4-af99-cc42624ab68f" providerId="ADAL" clId="{61D4A2AF-7C83-3248-AF88-5F1A74D0F44D}" dt="2024-02-12T17:32:42.523" v="956" actId="2696"/>
        <pc:sldMkLst>
          <pc:docMk/>
          <pc:sldMk cId="2807310877" sldId="288"/>
        </pc:sldMkLst>
        <pc:spChg chg="mod">
          <ac:chgData name="FEDERICO BERERA" userId="3da53b49-5856-4ef4-af99-cc42624ab68f" providerId="ADAL" clId="{61D4A2AF-7C83-3248-AF88-5F1A74D0F44D}" dt="2024-02-09T13:00:53.089" v="76" actId="1076"/>
          <ac:spMkLst>
            <pc:docMk/>
            <pc:sldMk cId="2807310877" sldId="288"/>
            <ac:spMk id="3" creationId="{00000000-0000-0000-0000-000000000000}"/>
          </ac:spMkLst>
        </pc:spChg>
        <pc:graphicFrameChg chg="modGraphic">
          <ac:chgData name="FEDERICO BERERA" userId="3da53b49-5856-4ef4-af99-cc42624ab68f" providerId="ADAL" clId="{61D4A2AF-7C83-3248-AF88-5F1A74D0F44D}" dt="2024-02-09T13:01:09.309" v="77" actId="12385"/>
          <ac:graphicFrameMkLst>
            <pc:docMk/>
            <pc:sldMk cId="2807310877" sldId="288"/>
            <ac:graphicFrameMk id="4" creationId="{00000000-0000-0000-0000-000000000000}"/>
          </ac:graphicFrameMkLst>
        </pc:graphicFrameChg>
      </pc:sldChg>
      <pc:sldChg chg="modSp add del mod">
        <pc:chgData name="FEDERICO BERERA" userId="3da53b49-5856-4ef4-af99-cc42624ab68f" providerId="ADAL" clId="{61D4A2AF-7C83-3248-AF88-5F1A74D0F44D}" dt="2024-02-12T17:32:42.218" v="954" actId="2696"/>
        <pc:sldMkLst>
          <pc:docMk/>
          <pc:sldMk cId="2730614561" sldId="289"/>
        </pc:sldMkLst>
        <pc:graphicFrameChg chg="mod modGraphic">
          <ac:chgData name="FEDERICO BERERA" userId="3da53b49-5856-4ef4-af99-cc42624ab68f" providerId="ADAL" clId="{61D4A2AF-7C83-3248-AF88-5F1A74D0F44D}" dt="2024-02-09T13:08:32.389" v="233" actId="1076"/>
          <ac:graphicFrameMkLst>
            <pc:docMk/>
            <pc:sldMk cId="2730614561" sldId="289"/>
            <ac:graphicFrameMk id="6" creationId="{00000000-0000-0000-0000-000000000000}"/>
          </ac:graphicFrameMkLst>
        </pc:graphicFrameChg>
      </pc:sldChg>
      <pc:sldChg chg="modSp add del mod">
        <pc:chgData name="FEDERICO BERERA" userId="3da53b49-5856-4ef4-af99-cc42624ab68f" providerId="ADAL" clId="{61D4A2AF-7C83-3248-AF88-5F1A74D0F44D}" dt="2024-02-12T17:32:41.904" v="951" actId="2696"/>
        <pc:sldMkLst>
          <pc:docMk/>
          <pc:sldMk cId="2920110160" sldId="291"/>
        </pc:sldMkLst>
        <pc:spChg chg="mod">
          <ac:chgData name="FEDERICO BERERA" userId="3da53b49-5856-4ef4-af99-cc42624ab68f" providerId="ADAL" clId="{61D4A2AF-7C83-3248-AF88-5F1A74D0F44D}" dt="2024-02-09T13:15:20.799" v="331" actId="20577"/>
          <ac:spMkLst>
            <pc:docMk/>
            <pc:sldMk cId="2920110160" sldId="291"/>
            <ac:spMk id="3" creationId="{00000000-0000-0000-0000-000000000000}"/>
          </ac:spMkLst>
        </pc:spChg>
        <pc:spChg chg="mod">
          <ac:chgData name="FEDERICO BERERA" userId="3da53b49-5856-4ef4-af99-cc42624ab68f" providerId="ADAL" clId="{61D4A2AF-7C83-3248-AF88-5F1A74D0F44D}" dt="2024-02-09T13:10:45.137" v="272" actId="14100"/>
          <ac:spMkLst>
            <pc:docMk/>
            <pc:sldMk cId="2920110160" sldId="291"/>
            <ac:spMk id="4" creationId="{00000000-0000-0000-0000-000000000000}"/>
          </ac:spMkLst>
        </pc:spChg>
        <pc:spChg chg="mod">
          <ac:chgData name="FEDERICO BERERA" userId="3da53b49-5856-4ef4-af99-cc42624ab68f" providerId="ADAL" clId="{61D4A2AF-7C83-3248-AF88-5F1A74D0F44D}" dt="2024-02-09T13:15:26.360" v="335" actId="20577"/>
          <ac:spMkLst>
            <pc:docMk/>
            <pc:sldMk cId="2920110160" sldId="291"/>
            <ac:spMk id="5" creationId="{00000000-0000-0000-0000-000000000000}"/>
          </ac:spMkLst>
        </pc:spChg>
        <pc:picChg chg="mod">
          <ac:chgData name="FEDERICO BERERA" userId="3da53b49-5856-4ef4-af99-cc42624ab68f" providerId="ADAL" clId="{61D4A2AF-7C83-3248-AF88-5F1A74D0F44D}" dt="2024-02-09T13:11:22.534" v="279" actId="14100"/>
          <ac:picMkLst>
            <pc:docMk/>
            <pc:sldMk cId="2920110160" sldId="291"/>
            <ac:picMk id="7" creationId="{00000000-0000-0000-0000-000000000000}"/>
          </ac:picMkLst>
        </pc:picChg>
        <pc:picChg chg="mod">
          <ac:chgData name="FEDERICO BERERA" userId="3da53b49-5856-4ef4-af99-cc42624ab68f" providerId="ADAL" clId="{61D4A2AF-7C83-3248-AF88-5F1A74D0F44D}" dt="2024-02-09T13:11:08.468" v="277" actId="14100"/>
          <ac:picMkLst>
            <pc:docMk/>
            <pc:sldMk cId="2920110160" sldId="291"/>
            <ac:picMk id="10" creationId="{00000000-0000-0000-0000-000000000000}"/>
          </ac:picMkLst>
        </pc:picChg>
      </pc:sldChg>
      <pc:sldChg chg="modSp add del mod">
        <pc:chgData name="FEDERICO BERERA" userId="3da53b49-5856-4ef4-af99-cc42624ab68f" providerId="ADAL" clId="{61D4A2AF-7C83-3248-AF88-5F1A74D0F44D}" dt="2024-02-12T17:32:41.735" v="950" actId="2696"/>
        <pc:sldMkLst>
          <pc:docMk/>
          <pc:sldMk cId="3722878207" sldId="293"/>
        </pc:sldMkLst>
        <pc:spChg chg="mod">
          <ac:chgData name="FEDERICO BERERA" userId="3da53b49-5856-4ef4-af99-cc42624ab68f" providerId="ADAL" clId="{61D4A2AF-7C83-3248-AF88-5F1A74D0F44D}" dt="2024-02-09T13:13:58.655" v="304" actId="20577"/>
          <ac:spMkLst>
            <pc:docMk/>
            <pc:sldMk cId="3722878207" sldId="293"/>
            <ac:spMk id="3" creationId="{00000000-0000-0000-0000-000000000000}"/>
          </ac:spMkLst>
        </pc:spChg>
        <pc:spChg chg="mod">
          <ac:chgData name="FEDERICO BERERA" userId="3da53b49-5856-4ef4-af99-cc42624ab68f" providerId="ADAL" clId="{61D4A2AF-7C83-3248-AF88-5F1A74D0F44D}" dt="2024-02-09T13:15:03.731" v="326" actId="20577"/>
          <ac:spMkLst>
            <pc:docMk/>
            <pc:sldMk cId="3722878207" sldId="293"/>
            <ac:spMk id="5" creationId="{00000000-0000-0000-0000-000000000000}"/>
          </ac:spMkLst>
        </pc:spChg>
        <pc:picChg chg="mod">
          <ac:chgData name="FEDERICO BERERA" userId="3da53b49-5856-4ef4-af99-cc42624ab68f" providerId="ADAL" clId="{61D4A2AF-7C83-3248-AF88-5F1A74D0F44D}" dt="2024-02-09T13:12:50.033" v="290" actId="14100"/>
          <ac:picMkLst>
            <pc:docMk/>
            <pc:sldMk cId="3722878207" sldId="293"/>
            <ac:picMk id="11" creationId="{00000000-0000-0000-0000-000000000000}"/>
          </ac:picMkLst>
        </pc:picChg>
        <pc:picChg chg="mod">
          <ac:chgData name="FEDERICO BERERA" userId="3da53b49-5856-4ef4-af99-cc42624ab68f" providerId="ADAL" clId="{61D4A2AF-7C83-3248-AF88-5F1A74D0F44D}" dt="2024-02-09T13:13:42.681" v="298" actId="1076"/>
          <ac:picMkLst>
            <pc:docMk/>
            <pc:sldMk cId="3722878207" sldId="293"/>
            <ac:picMk id="12" creationId="{00000000-0000-0000-0000-000000000000}"/>
          </ac:picMkLst>
        </pc:picChg>
      </pc:sldChg>
      <pc:sldChg chg="add del">
        <pc:chgData name="FEDERICO BERERA" userId="3da53b49-5856-4ef4-af99-cc42624ab68f" providerId="ADAL" clId="{61D4A2AF-7C83-3248-AF88-5F1A74D0F44D}" dt="2024-02-12T17:32:41.566" v="949" actId="2696"/>
        <pc:sldMkLst>
          <pc:docMk/>
          <pc:sldMk cId="4178116044" sldId="297"/>
        </pc:sldMkLst>
      </pc:sldChg>
      <pc:sldChg chg="add del">
        <pc:chgData name="FEDERICO BERERA" userId="3da53b49-5856-4ef4-af99-cc42624ab68f" providerId="ADAL" clId="{61D4A2AF-7C83-3248-AF88-5F1A74D0F44D}" dt="2024-02-12T17:32:41.376" v="948" actId="2696"/>
        <pc:sldMkLst>
          <pc:docMk/>
          <pc:sldMk cId="2669749361" sldId="298"/>
        </pc:sldMkLst>
      </pc:sldChg>
      <pc:sldChg chg="add del">
        <pc:chgData name="FEDERICO BERERA" userId="3da53b49-5856-4ef4-af99-cc42624ab68f" providerId="ADAL" clId="{61D4A2AF-7C83-3248-AF88-5F1A74D0F44D}" dt="2024-02-12T17:32:41.213" v="947" actId="2696"/>
        <pc:sldMkLst>
          <pc:docMk/>
          <pc:sldMk cId="1621909926" sldId="299"/>
        </pc:sldMkLst>
      </pc:sldChg>
      <pc:sldChg chg="addSp delSp modSp add del mod">
        <pc:chgData name="FEDERICO BERERA" userId="3da53b49-5856-4ef4-af99-cc42624ab68f" providerId="ADAL" clId="{61D4A2AF-7C83-3248-AF88-5F1A74D0F44D}" dt="2024-02-12T17:32:42.063" v="953" actId="2696"/>
        <pc:sldMkLst>
          <pc:docMk/>
          <pc:sldMk cId="1353417522" sldId="300"/>
        </pc:sldMkLst>
        <pc:spChg chg="add del mod">
          <ac:chgData name="FEDERICO BERERA" userId="3da53b49-5856-4ef4-af99-cc42624ab68f" providerId="ADAL" clId="{61D4A2AF-7C83-3248-AF88-5F1A74D0F44D}" dt="2024-02-09T13:25:45.616" v="935" actId="478"/>
          <ac:spMkLst>
            <pc:docMk/>
            <pc:sldMk cId="1353417522" sldId="300"/>
            <ac:spMk id="4" creationId="{D1F43B5E-5527-AAC3-CF2A-059A0ED34295}"/>
          </ac:spMkLst>
        </pc:spChg>
        <pc:spChg chg="del">
          <ac:chgData name="FEDERICO BERERA" userId="3da53b49-5856-4ef4-af99-cc42624ab68f" providerId="ADAL" clId="{61D4A2AF-7C83-3248-AF88-5F1A74D0F44D}" dt="2024-02-09T13:25:43.176" v="934" actId="478"/>
          <ac:spMkLst>
            <pc:docMk/>
            <pc:sldMk cId="1353417522" sldId="300"/>
            <ac:spMk id="6" creationId="{E938AEE5-AE47-E14A-512A-155710415D79}"/>
          </ac:spMkLst>
        </pc:spChg>
        <pc:spChg chg="del">
          <ac:chgData name="FEDERICO BERERA" userId="3da53b49-5856-4ef4-af99-cc42624ab68f" providerId="ADAL" clId="{61D4A2AF-7C83-3248-AF88-5F1A74D0F44D}" dt="2024-02-09T13:09:36.837" v="271" actId="478"/>
          <ac:spMkLst>
            <pc:docMk/>
            <pc:sldMk cId="1353417522" sldId="300"/>
            <ac:spMk id="8" creationId="{32B8EBE7-7333-3A04-1F24-2F9644386774}"/>
          </ac:spMkLst>
        </pc:spChg>
        <pc:graphicFrameChg chg="mod modGraphic">
          <ac:chgData name="FEDERICO BERERA" userId="3da53b49-5856-4ef4-af99-cc42624ab68f" providerId="ADAL" clId="{61D4A2AF-7C83-3248-AF88-5F1A74D0F44D}" dt="2024-02-09T13:26:01.247" v="938" actId="14734"/>
          <ac:graphicFrameMkLst>
            <pc:docMk/>
            <pc:sldMk cId="1353417522" sldId="300"/>
            <ac:graphicFrameMk id="3" creationId="{AC76E671-C294-5981-6668-F60385088B40}"/>
          </ac:graphicFrameMkLst>
        </pc:graphicFrameChg>
      </pc:sldChg>
      <pc:sldChg chg="add del">
        <pc:chgData name="FEDERICO BERERA" userId="3da53b49-5856-4ef4-af99-cc42624ab68f" providerId="ADAL" clId="{61D4A2AF-7C83-3248-AF88-5F1A74D0F44D}" dt="2024-02-09T13:04:03.961" v="125" actId="2696"/>
        <pc:sldMkLst>
          <pc:docMk/>
          <pc:sldMk cId="2694992627" sldId="301"/>
        </pc:sldMkLst>
      </pc:sldChg>
      <pc:sldChg chg="del">
        <pc:chgData name="FEDERICO BERERA" userId="3da53b49-5856-4ef4-af99-cc42624ab68f" providerId="ADAL" clId="{61D4A2AF-7C83-3248-AF88-5F1A74D0F44D}" dt="2024-02-09T13:01:35.233" v="80" actId="2696"/>
        <pc:sldMkLst>
          <pc:docMk/>
          <pc:sldMk cId="2757853792" sldId="327"/>
        </pc:sldMkLst>
      </pc:sldChg>
      <pc:sldChg chg="new ord">
        <pc:chgData name="FEDERICO BERERA" userId="3da53b49-5856-4ef4-af99-cc42624ab68f" providerId="ADAL" clId="{61D4A2AF-7C83-3248-AF88-5F1A74D0F44D}" dt="2024-02-12T17:36:14.991" v="975" actId="20578"/>
        <pc:sldMkLst>
          <pc:docMk/>
          <pc:sldMk cId="4170592203" sldId="327"/>
        </pc:sldMkLst>
      </pc:sldChg>
      <pc:sldChg chg="new ord">
        <pc:chgData name="FEDERICO BERERA" userId="3da53b49-5856-4ef4-af99-cc42624ab68f" providerId="ADAL" clId="{61D4A2AF-7C83-3248-AF88-5F1A74D0F44D}" dt="2024-02-12T17:36:07.608" v="974" actId="20578"/>
        <pc:sldMkLst>
          <pc:docMk/>
          <pc:sldMk cId="485758419" sldId="328"/>
        </pc:sldMkLst>
      </pc:sldChg>
      <pc:sldChg chg="modSp del mod">
        <pc:chgData name="FEDERICO BERERA" userId="3da53b49-5856-4ef4-af99-cc42624ab68f" providerId="ADAL" clId="{61D4A2AF-7C83-3248-AF88-5F1A74D0F44D}" dt="2024-02-12T17:32:43.641" v="961" actId="2696"/>
        <pc:sldMkLst>
          <pc:docMk/>
          <pc:sldMk cId="1109453814" sldId="328"/>
        </pc:sldMkLst>
        <pc:spChg chg="mod">
          <ac:chgData name="FEDERICO BERERA" userId="3da53b49-5856-4ef4-af99-cc42624ab68f" providerId="ADAL" clId="{61D4A2AF-7C83-3248-AF88-5F1A74D0F44D}" dt="2024-02-09T13:02:25.919" v="122" actId="12"/>
          <ac:spMkLst>
            <pc:docMk/>
            <pc:sldMk cId="1109453814" sldId="328"/>
            <ac:spMk id="6" creationId="{00000000-0000-0000-0000-000000000000}"/>
          </ac:spMkLst>
        </pc:spChg>
      </pc:sldChg>
      <pc:sldChg chg="new ord">
        <pc:chgData name="FEDERICO BERERA" userId="3da53b49-5856-4ef4-af99-cc42624ab68f" providerId="ADAL" clId="{61D4A2AF-7C83-3248-AF88-5F1A74D0F44D}" dt="2024-02-12T17:32:58.427" v="966" actId="20578"/>
        <pc:sldMkLst>
          <pc:docMk/>
          <pc:sldMk cId="4253964920" sldId="329"/>
        </pc:sldMkLst>
      </pc:sldChg>
      <pc:sldChg chg="modSp new mod">
        <pc:chgData name="FEDERICO BERERA" userId="3da53b49-5856-4ef4-af99-cc42624ab68f" providerId="ADAL" clId="{61D4A2AF-7C83-3248-AF88-5F1A74D0F44D}" dt="2024-02-12T17:33:45.408" v="969" actId="1076"/>
        <pc:sldMkLst>
          <pc:docMk/>
          <pc:sldMk cId="1246477410" sldId="330"/>
        </pc:sldMkLst>
        <pc:spChg chg="mod">
          <ac:chgData name="FEDERICO BERERA" userId="3da53b49-5856-4ef4-af99-cc42624ab68f" providerId="ADAL" clId="{61D4A2AF-7C83-3248-AF88-5F1A74D0F44D}" dt="2024-02-12T17:33:45.408" v="969" actId="1076"/>
          <ac:spMkLst>
            <pc:docMk/>
            <pc:sldMk cId="1246477410" sldId="330"/>
            <ac:spMk id="4" creationId="{16A85654-8B46-1885-8F76-D19905A92E9C}"/>
          </ac:spMkLst>
        </pc:spChg>
      </pc:sldChg>
      <pc:sldChg chg="delSp modSp add mod">
        <pc:chgData name="FEDERICO BERERA" userId="3da53b49-5856-4ef4-af99-cc42624ab68f" providerId="ADAL" clId="{61D4A2AF-7C83-3248-AF88-5F1A74D0F44D}" dt="2024-02-12T17:35:52.189" v="973" actId="14100"/>
        <pc:sldMkLst>
          <pc:docMk/>
          <pc:sldMk cId="3761752880" sldId="331"/>
        </pc:sldMkLst>
        <pc:spChg chg="mod">
          <ac:chgData name="FEDERICO BERERA" userId="3da53b49-5856-4ef4-af99-cc42624ab68f" providerId="ADAL" clId="{61D4A2AF-7C83-3248-AF88-5F1A74D0F44D}" dt="2024-02-12T17:35:52.189" v="973" actId="14100"/>
          <ac:spMkLst>
            <pc:docMk/>
            <pc:sldMk cId="3761752880" sldId="331"/>
            <ac:spMk id="4" creationId="{07F02C00-4D88-D816-6EDD-2F0F5AA95461}"/>
          </ac:spMkLst>
        </pc:spChg>
        <pc:spChg chg="del">
          <ac:chgData name="FEDERICO BERERA" userId="3da53b49-5856-4ef4-af99-cc42624ab68f" providerId="ADAL" clId="{61D4A2AF-7C83-3248-AF88-5F1A74D0F44D}" dt="2024-02-12T17:35:44.982" v="971" actId="478"/>
          <ac:spMkLst>
            <pc:docMk/>
            <pc:sldMk cId="3761752880" sldId="331"/>
            <ac:spMk id="5" creationId="{52A4020D-CBD8-C383-BCC2-3B69171438B8}"/>
          </ac:spMkLst>
        </pc:spChg>
        <pc:spChg chg="del">
          <ac:chgData name="FEDERICO BERERA" userId="3da53b49-5856-4ef4-af99-cc42624ab68f" providerId="ADAL" clId="{61D4A2AF-7C83-3248-AF88-5F1A74D0F44D}" dt="2024-02-12T17:35:47.269" v="972" actId="478"/>
          <ac:spMkLst>
            <pc:docMk/>
            <pc:sldMk cId="3761752880" sldId="331"/>
            <ac:spMk id="6" creationId="{0A8CCF4F-8CC2-BBE2-0883-70C682AC716A}"/>
          </ac:spMkLst>
        </pc:spChg>
      </pc:sldChg>
      <pc:sldChg chg="modSp del mod">
        <pc:chgData name="FEDERICO BERERA" userId="3da53b49-5856-4ef4-af99-cc42624ab68f" providerId="ADAL" clId="{61D4A2AF-7C83-3248-AF88-5F1A74D0F44D}" dt="2024-02-12T17:32:44.136" v="962" actId="2696"/>
        <pc:sldMkLst>
          <pc:docMk/>
          <pc:sldMk cId="4181515932" sldId="331"/>
        </pc:sldMkLst>
        <pc:spChg chg="mod">
          <ac:chgData name="FEDERICO BERERA" userId="3da53b49-5856-4ef4-af99-cc42624ab68f" providerId="ADAL" clId="{61D4A2AF-7C83-3248-AF88-5F1A74D0F44D}" dt="2024-02-09T12:58:56.540" v="35" actId="1076"/>
          <ac:spMkLst>
            <pc:docMk/>
            <pc:sldMk cId="4181515932" sldId="331"/>
            <ac:spMk id="6" creationId="{00000000-0000-0000-0000-000000000000}"/>
          </ac:spMkLst>
        </pc:spChg>
      </pc:sldChg>
      <pc:sldChg chg="del">
        <pc:chgData name="FEDERICO BERERA" userId="3da53b49-5856-4ef4-af99-cc42624ab68f" providerId="ADAL" clId="{61D4A2AF-7C83-3248-AF88-5F1A74D0F44D}" dt="2024-02-09T13:01:42.703" v="81" actId="2696"/>
        <pc:sldMkLst>
          <pc:docMk/>
          <pc:sldMk cId="3382476226" sldId="332"/>
        </pc:sldMkLst>
      </pc:sldChg>
      <pc:sldChg chg="modSp add del mod ord">
        <pc:chgData name="FEDERICO BERERA" userId="3da53b49-5856-4ef4-af99-cc42624ab68f" providerId="ADAL" clId="{61D4A2AF-7C83-3248-AF88-5F1A74D0F44D}" dt="2024-02-12T17:32:42.719" v="958" actId="2696"/>
        <pc:sldMkLst>
          <pc:docMk/>
          <pc:sldMk cId="3176638563" sldId="333"/>
        </pc:sldMkLst>
        <pc:spChg chg="mod">
          <ac:chgData name="FEDERICO BERERA" userId="3da53b49-5856-4ef4-af99-cc42624ab68f" providerId="ADAL" clId="{61D4A2AF-7C83-3248-AF88-5F1A74D0F44D}" dt="2024-02-09T13:02:20.188" v="121" actId="12"/>
          <ac:spMkLst>
            <pc:docMk/>
            <pc:sldMk cId="3176638563" sldId="333"/>
            <ac:spMk id="6" creationId="{87E7E91C-3508-37D7-AA08-C51D4A08D7FC}"/>
          </ac:spMkLst>
        </pc:spChg>
      </pc:sldChg>
      <pc:sldChg chg="addSp delSp modSp add del mod">
        <pc:chgData name="FEDERICO BERERA" userId="3da53b49-5856-4ef4-af99-cc42624ab68f" providerId="ADAL" clId="{61D4A2AF-7C83-3248-AF88-5F1A74D0F44D}" dt="2024-02-12T17:32:42.406" v="955" actId="2696"/>
        <pc:sldMkLst>
          <pc:docMk/>
          <pc:sldMk cId="3071046667" sldId="334"/>
        </pc:sldMkLst>
        <pc:spChg chg="mod">
          <ac:chgData name="FEDERICO BERERA" userId="3da53b49-5856-4ef4-af99-cc42624ab68f" providerId="ADAL" clId="{61D4A2AF-7C83-3248-AF88-5F1A74D0F44D}" dt="2024-02-09T13:22:52.584" v="867" actId="20577"/>
          <ac:spMkLst>
            <pc:docMk/>
            <pc:sldMk cId="3071046667" sldId="334"/>
            <ac:spMk id="3" creationId="{51B0A6AC-7D9C-C0B6-A54E-407699576BC3}"/>
          </ac:spMkLst>
        </pc:spChg>
        <pc:spChg chg="add del mod">
          <ac:chgData name="FEDERICO BERERA" userId="3da53b49-5856-4ef4-af99-cc42624ab68f" providerId="ADAL" clId="{61D4A2AF-7C83-3248-AF88-5F1A74D0F44D}" dt="2024-02-09T13:21:05.591" v="843" actId="478"/>
          <ac:spMkLst>
            <pc:docMk/>
            <pc:sldMk cId="3071046667" sldId="334"/>
            <ac:spMk id="5" creationId="{0C3EF9A3-B0B0-8E09-0BF2-267AD6FE864C}"/>
          </ac:spMkLst>
        </pc:spChg>
        <pc:graphicFrameChg chg="del modGraphic">
          <ac:chgData name="FEDERICO BERERA" userId="3da53b49-5856-4ef4-af99-cc42624ab68f" providerId="ADAL" clId="{61D4A2AF-7C83-3248-AF88-5F1A74D0F44D}" dt="2024-02-09T13:21:01.959" v="841" actId="478"/>
          <ac:graphicFrameMkLst>
            <pc:docMk/>
            <pc:sldMk cId="3071046667" sldId="334"/>
            <ac:graphicFrameMk id="4" creationId="{3DAD9A5F-1F5B-571D-B974-C0AB2370D731}"/>
          </ac:graphicFrameMkLst>
        </pc:graphicFrameChg>
        <pc:graphicFrameChg chg="add mod modGraphic">
          <ac:chgData name="FEDERICO BERERA" userId="3da53b49-5856-4ef4-af99-cc42624ab68f" providerId="ADAL" clId="{61D4A2AF-7C83-3248-AF88-5F1A74D0F44D}" dt="2024-02-09T13:23:57.082" v="931" actId="20577"/>
          <ac:graphicFrameMkLst>
            <pc:docMk/>
            <pc:sldMk cId="3071046667" sldId="334"/>
            <ac:graphicFrameMk id="6" creationId="{FA14D6FC-477D-D2DB-C6C4-E733F39A709F}"/>
          </ac:graphicFrameMkLst>
        </pc:graphicFrameChg>
      </pc:sldChg>
      <pc:sldChg chg="modSp add del mod ord">
        <pc:chgData name="FEDERICO BERERA" userId="3da53b49-5856-4ef4-af99-cc42624ab68f" providerId="ADAL" clId="{61D4A2AF-7C83-3248-AF88-5F1A74D0F44D}" dt="2024-02-12T17:32:41.038" v="946" actId="2696"/>
        <pc:sldMkLst>
          <pc:docMk/>
          <pc:sldMk cId="585212418" sldId="335"/>
        </pc:sldMkLst>
        <pc:spChg chg="mod">
          <ac:chgData name="FEDERICO BERERA" userId="3da53b49-5856-4ef4-af99-cc42624ab68f" providerId="ADAL" clId="{61D4A2AF-7C83-3248-AF88-5F1A74D0F44D}" dt="2024-02-09T13:16:12.554" v="388" actId="20577"/>
          <ac:spMkLst>
            <pc:docMk/>
            <pc:sldMk cId="585212418" sldId="335"/>
            <ac:spMk id="6" creationId="{65E82A6F-707F-BF6A-D9BF-19F617028B9E}"/>
          </ac:spMkLst>
        </pc:spChg>
      </pc:sldChg>
      <pc:sldChg chg="addSp delSp modSp new del mod modClrScheme chgLayout">
        <pc:chgData name="FEDERICO BERERA" userId="3da53b49-5856-4ef4-af99-cc42624ab68f" providerId="ADAL" clId="{61D4A2AF-7C83-3248-AF88-5F1A74D0F44D}" dt="2024-02-12T17:32:40.871" v="945" actId="2696"/>
        <pc:sldMkLst>
          <pc:docMk/>
          <pc:sldMk cId="3167638867" sldId="336"/>
        </pc:sldMkLst>
        <pc:spChg chg="del mod ord">
          <ac:chgData name="FEDERICO BERERA" userId="3da53b49-5856-4ef4-af99-cc42624ab68f" providerId="ADAL" clId="{61D4A2AF-7C83-3248-AF88-5F1A74D0F44D}" dt="2024-02-09T13:16:42.559" v="390" actId="700"/>
          <ac:spMkLst>
            <pc:docMk/>
            <pc:sldMk cId="3167638867" sldId="336"/>
            <ac:spMk id="2" creationId="{052BAD22-E132-2894-813D-1073307E2447}"/>
          </ac:spMkLst>
        </pc:spChg>
        <pc:spChg chg="mod ord">
          <ac:chgData name="FEDERICO BERERA" userId="3da53b49-5856-4ef4-af99-cc42624ab68f" providerId="ADAL" clId="{61D4A2AF-7C83-3248-AF88-5F1A74D0F44D}" dt="2024-02-09T13:16:42.559" v="390" actId="700"/>
          <ac:spMkLst>
            <pc:docMk/>
            <pc:sldMk cId="3167638867" sldId="336"/>
            <ac:spMk id="3" creationId="{061A3F2A-D8DD-3F72-81D2-EF1EAD6861B0}"/>
          </ac:spMkLst>
        </pc:spChg>
        <pc:spChg chg="del mod ord">
          <ac:chgData name="FEDERICO BERERA" userId="3da53b49-5856-4ef4-af99-cc42624ab68f" providerId="ADAL" clId="{61D4A2AF-7C83-3248-AF88-5F1A74D0F44D}" dt="2024-02-09T13:16:42.559" v="390" actId="700"/>
          <ac:spMkLst>
            <pc:docMk/>
            <pc:sldMk cId="3167638867" sldId="336"/>
            <ac:spMk id="4" creationId="{F27D7FDB-EAF6-2724-D45F-621159FF5FFB}"/>
          </ac:spMkLst>
        </pc:spChg>
        <pc:spChg chg="add mod ord">
          <ac:chgData name="FEDERICO BERERA" userId="3da53b49-5856-4ef4-af99-cc42624ab68f" providerId="ADAL" clId="{61D4A2AF-7C83-3248-AF88-5F1A74D0F44D}" dt="2024-02-09T13:17:10.730" v="435" actId="20577"/>
          <ac:spMkLst>
            <pc:docMk/>
            <pc:sldMk cId="3167638867" sldId="336"/>
            <ac:spMk id="5" creationId="{0A3A2684-09D8-30AB-7F15-D1191B6CFDD0}"/>
          </ac:spMkLst>
        </pc:spChg>
        <pc:spChg chg="add mod ord">
          <ac:chgData name="FEDERICO BERERA" userId="3da53b49-5856-4ef4-af99-cc42624ab68f" providerId="ADAL" clId="{61D4A2AF-7C83-3248-AF88-5F1A74D0F44D}" dt="2024-02-09T13:19:40.511" v="804" actId="20577"/>
          <ac:spMkLst>
            <pc:docMk/>
            <pc:sldMk cId="3167638867" sldId="336"/>
            <ac:spMk id="6" creationId="{F383887E-9623-A243-2EC1-5523828B1833}"/>
          </ac:spMkLst>
        </pc:spChg>
      </pc:sldChg>
      <pc:sldChg chg="modSp add del mod ord">
        <pc:chgData name="FEDERICO BERERA" userId="3da53b49-5856-4ef4-af99-cc42624ab68f" providerId="ADAL" clId="{61D4A2AF-7C83-3248-AF88-5F1A74D0F44D}" dt="2024-02-12T17:32:40.481" v="944" actId="2696"/>
        <pc:sldMkLst>
          <pc:docMk/>
          <pc:sldMk cId="1569646803" sldId="337"/>
        </pc:sldMkLst>
        <pc:spChg chg="mod">
          <ac:chgData name="FEDERICO BERERA" userId="3da53b49-5856-4ef4-af99-cc42624ab68f" providerId="ADAL" clId="{61D4A2AF-7C83-3248-AF88-5F1A74D0F44D}" dt="2024-02-09T13:20:24.769" v="838" actId="20577"/>
          <ac:spMkLst>
            <pc:docMk/>
            <pc:sldMk cId="1569646803" sldId="337"/>
            <ac:spMk id="6" creationId="{5E672CD1-80D4-9BDB-3977-0D3171A62765}"/>
          </ac:spMkLst>
        </pc:spChg>
      </pc:sldChg>
      <pc:sldMasterChg chg="delSldLayout">
        <pc:chgData name="FEDERICO BERERA" userId="3da53b49-5856-4ef4-af99-cc42624ab68f" providerId="ADAL" clId="{61D4A2AF-7C83-3248-AF88-5F1A74D0F44D}" dt="2024-02-12T17:32:43.227" v="960" actId="2696"/>
        <pc:sldMasterMkLst>
          <pc:docMk/>
          <pc:sldMasterMk cId="0" sldId="2147483667"/>
        </pc:sldMasterMkLst>
        <pc:sldLayoutChg chg="del">
          <pc:chgData name="FEDERICO BERERA" userId="3da53b49-5856-4ef4-af99-cc42624ab68f" providerId="ADAL" clId="{61D4A2AF-7C83-3248-AF88-5F1A74D0F44D}" dt="2024-02-09T13:01:42.704" v="82" actId="2696"/>
          <pc:sldLayoutMkLst>
            <pc:docMk/>
            <pc:sldMasterMk cId="0" sldId="2147483667"/>
            <pc:sldLayoutMk cId="0" sldId="2147483798"/>
          </pc:sldLayoutMkLst>
        </pc:sldLayoutChg>
        <pc:sldLayoutChg chg="del">
          <pc:chgData name="FEDERICO BERERA" userId="3da53b49-5856-4ef4-af99-cc42624ab68f" providerId="ADAL" clId="{61D4A2AF-7C83-3248-AF88-5F1A74D0F44D}" dt="2024-02-12T17:32:43.227" v="960" actId="2696"/>
          <pc:sldLayoutMkLst>
            <pc:docMk/>
            <pc:sldMasterMk cId="0" sldId="2147483667"/>
            <pc:sldLayoutMk cId="2208486561" sldId="2147483813"/>
          </pc:sldLayoutMkLst>
        </pc:sldLayoutChg>
        <pc:sldLayoutChg chg="del">
          <pc:chgData name="FEDERICO BERERA" userId="3da53b49-5856-4ef4-af99-cc42624ab68f" providerId="ADAL" clId="{61D4A2AF-7C83-3248-AF88-5F1A74D0F44D}" dt="2024-02-12T17:32:42.524" v="957" actId="2696"/>
          <pc:sldLayoutMkLst>
            <pc:docMk/>
            <pc:sldMasterMk cId="0" sldId="2147483667"/>
            <pc:sldLayoutMk cId="2834022670" sldId="2147483814"/>
          </pc:sldLayoutMkLst>
        </pc:sldLayoutChg>
        <pc:sldLayoutChg chg="del">
          <pc:chgData name="FEDERICO BERERA" userId="3da53b49-5856-4ef4-af99-cc42624ab68f" providerId="ADAL" clId="{61D4A2AF-7C83-3248-AF88-5F1A74D0F44D}" dt="2024-02-12T17:32:39.614" v="943" actId="2696"/>
          <pc:sldLayoutMkLst>
            <pc:docMk/>
            <pc:sldMasterMk cId="0" sldId="2147483667"/>
            <pc:sldLayoutMk cId="2367929846" sldId="2147483815"/>
          </pc:sldLayoutMkLst>
        </pc:sldLayoutChg>
        <pc:sldLayoutChg chg="del">
          <pc:chgData name="FEDERICO BERERA" userId="3da53b49-5856-4ef4-af99-cc42624ab68f" providerId="ADAL" clId="{61D4A2AF-7C83-3248-AF88-5F1A74D0F44D}" dt="2024-02-12T17:32:41.905" v="952" actId="2696"/>
          <pc:sldLayoutMkLst>
            <pc:docMk/>
            <pc:sldMasterMk cId="0" sldId="2147483667"/>
            <pc:sldLayoutMk cId="1564005625" sldId="2147483816"/>
          </pc:sldLayoutMkLst>
        </pc:sldLayoutChg>
      </pc:sldMasterChg>
    </pc:docChg>
  </pc:docChgLst>
  <pc:docChgLst>
    <pc:chgData name="FEDERICO BERERA" userId="3da53b49-5856-4ef4-af99-cc42624ab68f" providerId="ADAL" clId="{AEB7D2EB-0354-A343-9856-DE527C7D3980}"/>
    <pc:docChg chg="delSld modSld sldOrd modSection">
      <pc:chgData name="FEDERICO BERERA" userId="3da53b49-5856-4ef4-af99-cc42624ab68f" providerId="ADAL" clId="{AEB7D2EB-0354-A343-9856-DE527C7D3980}" dt="2020-12-07T16:22:32.542" v="32" actId="2696"/>
      <pc:docMkLst>
        <pc:docMk/>
      </pc:docMkLst>
      <pc:sldChg chg="modSp">
        <pc:chgData name="FEDERICO BERERA" userId="3da53b49-5856-4ef4-af99-cc42624ab68f" providerId="ADAL" clId="{AEB7D2EB-0354-A343-9856-DE527C7D3980}" dt="2020-12-07T16:22:08.464" v="28" actId="20577"/>
        <pc:sldMkLst>
          <pc:docMk/>
          <pc:sldMk cId="2757853792" sldId="327"/>
        </pc:sldMkLst>
        <pc:spChg chg="mod">
          <ac:chgData name="FEDERICO BERERA" userId="3da53b49-5856-4ef4-af99-cc42624ab68f" providerId="ADAL" clId="{AEB7D2EB-0354-A343-9856-DE527C7D3980}" dt="2020-12-07T16:22:02.407" v="23" actId="20577"/>
          <ac:spMkLst>
            <pc:docMk/>
            <pc:sldMk cId="2757853792" sldId="327"/>
            <ac:spMk id="2" creationId="{00000000-0000-0000-0000-000000000000}"/>
          </ac:spMkLst>
        </pc:spChg>
        <pc:spChg chg="mod">
          <ac:chgData name="FEDERICO BERERA" userId="3da53b49-5856-4ef4-af99-cc42624ab68f" providerId="ADAL" clId="{AEB7D2EB-0354-A343-9856-DE527C7D3980}" dt="2020-12-07T16:22:08.464" v="28" actId="20577"/>
          <ac:spMkLst>
            <pc:docMk/>
            <pc:sldMk cId="2757853792" sldId="327"/>
            <ac:spMk id="12" creationId="{6CFE9CEE-1561-F546-AD0B-B943211A6086}"/>
          </ac:spMkLst>
        </pc:spChg>
      </pc:sldChg>
      <pc:sldChg chg="ord">
        <pc:chgData name="FEDERICO BERERA" userId="3da53b49-5856-4ef4-af99-cc42624ab68f" providerId="ADAL" clId="{AEB7D2EB-0354-A343-9856-DE527C7D3980}" dt="2020-12-07T16:22:17.621" v="30"/>
        <pc:sldMkLst>
          <pc:docMk/>
          <pc:sldMk cId="1109453814" sldId="328"/>
        </pc:sldMkLst>
      </pc:sldChg>
      <pc:sldChg chg="del">
        <pc:chgData name="FEDERICO BERERA" userId="3da53b49-5856-4ef4-af99-cc42624ab68f" providerId="ADAL" clId="{AEB7D2EB-0354-A343-9856-DE527C7D3980}" dt="2020-12-07T16:22:13.181" v="29" actId="2696"/>
        <pc:sldMkLst>
          <pc:docMk/>
          <pc:sldMk cId="308264838" sldId="329"/>
        </pc:sldMkLst>
      </pc:sldChg>
      <pc:sldChg chg="del">
        <pc:chgData name="FEDERICO BERERA" userId="3da53b49-5856-4ef4-af99-cc42624ab68f" providerId="ADAL" clId="{AEB7D2EB-0354-A343-9856-DE527C7D3980}" dt="2020-12-07T16:22:32.542" v="32" actId="2696"/>
        <pc:sldMkLst>
          <pc:docMk/>
          <pc:sldMk cId="2522503782" sldId="330"/>
        </pc:sldMkLst>
      </pc:sldChg>
      <pc:sldChg chg="modSp">
        <pc:chgData name="FEDERICO BERERA" userId="3da53b49-5856-4ef4-af99-cc42624ab68f" providerId="ADAL" clId="{AEB7D2EB-0354-A343-9856-DE527C7D3980}" dt="2020-12-07T16:21:27.798" v="6" actId="20577"/>
        <pc:sldMkLst>
          <pc:docMk/>
          <pc:sldMk cId="4181515932" sldId="331"/>
        </pc:sldMkLst>
        <pc:spChg chg="mod">
          <ac:chgData name="FEDERICO BERERA" userId="3da53b49-5856-4ef4-af99-cc42624ab68f" providerId="ADAL" clId="{AEB7D2EB-0354-A343-9856-DE527C7D3980}" dt="2020-12-07T16:21:27.798" v="6" actId="20577"/>
          <ac:spMkLst>
            <pc:docMk/>
            <pc:sldMk cId="4181515932" sldId="331"/>
            <ac:spMk id="6" creationId="{00000000-0000-0000-0000-000000000000}"/>
          </ac:spMkLst>
        </pc:spChg>
      </pc:sldChg>
      <pc:sldChg chg="modSp ord">
        <pc:chgData name="FEDERICO BERERA" userId="3da53b49-5856-4ef4-af99-cc42624ab68f" providerId="ADAL" clId="{AEB7D2EB-0354-A343-9856-DE527C7D3980}" dt="2020-12-07T16:22:24.903" v="31"/>
        <pc:sldMkLst>
          <pc:docMk/>
          <pc:sldMk cId="3382476226" sldId="332"/>
        </pc:sldMkLst>
        <pc:spChg chg="mod">
          <ac:chgData name="FEDERICO BERERA" userId="3da53b49-5856-4ef4-af99-cc42624ab68f" providerId="ADAL" clId="{AEB7D2EB-0354-A343-9856-DE527C7D3980}" dt="2020-12-07T16:21:45.154" v="14" actId="20577"/>
          <ac:spMkLst>
            <pc:docMk/>
            <pc:sldMk cId="3382476226" sldId="332"/>
            <ac:spMk id="4" creationId="{C5313302-D946-4244-A6E2-1740A1DF213C}"/>
          </ac:spMkLst>
        </pc:spChg>
      </pc:sldChg>
    </pc:docChg>
  </pc:docChgLst>
  <pc:docChgLst>
    <pc:chgData name="FEDERICO BERERA" userId="3da53b49-5856-4ef4-af99-cc42624ab68f" providerId="ADAL" clId="{4B40FCC5-3FF6-6F47-89B1-AA8AD1E1A1C2}"/>
    <pc:docChg chg="custSel addSld delSld modSld sldOrd delSection modSection">
      <pc:chgData name="FEDERICO BERERA" userId="3da53b49-5856-4ef4-af99-cc42624ab68f" providerId="ADAL" clId="{4B40FCC5-3FF6-6F47-89B1-AA8AD1E1A1C2}" dt="2020-10-13T13:07:01.594" v="878" actId="20577"/>
      <pc:docMkLst>
        <pc:docMk/>
      </pc:docMkLst>
      <pc:sldChg chg="del">
        <pc:chgData name="FEDERICO BERERA" userId="3da53b49-5856-4ef4-af99-cc42624ab68f" providerId="ADAL" clId="{4B40FCC5-3FF6-6F47-89B1-AA8AD1E1A1C2}" dt="2020-10-13T12:16:57.895" v="0" actId="2696"/>
        <pc:sldMkLst>
          <pc:docMk/>
          <pc:sldMk cId="0" sldId="319"/>
        </pc:sldMkLst>
      </pc:sldChg>
      <pc:sldChg chg="del">
        <pc:chgData name="FEDERICO BERERA" userId="3da53b49-5856-4ef4-af99-cc42624ab68f" providerId="ADAL" clId="{4B40FCC5-3FF6-6F47-89B1-AA8AD1E1A1C2}" dt="2020-10-13T12:16:57.908" v="1" actId="2696"/>
        <pc:sldMkLst>
          <pc:docMk/>
          <pc:sldMk cId="1221818473" sldId="323"/>
        </pc:sldMkLst>
      </pc:sldChg>
      <pc:sldChg chg="del">
        <pc:chgData name="FEDERICO BERERA" userId="3da53b49-5856-4ef4-af99-cc42624ab68f" providerId="ADAL" clId="{4B40FCC5-3FF6-6F47-89B1-AA8AD1E1A1C2}" dt="2020-10-13T12:16:57.924" v="2" actId="2696"/>
        <pc:sldMkLst>
          <pc:docMk/>
          <pc:sldMk cId="3768855463" sldId="324"/>
        </pc:sldMkLst>
      </pc:sldChg>
      <pc:sldChg chg="addSp delSp modSp">
        <pc:chgData name="FEDERICO BERERA" userId="3da53b49-5856-4ef4-af99-cc42624ab68f" providerId="ADAL" clId="{4B40FCC5-3FF6-6F47-89B1-AA8AD1E1A1C2}" dt="2020-10-13T13:07:01.594" v="878" actId="20577"/>
        <pc:sldMkLst>
          <pc:docMk/>
          <pc:sldMk cId="2757853792" sldId="327"/>
        </pc:sldMkLst>
        <pc:spChg chg="mod">
          <ac:chgData name="FEDERICO BERERA" userId="3da53b49-5856-4ef4-af99-cc42624ab68f" providerId="ADAL" clId="{4B40FCC5-3FF6-6F47-89B1-AA8AD1E1A1C2}" dt="2020-10-13T12:35:34.280" v="721" actId="114"/>
          <ac:spMkLst>
            <pc:docMk/>
            <pc:sldMk cId="2757853792" sldId="327"/>
            <ac:spMk id="2" creationId="{00000000-0000-0000-0000-000000000000}"/>
          </ac:spMkLst>
        </pc:spChg>
        <pc:spChg chg="add del mod">
          <ac:chgData name="FEDERICO BERERA" userId="3da53b49-5856-4ef4-af99-cc42624ab68f" providerId="ADAL" clId="{4B40FCC5-3FF6-6F47-89B1-AA8AD1E1A1C2}" dt="2020-10-13T12:18:52.846" v="153" actId="478"/>
          <ac:spMkLst>
            <pc:docMk/>
            <pc:sldMk cId="2757853792" sldId="327"/>
            <ac:spMk id="4" creationId="{C62EAB5A-2F27-B646-BC5B-972A7F2F178E}"/>
          </ac:spMkLst>
        </pc:spChg>
        <pc:spChg chg="add del mod">
          <ac:chgData name="FEDERICO BERERA" userId="3da53b49-5856-4ef4-af99-cc42624ab68f" providerId="ADAL" clId="{4B40FCC5-3FF6-6F47-89B1-AA8AD1E1A1C2}" dt="2020-10-13T12:18:55.436" v="154" actId="478"/>
          <ac:spMkLst>
            <pc:docMk/>
            <pc:sldMk cId="2757853792" sldId="327"/>
            <ac:spMk id="6" creationId="{AC5AE7CB-A528-5142-BD3D-D3A354775B4E}"/>
          </ac:spMkLst>
        </pc:spChg>
        <pc:spChg chg="add del mod">
          <ac:chgData name="FEDERICO BERERA" userId="3da53b49-5856-4ef4-af99-cc42624ab68f" providerId="ADAL" clId="{4B40FCC5-3FF6-6F47-89B1-AA8AD1E1A1C2}" dt="2020-10-13T12:18:57.334" v="155" actId="478"/>
          <ac:spMkLst>
            <pc:docMk/>
            <pc:sldMk cId="2757853792" sldId="327"/>
            <ac:spMk id="8" creationId="{0E5062AE-A226-534E-860B-FF18CDA02371}"/>
          </ac:spMkLst>
        </pc:spChg>
        <pc:spChg chg="add mod">
          <ac:chgData name="FEDERICO BERERA" userId="3da53b49-5856-4ef4-af99-cc42624ab68f" providerId="ADAL" clId="{4B40FCC5-3FF6-6F47-89B1-AA8AD1E1A1C2}" dt="2020-10-13T12:19:02.882" v="156"/>
          <ac:spMkLst>
            <pc:docMk/>
            <pc:sldMk cId="2757853792" sldId="327"/>
            <ac:spMk id="9" creationId="{C204915C-7FDB-E744-AC5E-DFFC1B82ABCE}"/>
          </ac:spMkLst>
        </pc:spChg>
        <pc:spChg chg="del">
          <ac:chgData name="FEDERICO BERERA" userId="3da53b49-5856-4ef4-af99-cc42624ab68f" providerId="ADAL" clId="{4B40FCC5-3FF6-6F47-89B1-AA8AD1E1A1C2}" dt="2020-10-13T12:18:42.683" v="150" actId="478"/>
          <ac:spMkLst>
            <pc:docMk/>
            <pc:sldMk cId="2757853792" sldId="327"/>
            <ac:spMk id="10" creationId="{00000000-0000-0000-0000-000000000000}"/>
          </ac:spMkLst>
        </pc:spChg>
        <pc:spChg chg="del">
          <ac:chgData name="FEDERICO BERERA" userId="3da53b49-5856-4ef4-af99-cc42624ab68f" providerId="ADAL" clId="{4B40FCC5-3FF6-6F47-89B1-AA8AD1E1A1C2}" dt="2020-10-13T12:18:45.216" v="151" actId="478"/>
          <ac:spMkLst>
            <pc:docMk/>
            <pc:sldMk cId="2757853792" sldId="327"/>
            <ac:spMk id="11" creationId="{00000000-0000-0000-0000-000000000000}"/>
          </ac:spMkLst>
        </pc:spChg>
        <pc:spChg chg="add mod">
          <ac:chgData name="FEDERICO BERERA" userId="3da53b49-5856-4ef4-af99-cc42624ab68f" providerId="ADAL" clId="{4B40FCC5-3FF6-6F47-89B1-AA8AD1E1A1C2}" dt="2020-10-13T13:07:01.594" v="878" actId="20577"/>
          <ac:spMkLst>
            <pc:docMk/>
            <pc:sldMk cId="2757853792" sldId="327"/>
            <ac:spMk id="12" creationId="{6CFE9CEE-1561-F546-AD0B-B943211A6086}"/>
          </ac:spMkLst>
        </pc:spChg>
        <pc:spChg chg="del">
          <ac:chgData name="FEDERICO BERERA" userId="3da53b49-5856-4ef4-af99-cc42624ab68f" providerId="ADAL" clId="{4B40FCC5-3FF6-6F47-89B1-AA8AD1E1A1C2}" dt="2020-10-13T12:18:47.390" v="152" actId="478"/>
          <ac:spMkLst>
            <pc:docMk/>
            <pc:sldMk cId="2757853792" sldId="327"/>
            <ac:spMk id="19" creationId="{00000000-0000-0000-0000-000000000000}"/>
          </ac:spMkLst>
        </pc:spChg>
      </pc:sldChg>
      <pc:sldChg chg="modSp">
        <pc:chgData name="FEDERICO BERERA" userId="3da53b49-5856-4ef4-af99-cc42624ab68f" providerId="ADAL" clId="{4B40FCC5-3FF6-6F47-89B1-AA8AD1E1A1C2}" dt="2020-10-13T12:18:31.231" v="149" actId="20577"/>
        <pc:sldMkLst>
          <pc:docMk/>
          <pc:sldMk cId="4181515932" sldId="331"/>
        </pc:sldMkLst>
        <pc:spChg chg="mod">
          <ac:chgData name="FEDERICO BERERA" userId="3da53b49-5856-4ef4-af99-cc42624ab68f" providerId="ADAL" clId="{4B40FCC5-3FF6-6F47-89B1-AA8AD1E1A1C2}" dt="2020-10-13T12:18:31.231" v="149" actId="20577"/>
          <ac:spMkLst>
            <pc:docMk/>
            <pc:sldMk cId="4181515932" sldId="331"/>
            <ac:spMk id="6" creationId="{00000000-0000-0000-0000-000000000000}"/>
          </ac:spMkLst>
        </pc:spChg>
      </pc:sldChg>
      <pc:sldChg chg="del">
        <pc:chgData name="FEDERICO BERERA" userId="3da53b49-5856-4ef4-af99-cc42624ab68f" providerId="ADAL" clId="{4B40FCC5-3FF6-6F47-89B1-AA8AD1E1A1C2}" dt="2020-10-13T12:16:57.947" v="3" actId="2696"/>
        <pc:sldMkLst>
          <pc:docMk/>
          <pc:sldMk cId="3017356903" sldId="332"/>
        </pc:sldMkLst>
      </pc:sldChg>
      <pc:sldChg chg="modSp add ord">
        <pc:chgData name="FEDERICO BERERA" userId="3da53b49-5856-4ef4-af99-cc42624ab68f" providerId="ADAL" clId="{4B40FCC5-3FF6-6F47-89B1-AA8AD1E1A1C2}" dt="2020-10-13T12:35:52.665" v="728" actId="20577"/>
        <pc:sldMkLst>
          <pc:docMk/>
          <pc:sldMk cId="3382476226" sldId="332"/>
        </pc:sldMkLst>
        <pc:spChg chg="mod">
          <ac:chgData name="FEDERICO BERERA" userId="3da53b49-5856-4ef4-af99-cc42624ab68f" providerId="ADAL" clId="{4B40FCC5-3FF6-6F47-89B1-AA8AD1E1A1C2}" dt="2020-10-13T12:33:47.917" v="502" actId="20577"/>
          <ac:spMkLst>
            <pc:docMk/>
            <pc:sldMk cId="3382476226" sldId="332"/>
            <ac:spMk id="2" creationId="{238A2BFC-83DC-3949-909A-A9CA59F62862}"/>
          </ac:spMkLst>
        </pc:spChg>
        <pc:spChg chg="mod">
          <ac:chgData name="FEDERICO BERERA" userId="3da53b49-5856-4ef4-af99-cc42624ab68f" providerId="ADAL" clId="{4B40FCC5-3FF6-6F47-89B1-AA8AD1E1A1C2}" dt="2020-10-13T12:35:52.665" v="728" actId="20577"/>
          <ac:spMkLst>
            <pc:docMk/>
            <pc:sldMk cId="3382476226" sldId="332"/>
            <ac:spMk id="4" creationId="{C5313302-D946-4244-A6E2-1740A1DF213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11/03/2024</a:t>
            </a:fld>
            <a:endParaRPr lang="fr-FR" dirty="0"/>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Ce mercredi</a:t>
            </a:r>
            <a:r>
              <a:rPr lang="fr-FR" baseline="0" dirty="0" smtClean="0"/>
              <a:t> 13 mars, a lieu une </a:t>
            </a:r>
            <a:r>
              <a:rPr lang="fr-FR" dirty="0" smtClean="0"/>
              <a:t>visite au profit des membres du rectorat de l’académie de Rennes (</a:t>
            </a:r>
            <a:r>
              <a:rPr lang="fr-FR" baseline="0" dirty="0" smtClean="0"/>
              <a:t>IEN STI)</a:t>
            </a:r>
            <a:r>
              <a:rPr lang="fr-FR" dirty="0" smtClean="0"/>
              <a:t> est prévue sur la base d’aéronautique navale de Lanvéoc-</a:t>
            </a:r>
            <a:r>
              <a:rPr lang="fr-FR" dirty="0" err="1" smtClean="0"/>
              <a:t>Poulmic</a:t>
            </a:r>
            <a:r>
              <a:rPr lang="fr-FR" dirty="0" smtClean="0"/>
              <a:t> (29). Cette visite exclusive a pour objectif de leur faire découvrir les lieux de stage de nos étudiants et de les sensibiliser aux métiers de</a:t>
            </a:r>
          </a:p>
          <a:p>
            <a:r>
              <a:rPr lang="fr-FR" dirty="0" smtClean="0"/>
              <a:t>l’aéronautique naval.</a:t>
            </a:r>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3</a:t>
            </a:fld>
            <a:endParaRPr lang="fr-FR" dirty="0"/>
          </a:p>
        </p:txBody>
      </p:sp>
    </p:spTree>
    <p:extLst>
      <p:ext uri="{BB962C8B-B14F-4D97-AF65-F5344CB8AC3E}">
        <p14:creationId xmlns:p14="http://schemas.microsoft.com/office/powerpoint/2010/main" val="2162643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smtClean="0"/>
              <a:t>Les retours sont très positifs et motivent le développement de nouvelles actions.</a:t>
            </a:r>
          </a:p>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4</a:t>
            </a:fld>
            <a:endParaRPr lang="fr-FR" dirty="0"/>
          </a:p>
        </p:txBody>
      </p:sp>
    </p:spTree>
    <p:extLst>
      <p:ext uri="{BB962C8B-B14F-4D97-AF65-F5344CB8AC3E}">
        <p14:creationId xmlns:p14="http://schemas.microsoft.com/office/powerpoint/2010/main" val="370138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smtClean="0"/>
              <a:t>Les retours sont très positifs et motivent le développement de nouvelles actions.</a:t>
            </a:r>
          </a:p>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5</a:t>
            </a:fld>
            <a:endParaRPr lang="fr-FR" dirty="0"/>
          </a:p>
        </p:txBody>
      </p:sp>
    </p:spTree>
    <p:extLst>
      <p:ext uri="{BB962C8B-B14F-4D97-AF65-F5344CB8AC3E}">
        <p14:creationId xmlns:p14="http://schemas.microsoft.com/office/powerpoint/2010/main" val="698402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smtClean="0"/>
              <a:t>Les retours sont très positifs et motivent le développement de nouvelles actions.</a:t>
            </a:r>
          </a:p>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6</a:t>
            </a:fld>
            <a:endParaRPr lang="fr-FR" dirty="0"/>
          </a:p>
        </p:txBody>
      </p:sp>
    </p:spTree>
    <p:extLst>
      <p:ext uri="{BB962C8B-B14F-4D97-AF65-F5344CB8AC3E}">
        <p14:creationId xmlns:p14="http://schemas.microsoft.com/office/powerpoint/2010/main" val="3072409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smtClean="0"/>
              <a:t>Les retours sont très positifs et motivent le développement de nouvelles actions.</a:t>
            </a:r>
          </a:p>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7</a:t>
            </a:fld>
            <a:endParaRPr lang="fr-FR" dirty="0"/>
          </a:p>
        </p:txBody>
      </p:sp>
    </p:spTree>
    <p:extLst>
      <p:ext uri="{BB962C8B-B14F-4D97-AF65-F5344CB8AC3E}">
        <p14:creationId xmlns:p14="http://schemas.microsoft.com/office/powerpoint/2010/main" val="20344792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Au niveau national, cette option est proposée à 51 lycées et près de 1 300 élèves</a:t>
            </a:r>
          </a:p>
          <a:p>
            <a:r>
              <a:rPr lang="fr-FR" dirty="0" smtClean="0"/>
              <a:t>CSR : commercialisation et services en restauration</a:t>
            </a:r>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9</a:t>
            </a:fld>
            <a:endParaRPr lang="fr-FR" dirty="0"/>
          </a:p>
        </p:txBody>
      </p:sp>
    </p:spTree>
    <p:extLst>
      <p:ext uri="{BB962C8B-B14F-4D97-AF65-F5344CB8AC3E}">
        <p14:creationId xmlns:p14="http://schemas.microsoft.com/office/powerpoint/2010/main" val="34841102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En 2022 : 4 Bac Pro et 3 BTS ont bénéficiés de l’aide financière</a:t>
            </a:r>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10</a:t>
            </a:fld>
            <a:endParaRPr lang="fr-FR" dirty="0"/>
          </a:p>
        </p:txBody>
      </p:sp>
    </p:spTree>
    <p:extLst>
      <p:ext uri="{BB962C8B-B14F-4D97-AF65-F5344CB8AC3E}">
        <p14:creationId xmlns:p14="http://schemas.microsoft.com/office/powerpoint/2010/main" val="27080388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En 2022 : 4 Bac Pro et 3 BTS ont bénéficiés de l’aide financière</a:t>
            </a:r>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11</a:t>
            </a:fld>
            <a:endParaRPr lang="fr-FR" dirty="0"/>
          </a:p>
        </p:txBody>
      </p:sp>
    </p:spTree>
    <p:extLst>
      <p:ext uri="{BB962C8B-B14F-4D97-AF65-F5344CB8AC3E}">
        <p14:creationId xmlns:p14="http://schemas.microsoft.com/office/powerpoint/2010/main" val="31560119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r>
              <a:rPr lang="fr-FR"/>
              <a:t>XX/XX/XXXX</a:t>
            </a:r>
            <a:endParaRPr lang="fr-FR" dirty="0"/>
          </a:p>
        </p:txBody>
      </p:sp>
      <p:sp>
        <p:nvSpPr>
          <p:cNvPr id="5" name="Espace réservé du pied de page 4"/>
          <p:cNvSpPr>
            <a:spLocks noGrp="1"/>
          </p:cNvSpPr>
          <p:nvPr>
            <p:ph type="ftr" sz="quarter" idx="11"/>
          </p:nvPr>
        </p:nvSpPr>
        <p:spPr bwMode="gray">
          <a:xfrm>
            <a:off x="720000" y="3919897"/>
            <a:ext cx="3240000" cy="900000"/>
          </a:xfrm>
          <a:prstGeom prst="rect">
            <a:avLst/>
          </a:prstGeom>
        </p:spPr>
        <p:txBody>
          <a:bodyPr anchor="b" anchorCtr="0"/>
          <a:lstStyle>
            <a:lvl1pPr>
              <a:defRPr sz="1150"/>
            </a:lvl1pPr>
          </a:lstStyle>
          <a:p>
            <a:r>
              <a:rPr lang="fr-FR" dirty="0"/>
              <a:t>Inspection générale de l’éducation,</a:t>
            </a:r>
            <a:br>
              <a:rPr lang="fr-FR" dirty="0"/>
            </a:br>
            <a:r>
              <a:rPr lang="fr-FR" dirty="0"/>
              <a:t>du sport et de la recherche </a:t>
            </a:r>
          </a:p>
        </p:txBody>
      </p:sp>
      <p:sp>
        <p:nvSpPr>
          <p:cNvPr id="6" name="Espace réservé du numéro de diapositive 5"/>
          <p:cNvSpPr>
            <a:spLocks noGrp="1"/>
          </p:cNvSpPr>
          <p:nvPr>
            <p:ph type="sldNum" sz="quarter" idx="12"/>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11" name="Image 10">
            <a:extLst>
              <a:ext uri="{FF2B5EF4-FFF2-40B4-BE49-F238E27FC236}">
                <a16:creationId xmlns:a16="http://schemas.microsoft.com/office/drawing/2014/main" id="{67176BF8-0E9B-6545-8201-9FD5D1F6C536}"/>
              </a:ext>
            </a:extLst>
          </p:cNvPr>
          <p:cNvPicPr>
            <a:picLocks noChangeAspect="1"/>
          </p:cNvPicPr>
          <p:nvPr userDrawn="1"/>
        </p:nvPicPr>
        <p:blipFill>
          <a:blip r:embed="rId2"/>
          <a:stretch>
            <a:fillRect/>
          </a:stretch>
        </p:blipFill>
        <p:spPr>
          <a:xfrm>
            <a:off x="323528" y="177075"/>
            <a:ext cx="3135919" cy="2844000"/>
          </a:xfrm>
          <a:prstGeom prst="rect">
            <a:avLst/>
          </a:prstGeom>
        </p:spPr>
      </p:pic>
      <p:pic>
        <p:nvPicPr>
          <p:cNvPr id="10" name="Image 9">
            <a:extLst>
              <a:ext uri="{FF2B5EF4-FFF2-40B4-BE49-F238E27FC236}">
                <a16:creationId xmlns:a16="http://schemas.microsoft.com/office/drawing/2014/main" id="{052A0ED1-3FEF-0A43-8552-58B203600D9C}"/>
              </a:ext>
            </a:extLst>
          </p:cNvPr>
          <p:cNvPicPr>
            <a:picLocks noChangeAspect="1"/>
          </p:cNvPicPr>
          <p:nvPr userDrawn="1"/>
        </p:nvPicPr>
        <p:blipFill>
          <a:blip r:embed="rId3"/>
          <a:stretch>
            <a:fillRect/>
          </a:stretch>
        </p:blipFill>
        <p:spPr>
          <a:xfrm>
            <a:off x="6444208" y="544975"/>
            <a:ext cx="2016224" cy="1248855"/>
          </a:xfrm>
          <a:prstGeom prst="rect">
            <a:avLst/>
          </a:prstGeom>
        </p:spPr>
      </p:pic>
    </p:spTree>
    <p:extLst>
      <p:ext uri="{BB962C8B-B14F-4D97-AF65-F5344CB8AC3E}">
        <p14:creationId xmlns:p14="http://schemas.microsoft.com/office/powerpoint/2010/main" val="3432610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8" name="Espace réservé du numéro de diapositive 7"/>
          <p:cNvSpPr>
            <a:spLocks noGrp="1"/>
          </p:cNvSpPr>
          <p:nvPr>
            <p:ph type="sldNum" sz="quarter" idx="12"/>
          </p:nvPr>
        </p:nvSpPr>
        <p:spPr bwMode="gray">
          <a:xfrm>
            <a:off x="7434000" y="4796511"/>
            <a:ext cx="1350000" cy="360000"/>
          </a:xfrm>
        </p:spPr>
        <p:txBody>
          <a:bodyPr/>
          <a:lstStyle/>
          <a:p>
            <a:fld id="{733122C9-A0B9-462F-8757-0847AD287B63}" type="slidenum">
              <a:rPr lang="fr-FR" smtClean="0"/>
              <a:pPr/>
              <a:t>‹N°›</a:t>
            </a:fld>
            <a:endParaRPr lang="fr-FR" dirty="0"/>
          </a:p>
        </p:txBody>
      </p:sp>
      <p:sp>
        <p:nvSpPr>
          <p:cNvPr id="11" name="Espace réservé du texte 10"/>
          <p:cNvSpPr>
            <a:spLocks noGrp="1"/>
          </p:cNvSpPr>
          <p:nvPr>
            <p:ph type="body" sz="quarter" idx="13" hasCustomPrompt="1"/>
          </p:nvPr>
        </p:nvSpPr>
        <p:spPr bwMode="gray">
          <a:xfrm>
            <a:off x="360000" y="2346046"/>
            <a:ext cx="8424000" cy="2077200"/>
          </a:xfr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pic>
        <p:nvPicPr>
          <p:cNvPr id="13" name="Image 12">
            <a:extLst>
              <a:ext uri="{FF2B5EF4-FFF2-40B4-BE49-F238E27FC236}">
                <a16:creationId xmlns:a16="http://schemas.microsoft.com/office/drawing/2014/main" id="{ED506F14-ED0D-7542-8543-B7C07D594069}"/>
              </a:ext>
            </a:extLst>
          </p:cNvPr>
          <p:cNvPicPr>
            <a:picLocks noChangeAspect="1"/>
          </p:cNvPicPr>
          <p:nvPr userDrawn="1"/>
        </p:nvPicPr>
        <p:blipFill>
          <a:blip r:embed="rId2"/>
          <a:stretch>
            <a:fillRect/>
          </a:stretch>
        </p:blipFill>
        <p:spPr>
          <a:xfrm>
            <a:off x="7046496" y="360000"/>
            <a:ext cx="1737504" cy="1076215"/>
          </a:xfrm>
          <a:prstGeom prst="rect">
            <a:avLst/>
          </a:prstGeom>
        </p:spPr>
      </p:pic>
      <p:pic>
        <p:nvPicPr>
          <p:cNvPr id="14" name="Image 13">
            <a:extLst>
              <a:ext uri="{FF2B5EF4-FFF2-40B4-BE49-F238E27FC236}">
                <a16:creationId xmlns:a16="http://schemas.microsoft.com/office/drawing/2014/main" id="{D87260C3-EF3A-0B48-9C85-9F85D7A88D50}"/>
              </a:ext>
            </a:extLst>
          </p:cNvPr>
          <p:cNvPicPr>
            <a:picLocks noChangeAspect="1"/>
          </p:cNvPicPr>
          <p:nvPr userDrawn="1"/>
        </p:nvPicPr>
        <p:blipFill>
          <a:blip r:embed="rId3"/>
          <a:stretch>
            <a:fillRect/>
          </a:stretch>
        </p:blipFill>
        <p:spPr>
          <a:xfrm>
            <a:off x="180000" y="180000"/>
            <a:ext cx="1587803" cy="1440000"/>
          </a:xfrm>
          <a:prstGeom prst="rect">
            <a:avLst/>
          </a:prstGeom>
        </p:spPr>
      </p:pic>
    </p:spTree>
    <p:extLst>
      <p:ext uri="{BB962C8B-B14F-4D97-AF65-F5344CB8AC3E}">
        <p14:creationId xmlns:p14="http://schemas.microsoft.com/office/powerpoint/2010/main" val="3483904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59998" y="1891968"/>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Tree>
    <p:extLst>
      <p:ext uri="{BB962C8B-B14F-4D97-AF65-F5344CB8AC3E}">
        <p14:creationId xmlns:p14="http://schemas.microsoft.com/office/powerpoint/2010/main" val="1641030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738000"/>
            <a:ext cx="9144000" cy="4406400"/>
          </a:xfr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359999" y="738000"/>
            <a:ext cx="8424000" cy="40464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396000" indent="-396000">
              <a:buFont typeface="+mj-lt"/>
              <a:buAutoNum type="arabicPeriod"/>
              <a:defRPr sz="3250"/>
            </a:lvl1pPr>
          </a:lstStyle>
          <a:p>
            <a:r>
              <a:rPr lang="fr-FR" dirty="0"/>
              <a:t>Titre</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1908596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a:xfrm>
            <a:off x="7614000" y="4783500"/>
            <a:ext cx="1170000" cy="360000"/>
          </a:xfrm>
          <a:prstGeom prst="rect">
            <a:avLst/>
          </a:prstGeom>
        </p:spPr>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a:xfrm>
            <a:off x="360000" y="4783500"/>
            <a:ext cx="5904000" cy="360000"/>
          </a:xfrm>
          <a:prstGeom prst="rect">
            <a:avLst/>
          </a:prstGeom>
        </p:spPr>
        <p:txBody>
          <a:bodyPr/>
          <a:lstStyle/>
          <a:p>
            <a:r>
              <a:rPr lang="fr-FR" dirty="0"/>
              <a:t>Inspection générale de l’éducation,</a:t>
            </a:r>
            <a:br>
              <a:rPr lang="fr-FR" dirty="0"/>
            </a:br>
            <a:r>
              <a:rPr lang="fr-FR" dirty="0"/>
              <a:t>du sport et de la recherche</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0" name="Espace réservé du texte 9"/>
          <p:cNvSpPr>
            <a:spLocks noGrp="1"/>
          </p:cNvSpPr>
          <p:nvPr>
            <p:ph type="body" sz="quarter" idx="13" hasCustomPrompt="1"/>
          </p:nvPr>
        </p:nvSpPr>
        <p:spPr bwMode="gray">
          <a:xfrm>
            <a:off x="3312000" y="180000"/>
            <a:ext cx="5472000" cy="360000"/>
          </a:xfr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840454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359999" y="900000"/>
            <a:ext cx="8424000" cy="720000"/>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type="body" idx="1"/>
          </p:nvPr>
        </p:nvSpPr>
        <p:spPr bwMode="gray">
          <a:xfrm>
            <a:off x="359999" y="1836000"/>
            <a:ext cx="8424000" cy="2574000"/>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6" name="Espace réservé du numéro de diapositive 5"/>
          <p:cNvSpPr>
            <a:spLocks noGrp="1"/>
          </p:cNvSpPr>
          <p:nvPr>
            <p:ph type="sldNum" sz="quarter" idx="4"/>
          </p:nvPr>
        </p:nvSpPr>
        <p:spPr bwMode="gray">
          <a:xfrm>
            <a:off x="7433999"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pic>
        <p:nvPicPr>
          <p:cNvPr id="9" name="Image 8">
            <a:extLst>
              <a:ext uri="{FF2B5EF4-FFF2-40B4-BE49-F238E27FC236}">
                <a16:creationId xmlns:a16="http://schemas.microsoft.com/office/drawing/2014/main" id="{7C9F8281-E0B1-E740-BC5A-01ADDF3A6514}"/>
              </a:ext>
            </a:extLst>
          </p:cNvPr>
          <p:cNvPicPr>
            <a:picLocks noChangeAspect="1"/>
          </p:cNvPicPr>
          <p:nvPr userDrawn="1"/>
        </p:nvPicPr>
        <p:blipFill>
          <a:blip r:embed="rId7"/>
          <a:stretch>
            <a:fillRect/>
          </a:stretch>
        </p:blipFill>
        <p:spPr>
          <a:xfrm>
            <a:off x="1098001" y="179999"/>
            <a:ext cx="593680" cy="367727"/>
          </a:xfrm>
          <a:prstGeom prst="rect">
            <a:avLst/>
          </a:prstGeom>
        </p:spPr>
      </p:pic>
      <p:pic>
        <p:nvPicPr>
          <p:cNvPr id="12" name="Image 11">
            <a:extLst>
              <a:ext uri="{FF2B5EF4-FFF2-40B4-BE49-F238E27FC236}">
                <a16:creationId xmlns:a16="http://schemas.microsoft.com/office/drawing/2014/main" id="{81F3959E-B020-EA40-896C-0471D92513AA}"/>
              </a:ext>
            </a:extLst>
          </p:cNvPr>
          <p:cNvPicPr>
            <a:picLocks noChangeAspect="1"/>
          </p:cNvPicPr>
          <p:nvPr userDrawn="1"/>
        </p:nvPicPr>
        <p:blipFill>
          <a:blip r:embed="rId8"/>
          <a:stretch>
            <a:fillRect/>
          </a:stretch>
        </p:blipFill>
        <p:spPr>
          <a:xfrm>
            <a:off x="288000" y="108000"/>
            <a:ext cx="555733" cy="504000"/>
          </a:xfrm>
          <a:prstGeom prst="rect">
            <a:avLst/>
          </a:prstGeom>
        </p:spPr>
      </p:pic>
      <p:pic>
        <p:nvPicPr>
          <p:cNvPr id="7" name="Image 4">
            <a:extLst>
              <a:ext uri="{FF2B5EF4-FFF2-40B4-BE49-F238E27FC236}">
                <a16:creationId xmlns:a16="http://schemas.microsoft.com/office/drawing/2014/main" id="{D670A02E-8D09-7830-B3C9-D4BE8C8406A0}"/>
              </a:ext>
            </a:extLst>
          </p:cNvPr>
          <p:cNvPicPr>
            <a:picLocks noChangeAspect="1"/>
          </p:cNvPicPr>
          <p:nvPr userDrawn="1"/>
        </p:nvPicPr>
        <p:blipFill rotWithShape="1">
          <a:blip r:embed="rId9">
            <a:extLst>
              <a:ext uri="{28A0092B-C50C-407E-A947-70E740481C1C}">
                <a14:useLocalDpi xmlns:a14="http://schemas.microsoft.com/office/drawing/2010/main" val="0"/>
              </a:ext>
            </a:extLst>
          </a:blip>
          <a:srcRect t="18318" b="18046"/>
          <a:stretch/>
        </p:blipFill>
        <p:spPr>
          <a:xfrm>
            <a:off x="1763688" y="108000"/>
            <a:ext cx="792088" cy="504056"/>
          </a:xfrm>
          <a:prstGeom prst="rect">
            <a:avLst/>
          </a:prstGeom>
        </p:spPr>
      </p:pic>
    </p:spTree>
  </p:cSld>
  <p:clrMap bg1="lt1" tx1="dk1" bg2="lt2" tx2="dk2" accent1="accent1" accent2="accent2" accent3="accent3" accent4="accent4" accent5="accent5" accent6="accent6" hlink="hlink" folHlink="folHlink"/>
  <p:sldLayoutIdLst>
    <p:sldLayoutId id="2147483808" r:id="rId1"/>
    <p:sldLayoutId id="2147483812" r:id="rId2"/>
    <p:sldLayoutId id="2147483810" r:id="rId3"/>
    <p:sldLayoutId id="2147483811" r:id="rId4"/>
    <p:sldLayoutId id="2147483809" r:id="rId5"/>
  </p:sldLayoutIdLst>
  <p:hf hdr="0"/>
  <p:txStyles>
    <p:title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spcAft>
          <a:spcPts val="500"/>
        </a:spcAft>
        <a:buFont typeface="Arial" pitchFamily="34" charset="0"/>
        <a:buNone/>
        <a:defRPr sz="1050" b="0" kern="1200">
          <a:solidFill>
            <a:schemeClr val="tx1"/>
          </a:solidFill>
          <a:latin typeface="+mn-lt"/>
          <a:ea typeface="+mn-ea"/>
          <a:cs typeface="+mn-cs"/>
        </a:defRPr>
      </a:lvl1pPr>
      <a:lvl2pPr marL="252000" indent="-72000" algn="l" defTabSz="914400"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endParaRPr lang="fr-FR" dirty="0"/>
          </a:p>
        </p:txBody>
      </p:sp>
      <p:sp>
        <p:nvSpPr>
          <p:cNvPr id="7" name="Espace réservé de la date 6"/>
          <p:cNvSpPr>
            <a:spLocks noGrp="1"/>
          </p:cNvSpPr>
          <p:nvPr>
            <p:ph type="dt" sz="half" idx="10"/>
          </p:nvPr>
        </p:nvSpPr>
        <p:spPr/>
        <p:txBody>
          <a:bodyPr/>
          <a:lstStyle/>
          <a:p>
            <a:r>
              <a:rPr lang="fr-FR"/>
              <a:t>XX/XX/XXXX</a:t>
            </a:r>
            <a:endParaRPr lang="fr-FR" dirty="0"/>
          </a:p>
        </p:txBody>
      </p:sp>
      <p:sp>
        <p:nvSpPr>
          <p:cNvPr id="8" name="Espace réservé du pied de page 7"/>
          <p:cNvSpPr>
            <a:spLocks noGrp="1"/>
          </p:cNvSpPr>
          <p:nvPr>
            <p:ph type="ftr" sz="quarter" idx="11"/>
          </p:nvPr>
        </p:nvSpPr>
        <p:spPr/>
        <p:txBody>
          <a:bodyPr/>
          <a:lstStyle/>
          <a:p>
            <a:r>
              <a:rPr lang="fr-FR" dirty="0"/>
              <a:t>Inspection générale de l’éducation,</a:t>
            </a:r>
            <a:br>
              <a:rPr lang="fr-FR" dirty="0"/>
            </a:br>
            <a:r>
              <a:rPr lang="fr-FR" dirty="0"/>
              <a:t>du sport et de la recherche</a:t>
            </a:r>
          </a:p>
        </p:txBody>
      </p:sp>
      <p:sp>
        <p:nvSpPr>
          <p:cNvPr id="9" name="Espace réservé du numéro de diapositive 8"/>
          <p:cNvSpPr>
            <a:spLocks noGrp="1"/>
          </p:cNvSpPr>
          <p:nvPr>
            <p:ph type="sldNum" sz="quarter" idx="12"/>
          </p:nvPr>
        </p:nvSpPr>
        <p:spPr/>
        <p:txBody>
          <a:bodyPr/>
          <a:lstStyle/>
          <a:p>
            <a:fld id="{10C140CD-8AED-46FF-A9A2-77308F3F39AE}" type="slidenum">
              <a:rPr lang="fr-FR" smtClean="0"/>
              <a:pPr/>
              <a:t>1</a:t>
            </a:fld>
            <a:endParaRPr lang="fr-FR" dirty="0"/>
          </a:p>
        </p:txBody>
      </p:sp>
      <p:sp>
        <p:nvSpPr>
          <p:cNvPr id="2" name="Rectangle 1"/>
          <p:cNvSpPr/>
          <p:nvPr/>
        </p:nvSpPr>
        <p:spPr>
          <a:xfrm>
            <a:off x="1835696" y="2283718"/>
            <a:ext cx="6480720" cy="1938992"/>
          </a:xfrm>
          <a:prstGeom prst="rect">
            <a:avLst/>
          </a:prstGeom>
        </p:spPr>
        <p:txBody>
          <a:bodyPr wrap="square">
            <a:spAutoFit/>
          </a:bodyPr>
          <a:lstStyle/>
          <a:p>
            <a:pPr algn="ctr"/>
            <a:r>
              <a:rPr lang="fr-FR" altLang="fr-FR" sz="3600" b="1" spc="300" dirty="0">
                <a:solidFill>
                  <a:srgbClr val="0000CC"/>
                </a:solidFill>
                <a:effectLst>
                  <a:outerShdw blurRad="38100" dist="38100" dir="2700000" algn="tl">
                    <a:srgbClr val="000000">
                      <a:alpha val="43137"/>
                    </a:srgbClr>
                  </a:outerShdw>
                </a:effectLst>
                <a:cs typeface="Arial" panose="020B0604020202020204" pitchFamily="34" charset="0"/>
              </a:rPr>
              <a:t>PNF filière Électrotechnique</a:t>
            </a:r>
            <a:br>
              <a:rPr lang="fr-FR" altLang="fr-FR" sz="3600" b="1" spc="300" dirty="0">
                <a:solidFill>
                  <a:srgbClr val="0000CC"/>
                </a:solidFill>
                <a:effectLst>
                  <a:outerShdw blurRad="38100" dist="38100" dir="2700000" algn="tl">
                    <a:srgbClr val="000000">
                      <a:alpha val="43137"/>
                    </a:srgbClr>
                  </a:outerShdw>
                </a:effectLst>
                <a:cs typeface="Arial" panose="020B0604020202020204" pitchFamily="34" charset="0"/>
              </a:rPr>
            </a:br>
            <a:r>
              <a:rPr lang="fr-FR" altLang="fr-FR" sz="2400" b="1" i="1" spc="300" dirty="0">
                <a:solidFill>
                  <a:srgbClr val="0000CC"/>
                </a:solidFill>
                <a:effectLst>
                  <a:outerShdw blurRad="38100" dist="38100" dir="2700000" algn="tl">
                    <a:srgbClr val="000000">
                      <a:alpha val="43137"/>
                    </a:srgbClr>
                  </a:outerShdw>
                </a:effectLst>
                <a:cs typeface="Arial" panose="020B0604020202020204" pitchFamily="34" charset="0"/>
              </a:rPr>
              <a:t>  </a:t>
            </a:r>
            <a:br>
              <a:rPr lang="fr-FR" altLang="fr-FR" sz="2400" b="1" i="1" spc="300" dirty="0">
                <a:solidFill>
                  <a:srgbClr val="0000CC"/>
                </a:solidFill>
                <a:effectLst>
                  <a:outerShdw blurRad="38100" dist="38100" dir="2700000" algn="tl">
                    <a:srgbClr val="000000">
                      <a:alpha val="43137"/>
                    </a:srgbClr>
                  </a:outerShdw>
                </a:effectLst>
                <a:cs typeface="Arial" panose="020B0604020202020204" pitchFamily="34" charset="0"/>
              </a:rPr>
            </a:br>
            <a:r>
              <a:rPr lang="fr-FR" altLang="fr-FR" sz="2400" b="1" i="1" dirty="0" smtClean="0">
                <a:solidFill>
                  <a:srgbClr val="0000CC"/>
                </a:solidFill>
              </a:rPr>
              <a:t>Grenoble, les 12 et 13 mars 2024</a:t>
            </a:r>
            <a:endParaRPr lang="fr-FR" sz="2400" dirty="0"/>
          </a:p>
        </p:txBody>
      </p:sp>
      <p:pic>
        <p:nvPicPr>
          <p:cNvPr id="10" name="Image 4">
            <a:extLst>
              <a:ext uri="{FF2B5EF4-FFF2-40B4-BE49-F238E27FC236}">
                <a16:creationId xmlns:a16="http://schemas.microsoft.com/office/drawing/2014/main" id="{D670A02E-8D09-7830-B3C9-D4BE8C8406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7904" y="90000"/>
            <a:ext cx="2073734" cy="2073734"/>
          </a:xfrm>
          <a:prstGeom prst="rect">
            <a:avLst/>
          </a:prstGeom>
        </p:spPr>
      </p:pic>
    </p:spTree>
    <p:extLst>
      <p:ext uri="{BB962C8B-B14F-4D97-AF65-F5344CB8AC3E}">
        <p14:creationId xmlns:p14="http://schemas.microsoft.com/office/powerpoint/2010/main" val="624296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6FBF2-5D1A-87E6-69F9-C55C46B2256E}"/>
              </a:ext>
            </a:extLst>
          </p:cNvPr>
          <p:cNvSpPr>
            <a:spLocks noGrp="1"/>
          </p:cNvSpPr>
          <p:nvPr>
            <p:ph type="title"/>
          </p:nvPr>
        </p:nvSpPr>
        <p:spPr>
          <a:xfrm>
            <a:off x="2555776" y="-92546"/>
            <a:ext cx="6588224" cy="792088"/>
          </a:xfrm>
        </p:spPr>
        <p:txBody>
          <a:bodyPr anchor="ctr" anchorCtr="0"/>
          <a:lstStyle/>
          <a:p>
            <a:pPr algn="ctr">
              <a:lnSpc>
                <a:spcPct val="100000"/>
              </a:lnSpc>
            </a:pPr>
            <a:r>
              <a:rPr lang="fr-FR" altLang="fr-FR" i="1" dirty="0">
                <a:solidFill>
                  <a:srgbClr val="006600"/>
                </a:solidFill>
                <a:latin typeface="Calibri" pitchFamily="34" charset="0"/>
                <a:cs typeface="Arial" charset="0"/>
              </a:rPr>
              <a:t>LE PARTENARIAT AVEC LA MARINE </a:t>
            </a:r>
            <a:r>
              <a:rPr lang="fr-FR" altLang="fr-FR" i="1" dirty="0" smtClean="0">
                <a:solidFill>
                  <a:srgbClr val="006600"/>
                </a:solidFill>
                <a:latin typeface="Calibri" pitchFamily="34" charset="0"/>
                <a:cs typeface="Arial" charset="0"/>
              </a:rPr>
              <a:t>NATIONALE</a:t>
            </a:r>
            <a:endParaRPr lang="en-FR" dirty="0"/>
          </a:p>
        </p:txBody>
      </p:sp>
      <p:sp>
        <p:nvSpPr>
          <p:cNvPr id="3" name="Slide Number Placeholder 2">
            <a:extLst>
              <a:ext uri="{FF2B5EF4-FFF2-40B4-BE49-F238E27FC236}">
                <a16:creationId xmlns:a16="http://schemas.microsoft.com/office/drawing/2014/main" id="{6B37E3DB-C4DD-B511-4F33-A10ED01901F9}"/>
              </a:ext>
            </a:extLst>
          </p:cNvPr>
          <p:cNvSpPr>
            <a:spLocks noGrp="1"/>
          </p:cNvSpPr>
          <p:nvPr>
            <p:ph type="sldNum" sz="quarter" idx="12"/>
          </p:nvPr>
        </p:nvSpPr>
        <p:spPr/>
        <p:txBody>
          <a:bodyPr/>
          <a:lstStyle/>
          <a:p>
            <a:fld id="{733122C9-A0B9-462F-8757-0847AD287B63}" type="slidenum">
              <a:rPr lang="fr-FR" smtClean="0"/>
              <a:pPr/>
              <a:t>10</a:t>
            </a:fld>
            <a:endParaRPr lang="fr-FR" dirty="0"/>
          </a:p>
        </p:txBody>
      </p:sp>
      <p:sp>
        <p:nvSpPr>
          <p:cNvPr id="4" name="Text Placeholder 3">
            <a:extLst>
              <a:ext uri="{FF2B5EF4-FFF2-40B4-BE49-F238E27FC236}">
                <a16:creationId xmlns:a16="http://schemas.microsoft.com/office/drawing/2014/main" id="{21C93D26-BC2A-C0CD-603E-F902511C1DB2}"/>
              </a:ext>
            </a:extLst>
          </p:cNvPr>
          <p:cNvSpPr>
            <a:spLocks noGrp="1"/>
          </p:cNvSpPr>
          <p:nvPr>
            <p:ph type="body" sz="quarter" idx="13"/>
          </p:nvPr>
        </p:nvSpPr>
        <p:spPr>
          <a:xfrm>
            <a:off x="323528" y="843558"/>
            <a:ext cx="8460471" cy="4032448"/>
          </a:xfrm>
        </p:spPr>
        <p:txBody>
          <a:bodyPr/>
          <a:lstStyle/>
          <a:p>
            <a:pPr marL="285750" indent="-285750">
              <a:buFont typeface="Wingdings" panose="05000000000000000000" pitchFamily="2" charset="2"/>
              <a:buChar char="ü"/>
            </a:pPr>
            <a:r>
              <a:rPr lang="fr-FR" sz="1400" b="0" dirty="0"/>
              <a:t>Tout au long de leur scolarité, les élèves sont suivis par un marin du bureau de recrutement (CIRFA). En première et terminale, ils complètent le programme de formation par un enseignement « spécifique Marine » (2 h par semaine).</a:t>
            </a:r>
          </a:p>
          <a:p>
            <a:pPr marL="285750" indent="-285750">
              <a:spcBef>
                <a:spcPts val="0"/>
              </a:spcBef>
              <a:spcAft>
                <a:spcPts val="0"/>
              </a:spcAft>
              <a:buFont typeface="Wingdings" panose="05000000000000000000" pitchFamily="2" charset="2"/>
              <a:buChar char="ü"/>
            </a:pPr>
            <a:r>
              <a:rPr lang="fr-FR" sz="1400" b="0" dirty="0" smtClean="0"/>
              <a:t>Déroulé de la formation : </a:t>
            </a:r>
          </a:p>
          <a:p>
            <a:pPr marL="171450" indent="-171450">
              <a:spcBef>
                <a:spcPts val="0"/>
              </a:spcBef>
              <a:spcAft>
                <a:spcPts val="0"/>
              </a:spcAft>
              <a:buFontTx/>
              <a:buChar char="-"/>
            </a:pPr>
            <a:r>
              <a:rPr lang="fr-FR" sz="1400" b="0" dirty="0" smtClean="0"/>
              <a:t>En </a:t>
            </a:r>
            <a:r>
              <a:rPr lang="fr-FR" sz="1400" b="0" dirty="0"/>
              <a:t>seconde : année de sensibilisation</a:t>
            </a:r>
          </a:p>
          <a:p>
            <a:pPr marL="0" indent="0">
              <a:spcBef>
                <a:spcPts val="0"/>
              </a:spcBef>
              <a:spcAft>
                <a:spcPts val="0"/>
              </a:spcAft>
              <a:buNone/>
            </a:pPr>
            <a:r>
              <a:rPr lang="fr-FR" sz="1400" b="0" dirty="0"/>
              <a:t>Information sur les missions, les spécificités et les métiers de la Marine Nationale.</a:t>
            </a:r>
          </a:p>
          <a:p>
            <a:pPr marL="0" indent="0">
              <a:spcBef>
                <a:spcPts val="0"/>
              </a:spcBef>
              <a:spcAft>
                <a:spcPts val="0"/>
              </a:spcAft>
              <a:buNone/>
            </a:pPr>
            <a:r>
              <a:rPr lang="fr-FR" sz="1400" b="0" dirty="0"/>
              <a:t>Entretiens avec un conseiller en recrutement, visites de bâtiments de surface, de sous marins, de bases militaires.</a:t>
            </a:r>
          </a:p>
          <a:p>
            <a:pPr marL="171450" indent="-171450">
              <a:spcBef>
                <a:spcPts val="0"/>
              </a:spcBef>
              <a:spcAft>
                <a:spcPts val="0"/>
              </a:spcAft>
              <a:buFontTx/>
              <a:buChar char="-"/>
            </a:pPr>
            <a:r>
              <a:rPr lang="fr-FR" sz="1400" b="0" dirty="0" smtClean="0"/>
              <a:t>En </a:t>
            </a:r>
            <a:r>
              <a:rPr lang="fr-FR" sz="1400" b="0" dirty="0"/>
              <a:t>première : année de confirmation</a:t>
            </a:r>
          </a:p>
          <a:p>
            <a:pPr marL="0" indent="0">
              <a:spcBef>
                <a:spcPts val="0"/>
              </a:spcBef>
              <a:spcAft>
                <a:spcPts val="0"/>
              </a:spcAft>
              <a:buNone/>
            </a:pPr>
            <a:r>
              <a:rPr lang="fr-FR" sz="1400" b="0" dirty="0" smtClean="0"/>
              <a:t>Les </a:t>
            </a:r>
            <a:r>
              <a:rPr lang="fr-FR" sz="1400" b="0" dirty="0"/>
              <a:t>élèves effectuent une Période Militaire au sein du Pôle École </a:t>
            </a:r>
            <a:r>
              <a:rPr lang="fr-FR" sz="1400" b="0" dirty="0" err="1"/>
              <a:t>Méditerannée</a:t>
            </a:r>
            <a:r>
              <a:rPr lang="fr-FR" sz="1400" b="0" dirty="0"/>
              <a:t> (PEM) de Saint-</a:t>
            </a:r>
            <a:r>
              <a:rPr lang="fr-FR" sz="1400" b="0" dirty="0" err="1"/>
              <a:t>Mandrier</a:t>
            </a:r>
            <a:r>
              <a:rPr lang="fr-FR" sz="1400" b="0" dirty="0"/>
              <a:t> (Toulon) pour une PFMP</a:t>
            </a:r>
            <a:r>
              <a:rPr lang="fr-FR" sz="1400" b="0" dirty="0" smtClean="0"/>
              <a:t>.</a:t>
            </a:r>
            <a:endParaRPr lang="fr-FR" sz="1400" b="0" dirty="0"/>
          </a:p>
          <a:p>
            <a:pPr marL="171450" indent="-171450">
              <a:spcBef>
                <a:spcPts val="0"/>
              </a:spcBef>
              <a:spcAft>
                <a:spcPts val="0"/>
              </a:spcAft>
              <a:buFontTx/>
              <a:buChar char="-"/>
            </a:pPr>
            <a:r>
              <a:rPr lang="fr-FR" sz="1400" b="0" dirty="0" smtClean="0"/>
              <a:t>En </a:t>
            </a:r>
            <a:r>
              <a:rPr lang="fr-FR" sz="1400" b="0" dirty="0"/>
              <a:t>terminale : année de validation</a:t>
            </a:r>
          </a:p>
          <a:p>
            <a:pPr marL="0" indent="0">
              <a:spcBef>
                <a:spcPts val="0"/>
              </a:spcBef>
              <a:spcAft>
                <a:spcPts val="0"/>
              </a:spcAft>
              <a:buNone/>
            </a:pPr>
            <a:r>
              <a:rPr lang="fr-FR" sz="1400" b="0" dirty="0" smtClean="0"/>
              <a:t>Les </a:t>
            </a:r>
            <a:r>
              <a:rPr lang="fr-FR" sz="1400" b="0" dirty="0"/>
              <a:t>élèves partent 4 semaines au sein du centre d’instruction navale, pour une </a:t>
            </a:r>
            <a:r>
              <a:rPr lang="fr-FR" sz="1400" b="0" dirty="0" smtClean="0"/>
              <a:t>PFMP (3 </a:t>
            </a:r>
            <a:r>
              <a:rPr lang="fr-FR" sz="1400" b="0" dirty="0"/>
              <a:t>semaines de cours et de formation puis 1 semaine intégrée au sein d’une équipe d’un bateau ou d’un sous-marin sous statut militaire)</a:t>
            </a:r>
          </a:p>
          <a:p>
            <a:pPr marL="285750" indent="-285750">
              <a:buFont typeface="Wingdings" panose="05000000000000000000" pitchFamily="2" charset="2"/>
              <a:buChar char="ü"/>
            </a:pPr>
            <a:r>
              <a:rPr lang="fr-FR" sz="1400" b="0" dirty="0"/>
              <a:t>Actions menées : visites de bateaux, de sémaphores, actions avec les forces sous-marine, préparation militaire, course d’orientation avec repas et échanges avec des marins. </a:t>
            </a:r>
            <a:endParaRPr lang="fr-FR" sz="1400" b="0" dirty="0" smtClean="0"/>
          </a:p>
          <a:p>
            <a:pPr marL="0" indent="0">
              <a:spcBef>
                <a:spcPts val="0"/>
              </a:spcBef>
              <a:spcAft>
                <a:spcPts val="0"/>
              </a:spcAft>
              <a:buNone/>
            </a:pPr>
            <a:endParaRPr lang="fr-FR" sz="1200" u="sng" dirty="0" smtClean="0"/>
          </a:p>
          <a:p>
            <a:pPr marL="0" indent="0">
              <a:lnSpc>
                <a:spcPct val="114000"/>
              </a:lnSpc>
              <a:spcBef>
                <a:spcPts val="0"/>
              </a:spcBef>
              <a:spcAft>
                <a:spcPts val="0"/>
              </a:spcAft>
              <a:buNone/>
            </a:pPr>
            <a:endParaRPr lang="fr-FR" sz="1200" u="sng" dirty="0" smtClean="0"/>
          </a:p>
        </p:txBody>
      </p:sp>
      <p:sp>
        <p:nvSpPr>
          <p:cNvPr id="5" name="ZoneTexte 4"/>
          <p:cNvSpPr txBox="1"/>
          <p:nvPr/>
        </p:nvSpPr>
        <p:spPr>
          <a:xfrm>
            <a:off x="6500328" y="4774168"/>
            <a:ext cx="2643672" cy="369332"/>
          </a:xfrm>
          <a:prstGeom prst="rect">
            <a:avLst/>
          </a:prstGeom>
          <a:noFill/>
        </p:spPr>
        <p:txBody>
          <a:bodyPr wrap="none" rtlCol="0">
            <a:spAutoFit/>
          </a:bodyPr>
          <a:lstStyle/>
          <a:p>
            <a:r>
              <a:rPr lang="fr-FR" altLang="fr-FR" i="1" dirty="0">
                <a:solidFill>
                  <a:srgbClr val="006600"/>
                </a:solidFill>
                <a:latin typeface="Calibri" pitchFamily="34" charset="0"/>
                <a:cs typeface="Arial" charset="0"/>
              </a:rPr>
              <a:t>Grenoble, le 13 mars 2024</a:t>
            </a:r>
            <a:endParaRPr lang="fr-FR" dirty="0"/>
          </a:p>
        </p:txBody>
      </p:sp>
    </p:spTree>
    <p:extLst>
      <p:ext uri="{BB962C8B-B14F-4D97-AF65-F5344CB8AC3E}">
        <p14:creationId xmlns:p14="http://schemas.microsoft.com/office/powerpoint/2010/main" val="3731197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6FBF2-5D1A-87E6-69F9-C55C46B2256E}"/>
              </a:ext>
            </a:extLst>
          </p:cNvPr>
          <p:cNvSpPr>
            <a:spLocks noGrp="1"/>
          </p:cNvSpPr>
          <p:nvPr>
            <p:ph type="title"/>
          </p:nvPr>
        </p:nvSpPr>
        <p:spPr>
          <a:xfrm>
            <a:off x="2555776" y="-92546"/>
            <a:ext cx="6588224" cy="792088"/>
          </a:xfrm>
        </p:spPr>
        <p:txBody>
          <a:bodyPr anchor="ctr" anchorCtr="0"/>
          <a:lstStyle/>
          <a:p>
            <a:pPr algn="ctr">
              <a:lnSpc>
                <a:spcPct val="100000"/>
              </a:lnSpc>
            </a:pPr>
            <a:r>
              <a:rPr lang="fr-FR" altLang="fr-FR" i="1" dirty="0">
                <a:solidFill>
                  <a:srgbClr val="006600"/>
                </a:solidFill>
                <a:latin typeface="Calibri" pitchFamily="34" charset="0"/>
                <a:cs typeface="Arial" charset="0"/>
              </a:rPr>
              <a:t>LE PARTENARIAT AVEC LA MARINE </a:t>
            </a:r>
            <a:r>
              <a:rPr lang="fr-FR" altLang="fr-FR" i="1" dirty="0" smtClean="0">
                <a:solidFill>
                  <a:srgbClr val="006600"/>
                </a:solidFill>
                <a:latin typeface="Calibri" pitchFamily="34" charset="0"/>
                <a:cs typeface="Arial" charset="0"/>
              </a:rPr>
              <a:t>NATIONALE</a:t>
            </a:r>
            <a:endParaRPr lang="en-FR" dirty="0"/>
          </a:p>
        </p:txBody>
      </p:sp>
      <p:sp>
        <p:nvSpPr>
          <p:cNvPr id="3" name="Slide Number Placeholder 2">
            <a:extLst>
              <a:ext uri="{FF2B5EF4-FFF2-40B4-BE49-F238E27FC236}">
                <a16:creationId xmlns:a16="http://schemas.microsoft.com/office/drawing/2014/main" id="{6B37E3DB-C4DD-B511-4F33-A10ED01901F9}"/>
              </a:ext>
            </a:extLst>
          </p:cNvPr>
          <p:cNvSpPr>
            <a:spLocks noGrp="1"/>
          </p:cNvSpPr>
          <p:nvPr>
            <p:ph type="sldNum" sz="quarter" idx="12"/>
          </p:nvPr>
        </p:nvSpPr>
        <p:spPr/>
        <p:txBody>
          <a:bodyPr/>
          <a:lstStyle/>
          <a:p>
            <a:fld id="{733122C9-A0B9-462F-8757-0847AD287B63}" type="slidenum">
              <a:rPr lang="fr-FR" smtClean="0"/>
              <a:pPr/>
              <a:t>11</a:t>
            </a:fld>
            <a:endParaRPr lang="fr-FR" dirty="0"/>
          </a:p>
        </p:txBody>
      </p:sp>
      <p:sp>
        <p:nvSpPr>
          <p:cNvPr id="4" name="Text Placeholder 3">
            <a:extLst>
              <a:ext uri="{FF2B5EF4-FFF2-40B4-BE49-F238E27FC236}">
                <a16:creationId xmlns:a16="http://schemas.microsoft.com/office/drawing/2014/main" id="{21C93D26-BC2A-C0CD-603E-F902511C1DB2}"/>
              </a:ext>
            </a:extLst>
          </p:cNvPr>
          <p:cNvSpPr>
            <a:spLocks noGrp="1"/>
          </p:cNvSpPr>
          <p:nvPr>
            <p:ph type="body" sz="quarter" idx="13"/>
          </p:nvPr>
        </p:nvSpPr>
        <p:spPr>
          <a:xfrm>
            <a:off x="323528" y="843558"/>
            <a:ext cx="8460471" cy="4032448"/>
          </a:xfrm>
        </p:spPr>
        <p:txBody>
          <a:bodyPr/>
          <a:lstStyle/>
          <a:p>
            <a:pPr marL="285750" indent="-285750">
              <a:buFont typeface="Wingdings" panose="05000000000000000000" pitchFamily="2" charset="2"/>
              <a:buChar char="ü"/>
            </a:pPr>
            <a:r>
              <a:rPr lang="fr-FR" sz="1400" b="0" dirty="0" smtClean="0"/>
              <a:t>Pour </a:t>
            </a:r>
            <a:r>
              <a:rPr lang="fr-FR" sz="1400" b="0" dirty="0"/>
              <a:t>les élèves de terminales : mise en place dans le cadre des heures « Marine » d’un module de préparation à l’entretien de motivation avec simulation d’entretien</a:t>
            </a:r>
            <a:r>
              <a:rPr lang="fr-FR" sz="1400" b="0" dirty="0" smtClean="0"/>
              <a:t>.</a:t>
            </a:r>
          </a:p>
          <a:p>
            <a:pPr marL="285750" indent="-285750">
              <a:buFont typeface="Wingdings" panose="05000000000000000000" pitchFamily="2" charset="2"/>
              <a:buChar char="ü"/>
            </a:pPr>
            <a:r>
              <a:rPr lang="fr-FR" sz="1400" b="0" dirty="0" smtClean="0"/>
              <a:t>Présence du CIRFA régulière au sein des établissements avec un </a:t>
            </a:r>
            <a:r>
              <a:rPr lang="fr-FR" sz="1400" b="0" dirty="0"/>
              <a:t>suivi individuel : Lettres de félicitations, de compliments à l’issue des conseils de classes, relations avec les parents très importantes et régulières</a:t>
            </a:r>
            <a:r>
              <a:rPr lang="fr-FR" sz="1400" b="0" dirty="0" smtClean="0"/>
              <a:t>.</a:t>
            </a:r>
          </a:p>
          <a:p>
            <a:pPr marL="285750" indent="-285750">
              <a:buFont typeface="Wingdings" panose="05000000000000000000" pitchFamily="2" charset="2"/>
              <a:buChar char="ü"/>
            </a:pPr>
            <a:r>
              <a:rPr lang="fr-FR" sz="1400" b="0" dirty="0"/>
              <a:t>Partenariat nouvelle génération sans distinction engageant/non-engageant</a:t>
            </a:r>
          </a:p>
          <a:p>
            <a:pPr marL="285750" indent="-285750">
              <a:buFont typeface="Wingdings" panose="05000000000000000000" pitchFamily="2" charset="2"/>
              <a:buChar char="ü"/>
            </a:pPr>
            <a:r>
              <a:rPr lang="fr-FR" sz="1400" b="0" dirty="0"/>
              <a:t>Présence des CIRFA aux portes ouvertes des établissements</a:t>
            </a:r>
          </a:p>
          <a:p>
            <a:pPr marL="285750" indent="-285750">
              <a:buFont typeface="Wingdings" panose="05000000000000000000" pitchFamily="2" charset="2"/>
              <a:buChar char="ü"/>
            </a:pPr>
            <a:r>
              <a:rPr lang="fr-FR" sz="1400" b="0" dirty="0"/>
              <a:t>Aide financière pour participer aux frais de scolarité en contrepartie d’un engagement (1700€/an en Bac Pro et 3000€/an en BTS)</a:t>
            </a:r>
          </a:p>
          <a:p>
            <a:pPr marL="171450" indent="-171450">
              <a:buFontTx/>
              <a:buChar char="-"/>
            </a:pPr>
            <a:endParaRPr lang="fr-FR" sz="1400" dirty="0" smtClean="0"/>
          </a:p>
          <a:p>
            <a:pPr marL="0" indent="0">
              <a:spcBef>
                <a:spcPts val="0"/>
              </a:spcBef>
              <a:spcAft>
                <a:spcPts val="0"/>
              </a:spcAft>
              <a:buNone/>
            </a:pPr>
            <a:endParaRPr lang="fr-FR" sz="1200" u="sng" dirty="0" smtClean="0"/>
          </a:p>
          <a:p>
            <a:pPr marL="0" indent="0">
              <a:lnSpc>
                <a:spcPct val="114000"/>
              </a:lnSpc>
              <a:spcBef>
                <a:spcPts val="0"/>
              </a:spcBef>
              <a:spcAft>
                <a:spcPts val="0"/>
              </a:spcAft>
              <a:buNone/>
            </a:pPr>
            <a:endParaRPr lang="fr-FR" sz="1200" u="sng" dirty="0" smtClean="0"/>
          </a:p>
        </p:txBody>
      </p:sp>
      <p:sp>
        <p:nvSpPr>
          <p:cNvPr id="5" name="ZoneTexte 4"/>
          <p:cNvSpPr txBox="1"/>
          <p:nvPr/>
        </p:nvSpPr>
        <p:spPr>
          <a:xfrm>
            <a:off x="6500328" y="4774168"/>
            <a:ext cx="2643672" cy="369332"/>
          </a:xfrm>
          <a:prstGeom prst="rect">
            <a:avLst/>
          </a:prstGeom>
          <a:noFill/>
        </p:spPr>
        <p:txBody>
          <a:bodyPr wrap="none" rtlCol="0">
            <a:spAutoFit/>
          </a:bodyPr>
          <a:lstStyle/>
          <a:p>
            <a:r>
              <a:rPr lang="fr-FR" altLang="fr-FR" i="1" dirty="0">
                <a:solidFill>
                  <a:srgbClr val="006600"/>
                </a:solidFill>
                <a:latin typeface="Calibri" pitchFamily="34" charset="0"/>
                <a:cs typeface="Arial" charset="0"/>
              </a:rPr>
              <a:t>Grenoble, le 13 mars 2024</a:t>
            </a:r>
            <a:endParaRPr lang="fr-FR" dirty="0"/>
          </a:p>
        </p:txBody>
      </p:sp>
    </p:spTree>
    <p:extLst>
      <p:ext uri="{BB962C8B-B14F-4D97-AF65-F5344CB8AC3E}">
        <p14:creationId xmlns:p14="http://schemas.microsoft.com/office/powerpoint/2010/main" val="2778215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6FBF2-5D1A-87E6-69F9-C55C46B2256E}"/>
              </a:ext>
            </a:extLst>
          </p:cNvPr>
          <p:cNvSpPr>
            <a:spLocks noGrp="1"/>
          </p:cNvSpPr>
          <p:nvPr>
            <p:ph type="title"/>
          </p:nvPr>
        </p:nvSpPr>
        <p:spPr>
          <a:xfrm>
            <a:off x="2555776" y="-92546"/>
            <a:ext cx="6588224" cy="792088"/>
          </a:xfrm>
        </p:spPr>
        <p:txBody>
          <a:bodyPr anchor="ctr" anchorCtr="0"/>
          <a:lstStyle/>
          <a:p>
            <a:pPr algn="ctr">
              <a:lnSpc>
                <a:spcPct val="100000"/>
              </a:lnSpc>
            </a:pPr>
            <a:r>
              <a:rPr lang="fr-FR" altLang="fr-FR" i="1" dirty="0">
                <a:solidFill>
                  <a:srgbClr val="006600"/>
                </a:solidFill>
                <a:latin typeface="Calibri" pitchFamily="34" charset="0"/>
                <a:cs typeface="Arial" charset="0"/>
              </a:rPr>
              <a:t>LE PARTENARIAT AVEC LA MARINE </a:t>
            </a:r>
            <a:r>
              <a:rPr lang="fr-FR" altLang="fr-FR" i="1" dirty="0" smtClean="0">
                <a:solidFill>
                  <a:srgbClr val="006600"/>
                </a:solidFill>
                <a:latin typeface="Calibri" pitchFamily="34" charset="0"/>
                <a:cs typeface="Arial" charset="0"/>
              </a:rPr>
              <a:t>NATIONALE</a:t>
            </a:r>
            <a:endParaRPr lang="en-FR" dirty="0"/>
          </a:p>
        </p:txBody>
      </p:sp>
      <p:sp>
        <p:nvSpPr>
          <p:cNvPr id="3" name="Slide Number Placeholder 2">
            <a:extLst>
              <a:ext uri="{FF2B5EF4-FFF2-40B4-BE49-F238E27FC236}">
                <a16:creationId xmlns:a16="http://schemas.microsoft.com/office/drawing/2014/main" id="{6B37E3DB-C4DD-B511-4F33-A10ED01901F9}"/>
              </a:ext>
            </a:extLst>
          </p:cNvPr>
          <p:cNvSpPr>
            <a:spLocks noGrp="1"/>
          </p:cNvSpPr>
          <p:nvPr>
            <p:ph type="sldNum" sz="quarter" idx="12"/>
          </p:nvPr>
        </p:nvSpPr>
        <p:spPr/>
        <p:txBody>
          <a:bodyPr/>
          <a:lstStyle/>
          <a:p>
            <a:fld id="{733122C9-A0B9-462F-8757-0847AD287B63}" type="slidenum">
              <a:rPr lang="fr-FR" smtClean="0"/>
              <a:pPr/>
              <a:t>12</a:t>
            </a:fld>
            <a:endParaRPr lang="fr-FR" dirty="0"/>
          </a:p>
        </p:txBody>
      </p:sp>
      <p:sp>
        <p:nvSpPr>
          <p:cNvPr id="4" name="Text Placeholder 3">
            <a:extLst>
              <a:ext uri="{FF2B5EF4-FFF2-40B4-BE49-F238E27FC236}">
                <a16:creationId xmlns:a16="http://schemas.microsoft.com/office/drawing/2014/main" id="{21C93D26-BC2A-C0CD-603E-F902511C1DB2}"/>
              </a:ext>
            </a:extLst>
          </p:cNvPr>
          <p:cNvSpPr>
            <a:spLocks noGrp="1"/>
          </p:cNvSpPr>
          <p:nvPr>
            <p:ph type="body" sz="quarter" idx="13"/>
          </p:nvPr>
        </p:nvSpPr>
        <p:spPr>
          <a:xfrm>
            <a:off x="323528" y="843558"/>
            <a:ext cx="8460471" cy="4032448"/>
          </a:xfrm>
        </p:spPr>
        <p:txBody>
          <a:bodyPr/>
          <a:lstStyle/>
          <a:p>
            <a:pPr marL="171450" indent="-171450">
              <a:spcBef>
                <a:spcPts val="0"/>
              </a:spcBef>
              <a:spcAft>
                <a:spcPts val="0"/>
              </a:spcAft>
              <a:buFont typeface="Arial" panose="020B0604020202020204" pitchFamily="34" charset="0"/>
              <a:buChar char="•"/>
              <a:defRPr/>
            </a:pPr>
            <a:r>
              <a:rPr lang="fr-FR" altLang="fr-FR" sz="2000" b="0" dirty="0" smtClean="0">
                <a:solidFill>
                  <a:srgbClr val="C00000"/>
                </a:solidFill>
              </a:rPr>
              <a:t>Perspectives </a:t>
            </a:r>
            <a:endParaRPr lang="fr-FR" altLang="fr-FR" sz="2000" b="0" dirty="0">
              <a:solidFill>
                <a:srgbClr val="C00000"/>
              </a:solidFill>
            </a:endParaRPr>
          </a:p>
          <a:p>
            <a:pPr marL="0" indent="0">
              <a:spcBef>
                <a:spcPts val="0"/>
              </a:spcBef>
              <a:spcAft>
                <a:spcPts val="0"/>
              </a:spcAft>
              <a:buNone/>
            </a:pPr>
            <a:endParaRPr lang="fr-FR" sz="1200" u="sng" dirty="0" smtClean="0"/>
          </a:p>
          <a:p>
            <a:pPr marL="285750" indent="-285750">
              <a:spcBef>
                <a:spcPts val="0"/>
              </a:spcBef>
              <a:spcAft>
                <a:spcPts val="0"/>
              </a:spcAft>
              <a:buFont typeface="Wingdings" panose="05000000000000000000" pitchFamily="2" charset="2"/>
              <a:buChar char="Ø"/>
            </a:pPr>
            <a:r>
              <a:rPr lang="fr-FR" sz="1400" b="0" dirty="0" smtClean="0"/>
              <a:t>Développement </a:t>
            </a:r>
            <a:r>
              <a:rPr lang="fr-FR" sz="1400" b="0" dirty="0"/>
              <a:t>des stages de 3ème : </a:t>
            </a:r>
          </a:p>
          <a:p>
            <a:pPr marL="0" indent="0">
              <a:spcBef>
                <a:spcPts val="0"/>
              </a:spcBef>
              <a:spcAft>
                <a:spcPts val="0"/>
              </a:spcAft>
              <a:buNone/>
            </a:pPr>
            <a:r>
              <a:rPr lang="fr-FR" sz="1400" b="0" dirty="0" smtClean="0"/>
              <a:t>Réflexion </a:t>
            </a:r>
            <a:r>
              <a:rPr lang="fr-FR" sz="1400" b="0" dirty="0"/>
              <a:t>sur la mise en place d’un protocole concerté entre les différentes structures de la Marine pour proposer des stages aux élèves de 3ème (cartographie des différents lieux de stages avec calendrier d’accueil possible et point de contact).</a:t>
            </a:r>
          </a:p>
          <a:p>
            <a:pPr marL="0" indent="0">
              <a:spcBef>
                <a:spcPts val="0"/>
              </a:spcBef>
              <a:spcAft>
                <a:spcPts val="0"/>
              </a:spcAft>
              <a:buNone/>
            </a:pPr>
            <a:endParaRPr lang="fr-FR" sz="1400" b="0" dirty="0"/>
          </a:p>
          <a:p>
            <a:pPr marL="285750" indent="-285750">
              <a:spcBef>
                <a:spcPts val="0"/>
              </a:spcBef>
              <a:spcAft>
                <a:spcPts val="0"/>
              </a:spcAft>
              <a:buFont typeface="Wingdings" panose="05000000000000000000" pitchFamily="2" charset="2"/>
              <a:buChar char="Ø"/>
            </a:pPr>
            <a:r>
              <a:rPr lang="fr-FR" sz="1400" b="0" dirty="0" smtClean="0"/>
              <a:t>Etudier </a:t>
            </a:r>
            <a:r>
              <a:rPr lang="fr-FR" sz="1400" b="0" dirty="0"/>
              <a:t>les coopérations possibles dans le cadre du projet industriel mené en classes de BTS (industriels) :</a:t>
            </a:r>
          </a:p>
          <a:p>
            <a:pPr marL="0" indent="0">
              <a:spcBef>
                <a:spcPts val="0"/>
              </a:spcBef>
              <a:spcAft>
                <a:spcPts val="0"/>
              </a:spcAft>
              <a:buNone/>
            </a:pPr>
            <a:r>
              <a:rPr lang="fr-FR" sz="1400" b="0" dirty="0"/>
              <a:t>Le projet industriel est un support de l’épreuve professionnelle de synthèse et vise à faire travailler les étudiants en équipe sur un projet qui répond à de vraies problématiques industrielles. </a:t>
            </a:r>
          </a:p>
          <a:p>
            <a:pPr marL="0" indent="0">
              <a:spcBef>
                <a:spcPts val="0"/>
              </a:spcBef>
              <a:spcAft>
                <a:spcPts val="0"/>
              </a:spcAft>
              <a:buNone/>
            </a:pPr>
            <a:endParaRPr lang="fr-FR" sz="1400" b="0" dirty="0"/>
          </a:p>
          <a:p>
            <a:pPr marL="285750" indent="-285750">
              <a:spcBef>
                <a:spcPts val="0"/>
              </a:spcBef>
              <a:spcAft>
                <a:spcPts val="0"/>
              </a:spcAft>
              <a:buFont typeface="Wingdings" panose="05000000000000000000" pitchFamily="2" charset="2"/>
              <a:buChar char="Ø"/>
            </a:pPr>
            <a:r>
              <a:rPr lang="fr-FR" sz="1400" b="0" dirty="0" smtClean="0"/>
              <a:t>Projet </a:t>
            </a:r>
            <a:r>
              <a:rPr lang="fr-FR" sz="1400" b="0" dirty="0"/>
              <a:t>d’ouverture d’un BTS mécatronique navale (rentrée 2023) :</a:t>
            </a:r>
          </a:p>
          <a:p>
            <a:pPr marL="0" indent="0">
              <a:spcBef>
                <a:spcPts val="0"/>
              </a:spcBef>
              <a:spcAft>
                <a:spcPts val="0"/>
              </a:spcAft>
              <a:buNone/>
            </a:pPr>
            <a:r>
              <a:rPr lang="fr-FR" sz="1400" b="0" dirty="0"/>
              <a:t>Porté par le CMQ des industries de la mer, ce projet d’ouverture nécessite de renforcer les échanges et les coopérations avec la Marine, notamment pour l’accueil des étudiants en stage.</a:t>
            </a:r>
          </a:p>
          <a:p>
            <a:pPr marL="0" indent="0">
              <a:spcBef>
                <a:spcPts val="0"/>
              </a:spcBef>
              <a:spcAft>
                <a:spcPts val="0"/>
              </a:spcAft>
              <a:buNone/>
            </a:pPr>
            <a:endParaRPr lang="fr-FR" sz="1400" dirty="0"/>
          </a:p>
          <a:p>
            <a:pPr marL="0" indent="0">
              <a:spcBef>
                <a:spcPts val="0"/>
              </a:spcBef>
              <a:spcAft>
                <a:spcPts val="0"/>
              </a:spcAft>
              <a:buNone/>
            </a:pPr>
            <a:endParaRPr lang="fr-FR" sz="1200" u="sng" dirty="0"/>
          </a:p>
          <a:p>
            <a:pPr marL="0" indent="0">
              <a:lnSpc>
                <a:spcPct val="114000"/>
              </a:lnSpc>
              <a:spcBef>
                <a:spcPts val="0"/>
              </a:spcBef>
              <a:spcAft>
                <a:spcPts val="0"/>
              </a:spcAft>
              <a:buNone/>
            </a:pPr>
            <a:endParaRPr lang="fr-FR" sz="1200" u="sng" dirty="0" smtClean="0"/>
          </a:p>
        </p:txBody>
      </p:sp>
      <p:sp>
        <p:nvSpPr>
          <p:cNvPr id="5" name="ZoneTexte 4"/>
          <p:cNvSpPr txBox="1"/>
          <p:nvPr/>
        </p:nvSpPr>
        <p:spPr>
          <a:xfrm>
            <a:off x="6500328" y="4774168"/>
            <a:ext cx="2643672" cy="369332"/>
          </a:xfrm>
          <a:prstGeom prst="rect">
            <a:avLst/>
          </a:prstGeom>
          <a:noFill/>
        </p:spPr>
        <p:txBody>
          <a:bodyPr wrap="none" rtlCol="0">
            <a:spAutoFit/>
          </a:bodyPr>
          <a:lstStyle/>
          <a:p>
            <a:r>
              <a:rPr lang="fr-FR" altLang="fr-FR" i="1" dirty="0">
                <a:solidFill>
                  <a:srgbClr val="006600"/>
                </a:solidFill>
                <a:latin typeface="Calibri" pitchFamily="34" charset="0"/>
                <a:cs typeface="Arial" charset="0"/>
              </a:rPr>
              <a:t>Grenoble, le 13 mars 2024</a:t>
            </a:r>
            <a:endParaRPr lang="fr-FR" dirty="0"/>
          </a:p>
        </p:txBody>
      </p:sp>
    </p:spTree>
    <p:extLst>
      <p:ext uri="{BB962C8B-B14F-4D97-AF65-F5344CB8AC3E}">
        <p14:creationId xmlns:p14="http://schemas.microsoft.com/office/powerpoint/2010/main" val="40180890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6FBF2-5D1A-87E6-69F9-C55C46B2256E}"/>
              </a:ext>
            </a:extLst>
          </p:cNvPr>
          <p:cNvSpPr>
            <a:spLocks noGrp="1"/>
          </p:cNvSpPr>
          <p:nvPr>
            <p:ph type="title"/>
          </p:nvPr>
        </p:nvSpPr>
        <p:spPr>
          <a:xfrm>
            <a:off x="2555776" y="-92546"/>
            <a:ext cx="6588224" cy="792088"/>
          </a:xfrm>
        </p:spPr>
        <p:txBody>
          <a:bodyPr anchor="ctr" anchorCtr="0"/>
          <a:lstStyle/>
          <a:p>
            <a:pPr algn="ctr">
              <a:lnSpc>
                <a:spcPct val="100000"/>
              </a:lnSpc>
            </a:pPr>
            <a:r>
              <a:rPr lang="fr-FR" altLang="fr-FR" i="1" dirty="0">
                <a:solidFill>
                  <a:srgbClr val="006600"/>
                </a:solidFill>
                <a:latin typeface="Calibri" pitchFamily="34" charset="0"/>
                <a:cs typeface="Arial" charset="0"/>
              </a:rPr>
              <a:t>LE PARTENARIAT AVEC LA MARINE </a:t>
            </a:r>
            <a:r>
              <a:rPr lang="fr-FR" altLang="fr-FR" i="1" dirty="0" smtClean="0">
                <a:solidFill>
                  <a:srgbClr val="006600"/>
                </a:solidFill>
                <a:latin typeface="Calibri" pitchFamily="34" charset="0"/>
                <a:cs typeface="Arial" charset="0"/>
              </a:rPr>
              <a:t>NATIONALE</a:t>
            </a:r>
            <a:endParaRPr lang="en-FR" dirty="0"/>
          </a:p>
        </p:txBody>
      </p:sp>
      <p:sp>
        <p:nvSpPr>
          <p:cNvPr id="3" name="Slide Number Placeholder 2">
            <a:extLst>
              <a:ext uri="{FF2B5EF4-FFF2-40B4-BE49-F238E27FC236}">
                <a16:creationId xmlns:a16="http://schemas.microsoft.com/office/drawing/2014/main" id="{6B37E3DB-C4DD-B511-4F33-A10ED01901F9}"/>
              </a:ext>
            </a:extLst>
          </p:cNvPr>
          <p:cNvSpPr>
            <a:spLocks noGrp="1"/>
          </p:cNvSpPr>
          <p:nvPr>
            <p:ph type="sldNum" sz="quarter" idx="12"/>
          </p:nvPr>
        </p:nvSpPr>
        <p:spPr/>
        <p:txBody>
          <a:bodyPr/>
          <a:lstStyle/>
          <a:p>
            <a:fld id="{733122C9-A0B9-462F-8757-0847AD287B63}" type="slidenum">
              <a:rPr lang="fr-FR" smtClean="0"/>
              <a:pPr/>
              <a:t>13</a:t>
            </a:fld>
            <a:endParaRPr lang="fr-FR" dirty="0"/>
          </a:p>
        </p:txBody>
      </p:sp>
      <p:sp>
        <p:nvSpPr>
          <p:cNvPr id="4" name="Text Placeholder 3">
            <a:extLst>
              <a:ext uri="{FF2B5EF4-FFF2-40B4-BE49-F238E27FC236}">
                <a16:creationId xmlns:a16="http://schemas.microsoft.com/office/drawing/2014/main" id="{21C93D26-BC2A-C0CD-603E-F902511C1DB2}"/>
              </a:ext>
            </a:extLst>
          </p:cNvPr>
          <p:cNvSpPr>
            <a:spLocks noGrp="1"/>
          </p:cNvSpPr>
          <p:nvPr>
            <p:ph type="body" sz="quarter" idx="13"/>
          </p:nvPr>
        </p:nvSpPr>
        <p:spPr>
          <a:xfrm>
            <a:off x="323528" y="843558"/>
            <a:ext cx="8460471" cy="4032448"/>
          </a:xfrm>
        </p:spPr>
        <p:txBody>
          <a:bodyPr/>
          <a:lstStyle/>
          <a:p>
            <a:pPr marL="171450" indent="-171450">
              <a:spcBef>
                <a:spcPts val="0"/>
              </a:spcBef>
              <a:spcAft>
                <a:spcPts val="0"/>
              </a:spcAft>
              <a:buFont typeface="Arial" panose="020B0604020202020204" pitchFamily="34" charset="0"/>
              <a:buChar char="•"/>
              <a:defRPr/>
            </a:pPr>
            <a:r>
              <a:rPr lang="fr-FR" altLang="fr-FR" sz="2000" b="0" dirty="0" smtClean="0">
                <a:solidFill>
                  <a:srgbClr val="C00000"/>
                </a:solidFill>
              </a:rPr>
              <a:t>Perspectives </a:t>
            </a:r>
            <a:endParaRPr lang="fr-FR" altLang="fr-FR" sz="2000" b="0" dirty="0">
              <a:solidFill>
                <a:srgbClr val="C00000"/>
              </a:solidFill>
            </a:endParaRPr>
          </a:p>
          <a:p>
            <a:pPr marL="0" indent="0">
              <a:spcBef>
                <a:spcPts val="0"/>
              </a:spcBef>
              <a:spcAft>
                <a:spcPts val="0"/>
              </a:spcAft>
              <a:buNone/>
            </a:pPr>
            <a:endParaRPr lang="fr-FR" sz="1200" u="sng" dirty="0" smtClean="0"/>
          </a:p>
          <a:p>
            <a:pPr marL="285750" indent="-285750">
              <a:spcBef>
                <a:spcPts val="0"/>
              </a:spcBef>
              <a:spcAft>
                <a:spcPts val="0"/>
              </a:spcAft>
              <a:buFont typeface="Wingdings" panose="05000000000000000000" pitchFamily="2" charset="2"/>
              <a:buChar char="Ø"/>
            </a:pPr>
            <a:r>
              <a:rPr lang="fr-FR" sz="1400" b="0" dirty="0" smtClean="0"/>
              <a:t>Formation </a:t>
            </a:r>
            <a:r>
              <a:rPr lang="fr-FR" sz="1400" b="0" dirty="0"/>
              <a:t>d’une journée </a:t>
            </a:r>
            <a:r>
              <a:rPr lang="fr-FR" sz="1400" b="0" dirty="0" smtClean="0"/>
              <a:t>à </a:t>
            </a:r>
            <a:r>
              <a:rPr lang="fr-FR" sz="1400" b="0" dirty="0"/>
              <a:t>destination des enseignants de l’Education nationale : </a:t>
            </a:r>
          </a:p>
          <a:p>
            <a:pPr marL="0" indent="0">
              <a:spcBef>
                <a:spcPts val="0"/>
              </a:spcBef>
              <a:spcAft>
                <a:spcPts val="0"/>
              </a:spcAft>
              <a:buNone/>
            </a:pPr>
            <a:r>
              <a:rPr lang="fr-FR" sz="1400" b="0" dirty="0"/>
              <a:t>Projet d’accueil d’enseignants des filières professionnelles et de professeurs principaux pour une journée d’information et de formation autour des métiers de la Marine nationale. Le déroulé, le programme et le contenu sont à </a:t>
            </a:r>
            <a:r>
              <a:rPr lang="fr-FR" sz="1400" b="0" dirty="0" err="1"/>
              <a:t>co</a:t>
            </a:r>
            <a:r>
              <a:rPr lang="fr-FR" sz="1400" b="0" dirty="0"/>
              <a:t>-construire.</a:t>
            </a:r>
          </a:p>
          <a:p>
            <a:pPr marL="0" indent="0">
              <a:spcBef>
                <a:spcPts val="0"/>
              </a:spcBef>
              <a:spcAft>
                <a:spcPts val="0"/>
              </a:spcAft>
              <a:buNone/>
            </a:pPr>
            <a:r>
              <a:rPr lang="fr-FR" sz="1400" b="0" dirty="0" smtClean="0"/>
              <a:t>Réactiver </a:t>
            </a:r>
            <a:r>
              <a:rPr lang="fr-FR" sz="1400" b="0" dirty="0"/>
              <a:t>ce projet qui n’a pas eu lieu en raison de l’évolution de la situation sanitaire.</a:t>
            </a:r>
          </a:p>
          <a:p>
            <a:pPr marL="0" indent="0">
              <a:spcBef>
                <a:spcPts val="0"/>
              </a:spcBef>
              <a:spcAft>
                <a:spcPts val="0"/>
              </a:spcAft>
              <a:buNone/>
            </a:pPr>
            <a:endParaRPr lang="fr-FR" sz="1400" dirty="0"/>
          </a:p>
          <a:p>
            <a:pPr marL="0" indent="0">
              <a:spcBef>
                <a:spcPts val="0"/>
              </a:spcBef>
              <a:spcAft>
                <a:spcPts val="0"/>
              </a:spcAft>
              <a:buNone/>
            </a:pPr>
            <a:endParaRPr lang="fr-FR" sz="1200" u="sng" dirty="0"/>
          </a:p>
          <a:p>
            <a:pPr marL="0" indent="0">
              <a:spcBef>
                <a:spcPts val="0"/>
              </a:spcBef>
              <a:spcAft>
                <a:spcPts val="0"/>
              </a:spcAft>
              <a:buNone/>
            </a:pPr>
            <a:endParaRPr lang="fr-FR" sz="1200" u="sng" dirty="0" smtClean="0"/>
          </a:p>
          <a:p>
            <a:pPr marL="0" indent="0">
              <a:spcBef>
                <a:spcPts val="0"/>
              </a:spcBef>
              <a:spcAft>
                <a:spcPts val="0"/>
              </a:spcAft>
              <a:buNone/>
            </a:pPr>
            <a:endParaRPr lang="fr-FR" sz="1200" u="sng" dirty="0"/>
          </a:p>
          <a:p>
            <a:pPr marL="0" indent="0">
              <a:spcBef>
                <a:spcPts val="0"/>
              </a:spcBef>
              <a:spcAft>
                <a:spcPts val="0"/>
              </a:spcAft>
              <a:buNone/>
            </a:pPr>
            <a:endParaRPr lang="fr-FR" sz="1200" u="sng" dirty="0" smtClean="0"/>
          </a:p>
          <a:p>
            <a:pPr marL="0" indent="0">
              <a:spcBef>
                <a:spcPts val="0"/>
              </a:spcBef>
              <a:spcAft>
                <a:spcPts val="0"/>
              </a:spcAft>
              <a:buNone/>
            </a:pPr>
            <a:endParaRPr lang="fr-FR" sz="1200" u="sng" dirty="0"/>
          </a:p>
          <a:p>
            <a:pPr marL="0" indent="0">
              <a:spcBef>
                <a:spcPts val="0"/>
              </a:spcBef>
              <a:spcAft>
                <a:spcPts val="0"/>
              </a:spcAft>
              <a:buNone/>
            </a:pPr>
            <a:endParaRPr lang="fr-FR" sz="1200" u="sng" dirty="0"/>
          </a:p>
          <a:p>
            <a:pPr marL="0" indent="0">
              <a:lnSpc>
                <a:spcPct val="114000"/>
              </a:lnSpc>
              <a:spcBef>
                <a:spcPts val="0"/>
              </a:spcBef>
              <a:spcAft>
                <a:spcPts val="0"/>
              </a:spcAft>
              <a:buNone/>
            </a:pPr>
            <a:endParaRPr lang="fr-FR" sz="1200" u="sng" dirty="0" smtClean="0"/>
          </a:p>
        </p:txBody>
      </p:sp>
      <p:sp>
        <p:nvSpPr>
          <p:cNvPr id="5" name="ZoneTexte 4"/>
          <p:cNvSpPr txBox="1"/>
          <p:nvPr/>
        </p:nvSpPr>
        <p:spPr>
          <a:xfrm>
            <a:off x="6500328" y="4774168"/>
            <a:ext cx="2643672" cy="369332"/>
          </a:xfrm>
          <a:prstGeom prst="rect">
            <a:avLst/>
          </a:prstGeom>
          <a:noFill/>
        </p:spPr>
        <p:txBody>
          <a:bodyPr wrap="none" rtlCol="0">
            <a:spAutoFit/>
          </a:bodyPr>
          <a:lstStyle/>
          <a:p>
            <a:r>
              <a:rPr lang="fr-FR" altLang="fr-FR" i="1" dirty="0">
                <a:solidFill>
                  <a:srgbClr val="006600"/>
                </a:solidFill>
                <a:latin typeface="Calibri" pitchFamily="34" charset="0"/>
                <a:cs typeface="Arial" charset="0"/>
              </a:rPr>
              <a:t>Grenoble, le 13 mars 2024</a:t>
            </a:r>
            <a:endParaRPr lang="fr-FR" dirty="0"/>
          </a:p>
        </p:txBody>
      </p:sp>
    </p:spTree>
    <p:extLst>
      <p:ext uri="{BB962C8B-B14F-4D97-AF65-F5344CB8AC3E}">
        <p14:creationId xmlns:p14="http://schemas.microsoft.com/office/powerpoint/2010/main" val="1818629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6FBF2-5D1A-87E6-69F9-C55C46B2256E}"/>
              </a:ext>
            </a:extLst>
          </p:cNvPr>
          <p:cNvSpPr>
            <a:spLocks noGrp="1"/>
          </p:cNvSpPr>
          <p:nvPr>
            <p:ph type="title"/>
          </p:nvPr>
        </p:nvSpPr>
        <p:spPr>
          <a:xfrm>
            <a:off x="1691680" y="51470"/>
            <a:ext cx="7452320" cy="720000"/>
          </a:xfrm>
        </p:spPr>
        <p:txBody>
          <a:bodyPr anchor="ctr" anchorCtr="0"/>
          <a:lstStyle/>
          <a:p>
            <a:pPr algn="ctr">
              <a:lnSpc>
                <a:spcPct val="100000"/>
              </a:lnSpc>
            </a:pPr>
            <a:r>
              <a:rPr lang="fr-FR" altLang="fr-FR" i="1" dirty="0">
                <a:solidFill>
                  <a:srgbClr val="006600"/>
                </a:solidFill>
                <a:latin typeface="Calibri" pitchFamily="34" charset="0"/>
                <a:cs typeface="Arial" charset="0"/>
              </a:rPr>
              <a:t>Grenoble, le 13 mars </a:t>
            </a:r>
            <a:r>
              <a:rPr lang="fr-FR" altLang="fr-FR" i="1" dirty="0" smtClean="0">
                <a:solidFill>
                  <a:srgbClr val="006600"/>
                </a:solidFill>
                <a:latin typeface="Calibri" pitchFamily="34" charset="0"/>
                <a:cs typeface="Arial" charset="0"/>
              </a:rPr>
              <a:t>2024</a:t>
            </a:r>
            <a:endParaRPr lang="en-FR" dirty="0"/>
          </a:p>
        </p:txBody>
      </p:sp>
      <p:sp>
        <p:nvSpPr>
          <p:cNvPr id="3" name="Slide Number Placeholder 2">
            <a:extLst>
              <a:ext uri="{FF2B5EF4-FFF2-40B4-BE49-F238E27FC236}">
                <a16:creationId xmlns:a16="http://schemas.microsoft.com/office/drawing/2014/main" id="{6B37E3DB-C4DD-B511-4F33-A10ED01901F9}"/>
              </a:ext>
            </a:extLst>
          </p:cNvPr>
          <p:cNvSpPr>
            <a:spLocks noGrp="1"/>
          </p:cNvSpPr>
          <p:nvPr>
            <p:ph type="sldNum" sz="quarter" idx="12"/>
          </p:nvPr>
        </p:nvSpPr>
        <p:spPr/>
        <p:txBody>
          <a:bodyPr/>
          <a:lstStyle/>
          <a:p>
            <a:fld id="{733122C9-A0B9-462F-8757-0847AD287B63}" type="slidenum">
              <a:rPr lang="fr-FR" smtClean="0"/>
              <a:pPr/>
              <a:t>2</a:t>
            </a:fld>
            <a:endParaRPr lang="fr-FR" dirty="0"/>
          </a:p>
        </p:txBody>
      </p:sp>
      <p:sp>
        <p:nvSpPr>
          <p:cNvPr id="4" name="Text Placeholder 3">
            <a:extLst>
              <a:ext uri="{FF2B5EF4-FFF2-40B4-BE49-F238E27FC236}">
                <a16:creationId xmlns:a16="http://schemas.microsoft.com/office/drawing/2014/main" id="{21C93D26-BC2A-C0CD-603E-F902511C1DB2}"/>
              </a:ext>
            </a:extLst>
          </p:cNvPr>
          <p:cNvSpPr>
            <a:spLocks noGrp="1"/>
          </p:cNvSpPr>
          <p:nvPr>
            <p:ph type="body" sz="quarter" idx="13"/>
          </p:nvPr>
        </p:nvSpPr>
        <p:spPr>
          <a:xfrm>
            <a:off x="323528" y="843558"/>
            <a:ext cx="8460471" cy="4032448"/>
          </a:xfrm>
        </p:spPr>
        <p:txBody>
          <a:bodyPr/>
          <a:lstStyle/>
          <a:p>
            <a:pPr marL="0" indent="0">
              <a:spcBef>
                <a:spcPts val="0"/>
              </a:spcBef>
              <a:spcAft>
                <a:spcPts val="0"/>
              </a:spcAft>
              <a:buNone/>
            </a:pPr>
            <a:r>
              <a:rPr lang="fr-FR" sz="1200" u="sng" dirty="0" smtClean="0"/>
              <a:t>Ateliers :</a:t>
            </a:r>
            <a:r>
              <a:rPr lang="fr-FR" sz="1200" u="sng" dirty="0"/>
              <a:t> les coopérations </a:t>
            </a:r>
            <a:r>
              <a:rPr lang="fr-FR" sz="1200" u="sng" dirty="0" smtClean="0"/>
              <a:t>école-entreprise</a:t>
            </a:r>
            <a:r>
              <a:rPr lang="fr-FR" sz="1200" dirty="0" smtClean="0"/>
              <a:t> n°1 </a:t>
            </a:r>
            <a:r>
              <a:rPr lang="fr-FR" sz="1200" dirty="0"/>
              <a:t>: </a:t>
            </a:r>
            <a:r>
              <a:rPr lang="fr-FR" sz="1200" dirty="0" smtClean="0"/>
              <a:t>la </a:t>
            </a:r>
            <a:r>
              <a:rPr lang="fr-FR" sz="1200" dirty="0"/>
              <a:t>coopération avec la Marine Nationale</a:t>
            </a:r>
            <a:endParaRPr lang="fr-FR" sz="1200" u="sng" dirty="0"/>
          </a:p>
          <a:p>
            <a:pPr marL="0" indent="0">
              <a:spcBef>
                <a:spcPts val="0"/>
              </a:spcBef>
              <a:spcAft>
                <a:spcPts val="0"/>
              </a:spcAft>
              <a:buClr>
                <a:schemeClr val="accent3"/>
              </a:buClr>
              <a:buNone/>
              <a:defRPr/>
            </a:pPr>
            <a:r>
              <a:rPr lang="fr-FR" sz="1200" i="1" dirty="0" smtClean="0"/>
              <a:t>11h00 </a:t>
            </a:r>
            <a:r>
              <a:rPr lang="fr-FR" sz="1200" i="1" dirty="0"/>
              <a:t>- 12h15 </a:t>
            </a:r>
          </a:p>
          <a:p>
            <a:pPr marL="0" indent="0">
              <a:spcBef>
                <a:spcPts val="0"/>
              </a:spcBef>
              <a:spcAft>
                <a:spcPts val="0"/>
              </a:spcAft>
              <a:buClr>
                <a:schemeClr val="accent3"/>
              </a:buClr>
              <a:buNone/>
              <a:defRPr/>
            </a:pPr>
            <a:r>
              <a:rPr lang="fr-FR" sz="1200" b="0" dirty="0"/>
              <a:t>Ludovic Mauclair, IEN de STI, académie de Rennes</a:t>
            </a:r>
            <a:endParaRPr lang="fr-FR" sz="1600" b="0" dirty="0"/>
          </a:p>
          <a:p>
            <a:pPr marL="0" indent="0">
              <a:spcBef>
                <a:spcPts val="0"/>
              </a:spcBef>
              <a:spcAft>
                <a:spcPts val="0"/>
              </a:spcAft>
              <a:buClr>
                <a:schemeClr val="accent3"/>
              </a:buClr>
              <a:buNone/>
              <a:defRPr/>
            </a:pPr>
            <a:endParaRPr lang="fr-FR" altLang="fr-FR" sz="1200" b="0" i="1" dirty="0" smtClean="0">
              <a:solidFill>
                <a:srgbClr val="0000CC"/>
              </a:solidFill>
              <a:effectLst>
                <a:outerShdw blurRad="38100" dist="38100" dir="2700000" algn="tl">
                  <a:srgbClr val="000000">
                    <a:alpha val="43137"/>
                  </a:srgbClr>
                </a:outerShdw>
              </a:effectLst>
            </a:endParaRPr>
          </a:p>
          <a:p>
            <a:pPr marL="0" indent="0">
              <a:spcBef>
                <a:spcPts val="0"/>
              </a:spcBef>
              <a:spcAft>
                <a:spcPts val="0"/>
              </a:spcAft>
              <a:buClr>
                <a:schemeClr val="accent3"/>
              </a:buClr>
              <a:buNone/>
              <a:defRPr/>
            </a:pPr>
            <a:endParaRPr lang="fr-FR" altLang="fr-FR" sz="1200" b="0" i="1" dirty="0">
              <a:solidFill>
                <a:srgbClr val="0000CC"/>
              </a:solidFill>
              <a:effectLst>
                <a:outerShdw blurRad="38100" dist="38100" dir="2700000" algn="tl">
                  <a:srgbClr val="000000">
                    <a:alpha val="43137"/>
                  </a:srgbClr>
                </a:outerShdw>
              </a:effectLst>
            </a:endParaRPr>
          </a:p>
          <a:p>
            <a:pPr marL="0" indent="0">
              <a:spcBef>
                <a:spcPts val="0"/>
              </a:spcBef>
              <a:spcAft>
                <a:spcPts val="0"/>
              </a:spcAft>
              <a:buClr>
                <a:schemeClr val="accent3"/>
              </a:buClr>
              <a:buNone/>
              <a:defRPr/>
            </a:pPr>
            <a:endParaRPr lang="fr-FR" altLang="fr-FR" sz="1200" b="0" i="1" dirty="0" smtClean="0">
              <a:solidFill>
                <a:srgbClr val="0000CC"/>
              </a:solidFill>
              <a:effectLst>
                <a:outerShdw blurRad="38100" dist="38100" dir="2700000" algn="tl">
                  <a:srgbClr val="000000">
                    <a:alpha val="43137"/>
                  </a:srgbClr>
                </a:outerShdw>
              </a:effectLst>
            </a:endParaRPr>
          </a:p>
          <a:p>
            <a:pPr marL="0" indent="0" algn="ctr">
              <a:spcBef>
                <a:spcPts val="0"/>
              </a:spcBef>
              <a:spcAft>
                <a:spcPts val="0"/>
              </a:spcAft>
              <a:buClr>
                <a:schemeClr val="accent3"/>
              </a:buClr>
              <a:buNone/>
              <a:defRPr/>
            </a:pPr>
            <a:r>
              <a:rPr lang="fr-FR" altLang="fr-FR" sz="4000" b="0" i="1" dirty="0">
                <a:solidFill>
                  <a:srgbClr val="0000CC"/>
                </a:solidFill>
                <a:effectLst>
                  <a:outerShdw blurRad="38100" dist="38100" dir="2700000" algn="tl">
                    <a:srgbClr val="000000">
                      <a:alpha val="43137"/>
                    </a:srgbClr>
                  </a:outerShdw>
                </a:effectLst>
              </a:rPr>
              <a:t>LE PARTENARIAT AVEC LA MARINE NATIONALE</a:t>
            </a:r>
          </a:p>
          <a:p>
            <a:pPr marL="0" indent="0">
              <a:spcBef>
                <a:spcPts val="0"/>
              </a:spcBef>
              <a:spcAft>
                <a:spcPts val="0"/>
              </a:spcAft>
              <a:buClr>
                <a:schemeClr val="accent3"/>
              </a:buClr>
              <a:buNone/>
              <a:defRPr/>
            </a:pPr>
            <a:endParaRPr lang="fr-FR" altLang="fr-FR" sz="1200" b="0" i="1" dirty="0">
              <a:solidFill>
                <a:srgbClr val="0000CC"/>
              </a:solidFill>
              <a:effectLst>
                <a:outerShdw blurRad="38100" dist="38100" dir="2700000" algn="tl">
                  <a:srgbClr val="000000">
                    <a:alpha val="43137"/>
                  </a:srgbClr>
                </a:outerShdw>
              </a:effectLst>
            </a:endParaRPr>
          </a:p>
          <a:p>
            <a:pPr marL="0" indent="0">
              <a:spcBef>
                <a:spcPts val="0"/>
              </a:spcBef>
              <a:spcAft>
                <a:spcPts val="0"/>
              </a:spcAft>
              <a:buNone/>
            </a:pPr>
            <a:endParaRPr lang="fr-FR" sz="1200" u="sng" dirty="0"/>
          </a:p>
          <a:p>
            <a:pPr marL="0" indent="0">
              <a:lnSpc>
                <a:spcPct val="114000"/>
              </a:lnSpc>
              <a:spcBef>
                <a:spcPts val="0"/>
              </a:spcBef>
              <a:spcAft>
                <a:spcPts val="0"/>
              </a:spcAft>
              <a:buNone/>
            </a:pPr>
            <a:endParaRPr lang="fr-FR" sz="1200" u="sng" dirty="0" smtClean="0"/>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27086" y="3250145"/>
            <a:ext cx="1169643" cy="1533355"/>
          </a:xfrm>
          <a:prstGeom prst="rect">
            <a:avLst/>
          </a:prstGeom>
        </p:spPr>
      </p:pic>
      <p:pic>
        <p:nvPicPr>
          <p:cNvPr id="7" name="Image 6"/>
          <p:cNvPicPr>
            <a:picLocks noChangeAspect="1"/>
          </p:cNvPicPr>
          <p:nvPr/>
        </p:nvPicPr>
        <p:blipFill>
          <a:blip r:embed="rId3"/>
          <a:stretch>
            <a:fillRect/>
          </a:stretch>
        </p:blipFill>
        <p:spPr>
          <a:xfrm>
            <a:off x="1990891" y="3342651"/>
            <a:ext cx="2641602" cy="1487965"/>
          </a:xfrm>
          <a:prstGeom prst="rect">
            <a:avLst/>
          </a:prstGeom>
        </p:spPr>
      </p:pic>
    </p:spTree>
    <p:extLst>
      <p:ext uri="{BB962C8B-B14F-4D97-AF65-F5344CB8AC3E}">
        <p14:creationId xmlns:p14="http://schemas.microsoft.com/office/powerpoint/2010/main" val="2247178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6FBF2-5D1A-87E6-69F9-C55C46B2256E}"/>
              </a:ext>
            </a:extLst>
          </p:cNvPr>
          <p:cNvSpPr>
            <a:spLocks noGrp="1"/>
          </p:cNvSpPr>
          <p:nvPr>
            <p:ph type="title"/>
          </p:nvPr>
        </p:nvSpPr>
        <p:spPr>
          <a:xfrm>
            <a:off x="2555776" y="-92546"/>
            <a:ext cx="6588224" cy="792088"/>
          </a:xfrm>
        </p:spPr>
        <p:txBody>
          <a:bodyPr anchor="ctr" anchorCtr="0"/>
          <a:lstStyle/>
          <a:p>
            <a:pPr algn="ctr">
              <a:lnSpc>
                <a:spcPct val="100000"/>
              </a:lnSpc>
            </a:pPr>
            <a:r>
              <a:rPr lang="fr-FR" altLang="fr-FR" i="1" dirty="0">
                <a:solidFill>
                  <a:srgbClr val="006600"/>
                </a:solidFill>
                <a:latin typeface="Calibri" pitchFamily="34" charset="0"/>
                <a:cs typeface="Arial" charset="0"/>
              </a:rPr>
              <a:t>LE PARTENARIAT AVEC LA MARINE </a:t>
            </a:r>
            <a:r>
              <a:rPr lang="fr-FR" altLang="fr-FR" i="1" dirty="0" smtClean="0">
                <a:solidFill>
                  <a:srgbClr val="006600"/>
                </a:solidFill>
                <a:latin typeface="Calibri" pitchFamily="34" charset="0"/>
                <a:cs typeface="Arial" charset="0"/>
              </a:rPr>
              <a:t>NATIONALE</a:t>
            </a:r>
            <a:endParaRPr lang="en-FR" dirty="0"/>
          </a:p>
        </p:txBody>
      </p:sp>
      <p:sp>
        <p:nvSpPr>
          <p:cNvPr id="3" name="Slide Number Placeholder 2">
            <a:extLst>
              <a:ext uri="{FF2B5EF4-FFF2-40B4-BE49-F238E27FC236}">
                <a16:creationId xmlns:a16="http://schemas.microsoft.com/office/drawing/2014/main" id="{6B37E3DB-C4DD-B511-4F33-A10ED01901F9}"/>
              </a:ext>
            </a:extLst>
          </p:cNvPr>
          <p:cNvSpPr>
            <a:spLocks noGrp="1"/>
          </p:cNvSpPr>
          <p:nvPr>
            <p:ph type="sldNum" sz="quarter" idx="12"/>
          </p:nvPr>
        </p:nvSpPr>
        <p:spPr/>
        <p:txBody>
          <a:bodyPr/>
          <a:lstStyle/>
          <a:p>
            <a:fld id="{733122C9-A0B9-462F-8757-0847AD287B63}" type="slidenum">
              <a:rPr lang="fr-FR" smtClean="0"/>
              <a:pPr/>
              <a:t>3</a:t>
            </a:fld>
            <a:endParaRPr lang="fr-FR" dirty="0"/>
          </a:p>
        </p:txBody>
      </p:sp>
      <p:sp>
        <p:nvSpPr>
          <p:cNvPr id="4" name="Text Placeholder 3">
            <a:extLst>
              <a:ext uri="{FF2B5EF4-FFF2-40B4-BE49-F238E27FC236}">
                <a16:creationId xmlns:a16="http://schemas.microsoft.com/office/drawing/2014/main" id="{21C93D26-BC2A-C0CD-603E-F902511C1DB2}"/>
              </a:ext>
            </a:extLst>
          </p:cNvPr>
          <p:cNvSpPr>
            <a:spLocks noGrp="1"/>
          </p:cNvSpPr>
          <p:nvPr>
            <p:ph type="body" sz="quarter" idx="13"/>
          </p:nvPr>
        </p:nvSpPr>
        <p:spPr>
          <a:xfrm>
            <a:off x="323528" y="843558"/>
            <a:ext cx="8460471" cy="4032448"/>
          </a:xfrm>
        </p:spPr>
        <p:txBody>
          <a:bodyPr/>
          <a:lstStyle/>
          <a:p>
            <a:pPr marL="171450" indent="-171450">
              <a:spcBef>
                <a:spcPts val="0"/>
              </a:spcBef>
              <a:spcAft>
                <a:spcPts val="0"/>
              </a:spcAft>
              <a:buFont typeface="Arial" panose="020B0604020202020204" pitchFamily="34" charset="0"/>
              <a:buChar char="•"/>
              <a:defRPr/>
            </a:pPr>
            <a:r>
              <a:rPr lang="fr-FR" altLang="fr-FR" sz="2000" b="0" dirty="0" smtClean="0">
                <a:solidFill>
                  <a:srgbClr val="C00000"/>
                </a:solidFill>
              </a:rPr>
              <a:t>Origine </a:t>
            </a:r>
            <a:r>
              <a:rPr lang="fr-FR" altLang="fr-FR" sz="2000" b="0" dirty="0">
                <a:solidFill>
                  <a:srgbClr val="C00000"/>
                </a:solidFill>
              </a:rPr>
              <a:t>de cette démarche/initiative/action</a:t>
            </a:r>
          </a:p>
          <a:p>
            <a:pPr marL="0" indent="0">
              <a:spcBef>
                <a:spcPts val="0"/>
              </a:spcBef>
              <a:spcAft>
                <a:spcPts val="0"/>
              </a:spcAft>
              <a:buNone/>
            </a:pPr>
            <a:endParaRPr lang="fr-FR" sz="1200" u="sng" dirty="0"/>
          </a:p>
          <a:p>
            <a:pPr marL="0" indent="0">
              <a:lnSpc>
                <a:spcPct val="114000"/>
              </a:lnSpc>
              <a:spcBef>
                <a:spcPts val="0"/>
              </a:spcBef>
              <a:spcAft>
                <a:spcPts val="0"/>
              </a:spcAft>
              <a:buNone/>
            </a:pPr>
            <a:r>
              <a:rPr lang="fr-FR" sz="1400" dirty="0" smtClean="0">
                <a:solidFill>
                  <a:srgbClr val="0000CC"/>
                </a:solidFill>
                <a:sym typeface="Wingdings" panose="05000000000000000000" pitchFamily="2" charset="2"/>
              </a:rPr>
              <a:t>  </a:t>
            </a:r>
            <a:r>
              <a:rPr lang="fr-FR" sz="1400" dirty="0" smtClean="0">
                <a:solidFill>
                  <a:srgbClr val="0000CC"/>
                </a:solidFill>
              </a:rPr>
              <a:t>Protocole d’accord entre le ministère de l’Education nationale et ministère des Armées</a:t>
            </a:r>
          </a:p>
          <a:p>
            <a:pPr marL="171450" indent="-171450">
              <a:lnSpc>
                <a:spcPct val="114000"/>
              </a:lnSpc>
              <a:spcBef>
                <a:spcPts val="0"/>
              </a:spcBef>
              <a:spcAft>
                <a:spcPts val="0"/>
              </a:spcAft>
              <a:buFontTx/>
              <a:buChar char="-"/>
            </a:pPr>
            <a:r>
              <a:rPr lang="fr-FR" sz="1400" b="0" dirty="0" smtClean="0"/>
              <a:t>Se donner les moyens de renforcer le potentiel d’accueil au sein de la défense de jeunes souhaitant découvrir la vie professionnelle ou s’y préparer</a:t>
            </a:r>
          </a:p>
          <a:p>
            <a:pPr marL="0" indent="0">
              <a:lnSpc>
                <a:spcPct val="114000"/>
              </a:lnSpc>
              <a:spcBef>
                <a:spcPts val="0"/>
              </a:spcBef>
              <a:spcAft>
                <a:spcPts val="0"/>
              </a:spcAft>
              <a:buNone/>
            </a:pPr>
            <a:endParaRPr lang="fr-FR" sz="1200" dirty="0"/>
          </a:p>
          <a:p>
            <a:pPr marL="0" indent="0">
              <a:lnSpc>
                <a:spcPct val="114000"/>
              </a:lnSpc>
              <a:spcBef>
                <a:spcPts val="0"/>
              </a:spcBef>
              <a:spcAft>
                <a:spcPts val="0"/>
              </a:spcAft>
              <a:buNone/>
            </a:pPr>
            <a:endParaRPr lang="fr-FR" sz="1200" dirty="0" smtClean="0"/>
          </a:p>
          <a:p>
            <a:pPr marL="0" indent="0">
              <a:lnSpc>
                <a:spcPct val="114000"/>
              </a:lnSpc>
              <a:spcBef>
                <a:spcPts val="0"/>
              </a:spcBef>
              <a:spcAft>
                <a:spcPts val="0"/>
              </a:spcAft>
              <a:buNone/>
            </a:pPr>
            <a:r>
              <a:rPr lang="fr-FR" sz="1400" dirty="0">
                <a:solidFill>
                  <a:srgbClr val="0000CC"/>
                </a:solidFill>
                <a:sym typeface="Wingdings" panose="05000000000000000000" pitchFamily="2" charset="2"/>
              </a:rPr>
              <a:t> </a:t>
            </a:r>
            <a:r>
              <a:rPr lang="fr-FR" sz="1400" dirty="0" smtClean="0">
                <a:solidFill>
                  <a:srgbClr val="0000CC"/>
                </a:solidFill>
                <a:sym typeface="Wingdings" panose="05000000000000000000" pitchFamily="2" charset="2"/>
              </a:rPr>
              <a:t> </a:t>
            </a:r>
            <a:r>
              <a:rPr lang="fr-FR" sz="1400" dirty="0" smtClean="0">
                <a:solidFill>
                  <a:srgbClr val="0000CC"/>
                </a:solidFill>
              </a:rPr>
              <a:t>Convention de partenariat entre la région académique Bretagne et la marine nationale</a:t>
            </a:r>
          </a:p>
          <a:p>
            <a:pPr marL="0" indent="0">
              <a:lnSpc>
                <a:spcPct val="114000"/>
              </a:lnSpc>
              <a:spcBef>
                <a:spcPts val="0"/>
              </a:spcBef>
              <a:spcAft>
                <a:spcPts val="0"/>
              </a:spcAft>
              <a:buNone/>
            </a:pPr>
            <a:endParaRPr lang="fr-FR" sz="1200" dirty="0"/>
          </a:p>
          <a:p>
            <a:pPr marL="0" indent="268288">
              <a:lnSpc>
                <a:spcPct val="114000"/>
              </a:lnSpc>
              <a:spcBef>
                <a:spcPts val="0"/>
              </a:spcBef>
              <a:spcAft>
                <a:spcPts val="0"/>
              </a:spcAft>
              <a:buNone/>
            </a:pPr>
            <a:r>
              <a:rPr lang="fr-FR" sz="1400" b="0" dirty="0" smtClean="0"/>
              <a:t>Domaines de coopération :</a:t>
            </a:r>
          </a:p>
          <a:p>
            <a:pPr marL="803275" indent="177800">
              <a:lnSpc>
                <a:spcPct val="114000"/>
              </a:lnSpc>
              <a:spcBef>
                <a:spcPts val="0"/>
              </a:spcBef>
              <a:spcAft>
                <a:spcPts val="0"/>
              </a:spcAft>
              <a:buFontTx/>
              <a:buChar char="-"/>
            </a:pPr>
            <a:r>
              <a:rPr lang="fr-FR" sz="1400" b="0" dirty="0" smtClean="0"/>
              <a:t>Evolution des métiers et des formations</a:t>
            </a:r>
          </a:p>
          <a:p>
            <a:pPr marL="803275" indent="177800">
              <a:lnSpc>
                <a:spcPct val="114000"/>
              </a:lnSpc>
              <a:spcBef>
                <a:spcPts val="0"/>
              </a:spcBef>
              <a:spcAft>
                <a:spcPts val="0"/>
              </a:spcAft>
              <a:buFontTx/>
              <a:buChar char="-"/>
            </a:pPr>
            <a:r>
              <a:rPr lang="fr-FR" sz="1400" b="0" dirty="0" smtClean="0"/>
              <a:t>Information et orientation</a:t>
            </a:r>
          </a:p>
          <a:p>
            <a:pPr marL="803275" indent="177800">
              <a:lnSpc>
                <a:spcPct val="114000"/>
              </a:lnSpc>
              <a:spcBef>
                <a:spcPts val="0"/>
              </a:spcBef>
              <a:spcAft>
                <a:spcPts val="0"/>
              </a:spcAft>
              <a:buFontTx/>
              <a:buChar char="-"/>
            </a:pPr>
            <a:r>
              <a:rPr lang="fr-FR" sz="1400" b="0" dirty="0" smtClean="0"/>
              <a:t>Formation professionnelle, accueil en entreprise</a:t>
            </a:r>
          </a:p>
          <a:p>
            <a:pPr marL="803275" indent="177800">
              <a:lnSpc>
                <a:spcPct val="114000"/>
              </a:lnSpc>
              <a:spcBef>
                <a:spcPts val="0"/>
              </a:spcBef>
              <a:spcAft>
                <a:spcPts val="0"/>
              </a:spcAft>
              <a:buFontTx/>
              <a:buChar char="-"/>
            </a:pPr>
            <a:r>
              <a:rPr lang="fr-FR" sz="1400" b="0" dirty="0" smtClean="0"/>
              <a:t>Accueil du personnel de l’Education nationale</a:t>
            </a:r>
          </a:p>
          <a:p>
            <a:pPr marL="803275" indent="177800">
              <a:lnSpc>
                <a:spcPct val="114000"/>
              </a:lnSpc>
              <a:spcBef>
                <a:spcPts val="0"/>
              </a:spcBef>
              <a:spcAft>
                <a:spcPts val="0"/>
              </a:spcAft>
              <a:buFontTx/>
              <a:buChar char="-"/>
            </a:pPr>
            <a:r>
              <a:rPr lang="fr-FR" sz="1400" b="0" dirty="0" smtClean="0"/>
              <a:t>Communication interne et externe</a:t>
            </a:r>
          </a:p>
          <a:p>
            <a:pPr marL="803275" indent="177800">
              <a:lnSpc>
                <a:spcPct val="114000"/>
              </a:lnSpc>
              <a:spcBef>
                <a:spcPts val="0"/>
              </a:spcBef>
              <a:spcAft>
                <a:spcPts val="0"/>
              </a:spcAft>
              <a:buFontTx/>
              <a:buChar char="-"/>
            </a:pPr>
            <a:endParaRPr lang="fr-FR" sz="1200" dirty="0"/>
          </a:p>
          <a:p>
            <a:pPr marL="268288" indent="0">
              <a:lnSpc>
                <a:spcPct val="114000"/>
              </a:lnSpc>
              <a:spcBef>
                <a:spcPts val="0"/>
              </a:spcBef>
              <a:spcAft>
                <a:spcPts val="0"/>
              </a:spcAft>
              <a:buNone/>
            </a:pPr>
            <a:r>
              <a:rPr lang="fr-FR" sz="1400" b="0" dirty="0" smtClean="0"/>
              <a:t>Comité de pilotage</a:t>
            </a:r>
          </a:p>
        </p:txBody>
      </p:sp>
      <p:sp>
        <p:nvSpPr>
          <p:cNvPr id="5" name="ZoneTexte 4"/>
          <p:cNvSpPr txBox="1"/>
          <p:nvPr/>
        </p:nvSpPr>
        <p:spPr>
          <a:xfrm>
            <a:off x="6500328" y="4774168"/>
            <a:ext cx="2643672" cy="369332"/>
          </a:xfrm>
          <a:prstGeom prst="rect">
            <a:avLst/>
          </a:prstGeom>
          <a:noFill/>
        </p:spPr>
        <p:txBody>
          <a:bodyPr wrap="none" rtlCol="0">
            <a:spAutoFit/>
          </a:bodyPr>
          <a:lstStyle/>
          <a:p>
            <a:r>
              <a:rPr lang="fr-FR" altLang="fr-FR" i="1" dirty="0">
                <a:solidFill>
                  <a:srgbClr val="006600"/>
                </a:solidFill>
                <a:latin typeface="Calibri" pitchFamily="34" charset="0"/>
                <a:cs typeface="Arial" charset="0"/>
              </a:rPr>
              <a:t>Grenoble, le 13 mars 2024</a:t>
            </a:r>
            <a:endParaRPr lang="fr-FR" dirty="0"/>
          </a:p>
        </p:txBody>
      </p:sp>
      <p:sp>
        <p:nvSpPr>
          <p:cNvPr id="6" name="ZoneTexte 5"/>
          <p:cNvSpPr txBox="1"/>
          <p:nvPr/>
        </p:nvSpPr>
        <p:spPr>
          <a:xfrm>
            <a:off x="6299704" y="3676045"/>
            <a:ext cx="2664296" cy="954107"/>
          </a:xfrm>
          <a:prstGeom prst="rect">
            <a:avLst/>
          </a:prstGeom>
          <a:solidFill>
            <a:schemeClr val="tx2">
              <a:lumMod val="20000"/>
              <a:lumOff val="80000"/>
            </a:schemeClr>
          </a:solidFill>
        </p:spPr>
        <p:txBody>
          <a:bodyPr wrap="square" rtlCol="0">
            <a:spAutoFit/>
          </a:bodyPr>
          <a:lstStyle/>
          <a:p>
            <a:r>
              <a:rPr lang="fr-FR" sz="1400" dirty="0"/>
              <a:t>Chaque année, la Marine nationale </a:t>
            </a:r>
            <a:r>
              <a:rPr lang="fr-FR" sz="1400" dirty="0" smtClean="0"/>
              <a:t>recrute 4 </a:t>
            </a:r>
            <a:r>
              <a:rPr lang="fr-FR" sz="1400" dirty="0"/>
              <a:t>000 jeunes, du niveau </a:t>
            </a:r>
            <a:r>
              <a:rPr lang="fr-FR" sz="1400" dirty="0" smtClean="0"/>
              <a:t>3éme à </a:t>
            </a:r>
            <a:r>
              <a:rPr lang="fr-FR" sz="1400" dirty="0"/>
              <a:t>Bac +</a:t>
            </a:r>
            <a:r>
              <a:rPr lang="fr-FR" sz="1400" dirty="0" smtClean="0"/>
              <a:t>5, de </a:t>
            </a:r>
            <a:r>
              <a:rPr lang="fr-FR" sz="1400" dirty="0"/>
              <a:t>16 à 30 ans, dans 80 métiers.</a:t>
            </a:r>
          </a:p>
        </p:txBody>
      </p:sp>
    </p:spTree>
    <p:extLst>
      <p:ext uri="{BB962C8B-B14F-4D97-AF65-F5344CB8AC3E}">
        <p14:creationId xmlns:p14="http://schemas.microsoft.com/office/powerpoint/2010/main" val="3643985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6FBF2-5D1A-87E6-69F9-C55C46B2256E}"/>
              </a:ext>
            </a:extLst>
          </p:cNvPr>
          <p:cNvSpPr>
            <a:spLocks noGrp="1"/>
          </p:cNvSpPr>
          <p:nvPr>
            <p:ph type="title"/>
          </p:nvPr>
        </p:nvSpPr>
        <p:spPr>
          <a:xfrm>
            <a:off x="2555776" y="-92546"/>
            <a:ext cx="6588224" cy="792088"/>
          </a:xfrm>
        </p:spPr>
        <p:txBody>
          <a:bodyPr anchor="ctr" anchorCtr="0"/>
          <a:lstStyle/>
          <a:p>
            <a:pPr algn="ctr">
              <a:lnSpc>
                <a:spcPct val="100000"/>
              </a:lnSpc>
            </a:pPr>
            <a:r>
              <a:rPr lang="fr-FR" altLang="fr-FR" i="1" dirty="0">
                <a:solidFill>
                  <a:srgbClr val="006600"/>
                </a:solidFill>
                <a:latin typeface="Calibri" pitchFamily="34" charset="0"/>
                <a:cs typeface="Arial" charset="0"/>
              </a:rPr>
              <a:t>LE PARTENARIAT AVEC LA MARINE </a:t>
            </a:r>
            <a:r>
              <a:rPr lang="fr-FR" altLang="fr-FR" i="1" dirty="0" smtClean="0">
                <a:solidFill>
                  <a:srgbClr val="006600"/>
                </a:solidFill>
                <a:latin typeface="Calibri" pitchFamily="34" charset="0"/>
                <a:cs typeface="Arial" charset="0"/>
              </a:rPr>
              <a:t>NATIONALE</a:t>
            </a:r>
            <a:endParaRPr lang="en-FR" dirty="0"/>
          </a:p>
        </p:txBody>
      </p:sp>
      <p:sp>
        <p:nvSpPr>
          <p:cNvPr id="3" name="Slide Number Placeholder 2">
            <a:extLst>
              <a:ext uri="{FF2B5EF4-FFF2-40B4-BE49-F238E27FC236}">
                <a16:creationId xmlns:a16="http://schemas.microsoft.com/office/drawing/2014/main" id="{6B37E3DB-C4DD-B511-4F33-A10ED01901F9}"/>
              </a:ext>
            </a:extLst>
          </p:cNvPr>
          <p:cNvSpPr>
            <a:spLocks noGrp="1"/>
          </p:cNvSpPr>
          <p:nvPr>
            <p:ph type="sldNum" sz="quarter" idx="12"/>
          </p:nvPr>
        </p:nvSpPr>
        <p:spPr/>
        <p:txBody>
          <a:bodyPr/>
          <a:lstStyle/>
          <a:p>
            <a:fld id="{733122C9-A0B9-462F-8757-0847AD287B63}" type="slidenum">
              <a:rPr lang="fr-FR" smtClean="0"/>
              <a:pPr/>
              <a:t>4</a:t>
            </a:fld>
            <a:endParaRPr lang="fr-FR" dirty="0"/>
          </a:p>
        </p:txBody>
      </p:sp>
      <p:sp>
        <p:nvSpPr>
          <p:cNvPr id="4" name="Text Placeholder 3">
            <a:extLst>
              <a:ext uri="{FF2B5EF4-FFF2-40B4-BE49-F238E27FC236}">
                <a16:creationId xmlns:a16="http://schemas.microsoft.com/office/drawing/2014/main" id="{21C93D26-BC2A-C0CD-603E-F902511C1DB2}"/>
              </a:ext>
            </a:extLst>
          </p:cNvPr>
          <p:cNvSpPr>
            <a:spLocks noGrp="1"/>
          </p:cNvSpPr>
          <p:nvPr>
            <p:ph type="body" sz="quarter" idx="13"/>
          </p:nvPr>
        </p:nvSpPr>
        <p:spPr>
          <a:xfrm>
            <a:off x="323528" y="843558"/>
            <a:ext cx="8460471" cy="4032448"/>
          </a:xfrm>
        </p:spPr>
        <p:txBody>
          <a:bodyPr/>
          <a:lstStyle/>
          <a:p>
            <a:pPr marL="171450" indent="-171450">
              <a:spcBef>
                <a:spcPts val="0"/>
              </a:spcBef>
              <a:spcAft>
                <a:spcPts val="0"/>
              </a:spcAft>
              <a:buFont typeface="Arial" panose="020B0604020202020204" pitchFamily="34" charset="0"/>
              <a:buChar char="•"/>
              <a:defRPr/>
            </a:pPr>
            <a:r>
              <a:rPr lang="fr-FR" altLang="fr-FR" sz="2000" b="0" dirty="0" smtClean="0">
                <a:solidFill>
                  <a:srgbClr val="C00000"/>
                </a:solidFill>
              </a:rPr>
              <a:t>Actions </a:t>
            </a:r>
            <a:endParaRPr lang="fr-FR" altLang="fr-FR" sz="2000" b="0" dirty="0">
              <a:solidFill>
                <a:srgbClr val="C00000"/>
              </a:solidFill>
            </a:endParaRPr>
          </a:p>
          <a:p>
            <a:pPr marL="0" indent="0">
              <a:spcBef>
                <a:spcPts val="0"/>
              </a:spcBef>
              <a:spcAft>
                <a:spcPts val="0"/>
              </a:spcAft>
              <a:buNone/>
            </a:pPr>
            <a:endParaRPr lang="fr-FR" sz="1200" u="sng" dirty="0" smtClean="0"/>
          </a:p>
          <a:p>
            <a:pPr marL="342900" indent="-342900">
              <a:buFont typeface="Wingdings" panose="05000000000000000000" pitchFamily="2" charset="2"/>
              <a:buChar char="§"/>
            </a:pPr>
            <a:r>
              <a:rPr lang="fr-FR" sz="2000" dirty="0" smtClean="0"/>
              <a:t>«</a:t>
            </a:r>
            <a:r>
              <a:rPr lang="fr-FR" sz="2000" dirty="0"/>
              <a:t> VIP Day » </a:t>
            </a:r>
            <a:r>
              <a:rPr lang="fr-FR" sz="1400" dirty="0"/>
              <a:t>le </a:t>
            </a:r>
            <a:r>
              <a:rPr lang="fr-FR" sz="1400" dirty="0" smtClean="0"/>
              <a:t>07/12/2022 </a:t>
            </a:r>
            <a:r>
              <a:rPr lang="fr-FR" sz="1400" dirty="0"/>
              <a:t>sur la base aéronautique de </a:t>
            </a:r>
            <a:r>
              <a:rPr lang="fr-FR" sz="1400" dirty="0" smtClean="0"/>
              <a:t>Landivisiau (29)</a:t>
            </a:r>
          </a:p>
          <a:p>
            <a:pPr marL="285750" indent="-285750">
              <a:buFont typeface="Wingdings" panose="05000000000000000000" pitchFamily="2" charset="2"/>
              <a:buChar char="ü"/>
            </a:pPr>
            <a:r>
              <a:rPr lang="fr-FR" sz="1400" b="0" dirty="0" smtClean="0"/>
              <a:t>A </a:t>
            </a:r>
            <a:r>
              <a:rPr lang="fr-FR" sz="1400" b="0" dirty="0"/>
              <a:t>l’attention des partenaires du service de recrutement de la </a:t>
            </a:r>
            <a:r>
              <a:rPr lang="fr-FR" sz="1400" b="0" dirty="0" smtClean="0"/>
              <a:t>Marine (8 </a:t>
            </a:r>
            <a:r>
              <a:rPr lang="fr-FR" sz="1400" b="0" dirty="0"/>
              <a:t>établissements partenaires de l’académie ont participé à cette </a:t>
            </a:r>
            <a:r>
              <a:rPr lang="fr-FR" sz="1400" b="0" dirty="0" smtClean="0"/>
              <a:t>journée)</a:t>
            </a:r>
            <a:endParaRPr lang="fr-FR" sz="1400" b="0" dirty="0"/>
          </a:p>
          <a:p>
            <a:pPr marL="285750" indent="-285750">
              <a:buFont typeface="Wingdings" panose="05000000000000000000" pitchFamily="2" charset="2"/>
              <a:buChar char="ü"/>
            </a:pPr>
            <a:r>
              <a:rPr lang="fr-FR" sz="1400" b="0" dirty="0" smtClean="0"/>
              <a:t>Objectif </a:t>
            </a:r>
            <a:r>
              <a:rPr lang="fr-FR" sz="1400" b="0" dirty="0"/>
              <a:t>: faire découvrir la base, ses aéronefs et leurs missions ainsi que les nombreux métiers des marins qui y servent. </a:t>
            </a:r>
            <a:endParaRPr lang="fr-FR" sz="1400" b="0" dirty="0" smtClean="0"/>
          </a:p>
          <a:p>
            <a:pPr marL="0" indent="0">
              <a:spcBef>
                <a:spcPts val="0"/>
              </a:spcBef>
              <a:spcAft>
                <a:spcPts val="0"/>
              </a:spcAft>
              <a:buNone/>
            </a:pPr>
            <a:endParaRPr lang="fr-FR" sz="1200" u="sng" dirty="0"/>
          </a:p>
          <a:p>
            <a:pPr marL="0" indent="0">
              <a:lnSpc>
                <a:spcPct val="114000"/>
              </a:lnSpc>
              <a:spcBef>
                <a:spcPts val="0"/>
              </a:spcBef>
              <a:spcAft>
                <a:spcPts val="0"/>
              </a:spcAft>
              <a:buNone/>
            </a:pPr>
            <a:endParaRPr lang="fr-FR" sz="1200" u="sng" dirty="0" smtClean="0"/>
          </a:p>
        </p:txBody>
      </p:sp>
      <p:sp>
        <p:nvSpPr>
          <p:cNvPr id="5" name="ZoneTexte 4"/>
          <p:cNvSpPr txBox="1"/>
          <p:nvPr/>
        </p:nvSpPr>
        <p:spPr>
          <a:xfrm>
            <a:off x="6500328" y="4774168"/>
            <a:ext cx="2643672" cy="369332"/>
          </a:xfrm>
          <a:prstGeom prst="rect">
            <a:avLst/>
          </a:prstGeom>
          <a:noFill/>
        </p:spPr>
        <p:txBody>
          <a:bodyPr wrap="none" rtlCol="0">
            <a:spAutoFit/>
          </a:bodyPr>
          <a:lstStyle/>
          <a:p>
            <a:r>
              <a:rPr lang="fr-FR" altLang="fr-FR" i="1" dirty="0">
                <a:solidFill>
                  <a:srgbClr val="006600"/>
                </a:solidFill>
                <a:latin typeface="Calibri" pitchFamily="34" charset="0"/>
                <a:cs typeface="Arial" charset="0"/>
              </a:rPr>
              <a:t>Grenoble, le 13 mars 2024</a:t>
            </a:r>
            <a:endParaRPr lang="fr-FR" dirty="0"/>
          </a:p>
        </p:txBody>
      </p:sp>
    </p:spTree>
    <p:extLst>
      <p:ext uri="{BB962C8B-B14F-4D97-AF65-F5344CB8AC3E}">
        <p14:creationId xmlns:p14="http://schemas.microsoft.com/office/powerpoint/2010/main" val="3633746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6FBF2-5D1A-87E6-69F9-C55C46B2256E}"/>
              </a:ext>
            </a:extLst>
          </p:cNvPr>
          <p:cNvSpPr>
            <a:spLocks noGrp="1"/>
          </p:cNvSpPr>
          <p:nvPr>
            <p:ph type="title"/>
          </p:nvPr>
        </p:nvSpPr>
        <p:spPr>
          <a:xfrm>
            <a:off x="2555776" y="-92546"/>
            <a:ext cx="6588224" cy="792088"/>
          </a:xfrm>
        </p:spPr>
        <p:txBody>
          <a:bodyPr anchor="ctr" anchorCtr="0"/>
          <a:lstStyle/>
          <a:p>
            <a:pPr algn="ctr">
              <a:lnSpc>
                <a:spcPct val="100000"/>
              </a:lnSpc>
            </a:pPr>
            <a:r>
              <a:rPr lang="fr-FR" altLang="fr-FR" i="1" dirty="0">
                <a:solidFill>
                  <a:srgbClr val="006600"/>
                </a:solidFill>
                <a:latin typeface="Calibri" pitchFamily="34" charset="0"/>
                <a:cs typeface="Arial" charset="0"/>
              </a:rPr>
              <a:t>LE PARTENARIAT AVEC LA MARINE </a:t>
            </a:r>
            <a:r>
              <a:rPr lang="fr-FR" altLang="fr-FR" i="1" dirty="0" smtClean="0">
                <a:solidFill>
                  <a:srgbClr val="006600"/>
                </a:solidFill>
                <a:latin typeface="Calibri" pitchFamily="34" charset="0"/>
                <a:cs typeface="Arial" charset="0"/>
              </a:rPr>
              <a:t>NATIONALE</a:t>
            </a:r>
            <a:endParaRPr lang="en-FR" dirty="0"/>
          </a:p>
        </p:txBody>
      </p:sp>
      <p:sp>
        <p:nvSpPr>
          <p:cNvPr id="3" name="Slide Number Placeholder 2">
            <a:extLst>
              <a:ext uri="{FF2B5EF4-FFF2-40B4-BE49-F238E27FC236}">
                <a16:creationId xmlns:a16="http://schemas.microsoft.com/office/drawing/2014/main" id="{6B37E3DB-C4DD-B511-4F33-A10ED01901F9}"/>
              </a:ext>
            </a:extLst>
          </p:cNvPr>
          <p:cNvSpPr>
            <a:spLocks noGrp="1"/>
          </p:cNvSpPr>
          <p:nvPr>
            <p:ph type="sldNum" sz="quarter" idx="12"/>
          </p:nvPr>
        </p:nvSpPr>
        <p:spPr/>
        <p:txBody>
          <a:bodyPr/>
          <a:lstStyle/>
          <a:p>
            <a:fld id="{733122C9-A0B9-462F-8757-0847AD287B63}" type="slidenum">
              <a:rPr lang="fr-FR" smtClean="0"/>
              <a:pPr/>
              <a:t>5</a:t>
            </a:fld>
            <a:endParaRPr lang="fr-FR" dirty="0"/>
          </a:p>
        </p:txBody>
      </p:sp>
      <p:sp>
        <p:nvSpPr>
          <p:cNvPr id="4" name="Text Placeholder 3">
            <a:extLst>
              <a:ext uri="{FF2B5EF4-FFF2-40B4-BE49-F238E27FC236}">
                <a16:creationId xmlns:a16="http://schemas.microsoft.com/office/drawing/2014/main" id="{21C93D26-BC2A-C0CD-603E-F902511C1DB2}"/>
              </a:ext>
            </a:extLst>
          </p:cNvPr>
          <p:cNvSpPr>
            <a:spLocks noGrp="1"/>
          </p:cNvSpPr>
          <p:nvPr>
            <p:ph type="body" sz="quarter" idx="13"/>
          </p:nvPr>
        </p:nvSpPr>
        <p:spPr>
          <a:xfrm>
            <a:off x="323528" y="843558"/>
            <a:ext cx="8460471" cy="4032448"/>
          </a:xfrm>
        </p:spPr>
        <p:txBody>
          <a:bodyPr/>
          <a:lstStyle/>
          <a:p>
            <a:pPr marL="171450" indent="-171450">
              <a:spcBef>
                <a:spcPts val="0"/>
              </a:spcBef>
              <a:spcAft>
                <a:spcPts val="0"/>
              </a:spcAft>
              <a:buFont typeface="Arial" panose="020B0604020202020204" pitchFamily="34" charset="0"/>
              <a:buChar char="•"/>
              <a:defRPr/>
            </a:pPr>
            <a:r>
              <a:rPr lang="fr-FR" altLang="fr-FR" sz="2000" b="0" dirty="0" smtClean="0">
                <a:solidFill>
                  <a:srgbClr val="C00000"/>
                </a:solidFill>
              </a:rPr>
              <a:t>Actions </a:t>
            </a:r>
            <a:endParaRPr lang="fr-FR" altLang="fr-FR" sz="2000" b="0" dirty="0">
              <a:solidFill>
                <a:srgbClr val="C00000"/>
              </a:solidFill>
            </a:endParaRPr>
          </a:p>
          <a:p>
            <a:pPr marL="0" indent="0">
              <a:spcBef>
                <a:spcPts val="0"/>
              </a:spcBef>
              <a:spcAft>
                <a:spcPts val="0"/>
              </a:spcAft>
              <a:buNone/>
            </a:pPr>
            <a:endParaRPr lang="fr-FR" sz="1200" u="sng" dirty="0" smtClean="0"/>
          </a:p>
          <a:p>
            <a:pPr marL="342900" indent="-342900">
              <a:buFont typeface="Wingdings" panose="05000000000000000000" pitchFamily="2" charset="2"/>
              <a:buChar char="§"/>
            </a:pPr>
            <a:r>
              <a:rPr lang="fr-FR" sz="2000" dirty="0" smtClean="0"/>
              <a:t>«</a:t>
            </a:r>
            <a:r>
              <a:rPr lang="fr-FR" sz="2000" dirty="0"/>
              <a:t> </a:t>
            </a:r>
            <a:r>
              <a:rPr lang="fr-FR" sz="2000" dirty="0" err="1" smtClean="0"/>
              <a:t>BiMER</a:t>
            </a:r>
            <a:r>
              <a:rPr lang="fr-FR" sz="2000" dirty="0" smtClean="0"/>
              <a:t> »</a:t>
            </a:r>
            <a:endParaRPr lang="fr-FR" sz="1400" dirty="0"/>
          </a:p>
          <a:p>
            <a:pPr marL="285750" indent="-285750">
              <a:buFont typeface="Wingdings" panose="05000000000000000000" pitchFamily="2" charset="2"/>
              <a:buChar char="ü"/>
            </a:pPr>
            <a:r>
              <a:rPr lang="fr-FR" sz="1400" b="0" dirty="0"/>
              <a:t>Développement sur toute la France depuis la rentrée 2021. </a:t>
            </a:r>
            <a:endParaRPr lang="fr-FR" sz="1400" b="0" dirty="0" smtClean="0"/>
          </a:p>
          <a:p>
            <a:pPr marL="285750" indent="-285750">
              <a:buFont typeface="Wingdings" panose="05000000000000000000" pitchFamily="2" charset="2"/>
              <a:buChar char="ü"/>
            </a:pPr>
            <a:r>
              <a:rPr lang="fr-FR" sz="1400" b="0" dirty="0" smtClean="0"/>
              <a:t>Sur l’académie de Rennes, 30 </a:t>
            </a:r>
            <a:r>
              <a:rPr lang="fr-FR" sz="1400" b="0" dirty="0"/>
              <a:t>établissements sont engagés dans le BIMER </a:t>
            </a:r>
            <a:endParaRPr lang="fr-FR" sz="1400" b="0" dirty="0" smtClean="0"/>
          </a:p>
          <a:p>
            <a:pPr marL="285750" indent="-285750">
              <a:buFont typeface="Wingdings" panose="05000000000000000000" pitchFamily="2" charset="2"/>
              <a:buChar char="ü"/>
            </a:pPr>
            <a:r>
              <a:rPr lang="fr-FR" sz="1400" b="0" dirty="0" smtClean="0"/>
              <a:t>La </a:t>
            </a:r>
            <a:r>
              <a:rPr lang="fr-FR" sz="1400" b="0" dirty="0"/>
              <a:t>Marine </a:t>
            </a:r>
            <a:r>
              <a:rPr lang="fr-FR" sz="1400" b="0" dirty="0" smtClean="0"/>
              <a:t>est </a:t>
            </a:r>
            <a:r>
              <a:rPr lang="fr-FR" sz="1400" b="0" dirty="0"/>
              <a:t>sollicitée pour accompagner les enseignements (interventions, visites </a:t>
            </a:r>
            <a:r>
              <a:rPr lang="fr-FR" sz="1400" b="0" dirty="0" smtClean="0"/>
              <a:t>…), mise </a:t>
            </a:r>
            <a:r>
              <a:rPr lang="fr-FR" sz="1400" b="0" dirty="0"/>
              <a:t>à disposition de banques de ressources essentielles pour la mise en œuvre du BIMER.</a:t>
            </a:r>
          </a:p>
          <a:p>
            <a:pPr marL="285750" indent="-285750">
              <a:buFont typeface="Wingdings" panose="05000000000000000000" pitchFamily="2" charset="2"/>
              <a:buChar char="ü"/>
            </a:pPr>
            <a:r>
              <a:rPr lang="fr-FR" sz="1400" b="0" dirty="0" smtClean="0"/>
              <a:t>Dans </a:t>
            </a:r>
            <a:r>
              <a:rPr lang="fr-FR" sz="1400" b="0" dirty="0"/>
              <a:t>le cadre du plan de formation à destination des enseignants, 1 journée a été organisée par la Marine au sein de la FOST avec conférence, simulateurs d’entrainement et visite d’un sous-marins nucléaires lanceurs </a:t>
            </a:r>
            <a:r>
              <a:rPr lang="fr-FR" sz="1400" b="0" dirty="0" smtClean="0"/>
              <a:t>d’engins (SNLE). </a:t>
            </a:r>
            <a:endParaRPr lang="fr-FR" sz="1400" b="0" dirty="0"/>
          </a:p>
          <a:p>
            <a:pPr marL="285750" indent="-285750">
              <a:buFont typeface="Wingdings" panose="05000000000000000000" pitchFamily="2" charset="2"/>
              <a:buChar char="ü"/>
            </a:pPr>
            <a:r>
              <a:rPr lang="fr-FR" sz="1400" b="0" dirty="0" smtClean="0"/>
              <a:t>Les </a:t>
            </a:r>
            <a:r>
              <a:rPr lang="fr-FR" sz="1400" b="0" dirty="0"/>
              <a:t>CIRFA sont à disposition des établissements pour organiser des actions.</a:t>
            </a:r>
          </a:p>
          <a:p>
            <a:pPr marL="171450" indent="-171450">
              <a:buFontTx/>
              <a:buChar char="-"/>
            </a:pPr>
            <a:endParaRPr lang="fr-FR" sz="1400" dirty="0"/>
          </a:p>
          <a:p>
            <a:pPr marL="0" indent="0">
              <a:spcBef>
                <a:spcPts val="0"/>
              </a:spcBef>
              <a:spcAft>
                <a:spcPts val="0"/>
              </a:spcAft>
              <a:buNone/>
            </a:pPr>
            <a:endParaRPr lang="fr-FR" sz="1200" u="sng" dirty="0"/>
          </a:p>
          <a:p>
            <a:pPr marL="0" indent="0">
              <a:lnSpc>
                <a:spcPct val="114000"/>
              </a:lnSpc>
              <a:spcBef>
                <a:spcPts val="0"/>
              </a:spcBef>
              <a:spcAft>
                <a:spcPts val="0"/>
              </a:spcAft>
              <a:buNone/>
            </a:pPr>
            <a:endParaRPr lang="fr-FR" sz="1200" u="sng" dirty="0" smtClean="0"/>
          </a:p>
        </p:txBody>
      </p:sp>
      <p:sp>
        <p:nvSpPr>
          <p:cNvPr id="5" name="ZoneTexte 4"/>
          <p:cNvSpPr txBox="1"/>
          <p:nvPr/>
        </p:nvSpPr>
        <p:spPr>
          <a:xfrm>
            <a:off x="6500328" y="4774168"/>
            <a:ext cx="2643672" cy="369332"/>
          </a:xfrm>
          <a:prstGeom prst="rect">
            <a:avLst/>
          </a:prstGeom>
          <a:noFill/>
        </p:spPr>
        <p:txBody>
          <a:bodyPr wrap="none" rtlCol="0">
            <a:spAutoFit/>
          </a:bodyPr>
          <a:lstStyle/>
          <a:p>
            <a:r>
              <a:rPr lang="fr-FR" altLang="fr-FR" i="1" dirty="0">
                <a:solidFill>
                  <a:srgbClr val="006600"/>
                </a:solidFill>
                <a:latin typeface="Calibri" pitchFamily="34" charset="0"/>
                <a:cs typeface="Arial" charset="0"/>
              </a:rPr>
              <a:t>Grenoble, le 13 mars 2024</a:t>
            </a:r>
            <a:endParaRPr lang="fr-FR" dirty="0"/>
          </a:p>
        </p:txBody>
      </p:sp>
    </p:spTree>
    <p:extLst>
      <p:ext uri="{BB962C8B-B14F-4D97-AF65-F5344CB8AC3E}">
        <p14:creationId xmlns:p14="http://schemas.microsoft.com/office/powerpoint/2010/main" val="3432024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6FBF2-5D1A-87E6-69F9-C55C46B2256E}"/>
              </a:ext>
            </a:extLst>
          </p:cNvPr>
          <p:cNvSpPr>
            <a:spLocks noGrp="1"/>
          </p:cNvSpPr>
          <p:nvPr>
            <p:ph type="title"/>
          </p:nvPr>
        </p:nvSpPr>
        <p:spPr>
          <a:xfrm>
            <a:off x="2555776" y="-92546"/>
            <a:ext cx="6588224" cy="792088"/>
          </a:xfrm>
        </p:spPr>
        <p:txBody>
          <a:bodyPr anchor="ctr" anchorCtr="0"/>
          <a:lstStyle/>
          <a:p>
            <a:pPr algn="ctr">
              <a:lnSpc>
                <a:spcPct val="100000"/>
              </a:lnSpc>
            </a:pPr>
            <a:r>
              <a:rPr lang="fr-FR" altLang="fr-FR" i="1" dirty="0">
                <a:solidFill>
                  <a:srgbClr val="006600"/>
                </a:solidFill>
                <a:latin typeface="Calibri" pitchFamily="34" charset="0"/>
                <a:cs typeface="Arial" charset="0"/>
              </a:rPr>
              <a:t>LE PARTENARIAT AVEC LA MARINE </a:t>
            </a:r>
            <a:r>
              <a:rPr lang="fr-FR" altLang="fr-FR" i="1" dirty="0" smtClean="0">
                <a:solidFill>
                  <a:srgbClr val="006600"/>
                </a:solidFill>
                <a:latin typeface="Calibri" pitchFamily="34" charset="0"/>
                <a:cs typeface="Arial" charset="0"/>
              </a:rPr>
              <a:t>NATIONALE</a:t>
            </a:r>
            <a:endParaRPr lang="en-FR" dirty="0"/>
          </a:p>
        </p:txBody>
      </p:sp>
      <p:sp>
        <p:nvSpPr>
          <p:cNvPr id="3" name="Slide Number Placeholder 2">
            <a:extLst>
              <a:ext uri="{FF2B5EF4-FFF2-40B4-BE49-F238E27FC236}">
                <a16:creationId xmlns:a16="http://schemas.microsoft.com/office/drawing/2014/main" id="{6B37E3DB-C4DD-B511-4F33-A10ED01901F9}"/>
              </a:ext>
            </a:extLst>
          </p:cNvPr>
          <p:cNvSpPr>
            <a:spLocks noGrp="1"/>
          </p:cNvSpPr>
          <p:nvPr>
            <p:ph type="sldNum" sz="quarter" idx="12"/>
          </p:nvPr>
        </p:nvSpPr>
        <p:spPr/>
        <p:txBody>
          <a:bodyPr/>
          <a:lstStyle/>
          <a:p>
            <a:fld id="{733122C9-A0B9-462F-8757-0847AD287B63}" type="slidenum">
              <a:rPr lang="fr-FR" smtClean="0"/>
              <a:pPr/>
              <a:t>6</a:t>
            </a:fld>
            <a:endParaRPr lang="fr-FR" dirty="0"/>
          </a:p>
        </p:txBody>
      </p:sp>
      <p:sp>
        <p:nvSpPr>
          <p:cNvPr id="4" name="Text Placeholder 3">
            <a:extLst>
              <a:ext uri="{FF2B5EF4-FFF2-40B4-BE49-F238E27FC236}">
                <a16:creationId xmlns:a16="http://schemas.microsoft.com/office/drawing/2014/main" id="{21C93D26-BC2A-C0CD-603E-F902511C1DB2}"/>
              </a:ext>
            </a:extLst>
          </p:cNvPr>
          <p:cNvSpPr>
            <a:spLocks noGrp="1"/>
          </p:cNvSpPr>
          <p:nvPr>
            <p:ph type="body" sz="quarter" idx="13"/>
          </p:nvPr>
        </p:nvSpPr>
        <p:spPr>
          <a:xfrm>
            <a:off x="323528" y="843558"/>
            <a:ext cx="8460471" cy="4032448"/>
          </a:xfrm>
        </p:spPr>
        <p:txBody>
          <a:bodyPr/>
          <a:lstStyle/>
          <a:p>
            <a:pPr marL="171450" indent="-171450">
              <a:spcBef>
                <a:spcPts val="0"/>
              </a:spcBef>
              <a:spcAft>
                <a:spcPts val="0"/>
              </a:spcAft>
              <a:buFont typeface="Arial" panose="020B0604020202020204" pitchFamily="34" charset="0"/>
              <a:buChar char="•"/>
              <a:defRPr/>
            </a:pPr>
            <a:r>
              <a:rPr lang="fr-FR" altLang="fr-FR" sz="2000" b="0" dirty="0" smtClean="0">
                <a:solidFill>
                  <a:srgbClr val="C00000"/>
                </a:solidFill>
              </a:rPr>
              <a:t>Actions </a:t>
            </a:r>
            <a:endParaRPr lang="fr-FR" altLang="fr-FR" sz="2000" b="0" dirty="0">
              <a:solidFill>
                <a:srgbClr val="C00000"/>
              </a:solidFill>
            </a:endParaRPr>
          </a:p>
          <a:p>
            <a:pPr marL="0" indent="0">
              <a:spcBef>
                <a:spcPts val="0"/>
              </a:spcBef>
              <a:spcAft>
                <a:spcPts val="0"/>
              </a:spcAft>
              <a:buNone/>
            </a:pPr>
            <a:endParaRPr lang="fr-FR" sz="1200" u="sng" dirty="0" smtClean="0"/>
          </a:p>
          <a:p>
            <a:pPr marL="342900" indent="-342900">
              <a:buFont typeface="Wingdings" panose="05000000000000000000" pitchFamily="2" charset="2"/>
              <a:buChar char="§"/>
            </a:pPr>
            <a:r>
              <a:rPr lang="fr-FR" sz="2000" dirty="0" smtClean="0"/>
              <a:t>«</a:t>
            </a:r>
            <a:r>
              <a:rPr lang="fr-FR" sz="2000" dirty="0"/>
              <a:t> ALFOST – </a:t>
            </a:r>
            <a:r>
              <a:rPr lang="fr-FR" sz="2000" dirty="0" smtClean="0"/>
              <a:t>Force </a:t>
            </a:r>
            <a:r>
              <a:rPr lang="fr-FR" sz="2000" dirty="0"/>
              <a:t>océanique </a:t>
            </a:r>
            <a:r>
              <a:rPr lang="fr-FR" sz="2000" dirty="0" smtClean="0"/>
              <a:t>stratégique »</a:t>
            </a:r>
            <a:endParaRPr lang="fr-FR" sz="1400" dirty="0"/>
          </a:p>
          <a:p>
            <a:pPr marL="285750" indent="-285750">
              <a:buFont typeface="Wingdings" panose="05000000000000000000" pitchFamily="2" charset="2"/>
              <a:buChar char="ü"/>
            </a:pPr>
            <a:r>
              <a:rPr lang="fr-FR" sz="1400" b="0" dirty="0" smtClean="0"/>
              <a:t>Exposition </a:t>
            </a:r>
            <a:r>
              <a:rPr lang="fr-FR" sz="1400" b="0" dirty="0"/>
              <a:t>sur le thème des sous-marins</a:t>
            </a:r>
          </a:p>
          <a:p>
            <a:pPr marL="285750" indent="-285750">
              <a:buFont typeface="Wingdings" panose="05000000000000000000" pitchFamily="2" charset="2"/>
              <a:buChar char="ü"/>
            </a:pPr>
            <a:r>
              <a:rPr lang="fr-FR" sz="1400" b="0" dirty="0" smtClean="0"/>
              <a:t>« Défis </a:t>
            </a:r>
            <a:r>
              <a:rPr lang="fr-FR" sz="1400" b="0" dirty="0"/>
              <a:t>scientifiques » pour les lycéens. Travail et réflexion autour de 4 sujets scientifiques au choix qui consistent, sous un angle expérimental, à comprendre les phénomènes qui s’exercent sur un sous-marin. Puis restitution par les élèves des travaux réalisés au cours d’une séance de 2 à 3 heures en présence de représentants de la Marine.</a:t>
            </a:r>
          </a:p>
          <a:p>
            <a:pPr marL="0" indent="0">
              <a:spcBef>
                <a:spcPts val="0"/>
              </a:spcBef>
              <a:spcAft>
                <a:spcPts val="0"/>
              </a:spcAft>
              <a:buNone/>
            </a:pPr>
            <a:endParaRPr lang="fr-FR" sz="1200" u="sng" dirty="0"/>
          </a:p>
          <a:p>
            <a:pPr marL="0" indent="0">
              <a:lnSpc>
                <a:spcPct val="114000"/>
              </a:lnSpc>
              <a:spcBef>
                <a:spcPts val="0"/>
              </a:spcBef>
              <a:spcAft>
                <a:spcPts val="0"/>
              </a:spcAft>
              <a:buNone/>
            </a:pPr>
            <a:endParaRPr lang="fr-FR" sz="1200" u="sng" dirty="0" smtClean="0"/>
          </a:p>
        </p:txBody>
      </p:sp>
      <p:sp>
        <p:nvSpPr>
          <p:cNvPr id="5" name="ZoneTexte 4"/>
          <p:cNvSpPr txBox="1"/>
          <p:nvPr/>
        </p:nvSpPr>
        <p:spPr>
          <a:xfrm>
            <a:off x="6500328" y="4774168"/>
            <a:ext cx="2643672" cy="369332"/>
          </a:xfrm>
          <a:prstGeom prst="rect">
            <a:avLst/>
          </a:prstGeom>
          <a:noFill/>
        </p:spPr>
        <p:txBody>
          <a:bodyPr wrap="none" rtlCol="0">
            <a:spAutoFit/>
          </a:bodyPr>
          <a:lstStyle/>
          <a:p>
            <a:r>
              <a:rPr lang="fr-FR" altLang="fr-FR" i="1" dirty="0">
                <a:solidFill>
                  <a:srgbClr val="006600"/>
                </a:solidFill>
                <a:latin typeface="Calibri" pitchFamily="34" charset="0"/>
                <a:cs typeface="Arial" charset="0"/>
              </a:rPr>
              <a:t>Grenoble, le 13 mars 2024</a:t>
            </a:r>
            <a:endParaRPr lang="fr-FR" dirty="0"/>
          </a:p>
        </p:txBody>
      </p:sp>
    </p:spTree>
    <p:extLst>
      <p:ext uri="{BB962C8B-B14F-4D97-AF65-F5344CB8AC3E}">
        <p14:creationId xmlns:p14="http://schemas.microsoft.com/office/powerpoint/2010/main" val="2799959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6FBF2-5D1A-87E6-69F9-C55C46B2256E}"/>
              </a:ext>
            </a:extLst>
          </p:cNvPr>
          <p:cNvSpPr>
            <a:spLocks noGrp="1"/>
          </p:cNvSpPr>
          <p:nvPr>
            <p:ph type="title"/>
          </p:nvPr>
        </p:nvSpPr>
        <p:spPr>
          <a:xfrm>
            <a:off x="2555776" y="-92546"/>
            <a:ext cx="6588224" cy="792088"/>
          </a:xfrm>
        </p:spPr>
        <p:txBody>
          <a:bodyPr anchor="ctr" anchorCtr="0"/>
          <a:lstStyle/>
          <a:p>
            <a:pPr algn="ctr">
              <a:lnSpc>
                <a:spcPct val="100000"/>
              </a:lnSpc>
            </a:pPr>
            <a:r>
              <a:rPr lang="fr-FR" altLang="fr-FR" i="1" dirty="0">
                <a:solidFill>
                  <a:srgbClr val="006600"/>
                </a:solidFill>
                <a:latin typeface="Calibri" pitchFamily="34" charset="0"/>
                <a:cs typeface="Arial" charset="0"/>
              </a:rPr>
              <a:t>LE PARTENARIAT AVEC LA MARINE </a:t>
            </a:r>
            <a:r>
              <a:rPr lang="fr-FR" altLang="fr-FR" i="1" dirty="0" smtClean="0">
                <a:solidFill>
                  <a:srgbClr val="006600"/>
                </a:solidFill>
                <a:latin typeface="Calibri" pitchFamily="34" charset="0"/>
                <a:cs typeface="Arial" charset="0"/>
              </a:rPr>
              <a:t>NATIONALE</a:t>
            </a:r>
            <a:endParaRPr lang="en-FR" dirty="0"/>
          </a:p>
        </p:txBody>
      </p:sp>
      <p:sp>
        <p:nvSpPr>
          <p:cNvPr id="3" name="Slide Number Placeholder 2">
            <a:extLst>
              <a:ext uri="{FF2B5EF4-FFF2-40B4-BE49-F238E27FC236}">
                <a16:creationId xmlns:a16="http://schemas.microsoft.com/office/drawing/2014/main" id="{6B37E3DB-C4DD-B511-4F33-A10ED01901F9}"/>
              </a:ext>
            </a:extLst>
          </p:cNvPr>
          <p:cNvSpPr>
            <a:spLocks noGrp="1"/>
          </p:cNvSpPr>
          <p:nvPr>
            <p:ph type="sldNum" sz="quarter" idx="12"/>
          </p:nvPr>
        </p:nvSpPr>
        <p:spPr/>
        <p:txBody>
          <a:bodyPr/>
          <a:lstStyle/>
          <a:p>
            <a:fld id="{733122C9-A0B9-462F-8757-0847AD287B63}" type="slidenum">
              <a:rPr lang="fr-FR" smtClean="0"/>
              <a:pPr/>
              <a:t>7</a:t>
            </a:fld>
            <a:endParaRPr lang="fr-FR" dirty="0"/>
          </a:p>
        </p:txBody>
      </p:sp>
      <p:sp>
        <p:nvSpPr>
          <p:cNvPr id="4" name="Text Placeholder 3">
            <a:extLst>
              <a:ext uri="{FF2B5EF4-FFF2-40B4-BE49-F238E27FC236}">
                <a16:creationId xmlns:a16="http://schemas.microsoft.com/office/drawing/2014/main" id="{21C93D26-BC2A-C0CD-603E-F902511C1DB2}"/>
              </a:ext>
            </a:extLst>
          </p:cNvPr>
          <p:cNvSpPr>
            <a:spLocks noGrp="1"/>
          </p:cNvSpPr>
          <p:nvPr>
            <p:ph type="body" sz="quarter" idx="13"/>
          </p:nvPr>
        </p:nvSpPr>
        <p:spPr>
          <a:xfrm>
            <a:off x="323528" y="843558"/>
            <a:ext cx="8640960" cy="4032448"/>
          </a:xfrm>
        </p:spPr>
        <p:txBody>
          <a:bodyPr/>
          <a:lstStyle/>
          <a:p>
            <a:pPr marL="171450" indent="-171450">
              <a:spcBef>
                <a:spcPts val="0"/>
              </a:spcBef>
              <a:spcAft>
                <a:spcPts val="0"/>
              </a:spcAft>
              <a:buFont typeface="Arial" panose="020B0604020202020204" pitchFamily="34" charset="0"/>
              <a:buChar char="•"/>
              <a:defRPr/>
            </a:pPr>
            <a:r>
              <a:rPr lang="fr-FR" altLang="fr-FR" sz="2000" b="0" dirty="0" smtClean="0">
                <a:solidFill>
                  <a:srgbClr val="C00000"/>
                </a:solidFill>
              </a:rPr>
              <a:t>Actions </a:t>
            </a:r>
            <a:endParaRPr lang="fr-FR" altLang="fr-FR" sz="2000" b="0" dirty="0">
              <a:solidFill>
                <a:srgbClr val="C00000"/>
              </a:solidFill>
            </a:endParaRPr>
          </a:p>
          <a:p>
            <a:pPr marL="0" indent="0">
              <a:spcBef>
                <a:spcPts val="0"/>
              </a:spcBef>
              <a:spcAft>
                <a:spcPts val="0"/>
              </a:spcAft>
              <a:buNone/>
            </a:pPr>
            <a:endParaRPr lang="fr-FR" sz="1200" u="sng" dirty="0" smtClean="0"/>
          </a:p>
          <a:p>
            <a:pPr marL="342900" indent="-342900">
              <a:buFont typeface="Wingdings" panose="05000000000000000000" pitchFamily="2" charset="2"/>
              <a:buChar char="§"/>
            </a:pPr>
            <a:r>
              <a:rPr lang="fr-FR" sz="2000" dirty="0" smtClean="0"/>
              <a:t>«</a:t>
            </a:r>
            <a:r>
              <a:rPr lang="fr-FR" sz="2000" dirty="0"/>
              <a:t> </a:t>
            </a:r>
            <a:r>
              <a:rPr lang="fr-FR" sz="2000" dirty="0" smtClean="0"/>
              <a:t>Forum </a:t>
            </a:r>
            <a:r>
              <a:rPr lang="fr-FR" sz="2000" dirty="0"/>
              <a:t>de l’aéronautique  » </a:t>
            </a:r>
            <a:r>
              <a:rPr lang="fr-FR" sz="1400" dirty="0"/>
              <a:t>le </a:t>
            </a:r>
            <a:r>
              <a:rPr lang="fr-FR" sz="1400" dirty="0" smtClean="0"/>
              <a:t>31/03/2023 </a:t>
            </a:r>
            <a:r>
              <a:rPr lang="fr-FR" sz="1400" dirty="0"/>
              <a:t>sur la base aéronautique de </a:t>
            </a:r>
            <a:r>
              <a:rPr lang="fr-FR" sz="1400" dirty="0" smtClean="0"/>
              <a:t>Lanvéoc (29)</a:t>
            </a:r>
          </a:p>
          <a:p>
            <a:pPr marL="285750" indent="-285750">
              <a:buFont typeface="Wingdings" panose="05000000000000000000" pitchFamily="2" charset="2"/>
              <a:buChar char="ü"/>
            </a:pPr>
            <a:r>
              <a:rPr lang="fr-FR" sz="1400" b="0" dirty="0" smtClean="0"/>
              <a:t>Inscription des établissements </a:t>
            </a:r>
            <a:r>
              <a:rPr lang="fr-FR" sz="1400" b="0" dirty="0"/>
              <a:t>de l’académie</a:t>
            </a:r>
            <a:r>
              <a:rPr lang="fr-FR" sz="1400" b="0" dirty="0" smtClean="0"/>
              <a:t>.</a:t>
            </a:r>
          </a:p>
          <a:p>
            <a:pPr marL="0" indent="0">
              <a:spcBef>
                <a:spcPts val="0"/>
              </a:spcBef>
              <a:spcAft>
                <a:spcPts val="0"/>
              </a:spcAft>
              <a:buNone/>
            </a:pPr>
            <a:endParaRPr lang="fr-FR" sz="1200" u="sng" dirty="0"/>
          </a:p>
          <a:p>
            <a:pPr marL="0" indent="0">
              <a:lnSpc>
                <a:spcPct val="114000"/>
              </a:lnSpc>
              <a:spcBef>
                <a:spcPts val="0"/>
              </a:spcBef>
              <a:spcAft>
                <a:spcPts val="0"/>
              </a:spcAft>
              <a:buNone/>
            </a:pPr>
            <a:endParaRPr lang="fr-FR" sz="1200" u="sng" dirty="0" smtClean="0"/>
          </a:p>
        </p:txBody>
      </p:sp>
      <p:sp>
        <p:nvSpPr>
          <p:cNvPr id="5" name="ZoneTexte 4"/>
          <p:cNvSpPr txBox="1"/>
          <p:nvPr/>
        </p:nvSpPr>
        <p:spPr>
          <a:xfrm>
            <a:off x="6500328" y="4774168"/>
            <a:ext cx="2643672" cy="369332"/>
          </a:xfrm>
          <a:prstGeom prst="rect">
            <a:avLst/>
          </a:prstGeom>
          <a:noFill/>
        </p:spPr>
        <p:txBody>
          <a:bodyPr wrap="none" rtlCol="0">
            <a:spAutoFit/>
          </a:bodyPr>
          <a:lstStyle/>
          <a:p>
            <a:r>
              <a:rPr lang="fr-FR" altLang="fr-FR" i="1" dirty="0">
                <a:solidFill>
                  <a:srgbClr val="006600"/>
                </a:solidFill>
                <a:latin typeface="Calibri" pitchFamily="34" charset="0"/>
                <a:cs typeface="Arial" charset="0"/>
              </a:rPr>
              <a:t>Grenoble, le 13 mars 2024</a:t>
            </a:r>
            <a:endParaRPr lang="fr-FR" dirty="0"/>
          </a:p>
        </p:txBody>
      </p:sp>
    </p:spTree>
    <p:extLst>
      <p:ext uri="{BB962C8B-B14F-4D97-AF65-F5344CB8AC3E}">
        <p14:creationId xmlns:p14="http://schemas.microsoft.com/office/powerpoint/2010/main" val="2891492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6FBF2-5D1A-87E6-69F9-C55C46B2256E}"/>
              </a:ext>
            </a:extLst>
          </p:cNvPr>
          <p:cNvSpPr>
            <a:spLocks noGrp="1"/>
          </p:cNvSpPr>
          <p:nvPr>
            <p:ph type="title"/>
          </p:nvPr>
        </p:nvSpPr>
        <p:spPr>
          <a:xfrm>
            <a:off x="2555776" y="-92546"/>
            <a:ext cx="6588224" cy="792088"/>
          </a:xfrm>
        </p:spPr>
        <p:txBody>
          <a:bodyPr anchor="ctr" anchorCtr="0"/>
          <a:lstStyle/>
          <a:p>
            <a:pPr algn="ctr">
              <a:lnSpc>
                <a:spcPct val="100000"/>
              </a:lnSpc>
            </a:pPr>
            <a:r>
              <a:rPr lang="fr-FR" altLang="fr-FR" i="1" dirty="0">
                <a:solidFill>
                  <a:srgbClr val="006600"/>
                </a:solidFill>
                <a:latin typeface="Calibri" pitchFamily="34" charset="0"/>
                <a:cs typeface="Arial" charset="0"/>
              </a:rPr>
              <a:t>LE PARTENARIAT AVEC LA MARINE </a:t>
            </a:r>
            <a:r>
              <a:rPr lang="fr-FR" altLang="fr-FR" i="1" dirty="0" smtClean="0">
                <a:solidFill>
                  <a:srgbClr val="006600"/>
                </a:solidFill>
                <a:latin typeface="Calibri" pitchFamily="34" charset="0"/>
                <a:cs typeface="Arial" charset="0"/>
              </a:rPr>
              <a:t>NATIONALE</a:t>
            </a:r>
            <a:endParaRPr lang="en-FR" dirty="0"/>
          </a:p>
        </p:txBody>
      </p:sp>
      <p:sp>
        <p:nvSpPr>
          <p:cNvPr id="3" name="Slide Number Placeholder 2">
            <a:extLst>
              <a:ext uri="{FF2B5EF4-FFF2-40B4-BE49-F238E27FC236}">
                <a16:creationId xmlns:a16="http://schemas.microsoft.com/office/drawing/2014/main" id="{6B37E3DB-C4DD-B511-4F33-A10ED01901F9}"/>
              </a:ext>
            </a:extLst>
          </p:cNvPr>
          <p:cNvSpPr>
            <a:spLocks noGrp="1"/>
          </p:cNvSpPr>
          <p:nvPr>
            <p:ph type="sldNum" sz="quarter" idx="12"/>
          </p:nvPr>
        </p:nvSpPr>
        <p:spPr/>
        <p:txBody>
          <a:bodyPr/>
          <a:lstStyle/>
          <a:p>
            <a:fld id="{733122C9-A0B9-462F-8757-0847AD287B63}" type="slidenum">
              <a:rPr lang="fr-FR" smtClean="0"/>
              <a:pPr/>
              <a:t>8</a:t>
            </a:fld>
            <a:endParaRPr lang="fr-FR" dirty="0"/>
          </a:p>
        </p:txBody>
      </p:sp>
      <p:sp>
        <p:nvSpPr>
          <p:cNvPr id="4" name="Text Placeholder 3">
            <a:extLst>
              <a:ext uri="{FF2B5EF4-FFF2-40B4-BE49-F238E27FC236}">
                <a16:creationId xmlns:a16="http://schemas.microsoft.com/office/drawing/2014/main" id="{21C93D26-BC2A-C0CD-603E-F902511C1DB2}"/>
              </a:ext>
            </a:extLst>
          </p:cNvPr>
          <p:cNvSpPr>
            <a:spLocks noGrp="1"/>
          </p:cNvSpPr>
          <p:nvPr>
            <p:ph type="body" sz="quarter" idx="13"/>
          </p:nvPr>
        </p:nvSpPr>
        <p:spPr>
          <a:xfrm>
            <a:off x="323528" y="843558"/>
            <a:ext cx="8460471" cy="4032448"/>
          </a:xfrm>
        </p:spPr>
        <p:txBody>
          <a:bodyPr/>
          <a:lstStyle/>
          <a:p>
            <a:pPr marL="342900" indent="-342900">
              <a:buFont typeface="Wingdings" panose="05000000000000000000" pitchFamily="2" charset="2"/>
              <a:buChar char="§"/>
            </a:pPr>
            <a:r>
              <a:rPr lang="fr-FR" sz="2000" dirty="0" smtClean="0"/>
              <a:t>«</a:t>
            </a:r>
            <a:r>
              <a:rPr lang="fr-FR" sz="2000" dirty="0"/>
              <a:t> </a:t>
            </a:r>
            <a:r>
              <a:rPr lang="fr-FR" sz="2000" dirty="0" smtClean="0"/>
              <a:t>BTS Marine</a:t>
            </a:r>
            <a:r>
              <a:rPr lang="fr-FR" sz="2000" dirty="0"/>
              <a:t> » </a:t>
            </a:r>
            <a:endParaRPr lang="fr-FR" sz="2000" dirty="0" smtClean="0"/>
          </a:p>
          <a:p>
            <a:pPr marL="0" indent="0">
              <a:buNone/>
            </a:pPr>
            <a:r>
              <a:rPr lang="fr-FR" sz="1400" b="0" dirty="0" smtClean="0"/>
              <a:t>Objectif </a:t>
            </a:r>
            <a:r>
              <a:rPr lang="fr-FR" sz="1400" b="0" dirty="0"/>
              <a:t>: En intégrant l’un des 4 BTS en partenariat avec la Marine nationale et présents sur Brest, les élèves se préparent à s'engager principalement en qualité d'officier marinier dans les domaines de l'énergie et du numérique.</a:t>
            </a:r>
          </a:p>
          <a:p>
            <a:pPr marL="285750" indent="-285750">
              <a:buFont typeface="Wingdings" panose="05000000000000000000" pitchFamily="2" charset="2"/>
              <a:buChar char="ü"/>
            </a:pPr>
            <a:r>
              <a:rPr lang="fr-FR" sz="1400" b="0" dirty="0" smtClean="0"/>
              <a:t>Proposer </a:t>
            </a:r>
            <a:r>
              <a:rPr lang="fr-FR" sz="1400" b="0" dirty="0"/>
              <a:t>des enseignements assurés à la fois, par le lycée et par le Centre d'instruction naval de </a:t>
            </a:r>
            <a:r>
              <a:rPr lang="fr-FR" sz="1400" b="0" dirty="0" smtClean="0"/>
              <a:t>Brest</a:t>
            </a:r>
          </a:p>
          <a:p>
            <a:pPr marL="285750" indent="-285750">
              <a:buFont typeface="Wingdings" panose="05000000000000000000" pitchFamily="2" charset="2"/>
              <a:buChar char="ü"/>
            </a:pPr>
            <a:r>
              <a:rPr lang="fr-FR" sz="1400" b="0" dirty="0" smtClean="0"/>
              <a:t>Partenariat </a:t>
            </a:r>
            <a:r>
              <a:rPr lang="fr-FR" sz="1400" b="0" dirty="0"/>
              <a:t>entre le Lycée Vauban à Brest et le CIN à </a:t>
            </a:r>
            <a:r>
              <a:rPr lang="fr-FR" sz="1400" b="0" dirty="0" smtClean="0"/>
              <a:t>Brest sur 4 BTS (ELT, CIEL, CRSA, MTE)</a:t>
            </a:r>
            <a:endParaRPr lang="fr-FR" sz="1400" b="0" dirty="0"/>
          </a:p>
          <a:p>
            <a:pPr marL="285750" indent="-285750">
              <a:buFont typeface="Wingdings" panose="05000000000000000000" pitchFamily="2" charset="2"/>
              <a:buChar char="ü"/>
            </a:pPr>
            <a:r>
              <a:rPr lang="fr-FR" sz="1400" b="0" dirty="0" smtClean="0"/>
              <a:t>En </a:t>
            </a:r>
            <a:r>
              <a:rPr lang="fr-FR" sz="1400" b="0" dirty="0"/>
              <a:t>2023, 16 inscrits pour 18 places possibles</a:t>
            </a:r>
          </a:p>
          <a:p>
            <a:pPr marL="285750" indent="-285750">
              <a:buFont typeface="Wingdings" panose="05000000000000000000" pitchFamily="2" charset="2"/>
              <a:buChar char="ü"/>
            </a:pPr>
            <a:r>
              <a:rPr lang="fr-FR" sz="1400" b="0" dirty="0" smtClean="0"/>
              <a:t>Une </a:t>
            </a:r>
            <a:r>
              <a:rPr lang="fr-FR" sz="1400" b="0" dirty="0"/>
              <a:t>réflexion sera malgré tout nécessaire car les élèves ne s’engagent pas forcément à l’issue de leur diplôme. </a:t>
            </a:r>
          </a:p>
        </p:txBody>
      </p:sp>
      <p:sp>
        <p:nvSpPr>
          <p:cNvPr id="5" name="ZoneTexte 4"/>
          <p:cNvSpPr txBox="1"/>
          <p:nvPr/>
        </p:nvSpPr>
        <p:spPr>
          <a:xfrm>
            <a:off x="6500328" y="4774168"/>
            <a:ext cx="2643672" cy="369332"/>
          </a:xfrm>
          <a:prstGeom prst="rect">
            <a:avLst/>
          </a:prstGeom>
          <a:noFill/>
        </p:spPr>
        <p:txBody>
          <a:bodyPr wrap="none" rtlCol="0">
            <a:spAutoFit/>
          </a:bodyPr>
          <a:lstStyle/>
          <a:p>
            <a:r>
              <a:rPr lang="fr-FR" altLang="fr-FR" i="1" dirty="0">
                <a:solidFill>
                  <a:srgbClr val="006600"/>
                </a:solidFill>
                <a:latin typeface="Calibri" pitchFamily="34" charset="0"/>
                <a:cs typeface="Arial" charset="0"/>
              </a:rPr>
              <a:t>Grenoble, le 13 mars 2024</a:t>
            </a:r>
            <a:endParaRPr lang="fr-FR" dirty="0"/>
          </a:p>
        </p:txBody>
      </p:sp>
    </p:spTree>
    <p:extLst>
      <p:ext uri="{BB962C8B-B14F-4D97-AF65-F5344CB8AC3E}">
        <p14:creationId xmlns:p14="http://schemas.microsoft.com/office/powerpoint/2010/main" val="520825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6FBF2-5D1A-87E6-69F9-C55C46B2256E}"/>
              </a:ext>
            </a:extLst>
          </p:cNvPr>
          <p:cNvSpPr>
            <a:spLocks noGrp="1"/>
          </p:cNvSpPr>
          <p:nvPr>
            <p:ph type="title"/>
          </p:nvPr>
        </p:nvSpPr>
        <p:spPr>
          <a:xfrm>
            <a:off x="2555776" y="-92546"/>
            <a:ext cx="6588224" cy="792088"/>
          </a:xfrm>
        </p:spPr>
        <p:txBody>
          <a:bodyPr anchor="ctr" anchorCtr="0"/>
          <a:lstStyle/>
          <a:p>
            <a:pPr algn="ctr">
              <a:lnSpc>
                <a:spcPct val="100000"/>
              </a:lnSpc>
            </a:pPr>
            <a:r>
              <a:rPr lang="fr-FR" altLang="fr-FR" i="1" dirty="0">
                <a:solidFill>
                  <a:srgbClr val="006600"/>
                </a:solidFill>
                <a:latin typeface="Calibri" pitchFamily="34" charset="0"/>
                <a:cs typeface="Arial" charset="0"/>
              </a:rPr>
              <a:t>LE PARTENARIAT AVEC LA MARINE </a:t>
            </a:r>
            <a:r>
              <a:rPr lang="fr-FR" altLang="fr-FR" i="1" dirty="0" smtClean="0">
                <a:solidFill>
                  <a:srgbClr val="006600"/>
                </a:solidFill>
                <a:latin typeface="Calibri" pitchFamily="34" charset="0"/>
                <a:cs typeface="Arial" charset="0"/>
              </a:rPr>
              <a:t>NATIONALE</a:t>
            </a:r>
            <a:endParaRPr lang="en-FR" dirty="0"/>
          </a:p>
        </p:txBody>
      </p:sp>
      <p:sp>
        <p:nvSpPr>
          <p:cNvPr id="3" name="Slide Number Placeholder 2">
            <a:extLst>
              <a:ext uri="{FF2B5EF4-FFF2-40B4-BE49-F238E27FC236}">
                <a16:creationId xmlns:a16="http://schemas.microsoft.com/office/drawing/2014/main" id="{6B37E3DB-C4DD-B511-4F33-A10ED01901F9}"/>
              </a:ext>
            </a:extLst>
          </p:cNvPr>
          <p:cNvSpPr>
            <a:spLocks noGrp="1"/>
          </p:cNvSpPr>
          <p:nvPr>
            <p:ph type="sldNum" sz="quarter" idx="12"/>
          </p:nvPr>
        </p:nvSpPr>
        <p:spPr/>
        <p:txBody>
          <a:bodyPr/>
          <a:lstStyle/>
          <a:p>
            <a:fld id="{733122C9-A0B9-462F-8757-0847AD287B63}" type="slidenum">
              <a:rPr lang="fr-FR" smtClean="0"/>
              <a:pPr/>
              <a:t>9</a:t>
            </a:fld>
            <a:endParaRPr lang="fr-FR" dirty="0"/>
          </a:p>
        </p:txBody>
      </p:sp>
      <p:sp>
        <p:nvSpPr>
          <p:cNvPr id="4" name="Text Placeholder 3">
            <a:extLst>
              <a:ext uri="{FF2B5EF4-FFF2-40B4-BE49-F238E27FC236}">
                <a16:creationId xmlns:a16="http://schemas.microsoft.com/office/drawing/2014/main" id="{21C93D26-BC2A-C0CD-603E-F902511C1DB2}"/>
              </a:ext>
            </a:extLst>
          </p:cNvPr>
          <p:cNvSpPr>
            <a:spLocks noGrp="1"/>
          </p:cNvSpPr>
          <p:nvPr>
            <p:ph type="body" sz="quarter" idx="13"/>
          </p:nvPr>
        </p:nvSpPr>
        <p:spPr>
          <a:xfrm>
            <a:off x="323528" y="843558"/>
            <a:ext cx="8460471" cy="4032448"/>
          </a:xfrm>
        </p:spPr>
        <p:txBody>
          <a:bodyPr/>
          <a:lstStyle/>
          <a:p>
            <a:pPr marL="342900" indent="-342900">
              <a:buFont typeface="Wingdings" panose="05000000000000000000" pitchFamily="2" charset="2"/>
              <a:buChar char="§"/>
            </a:pPr>
            <a:r>
              <a:rPr lang="fr-FR" sz="2000" dirty="0" smtClean="0"/>
              <a:t>«</a:t>
            </a:r>
            <a:r>
              <a:rPr lang="fr-FR" sz="2000" dirty="0"/>
              <a:t> </a:t>
            </a:r>
            <a:r>
              <a:rPr lang="fr-FR" sz="2000" dirty="0" smtClean="0"/>
              <a:t>Option Marine</a:t>
            </a:r>
            <a:r>
              <a:rPr lang="fr-FR" sz="2000" dirty="0"/>
              <a:t> » </a:t>
            </a:r>
            <a:r>
              <a:rPr lang="fr-FR" sz="2000" dirty="0" smtClean="0"/>
              <a:t>en Bac Pro et BTS</a:t>
            </a:r>
            <a:endParaRPr lang="fr-FR" dirty="0" smtClean="0"/>
          </a:p>
          <a:p>
            <a:pPr marL="0" indent="0">
              <a:buNone/>
            </a:pPr>
            <a:r>
              <a:rPr lang="fr-FR" sz="1400" b="0" dirty="0"/>
              <a:t>Objectif : Offrir aux élèves </a:t>
            </a:r>
            <a:r>
              <a:rPr lang="fr-FR" sz="1400" b="0" dirty="0" smtClean="0"/>
              <a:t>de </a:t>
            </a:r>
            <a:r>
              <a:rPr lang="fr-FR" sz="1400" b="0" dirty="0"/>
              <a:t>lycée une vision concrète des métiers de la Marine Nationale en corrélation avec </a:t>
            </a:r>
            <a:r>
              <a:rPr lang="fr-FR" sz="1400" b="0" dirty="0" smtClean="0"/>
              <a:t>leur </a:t>
            </a:r>
            <a:r>
              <a:rPr lang="fr-FR" sz="1400" b="0" dirty="0"/>
              <a:t>Bac </a:t>
            </a:r>
            <a:r>
              <a:rPr lang="fr-FR" sz="1400" b="0" dirty="0" smtClean="0"/>
              <a:t>Pro et BTS </a:t>
            </a:r>
            <a:r>
              <a:rPr lang="fr-FR" sz="1400" b="0" dirty="0"/>
              <a:t>en les acculturant au domaine militaire </a:t>
            </a:r>
            <a:r>
              <a:rPr lang="fr-FR" sz="1400" b="0" dirty="0" smtClean="0"/>
              <a:t>et maritime, </a:t>
            </a:r>
            <a:r>
              <a:rPr lang="fr-FR" sz="1400" b="0" dirty="0"/>
              <a:t>en vue de susciter des vocations. </a:t>
            </a:r>
            <a:endParaRPr lang="fr-FR" sz="1400" b="0" dirty="0" smtClean="0"/>
          </a:p>
          <a:p>
            <a:pPr marL="285750" indent="-285750">
              <a:buFont typeface="Wingdings" panose="05000000000000000000" pitchFamily="2" charset="2"/>
              <a:buChar char="ü"/>
            </a:pPr>
            <a:r>
              <a:rPr lang="fr-FR" sz="1400" b="0" dirty="0" smtClean="0"/>
              <a:t>Promo 2023 : 50 élèves suivis, 18 engagés (</a:t>
            </a:r>
            <a:r>
              <a:rPr lang="fr-FR" sz="1400" b="0" dirty="0"/>
              <a:t>6 </a:t>
            </a:r>
            <a:r>
              <a:rPr lang="fr-FR" sz="1400" b="0" dirty="0" smtClean="0"/>
              <a:t>« Quartiers </a:t>
            </a:r>
            <a:r>
              <a:rPr lang="fr-FR" sz="1400" b="0" dirty="0"/>
              <a:t>Maître de la Flotte </a:t>
            </a:r>
            <a:r>
              <a:rPr lang="fr-FR" sz="1400" b="0" dirty="0" smtClean="0"/>
              <a:t>» + </a:t>
            </a:r>
            <a:r>
              <a:rPr lang="fr-FR" sz="1400" b="0" dirty="0"/>
              <a:t>12 </a:t>
            </a:r>
            <a:r>
              <a:rPr lang="fr-FR" sz="1400" b="0" dirty="0" smtClean="0"/>
              <a:t>« Ecole </a:t>
            </a:r>
            <a:r>
              <a:rPr lang="fr-FR" sz="1400" b="0" dirty="0"/>
              <a:t>de </a:t>
            </a:r>
            <a:r>
              <a:rPr lang="fr-FR" sz="1400" b="0" dirty="0" smtClean="0"/>
              <a:t>maistrance »</a:t>
            </a:r>
            <a:r>
              <a:rPr lang="fr-FR" sz="1400" b="0" dirty="0"/>
              <a:t> </a:t>
            </a:r>
            <a:r>
              <a:rPr lang="fr-FR" sz="1400" b="0" dirty="0" smtClean="0"/>
              <a:t>pour un </a:t>
            </a:r>
            <a:r>
              <a:rPr lang="fr-FR" sz="1400" b="0" dirty="0"/>
              <a:t>cursus d’officier marinier (sous-officier</a:t>
            </a:r>
            <a:r>
              <a:rPr lang="fr-FR" sz="1400" b="0" dirty="0" smtClean="0"/>
              <a:t>))</a:t>
            </a:r>
          </a:p>
          <a:p>
            <a:pPr marL="285750" indent="-285750">
              <a:buFont typeface="Wingdings" panose="05000000000000000000" pitchFamily="2" charset="2"/>
              <a:buChar char="ü"/>
            </a:pPr>
            <a:r>
              <a:rPr lang="fr-FR" sz="1400" b="0" dirty="0" smtClean="0"/>
              <a:t>16 </a:t>
            </a:r>
            <a:r>
              <a:rPr lang="fr-FR" sz="1400" b="0" dirty="0"/>
              <a:t>établissements </a:t>
            </a:r>
            <a:r>
              <a:rPr lang="fr-FR" sz="1400" b="0" dirty="0" smtClean="0"/>
              <a:t>partenaires</a:t>
            </a:r>
          </a:p>
          <a:p>
            <a:pPr marL="285750" indent="-285750">
              <a:buFont typeface="Wingdings" panose="05000000000000000000" pitchFamily="2" charset="2"/>
              <a:buChar char="ü"/>
            </a:pPr>
            <a:r>
              <a:rPr lang="fr-FR" sz="1400" b="0" dirty="0" smtClean="0"/>
              <a:t>Formations concernées : Bac Pro MELEC, CIEL, MSPC, TCI, </a:t>
            </a:r>
            <a:r>
              <a:rPr lang="fr-FR" sz="1400" b="0" dirty="0" err="1" smtClean="0"/>
              <a:t>Aéro</a:t>
            </a:r>
            <a:r>
              <a:rPr lang="fr-FR" sz="1400" b="0" dirty="0" smtClean="0"/>
              <a:t>, Métiers de la sécurité, CSR / MC Mécatronique / BTS FED</a:t>
            </a:r>
          </a:p>
          <a:p>
            <a:pPr marL="285750" indent="-285750">
              <a:buFont typeface="Wingdings" panose="05000000000000000000" pitchFamily="2" charset="2"/>
              <a:buChar char="ü"/>
            </a:pPr>
            <a:r>
              <a:rPr lang="fr-FR" sz="1400" b="0" dirty="0"/>
              <a:t>Conditions d’admission : Les élèves de 3ème doivent demander le Bac Pro option Marine nationale en </a:t>
            </a:r>
            <a:r>
              <a:rPr lang="fr-FR" sz="1400" b="0" dirty="0" err="1"/>
              <a:t>Voeu</a:t>
            </a:r>
            <a:r>
              <a:rPr lang="fr-FR" sz="1400" b="0" dirty="0"/>
              <a:t> 1 et constituer un dossier auprès du bureau Marine du CIRFA. Une commission mixte (Lycée - CIRFA) étudie les dossiers et retient 6 candidats.</a:t>
            </a:r>
          </a:p>
          <a:p>
            <a:pPr marL="285750" indent="-285750">
              <a:buFont typeface="Wingdings" panose="05000000000000000000" pitchFamily="2" charset="2"/>
              <a:buChar char="ü"/>
            </a:pPr>
            <a:r>
              <a:rPr lang="fr-FR" sz="1400" b="0" dirty="0"/>
              <a:t>Qualités recherchées : Polyvalence, esprit d’équipage, </a:t>
            </a:r>
            <a:r>
              <a:rPr lang="fr-FR" sz="1400" b="0" dirty="0" smtClean="0"/>
              <a:t>vaillance</a:t>
            </a:r>
            <a:endParaRPr lang="fr-FR" sz="1400" b="0" dirty="0"/>
          </a:p>
        </p:txBody>
      </p:sp>
      <p:sp>
        <p:nvSpPr>
          <p:cNvPr id="5" name="ZoneTexte 4"/>
          <p:cNvSpPr txBox="1"/>
          <p:nvPr/>
        </p:nvSpPr>
        <p:spPr>
          <a:xfrm>
            <a:off x="6500328" y="4774168"/>
            <a:ext cx="2643672" cy="369332"/>
          </a:xfrm>
          <a:prstGeom prst="rect">
            <a:avLst/>
          </a:prstGeom>
          <a:noFill/>
        </p:spPr>
        <p:txBody>
          <a:bodyPr wrap="none" rtlCol="0">
            <a:spAutoFit/>
          </a:bodyPr>
          <a:lstStyle/>
          <a:p>
            <a:r>
              <a:rPr lang="fr-FR" altLang="fr-FR" i="1" dirty="0">
                <a:solidFill>
                  <a:srgbClr val="006600"/>
                </a:solidFill>
                <a:latin typeface="Calibri" pitchFamily="34" charset="0"/>
                <a:cs typeface="Arial" charset="0"/>
              </a:rPr>
              <a:t>Grenoble, le 13 mars 2024</a:t>
            </a:r>
            <a:endParaRPr lang="fr-FR" dirty="0"/>
          </a:p>
        </p:txBody>
      </p:sp>
    </p:spTree>
    <p:extLst>
      <p:ext uri="{BB962C8B-B14F-4D97-AF65-F5344CB8AC3E}">
        <p14:creationId xmlns:p14="http://schemas.microsoft.com/office/powerpoint/2010/main" val="3560665379"/>
      </p:ext>
    </p:extLst>
  </p:cSld>
  <p:clrMapOvr>
    <a:masterClrMapping/>
  </p:clrMapOvr>
</p:sld>
</file>

<file path=ppt/theme/theme1.xml><?xml version="1.0" encoding="utf-8"?>
<a:theme xmlns:a="http://schemas.openxmlformats.org/drawingml/2006/main" name="OPÉRATEURS">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_operateurs_marianne" id="{1EB93FB9-5B2A-4444-9D92-666D34DD4FF3}" vid="{9879FAF7-A2DC-4F74-A711-29419AA131B0}"/>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escription0 xmlns="d9b8819f-644e-4e2e-bf09-8a76532e681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73AB55E0CC5DA459F57F5A42893F46A005A087D358B12CA4E82A8A8BA9B8A8CF200D3544DBFAD4F664AA25DF68E6D1F0A9E00689F2856DFEDCE40890FDCED81A7DFC9005761E08C1A07DB43B3A357B10727CD5A" ma:contentTypeVersion="2" ma:contentTypeDescription="Crée un document." ma:contentTypeScope="" ma:versionID="3b2eb62d90c0b376c2b485a936e4b745">
  <xsd:schema xmlns:xsd="http://www.w3.org/2001/XMLSchema" xmlns:xs="http://www.w3.org/2001/XMLSchema" xmlns:p="http://schemas.microsoft.com/office/2006/metadata/properties" xmlns:ns2="d9b8819f-644e-4e2e-bf09-8a76532e681c" targetNamespace="http://schemas.microsoft.com/office/2006/metadata/properties" ma:root="true" ma:fieldsID="974c2ac12628b5015b2945173a957d44" ns2:_="">
    <xsd:import namespace="d9b8819f-644e-4e2e-bf09-8a76532e681c"/>
    <xsd:element name="properties">
      <xsd:complexType>
        <xsd:sequence>
          <xsd:element name="documentManagement">
            <xsd:complexType>
              <xsd:all>
                <xsd:element ref="ns2:Description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b8819f-644e-4e2e-bf09-8a76532e681c" elementFormDefault="qualified">
    <xsd:import namespace="http://schemas.microsoft.com/office/2006/documentManagement/types"/>
    <xsd:import namespace="http://schemas.microsoft.com/office/infopath/2007/PartnerControls"/>
    <xsd:element name="Description0" ma:index="8" nillable="true" ma:displayName="Description" ma:description="Description du document" ma:internalName="Description0">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ma:readOnly="true"/>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A644853-58D5-4E4F-918E-447A87E43617}">
  <ds:schemaRefs>
    <ds:schemaRef ds:uri="http://schemas.microsoft.com/sharepoint/v3/contenttype/forms"/>
  </ds:schemaRefs>
</ds:datastoreItem>
</file>

<file path=customXml/itemProps2.xml><?xml version="1.0" encoding="utf-8"?>
<ds:datastoreItem xmlns:ds="http://schemas.openxmlformats.org/officeDocument/2006/customXml" ds:itemID="{45BA0E59-EC97-427E-B729-C78A72CB1682}">
  <ds:schemaRefs>
    <ds:schemaRef ds:uri="http://schemas.microsoft.com/office/infopath/2007/PartnerControls"/>
    <ds:schemaRef ds:uri="http://schemas.microsoft.com/office/2006/documentManagement/types"/>
    <ds:schemaRef ds:uri="http://purl.org/dc/terms/"/>
    <ds:schemaRef ds:uri="http://purl.org/dc/elements/1.1/"/>
    <ds:schemaRef ds:uri="http://www.w3.org/XML/1998/namespace"/>
    <ds:schemaRef ds:uri="d9b8819f-644e-4e2e-bf09-8a76532e681c"/>
    <ds:schemaRef ds:uri="http://purl.org/dc/dcmitype/"/>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C97D3793-9BAC-458C-BD96-BB8CEE1F53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b8819f-644e-4e2e-bf09-8a76532e68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OPÉRATEURS</Template>
  <TotalTime>1542</TotalTime>
  <Words>1573</Words>
  <Application>Microsoft Office PowerPoint</Application>
  <PresentationFormat>Affichage à l'écran (16:9)</PresentationFormat>
  <Paragraphs>156</Paragraphs>
  <Slides>13</Slides>
  <Notes>8</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13</vt:i4>
      </vt:variant>
    </vt:vector>
  </HeadingPairs>
  <TitlesOfParts>
    <vt:vector size="17" baseType="lpstr">
      <vt:lpstr>Arial</vt:lpstr>
      <vt:lpstr>Calibri</vt:lpstr>
      <vt:lpstr>Wingdings</vt:lpstr>
      <vt:lpstr>OPÉRATEURS</vt:lpstr>
      <vt:lpstr>Présentation PowerPoint</vt:lpstr>
      <vt:lpstr>Grenoble, le 13 mars 2024</vt:lpstr>
      <vt:lpstr>LE PARTENARIAT AVEC LA MARINE NATIONALE</vt:lpstr>
      <vt:lpstr>LE PARTENARIAT AVEC LA MARINE NATIONALE</vt:lpstr>
      <vt:lpstr>LE PARTENARIAT AVEC LA MARINE NATIONALE</vt:lpstr>
      <vt:lpstr>LE PARTENARIAT AVEC LA MARINE NATIONALE</vt:lpstr>
      <vt:lpstr>LE PARTENARIAT AVEC LA MARINE NATIONALE</vt:lpstr>
      <vt:lpstr>LE PARTENARIAT AVEC LA MARINE NATIONALE</vt:lpstr>
      <vt:lpstr>LE PARTENARIAT AVEC LA MARINE NATIONALE</vt:lpstr>
      <vt:lpstr>LE PARTENARIAT AVEC LA MARINE NATIONALE</vt:lpstr>
      <vt:lpstr>LE PARTENARIAT AVEC LA MARINE NATIONALE</vt:lpstr>
      <vt:lpstr>LE PARTENARIAT AVEC LA MARINE NATIONALE</vt:lpstr>
      <vt:lpstr>LE PARTENARIAT AVEC LA MARINE NATIONALE</vt:lpstr>
    </vt:vector>
  </TitlesOfParts>
  <Manager>Client</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 format 16/9 standard sans pied de page</dc:title>
  <dc:subject>Client</dc:subject>
  <dc:creator>Microsoft Office User</dc:creator>
  <cp:lastModifiedBy>Claude Pojolat</cp:lastModifiedBy>
  <cp:revision>79</cp:revision>
  <dcterms:created xsi:type="dcterms:W3CDTF">2020-08-05T13:45:51Z</dcterms:created>
  <dcterms:modified xsi:type="dcterms:W3CDTF">2024-03-11T19:12:14Z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0x010100873AB55E0CC5DA459F57F5A42893F46A005A087D358B12CA4E82A8A8BA9B8A8CF200D3544DBFAD4F664AA25DF68E6D1F0A9E00689F2856DFEDCE40890FDCED81A7DFC9005761E08C1A07DB43B3A357B10727CD5A</vt:lpwstr>
  </property>
</Properties>
</file>