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3"/>
  </p:notesMasterIdLst>
  <p:sldIdLst>
    <p:sldId id="320" r:id="rId3"/>
    <p:sldId id="325" r:id="rId4"/>
    <p:sldId id="326" r:id="rId5"/>
    <p:sldId id="336" r:id="rId6"/>
    <p:sldId id="352" r:id="rId7"/>
    <p:sldId id="342" r:id="rId8"/>
    <p:sldId id="323" r:id="rId9"/>
    <p:sldId id="327" r:id="rId10"/>
    <p:sldId id="328" r:id="rId11"/>
    <p:sldId id="329" r:id="rId12"/>
    <p:sldId id="331" r:id="rId13"/>
    <p:sldId id="333" r:id="rId14"/>
    <p:sldId id="344" r:id="rId15"/>
    <p:sldId id="332" r:id="rId16"/>
    <p:sldId id="318" r:id="rId17"/>
    <p:sldId id="324" r:id="rId18"/>
    <p:sldId id="337" r:id="rId19"/>
    <p:sldId id="356" r:id="rId20"/>
    <p:sldId id="338" r:id="rId21"/>
    <p:sldId id="353" r:id="rId22"/>
    <p:sldId id="341" r:id="rId23"/>
    <p:sldId id="346" r:id="rId24"/>
    <p:sldId id="345" r:id="rId25"/>
    <p:sldId id="350" r:id="rId26"/>
    <p:sldId id="315" r:id="rId27"/>
    <p:sldId id="348" r:id="rId28"/>
    <p:sldId id="347" r:id="rId29"/>
    <p:sldId id="355" r:id="rId30"/>
    <p:sldId id="354" r:id="rId31"/>
    <p:sldId id="343" r:id="rId3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BAS Magali (Gaz Réseau Distribution France)" initials="LM(RDF" lastIdx="1" clrIdx="0">
    <p:extLst>
      <p:ext uri="{19B8F6BF-5375-455C-9EA6-DF929625EA0E}">
        <p15:presenceInfo xmlns:p15="http://schemas.microsoft.com/office/powerpoint/2012/main" userId="S::EI1058@grdf.fr::89cd3369-de76-4c83-943f-cf8439b193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2060"/>
    <a:srgbClr val="3764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063322-CE11-4C5F-8E4C-539D0E78F7F1}" v="40" dt="2021-05-10T14:08:01.91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328" autoAdjust="0"/>
  </p:normalViewPr>
  <p:slideViewPr>
    <p:cSldViewPr snapToGrid="0">
      <p:cViewPr varScale="1">
        <p:scale>
          <a:sx n="62" d="100"/>
          <a:sy n="62" d="100"/>
        </p:scale>
        <p:origin x="97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commentAuthors" Target="commentAuthors.xml"/><Relationship Id="rId42"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BAS Magali (Gaz Réseau Distribution France)" userId="89cd3369-de76-4c83-943f-cf8439b193e1" providerId="ADAL" clId="{3036D3B3-57FF-4FB4-8267-63ACAB3320B5}"/>
    <pc:docChg chg="custSel modSld sldOrd">
      <pc:chgData name="LEBAS Magali (Gaz Réseau Distribution France)" userId="89cd3369-de76-4c83-943f-cf8439b193e1" providerId="ADAL" clId="{3036D3B3-57FF-4FB4-8267-63ACAB3320B5}" dt="2020-11-20T15:29:46.452" v="97" actId="20577"/>
      <pc:docMkLst>
        <pc:docMk/>
      </pc:docMkLst>
      <pc:sldChg chg="ord">
        <pc:chgData name="LEBAS Magali (Gaz Réseau Distribution France)" userId="89cd3369-de76-4c83-943f-cf8439b193e1" providerId="ADAL" clId="{3036D3B3-57FF-4FB4-8267-63ACAB3320B5}" dt="2020-11-20T15:28:09.306" v="1"/>
        <pc:sldMkLst>
          <pc:docMk/>
          <pc:sldMk cId="3911282825" sldId="285"/>
        </pc:sldMkLst>
      </pc:sldChg>
      <pc:sldChg chg="ord">
        <pc:chgData name="LEBAS Magali (Gaz Réseau Distribution France)" userId="89cd3369-de76-4c83-943f-cf8439b193e1" providerId="ADAL" clId="{3036D3B3-57FF-4FB4-8267-63ACAB3320B5}" dt="2020-11-20T15:28:05.620" v="0"/>
        <pc:sldMkLst>
          <pc:docMk/>
          <pc:sldMk cId="567020852" sldId="286"/>
        </pc:sldMkLst>
      </pc:sldChg>
      <pc:sldChg chg="modSp">
        <pc:chgData name="LEBAS Magali (Gaz Réseau Distribution France)" userId="89cd3369-de76-4c83-943f-cf8439b193e1" providerId="ADAL" clId="{3036D3B3-57FF-4FB4-8267-63ACAB3320B5}" dt="2020-11-20T15:29:04.601" v="66" actId="20577"/>
        <pc:sldMkLst>
          <pc:docMk/>
          <pc:sldMk cId="3364894752" sldId="289"/>
        </pc:sldMkLst>
        <pc:spChg chg="mod">
          <ac:chgData name="LEBAS Magali (Gaz Réseau Distribution France)" userId="89cd3369-de76-4c83-943f-cf8439b193e1" providerId="ADAL" clId="{3036D3B3-57FF-4FB4-8267-63ACAB3320B5}" dt="2020-11-20T15:29:04.601" v="66" actId="20577"/>
          <ac:spMkLst>
            <pc:docMk/>
            <pc:sldMk cId="3364894752" sldId="289"/>
            <ac:spMk id="3" creationId="{79913B7B-402E-435B-BCE6-C257F22E2A77}"/>
          </ac:spMkLst>
        </pc:spChg>
      </pc:sldChg>
      <pc:sldChg chg="modSp">
        <pc:chgData name="LEBAS Magali (Gaz Réseau Distribution France)" userId="89cd3369-de76-4c83-943f-cf8439b193e1" providerId="ADAL" clId="{3036D3B3-57FF-4FB4-8267-63ACAB3320B5}" dt="2020-11-20T15:29:27.168" v="79" actId="20577"/>
        <pc:sldMkLst>
          <pc:docMk/>
          <pc:sldMk cId="2915325972" sldId="290"/>
        </pc:sldMkLst>
        <pc:spChg chg="mod">
          <ac:chgData name="LEBAS Magali (Gaz Réseau Distribution France)" userId="89cd3369-de76-4c83-943f-cf8439b193e1" providerId="ADAL" clId="{3036D3B3-57FF-4FB4-8267-63ACAB3320B5}" dt="2020-11-20T15:29:27.168" v="79" actId="20577"/>
          <ac:spMkLst>
            <pc:docMk/>
            <pc:sldMk cId="2915325972" sldId="290"/>
            <ac:spMk id="3" creationId="{79913B7B-402E-435B-BCE6-C257F22E2A77}"/>
          </ac:spMkLst>
        </pc:spChg>
      </pc:sldChg>
      <pc:sldChg chg="modSp">
        <pc:chgData name="LEBAS Magali (Gaz Réseau Distribution France)" userId="89cd3369-de76-4c83-943f-cf8439b193e1" providerId="ADAL" clId="{3036D3B3-57FF-4FB4-8267-63ACAB3320B5}" dt="2020-11-20T15:29:46.452" v="97" actId="20577"/>
        <pc:sldMkLst>
          <pc:docMk/>
          <pc:sldMk cId="2821684970" sldId="291"/>
        </pc:sldMkLst>
        <pc:spChg chg="mod">
          <ac:chgData name="LEBAS Magali (Gaz Réseau Distribution France)" userId="89cd3369-de76-4c83-943f-cf8439b193e1" providerId="ADAL" clId="{3036D3B3-57FF-4FB4-8267-63ACAB3320B5}" dt="2020-11-20T15:29:46.452" v="97" actId="20577"/>
          <ac:spMkLst>
            <pc:docMk/>
            <pc:sldMk cId="2821684970" sldId="291"/>
            <ac:spMk id="3" creationId="{79913B7B-402E-435B-BCE6-C257F22E2A77}"/>
          </ac:spMkLst>
        </pc:spChg>
      </pc:sldChg>
    </pc:docChg>
  </pc:docChgLst>
  <pc:docChgLst>
    <pc:chgData name="LEBAS Magali (Gaz Réseau Distribution France)" userId="89cd3369-de76-4c83-943f-cf8439b193e1" providerId="ADAL" clId="{F62FC510-C6F1-4205-85EB-30B9F55DA2F5}"/>
    <pc:docChg chg="custSel addSld modSld sldOrd">
      <pc:chgData name="LEBAS Magali (Gaz Réseau Distribution France)" userId="89cd3369-de76-4c83-943f-cf8439b193e1" providerId="ADAL" clId="{F62FC510-C6F1-4205-85EB-30B9F55DA2F5}" dt="2020-11-24T15:18:50.058" v="80" actId="14734"/>
      <pc:docMkLst>
        <pc:docMk/>
      </pc:docMkLst>
      <pc:sldChg chg="ord">
        <pc:chgData name="LEBAS Magali (Gaz Réseau Distribution France)" userId="89cd3369-de76-4c83-943f-cf8439b193e1" providerId="ADAL" clId="{F62FC510-C6F1-4205-85EB-30B9F55DA2F5}" dt="2020-11-24T15:15:54.487" v="0"/>
        <pc:sldMkLst>
          <pc:docMk/>
          <pc:sldMk cId="1125844837" sldId="281"/>
        </pc:sldMkLst>
      </pc:sldChg>
      <pc:sldChg chg="ord">
        <pc:chgData name="LEBAS Magali (Gaz Réseau Distribution France)" userId="89cd3369-de76-4c83-943f-cf8439b193e1" providerId="ADAL" clId="{F62FC510-C6F1-4205-85EB-30B9F55DA2F5}" dt="2020-11-24T15:15:54.487" v="0"/>
        <pc:sldMkLst>
          <pc:docMk/>
          <pc:sldMk cId="3630397746" sldId="296"/>
        </pc:sldMkLst>
      </pc:sldChg>
      <pc:sldChg chg="addSp modSp add">
        <pc:chgData name="LEBAS Magali (Gaz Réseau Distribution France)" userId="89cd3369-de76-4c83-943f-cf8439b193e1" providerId="ADAL" clId="{F62FC510-C6F1-4205-85EB-30B9F55DA2F5}" dt="2020-11-24T15:18:50.058" v="80" actId="14734"/>
        <pc:sldMkLst>
          <pc:docMk/>
          <pc:sldMk cId="3276119404" sldId="308"/>
        </pc:sldMkLst>
        <pc:spChg chg="mod">
          <ac:chgData name="LEBAS Magali (Gaz Réseau Distribution France)" userId="89cd3369-de76-4c83-943f-cf8439b193e1" providerId="ADAL" clId="{F62FC510-C6F1-4205-85EB-30B9F55DA2F5}" dt="2020-11-24T15:16:33.470" v="30" actId="20577"/>
          <ac:spMkLst>
            <pc:docMk/>
            <pc:sldMk cId="3276119404" sldId="308"/>
            <ac:spMk id="3" creationId="{79913B7B-402E-435B-BCE6-C257F22E2A77}"/>
          </ac:spMkLst>
        </pc:spChg>
        <pc:graphicFrameChg chg="add mod modGraphic">
          <ac:chgData name="LEBAS Magali (Gaz Réseau Distribution France)" userId="89cd3369-de76-4c83-943f-cf8439b193e1" providerId="ADAL" clId="{F62FC510-C6F1-4205-85EB-30B9F55DA2F5}" dt="2020-11-24T15:18:50.058" v="80" actId="14734"/>
          <ac:graphicFrameMkLst>
            <pc:docMk/>
            <pc:sldMk cId="3276119404" sldId="308"/>
            <ac:graphicFrameMk id="2" creationId="{154F246F-2424-49AA-8360-B23B28BFEFBE}"/>
          </ac:graphicFrameMkLst>
        </pc:graphicFrameChg>
      </pc:sldChg>
    </pc:docChg>
  </pc:docChgLst>
  <pc:docChgLst>
    <pc:chgData name="LEBAS Magali (Gaz Réseau Distribution France)" userId="89cd3369-de76-4c83-943f-cf8439b193e1" providerId="ADAL" clId="{12063322-CE11-4C5F-8E4C-539D0E78F7F1}"/>
    <pc:docChg chg="undo custSel addSld delSld modSld sldOrd">
      <pc:chgData name="LEBAS Magali (Gaz Réseau Distribution France)" userId="89cd3369-de76-4c83-943f-cf8439b193e1" providerId="ADAL" clId="{12063322-CE11-4C5F-8E4C-539D0E78F7F1}" dt="2021-05-10T14:11:00.634" v="1346" actId="6549"/>
      <pc:docMkLst>
        <pc:docMk/>
      </pc:docMkLst>
      <pc:sldChg chg="del">
        <pc:chgData name="LEBAS Magali (Gaz Réseau Distribution France)" userId="89cd3369-de76-4c83-943f-cf8439b193e1" providerId="ADAL" clId="{12063322-CE11-4C5F-8E4C-539D0E78F7F1}" dt="2021-05-10T13:34:50.725" v="636" actId="47"/>
        <pc:sldMkLst>
          <pc:docMk/>
          <pc:sldMk cId="2325956157" sldId="257"/>
        </pc:sldMkLst>
      </pc:sldChg>
      <pc:sldChg chg="del">
        <pc:chgData name="LEBAS Magali (Gaz Réseau Distribution France)" userId="89cd3369-de76-4c83-943f-cf8439b193e1" providerId="ADAL" clId="{12063322-CE11-4C5F-8E4C-539D0E78F7F1}" dt="2021-05-10T13:34:50.725" v="636" actId="47"/>
        <pc:sldMkLst>
          <pc:docMk/>
          <pc:sldMk cId="1109160594" sldId="258"/>
        </pc:sldMkLst>
      </pc:sldChg>
      <pc:sldChg chg="del">
        <pc:chgData name="LEBAS Magali (Gaz Réseau Distribution France)" userId="89cd3369-de76-4c83-943f-cf8439b193e1" providerId="ADAL" clId="{12063322-CE11-4C5F-8E4C-539D0E78F7F1}" dt="2021-05-10T13:34:50.725" v="636" actId="47"/>
        <pc:sldMkLst>
          <pc:docMk/>
          <pc:sldMk cId="3211227562" sldId="260"/>
        </pc:sldMkLst>
      </pc:sldChg>
      <pc:sldChg chg="del">
        <pc:chgData name="LEBAS Magali (Gaz Réseau Distribution France)" userId="89cd3369-de76-4c83-943f-cf8439b193e1" providerId="ADAL" clId="{12063322-CE11-4C5F-8E4C-539D0E78F7F1}" dt="2021-05-10T13:34:50.725" v="636" actId="47"/>
        <pc:sldMkLst>
          <pc:docMk/>
          <pc:sldMk cId="90415689" sldId="264"/>
        </pc:sldMkLst>
      </pc:sldChg>
      <pc:sldChg chg="del">
        <pc:chgData name="LEBAS Magali (Gaz Réseau Distribution France)" userId="89cd3369-de76-4c83-943f-cf8439b193e1" providerId="ADAL" clId="{12063322-CE11-4C5F-8E4C-539D0E78F7F1}" dt="2021-05-10T13:34:50.725" v="636" actId="47"/>
        <pc:sldMkLst>
          <pc:docMk/>
          <pc:sldMk cId="2016461863" sldId="265"/>
        </pc:sldMkLst>
      </pc:sldChg>
      <pc:sldChg chg="del">
        <pc:chgData name="LEBAS Magali (Gaz Réseau Distribution France)" userId="89cd3369-de76-4c83-943f-cf8439b193e1" providerId="ADAL" clId="{12063322-CE11-4C5F-8E4C-539D0E78F7F1}" dt="2021-05-10T13:34:50.725" v="636" actId="47"/>
        <pc:sldMkLst>
          <pc:docMk/>
          <pc:sldMk cId="494242744" sldId="266"/>
        </pc:sldMkLst>
      </pc:sldChg>
      <pc:sldChg chg="del">
        <pc:chgData name="LEBAS Magali (Gaz Réseau Distribution France)" userId="89cd3369-de76-4c83-943f-cf8439b193e1" providerId="ADAL" clId="{12063322-CE11-4C5F-8E4C-539D0E78F7F1}" dt="2021-05-10T13:34:50.725" v="636" actId="47"/>
        <pc:sldMkLst>
          <pc:docMk/>
          <pc:sldMk cId="2131836334" sldId="267"/>
        </pc:sldMkLst>
      </pc:sldChg>
      <pc:sldChg chg="del">
        <pc:chgData name="LEBAS Magali (Gaz Réseau Distribution France)" userId="89cd3369-de76-4c83-943f-cf8439b193e1" providerId="ADAL" clId="{12063322-CE11-4C5F-8E4C-539D0E78F7F1}" dt="2021-05-10T13:34:50.725" v="636" actId="47"/>
        <pc:sldMkLst>
          <pc:docMk/>
          <pc:sldMk cId="728844180" sldId="268"/>
        </pc:sldMkLst>
      </pc:sldChg>
      <pc:sldChg chg="del">
        <pc:chgData name="LEBAS Magali (Gaz Réseau Distribution France)" userId="89cd3369-de76-4c83-943f-cf8439b193e1" providerId="ADAL" clId="{12063322-CE11-4C5F-8E4C-539D0E78F7F1}" dt="2021-05-10T13:34:50.725" v="636" actId="47"/>
        <pc:sldMkLst>
          <pc:docMk/>
          <pc:sldMk cId="100153999" sldId="269"/>
        </pc:sldMkLst>
      </pc:sldChg>
      <pc:sldChg chg="del">
        <pc:chgData name="LEBAS Magali (Gaz Réseau Distribution France)" userId="89cd3369-de76-4c83-943f-cf8439b193e1" providerId="ADAL" clId="{12063322-CE11-4C5F-8E4C-539D0E78F7F1}" dt="2021-05-10T13:34:50.725" v="636" actId="47"/>
        <pc:sldMkLst>
          <pc:docMk/>
          <pc:sldMk cId="1433975133" sldId="270"/>
        </pc:sldMkLst>
      </pc:sldChg>
      <pc:sldChg chg="del">
        <pc:chgData name="LEBAS Magali (Gaz Réseau Distribution France)" userId="89cd3369-de76-4c83-943f-cf8439b193e1" providerId="ADAL" clId="{12063322-CE11-4C5F-8E4C-539D0E78F7F1}" dt="2021-05-10T13:34:50.725" v="636" actId="47"/>
        <pc:sldMkLst>
          <pc:docMk/>
          <pc:sldMk cId="1250811410" sldId="271"/>
        </pc:sldMkLst>
      </pc:sldChg>
      <pc:sldChg chg="del">
        <pc:chgData name="LEBAS Magali (Gaz Réseau Distribution France)" userId="89cd3369-de76-4c83-943f-cf8439b193e1" providerId="ADAL" clId="{12063322-CE11-4C5F-8E4C-539D0E78F7F1}" dt="2021-05-10T13:34:50.725" v="636" actId="47"/>
        <pc:sldMkLst>
          <pc:docMk/>
          <pc:sldMk cId="230507282" sldId="272"/>
        </pc:sldMkLst>
      </pc:sldChg>
      <pc:sldChg chg="modSp mod">
        <pc:chgData name="LEBAS Magali (Gaz Réseau Distribution France)" userId="89cd3369-de76-4c83-943f-cf8439b193e1" providerId="ADAL" clId="{12063322-CE11-4C5F-8E4C-539D0E78F7F1}" dt="2021-05-10T13:16:19.432" v="128" actId="122"/>
        <pc:sldMkLst>
          <pc:docMk/>
          <pc:sldMk cId="3478342418" sldId="277"/>
        </pc:sldMkLst>
        <pc:spChg chg="mod">
          <ac:chgData name="LEBAS Magali (Gaz Réseau Distribution France)" userId="89cd3369-de76-4c83-943f-cf8439b193e1" providerId="ADAL" clId="{12063322-CE11-4C5F-8E4C-539D0E78F7F1}" dt="2021-05-10T13:15:08.372" v="117" actId="20577"/>
          <ac:spMkLst>
            <pc:docMk/>
            <pc:sldMk cId="3478342418" sldId="277"/>
            <ac:spMk id="2" creationId="{BC85E7A1-93DB-44E4-B7D7-17687FD1233D}"/>
          </ac:spMkLst>
        </pc:spChg>
        <pc:spChg chg="mod">
          <ac:chgData name="LEBAS Magali (Gaz Réseau Distribution France)" userId="89cd3369-de76-4c83-943f-cf8439b193e1" providerId="ADAL" clId="{12063322-CE11-4C5F-8E4C-539D0E78F7F1}" dt="2021-05-10T13:16:19.432" v="128" actId="122"/>
          <ac:spMkLst>
            <pc:docMk/>
            <pc:sldMk cId="3478342418" sldId="277"/>
            <ac:spMk id="3" creationId="{79913B7B-402E-435B-BCE6-C257F22E2A77}"/>
          </ac:spMkLst>
        </pc:spChg>
      </pc:sldChg>
      <pc:sldChg chg="modSp mod">
        <pc:chgData name="LEBAS Magali (Gaz Réseau Distribution France)" userId="89cd3369-de76-4c83-943f-cf8439b193e1" providerId="ADAL" clId="{12063322-CE11-4C5F-8E4C-539D0E78F7F1}" dt="2021-05-10T13:49:14.574" v="1175" actId="6549"/>
        <pc:sldMkLst>
          <pc:docMk/>
          <pc:sldMk cId="1491864890" sldId="280"/>
        </pc:sldMkLst>
        <pc:spChg chg="mod">
          <ac:chgData name="LEBAS Magali (Gaz Réseau Distribution France)" userId="89cd3369-de76-4c83-943f-cf8439b193e1" providerId="ADAL" clId="{12063322-CE11-4C5F-8E4C-539D0E78F7F1}" dt="2021-05-10T13:49:14.574" v="1175" actId="6549"/>
          <ac:spMkLst>
            <pc:docMk/>
            <pc:sldMk cId="1491864890" sldId="280"/>
            <ac:spMk id="3" creationId="{79913B7B-402E-435B-BCE6-C257F22E2A77}"/>
          </ac:spMkLst>
        </pc:spChg>
      </pc:sldChg>
      <pc:sldChg chg="del">
        <pc:chgData name="LEBAS Magali (Gaz Réseau Distribution France)" userId="89cd3369-de76-4c83-943f-cf8439b193e1" providerId="ADAL" clId="{12063322-CE11-4C5F-8E4C-539D0E78F7F1}" dt="2021-05-10T13:34:50.725" v="636" actId="47"/>
        <pc:sldMkLst>
          <pc:docMk/>
          <pc:sldMk cId="1125844837" sldId="281"/>
        </pc:sldMkLst>
      </pc:sldChg>
      <pc:sldChg chg="del">
        <pc:chgData name="LEBAS Magali (Gaz Réseau Distribution France)" userId="89cd3369-de76-4c83-943f-cf8439b193e1" providerId="ADAL" clId="{12063322-CE11-4C5F-8E4C-539D0E78F7F1}" dt="2021-05-10T13:34:50.725" v="636" actId="47"/>
        <pc:sldMkLst>
          <pc:docMk/>
          <pc:sldMk cId="3960020054" sldId="284"/>
        </pc:sldMkLst>
      </pc:sldChg>
      <pc:sldChg chg="del">
        <pc:chgData name="LEBAS Magali (Gaz Réseau Distribution France)" userId="89cd3369-de76-4c83-943f-cf8439b193e1" providerId="ADAL" clId="{12063322-CE11-4C5F-8E4C-539D0E78F7F1}" dt="2021-05-10T13:34:50.725" v="636" actId="47"/>
        <pc:sldMkLst>
          <pc:docMk/>
          <pc:sldMk cId="3911282825" sldId="285"/>
        </pc:sldMkLst>
      </pc:sldChg>
      <pc:sldChg chg="del">
        <pc:chgData name="LEBAS Magali (Gaz Réseau Distribution France)" userId="89cd3369-de76-4c83-943f-cf8439b193e1" providerId="ADAL" clId="{12063322-CE11-4C5F-8E4C-539D0E78F7F1}" dt="2021-05-10T13:34:50.725" v="636" actId="47"/>
        <pc:sldMkLst>
          <pc:docMk/>
          <pc:sldMk cId="567020852" sldId="286"/>
        </pc:sldMkLst>
      </pc:sldChg>
      <pc:sldChg chg="del">
        <pc:chgData name="LEBAS Magali (Gaz Réseau Distribution France)" userId="89cd3369-de76-4c83-943f-cf8439b193e1" providerId="ADAL" clId="{12063322-CE11-4C5F-8E4C-539D0E78F7F1}" dt="2021-05-10T13:34:50.725" v="636" actId="47"/>
        <pc:sldMkLst>
          <pc:docMk/>
          <pc:sldMk cId="1556345693" sldId="287"/>
        </pc:sldMkLst>
      </pc:sldChg>
      <pc:sldChg chg="modSp mod">
        <pc:chgData name="LEBAS Magali (Gaz Réseau Distribution France)" userId="89cd3369-de76-4c83-943f-cf8439b193e1" providerId="ADAL" clId="{12063322-CE11-4C5F-8E4C-539D0E78F7F1}" dt="2021-05-10T13:50:04.994" v="1207" actId="20577"/>
        <pc:sldMkLst>
          <pc:docMk/>
          <pc:sldMk cId="188240234" sldId="288"/>
        </pc:sldMkLst>
        <pc:spChg chg="mod">
          <ac:chgData name="LEBAS Magali (Gaz Réseau Distribution France)" userId="89cd3369-de76-4c83-943f-cf8439b193e1" providerId="ADAL" clId="{12063322-CE11-4C5F-8E4C-539D0E78F7F1}" dt="2021-05-10T13:50:04.994" v="1207" actId="20577"/>
          <ac:spMkLst>
            <pc:docMk/>
            <pc:sldMk cId="188240234" sldId="288"/>
            <ac:spMk id="2" creationId="{BC85E7A1-93DB-44E4-B7D7-17687FD1233D}"/>
          </ac:spMkLst>
        </pc:spChg>
        <pc:spChg chg="mod">
          <ac:chgData name="LEBAS Magali (Gaz Réseau Distribution France)" userId="89cd3369-de76-4c83-943f-cf8439b193e1" providerId="ADAL" clId="{12063322-CE11-4C5F-8E4C-539D0E78F7F1}" dt="2021-05-10T13:35:39.866" v="681" actId="108"/>
          <ac:spMkLst>
            <pc:docMk/>
            <pc:sldMk cId="188240234" sldId="288"/>
            <ac:spMk id="3" creationId="{79913B7B-402E-435B-BCE6-C257F22E2A77}"/>
          </ac:spMkLst>
        </pc:spChg>
      </pc:sldChg>
      <pc:sldChg chg="del">
        <pc:chgData name="LEBAS Magali (Gaz Réseau Distribution France)" userId="89cd3369-de76-4c83-943f-cf8439b193e1" providerId="ADAL" clId="{12063322-CE11-4C5F-8E4C-539D0E78F7F1}" dt="2021-05-10T13:34:50.725" v="636" actId="47"/>
        <pc:sldMkLst>
          <pc:docMk/>
          <pc:sldMk cId="3364894752" sldId="289"/>
        </pc:sldMkLst>
      </pc:sldChg>
      <pc:sldChg chg="del">
        <pc:chgData name="LEBAS Magali (Gaz Réseau Distribution France)" userId="89cd3369-de76-4c83-943f-cf8439b193e1" providerId="ADAL" clId="{12063322-CE11-4C5F-8E4C-539D0E78F7F1}" dt="2021-05-10T13:36:30.999" v="720" actId="47"/>
        <pc:sldMkLst>
          <pc:docMk/>
          <pc:sldMk cId="2915325972" sldId="290"/>
        </pc:sldMkLst>
      </pc:sldChg>
      <pc:sldChg chg="del">
        <pc:chgData name="LEBAS Magali (Gaz Réseau Distribution France)" userId="89cd3369-de76-4c83-943f-cf8439b193e1" providerId="ADAL" clId="{12063322-CE11-4C5F-8E4C-539D0E78F7F1}" dt="2021-05-10T13:36:32.016" v="721" actId="47"/>
        <pc:sldMkLst>
          <pc:docMk/>
          <pc:sldMk cId="2821684970" sldId="291"/>
        </pc:sldMkLst>
      </pc:sldChg>
      <pc:sldChg chg="modSp mod ord addCm delCm">
        <pc:chgData name="LEBAS Magali (Gaz Réseau Distribution France)" userId="89cd3369-de76-4c83-943f-cf8439b193e1" providerId="ADAL" clId="{12063322-CE11-4C5F-8E4C-539D0E78F7F1}" dt="2021-05-10T14:05:02.725" v="1254" actId="1592"/>
        <pc:sldMkLst>
          <pc:docMk/>
          <pc:sldMk cId="154238055" sldId="292"/>
        </pc:sldMkLst>
        <pc:spChg chg="mod">
          <ac:chgData name="LEBAS Magali (Gaz Réseau Distribution France)" userId="89cd3369-de76-4c83-943f-cf8439b193e1" providerId="ADAL" clId="{12063322-CE11-4C5F-8E4C-539D0E78F7F1}" dt="2021-05-10T13:36:48.077" v="735" actId="20577"/>
          <ac:spMkLst>
            <pc:docMk/>
            <pc:sldMk cId="154238055" sldId="292"/>
            <ac:spMk id="2" creationId="{BC85E7A1-93DB-44E4-B7D7-17687FD1233D}"/>
          </ac:spMkLst>
        </pc:spChg>
        <pc:spChg chg="mod">
          <ac:chgData name="LEBAS Magali (Gaz Réseau Distribution France)" userId="89cd3369-de76-4c83-943f-cf8439b193e1" providerId="ADAL" clId="{12063322-CE11-4C5F-8E4C-539D0E78F7F1}" dt="2021-05-10T13:58:12.016" v="1211" actId="5793"/>
          <ac:spMkLst>
            <pc:docMk/>
            <pc:sldMk cId="154238055" sldId="292"/>
            <ac:spMk id="3" creationId="{79913B7B-402E-435B-BCE6-C257F22E2A77}"/>
          </ac:spMkLst>
        </pc:spChg>
      </pc:sldChg>
      <pc:sldChg chg="del">
        <pc:chgData name="LEBAS Magali (Gaz Réseau Distribution France)" userId="89cd3369-de76-4c83-943f-cf8439b193e1" providerId="ADAL" clId="{12063322-CE11-4C5F-8E4C-539D0E78F7F1}" dt="2021-05-10T13:29:57.047" v="379" actId="47"/>
        <pc:sldMkLst>
          <pc:docMk/>
          <pc:sldMk cId="562140613" sldId="293"/>
        </pc:sldMkLst>
      </pc:sldChg>
      <pc:sldChg chg="del">
        <pc:chgData name="LEBAS Magali (Gaz Réseau Distribution France)" userId="89cd3369-de76-4c83-943f-cf8439b193e1" providerId="ADAL" clId="{12063322-CE11-4C5F-8E4C-539D0E78F7F1}" dt="2021-05-10T13:34:50.725" v="636" actId="47"/>
        <pc:sldMkLst>
          <pc:docMk/>
          <pc:sldMk cId="3736246681" sldId="295"/>
        </pc:sldMkLst>
      </pc:sldChg>
      <pc:sldChg chg="del">
        <pc:chgData name="LEBAS Magali (Gaz Réseau Distribution France)" userId="89cd3369-de76-4c83-943f-cf8439b193e1" providerId="ADAL" clId="{12063322-CE11-4C5F-8E4C-539D0E78F7F1}" dt="2021-05-10T13:34:50.725" v="636" actId="47"/>
        <pc:sldMkLst>
          <pc:docMk/>
          <pc:sldMk cId="3630397746" sldId="296"/>
        </pc:sldMkLst>
      </pc:sldChg>
      <pc:sldChg chg="del">
        <pc:chgData name="LEBAS Magali (Gaz Réseau Distribution France)" userId="89cd3369-de76-4c83-943f-cf8439b193e1" providerId="ADAL" clId="{12063322-CE11-4C5F-8E4C-539D0E78F7F1}" dt="2021-05-10T13:29:59.698" v="380" actId="47"/>
        <pc:sldMkLst>
          <pc:docMk/>
          <pc:sldMk cId="1308054830" sldId="297"/>
        </pc:sldMkLst>
      </pc:sldChg>
      <pc:sldChg chg="modSp mod">
        <pc:chgData name="LEBAS Magali (Gaz Réseau Distribution France)" userId="89cd3369-de76-4c83-943f-cf8439b193e1" providerId="ADAL" clId="{12063322-CE11-4C5F-8E4C-539D0E78F7F1}" dt="2021-05-10T13:45:04.008" v="960" actId="6549"/>
        <pc:sldMkLst>
          <pc:docMk/>
          <pc:sldMk cId="2682501589" sldId="298"/>
        </pc:sldMkLst>
        <pc:spChg chg="mod">
          <ac:chgData name="LEBAS Magali (Gaz Réseau Distribution France)" userId="89cd3369-de76-4c83-943f-cf8439b193e1" providerId="ADAL" clId="{12063322-CE11-4C5F-8E4C-539D0E78F7F1}" dt="2021-05-10T13:45:04.008" v="960" actId="6549"/>
          <ac:spMkLst>
            <pc:docMk/>
            <pc:sldMk cId="2682501589" sldId="298"/>
            <ac:spMk id="2" creationId="{BC85E7A1-93DB-44E4-B7D7-17687FD1233D}"/>
          </ac:spMkLst>
        </pc:spChg>
      </pc:sldChg>
      <pc:sldChg chg="del">
        <pc:chgData name="LEBAS Magali (Gaz Réseau Distribution France)" userId="89cd3369-de76-4c83-943f-cf8439b193e1" providerId="ADAL" clId="{12063322-CE11-4C5F-8E4C-539D0E78F7F1}" dt="2021-05-10T13:34:50.725" v="636" actId="47"/>
        <pc:sldMkLst>
          <pc:docMk/>
          <pc:sldMk cId="3858072246" sldId="299"/>
        </pc:sldMkLst>
      </pc:sldChg>
      <pc:sldChg chg="del">
        <pc:chgData name="LEBAS Magali (Gaz Réseau Distribution France)" userId="89cd3369-de76-4c83-943f-cf8439b193e1" providerId="ADAL" clId="{12063322-CE11-4C5F-8E4C-539D0E78F7F1}" dt="2021-05-10T13:34:50.725" v="636" actId="47"/>
        <pc:sldMkLst>
          <pc:docMk/>
          <pc:sldMk cId="881263220" sldId="300"/>
        </pc:sldMkLst>
      </pc:sldChg>
      <pc:sldChg chg="del">
        <pc:chgData name="LEBAS Magali (Gaz Réseau Distribution France)" userId="89cd3369-de76-4c83-943f-cf8439b193e1" providerId="ADAL" clId="{12063322-CE11-4C5F-8E4C-539D0E78F7F1}" dt="2021-05-10T13:34:50.725" v="636" actId="47"/>
        <pc:sldMkLst>
          <pc:docMk/>
          <pc:sldMk cId="156286103" sldId="301"/>
        </pc:sldMkLst>
      </pc:sldChg>
      <pc:sldChg chg="del">
        <pc:chgData name="LEBAS Magali (Gaz Réseau Distribution France)" userId="89cd3369-de76-4c83-943f-cf8439b193e1" providerId="ADAL" clId="{12063322-CE11-4C5F-8E4C-539D0E78F7F1}" dt="2021-05-10T13:34:50.725" v="636" actId="47"/>
        <pc:sldMkLst>
          <pc:docMk/>
          <pc:sldMk cId="3852882799" sldId="302"/>
        </pc:sldMkLst>
      </pc:sldChg>
      <pc:sldChg chg="del">
        <pc:chgData name="LEBAS Magali (Gaz Réseau Distribution France)" userId="89cd3369-de76-4c83-943f-cf8439b193e1" providerId="ADAL" clId="{12063322-CE11-4C5F-8E4C-539D0E78F7F1}" dt="2021-05-10T13:34:50.725" v="636" actId="47"/>
        <pc:sldMkLst>
          <pc:docMk/>
          <pc:sldMk cId="988781573" sldId="303"/>
        </pc:sldMkLst>
      </pc:sldChg>
      <pc:sldChg chg="del">
        <pc:chgData name="LEBAS Magali (Gaz Réseau Distribution France)" userId="89cd3369-de76-4c83-943f-cf8439b193e1" providerId="ADAL" clId="{12063322-CE11-4C5F-8E4C-539D0E78F7F1}" dt="2021-05-10T13:34:50.725" v="636" actId="47"/>
        <pc:sldMkLst>
          <pc:docMk/>
          <pc:sldMk cId="1365922994" sldId="304"/>
        </pc:sldMkLst>
      </pc:sldChg>
      <pc:sldChg chg="del">
        <pc:chgData name="LEBAS Magali (Gaz Réseau Distribution France)" userId="89cd3369-de76-4c83-943f-cf8439b193e1" providerId="ADAL" clId="{12063322-CE11-4C5F-8E4C-539D0E78F7F1}" dt="2021-05-10T13:34:50.725" v="636" actId="47"/>
        <pc:sldMkLst>
          <pc:docMk/>
          <pc:sldMk cId="3394799002" sldId="305"/>
        </pc:sldMkLst>
      </pc:sldChg>
      <pc:sldChg chg="del">
        <pc:chgData name="LEBAS Magali (Gaz Réseau Distribution France)" userId="89cd3369-de76-4c83-943f-cf8439b193e1" providerId="ADAL" clId="{12063322-CE11-4C5F-8E4C-539D0E78F7F1}" dt="2021-05-10T13:34:50.725" v="636" actId="47"/>
        <pc:sldMkLst>
          <pc:docMk/>
          <pc:sldMk cId="3559198190" sldId="306"/>
        </pc:sldMkLst>
      </pc:sldChg>
      <pc:sldChg chg="modSp mod">
        <pc:chgData name="LEBAS Magali (Gaz Réseau Distribution France)" userId="89cd3369-de76-4c83-943f-cf8439b193e1" providerId="ADAL" clId="{12063322-CE11-4C5F-8E4C-539D0E78F7F1}" dt="2021-05-10T13:46:43.592" v="1033" actId="6549"/>
        <pc:sldMkLst>
          <pc:docMk/>
          <pc:sldMk cId="102342201" sldId="307"/>
        </pc:sldMkLst>
        <pc:spChg chg="mod">
          <ac:chgData name="LEBAS Magali (Gaz Réseau Distribution France)" userId="89cd3369-de76-4c83-943f-cf8439b193e1" providerId="ADAL" clId="{12063322-CE11-4C5F-8E4C-539D0E78F7F1}" dt="2021-05-10T13:46:43.592" v="1033" actId="6549"/>
          <ac:spMkLst>
            <pc:docMk/>
            <pc:sldMk cId="102342201" sldId="307"/>
            <ac:spMk id="3" creationId="{79913B7B-402E-435B-BCE6-C257F22E2A77}"/>
          </ac:spMkLst>
        </pc:spChg>
      </pc:sldChg>
      <pc:sldChg chg="del">
        <pc:chgData name="LEBAS Magali (Gaz Réseau Distribution France)" userId="89cd3369-de76-4c83-943f-cf8439b193e1" providerId="ADAL" clId="{12063322-CE11-4C5F-8E4C-539D0E78F7F1}" dt="2021-05-10T13:34:50.725" v="636" actId="47"/>
        <pc:sldMkLst>
          <pc:docMk/>
          <pc:sldMk cId="3276119404" sldId="308"/>
        </pc:sldMkLst>
      </pc:sldChg>
      <pc:sldChg chg="modSp add mod ord">
        <pc:chgData name="LEBAS Magali (Gaz Réseau Distribution France)" userId="89cd3369-de76-4c83-943f-cf8439b193e1" providerId="ADAL" clId="{12063322-CE11-4C5F-8E4C-539D0E78F7F1}" dt="2021-05-10T13:35:01.635" v="639"/>
        <pc:sldMkLst>
          <pc:docMk/>
          <pc:sldMk cId="3750232574" sldId="309"/>
        </pc:sldMkLst>
        <pc:spChg chg="mod">
          <ac:chgData name="LEBAS Magali (Gaz Réseau Distribution France)" userId="89cd3369-de76-4c83-943f-cf8439b193e1" providerId="ADAL" clId="{12063322-CE11-4C5F-8E4C-539D0E78F7F1}" dt="2021-05-10T13:33:08.132" v="634" actId="20577"/>
          <ac:spMkLst>
            <pc:docMk/>
            <pc:sldMk cId="3750232574" sldId="309"/>
            <ac:spMk id="3" creationId="{79913B7B-402E-435B-BCE6-C257F22E2A77}"/>
          </ac:spMkLst>
        </pc:spChg>
        <pc:spChg chg="mod">
          <ac:chgData name="LEBAS Magali (Gaz Réseau Distribution France)" userId="89cd3369-de76-4c83-943f-cf8439b193e1" providerId="ADAL" clId="{12063322-CE11-4C5F-8E4C-539D0E78F7F1}" dt="2021-05-10T13:30:07.715" v="386" actId="20577"/>
          <ac:spMkLst>
            <pc:docMk/>
            <pc:sldMk cId="3750232574" sldId="309"/>
            <ac:spMk id="5" creationId="{BC85E7A1-93DB-44E4-B7D7-17687FD1233D}"/>
          </ac:spMkLst>
        </pc:spChg>
      </pc:sldChg>
      <pc:sldChg chg="add">
        <pc:chgData name="LEBAS Magali (Gaz Réseau Distribution France)" userId="89cd3369-de76-4c83-943f-cf8439b193e1" providerId="ADAL" clId="{12063322-CE11-4C5F-8E4C-539D0E78F7F1}" dt="2021-05-10T13:34:59.377" v="637"/>
        <pc:sldMkLst>
          <pc:docMk/>
          <pc:sldMk cId="4100630971" sldId="310"/>
        </pc:sldMkLst>
      </pc:sldChg>
      <pc:sldChg chg="modSp add mod ord">
        <pc:chgData name="LEBAS Magali (Gaz Réseau Distribution France)" userId="89cd3369-de76-4c83-943f-cf8439b193e1" providerId="ADAL" clId="{12063322-CE11-4C5F-8E4C-539D0E78F7F1}" dt="2021-05-10T13:49:26.841" v="1185" actId="20577"/>
        <pc:sldMkLst>
          <pc:docMk/>
          <pc:sldMk cId="838589252" sldId="311"/>
        </pc:sldMkLst>
        <pc:spChg chg="mod">
          <ac:chgData name="LEBAS Magali (Gaz Réseau Distribution France)" userId="89cd3369-de76-4c83-943f-cf8439b193e1" providerId="ADAL" clId="{12063322-CE11-4C5F-8E4C-539D0E78F7F1}" dt="2021-05-10T13:49:09.760" v="1174" actId="20577"/>
          <ac:spMkLst>
            <pc:docMk/>
            <pc:sldMk cId="838589252" sldId="311"/>
            <ac:spMk id="2" creationId="{BC85E7A1-93DB-44E4-B7D7-17687FD1233D}"/>
          </ac:spMkLst>
        </pc:spChg>
        <pc:spChg chg="mod">
          <ac:chgData name="LEBAS Magali (Gaz Réseau Distribution France)" userId="89cd3369-de76-4c83-943f-cf8439b193e1" providerId="ADAL" clId="{12063322-CE11-4C5F-8E4C-539D0E78F7F1}" dt="2021-05-10T13:49:26.841" v="1185" actId="20577"/>
          <ac:spMkLst>
            <pc:docMk/>
            <pc:sldMk cId="838589252" sldId="311"/>
            <ac:spMk id="3" creationId="{79913B7B-402E-435B-BCE6-C257F22E2A77}"/>
          </ac:spMkLst>
        </pc:spChg>
      </pc:sldChg>
      <pc:sldChg chg="modSp add mod">
        <pc:chgData name="LEBAS Magali (Gaz Réseau Distribution France)" userId="89cd3369-de76-4c83-943f-cf8439b193e1" providerId="ADAL" clId="{12063322-CE11-4C5F-8E4C-539D0E78F7F1}" dt="2021-05-10T13:48:17.741" v="1115"/>
        <pc:sldMkLst>
          <pc:docMk/>
          <pc:sldMk cId="869022019" sldId="312"/>
        </pc:sldMkLst>
        <pc:spChg chg="mod">
          <ac:chgData name="LEBAS Magali (Gaz Réseau Distribution France)" userId="89cd3369-de76-4c83-943f-cf8439b193e1" providerId="ADAL" clId="{12063322-CE11-4C5F-8E4C-539D0E78F7F1}" dt="2021-05-10T13:47:59.576" v="1108" actId="20577"/>
          <ac:spMkLst>
            <pc:docMk/>
            <pc:sldMk cId="869022019" sldId="312"/>
            <ac:spMk id="2" creationId="{BC85E7A1-93DB-44E4-B7D7-17687FD1233D}"/>
          </ac:spMkLst>
        </pc:spChg>
        <pc:spChg chg="mod">
          <ac:chgData name="LEBAS Magali (Gaz Réseau Distribution France)" userId="89cd3369-de76-4c83-943f-cf8439b193e1" providerId="ADAL" clId="{12063322-CE11-4C5F-8E4C-539D0E78F7F1}" dt="2021-05-10T13:48:17.741" v="1115"/>
          <ac:spMkLst>
            <pc:docMk/>
            <pc:sldMk cId="869022019" sldId="312"/>
            <ac:spMk id="3" creationId="{79913B7B-402E-435B-BCE6-C257F22E2A77}"/>
          </ac:spMkLst>
        </pc:spChg>
      </pc:sldChg>
      <pc:sldChg chg="modSp add mod">
        <pc:chgData name="LEBAS Magali (Gaz Réseau Distribution France)" userId="89cd3369-de76-4c83-943f-cf8439b193e1" providerId="ADAL" clId="{12063322-CE11-4C5F-8E4C-539D0E78F7F1}" dt="2021-05-10T13:48:49.364" v="1163" actId="313"/>
        <pc:sldMkLst>
          <pc:docMk/>
          <pc:sldMk cId="3306944469" sldId="313"/>
        </pc:sldMkLst>
        <pc:spChg chg="mod">
          <ac:chgData name="LEBAS Magali (Gaz Réseau Distribution France)" userId="89cd3369-de76-4c83-943f-cf8439b193e1" providerId="ADAL" clId="{12063322-CE11-4C5F-8E4C-539D0E78F7F1}" dt="2021-05-10T13:48:49.364" v="1163" actId="313"/>
          <ac:spMkLst>
            <pc:docMk/>
            <pc:sldMk cId="3306944469" sldId="313"/>
            <ac:spMk id="2" creationId="{BC85E7A1-93DB-44E4-B7D7-17687FD1233D}"/>
          </ac:spMkLst>
        </pc:spChg>
      </pc:sldChg>
      <pc:sldChg chg="add">
        <pc:chgData name="LEBAS Magali (Gaz Réseau Distribution France)" userId="89cd3369-de76-4c83-943f-cf8439b193e1" providerId="ADAL" clId="{12063322-CE11-4C5F-8E4C-539D0E78F7F1}" dt="2021-05-10T13:49:04.702" v="1164"/>
        <pc:sldMkLst>
          <pc:docMk/>
          <pc:sldMk cId="3668566345" sldId="314"/>
        </pc:sldMkLst>
      </pc:sldChg>
      <pc:sldChg chg="addSp delSp modSp add mod setBg">
        <pc:chgData name="LEBAS Magali (Gaz Réseau Distribution France)" userId="89cd3369-de76-4c83-943f-cf8439b193e1" providerId="ADAL" clId="{12063322-CE11-4C5F-8E4C-539D0E78F7F1}" dt="2021-05-10T14:04:50.986" v="1253" actId="1076"/>
        <pc:sldMkLst>
          <pc:docMk/>
          <pc:sldMk cId="485861989" sldId="315"/>
        </pc:sldMkLst>
        <pc:spChg chg="mod">
          <ac:chgData name="LEBAS Magali (Gaz Réseau Distribution France)" userId="89cd3369-de76-4c83-943f-cf8439b193e1" providerId="ADAL" clId="{12063322-CE11-4C5F-8E4C-539D0E78F7F1}" dt="2021-05-10T14:04:50.986" v="1253" actId="1076"/>
          <ac:spMkLst>
            <pc:docMk/>
            <pc:sldMk cId="485861989" sldId="315"/>
            <ac:spMk id="2" creationId="{BC85E7A1-93DB-44E4-B7D7-17687FD1233D}"/>
          </ac:spMkLst>
        </pc:spChg>
        <pc:spChg chg="mod">
          <ac:chgData name="LEBAS Magali (Gaz Réseau Distribution France)" userId="89cd3369-de76-4c83-943f-cf8439b193e1" providerId="ADAL" clId="{12063322-CE11-4C5F-8E4C-539D0E78F7F1}" dt="2021-05-10T14:04:35.355" v="1252" actId="1076"/>
          <ac:spMkLst>
            <pc:docMk/>
            <pc:sldMk cId="485861989" sldId="315"/>
            <ac:spMk id="3" creationId="{79913B7B-402E-435B-BCE6-C257F22E2A77}"/>
          </ac:spMkLst>
        </pc:spChg>
        <pc:spChg chg="add">
          <ac:chgData name="LEBAS Magali (Gaz Réseau Distribution France)" userId="89cd3369-de76-4c83-943f-cf8439b193e1" providerId="ADAL" clId="{12063322-CE11-4C5F-8E4C-539D0E78F7F1}" dt="2021-05-10T14:03:34.665" v="1222" actId="26606"/>
          <ac:spMkLst>
            <pc:docMk/>
            <pc:sldMk cId="485861989" sldId="315"/>
            <ac:spMk id="10" creationId="{35555856-9970-4BC3-9AA9-6A917F53AFBD}"/>
          </ac:spMkLst>
        </pc:spChg>
        <pc:spChg chg="add">
          <ac:chgData name="LEBAS Magali (Gaz Réseau Distribution France)" userId="89cd3369-de76-4c83-943f-cf8439b193e1" providerId="ADAL" clId="{12063322-CE11-4C5F-8E4C-539D0E78F7F1}" dt="2021-05-10T14:03:34.665" v="1222" actId="26606"/>
          <ac:spMkLst>
            <pc:docMk/>
            <pc:sldMk cId="485861989" sldId="315"/>
            <ac:spMk id="14" creationId="{13722DD7-BA73-4776-93A3-94491FEF7260}"/>
          </ac:spMkLst>
        </pc:spChg>
        <pc:picChg chg="add del mod">
          <ac:chgData name="LEBAS Magali (Gaz Réseau Distribution France)" userId="89cd3369-de76-4c83-943f-cf8439b193e1" providerId="ADAL" clId="{12063322-CE11-4C5F-8E4C-539D0E78F7F1}" dt="2021-05-10T14:03:13.860" v="1220" actId="478"/>
          <ac:picMkLst>
            <pc:docMk/>
            <pc:sldMk cId="485861989" sldId="315"/>
            <ac:picMk id="4" creationId="{55E9C9AA-D9CF-4716-A6A3-AE09C4C59CA7}"/>
          </ac:picMkLst>
        </pc:picChg>
        <pc:picChg chg="add mod">
          <ac:chgData name="LEBAS Magali (Gaz Réseau Distribution France)" userId="89cd3369-de76-4c83-943f-cf8439b193e1" providerId="ADAL" clId="{12063322-CE11-4C5F-8E4C-539D0E78F7F1}" dt="2021-05-10T14:03:34.665" v="1222" actId="26606"/>
          <ac:picMkLst>
            <pc:docMk/>
            <pc:sldMk cId="485861989" sldId="315"/>
            <ac:picMk id="5" creationId="{7FA07C07-DDAD-4925-AE3C-A8B797EEF61B}"/>
          </ac:picMkLst>
        </pc:picChg>
        <pc:picChg chg="add">
          <ac:chgData name="LEBAS Magali (Gaz Réseau Distribution France)" userId="89cd3369-de76-4c83-943f-cf8439b193e1" providerId="ADAL" clId="{12063322-CE11-4C5F-8E4C-539D0E78F7F1}" dt="2021-05-10T14:03:34.665" v="1222" actId="26606"/>
          <ac:picMkLst>
            <pc:docMk/>
            <pc:sldMk cId="485861989" sldId="315"/>
            <ac:picMk id="12" creationId="{7F487851-BFAF-46D8-A1ED-50CAD6E46F59}"/>
          </ac:picMkLst>
        </pc:picChg>
      </pc:sldChg>
      <pc:sldChg chg="addSp modSp add mod">
        <pc:chgData name="LEBAS Magali (Gaz Réseau Distribution France)" userId="89cd3369-de76-4c83-943f-cf8439b193e1" providerId="ADAL" clId="{12063322-CE11-4C5F-8E4C-539D0E78F7F1}" dt="2021-05-10T14:11:00.634" v="1346" actId="6549"/>
        <pc:sldMkLst>
          <pc:docMk/>
          <pc:sldMk cId="3098609983" sldId="316"/>
        </pc:sldMkLst>
        <pc:spChg chg="mod">
          <ac:chgData name="LEBAS Magali (Gaz Réseau Distribution France)" userId="89cd3369-de76-4c83-943f-cf8439b193e1" providerId="ADAL" clId="{12063322-CE11-4C5F-8E4C-539D0E78F7F1}" dt="2021-05-10T14:05:53.104" v="1259"/>
          <ac:spMkLst>
            <pc:docMk/>
            <pc:sldMk cId="3098609983" sldId="316"/>
            <ac:spMk id="2" creationId="{BC85E7A1-93DB-44E4-B7D7-17687FD1233D}"/>
          </ac:spMkLst>
        </pc:spChg>
        <pc:spChg chg="mod">
          <ac:chgData name="LEBAS Magali (Gaz Réseau Distribution France)" userId="89cd3369-de76-4c83-943f-cf8439b193e1" providerId="ADAL" clId="{12063322-CE11-4C5F-8E4C-539D0E78F7F1}" dt="2021-05-10T14:10:58.901" v="1345" actId="6549"/>
          <ac:spMkLst>
            <pc:docMk/>
            <pc:sldMk cId="3098609983" sldId="316"/>
            <ac:spMk id="3" creationId="{79913B7B-402E-435B-BCE6-C257F22E2A77}"/>
          </ac:spMkLst>
        </pc:spChg>
        <pc:spChg chg="add mod">
          <ac:chgData name="LEBAS Magali (Gaz Réseau Distribution France)" userId="89cd3369-de76-4c83-943f-cf8439b193e1" providerId="ADAL" clId="{12063322-CE11-4C5F-8E4C-539D0E78F7F1}" dt="2021-05-10T14:11:00.634" v="1346" actId="6549"/>
          <ac:spMkLst>
            <pc:docMk/>
            <pc:sldMk cId="3098609983" sldId="316"/>
            <ac:spMk id="4" creationId="{9C2AB9F3-1BD1-49CB-B611-21F4BF4EC86F}"/>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4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9E8C9-D004-422D-B9EC-7B12E3F87098}" type="datetimeFigureOut">
              <a:rPr lang="fr-FR" smtClean="0"/>
              <a:t>11/03/2024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251871-C206-45E6-BAC0-BDD11A0210E5}" type="slidenum">
              <a:rPr lang="fr-FR" smtClean="0"/>
              <a:t>‹N°›</a:t>
            </a:fld>
            <a:endParaRPr lang="fr-FR"/>
          </a:p>
        </p:txBody>
      </p:sp>
    </p:spTree>
    <p:extLst>
      <p:ext uri="{BB962C8B-B14F-4D97-AF65-F5344CB8AC3E}">
        <p14:creationId xmlns:p14="http://schemas.microsoft.com/office/powerpoint/2010/main" val="1917110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Je</a:t>
            </a:r>
            <a:r>
              <a:rPr lang="fr-FR" baseline="0" dirty="0" smtClean="0"/>
              <a:t> vais vous relater </a:t>
            </a:r>
            <a:r>
              <a:rPr lang="fr-FR" dirty="0" smtClean="0"/>
              <a:t>l’expérience de la</a:t>
            </a:r>
            <a:r>
              <a:rPr lang="fr-FR" baseline="0" dirty="0" smtClean="0"/>
              <a:t> création d’</a:t>
            </a:r>
            <a:r>
              <a:rPr lang="fr-FR" dirty="0" smtClean="0"/>
              <a:t>une communauté de partenaires dans</a:t>
            </a:r>
            <a:r>
              <a:rPr lang="fr-FR" baseline="0" dirty="0" smtClean="0"/>
              <a:t> le secteur du gaz ;</a:t>
            </a:r>
            <a:r>
              <a:rPr lang="fr-FR" dirty="0" smtClean="0"/>
              <a:t> qui s’est mise à pied d’œuvre pour développer</a:t>
            </a:r>
            <a:r>
              <a:rPr lang="fr-FR" baseline="0" dirty="0" smtClean="0"/>
              <a:t> et valoriser ses activités professionnelles, ses métiers, les entreprises qui la compose. Cette communauté a pris la mesure de l’engagement à soutenir pour élaborer une offre de formation à l’échelle du territoire qui tente de répondre à ses besoins de main d’œuvre qualifiée.</a:t>
            </a:r>
          </a:p>
          <a:p>
            <a:r>
              <a:rPr lang="fr-FR" dirty="0" smtClean="0"/>
              <a:t>Cette communauté regroupe les</a:t>
            </a:r>
            <a:r>
              <a:rPr lang="fr-FR" baseline="0" dirty="0" smtClean="0"/>
              <a:t> entreprises : GRDF, GRTGAZ, les entreprises adhérentes à l’organisation professionnelles des Canalisateurs de France et TIGF devenue TEREGA, 9 centres de formation (les professeurs et les formateurs), le groupement d’intérêts publics formation tout au long de la vie (FTLV) dans l’académie Nancy-Metz, les inspecteurs de spécialités et de la formation continue.</a:t>
            </a:r>
            <a:endParaRPr lang="fr-FR" dirty="0"/>
          </a:p>
        </p:txBody>
      </p:sp>
      <p:sp>
        <p:nvSpPr>
          <p:cNvPr id="4" name="Espace réservé du numéro de diapositive 3"/>
          <p:cNvSpPr>
            <a:spLocks noGrp="1"/>
          </p:cNvSpPr>
          <p:nvPr>
            <p:ph type="sldNum" sz="quarter" idx="10"/>
          </p:nvPr>
        </p:nvSpPr>
        <p:spPr/>
        <p:txBody>
          <a:bodyPr/>
          <a:lstStyle/>
          <a:p>
            <a:fld id="{5F251871-C206-45E6-BAC0-BDD11A0210E5}" type="slidenum">
              <a:rPr lang="fr-FR" smtClean="0"/>
              <a:t>2</a:t>
            </a:fld>
            <a:endParaRPr lang="fr-FR"/>
          </a:p>
        </p:txBody>
      </p:sp>
    </p:spTree>
    <p:extLst>
      <p:ext uri="{BB962C8B-B14F-4D97-AF65-F5344CB8AC3E}">
        <p14:creationId xmlns:p14="http://schemas.microsoft.com/office/powerpoint/2010/main" val="455797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Ce programme a</a:t>
            </a:r>
            <a:r>
              <a:rPr lang="fr-FR" baseline="0" dirty="0" smtClean="0"/>
              <a:t> été reconduit durant 4 ans.</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90F1F-6F98-4732-A931-7D156E1E748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5571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90F1F-6F98-4732-A931-7D156E1E748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6878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Je vous ai fait le point sur les formations spécifiques liées aux métiers et pour lesquelles nous avons mobilisé l’EAFC de l’académie notamment pour les formations AIPR, PRAP et SST et mobilisé nos partenaires pour les formations ATEX, B2X type gaz et qualification PE. </a:t>
            </a:r>
          </a:p>
          <a:p>
            <a:r>
              <a:rPr lang="fr-FR" baseline="0" dirty="0" smtClean="0"/>
              <a:t>Tous les </a:t>
            </a:r>
          </a:p>
          <a:p>
            <a:endParaRPr lang="fr-FR" baseline="0" dirty="0" smtClean="0"/>
          </a:p>
          <a:p>
            <a:r>
              <a:rPr lang="fr-FR" baseline="0" dirty="0" smtClean="0"/>
              <a:t>Autorisation d’Intervention à Proximité des Réseaux niveau concepteur</a:t>
            </a:r>
          </a:p>
          <a:p>
            <a:endParaRPr lang="fr-FR" baseline="0" dirty="0" smtClean="0"/>
          </a:p>
          <a:p>
            <a:r>
              <a:rPr lang="fr-FR" baseline="0" dirty="0" smtClean="0"/>
              <a:t>Formation ATEX : environnement explosif</a:t>
            </a:r>
          </a:p>
          <a:p>
            <a:endParaRPr lang="fr-FR" baseline="0" dirty="0" smtClean="0"/>
          </a:p>
          <a:p>
            <a:r>
              <a:rPr lang="fr-FR" baseline="0" dirty="0" smtClean="0"/>
              <a:t>Qualification Polyéthylène</a:t>
            </a:r>
          </a:p>
          <a:p>
            <a:endParaRPr lang="fr-FR" baseline="0" dirty="0" smtClean="0"/>
          </a:p>
          <a:p>
            <a:r>
              <a:rPr lang="fr-FR" dirty="0" smtClean="0"/>
              <a:t>B2X</a:t>
            </a:r>
            <a:r>
              <a:rPr lang="fr-FR" baseline="0" dirty="0" smtClean="0"/>
              <a:t> type gaz </a:t>
            </a:r>
          </a:p>
          <a:p>
            <a:r>
              <a:rPr lang="fr-FR" dirty="0" smtClean="0"/>
              <a:t>Activité 3 – Mesures de protection cathodique sur des points de mesure non IP2X.</a:t>
            </a:r>
          </a:p>
          <a:p>
            <a:r>
              <a:rPr lang="fr-FR" dirty="0" smtClean="0"/>
              <a:t>Activité 4 – Raccordement d’appareil sur des points de mesure non IP2X.</a:t>
            </a:r>
          </a:p>
          <a:p>
            <a:r>
              <a:rPr lang="fr-FR" dirty="0" smtClean="0"/>
              <a:t>Activité 9 – Mesure de terre associée à l’ouvrage</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90F1F-6F98-4732-A931-7D156E1E748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827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Les élèves suivent des stages de formation</a:t>
            </a:r>
            <a:r>
              <a:rPr lang="fr-FR" baseline="0" dirty="0" smtClean="0"/>
              <a:t> chez Energie formation au nombre de 4. Nous avons défini des périodes durant lesquelles devaient avoir lieu sur le cycle de formation.</a:t>
            </a:r>
            <a:endParaRPr lang="fr-FR" dirty="0"/>
          </a:p>
        </p:txBody>
      </p:sp>
      <p:sp>
        <p:nvSpPr>
          <p:cNvPr id="4" name="Espace réservé du numéro de diapositive 3"/>
          <p:cNvSpPr>
            <a:spLocks noGrp="1"/>
          </p:cNvSpPr>
          <p:nvPr>
            <p:ph type="sldNum" sz="quarter" idx="10"/>
          </p:nvPr>
        </p:nvSpPr>
        <p:spPr/>
        <p:txBody>
          <a:bodyPr/>
          <a:lstStyle/>
          <a:p>
            <a:fld id="{5F251871-C206-45E6-BAC0-BDD11A0210E5}" type="slidenum">
              <a:rPr lang="fr-FR" smtClean="0"/>
              <a:t>15</a:t>
            </a:fld>
            <a:endParaRPr lang="fr-FR"/>
          </a:p>
        </p:txBody>
      </p:sp>
    </p:spTree>
    <p:extLst>
      <p:ext uri="{BB962C8B-B14F-4D97-AF65-F5344CB8AC3E}">
        <p14:creationId xmlns:p14="http://schemas.microsoft.com/office/powerpoint/2010/main" val="1025266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Illustration</a:t>
            </a:r>
            <a:r>
              <a:rPr lang="fr-FR" baseline="0" dirty="0" smtClean="0"/>
              <a:t> : méthanisation : évolution technologique avec les postes d’injection et les postes à rebours</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90F1F-6F98-4732-A931-7D156E1E748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8862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Illustration</a:t>
            </a:r>
            <a:r>
              <a:rPr lang="fr-FR" baseline="0" dirty="0" smtClean="0"/>
              <a:t> : méthanisation : évolution technologique avec les postes d’injection et les postes à rebours</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90F1F-6F98-4732-A931-7D156E1E748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753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Illustration</a:t>
            </a:r>
            <a:r>
              <a:rPr lang="fr-FR" baseline="0" dirty="0" smtClean="0"/>
              <a:t> : méthanisation : évolution technologique avec les postes d’injection et les postes à rebours</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90F1F-6F98-4732-A931-7D156E1E748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260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Illustration</a:t>
            </a:r>
            <a:r>
              <a:rPr lang="fr-FR" baseline="0" dirty="0" smtClean="0"/>
              <a:t> : méthanisation : évolution technologique avec les postes d’injection et les postes à rebours</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90F1F-6F98-4732-A931-7D156E1E748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9909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Accord-cadre ou une convention</a:t>
            </a:r>
            <a:r>
              <a:rPr lang="fr-FR" baseline="0" dirty="0" smtClean="0"/>
              <a:t> qui engage les acteurs. </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90F1F-6F98-4732-A931-7D156E1E748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7478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Accord-cadre ou une convention</a:t>
            </a:r>
            <a:r>
              <a:rPr lang="fr-FR" baseline="0" dirty="0" smtClean="0"/>
              <a:t> qui engage les acteurs. </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90F1F-6F98-4732-A931-7D156E1E748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0414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Je vais</a:t>
            </a:r>
            <a:r>
              <a:rPr lang="fr-FR" baseline="0" dirty="0" smtClean="0"/>
              <a:t> vous présenter dans un premier temps, le contexte de création de la communauté pédagogique apprenante gazière.</a:t>
            </a:r>
            <a:endParaRPr lang="fr-FR" dirty="0" smtClean="0"/>
          </a:p>
          <a:p>
            <a:r>
              <a:rPr lang="fr-FR" dirty="0" smtClean="0"/>
              <a:t>Je</a:t>
            </a:r>
            <a:r>
              <a:rPr lang="fr-FR" baseline="0" dirty="0" smtClean="0"/>
              <a:t> vais vous diffuser un film qui sur le ton de l’humour donne des éléments de compréhension de la situation des entreprises du gaz au début de notre collaboration en 2011.</a:t>
            </a:r>
            <a:endParaRPr lang="fr-FR" dirty="0" smtClean="0"/>
          </a:p>
          <a:p>
            <a:r>
              <a:rPr lang="fr-FR" dirty="0" smtClean="0"/>
              <a:t>A</a:t>
            </a:r>
            <a:r>
              <a:rPr lang="fr-FR" baseline="0" dirty="0" smtClean="0"/>
              <a:t>u-delà du clin d’œil c’est une identité nouvelle que les entreprises du gaz ont dû construire. </a:t>
            </a:r>
          </a:p>
          <a:p>
            <a:endParaRPr lang="fr-FR" baseline="0" dirty="0" smtClean="0"/>
          </a:p>
          <a:p>
            <a:r>
              <a:rPr lang="fr-FR" dirty="0" smtClean="0"/>
              <a:t>Le groupement des professeurs de génie électrique, (G.P.G.E.), issu du Groupement des anciens stagiaires électriciens (G.A.S.E.) créé à l'E.N.N.A. de Paris en 1947, est une association régie par la loi de 1901.</a:t>
            </a:r>
            <a:endParaRPr lang="fr-FR" dirty="0"/>
          </a:p>
        </p:txBody>
      </p:sp>
      <p:sp>
        <p:nvSpPr>
          <p:cNvPr id="4" name="Espace réservé du numéro de diapositive 3"/>
          <p:cNvSpPr>
            <a:spLocks noGrp="1"/>
          </p:cNvSpPr>
          <p:nvPr>
            <p:ph type="sldNum" sz="quarter" idx="10"/>
          </p:nvPr>
        </p:nvSpPr>
        <p:spPr/>
        <p:txBody>
          <a:bodyPr/>
          <a:lstStyle/>
          <a:p>
            <a:fld id="{5F251871-C206-45E6-BAC0-BDD11A0210E5}" type="slidenum">
              <a:rPr lang="fr-FR" smtClean="0"/>
              <a:t>3</a:t>
            </a:fld>
            <a:endParaRPr lang="fr-FR"/>
          </a:p>
        </p:txBody>
      </p:sp>
    </p:spTree>
    <p:extLst>
      <p:ext uri="{BB962C8B-B14F-4D97-AF65-F5344CB8AC3E}">
        <p14:creationId xmlns:p14="http://schemas.microsoft.com/office/powerpoint/2010/main" val="9539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Accord-cadre ou une convention</a:t>
            </a:r>
            <a:r>
              <a:rPr lang="fr-FR" baseline="0" dirty="0" smtClean="0"/>
              <a:t> qui engage les acteurs. </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90F1F-6F98-4732-A931-7D156E1E748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172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Nous avons</a:t>
            </a:r>
            <a:r>
              <a:rPr lang="fr-FR" baseline="0" dirty="0" smtClean="0"/>
              <a:t> vécu quelques soubresauts quand certains piliers du projet ont évolué ou changé de poste.</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90F1F-6F98-4732-A931-7D156E1E748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8835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Outil</a:t>
            </a:r>
            <a:r>
              <a:rPr lang="fr-FR" baseline="0" dirty="0" smtClean="0"/>
              <a:t> de collaboration</a:t>
            </a:r>
            <a:endParaRPr lang="fr-FR" dirty="0"/>
          </a:p>
        </p:txBody>
      </p:sp>
      <p:sp>
        <p:nvSpPr>
          <p:cNvPr id="4" name="Espace réservé du numéro de diapositive 3"/>
          <p:cNvSpPr>
            <a:spLocks noGrp="1"/>
          </p:cNvSpPr>
          <p:nvPr>
            <p:ph type="sldNum" sz="quarter" idx="10"/>
          </p:nvPr>
        </p:nvSpPr>
        <p:spPr/>
        <p:txBody>
          <a:bodyPr/>
          <a:lstStyle/>
          <a:p>
            <a:fld id="{5F251871-C206-45E6-BAC0-BDD11A0210E5}" type="slidenum">
              <a:rPr lang="fr-FR" smtClean="0"/>
              <a:t>25</a:t>
            </a:fld>
            <a:endParaRPr lang="fr-FR"/>
          </a:p>
        </p:txBody>
      </p:sp>
    </p:spTree>
    <p:extLst>
      <p:ext uri="{BB962C8B-B14F-4D97-AF65-F5344CB8AC3E}">
        <p14:creationId xmlns:p14="http://schemas.microsoft.com/office/powerpoint/2010/main" val="1399012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90F1F-6F98-4732-A931-7D156E1E748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9305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Accord-cadre ou une convention</a:t>
            </a:r>
            <a:r>
              <a:rPr lang="fr-FR" baseline="0" dirty="0" smtClean="0"/>
              <a:t> qui engage les acteurs. </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90F1F-6F98-4732-A931-7D156E1E748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2863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90F1F-6F98-4732-A931-7D156E1E748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8104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90F1F-6F98-4732-A931-7D156E1E748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3667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Accord-cadre ou une convention</a:t>
            </a:r>
            <a:r>
              <a:rPr lang="fr-FR" baseline="0" dirty="0" smtClean="0"/>
              <a:t> qui engage les acteurs. </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90F1F-6F98-4732-A931-7D156E1E748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682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Comment est</a:t>
            </a:r>
            <a:r>
              <a:rPr lang="fr-FR" baseline="0" dirty="0" smtClean="0"/>
              <a:t> </a:t>
            </a:r>
            <a:r>
              <a:rPr lang="fr-FR" dirty="0" smtClean="0"/>
              <a:t>né la</a:t>
            </a:r>
            <a:r>
              <a:rPr lang="fr-FR" baseline="0" dirty="0" smtClean="0"/>
              <a:t> réflexion autour de la création d’un filière de formation gaz ?</a:t>
            </a:r>
          </a:p>
          <a:p>
            <a:r>
              <a:rPr lang="fr-FR" baseline="0" dirty="0" smtClean="0"/>
              <a:t>L’histoire de la séparation d’EDF et de GDF qui est un élément déclencheur. Je ne vous ferai pas l’historique de tous les changements de nom des différentes entreprises mais la libéralisation du marché de l’énergie a mis en évidence la nécessité pour la filière gazière de se structurer.</a:t>
            </a:r>
          </a:p>
          <a:p>
            <a:endParaRPr lang="fr-FR" baseline="0" dirty="0" smtClean="0"/>
          </a:p>
          <a:p>
            <a:r>
              <a:rPr lang="fr-FR" baseline="0" dirty="0" smtClean="0"/>
              <a:t>Au niveau de l’offre de formation, il existait au RNCP 2 BP Gaz option A et B transport et distribution dont les contenus de formation étaient obsolètes et qui n’accueillaient plus de candidats depuis de nombreuses années. La question s’est donc posée : comment était formé les gaziers ? Il y avait beaucoup de porosité entre les électriciens et les gaziers, les carrières des salariés étaient souvent faite d’aller et retour entre EDF, GDF ou GRTGAZ. La formation se déroulait à l’école du gaz basée à Saint Herblain près de Nantes.</a:t>
            </a:r>
          </a:p>
          <a:p>
            <a:endParaRPr lang="fr-FR" baseline="0" dirty="0" smtClean="0"/>
          </a:p>
          <a:p>
            <a:r>
              <a:rPr lang="fr-FR" baseline="0" dirty="0" smtClean="0"/>
              <a:t>Ce qu’il faut savoir c’est qu’il y a deux spécialités qui se dessinent dans les métiers du gaz : le transport et la distribution. Même si l’environnement est le même, les conditions d’exercice, les équipements techniques sont différents. </a:t>
            </a:r>
          </a:p>
          <a:p>
            <a:r>
              <a:rPr lang="fr-FR" baseline="0" dirty="0" smtClean="0"/>
              <a:t>Malgré cela, les acteurs de la filière sous l’impulsion de GRDF (qui a les plus importants besoins en main d’œuvre) , ont affiché une volonté de créer une filière, de former des techniciens polyvalents (technicien clientèle, technicien de maintenance spécialisée gaz), avec une culture distribution et transport </a:t>
            </a:r>
          </a:p>
          <a:p>
            <a:r>
              <a:rPr lang="fr-FR" baseline="0" dirty="0" smtClean="0"/>
              <a:t>Dès 2011, il y a des travaux lancés pour travailler sur des modules de formations complémentaires au BAC PRO TMSEC, cela correspondait à ce que nous appelons une coloration même si les modalités de mises en œuvre étaient différentes.  Mais ce n’était pas satisfaisant, les élèves réalisent des activités en amont du compteur gaz en entreprise alors que le BAC PRO TMSEC porte sur les interventions en aval compteur. </a:t>
            </a:r>
          </a:p>
          <a:p>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smtClean="0">
                <a:latin typeface="Arial Narrow" panose="020B0606020202030204" pitchFamily="34" charset="0"/>
              </a:rPr>
              <a:t>Une vraie difficulté : l’inexpérience des enseignants</a:t>
            </a:r>
          </a:p>
          <a:p>
            <a:r>
              <a:rPr lang="fr-FR" baseline="0" dirty="0" smtClean="0"/>
              <a:t>Ce qu’il faut imaginer, en 2011 c’est que deux professeurs se rendaient tous les mercredis pour présenter le contenu des enseignements à des experts métiers. Il s’agissait de véritables oraux de concours organisés tous les mercredis pendant plus d’un an. </a:t>
            </a:r>
          </a:p>
          <a:p>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err="1" smtClean="0"/>
              <a:t>GrDF</a:t>
            </a:r>
            <a:r>
              <a:rPr lang="fr-FR" baseline="0" dirty="0" smtClean="0"/>
              <a:t> nous a challengé, Laurent MORETTI IEN Formation continue et moi, pour créer une offre de formation. Nous avons mis un an à créer un titre porté par le GIP formation tout au long de la vie dans l’académie Nancy-Metz.</a:t>
            </a:r>
          </a:p>
          <a:p>
            <a:r>
              <a:rPr lang="fr-FR" baseline="0" dirty="0" smtClean="0"/>
              <a:t>Environ 10 réunions de travail regroupant professeurs de spécialité (Energéticiens), inspecteurs et experts métiers à l’échelon régional comme à l’échelon nationale ont été organisées entre 2012 et 2013.</a:t>
            </a:r>
          </a:p>
          <a:p>
            <a:endParaRPr lang="fr-FR" baseline="0" dirty="0" smtClean="0"/>
          </a:p>
          <a:p>
            <a:r>
              <a:rPr lang="fr-FR" baseline="0" dirty="0" smtClean="0"/>
              <a:t>C’est en 2015 que verra le jour le baccalauréat professionnel Technicien gaz. </a:t>
            </a:r>
          </a:p>
          <a:p>
            <a:endParaRPr lang="fr-FR" baseline="0" dirty="0" smtClean="0"/>
          </a:p>
          <a:p>
            <a:r>
              <a:rPr lang="fr-FR" baseline="0" dirty="0" smtClean="0"/>
              <a:t>Cette première phase a déjà permis aux enseignants impliqués de monter en compétences.</a:t>
            </a:r>
          </a:p>
          <a:p>
            <a:endParaRPr lang="fr-FR" baseline="0" dirty="0" smtClean="0"/>
          </a:p>
        </p:txBody>
      </p:sp>
      <p:sp>
        <p:nvSpPr>
          <p:cNvPr id="4" name="Espace réservé du numéro de diapositive 3"/>
          <p:cNvSpPr>
            <a:spLocks noGrp="1"/>
          </p:cNvSpPr>
          <p:nvPr>
            <p:ph type="sldNum" sz="quarter" idx="10"/>
          </p:nvPr>
        </p:nvSpPr>
        <p:spPr/>
        <p:txBody>
          <a:bodyPr/>
          <a:lstStyle/>
          <a:p>
            <a:fld id="{5F251871-C206-45E6-BAC0-BDD11A0210E5}" type="slidenum">
              <a:rPr lang="fr-FR" smtClean="0"/>
              <a:t>4</a:t>
            </a:fld>
            <a:endParaRPr lang="fr-FR"/>
          </a:p>
        </p:txBody>
      </p:sp>
    </p:spTree>
    <p:extLst>
      <p:ext uri="{BB962C8B-B14F-4D97-AF65-F5344CB8AC3E}">
        <p14:creationId xmlns:p14="http://schemas.microsoft.com/office/powerpoint/2010/main" val="1858575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premier</a:t>
            </a:r>
            <a:r>
              <a:rPr lang="fr-FR" baseline="0" dirty="0" smtClean="0"/>
              <a:t> objectif de notre collaboration c’est de définir des objectifs partagés. Le dialogue avec les syndicats fut une expérience très enrichissante, notamment sur la question de l’évolution du métier de technicien polyvalent quand au sein de la structure des spécificités se dégageaient jusqu’alors. </a:t>
            </a:r>
            <a:endParaRPr lang="fr-FR" dirty="0" smtClean="0"/>
          </a:p>
          <a:p>
            <a:endParaRPr lang="fr-FR" dirty="0" smtClean="0"/>
          </a:p>
          <a:p>
            <a:r>
              <a:rPr lang="fr-FR" dirty="0" smtClean="0"/>
              <a:t>Niveau de</a:t>
            </a:r>
            <a:r>
              <a:rPr lang="fr-FR" baseline="0" dirty="0" smtClean="0"/>
              <a:t> qualification : reconnu par le RNCP titre et BAC PRO, reconnu par les conventions collectives</a:t>
            </a:r>
          </a:p>
          <a:p>
            <a:endParaRPr lang="fr-FR" baseline="0" dirty="0" smtClean="0"/>
          </a:p>
          <a:p>
            <a:r>
              <a:rPr lang="fr-FR" baseline="0" dirty="0" smtClean="0"/>
              <a:t>Une offre de formation structurée, c’est une visibilité renforcée. Il faut sans cesse travailler sur l’attractivité des métiers, l’actualité internationale nous l’a prouvé notamment avec les difficultés d’acheminement du gaz russe (cela a fait très mauvaise presse à la filière) ou encore la réglementation environnementale 2020.</a:t>
            </a:r>
          </a:p>
          <a:p>
            <a:endParaRPr lang="fr-FR" dirty="0" smtClean="0"/>
          </a:p>
          <a:p>
            <a:r>
              <a:rPr lang="fr-FR" dirty="0" smtClean="0"/>
              <a:t>Le besoin des entreprises</a:t>
            </a:r>
            <a:r>
              <a:rPr lang="fr-FR" baseline="0" dirty="0" smtClean="0"/>
              <a:t> : une contribution sociale aux difficultés des jeunes (-25 ans) à trouver un emploi (25% de taux de chômage). </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90F1F-6F98-4732-A931-7D156E1E748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0501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smtClean="0"/>
              <a:t>Les enjeux ne sont pas les mêmes pour les différents partenaires, que les entreprises soient dans le transport ou la distribution ou des entreprises sous-traitantes ou productrices d’énergie. </a:t>
            </a:r>
          </a:p>
          <a:p>
            <a:r>
              <a:rPr lang="fr-FR" baseline="0" dirty="0" smtClean="0"/>
              <a:t>Pas les mêmes implantations, les mêmes organisations</a:t>
            </a:r>
            <a:endParaRPr lang="fr-FR" dirty="0" smtClean="0"/>
          </a:p>
          <a:p>
            <a:r>
              <a:rPr lang="fr-FR" dirty="0" smtClean="0"/>
              <a:t>Il y a déjà</a:t>
            </a:r>
            <a:r>
              <a:rPr lang="fr-FR" baseline="0" dirty="0" smtClean="0"/>
              <a:t> des connexions sur le territoire entre les agences et les centres de formation. </a:t>
            </a:r>
            <a:endParaRPr lang="fr-FR" dirty="0"/>
          </a:p>
        </p:txBody>
      </p:sp>
      <p:sp>
        <p:nvSpPr>
          <p:cNvPr id="4" name="Espace réservé du numéro de diapositive 3"/>
          <p:cNvSpPr>
            <a:spLocks noGrp="1"/>
          </p:cNvSpPr>
          <p:nvPr>
            <p:ph type="sldNum" sz="quarter" idx="10"/>
          </p:nvPr>
        </p:nvSpPr>
        <p:spPr/>
        <p:txBody>
          <a:bodyPr/>
          <a:lstStyle/>
          <a:p>
            <a:fld id="{5F251871-C206-45E6-BAC0-BDD11A0210E5}" type="slidenum">
              <a:rPr lang="fr-FR" smtClean="0"/>
              <a:t>6</a:t>
            </a:fld>
            <a:endParaRPr lang="fr-FR"/>
          </a:p>
        </p:txBody>
      </p:sp>
    </p:spTree>
    <p:extLst>
      <p:ext uri="{BB962C8B-B14F-4D97-AF65-F5344CB8AC3E}">
        <p14:creationId xmlns:p14="http://schemas.microsoft.com/office/powerpoint/2010/main" val="785114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smtClean="0"/>
              <a:t>La superposition des cartes nous amène à des implantations cohérentes sur le territoire même si certaines zones sont mal couvertes;</a:t>
            </a:r>
          </a:p>
          <a:p>
            <a:endParaRPr lang="fr-FR" baseline="0" dirty="0" smtClean="0"/>
          </a:p>
          <a:p>
            <a:r>
              <a:rPr lang="fr-FR" baseline="0" dirty="0" smtClean="0"/>
              <a:t>Voilà le décor planté avec une précision : il y a un travail d’accompagnement des entreprises pour qu’elles collaborent avec les collectivités territoriales sur l’offre de formation. Nous avons obtenu de la part de la région des financements pour les plateaux techniques au vu des enjeux. </a:t>
            </a:r>
          </a:p>
          <a:p>
            <a:r>
              <a:rPr lang="fr-FR" baseline="0" dirty="0" smtClean="0"/>
              <a:t> </a:t>
            </a:r>
          </a:p>
          <a:p>
            <a:r>
              <a:rPr lang="fr-FR" baseline="0" dirty="0" smtClean="0"/>
              <a:t>En chiffre : une filière de niche 70 BAC PRO par an et 40 titre de technicien réseau gaz</a:t>
            </a:r>
          </a:p>
          <a:p>
            <a:r>
              <a:rPr lang="fr-FR" baseline="0" dirty="0" smtClean="0"/>
              <a:t>C’est une vraie difficulté, la gestion de si petits flux.</a:t>
            </a:r>
            <a:endParaRPr lang="fr-FR" dirty="0" smtClean="0"/>
          </a:p>
          <a:p>
            <a:endParaRPr lang="fr-FR" dirty="0" smtClean="0"/>
          </a:p>
          <a:p>
            <a:r>
              <a:rPr lang="fr-FR" dirty="0" smtClean="0"/>
              <a:t>Nous</a:t>
            </a:r>
            <a:r>
              <a:rPr lang="fr-FR" baseline="0" dirty="0" smtClean="0"/>
              <a:t> travaillons donc à différentes échelles : à l’échelle régional une fois le centre défini. Commence les immersions en entreprise, la mobilisation des professionnels partenaires en appui dans les centres pour accompagner la montée en compétences des professeurs et formateurs. </a:t>
            </a:r>
          </a:p>
          <a:p>
            <a:endParaRPr lang="fr-FR" baseline="0" dirty="0" smtClean="0"/>
          </a:p>
          <a:p>
            <a:r>
              <a:rPr lang="fr-FR" baseline="0" dirty="0" smtClean="0"/>
              <a:t>Sont représentés : 2 CFAI, 2 CFA du 3CA BTP, 4 lycées et UFA publics et un </a:t>
            </a:r>
            <a:r>
              <a:rPr lang="fr-FR" baseline="0" dirty="0" err="1" smtClean="0"/>
              <a:t>greta</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5F251871-C206-45E6-BAC0-BDD11A0210E5}" type="slidenum">
              <a:rPr lang="fr-FR" smtClean="0"/>
              <a:t>7</a:t>
            </a:fld>
            <a:endParaRPr lang="fr-FR"/>
          </a:p>
        </p:txBody>
      </p:sp>
    </p:spTree>
    <p:extLst>
      <p:ext uri="{BB962C8B-B14F-4D97-AF65-F5344CB8AC3E}">
        <p14:creationId xmlns:p14="http://schemas.microsoft.com/office/powerpoint/2010/main" val="1829117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Sur le volet pédagogique, les partenaires nous ont entièrement</a:t>
            </a:r>
            <a:r>
              <a:rPr lang="fr-FR" baseline="0" dirty="0" smtClean="0"/>
              <a:t> fait confiance, en nous permettant de réunir les professeurs et formateurs – de créer cette communauté pédagogique – tout en fixant des objectifs précis en mode projet.  Nous avons été assisté par des experts métiers qui nous ont aidés à définir la chronologie des activités professionnelles en prenant en compte nos contraintes qu’elles soient matérielles (équipements techniques, consommables,…), liées au manque de compétences des nos professeurs et formateurs, ou des contraintes d’organisation (calendrier d’alternance, évaluations,..). </a:t>
            </a:r>
          </a:p>
          <a:p>
            <a:endParaRPr lang="fr-FR" baseline="0" dirty="0" smtClean="0"/>
          </a:p>
          <a:p>
            <a:r>
              <a:rPr lang="fr-FR" baseline="0" dirty="0" smtClean="0"/>
              <a:t>Des techniciens et experts sont venus en appui pour former nos apprentis en établissement.</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90F1F-6F98-4732-A931-7D156E1E748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1846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Nous</a:t>
            </a:r>
            <a:r>
              <a:rPr lang="fr-FR" baseline="0" dirty="0" smtClean="0"/>
              <a:t> avons reçu l’aide précieuse de l’ancienne « école du gaz » qui est l’organisme de formation de GRDF qui a en charge la formation des tous les personnels. </a:t>
            </a:r>
            <a:endParaRPr lang="fr-FR" dirty="0" smtClean="0"/>
          </a:p>
          <a:p>
            <a:r>
              <a:rPr lang="fr-FR" dirty="0" smtClean="0"/>
              <a:t>Depuis 50 ans, </a:t>
            </a:r>
            <a:r>
              <a:rPr lang="fr-FR" dirty="0" err="1" smtClean="0"/>
              <a:t>Energy</a:t>
            </a:r>
            <a:r>
              <a:rPr lang="fr-FR" dirty="0" smtClean="0"/>
              <a:t> Formation est l’expert de la formation au sein de la chaîne gazière : formations gaz sur-mesure et innovation sont au cœur de notre ADN.</a:t>
            </a:r>
          </a:p>
          <a:p>
            <a:endParaRPr lang="fr-FR" dirty="0" smtClean="0"/>
          </a:p>
          <a:p>
            <a:r>
              <a:rPr lang="fr-FR" dirty="0" smtClean="0"/>
              <a:t>3</a:t>
            </a:r>
            <a:r>
              <a:rPr lang="fr-FR" baseline="0" dirty="0" smtClean="0"/>
              <a:t> campus Nantes Montluc, Gennevilliers et Lyon.</a:t>
            </a:r>
            <a:endParaRPr lang="fr-FR" dirty="0"/>
          </a:p>
        </p:txBody>
      </p:sp>
      <p:sp>
        <p:nvSpPr>
          <p:cNvPr id="4" name="Espace réservé du numéro de diapositive 3"/>
          <p:cNvSpPr>
            <a:spLocks noGrp="1"/>
          </p:cNvSpPr>
          <p:nvPr>
            <p:ph type="sldNum" sz="quarter" idx="10"/>
          </p:nvPr>
        </p:nvSpPr>
        <p:spPr/>
        <p:txBody>
          <a:bodyPr/>
          <a:lstStyle/>
          <a:p>
            <a:fld id="{5F251871-C206-45E6-BAC0-BDD11A0210E5}" type="slidenum">
              <a:rPr lang="fr-FR" smtClean="0"/>
              <a:t>9</a:t>
            </a:fld>
            <a:endParaRPr lang="fr-FR"/>
          </a:p>
        </p:txBody>
      </p:sp>
    </p:spTree>
    <p:extLst>
      <p:ext uri="{BB962C8B-B14F-4D97-AF65-F5344CB8AC3E}">
        <p14:creationId xmlns:p14="http://schemas.microsoft.com/office/powerpoint/2010/main" val="3916826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En fonction des travaux à</a:t>
            </a:r>
            <a:r>
              <a:rPr lang="fr-FR" baseline="0" dirty="0" smtClean="0"/>
              <a:t> réaliser en agence les apprentis suivent un programme de formation qui s’appuie sur une frise chronologique qui, construite avec l’ensemble des partenaires, permet de répondre aux contraintes liées aux activités professionnelles de terrain.</a:t>
            </a:r>
          </a:p>
          <a:p>
            <a:endParaRPr lang="fr-FR" baseline="0" dirty="0" smtClean="0"/>
          </a:p>
          <a:p>
            <a:r>
              <a:rPr lang="fr-FR" dirty="0" smtClean="0"/>
              <a:t>R.L.C. : Reconnaissance locale de compétences fournie</a:t>
            </a:r>
            <a:r>
              <a:rPr lang="fr-FR" baseline="0" dirty="0" smtClean="0"/>
              <a:t> par les managers en agence. Elles sont nécessaires pour participer à certaines activités </a:t>
            </a:r>
            <a:endParaRPr lang="fr-FR" dirty="0" smtClean="0"/>
          </a:p>
          <a:p>
            <a:r>
              <a:rPr lang="fr-FR" dirty="0" smtClean="0"/>
              <a:t>Travaux</a:t>
            </a:r>
            <a:r>
              <a:rPr lang="fr-FR" baseline="0" dirty="0" smtClean="0"/>
              <a:t> d’intervention clientèle RLC 10</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90F1F-6F98-4732-A931-7D156E1E748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79506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jpeg"/><Relationship Id="rId4" Type="http://schemas.openxmlformats.org/officeDocument/2006/relationships/image" Target="../media/image3.jp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jpeg"/><Relationship Id="rId4" Type="http://schemas.openxmlformats.org/officeDocument/2006/relationships/image" Target="../media/image3.jp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731174-F352-4F81-B328-C6E7D529DED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DCB7090-4970-40F2-BB38-1F7A1E0B1D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69185D8-94C0-4717-A2A1-C800A74E7D41}"/>
              </a:ext>
            </a:extLst>
          </p:cNvPr>
          <p:cNvSpPr>
            <a:spLocks noGrp="1"/>
          </p:cNvSpPr>
          <p:nvPr>
            <p:ph type="dt" sz="half" idx="10"/>
          </p:nvPr>
        </p:nvSpPr>
        <p:spPr/>
        <p:txBody>
          <a:bodyPr/>
          <a:lstStyle/>
          <a:p>
            <a:fld id="{6065F811-9DD9-4636-B874-C291905143FF}" type="datetimeFigureOut">
              <a:rPr lang="fr-FR" smtClean="0"/>
              <a:t>11/03/2024</a:t>
            </a:fld>
            <a:endParaRPr lang="fr-FR"/>
          </a:p>
        </p:txBody>
      </p:sp>
      <p:sp>
        <p:nvSpPr>
          <p:cNvPr id="5" name="Espace réservé du pied de page 4">
            <a:extLst>
              <a:ext uri="{FF2B5EF4-FFF2-40B4-BE49-F238E27FC236}">
                <a16:creationId xmlns:a16="http://schemas.microsoft.com/office/drawing/2014/main" id="{3356CCC6-FF00-4C76-976E-6E3DA4F61D0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1A88968-AC85-4C5C-9CDB-84C1169293EE}"/>
              </a:ext>
            </a:extLst>
          </p:cNvPr>
          <p:cNvSpPr>
            <a:spLocks noGrp="1"/>
          </p:cNvSpPr>
          <p:nvPr>
            <p:ph type="sldNum" sz="quarter" idx="12"/>
          </p:nvPr>
        </p:nvSpPr>
        <p:spPr/>
        <p:txBody>
          <a:bodyPr/>
          <a:lstStyle/>
          <a:p>
            <a:fld id="{8AEAE9AF-F95D-4D8C-AFF0-86090D890C41}" type="slidenum">
              <a:rPr lang="fr-FR" smtClean="0"/>
              <a:t>‹N°›</a:t>
            </a:fld>
            <a:endParaRPr lang="fr-FR"/>
          </a:p>
        </p:txBody>
      </p:sp>
      <p:pic>
        <p:nvPicPr>
          <p:cNvPr id="7" name="Image 6">
            <a:extLst>
              <a:ext uri="{FF2B5EF4-FFF2-40B4-BE49-F238E27FC236}">
                <a16:creationId xmlns:a16="http://schemas.microsoft.com/office/drawing/2014/main" id="{C928E841-0EC8-4013-9DE6-D1A4F003146B}"/>
              </a:ext>
            </a:extLst>
          </p:cNvPr>
          <p:cNvPicPr>
            <a:picLocks noChangeAspect="1"/>
          </p:cNvPicPr>
          <p:nvPr userDrawn="1"/>
        </p:nvPicPr>
        <p:blipFill>
          <a:blip r:embed="rId2"/>
          <a:stretch>
            <a:fillRect/>
          </a:stretch>
        </p:blipFill>
        <p:spPr>
          <a:xfrm>
            <a:off x="10192773" y="136525"/>
            <a:ext cx="1783030" cy="1189417"/>
          </a:xfrm>
          <a:prstGeom prst="rect">
            <a:avLst/>
          </a:prstGeom>
        </p:spPr>
      </p:pic>
      <p:pic>
        <p:nvPicPr>
          <p:cNvPr id="8" name="Image 7"/>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983473" y="171731"/>
            <a:ext cx="984600" cy="486949"/>
          </a:xfrm>
          <a:prstGeom prst="rect">
            <a:avLst/>
          </a:prstGeom>
        </p:spPr>
      </p:pic>
      <p:pic>
        <p:nvPicPr>
          <p:cNvPr id="9" name="Image 8">
            <a:extLst>
              <a:ext uri="{FF2B5EF4-FFF2-40B4-BE49-F238E27FC236}">
                <a16:creationId xmlns:a16="http://schemas.microsoft.com/office/drawing/2014/main" id="{052A0ED1-3FEF-0A43-8552-58B203600D9C}"/>
              </a:ext>
            </a:extLst>
          </p:cNvPr>
          <p:cNvPicPr>
            <a:picLocks noChangeAspect="1"/>
          </p:cNvPicPr>
          <p:nvPr userDrawn="1"/>
        </p:nvPicPr>
        <p:blipFill>
          <a:blip r:embed="rId4"/>
          <a:stretch>
            <a:fillRect/>
          </a:stretch>
        </p:blipFill>
        <p:spPr>
          <a:xfrm>
            <a:off x="1132241" y="171731"/>
            <a:ext cx="783517" cy="485313"/>
          </a:xfrm>
          <a:prstGeom prst="rect">
            <a:avLst/>
          </a:prstGeom>
        </p:spPr>
      </p:pic>
      <p:pic>
        <p:nvPicPr>
          <p:cNvPr id="10" name="Image 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52705" y="39546"/>
            <a:ext cx="911821" cy="749685"/>
          </a:xfrm>
          <a:prstGeom prst="rect">
            <a:avLst/>
          </a:prstGeom>
        </p:spPr>
      </p:pic>
    </p:spTree>
    <p:extLst>
      <p:ext uri="{BB962C8B-B14F-4D97-AF65-F5344CB8AC3E}">
        <p14:creationId xmlns:p14="http://schemas.microsoft.com/office/powerpoint/2010/main" val="1784348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E403A3-6FCF-4528-9557-FE891EBF502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E9FA0A3-A6BD-451A-A60B-936C3BD0BEA5}"/>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AB942EE-074D-4CD4-9056-0D3A740AFA75}"/>
              </a:ext>
            </a:extLst>
          </p:cNvPr>
          <p:cNvSpPr>
            <a:spLocks noGrp="1"/>
          </p:cNvSpPr>
          <p:nvPr>
            <p:ph type="dt" sz="half" idx="10"/>
          </p:nvPr>
        </p:nvSpPr>
        <p:spPr/>
        <p:txBody>
          <a:bodyPr/>
          <a:lstStyle/>
          <a:p>
            <a:fld id="{6065F811-9DD9-4636-B874-C291905143FF}" type="datetimeFigureOut">
              <a:rPr lang="fr-FR" smtClean="0"/>
              <a:t>11/03/2024</a:t>
            </a:fld>
            <a:endParaRPr lang="fr-FR"/>
          </a:p>
        </p:txBody>
      </p:sp>
      <p:sp>
        <p:nvSpPr>
          <p:cNvPr id="5" name="Espace réservé du pied de page 4">
            <a:extLst>
              <a:ext uri="{FF2B5EF4-FFF2-40B4-BE49-F238E27FC236}">
                <a16:creationId xmlns:a16="http://schemas.microsoft.com/office/drawing/2014/main" id="{EFD07D6D-3BD1-4466-B4D8-82D1F2DCC93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62B3827-98C4-48B1-A3CE-F9B2895C143F}"/>
              </a:ext>
            </a:extLst>
          </p:cNvPr>
          <p:cNvSpPr>
            <a:spLocks noGrp="1"/>
          </p:cNvSpPr>
          <p:nvPr>
            <p:ph type="sldNum" sz="quarter" idx="12"/>
          </p:nvPr>
        </p:nvSpPr>
        <p:spPr/>
        <p:txBody>
          <a:bodyPr/>
          <a:lstStyle/>
          <a:p>
            <a:fld id="{8AEAE9AF-F95D-4D8C-AFF0-86090D890C41}" type="slidenum">
              <a:rPr lang="fr-FR" smtClean="0"/>
              <a:t>‹N°›</a:t>
            </a:fld>
            <a:endParaRPr lang="fr-FR"/>
          </a:p>
        </p:txBody>
      </p:sp>
    </p:spTree>
    <p:extLst>
      <p:ext uri="{BB962C8B-B14F-4D97-AF65-F5344CB8AC3E}">
        <p14:creationId xmlns:p14="http://schemas.microsoft.com/office/powerpoint/2010/main" val="441282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6F859E4-7679-4B40-9BA4-40B3E718CBB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8C21382-B112-49F7-9184-76CFC00E2EBA}"/>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27EA67E-9BA3-4C97-982C-60251B04D17F}"/>
              </a:ext>
            </a:extLst>
          </p:cNvPr>
          <p:cNvSpPr>
            <a:spLocks noGrp="1"/>
          </p:cNvSpPr>
          <p:nvPr>
            <p:ph type="dt" sz="half" idx="10"/>
          </p:nvPr>
        </p:nvSpPr>
        <p:spPr/>
        <p:txBody>
          <a:bodyPr/>
          <a:lstStyle/>
          <a:p>
            <a:fld id="{6065F811-9DD9-4636-B874-C291905143FF}" type="datetimeFigureOut">
              <a:rPr lang="fr-FR" smtClean="0"/>
              <a:t>11/03/2024</a:t>
            </a:fld>
            <a:endParaRPr lang="fr-FR"/>
          </a:p>
        </p:txBody>
      </p:sp>
      <p:sp>
        <p:nvSpPr>
          <p:cNvPr id="5" name="Espace réservé du pied de page 4">
            <a:extLst>
              <a:ext uri="{FF2B5EF4-FFF2-40B4-BE49-F238E27FC236}">
                <a16:creationId xmlns:a16="http://schemas.microsoft.com/office/drawing/2014/main" id="{C99AB564-DFA8-490C-B1F1-C2967C9CD69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64D49CD-5FE2-42A2-A0D4-D855DA40A9BE}"/>
              </a:ext>
            </a:extLst>
          </p:cNvPr>
          <p:cNvSpPr>
            <a:spLocks noGrp="1"/>
          </p:cNvSpPr>
          <p:nvPr>
            <p:ph type="sldNum" sz="quarter" idx="12"/>
          </p:nvPr>
        </p:nvSpPr>
        <p:spPr/>
        <p:txBody>
          <a:bodyPr/>
          <a:lstStyle/>
          <a:p>
            <a:fld id="{8AEAE9AF-F95D-4D8C-AFF0-86090D890C41}" type="slidenum">
              <a:rPr lang="fr-FR" smtClean="0"/>
              <a:t>‹N°›</a:t>
            </a:fld>
            <a:endParaRPr lang="fr-FR"/>
          </a:p>
        </p:txBody>
      </p:sp>
    </p:spTree>
    <p:extLst>
      <p:ext uri="{BB962C8B-B14F-4D97-AF65-F5344CB8AC3E}">
        <p14:creationId xmlns:p14="http://schemas.microsoft.com/office/powerpoint/2010/main" val="4062507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200000"/>
            <a:ext cx="11232000" cy="960000"/>
          </a:xfrm>
        </p:spPr>
        <p:txBody>
          <a:bodyPr/>
          <a:lstStyle>
            <a:lvl1pPr>
              <a:defRPr/>
            </a:lvl1pPr>
          </a:lstStyle>
          <a:p>
            <a:r>
              <a:rPr lang="fr-FR" dirty="0"/>
              <a:t>Titre</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479997" y="2522624"/>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524800"/>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524800"/>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pic>
        <p:nvPicPr>
          <p:cNvPr id="7" name="Image 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983473" y="171731"/>
            <a:ext cx="984600" cy="486949"/>
          </a:xfrm>
          <a:prstGeom prst="rect">
            <a:avLst/>
          </a:prstGeom>
        </p:spPr>
      </p:pic>
      <p:pic>
        <p:nvPicPr>
          <p:cNvPr id="11" name="Image 10">
            <a:extLst>
              <a:ext uri="{FF2B5EF4-FFF2-40B4-BE49-F238E27FC236}">
                <a16:creationId xmlns:a16="http://schemas.microsoft.com/office/drawing/2014/main" id="{052A0ED1-3FEF-0A43-8552-58B203600D9C}"/>
              </a:ext>
            </a:extLst>
          </p:cNvPr>
          <p:cNvPicPr>
            <a:picLocks noChangeAspect="1"/>
          </p:cNvPicPr>
          <p:nvPr userDrawn="1"/>
        </p:nvPicPr>
        <p:blipFill>
          <a:blip r:embed="rId3"/>
          <a:stretch>
            <a:fillRect/>
          </a:stretch>
        </p:blipFill>
        <p:spPr>
          <a:xfrm>
            <a:off x="1132241" y="171731"/>
            <a:ext cx="783517" cy="485313"/>
          </a:xfrm>
          <a:prstGeom prst="rect">
            <a:avLst/>
          </a:prstGeom>
        </p:spPr>
      </p:pic>
      <p:pic>
        <p:nvPicPr>
          <p:cNvPr id="12" name="Image 11"/>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2705" y="39546"/>
            <a:ext cx="911821" cy="749685"/>
          </a:xfrm>
          <a:prstGeom prst="rect">
            <a:avLst/>
          </a:prstGeom>
        </p:spPr>
      </p:pic>
    </p:spTree>
    <p:extLst>
      <p:ext uri="{BB962C8B-B14F-4D97-AF65-F5344CB8AC3E}">
        <p14:creationId xmlns:p14="http://schemas.microsoft.com/office/powerpoint/2010/main" val="1597420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uverture_A">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0" y="548653"/>
            <a:ext cx="1920000" cy="1080381"/>
          </a:xfrm>
          <a:prstGeom prst="rect">
            <a:avLst/>
          </a:prstGeom>
        </p:spPr>
      </p:pic>
      <p:sp>
        <p:nvSpPr>
          <p:cNvPr id="4" name="Espace réservé de la date 3"/>
          <p:cNvSpPr>
            <a:spLocks noGrp="1"/>
          </p:cNvSpPr>
          <p:nvPr>
            <p:ph type="dt" sz="half" idx="10"/>
          </p:nvPr>
        </p:nvSpPr>
        <p:spPr bwMode="gray"/>
        <p:txBody>
          <a:bodyPr/>
          <a:lstStyle>
            <a:lvl1pPr>
              <a:defRPr sz="100">
                <a:solidFill>
                  <a:schemeClr val="bg1">
                    <a:alpha val="0"/>
                  </a:schemeClr>
                </a:solidFill>
              </a:defRPr>
            </a:lvl1pPr>
          </a:lstStyle>
          <a:p>
            <a:fld id="{C4487BE9-0A5C-4321-8679-5969B12A5692}" type="datetime1">
              <a:rPr lang="fr-FR" smtClean="0"/>
              <a:pPr/>
              <a:t>11/03/2024</a:t>
            </a:fld>
            <a:endParaRPr lang="fr-FR"/>
          </a:p>
        </p:txBody>
      </p:sp>
      <p:sp>
        <p:nvSpPr>
          <p:cNvPr id="5" name="Espace réservé du pied de page 4"/>
          <p:cNvSpPr>
            <a:spLocks noGrp="1"/>
          </p:cNvSpPr>
          <p:nvPr>
            <p:ph type="ftr" sz="quarter" idx="11"/>
          </p:nvPr>
        </p:nvSpPr>
        <p:spPr bwMode="gray">
          <a:xfrm>
            <a:off x="11760200" y="6705600"/>
            <a:ext cx="431296" cy="152116"/>
          </a:xfrm>
        </p:spPr>
        <p:txBody>
          <a:bodyPr/>
          <a:lstStyle>
            <a:lvl1pPr>
              <a:defRPr sz="100">
                <a:solidFill>
                  <a:schemeClr val="bg1">
                    <a:alpha val="0"/>
                  </a:schemeClr>
                </a:solidFill>
              </a:defRPr>
            </a:lvl1pPr>
          </a:lstStyle>
          <a:p>
            <a:r>
              <a:rPr lang="fr-FR" smtClean="0"/>
              <a:t>Titre de la présentation</a:t>
            </a:r>
            <a:endParaRPr lang="fr-FR" dirty="0"/>
          </a:p>
        </p:txBody>
      </p:sp>
      <p:sp>
        <p:nvSpPr>
          <p:cNvPr id="6" name="Espace réservé du numéro de diapositive 5"/>
          <p:cNvSpPr>
            <a:spLocks noGrp="1"/>
          </p:cNvSpPr>
          <p:nvPr>
            <p:ph type="sldNum" sz="quarter" idx="12"/>
          </p:nvPr>
        </p:nvSpPr>
        <p:spPr bwMode="gray">
          <a:xfrm>
            <a:off x="11760200" y="6705601"/>
            <a:ext cx="431296" cy="152117"/>
          </a:xfrm>
        </p:spPr>
        <p:txBody>
          <a:bodyPr/>
          <a:lstStyle>
            <a:lvl1pPr>
              <a:defRPr sz="100">
                <a:solidFill>
                  <a:schemeClr val="bg1">
                    <a:alpha val="0"/>
                  </a:schemeClr>
                </a:solidFill>
              </a:defRPr>
            </a:lvl1pPr>
          </a:lstStyle>
          <a:p>
            <a:fld id="{10C140CD-8AED-46FF-A9A2-77308F3F39AE}"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3983765" y="639296"/>
            <a:ext cx="7776435" cy="1349843"/>
          </a:xfrm>
        </p:spPr>
        <p:txBody>
          <a:bodyPr/>
          <a:lstStyle>
            <a:lvl1pPr>
              <a:lnSpc>
                <a:spcPct val="100000"/>
              </a:lnSpc>
              <a:spcBef>
                <a:spcPts val="0"/>
              </a:spcBef>
              <a:spcAft>
                <a:spcPts val="0"/>
              </a:spcAft>
              <a:defRPr sz="2900">
                <a:solidFill>
                  <a:schemeClr val="accent6"/>
                </a:solidFill>
                <a:latin typeface="+mn-lt"/>
              </a:defRPr>
            </a:lvl1pPr>
            <a:lvl2pPr>
              <a:lnSpc>
                <a:spcPct val="100000"/>
              </a:lnSpc>
              <a:spcBef>
                <a:spcPts val="0"/>
              </a:spcBef>
              <a:spcAft>
                <a:spcPts val="0"/>
              </a:spcAft>
              <a:defRPr sz="2100"/>
            </a:lvl2pPr>
            <a:lvl3pPr marL="0">
              <a:lnSpc>
                <a:spcPct val="100000"/>
              </a:lnSpc>
              <a:spcBef>
                <a:spcPts val="600"/>
              </a:spcBef>
              <a:spcAft>
                <a:spcPts val="0"/>
              </a:spcAft>
              <a:defRPr sz="1600">
                <a:solidFill>
                  <a:schemeClr val="accent6"/>
                </a:solidFill>
                <a:latin typeface="+mn-lt"/>
              </a:defRPr>
            </a:lvl3pPr>
          </a:lstStyle>
          <a:p>
            <a:pPr lvl="0"/>
            <a:r>
              <a:rPr lang="fr-FR" noProof="0" dirty="0" smtClean="0"/>
              <a:t>Texte de niveau 1</a:t>
            </a:r>
          </a:p>
          <a:p>
            <a:pPr lvl="1"/>
            <a:r>
              <a:rPr lang="fr-FR" noProof="0" dirty="0" smtClean="0"/>
              <a:t>Texte de niveau 2</a:t>
            </a:r>
          </a:p>
          <a:p>
            <a:pPr lvl="2"/>
            <a:r>
              <a:rPr lang="fr-FR" noProof="0" dirty="0" smtClean="0"/>
              <a:t>Texte de niveau 3</a:t>
            </a:r>
          </a:p>
        </p:txBody>
      </p:sp>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0" y="2034000"/>
            <a:ext cx="12192000" cy="4823460"/>
          </a:xfrm>
          <a:custGeom>
            <a:avLst/>
            <a:gdLst>
              <a:gd name="connsiteX0" fmla="*/ 630000 w 9144000"/>
              <a:gd name="connsiteY0" fmla="*/ 0 h 4823460"/>
              <a:gd name="connsiteX1" fmla="*/ 899592 w 9144000"/>
              <a:gd name="connsiteY1" fmla="*/ 0 h 4823460"/>
              <a:gd name="connsiteX2" fmla="*/ 1260000 w 9144000"/>
              <a:gd name="connsiteY2" fmla="*/ 0 h 4823460"/>
              <a:gd name="connsiteX3" fmla="*/ 9144000 w 9144000"/>
              <a:gd name="connsiteY3" fmla="*/ 0 h 4823460"/>
              <a:gd name="connsiteX4" fmla="*/ 9144000 w 9144000"/>
              <a:gd name="connsiteY4" fmla="*/ 1070340 h 4823460"/>
              <a:gd name="connsiteX5" fmla="*/ 9144000 w 9144000"/>
              <a:gd name="connsiteY5" fmla="*/ 4823460 h 4823460"/>
              <a:gd name="connsiteX6" fmla="*/ 0 w 9144000"/>
              <a:gd name="connsiteY6" fmla="*/ 4823460 h 4823460"/>
              <a:gd name="connsiteX7" fmla="*/ 0 w 9144000"/>
              <a:gd name="connsiteY7" fmla="*/ 1070340 h 4823460"/>
              <a:gd name="connsiteX8" fmla="*/ 0 w 9144000"/>
              <a:gd name="connsiteY8" fmla="*/ 630000 h 4823460"/>
              <a:gd name="connsiteX9" fmla="*/ 630000 w 9144000"/>
              <a:gd name="connsiteY9" fmla="*/ 0 h 482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4823460">
                <a:moveTo>
                  <a:pt x="630000" y="0"/>
                </a:moveTo>
                <a:lnTo>
                  <a:pt x="899592" y="0"/>
                </a:lnTo>
                <a:lnTo>
                  <a:pt x="1260000" y="0"/>
                </a:lnTo>
                <a:lnTo>
                  <a:pt x="9144000" y="0"/>
                </a:lnTo>
                <a:lnTo>
                  <a:pt x="9144000" y="1070340"/>
                </a:lnTo>
                <a:lnTo>
                  <a:pt x="9144000" y="4823460"/>
                </a:lnTo>
                <a:lnTo>
                  <a:pt x="0" y="4823460"/>
                </a:lnTo>
                <a:lnTo>
                  <a:pt x="0" y="1070340"/>
                </a:lnTo>
                <a:lnTo>
                  <a:pt x="0" y="630000"/>
                </a:lnTo>
                <a:cubicBezTo>
                  <a:pt x="0" y="282061"/>
                  <a:pt x="282061" y="0"/>
                  <a:pt x="630000" y="0"/>
                </a:cubicBezTo>
                <a:close/>
              </a:path>
            </a:pathLst>
          </a:custGeom>
          <a:ln>
            <a:noFill/>
          </a:ln>
        </p:spPr>
      </p:pic>
      <p:pic>
        <p:nvPicPr>
          <p:cNvPr id="11" name="Image 10"/>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83473" y="171731"/>
            <a:ext cx="984600" cy="486949"/>
          </a:xfrm>
          <a:prstGeom prst="rect">
            <a:avLst/>
          </a:prstGeom>
        </p:spPr>
      </p:pic>
      <p:pic>
        <p:nvPicPr>
          <p:cNvPr id="12" name="Image 11">
            <a:extLst>
              <a:ext uri="{FF2B5EF4-FFF2-40B4-BE49-F238E27FC236}">
                <a16:creationId xmlns:a16="http://schemas.microsoft.com/office/drawing/2014/main" id="{052A0ED1-3FEF-0A43-8552-58B203600D9C}"/>
              </a:ext>
            </a:extLst>
          </p:cNvPr>
          <p:cNvPicPr>
            <a:picLocks noChangeAspect="1"/>
          </p:cNvPicPr>
          <p:nvPr userDrawn="1"/>
        </p:nvPicPr>
        <p:blipFill>
          <a:blip r:embed="rId5"/>
          <a:stretch>
            <a:fillRect/>
          </a:stretch>
        </p:blipFill>
        <p:spPr>
          <a:xfrm>
            <a:off x="1132241" y="171731"/>
            <a:ext cx="783517" cy="485313"/>
          </a:xfrm>
          <a:prstGeom prst="rect">
            <a:avLst/>
          </a:prstGeom>
        </p:spPr>
      </p:pic>
      <p:pic>
        <p:nvPicPr>
          <p:cNvPr id="13" name="Image 12"/>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52705" y="39546"/>
            <a:ext cx="911821" cy="749685"/>
          </a:xfrm>
          <a:prstGeom prst="rect">
            <a:avLst/>
          </a:prstGeom>
        </p:spPr>
      </p:pic>
    </p:spTree>
    <p:extLst>
      <p:ext uri="{BB962C8B-B14F-4D97-AF65-F5344CB8AC3E}">
        <p14:creationId xmlns:p14="http://schemas.microsoft.com/office/powerpoint/2010/main" val="1380803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uverture_B">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0" y="548653"/>
            <a:ext cx="1920000" cy="1080381"/>
          </a:xfrm>
          <a:prstGeom prst="rect">
            <a:avLst/>
          </a:prstGeom>
        </p:spPr>
      </p:pic>
      <p:pic>
        <p:nvPicPr>
          <p:cNvPr id="11" name="Imag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0" y="2034000"/>
            <a:ext cx="12192000" cy="4823460"/>
          </a:xfrm>
          <a:custGeom>
            <a:avLst/>
            <a:gdLst>
              <a:gd name="connsiteX0" fmla="*/ 630000 w 9144000"/>
              <a:gd name="connsiteY0" fmla="*/ 0 h 4823460"/>
              <a:gd name="connsiteX1" fmla="*/ 899592 w 9144000"/>
              <a:gd name="connsiteY1" fmla="*/ 0 h 4823460"/>
              <a:gd name="connsiteX2" fmla="*/ 1260000 w 9144000"/>
              <a:gd name="connsiteY2" fmla="*/ 0 h 4823460"/>
              <a:gd name="connsiteX3" fmla="*/ 9144000 w 9144000"/>
              <a:gd name="connsiteY3" fmla="*/ 0 h 4823460"/>
              <a:gd name="connsiteX4" fmla="*/ 9144000 w 9144000"/>
              <a:gd name="connsiteY4" fmla="*/ 1070340 h 4823460"/>
              <a:gd name="connsiteX5" fmla="*/ 9144000 w 9144000"/>
              <a:gd name="connsiteY5" fmla="*/ 4823460 h 4823460"/>
              <a:gd name="connsiteX6" fmla="*/ 0 w 9144000"/>
              <a:gd name="connsiteY6" fmla="*/ 4823460 h 4823460"/>
              <a:gd name="connsiteX7" fmla="*/ 0 w 9144000"/>
              <a:gd name="connsiteY7" fmla="*/ 1070340 h 4823460"/>
              <a:gd name="connsiteX8" fmla="*/ 0 w 9144000"/>
              <a:gd name="connsiteY8" fmla="*/ 630000 h 4823460"/>
              <a:gd name="connsiteX9" fmla="*/ 630000 w 9144000"/>
              <a:gd name="connsiteY9" fmla="*/ 0 h 482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4823460">
                <a:moveTo>
                  <a:pt x="630000" y="0"/>
                </a:moveTo>
                <a:lnTo>
                  <a:pt x="899592" y="0"/>
                </a:lnTo>
                <a:lnTo>
                  <a:pt x="1260000" y="0"/>
                </a:lnTo>
                <a:lnTo>
                  <a:pt x="9144000" y="0"/>
                </a:lnTo>
                <a:lnTo>
                  <a:pt x="9144000" y="1070340"/>
                </a:lnTo>
                <a:lnTo>
                  <a:pt x="9144000" y="4823460"/>
                </a:lnTo>
                <a:lnTo>
                  <a:pt x="0" y="4823460"/>
                </a:lnTo>
                <a:lnTo>
                  <a:pt x="0" y="1070340"/>
                </a:lnTo>
                <a:lnTo>
                  <a:pt x="0" y="630000"/>
                </a:lnTo>
                <a:cubicBezTo>
                  <a:pt x="0" y="282061"/>
                  <a:pt x="282061" y="0"/>
                  <a:pt x="630000" y="0"/>
                </a:cubicBezTo>
                <a:close/>
              </a:path>
            </a:pathLst>
          </a:custGeom>
        </p:spPr>
      </p:pic>
      <p:sp>
        <p:nvSpPr>
          <p:cNvPr id="4" name="Espace réservé de la date 3"/>
          <p:cNvSpPr>
            <a:spLocks noGrp="1"/>
          </p:cNvSpPr>
          <p:nvPr>
            <p:ph type="dt" sz="half" idx="10"/>
          </p:nvPr>
        </p:nvSpPr>
        <p:spPr bwMode="gray"/>
        <p:txBody>
          <a:bodyPr/>
          <a:lstStyle>
            <a:lvl1pPr>
              <a:defRPr sz="100">
                <a:solidFill>
                  <a:schemeClr val="bg1">
                    <a:alpha val="0"/>
                  </a:schemeClr>
                </a:solidFill>
              </a:defRPr>
            </a:lvl1pPr>
          </a:lstStyle>
          <a:p>
            <a:fld id="{C4487BE9-0A5C-4321-8679-5969B12A5692}" type="datetime1">
              <a:rPr lang="fr-FR" smtClean="0"/>
              <a:pPr/>
              <a:t>11/03/2024</a:t>
            </a:fld>
            <a:endParaRPr lang="fr-FR"/>
          </a:p>
        </p:txBody>
      </p:sp>
      <p:sp>
        <p:nvSpPr>
          <p:cNvPr id="5" name="Espace réservé du pied de page 4"/>
          <p:cNvSpPr>
            <a:spLocks noGrp="1"/>
          </p:cNvSpPr>
          <p:nvPr>
            <p:ph type="ftr" sz="quarter" idx="11"/>
          </p:nvPr>
        </p:nvSpPr>
        <p:spPr bwMode="gray">
          <a:xfrm>
            <a:off x="11760200" y="6705600"/>
            <a:ext cx="431296" cy="152116"/>
          </a:xfrm>
        </p:spPr>
        <p:txBody>
          <a:bodyPr/>
          <a:lstStyle>
            <a:lvl1pPr>
              <a:defRPr sz="100">
                <a:solidFill>
                  <a:schemeClr val="bg1">
                    <a:alpha val="0"/>
                  </a:schemeClr>
                </a:solidFill>
              </a:defRPr>
            </a:lvl1pPr>
          </a:lstStyle>
          <a:p>
            <a:r>
              <a:rPr lang="fr-FR" smtClean="0"/>
              <a:t>Titre de la présentation</a:t>
            </a:r>
            <a:endParaRPr lang="fr-FR" dirty="0"/>
          </a:p>
        </p:txBody>
      </p:sp>
      <p:sp>
        <p:nvSpPr>
          <p:cNvPr id="6" name="Espace réservé du numéro de diapositive 5"/>
          <p:cNvSpPr>
            <a:spLocks noGrp="1"/>
          </p:cNvSpPr>
          <p:nvPr>
            <p:ph type="sldNum" sz="quarter" idx="12"/>
          </p:nvPr>
        </p:nvSpPr>
        <p:spPr bwMode="gray">
          <a:xfrm>
            <a:off x="11760200" y="6705601"/>
            <a:ext cx="431296" cy="152117"/>
          </a:xfrm>
        </p:spPr>
        <p:txBody>
          <a:bodyPr/>
          <a:lstStyle>
            <a:lvl1pPr>
              <a:defRPr sz="100">
                <a:solidFill>
                  <a:schemeClr val="bg1">
                    <a:alpha val="0"/>
                  </a:schemeClr>
                </a:solidFill>
              </a:defRPr>
            </a:lvl1pPr>
          </a:lstStyle>
          <a:p>
            <a:fld id="{10C140CD-8AED-46FF-A9A2-77308F3F39AE}"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3983765" y="639296"/>
            <a:ext cx="7776435" cy="1349843"/>
          </a:xfrm>
        </p:spPr>
        <p:txBody>
          <a:bodyPr/>
          <a:lstStyle>
            <a:lvl1pPr>
              <a:lnSpc>
                <a:spcPct val="100000"/>
              </a:lnSpc>
              <a:spcBef>
                <a:spcPts val="0"/>
              </a:spcBef>
              <a:spcAft>
                <a:spcPts val="0"/>
              </a:spcAft>
              <a:defRPr sz="2900">
                <a:solidFill>
                  <a:schemeClr val="accent6"/>
                </a:solidFill>
                <a:latin typeface="+mn-lt"/>
              </a:defRPr>
            </a:lvl1pPr>
            <a:lvl2pPr>
              <a:lnSpc>
                <a:spcPct val="100000"/>
              </a:lnSpc>
              <a:spcBef>
                <a:spcPts val="0"/>
              </a:spcBef>
              <a:spcAft>
                <a:spcPts val="0"/>
              </a:spcAft>
              <a:defRPr sz="2100"/>
            </a:lvl2pPr>
            <a:lvl3pPr marL="0">
              <a:lnSpc>
                <a:spcPct val="100000"/>
              </a:lnSpc>
              <a:spcBef>
                <a:spcPts val="600"/>
              </a:spcBef>
              <a:spcAft>
                <a:spcPts val="0"/>
              </a:spcAft>
              <a:defRPr sz="1600">
                <a:solidFill>
                  <a:schemeClr val="accent6"/>
                </a:solidFill>
                <a:latin typeface="+mn-lt"/>
              </a:defRPr>
            </a:lvl3pPr>
          </a:lstStyle>
          <a:p>
            <a:pPr lvl="0"/>
            <a:r>
              <a:rPr lang="fr-FR" noProof="0" dirty="0" smtClean="0"/>
              <a:t>Texte de niveau 1</a:t>
            </a:r>
          </a:p>
          <a:p>
            <a:pPr lvl="1"/>
            <a:r>
              <a:rPr lang="fr-FR" noProof="0" dirty="0" smtClean="0"/>
              <a:t>Texte de niveau 2</a:t>
            </a:r>
          </a:p>
          <a:p>
            <a:pPr lvl="2"/>
            <a:r>
              <a:rPr lang="fr-FR" noProof="0" dirty="0" smtClean="0"/>
              <a:t>Texte de niveau 3</a:t>
            </a:r>
          </a:p>
        </p:txBody>
      </p:sp>
      <p:pic>
        <p:nvPicPr>
          <p:cNvPr id="9" name="Image 8"/>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83473" y="171731"/>
            <a:ext cx="984600" cy="486949"/>
          </a:xfrm>
          <a:prstGeom prst="rect">
            <a:avLst/>
          </a:prstGeom>
        </p:spPr>
      </p:pic>
      <p:pic>
        <p:nvPicPr>
          <p:cNvPr id="12" name="Image 11">
            <a:extLst>
              <a:ext uri="{FF2B5EF4-FFF2-40B4-BE49-F238E27FC236}">
                <a16:creationId xmlns:a16="http://schemas.microsoft.com/office/drawing/2014/main" id="{052A0ED1-3FEF-0A43-8552-58B203600D9C}"/>
              </a:ext>
            </a:extLst>
          </p:cNvPr>
          <p:cNvPicPr>
            <a:picLocks noChangeAspect="1"/>
          </p:cNvPicPr>
          <p:nvPr userDrawn="1"/>
        </p:nvPicPr>
        <p:blipFill>
          <a:blip r:embed="rId5"/>
          <a:stretch>
            <a:fillRect/>
          </a:stretch>
        </p:blipFill>
        <p:spPr>
          <a:xfrm>
            <a:off x="1132241" y="171731"/>
            <a:ext cx="783517" cy="485313"/>
          </a:xfrm>
          <a:prstGeom prst="rect">
            <a:avLst/>
          </a:prstGeom>
        </p:spPr>
      </p:pic>
      <p:pic>
        <p:nvPicPr>
          <p:cNvPr id="13" name="Image 12"/>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52705" y="39546"/>
            <a:ext cx="911821" cy="749685"/>
          </a:xfrm>
          <a:prstGeom prst="rect">
            <a:avLst/>
          </a:prstGeom>
        </p:spPr>
      </p:pic>
    </p:spTree>
    <p:extLst>
      <p:ext uri="{BB962C8B-B14F-4D97-AF65-F5344CB8AC3E}">
        <p14:creationId xmlns:p14="http://schemas.microsoft.com/office/powerpoint/2010/main" val="3636845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uverture_C">
    <p:spTree>
      <p:nvGrpSpPr>
        <p:cNvPr id="1" name=""/>
        <p:cNvGrpSpPr/>
        <p:nvPr/>
      </p:nvGrpSpPr>
      <p:grpSpPr>
        <a:xfrm>
          <a:off x="0" y="0"/>
          <a:ext cx="0" cy="0"/>
          <a:chOff x="0" y="0"/>
          <a:chExt cx="0" cy="0"/>
        </a:xfrm>
      </p:grpSpPr>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0" y="548653"/>
            <a:ext cx="1920000" cy="1080381"/>
          </a:xfrm>
          <a:prstGeom prst="rect">
            <a:avLst/>
          </a:prstGeom>
        </p:spPr>
      </p:pic>
      <p:sp>
        <p:nvSpPr>
          <p:cNvPr id="15" name="Espace réservé pour une image  14"/>
          <p:cNvSpPr>
            <a:spLocks noGrp="1"/>
          </p:cNvSpPr>
          <p:nvPr>
            <p:ph type="pic" sz="quarter" idx="14"/>
          </p:nvPr>
        </p:nvSpPr>
        <p:spPr bwMode="gray">
          <a:xfrm>
            <a:off x="0" y="2034000"/>
            <a:ext cx="12192000" cy="4824000"/>
          </a:xfrm>
          <a:custGeom>
            <a:avLst/>
            <a:gdLst>
              <a:gd name="connsiteX0" fmla="*/ 630000 w 9144000"/>
              <a:gd name="connsiteY0" fmla="*/ 0 h 4824000"/>
              <a:gd name="connsiteX1" fmla="*/ 899592 w 9144000"/>
              <a:gd name="connsiteY1" fmla="*/ 0 h 4824000"/>
              <a:gd name="connsiteX2" fmla="*/ 1260000 w 9144000"/>
              <a:gd name="connsiteY2" fmla="*/ 0 h 4824000"/>
              <a:gd name="connsiteX3" fmla="*/ 9144000 w 9144000"/>
              <a:gd name="connsiteY3" fmla="*/ 0 h 4824000"/>
              <a:gd name="connsiteX4" fmla="*/ 9144000 w 9144000"/>
              <a:gd name="connsiteY4" fmla="*/ 1070340 h 4824000"/>
              <a:gd name="connsiteX5" fmla="*/ 9144000 w 9144000"/>
              <a:gd name="connsiteY5" fmla="*/ 4823460 h 4824000"/>
              <a:gd name="connsiteX6" fmla="*/ 9144000 w 9144000"/>
              <a:gd name="connsiteY6" fmla="*/ 4824000 h 4824000"/>
              <a:gd name="connsiteX7" fmla="*/ 0 w 9144000"/>
              <a:gd name="connsiteY7" fmla="*/ 4824000 h 4824000"/>
              <a:gd name="connsiteX8" fmla="*/ 0 w 9144000"/>
              <a:gd name="connsiteY8" fmla="*/ 1070340 h 4824000"/>
              <a:gd name="connsiteX9" fmla="*/ 0 w 9144000"/>
              <a:gd name="connsiteY9" fmla="*/ 630000 h 4824000"/>
              <a:gd name="connsiteX10" fmla="*/ 630000 w 9144000"/>
              <a:gd name="connsiteY10" fmla="*/ 0 h 48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4824000">
                <a:moveTo>
                  <a:pt x="630000" y="0"/>
                </a:moveTo>
                <a:lnTo>
                  <a:pt x="899592" y="0"/>
                </a:lnTo>
                <a:lnTo>
                  <a:pt x="1260000" y="0"/>
                </a:lnTo>
                <a:lnTo>
                  <a:pt x="9144000" y="0"/>
                </a:lnTo>
                <a:lnTo>
                  <a:pt x="9144000" y="1070340"/>
                </a:lnTo>
                <a:lnTo>
                  <a:pt x="9144000" y="4823460"/>
                </a:lnTo>
                <a:lnTo>
                  <a:pt x="9144000" y="4824000"/>
                </a:lnTo>
                <a:lnTo>
                  <a:pt x="0" y="4824000"/>
                </a:lnTo>
                <a:lnTo>
                  <a:pt x="0" y="1070340"/>
                </a:lnTo>
                <a:lnTo>
                  <a:pt x="0" y="630000"/>
                </a:lnTo>
                <a:cubicBezTo>
                  <a:pt x="0" y="282061"/>
                  <a:pt x="282061" y="0"/>
                  <a:pt x="630000" y="0"/>
                </a:cubicBezTo>
                <a:close/>
              </a:path>
            </a:pathLst>
          </a:custGeom>
        </p:spPr>
        <p:txBody>
          <a:bodyPr wrap="square" tIns="1080000" anchor="ctr" anchorCtr="0">
            <a:noAutofit/>
          </a:bodyPr>
          <a:lstStyle>
            <a:lvl1pPr algn="ctr">
              <a:defRPr/>
            </a:lvl1pPr>
          </a:lstStyle>
          <a:p>
            <a:r>
              <a:rPr lang="fr-FR" smtClean="0"/>
              <a:t>Cliquez sur l'icône pour ajouter une image</a:t>
            </a:r>
            <a:endParaRPr lang="fr-FR"/>
          </a:p>
        </p:txBody>
      </p:sp>
      <p:sp>
        <p:nvSpPr>
          <p:cNvPr id="4" name="Espace réservé de la date 3"/>
          <p:cNvSpPr>
            <a:spLocks noGrp="1"/>
          </p:cNvSpPr>
          <p:nvPr>
            <p:ph type="dt" sz="half" idx="10"/>
          </p:nvPr>
        </p:nvSpPr>
        <p:spPr bwMode="gray"/>
        <p:txBody>
          <a:bodyPr/>
          <a:lstStyle>
            <a:lvl1pPr>
              <a:defRPr sz="100">
                <a:solidFill>
                  <a:schemeClr val="bg1">
                    <a:alpha val="0"/>
                  </a:schemeClr>
                </a:solidFill>
              </a:defRPr>
            </a:lvl1pPr>
          </a:lstStyle>
          <a:p>
            <a:fld id="{444F2446-1492-453D-ACD4-11C2FF736A02}" type="datetime1">
              <a:rPr lang="fr-FR" smtClean="0"/>
              <a:pPr/>
              <a:t>11/03/2024</a:t>
            </a:fld>
            <a:endParaRPr lang="fr-FR"/>
          </a:p>
        </p:txBody>
      </p:sp>
      <p:sp>
        <p:nvSpPr>
          <p:cNvPr id="5" name="Espace réservé du pied de page 4"/>
          <p:cNvSpPr>
            <a:spLocks noGrp="1"/>
          </p:cNvSpPr>
          <p:nvPr>
            <p:ph type="ftr" sz="quarter" idx="11"/>
          </p:nvPr>
        </p:nvSpPr>
        <p:spPr bwMode="gray">
          <a:xfrm>
            <a:off x="11760200" y="6705600"/>
            <a:ext cx="431296" cy="152116"/>
          </a:xfrm>
        </p:spPr>
        <p:txBody>
          <a:bodyPr/>
          <a:lstStyle>
            <a:lvl1pPr>
              <a:defRPr sz="100">
                <a:solidFill>
                  <a:schemeClr val="bg1">
                    <a:alpha val="0"/>
                  </a:schemeClr>
                </a:solidFill>
              </a:defRPr>
            </a:lvl1pPr>
          </a:lstStyle>
          <a:p>
            <a:r>
              <a:rPr lang="fr-FR" smtClean="0"/>
              <a:t>Titre de la présentation</a:t>
            </a:r>
            <a:endParaRPr lang="fr-FR" dirty="0"/>
          </a:p>
        </p:txBody>
      </p:sp>
      <p:sp>
        <p:nvSpPr>
          <p:cNvPr id="6" name="Espace réservé du numéro de diapositive 5"/>
          <p:cNvSpPr>
            <a:spLocks noGrp="1"/>
          </p:cNvSpPr>
          <p:nvPr>
            <p:ph type="sldNum" sz="quarter" idx="12"/>
          </p:nvPr>
        </p:nvSpPr>
        <p:spPr bwMode="gray">
          <a:xfrm>
            <a:off x="11760200" y="6705601"/>
            <a:ext cx="431296" cy="152117"/>
          </a:xfrm>
        </p:spPr>
        <p:txBody>
          <a:bodyPr/>
          <a:lstStyle>
            <a:lvl1pPr>
              <a:defRPr sz="100">
                <a:solidFill>
                  <a:schemeClr val="bg1">
                    <a:alpha val="0"/>
                  </a:schemeClr>
                </a:solidFill>
              </a:defRPr>
            </a:lvl1pPr>
          </a:lstStyle>
          <a:p>
            <a:fld id="{10C140CD-8AED-46FF-A9A2-77308F3F39AE}"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3983765" y="639296"/>
            <a:ext cx="7776435" cy="1349843"/>
          </a:xfrm>
        </p:spPr>
        <p:txBody>
          <a:bodyPr/>
          <a:lstStyle>
            <a:lvl1pPr>
              <a:lnSpc>
                <a:spcPct val="100000"/>
              </a:lnSpc>
              <a:spcBef>
                <a:spcPts val="0"/>
              </a:spcBef>
              <a:spcAft>
                <a:spcPts val="0"/>
              </a:spcAft>
              <a:defRPr sz="2900">
                <a:solidFill>
                  <a:schemeClr val="accent6"/>
                </a:solidFill>
                <a:latin typeface="+mn-lt"/>
              </a:defRPr>
            </a:lvl1pPr>
            <a:lvl2pPr>
              <a:lnSpc>
                <a:spcPct val="100000"/>
              </a:lnSpc>
              <a:spcBef>
                <a:spcPts val="0"/>
              </a:spcBef>
              <a:spcAft>
                <a:spcPts val="0"/>
              </a:spcAft>
              <a:defRPr sz="2100"/>
            </a:lvl2pPr>
            <a:lvl3pPr marL="0">
              <a:lnSpc>
                <a:spcPct val="100000"/>
              </a:lnSpc>
              <a:spcBef>
                <a:spcPts val="600"/>
              </a:spcBef>
              <a:spcAft>
                <a:spcPts val="0"/>
              </a:spcAft>
              <a:defRPr sz="1600">
                <a:solidFill>
                  <a:schemeClr val="accent6"/>
                </a:solidFill>
                <a:latin typeface="+mn-lt"/>
              </a:defRPr>
            </a:lvl3pPr>
          </a:lstStyle>
          <a:p>
            <a:pPr lvl="0"/>
            <a:r>
              <a:rPr lang="fr-FR" noProof="0" dirty="0" smtClean="0"/>
              <a:t>Texte de niveau 1</a:t>
            </a:r>
          </a:p>
          <a:p>
            <a:pPr lvl="1"/>
            <a:r>
              <a:rPr lang="fr-FR" noProof="0" dirty="0" smtClean="0"/>
              <a:t>Texte de niveau 2</a:t>
            </a:r>
          </a:p>
          <a:p>
            <a:pPr lvl="2"/>
            <a:r>
              <a:rPr lang="fr-FR" noProof="0" dirty="0" smtClean="0"/>
              <a:t>Texte de niveau 3</a:t>
            </a:r>
          </a:p>
        </p:txBody>
      </p:sp>
      <p:pic>
        <p:nvPicPr>
          <p:cNvPr id="9" name="Image 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983473" y="171731"/>
            <a:ext cx="984600" cy="486949"/>
          </a:xfrm>
          <a:prstGeom prst="rect">
            <a:avLst/>
          </a:prstGeom>
        </p:spPr>
      </p:pic>
      <p:pic>
        <p:nvPicPr>
          <p:cNvPr id="11" name="Image 10">
            <a:extLst>
              <a:ext uri="{FF2B5EF4-FFF2-40B4-BE49-F238E27FC236}">
                <a16:creationId xmlns:a16="http://schemas.microsoft.com/office/drawing/2014/main" id="{052A0ED1-3FEF-0A43-8552-58B203600D9C}"/>
              </a:ext>
            </a:extLst>
          </p:cNvPr>
          <p:cNvPicPr>
            <a:picLocks noChangeAspect="1"/>
          </p:cNvPicPr>
          <p:nvPr userDrawn="1"/>
        </p:nvPicPr>
        <p:blipFill>
          <a:blip r:embed="rId4"/>
          <a:stretch>
            <a:fillRect/>
          </a:stretch>
        </p:blipFill>
        <p:spPr>
          <a:xfrm>
            <a:off x="1132241" y="171731"/>
            <a:ext cx="783517" cy="485313"/>
          </a:xfrm>
          <a:prstGeom prst="rect">
            <a:avLst/>
          </a:prstGeom>
        </p:spPr>
      </p:pic>
      <p:pic>
        <p:nvPicPr>
          <p:cNvPr id="12" name="Image 11"/>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52705" y="39546"/>
            <a:ext cx="911821" cy="749685"/>
          </a:xfrm>
          <a:prstGeom prst="rect">
            <a:avLst/>
          </a:prstGeom>
        </p:spPr>
      </p:pic>
    </p:spTree>
    <p:extLst>
      <p:ext uri="{BB962C8B-B14F-4D97-AF65-F5344CB8AC3E}">
        <p14:creationId xmlns:p14="http://schemas.microsoft.com/office/powerpoint/2010/main" val="2463220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Couverture_D">
    <p:spTree>
      <p:nvGrpSpPr>
        <p:cNvPr id="1" name=""/>
        <p:cNvGrpSpPr/>
        <p:nvPr/>
      </p:nvGrpSpPr>
      <p:grpSpPr>
        <a:xfrm>
          <a:off x="0" y="0"/>
          <a:ext cx="0" cy="0"/>
          <a:chOff x="0" y="0"/>
          <a:chExt cx="0" cy="0"/>
        </a:xfrm>
      </p:grpSpPr>
      <p:pic>
        <p:nvPicPr>
          <p:cNvPr id="15" name="Imag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0" y="548653"/>
            <a:ext cx="1920000" cy="1080381"/>
          </a:xfrm>
          <a:prstGeom prst="rect">
            <a:avLst/>
          </a:prstGeom>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2112000" y="0"/>
            <a:ext cx="10080000" cy="2034388"/>
          </a:xfrm>
          <a:prstGeom prst="rect">
            <a:avLst/>
          </a:prstGeom>
        </p:spPr>
      </p:pic>
      <p:sp>
        <p:nvSpPr>
          <p:cNvPr id="10" name="Forme libre 9"/>
          <p:cNvSpPr/>
          <p:nvPr userDrawn="1"/>
        </p:nvSpPr>
        <p:spPr bwMode="gray">
          <a:xfrm rot="16200000">
            <a:off x="3684000" y="-1650000"/>
            <a:ext cx="4824000" cy="12192000"/>
          </a:xfrm>
          <a:custGeom>
            <a:avLst/>
            <a:gdLst>
              <a:gd name="connsiteX0" fmla="*/ 4824000 w 4824000"/>
              <a:gd name="connsiteY0" fmla="*/ 630000 h 9144000"/>
              <a:gd name="connsiteX1" fmla="*/ 4824000 w 4824000"/>
              <a:gd name="connsiteY1" fmla="*/ 899592 h 9144000"/>
              <a:gd name="connsiteX2" fmla="*/ 4824000 w 4824000"/>
              <a:gd name="connsiteY2" fmla="*/ 1260000 h 9144000"/>
              <a:gd name="connsiteX3" fmla="*/ 4824000 w 4824000"/>
              <a:gd name="connsiteY3" fmla="*/ 9144000 h 9144000"/>
              <a:gd name="connsiteX4" fmla="*/ 3753660 w 4824000"/>
              <a:gd name="connsiteY4" fmla="*/ 9144000 h 9144000"/>
              <a:gd name="connsiteX5" fmla="*/ 540 w 4824000"/>
              <a:gd name="connsiteY5" fmla="*/ 9144000 h 9144000"/>
              <a:gd name="connsiteX6" fmla="*/ 0 w 4824000"/>
              <a:gd name="connsiteY6" fmla="*/ 9144000 h 9144000"/>
              <a:gd name="connsiteX7" fmla="*/ 0 w 4824000"/>
              <a:gd name="connsiteY7" fmla="*/ 0 h 9144000"/>
              <a:gd name="connsiteX8" fmla="*/ 3753660 w 4824000"/>
              <a:gd name="connsiteY8" fmla="*/ 0 h 9144000"/>
              <a:gd name="connsiteX9" fmla="*/ 3753660 w 4824000"/>
              <a:gd name="connsiteY9" fmla="*/ 0 h 9144000"/>
              <a:gd name="connsiteX10" fmla="*/ 4194000 w 4824000"/>
              <a:gd name="connsiteY10" fmla="*/ 0 h 9144000"/>
              <a:gd name="connsiteX11" fmla="*/ 4824000 w 4824000"/>
              <a:gd name="connsiteY11" fmla="*/ 63000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4000" h="9144000">
                <a:moveTo>
                  <a:pt x="4824000" y="630000"/>
                </a:moveTo>
                <a:lnTo>
                  <a:pt x="4824000" y="899592"/>
                </a:lnTo>
                <a:lnTo>
                  <a:pt x="4824000" y="1260000"/>
                </a:lnTo>
                <a:lnTo>
                  <a:pt x="4824000" y="9144000"/>
                </a:lnTo>
                <a:lnTo>
                  <a:pt x="3753660" y="9144000"/>
                </a:lnTo>
                <a:lnTo>
                  <a:pt x="540" y="9144000"/>
                </a:lnTo>
                <a:lnTo>
                  <a:pt x="0" y="9144000"/>
                </a:lnTo>
                <a:lnTo>
                  <a:pt x="0" y="0"/>
                </a:lnTo>
                <a:lnTo>
                  <a:pt x="3753660" y="0"/>
                </a:lnTo>
                <a:lnTo>
                  <a:pt x="3753660" y="0"/>
                </a:lnTo>
                <a:lnTo>
                  <a:pt x="4194000" y="0"/>
                </a:lnTo>
                <a:cubicBezTo>
                  <a:pt x="4541939" y="0"/>
                  <a:pt x="4824000" y="282061"/>
                  <a:pt x="4824000" y="630000"/>
                </a:cubicBezTo>
                <a:close/>
              </a:path>
            </a:pathLst>
          </a:cu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0"/>
          </a:p>
        </p:txBody>
      </p:sp>
      <p:sp>
        <p:nvSpPr>
          <p:cNvPr id="2" name="Titre 1"/>
          <p:cNvSpPr>
            <a:spLocks noGrp="1"/>
          </p:cNvSpPr>
          <p:nvPr>
            <p:ph type="ctrTitle"/>
          </p:nvPr>
        </p:nvSpPr>
        <p:spPr>
          <a:xfrm>
            <a:off x="11760200" y="6705600"/>
            <a:ext cx="431800" cy="151860"/>
          </a:xfrm>
        </p:spPr>
        <p:txBody>
          <a:bodyPr/>
          <a:lstStyle>
            <a:lvl1pPr>
              <a:defRPr sz="100">
                <a:solidFill>
                  <a:schemeClr val="bg1">
                    <a:alpha val="0"/>
                  </a:schemeClr>
                </a:solidFill>
              </a:defRPr>
            </a:lvl1pPr>
          </a:lstStyle>
          <a:p>
            <a:r>
              <a:rPr lang="fr-FR" smtClean="0"/>
              <a:t>Cliquez pour modifier le style du titre</a:t>
            </a:r>
            <a:endParaRPr lang="fr-FR" dirty="0"/>
          </a:p>
        </p:txBody>
      </p:sp>
      <p:sp>
        <p:nvSpPr>
          <p:cNvPr id="3" name="Sous-titre 2"/>
          <p:cNvSpPr>
            <a:spLocks noGrp="1"/>
          </p:cNvSpPr>
          <p:nvPr>
            <p:ph type="subTitle" idx="1" hasCustomPrompt="1"/>
          </p:nvPr>
        </p:nvSpPr>
        <p:spPr>
          <a:xfrm>
            <a:off x="2112000" y="3078000"/>
            <a:ext cx="9648000" cy="3016800"/>
          </a:xfrm>
        </p:spPr>
        <p:txBody>
          <a:bodyPr/>
          <a:lstStyle>
            <a:lvl1pPr marL="0" indent="0" algn="l">
              <a:lnSpc>
                <a:spcPct val="100000"/>
              </a:lnSpc>
              <a:spcBef>
                <a:spcPts val="0"/>
              </a:spcBef>
              <a:spcAft>
                <a:spcPts val="0"/>
              </a:spcAft>
              <a:buNone/>
              <a:defRPr sz="2900">
                <a:solidFill>
                  <a:schemeClr val="bg1"/>
                </a:solidFill>
                <a:latin typeface="+mn-lt"/>
              </a:defRPr>
            </a:lvl1pPr>
            <a:lvl2pPr marL="0" indent="0" algn="l">
              <a:lnSpc>
                <a:spcPct val="100000"/>
              </a:lnSpc>
              <a:buNone/>
              <a:defRPr sz="2100">
                <a:solidFill>
                  <a:schemeClr val="bg1"/>
                </a:solidFill>
              </a:defRPr>
            </a:lvl2pPr>
            <a:lvl3pPr marL="0" indent="0" algn="l">
              <a:lnSpc>
                <a:spcPct val="100000"/>
              </a:lnSpc>
              <a:spcBef>
                <a:spcPts val="600"/>
              </a:spcBef>
              <a:spcAft>
                <a:spcPts val="0"/>
              </a:spcAft>
              <a:buNone/>
              <a:defRPr sz="1600">
                <a:solidFill>
                  <a:schemeClr val="bg1"/>
                </a:solidFill>
                <a:latin typeface="+mn-lt"/>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fr-FR" noProof="0" dirty="0" smtClean="0"/>
              <a:t>Texte de niveau 1</a:t>
            </a:r>
          </a:p>
          <a:p>
            <a:pPr lvl="1"/>
            <a:r>
              <a:rPr lang="fr-FR" noProof="0" dirty="0" smtClean="0"/>
              <a:t>Texte de niveau 2</a:t>
            </a:r>
          </a:p>
          <a:p>
            <a:pPr lvl="2"/>
            <a:r>
              <a:rPr lang="fr-FR" noProof="0" dirty="0" smtClean="0"/>
              <a:t>Texte de niveau 3</a:t>
            </a:r>
          </a:p>
        </p:txBody>
      </p:sp>
      <p:sp>
        <p:nvSpPr>
          <p:cNvPr id="4" name="Espace réservé de la date 3"/>
          <p:cNvSpPr>
            <a:spLocks noGrp="1"/>
          </p:cNvSpPr>
          <p:nvPr>
            <p:ph type="dt" sz="half" idx="10"/>
          </p:nvPr>
        </p:nvSpPr>
        <p:spPr/>
        <p:txBody>
          <a:bodyPr/>
          <a:lstStyle>
            <a:lvl1pPr>
              <a:defRPr sz="100">
                <a:solidFill>
                  <a:schemeClr val="bg1">
                    <a:alpha val="0"/>
                  </a:schemeClr>
                </a:solidFill>
              </a:defRPr>
            </a:lvl1pPr>
          </a:lstStyle>
          <a:p>
            <a:fld id="{6188FDA3-6E14-470C-BB2D-FB472431503E}" type="datetimeFigureOut">
              <a:rPr lang="fr-FR" smtClean="0"/>
              <a:pPr/>
              <a:t>11/03/2024</a:t>
            </a:fld>
            <a:endParaRPr lang="fr-FR"/>
          </a:p>
        </p:txBody>
      </p:sp>
      <p:sp>
        <p:nvSpPr>
          <p:cNvPr id="5" name="Espace réservé du pied de page 4"/>
          <p:cNvSpPr>
            <a:spLocks noGrp="1"/>
          </p:cNvSpPr>
          <p:nvPr>
            <p:ph type="ftr" sz="quarter" idx="11"/>
          </p:nvPr>
        </p:nvSpPr>
        <p:spPr>
          <a:xfrm>
            <a:off x="11760200" y="6705600"/>
            <a:ext cx="431800" cy="151860"/>
          </a:xfrm>
        </p:spPr>
        <p:txBody>
          <a:bodyPr/>
          <a:lstStyle>
            <a:lvl1pPr>
              <a:defRPr sz="100">
                <a:solidFill>
                  <a:schemeClr val="bg1">
                    <a:alpha val="0"/>
                  </a:schemeClr>
                </a:solidFill>
              </a:defRPr>
            </a:lvl1pPr>
          </a:lstStyle>
          <a:p>
            <a:endParaRPr lang="fr-FR" dirty="0"/>
          </a:p>
        </p:txBody>
      </p:sp>
      <p:sp>
        <p:nvSpPr>
          <p:cNvPr id="6" name="Espace réservé du numéro de diapositive 5"/>
          <p:cNvSpPr>
            <a:spLocks noGrp="1"/>
          </p:cNvSpPr>
          <p:nvPr>
            <p:ph type="sldNum" sz="quarter" idx="12"/>
          </p:nvPr>
        </p:nvSpPr>
        <p:spPr>
          <a:xfrm>
            <a:off x="11760200" y="6705600"/>
            <a:ext cx="431800" cy="152400"/>
          </a:xfrm>
        </p:spPr>
        <p:txBody>
          <a:bodyPr/>
          <a:lstStyle>
            <a:lvl1pPr>
              <a:defRPr sz="100">
                <a:solidFill>
                  <a:schemeClr val="bg1">
                    <a:alpha val="0"/>
                  </a:schemeClr>
                </a:solidFill>
              </a:defRPr>
            </a:lvl1pPr>
          </a:lstStyle>
          <a:p>
            <a:fld id="{10C140CD-8AED-46FF-A9A2-77308F3F39AE}" type="slidenum">
              <a:rPr lang="fr-FR" smtClean="0"/>
              <a:pPr/>
              <a:t>‹N°›</a:t>
            </a:fld>
            <a:endParaRPr lang="fr-FR" dirty="0"/>
          </a:p>
        </p:txBody>
      </p:sp>
      <p:pic>
        <p:nvPicPr>
          <p:cNvPr id="12" name="Image 11"/>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83473" y="171731"/>
            <a:ext cx="984600" cy="486949"/>
          </a:xfrm>
          <a:prstGeom prst="rect">
            <a:avLst/>
          </a:prstGeom>
        </p:spPr>
      </p:pic>
      <p:pic>
        <p:nvPicPr>
          <p:cNvPr id="13" name="Image 12">
            <a:extLst>
              <a:ext uri="{FF2B5EF4-FFF2-40B4-BE49-F238E27FC236}">
                <a16:creationId xmlns:a16="http://schemas.microsoft.com/office/drawing/2014/main" id="{052A0ED1-3FEF-0A43-8552-58B203600D9C}"/>
              </a:ext>
            </a:extLst>
          </p:cNvPr>
          <p:cNvPicPr>
            <a:picLocks noChangeAspect="1"/>
          </p:cNvPicPr>
          <p:nvPr userDrawn="1"/>
        </p:nvPicPr>
        <p:blipFill>
          <a:blip r:embed="rId5"/>
          <a:stretch>
            <a:fillRect/>
          </a:stretch>
        </p:blipFill>
        <p:spPr>
          <a:xfrm>
            <a:off x="1132241" y="171731"/>
            <a:ext cx="783517" cy="485313"/>
          </a:xfrm>
          <a:prstGeom prst="rect">
            <a:avLst/>
          </a:prstGeom>
        </p:spPr>
      </p:pic>
      <p:pic>
        <p:nvPicPr>
          <p:cNvPr id="14" name="Image 13"/>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52705" y="39546"/>
            <a:ext cx="911821" cy="749685"/>
          </a:xfrm>
          <a:prstGeom prst="rect">
            <a:avLst/>
          </a:prstGeom>
        </p:spPr>
      </p:pic>
    </p:spTree>
    <p:extLst>
      <p:ext uri="{BB962C8B-B14F-4D97-AF65-F5344CB8AC3E}">
        <p14:creationId xmlns:p14="http://schemas.microsoft.com/office/powerpoint/2010/main" val="814878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uverture_E">
    <p:spTree>
      <p:nvGrpSpPr>
        <p:cNvPr id="1" name=""/>
        <p:cNvGrpSpPr/>
        <p:nvPr/>
      </p:nvGrpSpPr>
      <p:grpSpPr>
        <a:xfrm>
          <a:off x="0" y="0"/>
          <a:ext cx="0" cy="0"/>
          <a:chOff x="0" y="0"/>
          <a:chExt cx="0" cy="0"/>
        </a:xfrm>
      </p:grpSpPr>
      <p:pic>
        <p:nvPicPr>
          <p:cNvPr id="15" name="Imag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0" y="548653"/>
            <a:ext cx="1920000" cy="1080381"/>
          </a:xfrm>
          <a:prstGeom prst="rect">
            <a:avLst/>
          </a:prstGeom>
        </p:spPr>
      </p:pic>
      <p:sp>
        <p:nvSpPr>
          <p:cNvPr id="14" name="Forme libre 13"/>
          <p:cNvSpPr/>
          <p:nvPr userDrawn="1"/>
        </p:nvSpPr>
        <p:spPr bwMode="gray">
          <a:xfrm>
            <a:off x="1775885" y="2034000"/>
            <a:ext cx="10415612" cy="4824000"/>
          </a:xfrm>
          <a:custGeom>
            <a:avLst/>
            <a:gdLst>
              <a:gd name="connsiteX0" fmla="*/ 899592 w 7811709"/>
              <a:gd name="connsiteY0" fmla="*/ 0 h 4824000"/>
              <a:gd name="connsiteX1" fmla="*/ 7811709 w 7811709"/>
              <a:gd name="connsiteY1" fmla="*/ 0 h 4824000"/>
              <a:gd name="connsiteX2" fmla="*/ 7811709 w 7811709"/>
              <a:gd name="connsiteY2" fmla="*/ 1070340 h 4824000"/>
              <a:gd name="connsiteX3" fmla="*/ 7811709 w 7811709"/>
              <a:gd name="connsiteY3" fmla="*/ 4824000 h 4824000"/>
              <a:gd name="connsiteX4" fmla="*/ 899592 w 7811709"/>
              <a:gd name="connsiteY4" fmla="*/ 4824000 h 4824000"/>
              <a:gd name="connsiteX5" fmla="*/ 0 w 7811709"/>
              <a:gd name="connsiteY5" fmla="*/ 4824000 h 4824000"/>
              <a:gd name="connsiteX6" fmla="*/ 0 w 7811709"/>
              <a:gd name="connsiteY6" fmla="*/ 1260000 h 4824000"/>
              <a:gd name="connsiteX7" fmla="*/ 0 w 7811709"/>
              <a:gd name="connsiteY7" fmla="*/ 1070340 h 4824000"/>
              <a:gd name="connsiteX8" fmla="*/ 0 w 7811709"/>
              <a:gd name="connsiteY8" fmla="*/ 630000 h 4824000"/>
              <a:gd name="connsiteX9" fmla="*/ 630000 w 7811709"/>
              <a:gd name="connsiteY9" fmla="*/ 0 h 4824000"/>
              <a:gd name="connsiteX10" fmla="*/ 899592 w 7811709"/>
              <a:gd name="connsiteY10" fmla="*/ 0 h 48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11709" h="4824000">
                <a:moveTo>
                  <a:pt x="899592" y="0"/>
                </a:moveTo>
                <a:lnTo>
                  <a:pt x="7811709" y="0"/>
                </a:lnTo>
                <a:lnTo>
                  <a:pt x="7811709" y="1070340"/>
                </a:lnTo>
                <a:lnTo>
                  <a:pt x="7811709" y="4824000"/>
                </a:lnTo>
                <a:lnTo>
                  <a:pt x="899592" y="4824000"/>
                </a:lnTo>
                <a:lnTo>
                  <a:pt x="0" y="4824000"/>
                </a:lnTo>
                <a:lnTo>
                  <a:pt x="0" y="1260000"/>
                </a:lnTo>
                <a:lnTo>
                  <a:pt x="0" y="1070340"/>
                </a:lnTo>
                <a:lnTo>
                  <a:pt x="0" y="630000"/>
                </a:lnTo>
                <a:cubicBezTo>
                  <a:pt x="0" y="282061"/>
                  <a:pt x="282061" y="0"/>
                  <a:pt x="630000" y="0"/>
                </a:cubicBezTo>
                <a:lnTo>
                  <a:pt x="89959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0"/>
          </a:p>
        </p:txBody>
      </p:sp>
      <p:sp>
        <p:nvSpPr>
          <p:cNvPr id="2" name="Espace réservé de la date 1"/>
          <p:cNvSpPr>
            <a:spLocks noGrp="1"/>
          </p:cNvSpPr>
          <p:nvPr>
            <p:ph type="dt" sz="half" idx="14"/>
          </p:nvPr>
        </p:nvSpPr>
        <p:spPr bwMode="gray"/>
        <p:txBody>
          <a:bodyPr/>
          <a:lstStyle/>
          <a:p>
            <a:fld id="{42DB61FD-4C10-4A3D-B3A5-9280AE50427E}" type="datetime1">
              <a:rPr lang="fr-FR" smtClean="0"/>
              <a:pPr/>
              <a:t>11/03/2024</a:t>
            </a:fld>
            <a:endParaRPr lang="fr-FR" dirty="0"/>
          </a:p>
        </p:txBody>
      </p:sp>
      <p:sp>
        <p:nvSpPr>
          <p:cNvPr id="3" name="Espace réservé du pied de page 2"/>
          <p:cNvSpPr>
            <a:spLocks noGrp="1"/>
          </p:cNvSpPr>
          <p:nvPr>
            <p:ph type="ftr" sz="quarter" idx="15"/>
          </p:nvPr>
        </p:nvSpPr>
        <p:spPr bwMode="gray">
          <a:xfrm>
            <a:off x="2351618" y="6156000"/>
            <a:ext cx="8832849" cy="232968"/>
          </a:xfrm>
        </p:spPr>
        <p:txBody>
          <a:bodyPr/>
          <a:lstStyle>
            <a:lvl1pPr>
              <a:defRPr>
                <a:solidFill>
                  <a:schemeClr val="bg1"/>
                </a:solidFill>
              </a:defRPr>
            </a:lvl1pPr>
          </a:lstStyle>
          <a:p>
            <a:r>
              <a:rPr lang="fr-FR" smtClean="0"/>
              <a:t>Titre de la présentation</a:t>
            </a:r>
            <a:endParaRPr lang="fr-FR" dirty="0"/>
          </a:p>
        </p:txBody>
      </p:sp>
      <p:sp>
        <p:nvSpPr>
          <p:cNvPr id="10" name="Espace réservé du numéro de diapositive 9"/>
          <p:cNvSpPr>
            <a:spLocks noGrp="1"/>
          </p:cNvSpPr>
          <p:nvPr>
            <p:ph type="sldNum" sz="quarter" idx="16"/>
          </p:nvPr>
        </p:nvSpPr>
        <p:spPr bwMode="gray">
          <a:xfrm>
            <a:off x="10416119" y="6553200"/>
            <a:ext cx="768348" cy="152400"/>
          </a:xfrm>
        </p:spPr>
        <p:txBody>
          <a:bodyPr/>
          <a:lstStyle>
            <a:lvl1pPr>
              <a:defRPr>
                <a:solidFill>
                  <a:schemeClr val="bg1"/>
                </a:solidFill>
              </a:defRPr>
            </a:lvl1pPr>
          </a:lstStyle>
          <a:p>
            <a:fld id="{10C140CD-8AED-46FF-A9A2-77308F3F39AE}" type="slidenum">
              <a:rPr lang="fr-FR" smtClean="0"/>
              <a:pPr/>
              <a:t>‹N°›</a:t>
            </a:fld>
            <a:endParaRPr lang="fr-FR" dirty="0"/>
          </a:p>
        </p:txBody>
      </p:sp>
      <p:pic>
        <p:nvPicPr>
          <p:cNvPr id="4" name="Imag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1776000" y="3258001"/>
            <a:ext cx="10416000" cy="3599677"/>
          </a:xfrm>
          <a:prstGeom prst="rect">
            <a:avLst/>
          </a:prstGeom>
        </p:spPr>
      </p:pic>
      <p:sp>
        <p:nvSpPr>
          <p:cNvPr id="8" name="Espace réservé du texte 7"/>
          <p:cNvSpPr>
            <a:spLocks noGrp="1"/>
          </p:cNvSpPr>
          <p:nvPr>
            <p:ph type="body" sz="quarter" idx="13" hasCustomPrompt="1"/>
          </p:nvPr>
        </p:nvSpPr>
        <p:spPr bwMode="gray">
          <a:xfrm>
            <a:off x="2976034" y="3077925"/>
            <a:ext cx="8784167" cy="3014901"/>
          </a:xfrm>
        </p:spPr>
        <p:txBody>
          <a:bodyPr/>
          <a:lstStyle>
            <a:lvl1pPr>
              <a:lnSpc>
                <a:spcPct val="100000"/>
              </a:lnSpc>
              <a:spcBef>
                <a:spcPts val="0"/>
              </a:spcBef>
              <a:spcAft>
                <a:spcPts val="0"/>
              </a:spcAft>
              <a:defRPr sz="2900">
                <a:solidFill>
                  <a:schemeClr val="bg1"/>
                </a:solidFill>
                <a:latin typeface="+mn-lt"/>
              </a:defRPr>
            </a:lvl1pPr>
            <a:lvl2pPr>
              <a:lnSpc>
                <a:spcPct val="100000"/>
              </a:lnSpc>
              <a:spcBef>
                <a:spcPts val="0"/>
              </a:spcBef>
              <a:spcAft>
                <a:spcPts val="0"/>
              </a:spcAft>
              <a:defRPr sz="2100">
                <a:solidFill>
                  <a:schemeClr val="bg1"/>
                </a:solidFill>
              </a:defRPr>
            </a:lvl2pPr>
            <a:lvl3pPr marL="0">
              <a:lnSpc>
                <a:spcPct val="100000"/>
              </a:lnSpc>
              <a:spcBef>
                <a:spcPts val="600"/>
              </a:spcBef>
              <a:spcAft>
                <a:spcPts val="0"/>
              </a:spcAft>
              <a:defRPr sz="1600">
                <a:solidFill>
                  <a:schemeClr val="bg1"/>
                </a:solidFill>
                <a:latin typeface="+mn-lt"/>
              </a:defRPr>
            </a:lvl3pPr>
          </a:lstStyle>
          <a:p>
            <a:pPr lvl="0"/>
            <a:r>
              <a:rPr lang="fr-FR" noProof="0" dirty="0" smtClean="0"/>
              <a:t>Texte de niveau 1</a:t>
            </a:r>
          </a:p>
          <a:p>
            <a:pPr lvl="1"/>
            <a:r>
              <a:rPr lang="fr-FR" noProof="0" dirty="0" smtClean="0"/>
              <a:t>Texte de niveau 2</a:t>
            </a:r>
          </a:p>
          <a:p>
            <a:pPr lvl="2"/>
            <a:r>
              <a:rPr lang="fr-FR" noProof="0" dirty="0" smtClean="0"/>
              <a:t>Texte de niveau 3</a:t>
            </a:r>
          </a:p>
        </p:txBody>
      </p:sp>
      <p:pic>
        <p:nvPicPr>
          <p:cNvPr id="9" name="Image 8"/>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83473" y="171731"/>
            <a:ext cx="984600" cy="486949"/>
          </a:xfrm>
          <a:prstGeom prst="rect">
            <a:avLst/>
          </a:prstGeom>
        </p:spPr>
      </p:pic>
      <p:pic>
        <p:nvPicPr>
          <p:cNvPr id="12" name="Image 11">
            <a:extLst>
              <a:ext uri="{FF2B5EF4-FFF2-40B4-BE49-F238E27FC236}">
                <a16:creationId xmlns:a16="http://schemas.microsoft.com/office/drawing/2014/main" id="{052A0ED1-3FEF-0A43-8552-58B203600D9C}"/>
              </a:ext>
            </a:extLst>
          </p:cNvPr>
          <p:cNvPicPr>
            <a:picLocks noChangeAspect="1"/>
          </p:cNvPicPr>
          <p:nvPr userDrawn="1"/>
        </p:nvPicPr>
        <p:blipFill>
          <a:blip r:embed="rId5"/>
          <a:stretch>
            <a:fillRect/>
          </a:stretch>
        </p:blipFill>
        <p:spPr>
          <a:xfrm>
            <a:off x="1132241" y="171731"/>
            <a:ext cx="783517" cy="485313"/>
          </a:xfrm>
          <a:prstGeom prst="rect">
            <a:avLst/>
          </a:prstGeom>
        </p:spPr>
      </p:pic>
      <p:pic>
        <p:nvPicPr>
          <p:cNvPr id="13" name="Image 12"/>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52705" y="39546"/>
            <a:ext cx="911821" cy="749685"/>
          </a:xfrm>
          <a:prstGeom prst="rect">
            <a:avLst/>
          </a:prstGeom>
        </p:spPr>
      </p:pic>
    </p:spTree>
    <p:extLst>
      <p:ext uri="{BB962C8B-B14F-4D97-AF65-F5344CB8AC3E}">
        <p14:creationId xmlns:p14="http://schemas.microsoft.com/office/powerpoint/2010/main" val="32018475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hapitre_A">
    <p:spTree>
      <p:nvGrpSpPr>
        <p:cNvPr id="1" name=""/>
        <p:cNvGrpSpPr/>
        <p:nvPr/>
      </p:nvGrpSpPr>
      <p:grpSpPr>
        <a:xfrm>
          <a:off x="0" y="0"/>
          <a:ext cx="0" cy="0"/>
          <a:chOff x="0" y="0"/>
          <a:chExt cx="0" cy="0"/>
        </a:xfrm>
      </p:grpSpPr>
      <p:pic>
        <p:nvPicPr>
          <p:cNvPr id="16" name="Imag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0" y="548653"/>
            <a:ext cx="1920000" cy="1080381"/>
          </a:xfrm>
          <a:prstGeom prst="rect">
            <a:avLst/>
          </a:prstGeom>
        </p:spPr>
      </p:pic>
      <p:pic>
        <p:nvPicPr>
          <p:cNvPr id="18" name="Image 17"/>
          <p:cNvPicPr>
            <a:picLocks noChangeAspect="1"/>
          </p:cNvPicPr>
          <p:nvPr userDrawn="1"/>
        </p:nvPicPr>
        <p:blipFill>
          <a:blip r:embed="rId3" cstate="print">
            <a:extLst>
              <a:ext uri="{28A0092B-C50C-407E-A947-70E740481C1C}">
                <a14:useLocalDpi xmlns:a14="http://schemas.microsoft.com/office/drawing/2010/main" val="0"/>
              </a:ext>
            </a:extLst>
          </a:blip>
          <a:srcRect l="68"/>
          <a:stretch>
            <a:fillRect/>
          </a:stretch>
        </p:blipFill>
        <p:spPr bwMode="gray">
          <a:xfrm>
            <a:off x="2550573" y="2034001"/>
            <a:ext cx="9648000" cy="1998918"/>
          </a:xfrm>
          <a:custGeom>
            <a:avLst/>
            <a:gdLst>
              <a:gd name="connsiteX0" fmla="*/ 630000 w 7231070"/>
              <a:gd name="connsiteY0" fmla="*/ 0 h 1997556"/>
              <a:gd name="connsiteX1" fmla="*/ 899593 w 7231070"/>
              <a:gd name="connsiteY1" fmla="*/ 0 h 1997556"/>
              <a:gd name="connsiteX2" fmla="*/ 1260000 w 7231070"/>
              <a:gd name="connsiteY2" fmla="*/ 0 h 1997556"/>
              <a:gd name="connsiteX3" fmla="*/ 7230692 w 7231070"/>
              <a:gd name="connsiteY3" fmla="*/ 0 h 1997556"/>
              <a:gd name="connsiteX4" fmla="*/ 7230692 w 7231070"/>
              <a:gd name="connsiteY4" fmla="*/ 917880 h 1997556"/>
              <a:gd name="connsiteX5" fmla="*/ 7231070 w 7231070"/>
              <a:gd name="connsiteY5" fmla="*/ 917880 h 1997556"/>
              <a:gd name="connsiteX6" fmla="*/ 7231070 w 7231070"/>
              <a:gd name="connsiteY6" fmla="*/ 1997556 h 1997556"/>
              <a:gd name="connsiteX7" fmla="*/ 1 w 7231070"/>
              <a:gd name="connsiteY7" fmla="*/ 1997556 h 1997556"/>
              <a:gd name="connsiteX8" fmla="*/ 1 w 7231070"/>
              <a:gd name="connsiteY8" fmla="*/ 1260000 h 1997556"/>
              <a:gd name="connsiteX9" fmla="*/ 0 w 7231070"/>
              <a:gd name="connsiteY9" fmla="*/ 1260000 h 1997556"/>
              <a:gd name="connsiteX10" fmla="*/ 0 w 7231070"/>
              <a:gd name="connsiteY10" fmla="*/ 630000 h 1997556"/>
              <a:gd name="connsiteX11" fmla="*/ 630000 w 7231070"/>
              <a:gd name="connsiteY11" fmla="*/ 0 h 199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70" h="1997556">
                <a:moveTo>
                  <a:pt x="630000" y="0"/>
                </a:moveTo>
                <a:lnTo>
                  <a:pt x="899593" y="0"/>
                </a:lnTo>
                <a:lnTo>
                  <a:pt x="1260000" y="0"/>
                </a:lnTo>
                <a:lnTo>
                  <a:pt x="7230692" y="0"/>
                </a:lnTo>
                <a:lnTo>
                  <a:pt x="7230692" y="917880"/>
                </a:lnTo>
                <a:lnTo>
                  <a:pt x="7231070" y="917880"/>
                </a:lnTo>
                <a:lnTo>
                  <a:pt x="7231070" y="1997556"/>
                </a:lnTo>
                <a:lnTo>
                  <a:pt x="1" y="1997556"/>
                </a:lnTo>
                <a:lnTo>
                  <a:pt x="1" y="1260000"/>
                </a:lnTo>
                <a:lnTo>
                  <a:pt x="0" y="1260000"/>
                </a:lnTo>
                <a:lnTo>
                  <a:pt x="0" y="630000"/>
                </a:lnTo>
                <a:cubicBezTo>
                  <a:pt x="0" y="282061"/>
                  <a:pt x="282061" y="0"/>
                  <a:pt x="630000" y="0"/>
                </a:cubicBezTo>
                <a:close/>
              </a:path>
            </a:pathLst>
          </a:custGeom>
        </p:spPr>
      </p:pic>
      <p:sp>
        <p:nvSpPr>
          <p:cNvPr id="8" name="Espace réservé du texte 7"/>
          <p:cNvSpPr>
            <a:spLocks noGrp="1"/>
          </p:cNvSpPr>
          <p:nvPr>
            <p:ph type="body" sz="quarter" idx="13" hasCustomPrompt="1"/>
          </p:nvPr>
        </p:nvSpPr>
        <p:spPr bwMode="gray">
          <a:xfrm>
            <a:off x="3503712" y="4257093"/>
            <a:ext cx="8256488" cy="1835733"/>
          </a:xfrm>
        </p:spPr>
        <p:txBody>
          <a:bodyPr/>
          <a:lstStyle>
            <a:lvl1pPr>
              <a:lnSpc>
                <a:spcPct val="100000"/>
              </a:lnSpc>
              <a:spcBef>
                <a:spcPts val="0"/>
              </a:spcBef>
              <a:spcAft>
                <a:spcPts val="0"/>
              </a:spcAft>
              <a:defRPr sz="2900">
                <a:solidFill>
                  <a:schemeClr val="accent1"/>
                </a:solidFill>
                <a:latin typeface="+mn-lt"/>
              </a:defRPr>
            </a:lvl1pPr>
            <a:lvl2pPr>
              <a:lnSpc>
                <a:spcPct val="100000"/>
              </a:lnSpc>
              <a:spcBef>
                <a:spcPts val="0"/>
              </a:spcBef>
              <a:spcAft>
                <a:spcPts val="0"/>
              </a:spcAft>
              <a:defRPr sz="2100">
                <a:solidFill>
                  <a:schemeClr val="accent1"/>
                </a:solidFill>
              </a:defRPr>
            </a:lvl2pPr>
            <a:lvl3pPr marL="0">
              <a:lnSpc>
                <a:spcPct val="120000"/>
              </a:lnSpc>
              <a:spcBef>
                <a:spcPts val="0"/>
              </a:spcBef>
              <a:spcAft>
                <a:spcPts val="0"/>
              </a:spcAft>
              <a:defRPr sz="1200">
                <a:solidFill>
                  <a:schemeClr val="accent1"/>
                </a:solidFill>
                <a:latin typeface="+mn-lt"/>
              </a:defRPr>
            </a:lvl3pPr>
          </a:lstStyle>
          <a:p>
            <a:pPr lvl="0"/>
            <a:r>
              <a:rPr lang="fr-FR" noProof="0" dirty="0" smtClean="0"/>
              <a:t>Texte de niveau 1</a:t>
            </a:r>
          </a:p>
          <a:p>
            <a:pPr lvl="1"/>
            <a:r>
              <a:rPr lang="fr-FR" noProof="0" dirty="0" smtClean="0"/>
              <a:t>Texte de niveau 2</a:t>
            </a:r>
          </a:p>
          <a:p>
            <a:pPr lvl="2"/>
            <a:r>
              <a:rPr lang="fr-FR" noProof="0" dirty="0" smtClean="0"/>
              <a:t>Texte de niveau 3</a:t>
            </a:r>
          </a:p>
        </p:txBody>
      </p:sp>
      <p:sp>
        <p:nvSpPr>
          <p:cNvPr id="11" name="Espace réservé de la date 1"/>
          <p:cNvSpPr>
            <a:spLocks noGrp="1"/>
          </p:cNvSpPr>
          <p:nvPr>
            <p:ph type="dt" sz="half" idx="14"/>
          </p:nvPr>
        </p:nvSpPr>
        <p:spPr bwMode="gray">
          <a:xfrm>
            <a:off x="11760201" y="6705600"/>
            <a:ext cx="429095" cy="152400"/>
          </a:xfrm>
        </p:spPr>
        <p:txBody>
          <a:bodyPr/>
          <a:lstStyle/>
          <a:p>
            <a:fld id="{1D6F72BC-51F6-4511-8CB4-7E24A9621DAC}" type="datetime1">
              <a:rPr lang="fr-FR" smtClean="0"/>
              <a:pPr/>
              <a:t>11/03/2024</a:t>
            </a:fld>
            <a:endParaRPr lang="fr-FR" dirty="0"/>
          </a:p>
        </p:txBody>
      </p:sp>
      <p:sp>
        <p:nvSpPr>
          <p:cNvPr id="12" name="Espace réservé du pied de page 2"/>
          <p:cNvSpPr>
            <a:spLocks noGrp="1"/>
          </p:cNvSpPr>
          <p:nvPr>
            <p:ph type="ftr" sz="quarter" idx="15"/>
          </p:nvPr>
        </p:nvSpPr>
        <p:spPr bwMode="gray">
          <a:xfrm>
            <a:off x="2351618" y="6156000"/>
            <a:ext cx="8832849" cy="232968"/>
          </a:xfrm>
        </p:spPr>
        <p:txBody>
          <a:bodyPr/>
          <a:lstStyle>
            <a:lvl1pPr>
              <a:defRPr>
                <a:solidFill>
                  <a:schemeClr val="accent6"/>
                </a:solidFill>
              </a:defRPr>
            </a:lvl1pPr>
          </a:lstStyle>
          <a:p>
            <a:r>
              <a:rPr lang="fr-FR" dirty="0" smtClean="0"/>
              <a:t>Titre de la présentation</a:t>
            </a:r>
            <a:endParaRPr lang="fr-FR" dirty="0"/>
          </a:p>
        </p:txBody>
      </p:sp>
      <p:sp>
        <p:nvSpPr>
          <p:cNvPr id="13" name="Espace réservé du numéro de diapositive 9"/>
          <p:cNvSpPr>
            <a:spLocks noGrp="1"/>
          </p:cNvSpPr>
          <p:nvPr>
            <p:ph type="sldNum" sz="quarter" idx="16"/>
          </p:nvPr>
        </p:nvSpPr>
        <p:spPr bwMode="gray">
          <a:xfrm>
            <a:off x="10416119" y="6553200"/>
            <a:ext cx="768348" cy="152400"/>
          </a:xfrm>
        </p:spPr>
        <p:txBody>
          <a:bodyPr/>
          <a:lstStyle>
            <a:lvl1pPr>
              <a:defRPr>
                <a:solidFill>
                  <a:schemeClr val="accent6"/>
                </a:solidFill>
              </a:defRPr>
            </a:lvl1pPr>
          </a:lstStyle>
          <a:p>
            <a:fld id="{10C140CD-8AED-46FF-A9A2-77308F3F39AE}" type="slidenum">
              <a:rPr lang="fr-FR" smtClean="0"/>
              <a:pPr/>
              <a:t>‹N°›</a:t>
            </a:fld>
            <a:endParaRPr lang="fr-FR" dirty="0"/>
          </a:p>
        </p:txBody>
      </p:sp>
      <p:pic>
        <p:nvPicPr>
          <p:cNvPr id="10" name="Image 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83473" y="171731"/>
            <a:ext cx="984600" cy="486949"/>
          </a:xfrm>
          <a:prstGeom prst="rect">
            <a:avLst/>
          </a:prstGeom>
        </p:spPr>
      </p:pic>
      <p:pic>
        <p:nvPicPr>
          <p:cNvPr id="14" name="Image 13">
            <a:extLst>
              <a:ext uri="{FF2B5EF4-FFF2-40B4-BE49-F238E27FC236}">
                <a16:creationId xmlns:a16="http://schemas.microsoft.com/office/drawing/2014/main" id="{052A0ED1-3FEF-0A43-8552-58B203600D9C}"/>
              </a:ext>
            </a:extLst>
          </p:cNvPr>
          <p:cNvPicPr>
            <a:picLocks noChangeAspect="1"/>
          </p:cNvPicPr>
          <p:nvPr userDrawn="1"/>
        </p:nvPicPr>
        <p:blipFill>
          <a:blip r:embed="rId5"/>
          <a:stretch>
            <a:fillRect/>
          </a:stretch>
        </p:blipFill>
        <p:spPr>
          <a:xfrm>
            <a:off x="1132241" y="171731"/>
            <a:ext cx="783517" cy="485313"/>
          </a:xfrm>
          <a:prstGeom prst="rect">
            <a:avLst/>
          </a:prstGeom>
        </p:spPr>
      </p:pic>
      <p:pic>
        <p:nvPicPr>
          <p:cNvPr id="15" name="Image 14"/>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52705" y="39546"/>
            <a:ext cx="911821" cy="749685"/>
          </a:xfrm>
          <a:prstGeom prst="rect">
            <a:avLst/>
          </a:prstGeom>
        </p:spPr>
      </p:pic>
    </p:spTree>
    <p:extLst>
      <p:ext uri="{BB962C8B-B14F-4D97-AF65-F5344CB8AC3E}">
        <p14:creationId xmlns:p14="http://schemas.microsoft.com/office/powerpoint/2010/main" val="454683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hapitre_Abis">
    <p:spTree>
      <p:nvGrpSpPr>
        <p:cNvPr id="1" name=""/>
        <p:cNvGrpSpPr/>
        <p:nvPr/>
      </p:nvGrpSpPr>
      <p:grpSpPr>
        <a:xfrm>
          <a:off x="0" y="0"/>
          <a:ext cx="0" cy="0"/>
          <a:chOff x="0" y="0"/>
          <a:chExt cx="0" cy="0"/>
        </a:xfrm>
      </p:grpSpPr>
      <p:pic>
        <p:nvPicPr>
          <p:cNvPr id="16" name="Imag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0" y="548653"/>
            <a:ext cx="1920000" cy="1080381"/>
          </a:xfrm>
          <a:prstGeom prst="rect">
            <a:avLst/>
          </a:prstGeom>
        </p:spPr>
      </p:pic>
      <p:pic>
        <p:nvPicPr>
          <p:cNvPr id="18" name="Imag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2550573" y="2034682"/>
            <a:ext cx="9648000" cy="1997556"/>
          </a:xfrm>
          <a:custGeom>
            <a:avLst/>
            <a:gdLst>
              <a:gd name="connsiteX0" fmla="*/ 630000 w 7231070"/>
              <a:gd name="connsiteY0" fmla="*/ 0 h 1997556"/>
              <a:gd name="connsiteX1" fmla="*/ 899593 w 7231070"/>
              <a:gd name="connsiteY1" fmla="*/ 0 h 1997556"/>
              <a:gd name="connsiteX2" fmla="*/ 1260000 w 7231070"/>
              <a:gd name="connsiteY2" fmla="*/ 0 h 1997556"/>
              <a:gd name="connsiteX3" fmla="*/ 7230692 w 7231070"/>
              <a:gd name="connsiteY3" fmla="*/ 0 h 1997556"/>
              <a:gd name="connsiteX4" fmla="*/ 7230692 w 7231070"/>
              <a:gd name="connsiteY4" fmla="*/ 917880 h 1997556"/>
              <a:gd name="connsiteX5" fmla="*/ 7231070 w 7231070"/>
              <a:gd name="connsiteY5" fmla="*/ 917880 h 1997556"/>
              <a:gd name="connsiteX6" fmla="*/ 7231070 w 7231070"/>
              <a:gd name="connsiteY6" fmla="*/ 1997556 h 1997556"/>
              <a:gd name="connsiteX7" fmla="*/ 1 w 7231070"/>
              <a:gd name="connsiteY7" fmla="*/ 1997556 h 1997556"/>
              <a:gd name="connsiteX8" fmla="*/ 1 w 7231070"/>
              <a:gd name="connsiteY8" fmla="*/ 1260000 h 1997556"/>
              <a:gd name="connsiteX9" fmla="*/ 0 w 7231070"/>
              <a:gd name="connsiteY9" fmla="*/ 1260000 h 1997556"/>
              <a:gd name="connsiteX10" fmla="*/ 0 w 7231070"/>
              <a:gd name="connsiteY10" fmla="*/ 630000 h 1997556"/>
              <a:gd name="connsiteX11" fmla="*/ 630000 w 7231070"/>
              <a:gd name="connsiteY11" fmla="*/ 0 h 199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70" h="1997556">
                <a:moveTo>
                  <a:pt x="630000" y="0"/>
                </a:moveTo>
                <a:lnTo>
                  <a:pt x="899593" y="0"/>
                </a:lnTo>
                <a:lnTo>
                  <a:pt x="1260000" y="0"/>
                </a:lnTo>
                <a:lnTo>
                  <a:pt x="7230692" y="0"/>
                </a:lnTo>
                <a:lnTo>
                  <a:pt x="7230692" y="917880"/>
                </a:lnTo>
                <a:lnTo>
                  <a:pt x="7231070" y="917880"/>
                </a:lnTo>
                <a:lnTo>
                  <a:pt x="7231070" y="1997556"/>
                </a:lnTo>
                <a:lnTo>
                  <a:pt x="1" y="1997556"/>
                </a:lnTo>
                <a:lnTo>
                  <a:pt x="1" y="1260000"/>
                </a:lnTo>
                <a:lnTo>
                  <a:pt x="0" y="1260000"/>
                </a:lnTo>
                <a:lnTo>
                  <a:pt x="0" y="630000"/>
                </a:lnTo>
                <a:cubicBezTo>
                  <a:pt x="0" y="282061"/>
                  <a:pt x="282061" y="0"/>
                  <a:pt x="630000" y="0"/>
                </a:cubicBezTo>
                <a:close/>
              </a:path>
            </a:pathLst>
          </a:custGeom>
        </p:spPr>
      </p:pic>
      <p:sp>
        <p:nvSpPr>
          <p:cNvPr id="8" name="Espace réservé du texte 7"/>
          <p:cNvSpPr>
            <a:spLocks noGrp="1"/>
          </p:cNvSpPr>
          <p:nvPr>
            <p:ph type="body" sz="quarter" idx="13" hasCustomPrompt="1"/>
          </p:nvPr>
        </p:nvSpPr>
        <p:spPr bwMode="gray">
          <a:xfrm>
            <a:off x="3503712" y="4257093"/>
            <a:ext cx="8256488" cy="1835733"/>
          </a:xfrm>
        </p:spPr>
        <p:txBody>
          <a:bodyPr/>
          <a:lstStyle>
            <a:lvl1pPr>
              <a:lnSpc>
                <a:spcPct val="100000"/>
              </a:lnSpc>
              <a:spcBef>
                <a:spcPts val="0"/>
              </a:spcBef>
              <a:spcAft>
                <a:spcPts val="0"/>
              </a:spcAft>
              <a:defRPr sz="2900">
                <a:solidFill>
                  <a:schemeClr val="accent1"/>
                </a:solidFill>
                <a:latin typeface="+mn-lt"/>
              </a:defRPr>
            </a:lvl1pPr>
            <a:lvl2pPr>
              <a:lnSpc>
                <a:spcPct val="100000"/>
              </a:lnSpc>
              <a:spcBef>
                <a:spcPts val="0"/>
              </a:spcBef>
              <a:spcAft>
                <a:spcPts val="0"/>
              </a:spcAft>
              <a:defRPr sz="2100">
                <a:solidFill>
                  <a:schemeClr val="accent1"/>
                </a:solidFill>
              </a:defRPr>
            </a:lvl2pPr>
            <a:lvl3pPr marL="0">
              <a:lnSpc>
                <a:spcPct val="120000"/>
              </a:lnSpc>
              <a:spcBef>
                <a:spcPts val="0"/>
              </a:spcBef>
              <a:spcAft>
                <a:spcPts val="0"/>
              </a:spcAft>
              <a:defRPr sz="1200">
                <a:solidFill>
                  <a:schemeClr val="accent1"/>
                </a:solidFill>
                <a:latin typeface="+mn-lt"/>
              </a:defRPr>
            </a:lvl3pPr>
          </a:lstStyle>
          <a:p>
            <a:pPr lvl="0"/>
            <a:r>
              <a:rPr lang="fr-FR" noProof="0" dirty="0" smtClean="0"/>
              <a:t>Texte de niveau 1</a:t>
            </a:r>
          </a:p>
          <a:p>
            <a:pPr lvl="1"/>
            <a:r>
              <a:rPr lang="fr-FR" noProof="0" dirty="0" smtClean="0"/>
              <a:t>Texte de niveau 2</a:t>
            </a:r>
          </a:p>
          <a:p>
            <a:pPr lvl="2"/>
            <a:r>
              <a:rPr lang="fr-FR" noProof="0" dirty="0" smtClean="0"/>
              <a:t>Texte de niveau 3</a:t>
            </a:r>
          </a:p>
        </p:txBody>
      </p:sp>
      <p:sp>
        <p:nvSpPr>
          <p:cNvPr id="11" name="Espace réservé de la date 1"/>
          <p:cNvSpPr>
            <a:spLocks noGrp="1"/>
          </p:cNvSpPr>
          <p:nvPr>
            <p:ph type="dt" sz="half" idx="14"/>
          </p:nvPr>
        </p:nvSpPr>
        <p:spPr bwMode="gray">
          <a:xfrm>
            <a:off x="11760201" y="6705600"/>
            <a:ext cx="429095" cy="152400"/>
          </a:xfrm>
        </p:spPr>
        <p:txBody>
          <a:bodyPr/>
          <a:lstStyle/>
          <a:p>
            <a:fld id="{1D6F72BC-51F6-4511-8CB4-7E24A9621DAC}" type="datetime1">
              <a:rPr lang="fr-FR" smtClean="0"/>
              <a:pPr/>
              <a:t>11/03/2024</a:t>
            </a:fld>
            <a:endParaRPr lang="fr-FR" dirty="0"/>
          </a:p>
        </p:txBody>
      </p:sp>
      <p:sp>
        <p:nvSpPr>
          <p:cNvPr id="12" name="Espace réservé du pied de page 2"/>
          <p:cNvSpPr>
            <a:spLocks noGrp="1"/>
          </p:cNvSpPr>
          <p:nvPr>
            <p:ph type="ftr" sz="quarter" idx="15"/>
          </p:nvPr>
        </p:nvSpPr>
        <p:spPr bwMode="gray">
          <a:xfrm>
            <a:off x="2351618" y="6156000"/>
            <a:ext cx="8832849" cy="232968"/>
          </a:xfrm>
        </p:spPr>
        <p:txBody>
          <a:bodyPr/>
          <a:lstStyle>
            <a:lvl1pPr>
              <a:defRPr>
                <a:solidFill>
                  <a:schemeClr val="accent6"/>
                </a:solidFill>
              </a:defRPr>
            </a:lvl1pPr>
          </a:lstStyle>
          <a:p>
            <a:r>
              <a:rPr lang="fr-FR" dirty="0" smtClean="0"/>
              <a:t>Titre de la présentation</a:t>
            </a:r>
            <a:endParaRPr lang="fr-FR" dirty="0"/>
          </a:p>
        </p:txBody>
      </p:sp>
      <p:sp>
        <p:nvSpPr>
          <p:cNvPr id="13" name="Espace réservé du numéro de diapositive 9"/>
          <p:cNvSpPr>
            <a:spLocks noGrp="1"/>
          </p:cNvSpPr>
          <p:nvPr>
            <p:ph type="sldNum" sz="quarter" idx="16"/>
          </p:nvPr>
        </p:nvSpPr>
        <p:spPr bwMode="gray">
          <a:xfrm>
            <a:off x="10416119" y="6553200"/>
            <a:ext cx="768348" cy="152400"/>
          </a:xfrm>
        </p:spPr>
        <p:txBody>
          <a:bodyPr/>
          <a:lstStyle>
            <a:lvl1pPr>
              <a:defRPr>
                <a:solidFill>
                  <a:schemeClr val="accent6"/>
                </a:solidFill>
              </a:defRPr>
            </a:lvl1pPr>
          </a:lstStyle>
          <a:p>
            <a:fld id="{10C140CD-8AED-46FF-A9A2-77308F3F39AE}" type="slidenum">
              <a:rPr lang="fr-FR" smtClean="0"/>
              <a:pPr/>
              <a:t>‹N°›</a:t>
            </a:fld>
            <a:endParaRPr lang="fr-FR" dirty="0"/>
          </a:p>
        </p:txBody>
      </p:sp>
      <p:pic>
        <p:nvPicPr>
          <p:cNvPr id="10" name="Image 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83473" y="171731"/>
            <a:ext cx="984600" cy="486949"/>
          </a:xfrm>
          <a:prstGeom prst="rect">
            <a:avLst/>
          </a:prstGeom>
        </p:spPr>
      </p:pic>
      <p:pic>
        <p:nvPicPr>
          <p:cNvPr id="14" name="Image 13">
            <a:extLst>
              <a:ext uri="{FF2B5EF4-FFF2-40B4-BE49-F238E27FC236}">
                <a16:creationId xmlns:a16="http://schemas.microsoft.com/office/drawing/2014/main" id="{052A0ED1-3FEF-0A43-8552-58B203600D9C}"/>
              </a:ext>
            </a:extLst>
          </p:cNvPr>
          <p:cNvPicPr>
            <a:picLocks noChangeAspect="1"/>
          </p:cNvPicPr>
          <p:nvPr userDrawn="1"/>
        </p:nvPicPr>
        <p:blipFill>
          <a:blip r:embed="rId5"/>
          <a:stretch>
            <a:fillRect/>
          </a:stretch>
        </p:blipFill>
        <p:spPr>
          <a:xfrm>
            <a:off x="1132241" y="171731"/>
            <a:ext cx="783517" cy="485313"/>
          </a:xfrm>
          <a:prstGeom prst="rect">
            <a:avLst/>
          </a:prstGeom>
        </p:spPr>
      </p:pic>
      <p:pic>
        <p:nvPicPr>
          <p:cNvPr id="15" name="Image 14"/>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52705" y="39546"/>
            <a:ext cx="911821" cy="749685"/>
          </a:xfrm>
          <a:prstGeom prst="rect">
            <a:avLst/>
          </a:prstGeom>
        </p:spPr>
      </p:pic>
    </p:spTree>
    <p:extLst>
      <p:ext uri="{BB962C8B-B14F-4D97-AF65-F5344CB8AC3E}">
        <p14:creationId xmlns:p14="http://schemas.microsoft.com/office/powerpoint/2010/main" val="419096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962FC9-1E8F-4922-8F19-691C6FFE49E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2AD531E-44B7-4648-84CE-300438D322AB}"/>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66A30DA-C333-497E-B46A-CE48E8E89E88}"/>
              </a:ext>
            </a:extLst>
          </p:cNvPr>
          <p:cNvSpPr>
            <a:spLocks noGrp="1"/>
          </p:cNvSpPr>
          <p:nvPr>
            <p:ph type="dt" sz="half" idx="10"/>
          </p:nvPr>
        </p:nvSpPr>
        <p:spPr/>
        <p:txBody>
          <a:bodyPr/>
          <a:lstStyle/>
          <a:p>
            <a:fld id="{6065F811-9DD9-4636-B874-C291905143FF}" type="datetimeFigureOut">
              <a:rPr lang="fr-FR" smtClean="0"/>
              <a:t>11/03/2024</a:t>
            </a:fld>
            <a:endParaRPr lang="fr-FR"/>
          </a:p>
        </p:txBody>
      </p:sp>
      <p:sp>
        <p:nvSpPr>
          <p:cNvPr id="5" name="Espace réservé du pied de page 4">
            <a:extLst>
              <a:ext uri="{FF2B5EF4-FFF2-40B4-BE49-F238E27FC236}">
                <a16:creationId xmlns:a16="http://schemas.microsoft.com/office/drawing/2014/main" id="{BC8CDBE3-8C7C-425B-ABC5-598FDFC67E2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72E85FD-F550-4B71-940B-86172721066F}"/>
              </a:ext>
            </a:extLst>
          </p:cNvPr>
          <p:cNvSpPr>
            <a:spLocks noGrp="1"/>
          </p:cNvSpPr>
          <p:nvPr>
            <p:ph type="sldNum" sz="quarter" idx="12"/>
          </p:nvPr>
        </p:nvSpPr>
        <p:spPr/>
        <p:txBody>
          <a:bodyPr/>
          <a:lstStyle/>
          <a:p>
            <a:fld id="{8AEAE9AF-F95D-4D8C-AFF0-86090D890C41}" type="slidenum">
              <a:rPr lang="fr-FR" smtClean="0"/>
              <a:t>‹N°›</a:t>
            </a:fld>
            <a:endParaRPr lang="fr-FR"/>
          </a:p>
        </p:txBody>
      </p:sp>
    </p:spTree>
    <p:extLst>
      <p:ext uri="{BB962C8B-B14F-4D97-AF65-F5344CB8AC3E}">
        <p14:creationId xmlns:p14="http://schemas.microsoft.com/office/powerpoint/2010/main" val="1945479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hapitre_B">
    <p:spTree>
      <p:nvGrpSpPr>
        <p:cNvPr id="1" name=""/>
        <p:cNvGrpSpPr/>
        <p:nvPr/>
      </p:nvGrpSpPr>
      <p:grpSpPr>
        <a:xfrm>
          <a:off x="0" y="0"/>
          <a:ext cx="0" cy="0"/>
          <a:chOff x="0" y="0"/>
          <a:chExt cx="0" cy="0"/>
        </a:xfrm>
      </p:grpSpPr>
      <p:pic>
        <p:nvPicPr>
          <p:cNvPr id="17" name="Imag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0" y="548653"/>
            <a:ext cx="1920000" cy="1080381"/>
          </a:xfrm>
          <a:prstGeom prst="rect">
            <a:avLst/>
          </a:prstGeom>
        </p:spPr>
      </p:pic>
      <p:pic>
        <p:nvPicPr>
          <p:cNvPr id="14" name="Image 13"/>
          <p:cNvPicPr>
            <a:picLocks noChangeAspect="1"/>
          </p:cNvPicPr>
          <p:nvPr userDrawn="1"/>
        </p:nvPicPr>
        <p:blipFill>
          <a:blip r:embed="rId3" cstate="print">
            <a:extLst>
              <a:ext uri="{28A0092B-C50C-407E-A947-70E740481C1C}">
                <a14:useLocalDpi xmlns:a14="http://schemas.microsoft.com/office/drawing/2010/main" val="0"/>
              </a:ext>
            </a:extLst>
          </a:blip>
          <a:srcRect l="68"/>
          <a:stretch>
            <a:fillRect/>
          </a:stretch>
        </p:blipFill>
        <p:spPr bwMode="gray">
          <a:xfrm>
            <a:off x="2550573" y="2034003"/>
            <a:ext cx="9648000" cy="1998917"/>
          </a:xfrm>
          <a:custGeom>
            <a:avLst/>
            <a:gdLst>
              <a:gd name="connsiteX0" fmla="*/ 630000 w 7231070"/>
              <a:gd name="connsiteY0" fmla="*/ 0 h 1997555"/>
              <a:gd name="connsiteX1" fmla="*/ 899593 w 7231070"/>
              <a:gd name="connsiteY1" fmla="*/ 0 h 1997555"/>
              <a:gd name="connsiteX2" fmla="*/ 1260000 w 7231070"/>
              <a:gd name="connsiteY2" fmla="*/ 0 h 1997555"/>
              <a:gd name="connsiteX3" fmla="*/ 7230692 w 7231070"/>
              <a:gd name="connsiteY3" fmla="*/ 0 h 1997555"/>
              <a:gd name="connsiteX4" fmla="*/ 7230692 w 7231070"/>
              <a:gd name="connsiteY4" fmla="*/ 917880 h 1997555"/>
              <a:gd name="connsiteX5" fmla="*/ 7231070 w 7231070"/>
              <a:gd name="connsiteY5" fmla="*/ 917880 h 1997555"/>
              <a:gd name="connsiteX6" fmla="*/ 7231070 w 7231070"/>
              <a:gd name="connsiteY6" fmla="*/ 1997555 h 1997555"/>
              <a:gd name="connsiteX7" fmla="*/ 1 w 7231070"/>
              <a:gd name="connsiteY7" fmla="*/ 1997555 h 1997555"/>
              <a:gd name="connsiteX8" fmla="*/ 1 w 7231070"/>
              <a:gd name="connsiteY8" fmla="*/ 1260000 h 1997555"/>
              <a:gd name="connsiteX9" fmla="*/ 0 w 7231070"/>
              <a:gd name="connsiteY9" fmla="*/ 1260000 h 1997555"/>
              <a:gd name="connsiteX10" fmla="*/ 0 w 7231070"/>
              <a:gd name="connsiteY10" fmla="*/ 630000 h 1997555"/>
              <a:gd name="connsiteX11" fmla="*/ 630000 w 7231070"/>
              <a:gd name="connsiteY11" fmla="*/ 0 h 1997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70" h="1997555">
                <a:moveTo>
                  <a:pt x="630000" y="0"/>
                </a:moveTo>
                <a:lnTo>
                  <a:pt x="899593" y="0"/>
                </a:lnTo>
                <a:lnTo>
                  <a:pt x="1260000" y="0"/>
                </a:lnTo>
                <a:lnTo>
                  <a:pt x="7230692" y="0"/>
                </a:lnTo>
                <a:lnTo>
                  <a:pt x="7230692" y="917880"/>
                </a:lnTo>
                <a:lnTo>
                  <a:pt x="7231070" y="917880"/>
                </a:lnTo>
                <a:lnTo>
                  <a:pt x="7231070" y="1997555"/>
                </a:lnTo>
                <a:lnTo>
                  <a:pt x="1" y="1997555"/>
                </a:lnTo>
                <a:lnTo>
                  <a:pt x="1" y="1260000"/>
                </a:lnTo>
                <a:lnTo>
                  <a:pt x="0" y="1260000"/>
                </a:lnTo>
                <a:lnTo>
                  <a:pt x="0" y="630000"/>
                </a:lnTo>
                <a:cubicBezTo>
                  <a:pt x="0" y="282061"/>
                  <a:pt x="282061" y="0"/>
                  <a:pt x="630000" y="0"/>
                </a:cubicBezTo>
                <a:close/>
              </a:path>
            </a:pathLst>
          </a:custGeom>
        </p:spPr>
      </p:pic>
      <p:sp>
        <p:nvSpPr>
          <p:cNvPr id="8" name="Espace réservé du texte 7"/>
          <p:cNvSpPr>
            <a:spLocks noGrp="1"/>
          </p:cNvSpPr>
          <p:nvPr>
            <p:ph type="body" sz="quarter" idx="13" hasCustomPrompt="1"/>
          </p:nvPr>
        </p:nvSpPr>
        <p:spPr bwMode="gray">
          <a:xfrm>
            <a:off x="3503712" y="4257093"/>
            <a:ext cx="8256488" cy="1835733"/>
          </a:xfrm>
        </p:spPr>
        <p:txBody>
          <a:bodyPr/>
          <a:lstStyle>
            <a:lvl1pPr>
              <a:lnSpc>
                <a:spcPct val="100000"/>
              </a:lnSpc>
              <a:spcBef>
                <a:spcPts val="0"/>
              </a:spcBef>
              <a:spcAft>
                <a:spcPts val="0"/>
              </a:spcAft>
              <a:defRPr sz="2900">
                <a:solidFill>
                  <a:schemeClr val="accent1"/>
                </a:solidFill>
                <a:latin typeface="+mn-lt"/>
              </a:defRPr>
            </a:lvl1pPr>
            <a:lvl2pPr>
              <a:lnSpc>
                <a:spcPct val="100000"/>
              </a:lnSpc>
              <a:spcBef>
                <a:spcPts val="0"/>
              </a:spcBef>
              <a:spcAft>
                <a:spcPts val="0"/>
              </a:spcAft>
              <a:defRPr sz="2100">
                <a:solidFill>
                  <a:schemeClr val="accent1"/>
                </a:solidFill>
              </a:defRPr>
            </a:lvl2pPr>
            <a:lvl3pPr marL="0">
              <a:lnSpc>
                <a:spcPct val="120000"/>
              </a:lnSpc>
              <a:spcBef>
                <a:spcPts val="0"/>
              </a:spcBef>
              <a:spcAft>
                <a:spcPts val="0"/>
              </a:spcAft>
              <a:defRPr sz="1200">
                <a:solidFill>
                  <a:schemeClr val="accent1"/>
                </a:solidFill>
                <a:latin typeface="+mn-lt"/>
              </a:defRPr>
            </a:lvl3pPr>
          </a:lstStyle>
          <a:p>
            <a:pPr lvl="0"/>
            <a:r>
              <a:rPr lang="fr-FR" noProof="0" dirty="0" smtClean="0"/>
              <a:t>Texte de niveau 1</a:t>
            </a:r>
          </a:p>
          <a:p>
            <a:pPr lvl="1"/>
            <a:r>
              <a:rPr lang="fr-FR" noProof="0" dirty="0" smtClean="0"/>
              <a:t>Texte de niveau 2</a:t>
            </a:r>
          </a:p>
          <a:p>
            <a:pPr lvl="2"/>
            <a:r>
              <a:rPr lang="fr-FR" noProof="0" dirty="0" smtClean="0"/>
              <a:t>Texte de niveau 3</a:t>
            </a:r>
          </a:p>
        </p:txBody>
      </p:sp>
      <p:sp>
        <p:nvSpPr>
          <p:cNvPr id="11" name="Espace réservé de la date 1"/>
          <p:cNvSpPr>
            <a:spLocks noGrp="1"/>
          </p:cNvSpPr>
          <p:nvPr>
            <p:ph type="dt" sz="half" idx="14"/>
          </p:nvPr>
        </p:nvSpPr>
        <p:spPr bwMode="gray">
          <a:xfrm>
            <a:off x="11760201" y="6705600"/>
            <a:ext cx="429095" cy="152400"/>
          </a:xfrm>
        </p:spPr>
        <p:txBody>
          <a:bodyPr/>
          <a:lstStyle/>
          <a:p>
            <a:fld id="{1363D951-4801-4CE4-994F-F71C8930CD4D}" type="datetime1">
              <a:rPr lang="fr-FR" smtClean="0"/>
              <a:pPr/>
              <a:t>11/03/2024</a:t>
            </a:fld>
            <a:endParaRPr lang="fr-FR" dirty="0"/>
          </a:p>
        </p:txBody>
      </p:sp>
      <p:sp>
        <p:nvSpPr>
          <p:cNvPr id="12" name="Espace réservé du pied de page 2"/>
          <p:cNvSpPr>
            <a:spLocks noGrp="1"/>
          </p:cNvSpPr>
          <p:nvPr>
            <p:ph type="ftr" sz="quarter" idx="15"/>
          </p:nvPr>
        </p:nvSpPr>
        <p:spPr bwMode="gray">
          <a:xfrm>
            <a:off x="2351618" y="6156000"/>
            <a:ext cx="8832849" cy="232968"/>
          </a:xfrm>
        </p:spPr>
        <p:txBody>
          <a:bodyPr/>
          <a:lstStyle>
            <a:lvl1pPr>
              <a:defRPr>
                <a:solidFill>
                  <a:schemeClr val="accent6"/>
                </a:solidFill>
              </a:defRPr>
            </a:lvl1pPr>
          </a:lstStyle>
          <a:p>
            <a:r>
              <a:rPr lang="fr-FR" dirty="0" smtClean="0"/>
              <a:t>Titre de la présentation</a:t>
            </a:r>
            <a:endParaRPr lang="fr-FR" dirty="0"/>
          </a:p>
        </p:txBody>
      </p:sp>
      <p:sp>
        <p:nvSpPr>
          <p:cNvPr id="13" name="Espace réservé du numéro de diapositive 9"/>
          <p:cNvSpPr>
            <a:spLocks noGrp="1"/>
          </p:cNvSpPr>
          <p:nvPr>
            <p:ph type="sldNum" sz="quarter" idx="16"/>
          </p:nvPr>
        </p:nvSpPr>
        <p:spPr bwMode="gray">
          <a:xfrm>
            <a:off x="10416119" y="6553200"/>
            <a:ext cx="768348" cy="152400"/>
          </a:xfrm>
        </p:spPr>
        <p:txBody>
          <a:bodyPr/>
          <a:lstStyle>
            <a:lvl1pPr>
              <a:defRPr>
                <a:solidFill>
                  <a:schemeClr val="accent6"/>
                </a:solidFill>
              </a:defRPr>
            </a:lvl1pPr>
          </a:lstStyle>
          <a:p>
            <a:fld id="{10C140CD-8AED-46FF-A9A2-77308F3F39AE}" type="slidenum">
              <a:rPr lang="fr-FR" smtClean="0"/>
              <a:pPr/>
              <a:t>‹N°›</a:t>
            </a:fld>
            <a:endParaRPr lang="fr-FR" dirty="0"/>
          </a:p>
        </p:txBody>
      </p:sp>
      <p:pic>
        <p:nvPicPr>
          <p:cNvPr id="10" name="Image 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83473" y="171731"/>
            <a:ext cx="984600" cy="486949"/>
          </a:xfrm>
          <a:prstGeom prst="rect">
            <a:avLst/>
          </a:prstGeom>
        </p:spPr>
      </p:pic>
      <p:pic>
        <p:nvPicPr>
          <p:cNvPr id="15" name="Image 14">
            <a:extLst>
              <a:ext uri="{FF2B5EF4-FFF2-40B4-BE49-F238E27FC236}">
                <a16:creationId xmlns:a16="http://schemas.microsoft.com/office/drawing/2014/main" id="{052A0ED1-3FEF-0A43-8552-58B203600D9C}"/>
              </a:ext>
            </a:extLst>
          </p:cNvPr>
          <p:cNvPicPr>
            <a:picLocks noChangeAspect="1"/>
          </p:cNvPicPr>
          <p:nvPr userDrawn="1"/>
        </p:nvPicPr>
        <p:blipFill>
          <a:blip r:embed="rId5"/>
          <a:stretch>
            <a:fillRect/>
          </a:stretch>
        </p:blipFill>
        <p:spPr>
          <a:xfrm>
            <a:off x="1132241" y="171731"/>
            <a:ext cx="783517" cy="485313"/>
          </a:xfrm>
          <a:prstGeom prst="rect">
            <a:avLst/>
          </a:prstGeom>
        </p:spPr>
      </p:pic>
      <p:pic>
        <p:nvPicPr>
          <p:cNvPr id="16" name="Image 15"/>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52705" y="39546"/>
            <a:ext cx="911821" cy="749685"/>
          </a:xfrm>
          <a:prstGeom prst="rect">
            <a:avLst/>
          </a:prstGeom>
        </p:spPr>
      </p:pic>
    </p:spTree>
    <p:extLst>
      <p:ext uri="{BB962C8B-B14F-4D97-AF65-F5344CB8AC3E}">
        <p14:creationId xmlns:p14="http://schemas.microsoft.com/office/powerpoint/2010/main" val="22184497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hapitre_C">
    <p:spTree>
      <p:nvGrpSpPr>
        <p:cNvPr id="1" name=""/>
        <p:cNvGrpSpPr/>
        <p:nvPr/>
      </p:nvGrpSpPr>
      <p:grpSpPr>
        <a:xfrm>
          <a:off x="0" y="0"/>
          <a:ext cx="0" cy="0"/>
          <a:chOff x="0" y="0"/>
          <a:chExt cx="0" cy="0"/>
        </a:xfrm>
      </p:grpSpPr>
      <p:pic>
        <p:nvPicPr>
          <p:cNvPr id="17" name="Imag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0" y="548653"/>
            <a:ext cx="1920000" cy="1080381"/>
          </a:xfrm>
          <a:prstGeom prst="rect">
            <a:avLst/>
          </a:prstGeom>
        </p:spPr>
      </p:pic>
      <p:pic>
        <p:nvPicPr>
          <p:cNvPr id="14" name="Image 13"/>
          <p:cNvPicPr>
            <a:picLocks noChangeAspect="1"/>
          </p:cNvPicPr>
          <p:nvPr userDrawn="1"/>
        </p:nvPicPr>
        <p:blipFill>
          <a:blip r:embed="rId3" cstate="print">
            <a:extLst>
              <a:ext uri="{28A0092B-C50C-407E-A947-70E740481C1C}">
                <a14:useLocalDpi xmlns:a14="http://schemas.microsoft.com/office/drawing/2010/main" val="0"/>
              </a:ext>
            </a:extLst>
          </a:blip>
          <a:srcRect l="68"/>
          <a:stretch>
            <a:fillRect/>
          </a:stretch>
        </p:blipFill>
        <p:spPr bwMode="gray">
          <a:xfrm>
            <a:off x="2550573" y="2034003"/>
            <a:ext cx="9648000" cy="1998917"/>
          </a:xfrm>
          <a:custGeom>
            <a:avLst/>
            <a:gdLst>
              <a:gd name="connsiteX0" fmla="*/ 630000 w 7231070"/>
              <a:gd name="connsiteY0" fmla="*/ 0 h 1997555"/>
              <a:gd name="connsiteX1" fmla="*/ 899593 w 7231070"/>
              <a:gd name="connsiteY1" fmla="*/ 0 h 1997555"/>
              <a:gd name="connsiteX2" fmla="*/ 1260000 w 7231070"/>
              <a:gd name="connsiteY2" fmla="*/ 0 h 1997555"/>
              <a:gd name="connsiteX3" fmla="*/ 7230692 w 7231070"/>
              <a:gd name="connsiteY3" fmla="*/ 0 h 1997555"/>
              <a:gd name="connsiteX4" fmla="*/ 7230692 w 7231070"/>
              <a:gd name="connsiteY4" fmla="*/ 917880 h 1997555"/>
              <a:gd name="connsiteX5" fmla="*/ 7231070 w 7231070"/>
              <a:gd name="connsiteY5" fmla="*/ 917880 h 1997555"/>
              <a:gd name="connsiteX6" fmla="*/ 7231070 w 7231070"/>
              <a:gd name="connsiteY6" fmla="*/ 1997555 h 1997555"/>
              <a:gd name="connsiteX7" fmla="*/ 1 w 7231070"/>
              <a:gd name="connsiteY7" fmla="*/ 1997555 h 1997555"/>
              <a:gd name="connsiteX8" fmla="*/ 1 w 7231070"/>
              <a:gd name="connsiteY8" fmla="*/ 1260000 h 1997555"/>
              <a:gd name="connsiteX9" fmla="*/ 0 w 7231070"/>
              <a:gd name="connsiteY9" fmla="*/ 1260000 h 1997555"/>
              <a:gd name="connsiteX10" fmla="*/ 0 w 7231070"/>
              <a:gd name="connsiteY10" fmla="*/ 630000 h 1997555"/>
              <a:gd name="connsiteX11" fmla="*/ 630000 w 7231070"/>
              <a:gd name="connsiteY11" fmla="*/ 0 h 1997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70" h="1997555">
                <a:moveTo>
                  <a:pt x="630000" y="0"/>
                </a:moveTo>
                <a:lnTo>
                  <a:pt x="899593" y="0"/>
                </a:lnTo>
                <a:lnTo>
                  <a:pt x="1260000" y="0"/>
                </a:lnTo>
                <a:lnTo>
                  <a:pt x="7230692" y="0"/>
                </a:lnTo>
                <a:lnTo>
                  <a:pt x="7230692" y="917880"/>
                </a:lnTo>
                <a:lnTo>
                  <a:pt x="7231070" y="917880"/>
                </a:lnTo>
                <a:lnTo>
                  <a:pt x="7231070" y="1997555"/>
                </a:lnTo>
                <a:lnTo>
                  <a:pt x="1" y="1997555"/>
                </a:lnTo>
                <a:lnTo>
                  <a:pt x="1" y="1260000"/>
                </a:lnTo>
                <a:lnTo>
                  <a:pt x="0" y="1260000"/>
                </a:lnTo>
                <a:lnTo>
                  <a:pt x="0" y="630000"/>
                </a:lnTo>
                <a:cubicBezTo>
                  <a:pt x="0" y="282061"/>
                  <a:pt x="282061" y="0"/>
                  <a:pt x="630000" y="0"/>
                </a:cubicBezTo>
                <a:close/>
              </a:path>
            </a:pathLst>
          </a:custGeom>
        </p:spPr>
      </p:pic>
      <p:sp>
        <p:nvSpPr>
          <p:cNvPr id="8" name="Espace réservé du texte 7"/>
          <p:cNvSpPr>
            <a:spLocks noGrp="1"/>
          </p:cNvSpPr>
          <p:nvPr>
            <p:ph type="body" sz="quarter" idx="13" hasCustomPrompt="1"/>
          </p:nvPr>
        </p:nvSpPr>
        <p:spPr bwMode="gray">
          <a:xfrm>
            <a:off x="3503712" y="4257093"/>
            <a:ext cx="8256488" cy="1835733"/>
          </a:xfrm>
        </p:spPr>
        <p:txBody>
          <a:bodyPr/>
          <a:lstStyle>
            <a:lvl1pPr>
              <a:lnSpc>
                <a:spcPct val="100000"/>
              </a:lnSpc>
              <a:spcBef>
                <a:spcPts val="0"/>
              </a:spcBef>
              <a:spcAft>
                <a:spcPts val="0"/>
              </a:spcAft>
              <a:defRPr sz="2900">
                <a:solidFill>
                  <a:schemeClr val="accent1"/>
                </a:solidFill>
                <a:latin typeface="+mn-lt"/>
              </a:defRPr>
            </a:lvl1pPr>
            <a:lvl2pPr>
              <a:lnSpc>
                <a:spcPct val="100000"/>
              </a:lnSpc>
              <a:spcBef>
                <a:spcPts val="0"/>
              </a:spcBef>
              <a:spcAft>
                <a:spcPts val="0"/>
              </a:spcAft>
              <a:defRPr sz="2100">
                <a:solidFill>
                  <a:schemeClr val="accent1"/>
                </a:solidFill>
              </a:defRPr>
            </a:lvl2pPr>
            <a:lvl3pPr marL="0">
              <a:lnSpc>
                <a:spcPct val="120000"/>
              </a:lnSpc>
              <a:spcBef>
                <a:spcPts val="0"/>
              </a:spcBef>
              <a:spcAft>
                <a:spcPts val="0"/>
              </a:spcAft>
              <a:defRPr sz="1200">
                <a:solidFill>
                  <a:schemeClr val="accent1"/>
                </a:solidFill>
                <a:latin typeface="+mn-lt"/>
              </a:defRPr>
            </a:lvl3pPr>
          </a:lstStyle>
          <a:p>
            <a:pPr lvl="0"/>
            <a:r>
              <a:rPr lang="fr-FR" noProof="0" dirty="0" smtClean="0"/>
              <a:t>Texte de niveau 1</a:t>
            </a:r>
          </a:p>
          <a:p>
            <a:pPr lvl="1"/>
            <a:r>
              <a:rPr lang="fr-FR" noProof="0" dirty="0" smtClean="0"/>
              <a:t>Texte de niveau 2</a:t>
            </a:r>
          </a:p>
          <a:p>
            <a:pPr lvl="2"/>
            <a:r>
              <a:rPr lang="fr-FR" noProof="0" dirty="0" smtClean="0"/>
              <a:t>Texte de niveau 3</a:t>
            </a:r>
          </a:p>
        </p:txBody>
      </p:sp>
      <p:sp>
        <p:nvSpPr>
          <p:cNvPr id="11" name="Espace réservé de la date 1"/>
          <p:cNvSpPr>
            <a:spLocks noGrp="1"/>
          </p:cNvSpPr>
          <p:nvPr>
            <p:ph type="dt" sz="half" idx="14"/>
          </p:nvPr>
        </p:nvSpPr>
        <p:spPr bwMode="gray">
          <a:xfrm>
            <a:off x="11760201" y="6705600"/>
            <a:ext cx="429095" cy="152400"/>
          </a:xfrm>
        </p:spPr>
        <p:txBody>
          <a:bodyPr/>
          <a:lstStyle/>
          <a:p>
            <a:fld id="{657C119C-9FF3-4265-A74F-DEFB2592FEE6}" type="datetime1">
              <a:rPr lang="fr-FR" smtClean="0"/>
              <a:pPr/>
              <a:t>11/03/2024</a:t>
            </a:fld>
            <a:endParaRPr lang="fr-FR" dirty="0"/>
          </a:p>
        </p:txBody>
      </p:sp>
      <p:sp>
        <p:nvSpPr>
          <p:cNvPr id="12" name="Espace réservé du pied de page 2"/>
          <p:cNvSpPr>
            <a:spLocks noGrp="1"/>
          </p:cNvSpPr>
          <p:nvPr>
            <p:ph type="ftr" sz="quarter" idx="15"/>
          </p:nvPr>
        </p:nvSpPr>
        <p:spPr bwMode="gray">
          <a:xfrm>
            <a:off x="2351618" y="6156000"/>
            <a:ext cx="8832849" cy="232968"/>
          </a:xfrm>
        </p:spPr>
        <p:txBody>
          <a:bodyPr/>
          <a:lstStyle>
            <a:lvl1pPr>
              <a:defRPr>
                <a:solidFill>
                  <a:schemeClr val="accent6"/>
                </a:solidFill>
              </a:defRPr>
            </a:lvl1pPr>
          </a:lstStyle>
          <a:p>
            <a:r>
              <a:rPr lang="fr-FR" dirty="0" smtClean="0"/>
              <a:t>Titre de la présentation</a:t>
            </a:r>
            <a:endParaRPr lang="fr-FR" dirty="0"/>
          </a:p>
        </p:txBody>
      </p:sp>
      <p:sp>
        <p:nvSpPr>
          <p:cNvPr id="13" name="Espace réservé du numéro de diapositive 9"/>
          <p:cNvSpPr>
            <a:spLocks noGrp="1"/>
          </p:cNvSpPr>
          <p:nvPr>
            <p:ph type="sldNum" sz="quarter" idx="16"/>
          </p:nvPr>
        </p:nvSpPr>
        <p:spPr bwMode="gray">
          <a:xfrm>
            <a:off x="10416119" y="6553200"/>
            <a:ext cx="768348" cy="152400"/>
          </a:xfrm>
        </p:spPr>
        <p:txBody>
          <a:bodyPr/>
          <a:lstStyle>
            <a:lvl1pPr>
              <a:defRPr>
                <a:solidFill>
                  <a:schemeClr val="accent6"/>
                </a:solidFill>
              </a:defRPr>
            </a:lvl1pPr>
          </a:lstStyle>
          <a:p>
            <a:fld id="{10C140CD-8AED-46FF-A9A2-77308F3F39AE}" type="slidenum">
              <a:rPr lang="fr-FR" smtClean="0"/>
              <a:pPr/>
              <a:t>‹N°›</a:t>
            </a:fld>
            <a:endParaRPr lang="fr-FR" dirty="0"/>
          </a:p>
        </p:txBody>
      </p:sp>
      <p:pic>
        <p:nvPicPr>
          <p:cNvPr id="10" name="Image 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83473" y="171731"/>
            <a:ext cx="984600" cy="486949"/>
          </a:xfrm>
          <a:prstGeom prst="rect">
            <a:avLst/>
          </a:prstGeom>
        </p:spPr>
      </p:pic>
      <p:pic>
        <p:nvPicPr>
          <p:cNvPr id="15" name="Image 14">
            <a:extLst>
              <a:ext uri="{FF2B5EF4-FFF2-40B4-BE49-F238E27FC236}">
                <a16:creationId xmlns:a16="http://schemas.microsoft.com/office/drawing/2014/main" id="{052A0ED1-3FEF-0A43-8552-58B203600D9C}"/>
              </a:ext>
            </a:extLst>
          </p:cNvPr>
          <p:cNvPicPr>
            <a:picLocks noChangeAspect="1"/>
          </p:cNvPicPr>
          <p:nvPr userDrawn="1"/>
        </p:nvPicPr>
        <p:blipFill>
          <a:blip r:embed="rId5"/>
          <a:stretch>
            <a:fillRect/>
          </a:stretch>
        </p:blipFill>
        <p:spPr>
          <a:xfrm>
            <a:off x="1132241" y="171731"/>
            <a:ext cx="783517" cy="485313"/>
          </a:xfrm>
          <a:prstGeom prst="rect">
            <a:avLst/>
          </a:prstGeom>
        </p:spPr>
      </p:pic>
      <p:pic>
        <p:nvPicPr>
          <p:cNvPr id="16" name="Image 15"/>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52705" y="39546"/>
            <a:ext cx="911821" cy="749685"/>
          </a:xfrm>
          <a:prstGeom prst="rect">
            <a:avLst/>
          </a:prstGeom>
        </p:spPr>
      </p:pic>
    </p:spTree>
    <p:extLst>
      <p:ext uri="{BB962C8B-B14F-4D97-AF65-F5344CB8AC3E}">
        <p14:creationId xmlns:p14="http://schemas.microsoft.com/office/powerpoint/2010/main" val="201069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hapitre_D">
    <p:spTree>
      <p:nvGrpSpPr>
        <p:cNvPr id="1" name=""/>
        <p:cNvGrpSpPr/>
        <p:nvPr/>
      </p:nvGrpSpPr>
      <p:grpSpPr>
        <a:xfrm>
          <a:off x="0" y="0"/>
          <a:ext cx="0" cy="0"/>
          <a:chOff x="0" y="0"/>
          <a:chExt cx="0" cy="0"/>
        </a:xfrm>
      </p:grpSpPr>
      <p:pic>
        <p:nvPicPr>
          <p:cNvPr id="17" name="Imag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0" y="548653"/>
            <a:ext cx="1920000" cy="1080381"/>
          </a:xfrm>
          <a:prstGeom prst="rect">
            <a:avLst/>
          </a:prstGeom>
        </p:spPr>
      </p:pic>
      <p:sp>
        <p:nvSpPr>
          <p:cNvPr id="14" name="Espace réservé pour une image  13"/>
          <p:cNvSpPr>
            <a:spLocks noGrp="1"/>
          </p:cNvSpPr>
          <p:nvPr>
            <p:ph type="pic" sz="quarter" idx="17"/>
          </p:nvPr>
        </p:nvSpPr>
        <p:spPr bwMode="gray">
          <a:xfrm>
            <a:off x="2550573" y="2034001"/>
            <a:ext cx="9648000" cy="1998000"/>
          </a:xfrm>
          <a:custGeom>
            <a:avLst/>
            <a:gdLst>
              <a:gd name="connsiteX0" fmla="*/ 630000 w 7231070"/>
              <a:gd name="connsiteY0" fmla="*/ 0 h 1998000"/>
              <a:gd name="connsiteX1" fmla="*/ 899593 w 7231070"/>
              <a:gd name="connsiteY1" fmla="*/ 0 h 1998000"/>
              <a:gd name="connsiteX2" fmla="*/ 1260000 w 7231070"/>
              <a:gd name="connsiteY2" fmla="*/ 0 h 1998000"/>
              <a:gd name="connsiteX3" fmla="*/ 7230692 w 7231070"/>
              <a:gd name="connsiteY3" fmla="*/ 0 h 1998000"/>
              <a:gd name="connsiteX4" fmla="*/ 7230692 w 7231070"/>
              <a:gd name="connsiteY4" fmla="*/ 917880 h 1998000"/>
              <a:gd name="connsiteX5" fmla="*/ 7231070 w 7231070"/>
              <a:gd name="connsiteY5" fmla="*/ 917880 h 1998000"/>
              <a:gd name="connsiteX6" fmla="*/ 7231070 w 7231070"/>
              <a:gd name="connsiteY6" fmla="*/ 1998000 h 1998000"/>
              <a:gd name="connsiteX7" fmla="*/ 7230692 w 7231070"/>
              <a:gd name="connsiteY7" fmla="*/ 1998000 h 1998000"/>
              <a:gd name="connsiteX8" fmla="*/ 899593 w 7231070"/>
              <a:gd name="connsiteY8" fmla="*/ 1998000 h 1998000"/>
              <a:gd name="connsiteX9" fmla="*/ 1 w 7231070"/>
              <a:gd name="connsiteY9" fmla="*/ 1998000 h 1998000"/>
              <a:gd name="connsiteX10" fmla="*/ 1 w 7231070"/>
              <a:gd name="connsiteY10" fmla="*/ 1260000 h 1998000"/>
              <a:gd name="connsiteX11" fmla="*/ 0 w 7231070"/>
              <a:gd name="connsiteY11" fmla="*/ 1260000 h 1998000"/>
              <a:gd name="connsiteX12" fmla="*/ 0 w 7231070"/>
              <a:gd name="connsiteY12" fmla="*/ 630000 h 1998000"/>
              <a:gd name="connsiteX13" fmla="*/ 630000 w 7231070"/>
              <a:gd name="connsiteY13" fmla="*/ 0 h 199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31070" h="1998000">
                <a:moveTo>
                  <a:pt x="630000" y="0"/>
                </a:moveTo>
                <a:lnTo>
                  <a:pt x="899593" y="0"/>
                </a:lnTo>
                <a:lnTo>
                  <a:pt x="1260000" y="0"/>
                </a:lnTo>
                <a:lnTo>
                  <a:pt x="7230692" y="0"/>
                </a:lnTo>
                <a:lnTo>
                  <a:pt x="7230692" y="917880"/>
                </a:lnTo>
                <a:lnTo>
                  <a:pt x="7231070" y="917880"/>
                </a:lnTo>
                <a:lnTo>
                  <a:pt x="7231070" y="1998000"/>
                </a:lnTo>
                <a:lnTo>
                  <a:pt x="7230692" y="1998000"/>
                </a:lnTo>
                <a:lnTo>
                  <a:pt x="899593" y="1998000"/>
                </a:lnTo>
                <a:lnTo>
                  <a:pt x="1" y="1998000"/>
                </a:lnTo>
                <a:lnTo>
                  <a:pt x="1" y="1260000"/>
                </a:lnTo>
                <a:lnTo>
                  <a:pt x="0" y="1260000"/>
                </a:lnTo>
                <a:lnTo>
                  <a:pt x="0" y="630000"/>
                </a:lnTo>
                <a:cubicBezTo>
                  <a:pt x="0" y="282061"/>
                  <a:pt x="282061" y="0"/>
                  <a:pt x="630000" y="0"/>
                </a:cubicBezTo>
                <a:close/>
              </a:path>
            </a:pathLst>
          </a:custGeom>
        </p:spPr>
        <p:txBody>
          <a:bodyPr wrap="square" tIns="1080000" anchor="ctr" anchorCtr="0">
            <a:noAutofit/>
          </a:bodyPr>
          <a:lstStyle>
            <a:lvl1pPr algn="ctr">
              <a:defRPr/>
            </a:lvl1pPr>
          </a:lstStyle>
          <a:p>
            <a:r>
              <a:rPr lang="fr-FR" smtClean="0"/>
              <a:t>Cliquez sur l'icône pour ajouter une image</a:t>
            </a:r>
            <a:endParaRPr lang="fr-FR"/>
          </a:p>
        </p:txBody>
      </p:sp>
      <p:sp>
        <p:nvSpPr>
          <p:cNvPr id="8" name="Espace réservé du texte 7"/>
          <p:cNvSpPr>
            <a:spLocks noGrp="1"/>
          </p:cNvSpPr>
          <p:nvPr>
            <p:ph type="body" sz="quarter" idx="13" hasCustomPrompt="1"/>
          </p:nvPr>
        </p:nvSpPr>
        <p:spPr bwMode="gray">
          <a:xfrm>
            <a:off x="3503712" y="4257093"/>
            <a:ext cx="8256488" cy="1835733"/>
          </a:xfrm>
        </p:spPr>
        <p:txBody>
          <a:bodyPr/>
          <a:lstStyle>
            <a:lvl1pPr>
              <a:lnSpc>
                <a:spcPct val="100000"/>
              </a:lnSpc>
              <a:spcBef>
                <a:spcPts val="0"/>
              </a:spcBef>
              <a:spcAft>
                <a:spcPts val="0"/>
              </a:spcAft>
              <a:defRPr sz="2900">
                <a:solidFill>
                  <a:schemeClr val="accent1"/>
                </a:solidFill>
                <a:latin typeface="+mn-lt"/>
              </a:defRPr>
            </a:lvl1pPr>
            <a:lvl2pPr>
              <a:lnSpc>
                <a:spcPct val="100000"/>
              </a:lnSpc>
              <a:spcBef>
                <a:spcPts val="0"/>
              </a:spcBef>
              <a:spcAft>
                <a:spcPts val="0"/>
              </a:spcAft>
              <a:defRPr sz="2100">
                <a:solidFill>
                  <a:schemeClr val="accent1"/>
                </a:solidFill>
              </a:defRPr>
            </a:lvl2pPr>
            <a:lvl3pPr marL="0">
              <a:lnSpc>
                <a:spcPct val="120000"/>
              </a:lnSpc>
              <a:spcBef>
                <a:spcPts val="0"/>
              </a:spcBef>
              <a:spcAft>
                <a:spcPts val="0"/>
              </a:spcAft>
              <a:defRPr sz="1200">
                <a:solidFill>
                  <a:schemeClr val="accent1"/>
                </a:solidFill>
                <a:latin typeface="+mn-lt"/>
              </a:defRPr>
            </a:lvl3pPr>
          </a:lstStyle>
          <a:p>
            <a:pPr lvl="0"/>
            <a:r>
              <a:rPr lang="fr-FR" noProof="0" dirty="0" smtClean="0"/>
              <a:t>Texte de niveau 1</a:t>
            </a:r>
          </a:p>
          <a:p>
            <a:pPr lvl="1"/>
            <a:r>
              <a:rPr lang="fr-FR" noProof="0" dirty="0" smtClean="0"/>
              <a:t>Texte de niveau 2</a:t>
            </a:r>
          </a:p>
          <a:p>
            <a:pPr lvl="2"/>
            <a:r>
              <a:rPr lang="fr-FR" noProof="0" dirty="0" smtClean="0"/>
              <a:t>Texte de niveau 3</a:t>
            </a:r>
          </a:p>
        </p:txBody>
      </p:sp>
      <p:sp>
        <p:nvSpPr>
          <p:cNvPr id="11" name="Espace réservé de la date 1"/>
          <p:cNvSpPr>
            <a:spLocks noGrp="1"/>
          </p:cNvSpPr>
          <p:nvPr>
            <p:ph type="dt" sz="half" idx="14"/>
          </p:nvPr>
        </p:nvSpPr>
        <p:spPr bwMode="gray">
          <a:xfrm>
            <a:off x="11760201" y="6705600"/>
            <a:ext cx="429095" cy="152400"/>
          </a:xfrm>
        </p:spPr>
        <p:txBody>
          <a:bodyPr/>
          <a:lstStyle/>
          <a:p>
            <a:fld id="{8197A840-86ED-47C9-965B-C7D4536BA6CA}" type="datetime1">
              <a:rPr lang="fr-FR" smtClean="0"/>
              <a:pPr/>
              <a:t>11/03/2024</a:t>
            </a:fld>
            <a:endParaRPr lang="fr-FR" dirty="0"/>
          </a:p>
        </p:txBody>
      </p:sp>
      <p:sp>
        <p:nvSpPr>
          <p:cNvPr id="12" name="Espace réservé du pied de page 2"/>
          <p:cNvSpPr>
            <a:spLocks noGrp="1"/>
          </p:cNvSpPr>
          <p:nvPr>
            <p:ph type="ftr" sz="quarter" idx="15"/>
          </p:nvPr>
        </p:nvSpPr>
        <p:spPr bwMode="gray">
          <a:xfrm>
            <a:off x="2351618" y="6156000"/>
            <a:ext cx="8832849" cy="232968"/>
          </a:xfrm>
        </p:spPr>
        <p:txBody>
          <a:bodyPr/>
          <a:lstStyle>
            <a:lvl1pPr>
              <a:defRPr>
                <a:solidFill>
                  <a:schemeClr val="accent6"/>
                </a:solidFill>
              </a:defRPr>
            </a:lvl1pPr>
          </a:lstStyle>
          <a:p>
            <a:r>
              <a:rPr lang="fr-FR" smtClean="0"/>
              <a:t>Titre de la présentation</a:t>
            </a:r>
            <a:endParaRPr lang="fr-FR" dirty="0"/>
          </a:p>
        </p:txBody>
      </p:sp>
      <p:sp>
        <p:nvSpPr>
          <p:cNvPr id="13" name="Espace réservé du numéro de diapositive 9"/>
          <p:cNvSpPr>
            <a:spLocks noGrp="1"/>
          </p:cNvSpPr>
          <p:nvPr>
            <p:ph type="sldNum" sz="quarter" idx="16"/>
          </p:nvPr>
        </p:nvSpPr>
        <p:spPr bwMode="gray">
          <a:xfrm>
            <a:off x="10416119" y="6553200"/>
            <a:ext cx="768348" cy="152400"/>
          </a:xfrm>
        </p:spPr>
        <p:txBody>
          <a:bodyPr/>
          <a:lstStyle>
            <a:lvl1pPr>
              <a:defRPr>
                <a:solidFill>
                  <a:schemeClr val="accent6"/>
                </a:solidFill>
              </a:defRPr>
            </a:lvl1pPr>
          </a:lstStyle>
          <a:p>
            <a:fld id="{10C140CD-8AED-46FF-A9A2-77308F3F39AE}" type="slidenum">
              <a:rPr lang="fr-FR" smtClean="0"/>
              <a:pPr/>
              <a:t>‹N°›</a:t>
            </a:fld>
            <a:endParaRPr lang="fr-FR" dirty="0"/>
          </a:p>
        </p:txBody>
      </p:sp>
      <p:pic>
        <p:nvPicPr>
          <p:cNvPr id="10" name="Image 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983473" y="171731"/>
            <a:ext cx="984600" cy="486949"/>
          </a:xfrm>
          <a:prstGeom prst="rect">
            <a:avLst/>
          </a:prstGeom>
        </p:spPr>
      </p:pic>
      <p:pic>
        <p:nvPicPr>
          <p:cNvPr id="15" name="Image 14">
            <a:extLst>
              <a:ext uri="{FF2B5EF4-FFF2-40B4-BE49-F238E27FC236}">
                <a16:creationId xmlns:a16="http://schemas.microsoft.com/office/drawing/2014/main" id="{052A0ED1-3FEF-0A43-8552-58B203600D9C}"/>
              </a:ext>
            </a:extLst>
          </p:cNvPr>
          <p:cNvPicPr>
            <a:picLocks noChangeAspect="1"/>
          </p:cNvPicPr>
          <p:nvPr userDrawn="1"/>
        </p:nvPicPr>
        <p:blipFill>
          <a:blip r:embed="rId4"/>
          <a:stretch>
            <a:fillRect/>
          </a:stretch>
        </p:blipFill>
        <p:spPr>
          <a:xfrm>
            <a:off x="1132241" y="171731"/>
            <a:ext cx="783517" cy="485313"/>
          </a:xfrm>
          <a:prstGeom prst="rect">
            <a:avLst/>
          </a:prstGeom>
        </p:spPr>
      </p:pic>
      <p:pic>
        <p:nvPicPr>
          <p:cNvPr id="16" name="Image 15"/>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52705" y="39546"/>
            <a:ext cx="911821" cy="749685"/>
          </a:xfrm>
          <a:prstGeom prst="rect">
            <a:avLst/>
          </a:prstGeom>
        </p:spPr>
      </p:pic>
    </p:spTree>
    <p:extLst>
      <p:ext uri="{BB962C8B-B14F-4D97-AF65-F5344CB8AC3E}">
        <p14:creationId xmlns:p14="http://schemas.microsoft.com/office/powerpoint/2010/main" val="2900007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11" name="Espace réservé de la date 10"/>
          <p:cNvSpPr>
            <a:spLocks noGrp="1"/>
          </p:cNvSpPr>
          <p:nvPr>
            <p:ph type="dt" sz="half" idx="10"/>
          </p:nvPr>
        </p:nvSpPr>
        <p:spPr bwMode="gray"/>
        <p:txBody>
          <a:bodyPr/>
          <a:lstStyle/>
          <a:p>
            <a:fld id="{CA461472-4D02-4E3B-8474-CDB85EE37559}" type="datetime1">
              <a:rPr lang="fr-FR" smtClean="0"/>
              <a:pPr/>
              <a:t>11/03/2024</a:t>
            </a:fld>
            <a:endParaRPr lang="fr-FR"/>
          </a:p>
        </p:txBody>
      </p:sp>
      <p:sp>
        <p:nvSpPr>
          <p:cNvPr id="12" name="Espace réservé du numéro de diapositive 11"/>
          <p:cNvSpPr>
            <a:spLocks noGrp="1"/>
          </p:cNvSpPr>
          <p:nvPr>
            <p:ph type="sldNum" sz="quarter" idx="11"/>
          </p:nvPr>
        </p:nvSpPr>
        <p:spPr bwMode="gray"/>
        <p:txBody>
          <a:bodyPr/>
          <a:lstStyle/>
          <a:p>
            <a:fld id="{10C140CD-8AED-46FF-A9A2-77308F3F39AE}" type="slidenum">
              <a:rPr lang="fr-FR" smtClean="0"/>
              <a:pPr/>
              <a:t>‹N°›</a:t>
            </a:fld>
            <a:endParaRPr lang="fr-FR"/>
          </a:p>
        </p:txBody>
      </p:sp>
      <p:sp>
        <p:nvSpPr>
          <p:cNvPr id="13" name="Espace réservé du pied de page 12"/>
          <p:cNvSpPr>
            <a:spLocks noGrp="1"/>
          </p:cNvSpPr>
          <p:nvPr>
            <p:ph type="ftr" sz="quarter" idx="12"/>
          </p:nvPr>
        </p:nvSpPr>
        <p:spPr bwMode="gray"/>
        <p:txBody>
          <a:bodyPr/>
          <a:lstStyle/>
          <a:p>
            <a:r>
              <a:rPr lang="fr-FR" smtClean="0"/>
              <a:t>Titre de la présentation</a:t>
            </a:r>
            <a:endParaRPr lang="fr-FR"/>
          </a:p>
        </p:txBody>
      </p:sp>
      <p:sp>
        <p:nvSpPr>
          <p:cNvPr id="5" name="Espace réservé du texte 4"/>
          <p:cNvSpPr>
            <a:spLocks noGrp="1"/>
          </p:cNvSpPr>
          <p:nvPr>
            <p:ph type="body" sz="quarter" idx="13" hasCustomPrompt="1"/>
          </p:nvPr>
        </p:nvSpPr>
        <p:spPr bwMode="gray">
          <a:xfrm>
            <a:off x="2351618" y="404814"/>
            <a:ext cx="9408583" cy="1152525"/>
          </a:xfrm>
        </p:spPr>
        <p:txBody>
          <a:bodyPr/>
          <a:lstStyle>
            <a:lvl1pPr>
              <a:lnSpc>
                <a:spcPct val="100000"/>
              </a:lnSpc>
              <a:spcBef>
                <a:spcPts val="0"/>
              </a:spcBef>
              <a:spcAft>
                <a:spcPts val="0"/>
              </a:spcAft>
              <a:defRPr sz="2900">
                <a:solidFill>
                  <a:schemeClr val="accent6"/>
                </a:solidFill>
                <a:latin typeface="+mn-lt"/>
              </a:defRPr>
            </a:lvl1pPr>
            <a:lvl2pPr>
              <a:lnSpc>
                <a:spcPct val="100000"/>
              </a:lnSpc>
              <a:spcBef>
                <a:spcPts val="0"/>
              </a:spcBef>
              <a:spcAft>
                <a:spcPts val="0"/>
              </a:spcAft>
              <a:defRPr sz="2100"/>
            </a:lvl2pPr>
          </a:lstStyle>
          <a:p>
            <a:pPr lvl="0"/>
            <a:r>
              <a:rPr lang="fr-FR" dirty="0" smtClean="0"/>
              <a:t>Titre</a:t>
            </a:r>
          </a:p>
          <a:p>
            <a:pPr lvl="1"/>
            <a:r>
              <a:rPr lang="fr-FR" dirty="0" smtClean="0"/>
              <a:t>Sous-titre</a:t>
            </a:r>
          </a:p>
        </p:txBody>
      </p:sp>
      <p:sp>
        <p:nvSpPr>
          <p:cNvPr id="7" name="Espace réservé du contenu 6"/>
          <p:cNvSpPr>
            <a:spLocks noGrp="1"/>
          </p:cNvSpPr>
          <p:nvPr>
            <p:ph sz="quarter" idx="14" hasCustomPrompt="1"/>
          </p:nvPr>
        </p:nvSpPr>
        <p:spPr bwMode="gray">
          <a:xfrm>
            <a:off x="1824568" y="1989139"/>
            <a:ext cx="9935633" cy="4103687"/>
          </a:xfrm>
        </p:spPr>
        <p:txBody>
          <a:bodyPr/>
          <a:lstStyle>
            <a:lvl5pPr>
              <a:defRPr/>
            </a:lvl5pPr>
            <a:lvl6pPr>
              <a:defRPr/>
            </a:lvl6pPr>
          </a:lstStyle>
          <a:p>
            <a:pPr lvl="0"/>
            <a:r>
              <a:rPr lang="fr-FR" noProof="0" dirty="0" smtClean="0"/>
              <a:t>Texte de niveau 1</a:t>
            </a:r>
          </a:p>
          <a:p>
            <a:pPr lvl="1"/>
            <a:r>
              <a:rPr lang="fr-FR" noProof="0" dirty="0" smtClean="0"/>
              <a:t>Texte de niveau 2</a:t>
            </a:r>
          </a:p>
          <a:p>
            <a:pPr lvl="2"/>
            <a:r>
              <a:rPr lang="fr-FR" noProof="0" dirty="0" smtClean="0"/>
              <a:t>Texte de niveau 3</a:t>
            </a:r>
          </a:p>
          <a:p>
            <a:pPr lvl="3"/>
            <a:r>
              <a:rPr lang="fr-FR" noProof="0" dirty="0" smtClean="0"/>
              <a:t>Texte de niveau 4</a:t>
            </a:r>
          </a:p>
          <a:p>
            <a:pPr lvl="4"/>
            <a:r>
              <a:rPr lang="fr-FR" noProof="0" dirty="0" smtClean="0"/>
              <a:t>Texte de niveau 5</a:t>
            </a:r>
          </a:p>
          <a:p>
            <a:pPr lvl="5"/>
            <a:r>
              <a:rPr lang="fr-FR" noProof="0" dirty="0" smtClean="0"/>
              <a:t>Texte de niveau 6</a:t>
            </a:r>
            <a:endParaRPr lang="fr-FR" noProof="0" dirty="0"/>
          </a:p>
        </p:txBody>
      </p:sp>
      <p:pic>
        <p:nvPicPr>
          <p:cNvPr id="8" name="Imag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983473" y="171731"/>
            <a:ext cx="984600" cy="486949"/>
          </a:xfrm>
          <a:prstGeom prst="rect">
            <a:avLst/>
          </a:prstGeom>
        </p:spPr>
      </p:pic>
      <p:pic>
        <p:nvPicPr>
          <p:cNvPr id="9" name="Image 8">
            <a:extLst>
              <a:ext uri="{FF2B5EF4-FFF2-40B4-BE49-F238E27FC236}">
                <a16:creationId xmlns:a16="http://schemas.microsoft.com/office/drawing/2014/main" id="{052A0ED1-3FEF-0A43-8552-58B203600D9C}"/>
              </a:ext>
            </a:extLst>
          </p:cNvPr>
          <p:cNvPicPr>
            <a:picLocks noChangeAspect="1"/>
          </p:cNvPicPr>
          <p:nvPr userDrawn="1"/>
        </p:nvPicPr>
        <p:blipFill>
          <a:blip r:embed="rId3"/>
          <a:stretch>
            <a:fillRect/>
          </a:stretch>
        </p:blipFill>
        <p:spPr>
          <a:xfrm>
            <a:off x="1132241" y="171731"/>
            <a:ext cx="783517" cy="485313"/>
          </a:xfrm>
          <a:prstGeom prst="rect">
            <a:avLst/>
          </a:prstGeom>
        </p:spPr>
      </p:pic>
      <p:pic>
        <p:nvPicPr>
          <p:cNvPr id="10" name="Image 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2705" y="39546"/>
            <a:ext cx="911821" cy="749685"/>
          </a:xfrm>
          <a:prstGeom prst="rect">
            <a:avLst/>
          </a:prstGeom>
        </p:spPr>
      </p:pic>
    </p:spTree>
    <p:extLst>
      <p:ext uri="{BB962C8B-B14F-4D97-AF65-F5344CB8AC3E}">
        <p14:creationId xmlns:p14="http://schemas.microsoft.com/office/powerpoint/2010/main" val="1440722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re, image et contenu">
    <p:spTree>
      <p:nvGrpSpPr>
        <p:cNvPr id="1" name=""/>
        <p:cNvGrpSpPr/>
        <p:nvPr/>
      </p:nvGrpSpPr>
      <p:grpSpPr>
        <a:xfrm>
          <a:off x="0" y="0"/>
          <a:ext cx="0" cy="0"/>
          <a:chOff x="0" y="0"/>
          <a:chExt cx="0" cy="0"/>
        </a:xfrm>
      </p:grpSpPr>
      <p:sp>
        <p:nvSpPr>
          <p:cNvPr id="11" name="Espace réservé de la date 10"/>
          <p:cNvSpPr>
            <a:spLocks noGrp="1"/>
          </p:cNvSpPr>
          <p:nvPr>
            <p:ph type="dt" sz="half" idx="10"/>
          </p:nvPr>
        </p:nvSpPr>
        <p:spPr bwMode="gray"/>
        <p:txBody>
          <a:bodyPr/>
          <a:lstStyle/>
          <a:p>
            <a:fld id="{8FE97C64-61DE-4E7F-9C8C-7D44FFD87C3A}" type="datetime1">
              <a:rPr lang="fr-FR" smtClean="0"/>
              <a:pPr/>
              <a:t>11/03/2024</a:t>
            </a:fld>
            <a:endParaRPr lang="fr-FR"/>
          </a:p>
        </p:txBody>
      </p:sp>
      <p:sp>
        <p:nvSpPr>
          <p:cNvPr id="12" name="Espace réservé du numéro de diapositive 11"/>
          <p:cNvSpPr>
            <a:spLocks noGrp="1"/>
          </p:cNvSpPr>
          <p:nvPr>
            <p:ph type="sldNum" sz="quarter" idx="11"/>
          </p:nvPr>
        </p:nvSpPr>
        <p:spPr bwMode="gray"/>
        <p:txBody>
          <a:bodyPr/>
          <a:lstStyle/>
          <a:p>
            <a:fld id="{10C140CD-8AED-46FF-A9A2-77308F3F39AE}" type="slidenum">
              <a:rPr lang="fr-FR" smtClean="0"/>
              <a:pPr/>
              <a:t>‹N°›</a:t>
            </a:fld>
            <a:endParaRPr lang="fr-FR"/>
          </a:p>
        </p:txBody>
      </p:sp>
      <p:sp>
        <p:nvSpPr>
          <p:cNvPr id="13" name="Espace réservé du pied de page 12"/>
          <p:cNvSpPr>
            <a:spLocks noGrp="1"/>
          </p:cNvSpPr>
          <p:nvPr>
            <p:ph type="ftr" sz="quarter" idx="12"/>
          </p:nvPr>
        </p:nvSpPr>
        <p:spPr bwMode="gray"/>
        <p:txBody>
          <a:bodyPr/>
          <a:lstStyle/>
          <a:p>
            <a:r>
              <a:rPr lang="fr-FR" smtClean="0"/>
              <a:t>Titre de la présentation</a:t>
            </a:r>
            <a:endParaRPr lang="fr-FR"/>
          </a:p>
        </p:txBody>
      </p:sp>
      <p:sp>
        <p:nvSpPr>
          <p:cNvPr id="5" name="Espace réservé du texte 4"/>
          <p:cNvSpPr>
            <a:spLocks noGrp="1"/>
          </p:cNvSpPr>
          <p:nvPr>
            <p:ph type="body" sz="quarter" idx="13" hasCustomPrompt="1"/>
          </p:nvPr>
        </p:nvSpPr>
        <p:spPr bwMode="gray">
          <a:xfrm>
            <a:off x="2351618" y="404814"/>
            <a:ext cx="9408583" cy="1152525"/>
          </a:xfrm>
        </p:spPr>
        <p:txBody>
          <a:bodyPr/>
          <a:lstStyle>
            <a:lvl1pPr>
              <a:lnSpc>
                <a:spcPct val="100000"/>
              </a:lnSpc>
              <a:spcBef>
                <a:spcPts val="0"/>
              </a:spcBef>
              <a:spcAft>
                <a:spcPts val="0"/>
              </a:spcAft>
              <a:defRPr sz="2900">
                <a:solidFill>
                  <a:schemeClr val="accent6"/>
                </a:solidFill>
                <a:latin typeface="+mn-lt"/>
              </a:defRPr>
            </a:lvl1pPr>
            <a:lvl2pPr>
              <a:lnSpc>
                <a:spcPct val="100000"/>
              </a:lnSpc>
              <a:spcBef>
                <a:spcPts val="0"/>
              </a:spcBef>
              <a:spcAft>
                <a:spcPts val="0"/>
              </a:spcAft>
              <a:defRPr sz="2100"/>
            </a:lvl2pPr>
          </a:lstStyle>
          <a:p>
            <a:pPr lvl="0"/>
            <a:r>
              <a:rPr lang="fr-FR" dirty="0" smtClean="0"/>
              <a:t>Titre</a:t>
            </a:r>
          </a:p>
          <a:p>
            <a:pPr lvl="1"/>
            <a:r>
              <a:rPr lang="fr-FR" dirty="0" smtClean="0"/>
              <a:t>Sous-titre</a:t>
            </a:r>
          </a:p>
        </p:txBody>
      </p:sp>
      <p:sp>
        <p:nvSpPr>
          <p:cNvPr id="3" name="Espace réservé pour une image  2"/>
          <p:cNvSpPr>
            <a:spLocks noGrp="1"/>
          </p:cNvSpPr>
          <p:nvPr>
            <p:ph type="pic" sz="quarter" idx="14"/>
          </p:nvPr>
        </p:nvSpPr>
        <p:spPr bwMode="gray">
          <a:xfrm>
            <a:off x="2112434" y="1591200"/>
            <a:ext cx="3119967" cy="1871662"/>
          </a:xfrm>
        </p:spPr>
        <p:txBody>
          <a:bodyPr tIns="720000" anchor="ctr" anchorCtr="0"/>
          <a:lstStyle>
            <a:lvl1pPr algn="ctr">
              <a:defRPr/>
            </a:lvl1pPr>
          </a:lstStyle>
          <a:p>
            <a:r>
              <a:rPr lang="fr-FR" smtClean="0"/>
              <a:t>Cliquez sur l'icône pour ajouter une image</a:t>
            </a:r>
            <a:endParaRPr lang="fr-FR"/>
          </a:p>
        </p:txBody>
      </p:sp>
      <p:sp>
        <p:nvSpPr>
          <p:cNvPr id="6" name="Espace réservé du texte 5"/>
          <p:cNvSpPr>
            <a:spLocks noGrp="1"/>
          </p:cNvSpPr>
          <p:nvPr>
            <p:ph type="body" sz="quarter" idx="15" hasCustomPrompt="1"/>
          </p:nvPr>
        </p:nvSpPr>
        <p:spPr bwMode="gray">
          <a:xfrm>
            <a:off x="5232400" y="1591200"/>
            <a:ext cx="4320117" cy="1872000"/>
          </a:xfrm>
          <a:solidFill>
            <a:schemeClr val="accent1"/>
          </a:solidFill>
        </p:spPr>
        <p:txBody>
          <a:bodyPr lIns="576000" tIns="36000" rIns="72000" bIns="36000" anchor="ctr" anchorCtr="0"/>
          <a:lstStyle>
            <a:lvl1pPr marL="0">
              <a:lnSpc>
                <a:spcPct val="100000"/>
              </a:lnSpc>
              <a:spcBef>
                <a:spcPts val="0"/>
              </a:spcBef>
              <a:spcAft>
                <a:spcPts val="0"/>
              </a:spcAft>
              <a:defRPr sz="1200">
                <a:solidFill>
                  <a:schemeClr val="bg1"/>
                </a:solidFill>
              </a:defRPr>
            </a:lvl1pPr>
            <a:lvl2pPr marL="0">
              <a:lnSpc>
                <a:spcPct val="90000"/>
              </a:lnSpc>
              <a:spcBef>
                <a:spcPts val="0"/>
              </a:spcBef>
              <a:spcAft>
                <a:spcPts val="0"/>
              </a:spcAft>
              <a:defRPr sz="5100">
                <a:solidFill>
                  <a:schemeClr val="bg1"/>
                </a:solidFill>
              </a:defRPr>
            </a:lvl2pPr>
            <a:lvl3pPr marL="0">
              <a:lnSpc>
                <a:spcPct val="100000"/>
              </a:lnSpc>
              <a:spcBef>
                <a:spcPts val="0"/>
              </a:spcBef>
              <a:spcAft>
                <a:spcPts val="0"/>
              </a:spcAft>
              <a:defRPr sz="950">
                <a:solidFill>
                  <a:schemeClr val="bg1"/>
                </a:solidFill>
                <a:latin typeface="+mn-lt"/>
              </a:defRPr>
            </a:lvl3pPr>
          </a:lstStyle>
          <a:p>
            <a:pPr lvl="0"/>
            <a:r>
              <a:rPr lang="fr-FR" noProof="0" dirty="0" smtClean="0"/>
              <a:t>Texte de niveau 1</a:t>
            </a:r>
          </a:p>
          <a:p>
            <a:pPr lvl="1"/>
            <a:r>
              <a:rPr lang="fr-FR" noProof="0" dirty="0" smtClean="0"/>
              <a:t>XX%</a:t>
            </a:r>
          </a:p>
          <a:p>
            <a:pPr lvl="2"/>
            <a:r>
              <a:rPr lang="fr-FR" noProof="0" dirty="0" smtClean="0"/>
              <a:t>Texte de niveau 3</a:t>
            </a:r>
          </a:p>
        </p:txBody>
      </p:sp>
      <p:sp>
        <p:nvSpPr>
          <p:cNvPr id="10" name="Espace réservé du contenu 9"/>
          <p:cNvSpPr>
            <a:spLocks noGrp="1"/>
          </p:cNvSpPr>
          <p:nvPr>
            <p:ph sz="quarter" idx="16" hasCustomPrompt="1"/>
          </p:nvPr>
        </p:nvSpPr>
        <p:spPr bwMode="gray">
          <a:xfrm>
            <a:off x="2112434" y="3644901"/>
            <a:ext cx="9647767" cy="2447925"/>
          </a:xfrm>
        </p:spPr>
        <p:txBody>
          <a:bodyPr/>
          <a:lstStyle>
            <a:lvl1pPr>
              <a:spcBef>
                <a:spcPts val="1000"/>
              </a:spcBef>
              <a:spcAft>
                <a:spcPts val="0"/>
              </a:spcAft>
              <a:defRPr sz="1200">
                <a:solidFill>
                  <a:schemeClr val="accent6"/>
                </a:solidFill>
              </a:defRPr>
            </a:lvl1pPr>
            <a:lvl2pPr>
              <a:lnSpc>
                <a:spcPct val="100000"/>
              </a:lnSpc>
              <a:defRPr sz="1050"/>
            </a:lvl2pPr>
          </a:lstStyle>
          <a:p>
            <a:pPr lvl="0"/>
            <a:r>
              <a:rPr lang="fr-FR" noProof="0" dirty="0" smtClean="0"/>
              <a:t>Texte de niveau 1</a:t>
            </a:r>
          </a:p>
          <a:p>
            <a:pPr lvl="1"/>
            <a:r>
              <a:rPr lang="fr-FR" noProof="0" dirty="0" smtClean="0"/>
              <a:t>Texte de niveau 2</a:t>
            </a:r>
          </a:p>
        </p:txBody>
      </p:sp>
    </p:spTree>
    <p:extLst>
      <p:ext uri="{BB962C8B-B14F-4D97-AF65-F5344CB8AC3E}">
        <p14:creationId xmlns:p14="http://schemas.microsoft.com/office/powerpoint/2010/main" val="35726238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re, encart et contenu">
    <p:spTree>
      <p:nvGrpSpPr>
        <p:cNvPr id="1" name=""/>
        <p:cNvGrpSpPr/>
        <p:nvPr/>
      </p:nvGrpSpPr>
      <p:grpSpPr>
        <a:xfrm>
          <a:off x="0" y="0"/>
          <a:ext cx="0" cy="0"/>
          <a:chOff x="0" y="0"/>
          <a:chExt cx="0" cy="0"/>
        </a:xfrm>
      </p:grpSpPr>
      <p:sp>
        <p:nvSpPr>
          <p:cNvPr id="11" name="Espace réservé de la date 10"/>
          <p:cNvSpPr>
            <a:spLocks noGrp="1"/>
          </p:cNvSpPr>
          <p:nvPr>
            <p:ph type="dt" sz="half" idx="10"/>
          </p:nvPr>
        </p:nvSpPr>
        <p:spPr bwMode="gray"/>
        <p:txBody>
          <a:bodyPr/>
          <a:lstStyle/>
          <a:p>
            <a:fld id="{ADD84D98-8EA5-4077-9CAA-CF8D6085A95A}" type="datetime1">
              <a:rPr lang="fr-FR" smtClean="0"/>
              <a:pPr/>
              <a:t>11/03/2024</a:t>
            </a:fld>
            <a:endParaRPr lang="fr-FR"/>
          </a:p>
        </p:txBody>
      </p:sp>
      <p:sp>
        <p:nvSpPr>
          <p:cNvPr id="12" name="Espace réservé du numéro de diapositive 11"/>
          <p:cNvSpPr>
            <a:spLocks noGrp="1"/>
          </p:cNvSpPr>
          <p:nvPr>
            <p:ph type="sldNum" sz="quarter" idx="11"/>
          </p:nvPr>
        </p:nvSpPr>
        <p:spPr bwMode="gray"/>
        <p:txBody>
          <a:bodyPr/>
          <a:lstStyle/>
          <a:p>
            <a:fld id="{10C140CD-8AED-46FF-A9A2-77308F3F39AE}" type="slidenum">
              <a:rPr lang="fr-FR" smtClean="0"/>
              <a:pPr/>
              <a:t>‹N°›</a:t>
            </a:fld>
            <a:endParaRPr lang="fr-FR"/>
          </a:p>
        </p:txBody>
      </p:sp>
      <p:sp>
        <p:nvSpPr>
          <p:cNvPr id="13" name="Espace réservé du pied de page 12"/>
          <p:cNvSpPr>
            <a:spLocks noGrp="1"/>
          </p:cNvSpPr>
          <p:nvPr>
            <p:ph type="ftr" sz="quarter" idx="12"/>
          </p:nvPr>
        </p:nvSpPr>
        <p:spPr bwMode="gray"/>
        <p:txBody>
          <a:bodyPr/>
          <a:lstStyle/>
          <a:p>
            <a:r>
              <a:rPr lang="fr-FR" smtClean="0"/>
              <a:t>Titre de la présentation</a:t>
            </a:r>
            <a:endParaRPr lang="fr-FR"/>
          </a:p>
        </p:txBody>
      </p:sp>
      <p:sp>
        <p:nvSpPr>
          <p:cNvPr id="5" name="Espace réservé du texte 4"/>
          <p:cNvSpPr>
            <a:spLocks noGrp="1"/>
          </p:cNvSpPr>
          <p:nvPr>
            <p:ph type="body" sz="quarter" idx="13" hasCustomPrompt="1"/>
          </p:nvPr>
        </p:nvSpPr>
        <p:spPr bwMode="gray">
          <a:xfrm>
            <a:off x="2351618" y="404814"/>
            <a:ext cx="9408583" cy="1152525"/>
          </a:xfrm>
        </p:spPr>
        <p:txBody>
          <a:bodyPr/>
          <a:lstStyle>
            <a:lvl1pPr>
              <a:lnSpc>
                <a:spcPct val="100000"/>
              </a:lnSpc>
              <a:spcBef>
                <a:spcPts val="0"/>
              </a:spcBef>
              <a:spcAft>
                <a:spcPts val="0"/>
              </a:spcAft>
              <a:defRPr sz="2900">
                <a:solidFill>
                  <a:schemeClr val="accent6"/>
                </a:solidFill>
                <a:latin typeface="+mn-lt"/>
              </a:defRPr>
            </a:lvl1pPr>
            <a:lvl2pPr>
              <a:lnSpc>
                <a:spcPct val="100000"/>
              </a:lnSpc>
              <a:spcBef>
                <a:spcPts val="0"/>
              </a:spcBef>
              <a:spcAft>
                <a:spcPts val="0"/>
              </a:spcAft>
              <a:defRPr sz="2100"/>
            </a:lvl2pPr>
          </a:lstStyle>
          <a:p>
            <a:pPr lvl="0"/>
            <a:r>
              <a:rPr lang="fr-FR" dirty="0" smtClean="0"/>
              <a:t>Titre</a:t>
            </a:r>
          </a:p>
          <a:p>
            <a:pPr lvl="1"/>
            <a:r>
              <a:rPr lang="fr-FR" dirty="0" smtClean="0"/>
              <a:t>Sous-titre</a:t>
            </a:r>
          </a:p>
        </p:txBody>
      </p:sp>
      <p:sp>
        <p:nvSpPr>
          <p:cNvPr id="6" name="Espace réservé du texte 5"/>
          <p:cNvSpPr>
            <a:spLocks noGrp="1"/>
          </p:cNvSpPr>
          <p:nvPr>
            <p:ph type="body" sz="quarter" idx="15" hasCustomPrompt="1"/>
          </p:nvPr>
        </p:nvSpPr>
        <p:spPr bwMode="gray">
          <a:xfrm>
            <a:off x="623392" y="1592262"/>
            <a:ext cx="2832315" cy="3996978"/>
          </a:xfrm>
          <a:solidFill>
            <a:schemeClr val="accent1"/>
          </a:solidFill>
        </p:spPr>
        <p:txBody>
          <a:bodyPr lIns="216000" tIns="144000" rIns="36000" bIns="36000" anchor="t" anchorCtr="0"/>
          <a:lstStyle>
            <a:lvl1pPr marL="0">
              <a:lnSpc>
                <a:spcPct val="100000"/>
              </a:lnSpc>
              <a:spcBef>
                <a:spcPts val="0"/>
              </a:spcBef>
              <a:spcAft>
                <a:spcPts val="0"/>
              </a:spcAft>
              <a:defRPr sz="1200">
                <a:solidFill>
                  <a:schemeClr val="bg1"/>
                </a:solidFill>
              </a:defRPr>
            </a:lvl1pPr>
            <a:lvl2pPr marL="0">
              <a:lnSpc>
                <a:spcPct val="90000"/>
              </a:lnSpc>
              <a:spcBef>
                <a:spcPts val="0"/>
              </a:spcBef>
              <a:spcAft>
                <a:spcPts val="0"/>
              </a:spcAft>
              <a:defRPr sz="5100">
                <a:solidFill>
                  <a:schemeClr val="bg1"/>
                </a:solidFill>
              </a:defRPr>
            </a:lvl2pPr>
            <a:lvl3pPr marL="0">
              <a:lnSpc>
                <a:spcPct val="100000"/>
              </a:lnSpc>
              <a:spcBef>
                <a:spcPts val="0"/>
              </a:spcBef>
              <a:spcAft>
                <a:spcPts val="0"/>
              </a:spcAft>
              <a:defRPr sz="950">
                <a:solidFill>
                  <a:schemeClr val="bg1"/>
                </a:solidFill>
                <a:latin typeface="+mn-lt"/>
              </a:defRPr>
            </a:lvl3pPr>
          </a:lstStyle>
          <a:p>
            <a:pPr lvl="0"/>
            <a:r>
              <a:rPr lang="fr-FR" noProof="0" dirty="0" smtClean="0"/>
              <a:t>Texte de niveau 1</a:t>
            </a:r>
          </a:p>
          <a:p>
            <a:pPr lvl="1"/>
            <a:r>
              <a:rPr lang="fr-FR" noProof="0" dirty="0" smtClean="0"/>
              <a:t>XX%</a:t>
            </a:r>
          </a:p>
          <a:p>
            <a:pPr lvl="2"/>
            <a:r>
              <a:rPr lang="fr-FR" noProof="0" dirty="0" smtClean="0"/>
              <a:t>Texte de niveau 3</a:t>
            </a:r>
          </a:p>
        </p:txBody>
      </p:sp>
      <p:sp>
        <p:nvSpPr>
          <p:cNvPr id="15" name="Espace réservé du contenu 6"/>
          <p:cNvSpPr>
            <a:spLocks noGrp="1"/>
          </p:cNvSpPr>
          <p:nvPr>
            <p:ph sz="quarter" idx="14" hasCustomPrompt="1"/>
          </p:nvPr>
        </p:nvSpPr>
        <p:spPr bwMode="gray">
          <a:xfrm>
            <a:off x="3791744" y="1557339"/>
            <a:ext cx="7968456" cy="4535487"/>
          </a:xfrm>
        </p:spPr>
        <p:txBody>
          <a:bodyPr/>
          <a:lstStyle>
            <a:lvl1pPr>
              <a:spcBef>
                <a:spcPts val="1000"/>
              </a:spcBef>
              <a:spcAft>
                <a:spcPts val="300"/>
              </a:spcAft>
              <a:defRPr/>
            </a:lvl1pPr>
            <a:lvl2pPr marL="576000" indent="-108000">
              <a:spcBef>
                <a:spcPts val="600"/>
              </a:spcBef>
              <a:buClr>
                <a:schemeClr val="accent1"/>
              </a:buClr>
              <a:buSzPct val="110000"/>
              <a:buFont typeface="Arial" panose="020B0604020202020204" pitchFamily="34" charset="0"/>
              <a:buChar char="•"/>
              <a:defRPr>
                <a:latin typeface="+mj-lt"/>
              </a:defRPr>
            </a:lvl2pPr>
            <a:lvl3pPr marL="576000">
              <a:spcBef>
                <a:spcPts val="0"/>
              </a:spcBef>
              <a:spcAft>
                <a:spcPts val="0"/>
              </a:spcAft>
              <a:defRPr sz="1050">
                <a:solidFill>
                  <a:schemeClr val="accent6"/>
                </a:solidFill>
                <a:latin typeface="+mn-lt"/>
              </a:defRPr>
            </a:lvl3pPr>
          </a:lstStyle>
          <a:p>
            <a:pPr lvl="0"/>
            <a:r>
              <a:rPr lang="fr-FR" noProof="0" dirty="0" smtClean="0"/>
              <a:t>Texte de niveau 1</a:t>
            </a:r>
          </a:p>
          <a:p>
            <a:pPr lvl="1"/>
            <a:r>
              <a:rPr lang="fr-FR" noProof="0" dirty="0" smtClean="0"/>
              <a:t>Texte de niveau 2</a:t>
            </a:r>
          </a:p>
          <a:p>
            <a:pPr lvl="2"/>
            <a:r>
              <a:rPr lang="fr-FR" noProof="0" dirty="0" smtClean="0"/>
              <a:t>Texte de niveau 3</a:t>
            </a:r>
          </a:p>
        </p:txBody>
      </p:sp>
    </p:spTree>
    <p:extLst>
      <p:ext uri="{BB962C8B-B14F-4D97-AF65-F5344CB8AC3E}">
        <p14:creationId xmlns:p14="http://schemas.microsoft.com/office/powerpoint/2010/main" val="2213771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re et graphique">
    <p:spTree>
      <p:nvGrpSpPr>
        <p:cNvPr id="1" name=""/>
        <p:cNvGrpSpPr/>
        <p:nvPr/>
      </p:nvGrpSpPr>
      <p:grpSpPr>
        <a:xfrm>
          <a:off x="0" y="0"/>
          <a:ext cx="0" cy="0"/>
          <a:chOff x="0" y="0"/>
          <a:chExt cx="0" cy="0"/>
        </a:xfrm>
      </p:grpSpPr>
      <p:sp>
        <p:nvSpPr>
          <p:cNvPr id="11" name="Espace réservé de la date 10"/>
          <p:cNvSpPr>
            <a:spLocks noGrp="1"/>
          </p:cNvSpPr>
          <p:nvPr>
            <p:ph type="dt" sz="half" idx="10"/>
          </p:nvPr>
        </p:nvSpPr>
        <p:spPr bwMode="gray"/>
        <p:txBody>
          <a:bodyPr/>
          <a:lstStyle/>
          <a:p>
            <a:fld id="{69695E54-0000-4780-9DB7-3A9BB1262BE7}" type="datetime1">
              <a:rPr lang="fr-FR" smtClean="0"/>
              <a:pPr/>
              <a:t>11/03/2024</a:t>
            </a:fld>
            <a:endParaRPr lang="fr-FR"/>
          </a:p>
        </p:txBody>
      </p:sp>
      <p:sp>
        <p:nvSpPr>
          <p:cNvPr id="12" name="Espace réservé du numéro de diapositive 11"/>
          <p:cNvSpPr>
            <a:spLocks noGrp="1"/>
          </p:cNvSpPr>
          <p:nvPr>
            <p:ph type="sldNum" sz="quarter" idx="11"/>
          </p:nvPr>
        </p:nvSpPr>
        <p:spPr bwMode="gray"/>
        <p:txBody>
          <a:bodyPr/>
          <a:lstStyle/>
          <a:p>
            <a:fld id="{10C140CD-8AED-46FF-A9A2-77308F3F39AE}" type="slidenum">
              <a:rPr lang="fr-FR" smtClean="0"/>
              <a:pPr/>
              <a:t>‹N°›</a:t>
            </a:fld>
            <a:endParaRPr lang="fr-FR"/>
          </a:p>
        </p:txBody>
      </p:sp>
      <p:sp>
        <p:nvSpPr>
          <p:cNvPr id="13" name="Espace réservé du pied de page 12"/>
          <p:cNvSpPr>
            <a:spLocks noGrp="1"/>
          </p:cNvSpPr>
          <p:nvPr>
            <p:ph type="ftr" sz="quarter" idx="12"/>
          </p:nvPr>
        </p:nvSpPr>
        <p:spPr bwMode="gray"/>
        <p:txBody>
          <a:bodyPr/>
          <a:lstStyle/>
          <a:p>
            <a:r>
              <a:rPr lang="fr-FR" smtClean="0"/>
              <a:t>Titre de la présentation</a:t>
            </a:r>
            <a:endParaRPr lang="fr-FR"/>
          </a:p>
        </p:txBody>
      </p:sp>
      <p:sp>
        <p:nvSpPr>
          <p:cNvPr id="5" name="Espace réservé du texte 4"/>
          <p:cNvSpPr>
            <a:spLocks noGrp="1"/>
          </p:cNvSpPr>
          <p:nvPr>
            <p:ph type="body" sz="quarter" idx="13" hasCustomPrompt="1"/>
          </p:nvPr>
        </p:nvSpPr>
        <p:spPr bwMode="gray">
          <a:xfrm>
            <a:off x="2351618" y="404814"/>
            <a:ext cx="9408583" cy="1152525"/>
          </a:xfrm>
        </p:spPr>
        <p:txBody>
          <a:bodyPr/>
          <a:lstStyle>
            <a:lvl1pPr>
              <a:lnSpc>
                <a:spcPct val="100000"/>
              </a:lnSpc>
              <a:spcBef>
                <a:spcPts val="0"/>
              </a:spcBef>
              <a:spcAft>
                <a:spcPts val="0"/>
              </a:spcAft>
              <a:defRPr sz="2900">
                <a:solidFill>
                  <a:schemeClr val="accent6"/>
                </a:solidFill>
                <a:latin typeface="+mn-lt"/>
              </a:defRPr>
            </a:lvl1pPr>
            <a:lvl2pPr>
              <a:lnSpc>
                <a:spcPct val="100000"/>
              </a:lnSpc>
              <a:spcBef>
                <a:spcPts val="0"/>
              </a:spcBef>
              <a:spcAft>
                <a:spcPts val="0"/>
              </a:spcAft>
              <a:defRPr sz="2100"/>
            </a:lvl2pPr>
          </a:lstStyle>
          <a:p>
            <a:pPr lvl="0"/>
            <a:r>
              <a:rPr lang="fr-FR" dirty="0" smtClean="0"/>
              <a:t>Titre</a:t>
            </a:r>
          </a:p>
          <a:p>
            <a:pPr lvl="1"/>
            <a:r>
              <a:rPr lang="fr-FR" dirty="0" smtClean="0"/>
              <a:t>Sous-titre</a:t>
            </a:r>
          </a:p>
        </p:txBody>
      </p:sp>
      <p:sp>
        <p:nvSpPr>
          <p:cNvPr id="3" name="Espace réservé du graphique 2"/>
          <p:cNvSpPr>
            <a:spLocks noGrp="1"/>
          </p:cNvSpPr>
          <p:nvPr>
            <p:ph type="chart" sz="quarter" idx="14"/>
          </p:nvPr>
        </p:nvSpPr>
        <p:spPr bwMode="gray">
          <a:xfrm>
            <a:off x="1534585" y="2024063"/>
            <a:ext cx="10225616" cy="4068762"/>
          </a:xfrm>
        </p:spPr>
        <p:txBody>
          <a:bodyPr tIns="720000" bIns="0" anchor="ctr" anchorCtr="0"/>
          <a:lstStyle>
            <a:lvl1pPr algn="ctr">
              <a:defRPr/>
            </a:lvl1pPr>
          </a:lstStyle>
          <a:p>
            <a:r>
              <a:rPr lang="fr-FR" smtClean="0"/>
              <a:t>Cliquez sur l'icône pour ajouter un graphique</a:t>
            </a:r>
            <a:endParaRPr lang="fr-FR" dirty="0"/>
          </a:p>
        </p:txBody>
      </p:sp>
    </p:spTree>
    <p:extLst>
      <p:ext uri="{BB962C8B-B14F-4D97-AF65-F5344CB8AC3E}">
        <p14:creationId xmlns:p14="http://schemas.microsoft.com/office/powerpoint/2010/main" val="921085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re et tableau">
    <p:spTree>
      <p:nvGrpSpPr>
        <p:cNvPr id="1" name=""/>
        <p:cNvGrpSpPr/>
        <p:nvPr/>
      </p:nvGrpSpPr>
      <p:grpSpPr>
        <a:xfrm>
          <a:off x="0" y="0"/>
          <a:ext cx="0" cy="0"/>
          <a:chOff x="0" y="0"/>
          <a:chExt cx="0" cy="0"/>
        </a:xfrm>
      </p:grpSpPr>
      <p:sp>
        <p:nvSpPr>
          <p:cNvPr id="11" name="Espace réservé de la date 10"/>
          <p:cNvSpPr>
            <a:spLocks noGrp="1"/>
          </p:cNvSpPr>
          <p:nvPr>
            <p:ph type="dt" sz="half" idx="10"/>
          </p:nvPr>
        </p:nvSpPr>
        <p:spPr bwMode="gray"/>
        <p:txBody>
          <a:bodyPr/>
          <a:lstStyle/>
          <a:p>
            <a:fld id="{FD5FD9DE-4B38-4885-927B-78757AF221B9}" type="datetime1">
              <a:rPr lang="fr-FR" smtClean="0"/>
              <a:pPr/>
              <a:t>11/03/2024</a:t>
            </a:fld>
            <a:endParaRPr lang="fr-FR"/>
          </a:p>
        </p:txBody>
      </p:sp>
      <p:sp>
        <p:nvSpPr>
          <p:cNvPr id="12" name="Espace réservé du numéro de diapositive 11"/>
          <p:cNvSpPr>
            <a:spLocks noGrp="1"/>
          </p:cNvSpPr>
          <p:nvPr>
            <p:ph type="sldNum" sz="quarter" idx="11"/>
          </p:nvPr>
        </p:nvSpPr>
        <p:spPr bwMode="gray"/>
        <p:txBody>
          <a:bodyPr/>
          <a:lstStyle/>
          <a:p>
            <a:fld id="{10C140CD-8AED-46FF-A9A2-77308F3F39AE}" type="slidenum">
              <a:rPr lang="fr-FR" smtClean="0"/>
              <a:pPr/>
              <a:t>‹N°›</a:t>
            </a:fld>
            <a:endParaRPr lang="fr-FR"/>
          </a:p>
        </p:txBody>
      </p:sp>
      <p:sp>
        <p:nvSpPr>
          <p:cNvPr id="13" name="Espace réservé du pied de page 12"/>
          <p:cNvSpPr>
            <a:spLocks noGrp="1"/>
          </p:cNvSpPr>
          <p:nvPr>
            <p:ph type="ftr" sz="quarter" idx="12"/>
          </p:nvPr>
        </p:nvSpPr>
        <p:spPr bwMode="gray"/>
        <p:txBody>
          <a:bodyPr/>
          <a:lstStyle/>
          <a:p>
            <a:r>
              <a:rPr lang="fr-FR" smtClean="0"/>
              <a:t>Titre de la présentation</a:t>
            </a:r>
            <a:endParaRPr lang="fr-FR"/>
          </a:p>
        </p:txBody>
      </p:sp>
      <p:sp>
        <p:nvSpPr>
          <p:cNvPr id="5" name="Espace réservé du texte 4"/>
          <p:cNvSpPr>
            <a:spLocks noGrp="1"/>
          </p:cNvSpPr>
          <p:nvPr>
            <p:ph type="body" sz="quarter" idx="13" hasCustomPrompt="1"/>
          </p:nvPr>
        </p:nvSpPr>
        <p:spPr bwMode="gray">
          <a:xfrm>
            <a:off x="2351618" y="404814"/>
            <a:ext cx="9408583" cy="1152525"/>
          </a:xfrm>
        </p:spPr>
        <p:txBody>
          <a:bodyPr/>
          <a:lstStyle>
            <a:lvl1pPr>
              <a:lnSpc>
                <a:spcPct val="100000"/>
              </a:lnSpc>
              <a:spcBef>
                <a:spcPts val="0"/>
              </a:spcBef>
              <a:spcAft>
                <a:spcPts val="0"/>
              </a:spcAft>
              <a:defRPr sz="2900">
                <a:solidFill>
                  <a:schemeClr val="accent6"/>
                </a:solidFill>
                <a:latin typeface="+mn-lt"/>
              </a:defRPr>
            </a:lvl1pPr>
            <a:lvl2pPr>
              <a:lnSpc>
                <a:spcPct val="100000"/>
              </a:lnSpc>
              <a:spcBef>
                <a:spcPts val="0"/>
              </a:spcBef>
              <a:spcAft>
                <a:spcPts val="0"/>
              </a:spcAft>
              <a:defRPr sz="2100"/>
            </a:lvl2pPr>
          </a:lstStyle>
          <a:p>
            <a:pPr lvl="0"/>
            <a:r>
              <a:rPr lang="fr-FR" dirty="0" smtClean="0"/>
              <a:t>Titre</a:t>
            </a:r>
          </a:p>
          <a:p>
            <a:pPr lvl="1"/>
            <a:r>
              <a:rPr lang="fr-FR" dirty="0" smtClean="0"/>
              <a:t>Sous-titre</a:t>
            </a:r>
          </a:p>
        </p:txBody>
      </p:sp>
      <p:sp>
        <p:nvSpPr>
          <p:cNvPr id="3" name="Espace réservé du tableau 2"/>
          <p:cNvSpPr>
            <a:spLocks noGrp="1"/>
          </p:cNvSpPr>
          <p:nvPr>
            <p:ph type="tbl" sz="quarter" idx="14"/>
          </p:nvPr>
        </p:nvSpPr>
        <p:spPr bwMode="gray">
          <a:xfrm>
            <a:off x="2351618" y="1989139"/>
            <a:ext cx="7249583" cy="3240087"/>
          </a:xfrm>
        </p:spPr>
        <p:txBody>
          <a:bodyPr tIns="720000" anchor="ctr" anchorCtr="0"/>
          <a:lstStyle>
            <a:lvl1pPr algn="ctr">
              <a:defRPr/>
            </a:lvl1pPr>
          </a:lstStyle>
          <a:p>
            <a:r>
              <a:rPr lang="fr-FR" smtClean="0"/>
              <a:t>Cliquez sur l'icône pour ajouter un tableau</a:t>
            </a:r>
            <a:endParaRPr lang="fr-FR"/>
          </a:p>
        </p:txBody>
      </p:sp>
      <p:sp>
        <p:nvSpPr>
          <p:cNvPr id="6" name="Espace réservé du texte 5"/>
          <p:cNvSpPr>
            <a:spLocks noGrp="1"/>
          </p:cNvSpPr>
          <p:nvPr>
            <p:ph type="body" sz="quarter" idx="15" hasCustomPrompt="1"/>
          </p:nvPr>
        </p:nvSpPr>
        <p:spPr bwMode="gray">
          <a:xfrm>
            <a:off x="2351618" y="5356261"/>
            <a:ext cx="336549" cy="73025"/>
          </a:xfrm>
          <a:solidFill>
            <a:schemeClr val="accent1"/>
          </a:solidFill>
        </p:spPr>
        <p:txBody>
          <a:bodyPr/>
          <a:lstStyle>
            <a:lvl1pPr>
              <a:defRPr sz="100">
                <a:solidFill>
                  <a:schemeClr val="bg1">
                    <a:alpha val="0"/>
                  </a:schemeClr>
                </a:solidFill>
              </a:defRPr>
            </a:lvl1pPr>
          </a:lstStyle>
          <a:p>
            <a:pPr lvl="0"/>
            <a:r>
              <a:rPr lang="fr-FR" dirty="0" smtClean="0"/>
              <a:t> </a:t>
            </a:r>
            <a:endParaRPr lang="fr-FR" dirty="0"/>
          </a:p>
        </p:txBody>
      </p:sp>
      <p:sp>
        <p:nvSpPr>
          <p:cNvPr id="10" name="Espace réservé du texte 9"/>
          <p:cNvSpPr>
            <a:spLocks noGrp="1"/>
          </p:cNvSpPr>
          <p:nvPr>
            <p:ph type="body" sz="quarter" idx="16" hasCustomPrompt="1"/>
          </p:nvPr>
        </p:nvSpPr>
        <p:spPr bwMode="gray">
          <a:xfrm>
            <a:off x="2723673" y="5337212"/>
            <a:ext cx="960000" cy="360000"/>
          </a:xfrm>
        </p:spPr>
        <p:txBody>
          <a:bodyPr/>
          <a:lstStyle>
            <a:lvl1pPr>
              <a:defRPr sz="700">
                <a:solidFill>
                  <a:schemeClr val="tx1"/>
                </a:solidFill>
                <a:latin typeface="+mn-lt"/>
              </a:defRPr>
            </a:lvl1pPr>
          </a:lstStyle>
          <a:p>
            <a:pPr lvl="0"/>
            <a:r>
              <a:rPr lang="fr-FR" dirty="0" smtClean="0"/>
              <a:t>TITRE légende 1</a:t>
            </a:r>
            <a:endParaRPr lang="fr-FR" dirty="0"/>
          </a:p>
        </p:txBody>
      </p:sp>
      <p:sp>
        <p:nvSpPr>
          <p:cNvPr id="14" name="Espace réservé du texte 5"/>
          <p:cNvSpPr>
            <a:spLocks noGrp="1"/>
          </p:cNvSpPr>
          <p:nvPr>
            <p:ph type="body" sz="quarter" idx="17" hasCustomPrompt="1"/>
          </p:nvPr>
        </p:nvSpPr>
        <p:spPr bwMode="gray">
          <a:xfrm>
            <a:off x="3839772" y="5356261"/>
            <a:ext cx="336549" cy="73025"/>
          </a:xfrm>
          <a:solidFill>
            <a:schemeClr val="accent2"/>
          </a:solidFill>
        </p:spPr>
        <p:txBody>
          <a:bodyPr/>
          <a:lstStyle>
            <a:lvl1pPr>
              <a:defRPr sz="100">
                <a:solidFill>
                  <a:schemeClr val="bg1">
                    <a:alpha val="0"/>
                  </a:schemeClr>
                </a:solidFill>
              </a:defRPr>
            </a:lvl1pPr>
          </a:lstStyle>
          <a:p>
            <a:pPr lvl="0"/>
            <a:r>
              <a:rPr lang="fr-FR" dirty="0" smtClean="0"/>
              <a:t> </a:t>
            </a:r>
            <a:endParaRPr lang="fr-FR" dirty="0"/>
          </a:p>
        </p:txBody>
      </p:sp>
      <p:sp>
        <p:nvSpPr>
          <p:cNvPr id="15" name="Espace réservé du texte 9"/>
          <p:cNvSpPr>
            <a:spLocks noGrp="1"/>
          </p:cNvSpPr>
          <p:nvPr>
            <p:ph type="body" sz="quarter" idx="18" hasCustomPrompt="1"/>
          </p:nvPr>
        </p:nvSpPr>
        <p:spPr bwMode="gray">
          <a:xfrm>
            <a:off x="4211828" y="5337212"/>
            <a:ext cx="960000" cy="360000"/>
          </a:xfrm>
        </p:spPr>
        <p:txBody>
          <a:bodyPr/>
          <a:lstStyle>
            <a:lvl1pPr>
              <a:defRPr sz="700">
                <a:solidFill>
                  <a:schemeClr val="tx1"/>
                </a:solidFill>
                <a:latin typeface="+mn-lt"/>
              </a:defRPr>
            </a:lvl1pPr>
          </a:lstStyle>
          <a:p>
            <a:pPr lvl="0"/>
            <a:r>
              <a:rPr lang="fr-FR" dirty="0" smtClean="0"/>
              <a:t>TITRE légende 2</a:t>
            </a:r>
            <a:endParaRPr lang="fr-FR" dirty="0"/>
          </a:p>
        </p:txBody>
      </p:sp>
      <p:sp>
        <p:nvSpPr>
          <p:cNvPr id="16" name="Espace réservé du texte 5"/>
          <p:cNvSpPr>
            <a:spLocks noGrp="1"/>
          </p:cNvSpPr>
          <p:nvPr>
            <p:ph type="body" sz="quarter" idx="19" hasCustomPrompt="1"/>
          </p:nvPr>
        </p:nvSpPr>
        <p:spPr bwMode="gray">
          <a:xfrm>
            <a:off x="5327927" y="5356261"/>
            <a:ext cx="336549" cy="73025"/>
          </a:xfrm>
          <a:solidFill>
            <a:schemeClr val="accent3"/>
          </a:solidFill>
        </p:spPr>
        <p:txBody>
          <a:bodyPr/>
          <a:lstStyle>
            <a:lvl1pPr>
              <a:defRPr sz="100">
                <a:solidFill>
                  <a:schemeClr val="bg1">
                    <a:alpha val="0"/>
                  </a:schemeClr>
                </a:solidFill>
              </a:defRPr>
            </a:lvl1pPr>
          </a:lstStyle>
          <a:p>
            <a:pPr lvl="0"/>
            <a:r>
              <a:rPr lang="fr-FR" dirty="0" smtClean="0"/>
              <a:t> </a:t>
            </a:r>
            <a:endParaRPr lang="fr-FR" dirty="0"/>
          </a:p>
        </p:txBody>
      </p:sp>
      <p:sp>
        <p:nvSpPr>
          <p:cNvPr id="17" name="Espace réservé du texte 9"/>
          <p:cNvSpPr>
            <a:spLocks noGrp="1"/>
          </p:cNvSpPr>
          <p:nvPr>
            <p:ph type="body" sz="quarter" idx="20" hasCustomPrompt="1"/>
          </p:nvPr>
        </p:nvSpPr>
        <p:spPr bwMode="gray">
          <a:xfrm>
            <a:off x="5699983" y="5337212"/>
            <a:ext cx="960000" cy="360000"/>
          </a:xfrm>
        </p:spPr>
        <p:txBody>
          <a:bodyPr/>
          <a:lstStyle>
            <a:lvl1pPr>
              <a:defRPr sz="700">
                <a:solidFill>
                  <a:schemeClr val="tx1"/>
                </a:solidFill>
                <a:latin typeface="+mn-lt"/>
              </a:defRPr>
            </a:lvl1pPr>
          </a:lstStyle>
          <a:p>
            <a:pPr lvl="0"/>
            <a:r>
              <a:rPr lang="fr-FR" dirty="0" smtClean="0"/>
              <a:t>TITRE légende 3</a:t>
            </a:r>
            <a:endParaRPr lang="fr-FR" dirty="0"/>
          </a:p>
        </p:txBody>
      </p:sp>
      <p:sp>
        <p:nvSpPr>
          <p:cNvPr id="18" name="Espace réservé du texte 5"/>
          <p:cNvSpPr>
            <a:spLocks noGrp="1"/>
          </p:cNvSpPr>
          <p:nvPr>
            <p:ph type="body" sz="quarter" idx="21" hasCustomPrompt="1"/>
          </p:nvPr>
        </p:nvSpPr>
        <p:spPr bwMode="gray">
          <a:xfrm>
            <a:off x="6816080" y="5356261"/>
            <a:ext cx="336549" cy="73025"/>
          </a:xfrm>
          <a:solidFill>
            <a:schemeClr val="accent4"/>
          </a:solidFill>
        </p:spPr>
        <p:txBody>
          <a:bodyPr/>
          <a:lstStyle>
            <a:lvl1pPr>
              <a:defRPr sz="100">
                <a:solidFill>
                  <a:schemeClr val="bg1">
                    <a:alpha val="0"/>
                  </a:schemeClr>
                </a:solidFill>
              </a:defRPr>
            </a:lvl1pPr>
          </a:lstStyle>
          <a:p>
            <a:pPr lvl="0"/>
            <a:r>
              <a:rPr lang="fr-FR" dirty="0" smtClean="0"/>
              <a:t> </a:t>
            </a:r>
            <a:endParaRPr lang="fr-FR" dirty="0"/>
          </a:p>
        </p:txBody>
      </p:sp>
      <p:sp>
        <p:nvSpPr>
          <p:cNvPr id="19" name="Espace réservé du texte 9"/>
          <p:cNvSpPr>
            <a:spLocks noGrp="1"/>
          </p:cNvSpPr>
          <p:nvPr>
            <p:ph type="body" sz="quarter" idx="22" hasCustomPrompt="1"/>
          </p:nvPr>
        </p:nvSpPr>
        <p:spPr bwMode="gray">
          <a:xfrm>
            <a:off x="7188136" y="5337212"/>
            <a:ext cx="960000" cy="360000"/>
          </a:xfrm>
        </p:spPr>
        <p:txBody>
          <a:bodyPr/>
          <a:lstStyle>
            <a:lvl1pPr>
              <a:defRPr sz="700">
                <a:solidFill>
                  <a:schemeClr val="tx1"/>
                </a:solidFill>
                <a:latin typeface="+mn-lt"/>
              </a:defRPr>
            </a:lvl1pPr>
          </a:lstStyle>
          <a:p>
            <a:pPr lvl="0"/>
            <a:r>
              <a:rPr lang="fr-FR" dirty="0" smtClean="0"/>
              <a:t>TITRE légende 4</a:t>
            </a:r>
            <a:endParaRPr lang="fr-FR" dirty="0"/>
          </a:p>
        </p:txBody>
      </p:sp>
    </p:spTree>
    <p:extLst>
      <p:ext uri="{BB962C8B-B14F-4D97-AF65-F5344CB8AC3E}">
        <p14:creationId xmlns:p14="http://schemas.microsoft.com/office/powerpoint/2010/main" val="3014692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6F003-F066-47D4-BA0C-FD29F4C93DB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E4D920C-0111-4E41-BF1C-6BF95154EB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35C6217A-DDD7-40FD-9C32-BF84DFC1B15B}"/>
              </a:ext>
            </a:extLst>
          </p:cNvPr>
          <p:cNvSpPr>
            <a:spLocks noGrp="1"/>
          </p:cNvSpPr>
          <p:nvPr>
            <p:ph type="dt" sz="half" idx="10"/>
          </p:nvPr>
        </p:nvSpPr>
        <p:spPr/>
        <p:txBody>
          <a:bodyPr/>
          <a:lstStyle/>
          <a:p>
            <a:fld id="{6065F811-9DD9-4636-B874-C291905143FF}" type="datetimeFigureOut">
              <a:rPr lang="fr-FR" smtClean="0"/>
              <a:t>11/03/2024</a:t>
            </a:fld>
            <a:endParaRPr lang="fr-FR"/>
          </a:p>
        </p:txBody>
      </p:sp>
      <p:sp>
        <p:nvSpPr>
          <p:cNvPr id="5" name="Espace réservé du pied de page 4">
            <a:extLst>
              <a:ext uri="{FF2B5EF4-FFF2-40B4-BE49-F238E27FC236}">
                <a16:creationId xmlns:a16="http://schemas.microsoft.com/office/drawing/2014/main" id="{EAB3FABA-9A69-4B16-AEBA-7BFE2BCAD04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DCC85E7-B4B4-4A00-B36A-D5B918A8DF44}"/>
              </a:ext>
            </a:extLst>
          </p:cNvPr>
          <p:cNvSpPr>
            <a:spLocks noGrp="1"/>
          </p:cNvSpPr>
          <p:nvPr>
            <p:ph type="sldNum" sz="quarter" idx="12"/>
          </p:nvPr>
        </p:nvSpPr>
        <p:spPr/>
        <p:txBody>
          <a:bodyPr/>
          <a:lstStyle/>
          <a:p>
            <a:fld id="{8AEAE9AF-F95D-4D8C-AFF0-86090D890C41}" type="slidenum">
              <a:rPr lang="fr-FR" smtClean="0"/>
              <a:t>‹N°›</a:t>
            </a:fld>
            <a:endParaRPr lang="fr-FR"/>
          </a:p>
        </p:txBody>
      </p:sp>
    </p:spTree>
    <p:extLst>
      <p:ext uri="{BB962C8B-B14F-4D97-AF65-F5344CB8AC3E}">
        <p14:creationId xmlns:p14="http://schemas.microsoft.com/office/powerpoint/2010/main" val="1340462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903390-9F72-4C74-A8FC-BCB34C0DFDA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091226E-FF46-431A-81C6-942494E6F66D}"/>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BF630CF-03A9-46A7-B336-B99A00C86583}"/>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6F3D821-C65D-4C52-B095-926D723DFD2B}"/>
              </a:ext>
            </a:extLst>
          </p:cNvPr>
          <p:cNvSpPr>
            <a:spLocks noGrp="1"/>
          </p:cNvSpPr>
          <p:nvPr>
            <p:ph type="dt" sz="half" idx="10"/>
          </p:nvPr>
        </p:nvSpPr>
        <p:spPr/>
        <p:txBody>
          <a:bodyPr/>
          <a:lstStyle/>
          <a:p>
            <a:fld id="{6065F811-9DD9-4636-B874-C291905143FF}" type="datetimeFigureOut">
              <a:rPr lang="fr-FR" smtClean="0"/>
              <a:t>11/03/2024</a:t>
            </a:fld>
            <a:endParaRPr lang="fr-FR"/>
          </a:p>
        </p:txBody>
      </p:sp>
      <p:sp>
        <p:nvSpPr>
          <p:cNvPr id="6" name="Espace réservé du pied de page 5">
            <a:extLst>
              <a:ext uri="{FF2B5EF4-FFF2-40B4-BE49-F238E27FC236}">
                <a16:creationId xmlns:a16="http://schemas.microsoft.com/office/drawing/2014/main" id="{3F5658E2-7A0C-4E55-9152-BB0FCF3460C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A21BF11-4571-4879-B1F4-2DF92B1011EB}"/>
              </a:ext>
            </a:extLst>
          </p:cNvPr>
          <p:cNvSpPr>
            <a:spLocks noGrp="1"/>
          </p:cNvSpPr>
          <p:nvPr>
            <p:ph type="sldNum" sz="quarter" idx="12"/>
          </p:nvPr>
        </p:nvSpPr>
        <p:spPr/>
        <p:txBody>
          <a:bodyPr/>
          <a:lstStyle/>
          <a:p>
            <a:fld id="{8AEAE9AF-F95D-4D8C-AFF0-86090D890C41}" type="slidenum">
              <a:rPr lang="fr-FR" smtClean="0"/>
              <a:t>‹N°›</a:t>
            </a:fld>
            <a:endParaRPr lang="fr-FR"/>
          </a:p>
        </p:txBody>
      </p:sp>
    </p:spTree>
    <p:extLst>
      <p:ext uri="{BB962C8B-B14F-4D97-AF65-F5344CB8AC3E}">
        <p14:creationId xmlns:p14="http://schemas.microsoft.com/office/powerpoint/2010/main" val="1587057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DA415E-3466-48AD-86A1-74A7C2546E0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187CADA-F1E4-440E-BCFB-0CC4D0AA19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BFDB4C3E-9966-4DEB-B214-4E45E5BEE903}"/>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9182E5F-E88E-411F-BEFF-D7F084917F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881C3D9B-4D52-4E14-93D2-169608A4338C}"/>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FC30A43-5EA3-4C98-947A-7FADA711B89E}"/>
              </a:ext>
            </a:extLst>
          </p:cNvPr>
          <p:cNvSpPr>
            <a:spLocks noGrp="1"/>
          </p:cNvSpPr>
          <p:nvPr>
            <p:ph type="dt" sz="half" idx="10"/>
          </p:nvPr>
        </p:nvSpPr>
        <p:spPr/>
        <p:txBody>
          <a:bodyPr/>
          <a:lstStyle/>
          <a:p>
            <a:fld id="{6065F811-9DD9-4636-B874-C291905143FF}" type="datetimeFigureOut">
              <a:rPr lang="fr-FR" smtClean="0"/>
              <a:t>11/03/2024</a:t>
            </a:fld>
            <a:endParaRPr lang="fr-FR"/>
          </a:p>
        </p:txBody>
      </p:sp>
      <p:sp>
        <p:nvSpPr>
          <p:cNvPr id="8" name="Espace réservé du pied de page 7">
            <a:extLst>
              <a:ext uri="{FF2B5EF4-FFF2-40B4-BE49-F238E27FC236}">
                <a16:creationId xmlns:a16="http://schemas.microsoft.com/office/drawing/2014/main" id="{A715CD7E-548F-4023-B7EC-8277B2DAB2EA}"/>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0CE8BA2-05EC-4418-944C-318AD04F6DD4}"/>
              </a:ext>
            </a:extLst>
          </p:cNvPr>
          <p:cNvSpPr>
            <a:spLocks noGrp="1"/>
          </p:cNvSpPr>
          <p:nvPr>
            <p:ph type="sldNum" sz="quarter" idx="12"/>
          </p:nvPr>
        </p:nvSpPr>
        <p:spPr/>
        <p:txBody>
          <a:bodyPr/>
          <a:lstStyle/>
          <a:p>
            <a:fld id="{8AEAE9AF-F95D-4D8C-AFF0-86090D890C41}" type="slidenum">
              <a:rPr lang="fr-FR" smtClean="0"/>
              <a:t>‹N°›</a:t>
            </a:fld>
            <a:endParaRPr lang="fr-FR"/>
          </a:p>
        </p:txBody>
      </p:sp>
    </p:spTree>
    <p:extLst>
      <p:ext uri="{BB962C8B-B14F-4D97-AF65-F5344CB8AC3E}">
        <p14:creationId xmlns:p14="http://schemas.microsoft.com/office/powerpoint/2010/main" val="3536858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0C98BF-3CB3-49AB-9B37-2043EE0EBBC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5A077E6-B3E1-4172-A239-84C8C2717EB5}"/>
              </a:ext>
            </a:extLst>
          </p:cNvPr>
          <p:cNvSpPr>
            <a:spLocks noGrp="1"/>
          </p:cNvSpPr>
          <p:nvPr>
            <p:ph type="dt" sz="half" idx="10"/>
          </p:nvPr>
        </p:nvSpPr>
        <p:spPr/>
        <p:txBody>
          <a:bodyPr/>
          <a:lstStyle/>
          <a:p>
            <a:fld id="{6065F811-9DD9-4636-B874-C291905143FF}" type="datetimeFigureOut">
              <a:rPr lang="fr-FR" smtClean="0"/>
              <a:t>11/03/2024</a:t>
            </a:fld>
            <a:endParaRPr lang="fr-FR"/>
          </a:p>
        </p:txBody>
      </p:sp>
      <p:sp>
        <p:nvSpPr>
          <p:cNvPr id="4" name="Espace réservé du pied de page 3">
            <a:extLst>
              <a:ext uri="{FF2B5EF4-FFF2-40B4-BE49-F238E27FC236}">
                <a16:creationId xmlns:a16="http://schemas.microsoft.com/office/drawing/2014/main" id="{74192BB3-AAA6-41FC-84BC-08E7DD9291B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730BF2C-91A9-432F-BFC9-BAD6EC396B4F}"/>
              </a:ext>
            </a:extLst>
          </p:cNvPr>
          <p:cNvSpPr>
            <a:spLocks noGrp="1"/>
          </p:cNvSpPr>
          <p:nvPr>
            <p:ph type="sldNum" sz="quarter" idx="12"/>
          </p:nvPr>
        </p:nvSpPr>
        <p:spPr/>
        <p:txBody>
          <a:bodyPr/>
          <a:lstStyle/>
          <a:p>
            <a:fld id="{8AEAE9AF-F95D-4D8C-AFF0-86090D890C41}" type="slidenum">
              <a:rPr lang="fr-FR" smtClean="0"/>
              <a:t>‹N°›</a:t>
            </a:fld>
            <a:endParaRPr lang="fr-FR"/>
          </a:p>
        </p:txBody>
      </p:sp>
    </p:spTree>
    <p:extLst>
      <p:ext uri="{BB962C8B-B14F-4D97-AF65-F5344CB8AC3E}">
        <p14:creationId xmlns:p14="http://schemas.microsoft.com/office/powerpoint/2010/main" val="2166328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1D619EE-63F6-4CEF-A83A-154990FFC63B}"/>
              </a:ext>
            </a:extLst>
          </p:cNvPr>
          <p:cNvSpPr>
            <a:spLocks noGrp="1"/>
          </p:cNvSpPr>
          <p:nvPr>
            <p:ph type="dt" sz="half" idx="10"/>
          </p:nvPr>
        </p:nvSpPr>
        <p:spPr/>
        <p:txBody>
          <a:bodyPr/>
          <a:lstStyle/>
          <a:p>
            <a:fld id="{6065F811-9DD9-4636-B874-C291905143FF}" type="datetimeFigureOut">
              <a:rPr lang="fr-FR" smtClean="0"/>
              <a:t>11/03/2024</a:t>
            </a:fld>
            <a:endParaRPr lang="fr-FR"/>
          </a:p>
        </p:txBody>
      </p:sp>
      <p:sp>
        <p:nvSpPr>
          <p:cNvPr id="3" name="Espace réservé du pied de page 2">
            <a:extLst>
              <a:ext uri="{FF2B5EF4-FFF2-40B4-BE49-F238E27FC236}">
                <a16:creationId xmlns:a16="http://schemas.microsoft.com/office/drawing/2014/main" id="{4E99623D-6615-4E4F-880C-45E8837847B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FE84F01-2854-48EC-B5FB-1509CA43CD3B}"/>
              </a:ext>
            </a:extLst>
          </p:cNvPr>
          <p:cNvSpPr>
            <a:spLocks noGrp="1"/>
          </p:cNvSpPr>
          <p:nvPr>
            <p:ph type="sldNum" sz="quarter" idx="12"/>
          </p:nvPr>
        </p:nvSpPr>
        <p:spPr/>
        <p:txBody>
          <a:bodyPr/>
          <a:lstStyle/>
          <a:p>
            <a:fld id="{8AEAE9AF-F95D-4D8C-AFF0-86090D890C41}" type="slidenum">
              <a:rPr lang="fr-FR" smtClean="0"/>
              <a:t>‹N°›</a:t>
            </a:fld>
            <a:endParaRPr lang="fr-FR"/>
          </a:p>
        </p:txBody>
      </p:sp>
    </p:spTree>
    <p:extLst>
      <p:ext uri="{BB962C8B-B14F-4D97-AF65-F5344CB8AC3E}">
        <p14:creationId xmlns:p14="http://schemas.microsoft.com/office/powerpoint/2010/main" val="1542816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AB0F29-B8C8-41B6-8853-F72AF138845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7B02DA2-4558-4E47-8E3E-758933C884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0931846-39A4-4D8A-B338-12400C13F5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ACCBFE5C-05F8-448E-B407-77BC31B43F83}"/>
              </a:ext>
            </a:extLst>
          </p:cNvPr>
          <p:cNvSpPr>
            <a:spLocks noGrp="1"/>
          </p:cNvSpPr>
          <p:nvPr>
            <p:ph type="dt" sz="half" idx="10"/>
          </p:nvPr>
        </p:nvSpPr>
        <p:spPr/>
        <p:txBody>
          <a:bodyPr/>
          <a:lstStyle/>
          <a:p>
            <a:fld id="{6065F811-9DD9-4636-B874-C291905143FF}" type="datetimeFigureOut">
              <a:rPr lang="fr-FR" smtClean="0"/>
              <a:t>11/03/2024</a:t>
            </a:fld>
            <a:endParaRPr lang="fr-FR"/>
          </a:p>
        </p:txBody>
      </p:sp>
      <p:sp>
        <p:nvSpPr>
          <p:cNvPr id="6" name="Espace réservé du pied de page 5">
            <a:extLst>
              <a:ext uri="{FF2B5EF4-FFF2-40B4-BE49-F238E27FC236}">
                <a16:creationId xmlns:a16="http://schemas.microsoft.com/office/drawing/2014/main" id="{F9EB60B9-B0ED-4CE9-9ECF-A65CC55931C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1E73BD7-AF30-4B95-8A07-2EF164C086F0}"/>
              </a:ext>
            </a:extLst>
          </p:cNvPr>
          <p:cNvSpPr>
            <a:spLocks noGrp="1"/>
          </p:cNvSpPr>
          <p:nvPr>
            <p:ph type="sldNum" sz="quarter" idx="12"/>
          </p:nvPr>
        </p:nvSpPr>
        <p:spPr/>
        <p:txBody>
          <a:bodyPr/>
          <a:lstStyle/>
          <a:p>
            <a:fld id="{8AEAE9AF-F95D-4D8C-AFF0-86090D890C41}" type="slidenum">
              <a:rPr lang="fr-FR" smtClean="0"/>
              <a:t>‹N°›</a:t>
            </a:fld>
            <a:endParaRPr lang="fr-FR"/>
          </a:p>
        </p:txBody>
      </p:sp>
    </p:spTree>
    <p:extLst>
      <p:ext uri="{BB962C8B-B14F-4D97-AF65-F5344CB8AC3E}">
        <p14:creationId xmlns:p14="http://schemas.microsoft.com/office/powerpoint/2010/main" val="150446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0A9B1B-FC60-405F-BCAC-DD93D2DBA1A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0392775-4BBD-4013-B60F-AA7E6B0FAA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EB6F0D5-501B-4B79-89FE-E1646C9D3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6E9A31AD-8C28-4F3D-97CA-C9D4B88276D1}"/>
              </a:ext>
            </a:extLst>
          </p:cNvPr>
          <p:cNvSpPr>
            <a:spLocks noGrp="1"/>
          </p:cNvSpPr>
          <p:nvPr>
            <p:ph type="dt" sz="half" idx="10"/>
          </p:nvPr>
        </p:nvSpPr>
        <p:spPr/>
        <p:txBody>
          <a:bodyPr/>
          <a:lstStyle/>
          <a:p>
            <a:fld id="{6065F811-9DD9-4636-B874-C291905143FF}" type="datetimeFigureOut">
              <a:rPr lang="fr-FR" smtClean="0"/>
              <a:t>11/03/2024</a:t>
            </a:fld>
            <a:endParaRPr lang="fr-FR"/>
          </a:p>
        </p:txBody>
      </p:sp>
      <p:sp>
        <p:nvSpPr>
          <p:cNvPr id="6" name="Espace réservé du pied de page 5">
            <a:extLst>
              <a:ext uri="{FF2B5EF4-FFF2-40B4-BE49-F238E27FC236}">
                <a16:creationId xmlns:a16="http://schemas.microsoft.com/office/drawing/2014/main" id="{7E18AC65-7FC8-4A03-B75A-A05C7C333AF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BDA9106-19A2-4FA8-AAF2-434CCDBFC120}"/>
              </a:ext>
            </a:extLst>
          </p:cNvPr>
          <p:cNvSpPr>
            <a:spLocks noGrp="1"/>
          </p:cNvSpPr>
          <p:nvPr>
            <p:ph type="sldNum" sz="quarter" idx="12"/>
          </p:nvPr>
        </p:nvSpPr>
        <p:spPr/>
        <p:txBody>
          <a:bodyPr/>
          <a:lstStyle/>
          <a:p>
            <a:fld id="{8AEAE9AF-F95D-4D8C-AFF0-86090D890C41}" type="slidenum">
              <a:rPr lang="fr-FR" smtClean="0"/>
              <a:t>‹N°›</a:t>
            </a:fld>
            <a:endParaRPr lang="fr-FR"/>
          </a:p>
        </p:txBody>
      </p:sp>
    </p:spTree>
    <p:extLst>
      <p:ext uri="{BB962C8B-B14F-4D97-AF65-F5344CB8AC3E}">
        <p14:creationId xmlns:p14="http://schemas.microsoft.com/office/powerpoint/2010/main" val="3592239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6.png"/><Relationship Id="rId3" Type="http://schemas.openxmlformats.org/officeDocument/2006/relationships/slideLayout" Target="../slideLayouts/slideLayout15.xml"/><Relationship Id="rId21" Type="http://schemas.openxmlformats.org/officeDocument/2006/relationships/image" Target="../media/image4.jpe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5.png"/><Relationship Id="rId2" Type="http://schemas.openxmlformats.org/officeDocument/2006/relationships/slideLayout" Target="../slideLayouts/slideLayout14.xml"/><Relationship Id="rId16" Type="http://schemas.openxmlformats.org/officeDocument/2006/relationships/theme" Target="../theme/theme2.xml"/><Relationship Id="rId20" Type="http://schemas.openxmlformats.org/officeDocument/2006/relationships/image" Target="../media/image3.jp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2.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63F91F8-72F8-4A49-9C74-B2806B8FA1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6EFDB1B-7880-4AE6-B6D3-300EF00388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1B3E108-A442-4E8A-8DBE-1BE5944784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65F811-9DD9-4636-B874-C291905143FF}" type="datetimeFigureOut">
              <a:rPr lang="fr-FR" smtClean="0"/>
              <a:t>11/03/2024</a:t>
            </a:fld>
            <a:endParaRPr lang="fr-FR"/>
          </a:p>
        </p:txBody>
      </p:sp>
      <p:sp>
        <p:nvSpPr>
          <p:cNvPr id="5" name="Espace réservé du pied de page 4">
            <a:extLst>
              <a:ext uri="{FF2B5EF4-FFF2-40B4-BE49-F238E27FC236}">
                <a16:creationId xmlns:a16="http://schemas.microsoft.com/office/drawing/2014/main" id="{CEF7466D-BAF6-4270-81C3-746DF6FD2D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1F5671A-94BC-4DCA-84C1-C7BBB45AB1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EAE9AF-F95D-4D8C-AFF0-86090D890C41}" type="slidenum">
              <a:rPr lang="fr-FR" smtClean="0"/>
              <a:t>‹N°›</a:t>
            </a:fld>
            <a:endParaRPr lang="fr-FR"/>
          </a:p>
        </p:txBody>
      </p:sp>
    </p:spTree>
    <p:extLst>
      <p:ext uri="{BB962C8B-B14F-4D97-AF65-F5344CB8AC3E}">
        <p14:creationId xmlns:p14="http://schemas.microsoft.com/office/powerpoint/2010/main" val="1853479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 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bwMode="gray">
          <a:xfrm>
            <a:off x="0" y="548653"/>
            <a:ext cx="1920000" cy="1080381"/>
          </a:xfrm>
          <a:prstGeom prst="rect">
            <a:avLst/>
          </a:prstGeom>
        </p:spPr>
      </p:pic>
      <p:pic>
        <p:nvPicPr>
          <p:cNvPr id="9" name="Image 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bwMode="gray">
          <a:xfrm>
            <a:off x="0" y="6318504"/>
            <a:ext cx="12192000" cy="539496"/>
          </a:xfrm>
          <a:prstGeom prst="rect">
            <a:avLst/>
          </a:prstGeom>
        </p:spPr>
      </p:pic>
      <p:sp>
        <p:nvSpPr>
          <p:cNvPr id="2" name="Espace réservé du titre 1"/>
          <p:cNvSpPr>
            <a:spLocks noGrp="1"/>
          </p:cNvSpPr>
          <p:nvPr>
            <p:ph type="title"/>
          </p:nvPr>
        </p:nvSpPr>
        <p:spPr bwMode="gray">
          <a:xfrm>
            <a:off x="2351617" y="404814"/>
            <a:ext cx="9408583" cy="1152525"/>
          </a:xfrm>
          <a:prstGeom prst="rect">
            <a:avLst/>
          </a:prstGeom>
        </p:spPr>
        <p:txBody>
          <a:bodyPr vert="horz" lIns="0" tIns="0" rIns="0" bIns="0" rtlCol="0" anchor="t" anchorCtr="0">
            <a:noAutofit/>
          </a:bodyPr>
          <a:lstStyle/>
          <a:p>
            <a:r>
              <a:rPr lang="fr-FR" noProof="0" dirty="0" smtClean="0"/>
              <a:t>Titre</a:t>
            </a:r>
            <a:endParaRPr lang="fr-FR" noProof="0" dirty="0"/>
          </a:p>
        </p:txBody>
      </p:sp>
      <p:sp>
        <p:nvSpPr>
          <p:cNvPr id="3" name="Espace réservé du texte 2"/>
          <p:cNvSpPr>
            <a:spLocks noGrp="1"/>
          </p:cNvSpPr>
          <p:nvPr>
            <p:ph type="body" idx="1"/>
          </p:nvPr>
        </p:nvSpPr>
        <p:spPr bwMode="gray">
          <a:xfrm>
            <a:off x="1824568" y="1989139"/>
            <a:ext cx="9935633" cy="4103687"/>
          </a:xfrm>
          <a:prstGeom prst="rect">
            <a:avLst/>
          </a:prstGeom>
        </p:spPr>
        <p:txBody>
          <a:bodyPr vert="horz" lIns="0" tIns="0" rIns="0" bIns="0" rtlCol="0" anchor="t" anchorCtr="0">
            <a:noAutofit/>
          </a:bodyPr>
          <a:lstStyle/>
          <a:p>
            <a:pPr lvl="0"/>
            <a:r>
              <a:rPr lang="fr-FR" noProof="0" dirty="0" smtClean="0"/>
              <a:t>Texte de niveau 1</a:t>
            </a:r>
          </a:p>
          <a:p>
            <a:pPr lvl="1"/>
            <a:r>
              <a:rPr lang="fr-FR" noProof="0" dirty="0" smtClean="0"/>
              <a:t>Texte de niveau 2</a:t>
            </a:r>
          </a:p>
          <a:p>
            <a:pPr lvl="2"/>
            <a:r>
              <a:rPr lang="fr-FR" noProof="0" dirty="0" smtClean="0"/>
              <a:t>Texte de niveau 3</a:t>
            </a:r>
          </a:p>
          <a:p>
            <a:pPr lvl="3"/>
            <a:r>
              <a:rPr lang="fr-FR" noProof="0" dirty="0" smtClean="0"/>
              <a:t>Texte de niveau 4</a:t>
            </a:r>
          </a:p>
          <a:p>
            <a:pPr lvl="4"/>
            <a:r>
              <a:rPr lang="fr-FR" noProof="0" dirty="0" smtClean="0"/>
              <a:t>Texte de niveau 5</a:t>
            </a:r>
          </a:p>
          <a:p>
            <a:pPr lvl="5"/>
            <a:r>
              <a:rPr lang="fr-FR" noProof="0" dirty="0" smtClean="0"/>
              <a:t>Texte de niveau 6</a:t>
            </a:r>
            <a:endParaRPr lang="fr-FR" noProof="0" dirty="0"/>
          </a:p>
        </p:txBody>
      </p:sp>
      <p:sp>
        <p:nvSpPr>
          <p:cNvPr id="4" name="Espace réservé de la date 3"/>
          <p:cNvSpPr>
            <a:spLocks noGrp="1"/>
          </p:cNvSpPr>
          <p:nvPr>
            <p:ph type="dt" sz="half" idx="2"/>
          </p:nvPr>
        </p:nvSpPr>
        <p:spPr bwMode="gray">
          <a:xfrm>
            <a:off x="11760201" y="6705600"/>
            <a:ext cx="429095" cy="152400"/>
          </a:xfrm>
          <a:prstGeom prst="rect">
            <a:avLst/>
          </a:prstGeom>
        </p:spPr>
        <p:txBody>
          <a:bodyPr vert="horz" lIns="0" tIns="0" rIns="0" bIns="0" rtlCol="0" anchor="ctr" anchorCtr="0">
            <a:noAutofit/>
          </a:bodyPr>
          <a:lstStyle>
            <a:lvl1pPr algn="ctr">
              <a:defRPr sz="100">
                <a:solidFill>
                  <a:schemeClr val="bg1">
                    <a:alpha val="0"/>
                  </a:schemeClr>
                </a:solidFill>
              </a:defRPr>
            </a:lvl1pPr>
          </a:lstStyle>
          <a:p>
            <a:fld id="{E840206C-2C22-4A63-8F22-F4AB98B66C96}" type="datetime1">
              <a:rPr lang="fr-FR" smtClean="0"/>
              <a:pPr/>
              <a:t>11/03/2024</a:t>
            </a:fld>
            <a:endParaRPr lang="fr-FR" dirty="0"/>
          </a:p>
        </p:txBody>
      </p:sp>
      <p:sp>
        <p:nvSpPr>
          <p:cNvPr id="5" name="Espace réservé du pied de page 4"/>
          <p:cNvSpPr>
            <a:spLocks noGrp="1"/>
          </p:cNvSpPr>
          <p:nvPr>
            <p:ph type="ftr" sz="quarter" idx="3"/>
          </p:nvPr>
        </p:nvSpPr>
        <p:spPr bwMode="gray">
          <a:xfrm>
            <a:off x="2351618" y="6318053"/>
            <a:ext cx="9408583" cy="216000"/>
          </a:xfrm>
          <a:prstGeom prst="rect">
            <a:avLst/>
          </a:prstGeom>
        </p:spPr>
        <p:txBody>
          <a:bodyPr vert="horz" lIns="0" tIns="0" rIns="0" bIns="0" rtlCol="0" anchor="b" anchorCtr="0">
            <a:noAutofit/>
          </a:bodyPr>
          <a:lstStyle>
            <a:lvl1pPr algn="r">
              <a:defRPr sz="1000">
                <a:solidFill>
                  <a:schemeClr val="accent6"/>
                </a:solidFill>
              </a:defRPr>
            </a:lvl1pPr>
          </a:lstStyle>
          <a:p>
            <a:r>
              <a:rPr lang="fr-FR" dirty="0" smtClean="0"/>
              <a:t>Titre de la présentation</a:t>
            </a:r>
            <a:endParaRPr lang="fr-FR" dirty="0"/>
          </a:p>
        </p:txBody>
      </p:sp>
      <p:sp>
        <p:nvSpPr>
          <p:cNvPr id="6" name="Espace réservé du numéro de diapositive 5"/>
          <p:cNvSpPr>
            <a:spLocks noGrp="1"/>
          </p:cNvSpPr>
          <p:nvPr>
            <p:ph type="sldNum" sz="quarter" idx="4"/>
          </p:nvPr>
        </p:nvSpPr>
        <p:spPr bwMode="gray">
          <a:xfrm>
            <a:off x="10991853" y="6705600"/>
            <a:ext cx="768348" cy="152400"/>
          </a:xfrm>
          <a:prstGeom prst="rect">
            <a:avLst/>
          </a:prstGeom>
        </p:spPr>
        <p:txBody>
          <a:bodyPr vert="horz" lIns="0" tIns="0" rIns="0" bIns="0" rtlCol="0" anchor="t" anchorCtr="0">
            <a:noAutofit/>
          </a:bodyPr>
          <a:lstStyle>
            <a:lvl1pPr algn="r">
              <a:defRPr sz="800">
                <a:solidFill>
                  <a:schemeClr val="accent6"/>
                </a:solidFill>
              </a:defRPr>
            </a:lvl1pPr>
          </a:lstStyle>
          <a:p>
            <a:fld id="{10C140CD-8AED-46FF-A9A2-77308F3F39AE}" type="slidenum">
              <a:rPr lang="fr-FR" smtClean="0"/>
              <a:pPr/>
              <a:t>‹N°›</a:t>
            </a:fld>
            <a:endParaRPr lang="fr-FR" dirty="0"/>
          </a:p>
        </p:txBody>
      </p:sp>
      <p:pic>
        <p:nvPicPr>
          <p:cNvPr id="10" name="Image 9"/>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1983473" y="171731"/>
            <a:ext cx="984600" cy="486949"/>
          </a:xfrm>
          <a:prstGeom prst="rect">
            <a:avLst/>
          </a:prstGeom>
        </p:spPr>
      </p:pic>
      <p:pic>
        <p:nvPicPr>
          <p:cNvPr id="11" name="Image 10">
            <a:extLst>
              <a:ext uri="{FF2B5EF4-FFF2-40B4-BE49-F238E27FC236}">
                <a16:creationId xmlns:a16="http://schemas.microsoft.com/office/drawing/2014/main" id="{052A0ED1-3FEF-0A43-8552-58B203600D9C}"/>
              </a:ext>
            </a:extLst>
          </p:cNvPr>
          <p:cNvPicPr>
            <a:picLocks noChangeAspect="1"/>
          </p:cNvPicPr>
          <p:nvPr userDrawn="1"/>
        </p:nvPicPr>
        <p:blipFill>
          <a:blip r:embed="rId20"/>
          <a:stretch>
            <a:fillRect/>
          </a:stretch>
        </p:blipFill>
        <p:spPr>
          <a:xfrm>
            <a:off x="1132241" y="171731"/>
            <a:ext cx="783517" cy="485313"/>
          </a:xfrm>
          <a:prstGeom prst="rect">
            <a:avLst/>
          </a:prstGeom>
        </p:spPr>
      </p:pic>
      <p:pic>
        <p:nvPicPr>
          <p:cNvPr id="12" name="Image 11"/>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152705" y="39546"/>
            <a:ext cx="911821" cy="749685"/>
          </a:xfrm>
          <a:prstGeom prst="rect">
            <a:avLst/>
          </a:prstGeom>
        </p:spPr>
      </p:pic>
    </p:spTree>
    <p:extLst>
      <p:ext uri="{BB962C8B-B14F-4D97-AF65-F5344CB8AC3E}">
        <p14:creationId xmlns:p14="http://schemas.microsoft.com/office/powerpoint/2010/main" val="324341171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hf hdr="0"/>
  <p:txStyles>
    <p:titleStyle>
      <a:lvl1pPr algn="l" defTabSz="914400" rtl="0" eaLnBrk="1" latinLnBrk="0" hangingPunct="1">
        <a:lnSpc>
          <a:spcPct val="100000"/>
        </a:lnSpc>
        <a:spcBef>
          <a:spcPts val="0"/>
        </a:spcBef>
        <a:spcAft>
          <a:spcPts val="0"/>
        </a:spcAft>
        <a:buNone/>
        <a:defRPr sz="2900" b="0" kern="1200">
          <a:solidFill>
            <a:schemeClr val="accent6"/>
          </a:solidFill>
          <a:latin typeface="+mn-lt"/>
          <a:ea typeface="+mj-ea"/>
          <a:cs typeface="+mj-cs"/>
        </a:defRPr>
      </a:lvl1pPr>
    </p:titleStyle>
    <p:bodyStyle>
      <a:lvl1pPr marL="0" indent="0" algn="l" defTabSz="914400" rtl="0" eaLnBrk="1" latinLnBrk="0" hangingPunct="1">
        <a:lnSpc>
          <a:spcPct val="110000"/>
        </a:lnSpc>
        <a:spcBef>
          <a:spcPts val="1500"/>
        </a:spcBef>
        <a:spcAft>
          <a:spcPts val="800"/>
        </a:spcAft>
        <a:buClr>
          <a:schemeClr val="accent1"/>
        </a:buClr>
        <a:buSzPct val="100000"/>
        <a:buFont typeface="Arial" panose="020B0604020202020204" pitchFamily="34" charset="0"/>
        <a:buNone/>
        <a:defRPr sz="160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0"/>
        </a:spcAft>
        <a:buClr>
          <a:schemeClr val="accent1"/>
        </a:buClr>
        <a:buSzPct val="100000"/>
        <a:buFont typeface="Arial" panose="020B0604020202020204" pitchFamily="34" charset="0"/>
        <a:buNone/>
        <a:defRPr sz="1200" kern="1200">
          <a:solidFill>
            <a:schemeClr val="accent6"/>
          </a:solidFill>
          <a:latin typeface="+mn-lt"/>
          <a:ea typeface="+mn-ea"/>
          <a:cs typeface="+mn-cs"/>
        </a:defRPr>
      </a:lvl2pPr>
      <a:lvl3pPr marL="396000" indent="0" algn="l" defTabSz="914400" rtl="0" eaLnBrk="1" latinLnBrk="0" hangingPunct="1">
        <a:lnSpc>
          <a:spcPct val="110000"/>
        </a:lnSpc>
        <a:spcBef>
          <a:spcPts val="1500"/>
        </a:spcBef>
        <a:spcAft>
          <a:spcPts val="800"/>
        </a:spcAft>
        <a:buClr>
          <a:schemeClr val="accent1"/>
        </a:buClr>
        <a:buSzPct val="100000"/>
        <a:buFont typeface="Arial" panose="020B0604020202020204" pitchFamily="34" charset="0"/>
        <a:buNone/>
        <a:defRPr sz="1400" kern="1200">
          <a:solidFill>
            <a:schemeClr val="accent1"/>
          </a:solidFill>
          <a:latin typeface="+mj-lt"/>
          <a:ea typeface="+mn-ea"/>
          <a:cs typeface="+mn-cs"/>
        </a:defRPr>
      </a:lvl3pPr>
      <a:lvl4pPr marL="396000" indent="0" algn="l" defTabSz="914400" rtl="0" eaLnBrk="1" latinLnBrk="0" hangingPunct="1">
        <a:lnSpc>
          <a:spcPct val="110000"/>
        </a:lnSpc>
        <a:spcBef>
          <a:spcPts val="0"/>
        </a:spcBef>
        <a:spcAft>
          <a:spcPts val="0"/>
        </a:spcAft>
        <a:buClr>
          <a:schemeClr val="accent1"/>
        </a:buClr>
        <a:buSzPct val="100000"/>
        <a:buFont typeface="Arial" panose="020B0604020202020204" pitchFamily="34" charset="0"/>
        <a:buNone/>
        <a:defRPr sz="1200" kern="1200">
          <a:solidFill>
            <a:schemeClr val="accent6"/>
          </a:solidFill>
          <a:latin typeface="+mn-lt"/>
          <a:ea typeface="+mn-ea"/>
          <a:cs typeface="+mn-cs"/>
        </a:defRPr>
      </a:lvl4pPr>
      <a:lvl5pPr marL="1080000" indent="0" algn="l" defTabSz="914400" rtl="0" eaLnBrk="1" latinLnBrk="0" hangingPunct="1">
        <a:lnSpc>
          <a:spcPct val="110000"/>
        </a:lnSpc>
        <a:spcBef>
          <a:spcPts val="1500"/>
        </a:spcBef>
        <a:spcAft>
          <a:spcPts val="800"/>
        </a:spcAft>
        <a:buClr>
          <a:schemeClr val="accent1"/>
        </a:buClr>
        <a:buSzPct val="100000"/>
        <a:buFont typeface="Arial" panose="020B0604020202020204" pitchFamily="34" charset="0"/>
        <a:buNone/>
        <a:defRPr sz="1200" kern="1200">
          <a:solidFill>
            <a:schemeClr val="accent6"/>
          </a:solidFill>
          <a:latin typeface="+mj-lt"/>
          <a:ea typeface="+mn-ea"/>
          <a:cs typeface="+mn-cs"/>
        </a:defRPr>
      </a:lvl5pPr>
      <a:lvl6pPr marL="1080000" indent="0" algn="l" defTabSz="914400" rtl="0" eaLnBrk="1" latinLnBrk="0" hangingPunct="1">
        <a:spcBef>
          <a:spcPts val="0"/>
        </a:spcBef>
        <a:spcAft>
          <a:spcPts val="0"/>
        </a:spcAft>
        <a:buClr>
          <a:schemeClr val="accent1"/>
        </a:buClr>
        <a:buFont typeface="Arial" panose="020B0604020202020204" pitchFamily="34" charset="0"/>
        <a:buNone/>
        <a:defRPr sz="1050" kern="1200">
          <a:solidFill>
            <a:schemeClr val="accent6"/>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32.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25.pn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5.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35.png"/><Relationship Id="rId11" Type="http://schemas.openxmlformats.org/officeDocument/2006/relationships/image" Target="../media/image42.png"/><Relationship Id="rId5" Type="http://schemas.openxmlformats.org/officeDocument/2006/relationships/image" Target="../media/image25.png"/><Relationship Id="rId10" Type="http://schemas.openxmlformats.org/officeDocument/2006/relationships/image" Target="../media/image41.png"/><Relationship Id="rId4" Type="http://schemas.openxmlformats.org/officeDocument/2006/relationships/image" Target="../media/image32.jpe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portail.ac-nancy-metz.fr/share/page/site/projet-grdf/dashboard" TargetMode="External"/><Relationship Id="rId7" Type="http://schemas.openxmlformats.org/officeDocument/2006/relationships/image" Target="../media/image32.jpeg"/><Relationship Id="rId2" Type="http://schemas.openxmlformats.org/officeDocument/2006/relationships/hyperlink" Target="https://formergaz.grdf.fr/portail/2/" TargetMode="External"/><Relationship Id="rId1" Type="http://schemas.openxmlformats.org/officeDocument/2006/relationships/slideLayout" Target="../slideLayouts/slideLayout25.xml"/><Relationship Id="rId6" Type="http://schemas.openxmlformats.org/officeDocument/2006/relationships/image" Target="../media/image15.png"/><Relationship Id="rId5" Type="http://schemas.openxmlformats.org/officeDocument/2006/relationships/hyperlink" Target="Porte%20folio%20Observation%20Immersion%20(1).xlsx" TargetMode="External"/><Relationship Id="rId4" Type="http://schemas.openxmlformats.org/officeDocument/2006/relationships/hyperlink" Target="https://formergaz.grdf.fr/Contents/a4a733c9-a6fd-4fb3-b124-8e7ce59df89f/index.html%20et%20https:/formergaz.grdf.fr/Contents/507e21b9-1359-4cf8-902b-39bf40216cc6/index.html" TargetMode="External"/><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46.png"/><Relationship Id="rId5" Type="http://schemas.openxmlformats.org/officeDocument/2006/relationships/image" Target="../media/image36.pn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5.xml"/><Relationship Id="rId5" Type="http://schemas.openxmlformats.org/officeDocument/2006/relationships/image" Target="../media/image36.pn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5.xml"/><Relationship Id="rId5" Type="http://schemas.openxmlformats.org/officeDocument/2006/relationships/image" Target="../media/image36.pn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17.xml"/><Relationship Id="rId7" Type="http://schemas.openxmlformats.org/officeDocument/2006/relationships/image" Target="../media/image48.png"/><Relationship Id="rId2" Type="http://schemas.openxmlformats.org/officeDocument/2006/relationships/slideLayout" Target="../slideLayouts/slideLayout25.xml"/><Relationship Id="rId1" Type="http://schemas.openxmlformats.org/officeDocument/2006/relationships/vmlDrawing" Target="../drawings/vmlDrawing1.vml"/><Relationship Id="rId6" Type="http://schemas.openxmlformats.org/officeDocument/2006/relationships/image" Target="../media/image36.png"/><Relationship Id="rId5" Type="http://schemas.openxmlformats.org/officeDocument/2006/relationships/image" Target="../media/image32.jpeg"/><Relationship Id="rId4" Type="http://schemas.openxmlformats.org/officeDocument/2006/relationships/image" Target="../media/image15.png"/><Relationship Id="rId9" Type="http://schemas.openxmlformats.org/officeDocument/2006/relationships/image" Target="../media/image47.emf"/></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49.png"/><Relationship Id="rId5" Type="http://schemas.openxmlformats.org/officeDocument/2006/relationships/image" Target="../media/image36.pn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50.png"/><Relationship Id="rId5" Type="http://schemas.openxmlformats.org/officeDocument/2006/relationships/image" Target="../media/image36.pn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51.pn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image" Target="../media/image52.png"/><Relationship Id="rId5" Type="http://schemas.openxmlformats.org/officeDocument/2006/relationships/image" Target="../media/image36.pn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hyperlink" Target="https://resana.numerique.gouv.fr/public/perimetr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55.png"/><Relationship Id="rId5" Type="http://schemas.openxmlformats.org/officeDocument/2006/relationships/image" Target="../media/image36.pn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55.png"/><Relationship Id="rId5" Type="http://schemas.openxmlformats.org/officeDocument/2006/relationships/image" Target="../media/image36.pn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image" Target="../media/image56.png"/><Relationship Id="rId5" Type="http://schemas.openxmlformats.org/officeDocument/2006/relationships/image" Target="../media/image36.pn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image" Target="../media/image57.png"/><Relationship Id="rId5" Type="http://schemas.openxmlformats.org/officeDocument/2006/relationships/image" Target="../media/image36.pn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hyperlink" Target="https://youtu.be/XMegPKDvvHc"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image" Target="../media/image55.png"/><Relationship Id="rId5" Type="http://schemas.openxmlformats.org/officeDocument/2006/relationships/image" Target="../media/image36.png"/><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7.JP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17.png"/><Relationship Id="rId5" Type="http://schemas.openxmlformats.org/officeDocument/2006/relationships/image" Target="../media/image33.pn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6FBF2-5D1A-87E6-69F9-C55C46B2256E}"/>
              </a:ext>
            </a:extLst>
          </p:cNvPr>
          <p:cNvSpPr>
            <a:spLocks noGrp="1"/>
          </p:cNvSpPr>
          <p:nvPr>
            <p:ph type="title"/>
          </p:nvPr>
        </p:nvSpPr>
        <p:spPr>
          <a:xfrm>
            <a:off x="2255573" y="68627"/>
            <a:ext cx="9936427" cy="960000"/>
          </a:xfrm>
        </p:spPr>
        <p:txBody>
          <a:bodyPr anchor="ctr" anchorCtr="0"/>
          <a:lstStyle/>
          <a:p>
            <a:pPr algn="ctr">
              <a:lnSpc>
                <a:spcPct val="100000"/>
              </a:lnSpc>
            </a:pPr>
            <a:r>
              <a:rPr lang="fr-FR" altLang="fr-FR" i="1" dirty="0">
                <a:solidFill>
                  <a:srgbClr val="006600"/>
                </a:solidFill>
                <a:latin typeface="Calibri" pitchFamily="34" charset="0"/>
                <a:cs typeface="Arial" charset="0"/>
              </a:rPr>
              <a:t>Grenoble, le 13 mars </a:t>
            </a:r>
            <a:r>
              <a:rPr lang="fr-FR" altLang="fr-FR" i="1" dirty="0" smtClean="0">
                <a:solidFill>
                  <a:srgbClr val="006600"/>
                </a:solidFill>
                <a:latin typeface="Arial Narrow" panose="020B0606020202030204" pitchFamily="34" charset="0"/>
                <a:cs typeface="Arial" charset="0"/>
              </a:rPr>
              <a:t>2024</a:t>
            </a:r>
            <a:endParaRPr lang="en-FR" dirty="0"/>
          </a:p>
        </p:txBody>
      </p:sp>
      <p:sp>
        <p:nvSpPr>
          <p:cNvPr id="3" name="Slide Number Placeholder 2">
            <a:extLst>
              <a:ext uri="{FF2B5EF4-FFF2-40B4-BE49-F238E27FC236}">
                <a16:creationId xmlns:a16="http://schemas.microsoft.com/office/drawing/2014/main" id="{6B37E3DB-C4DD-B511-4F33-A10ED01901F9}"/>
              </a:ext>
            </a:extLst>
          </p:cNvPr>
          <p:cNvSpPr>
            <a:spLocks noGrp="1"/>
          </p:cNvSpPr>
          <p:nvPr>
            <p:ph type="sldNum" sz="quarter" idx="12"/>
          </p:nvPr>
        </p:nvSpPr>
        <p:spPr/>
        <p:txBody>
          <a:bodyPr/>
          <a:lstStyle/>
          <a:p>
            <a:fld id="{733122C9-A0B9-462F-8757-0847AD287B63}" type="slidenum">
              <a:rPr lang="fr-FR" smtClean="0"/>
              <a:pPr/>
              <a:t>1</a:t>
            </a:fld>
            <a:endParaRPr lang="fr-FR" dirty="0"/>
          </a:p>
        </p:txBody>
      </p:sp>
      <p:sp>
        <p:nvSpPr>
          <p:cNvPr id="4" name="Text Placeholder 3">
            <a:extLst>
              <a:ext uri="{FF2B5EF4-FFF2-40B4-BE49-F238E27FC236}">
                <a16:creationId xmlns:a16="http://schemas.microsoft.com/office/drawing/2014/main" id="{21C93D26-BC2A-C0CD-603E-F902511C1DB2}"/>
              </a:ext>
            </a:extLst>
          </p:cNvPr>
          <p:cNvSpPr>
            <a:spLocks noGrp="1"/>
          </p:cNvSpPr>
          <p:nvPr>
            <p:ph type="body" sz="quarter" idx="13"/>
          </p:nvPr>
        </p:nvSpPr>
        <p:spPr>
          <a:xfrm>
            <a:off x="431371" y="1124744"/>
            <a:ext cx="11280628" cy="5376597"/>
          </a:xfrm>
        </p:spPr>
        <p:txBody>
          <a:bodyPr/>
          <a:lstStyle/>
          <a:p>
            <a:pPr marL="0" indent="0">
              <a:spcBef>
                <a:spcPts val="0"/>
              </a:spcBef>
              <a:spcAft>
                <a:spcPts val="0"/>
              </a:spcAft>
              <a:buNone/>
            </a:pPr>
            <a:endParaRPr lang="fr-FR" sz="3200" u="sng" dirty="0">
              <a:latin typeface="Arial Narrow" panose="020B0606020202030204" pitchFamily="34" charset="0"/>
            </a:endParaRPr>
          </a:p>
          <a:p>
            <a:pPr marL="0" indent="0">
              <a:spcBef>
                <a:spcPts val="0"/>
              </a:spcBef>
              <a:spcAft>
                <a:spcPts val="0"/>
              </a:spcAft>
              <a:buNone/>
            </a:pPr>
            <a:endParaRPr lang="fr-FR" sz="3200" u="sng" dirty="0">
              <a:latin typeface="Arial Narrow" panose="020B0606020202030204" pitchFamily="34" charset="0"/>
            </a:endParaRPr>
          </a:p>
          <a:p>
            <a:pPr marL="0" indent="0">
              <a:spcBef>
                <a:spcPts val="0"/>
              </a:spcBef>
              <a:spcAft>
                <a:spcPts val="0"/>
              </a:spcAft>
              <a:buNone/>
            </a:pPr>
            <a:r>
              <a:rPr lang="fr-FR" sz="3200" u="sng" dirty="0">
                <a:latin typeface="Arial Narrow" panose="020B0606020202030204" pitchFamily="34" charset="0"/>
              </a:rPr>
              <a:t>Exemple d’une communauté pédagogique d’apprentissage pour mettre en œuvre la formation des enseignants en lien avec l’entreprise</a:t>
            </a:r>
          </a:p>
          <a:p>
            <a:pPr marL="0" indent="0">
              <a:spcBef>
                <a:spcPts val="0"/>
              </a:spcBef>
              <a:spcAft>
                <a:spcPts val="0"/>
              </a:spcAft>
              <a:buClr>
                <a:schemeClr val="accent3"/>
              </a:buClr>
              <a:buNone/>
              <a:defRPr/>
            </a:pPr>
            <a:endParaRPr lang="fr-FR" sz="2400" dirty="0">
              <a:latin typeface="Arial Narrow" panose="020B0606020202030204" pitchFamily="34" charset="0"/>
            </a:endParaRPr>
          </a:p>
          <a:p>
            <a:pPr marL="0" indent="0">
              <a:spcBef>
                <a:spcPts val="0"/>
              </a:spcBef>
              <a:spcAft>
                <a:spcPts val="0"/>
              </a:spcAft>
              <a:buClr>
                <a:schemeClr val="accent3"/>
              </a:buClr>
              <a:buNone/>
              <a:defRPr/>
            </a:pPr>
            <a:r>
              <a:rPr lang="fr-FR" sz="2400" dirty="0">
                <a:latin typeface="Arial Narrow" panose="020B0606020202030204" pitchFamily="34" charset="0"/>
              </a:rPr>
              <a:t>14h15 – 14h45 : </a:t>
            </a:r>
          </a:p>
          <a:p>
            <a:pPr marL="0" indent="0">
              <a:spcBef>
                <a:spcPts val="0"/>
              </a:spcBef>
              <a:spcAft>
                <a:spcPts val="0"/>
              </a:spcAft>
              <a:buClr>
                <a:schemeClr val="accent3"/>
              </a:buClr>
              <a:buNone/>
              <a:defRPr/>
            </a:pPr>
            <a:r>
              <a:rPr lang="fr-FR" sz="2400" b="0" dirty="0">
                <a:latin typeface="Arial Narrow" panose="020B0606020202030204" pitchFamily="34" charset="0"/>
              </a:rPr>
              <a:t>Christophe MÜLLER, IEN STI, académie de Nancy-Metz</a:t>
            </a:r>
          </a:p>
          <a:p>
            <a:pPr marL="0" indent="0">
              <a:spcBef>
                <a:spcPts val="0"/>
              </a:spcBef>
              <a:spcAft>
                <a:spcPts val="0"/>
              </a:spcAft>
              <a:buClr>
                <a:schemeClr val="accent3"/>
              </a:buClr>
              <a:buNone/>
              <a:defRPr/>
            </a:pPr>
            <a:endParaRPr lang="fr-FR" altLang="fr-FR" sz="3200" b="0" i="1" dirty="0">
              <a:solidFill>
                <a:srgbClr val="0000CC"/>
              </a:solidFill>
              <a:latin typeface="Arial Narrow" panose="020B0606020202030204" pitchFamily="34" charset="0"/>
            </a:endParaRPr>
          </a:p>
          <a:p>
            <a:pPr marL="0" indent="0">
              <a:spcBef>
                <a:spcPts val="0"/>
              </a:spcBef>
              <a:spcAft>
                <a:spcPts val="0"/>
              </a:spcAft>
              <a:buClr>
                <a:schemeClr val="accent3"/>
              </a:buClr>
              <a:buNone/>
              <a:defRPr/>
            </a:pPr>
            <a:endParaRPr lang="fr-FR" altLang="fr-FR" sz="3200" b="0" i="1" dirty="0">
              <a:solidFill>
                <a:srgbClr val="0000CC"/>
              </a:solidFill>
              <a:latin typeface="Arial Narrow" panose="020B0606020202030204" pitchFamily="34" charset="0"/>
            </a:endParaRPr>
          </a:p>
          <a:p>
            <a:pPr marL="0" indent="0">
              <a:lnSpc>
                <a:spcPct val="114000"/>
              </a:lnSpc>
              <a:spcBef>
                <a:spcPts val="0"/>
              </a:spcBef>
              <a:spcAft>
                <a:spcPts val="0"/>
              </a:spcAft>
              <a:buNone/>
            </a:pPr>
            <a:r>
              <a:rPr lang="fr-FR" sz="3200" b="0" dirty="0">
                <a:latin typeface="Arial Narrow" panose="020B0606020202030204" pitchFamily="34" charset="0"/>
              </a:rPr>
              <a:t> </a:t>
            </a:r>
          </a:p>
        </p:txBody>
      </p:sp>
    </p:spTree>
    <p:extLst>
      <p:ext uri="{BB962C8B-B14F-4D97-AF65-F5344CB8AC3E}">
        <p14:creationId xmlns:p14="http://schemas.microsoft.com/office/powerpoint/2010/main" val="35059406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2396" b="9896"/>
          <a:stretch/>
        </p:blipFill>
        <p:spPr bwMode="auto">
          <a:xfrm>
            <a:off x="2585371" y="1796438"/>
            <a:ext cx="7697276" cy="3908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 3"/>
          <p:cNvPicPr>
            <a:picLocks noChangeAspect="1"/>
          </p:cNvPicPr>
          <p:nvPr/>
        </p:nvPicPr>
        <p:blipFill rotWithShape="1">
          <a:blip r:embed="rId4"/>
          <a:srcRect t="19076" b="28925"/>
          <a:stretch/>
        </p:blipFill>
        <p:spPr>
          <a:xfrm>
            <a:off x="1746745" y="5705211"/>
            <a:ext cx="1758460" cy="914399"/>
          </a:xfrm>
          <a:prstGeom prst="rect">
            <a:avLst/>
          </a:prstGeom>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1543" y="37717"/>
            <a:ext cx="2521879" cy="943589"/>
          </a:xfrm>
          <a:prstGeom prst="rect">
            <a:avLst/>
          </a:prstGeom>
        </p:spPr>
      </p:pic>
      <p:pic>
        <p:nvPicPr>
          <p:cNvPr id="3" name="Image 2"/>
          <p:cNvPicPr>
            <a:picLocks noChangeAspect="1"/>
          </p:cNvPicPr>
          <p:nvPr/>
        </p:nvPicPr>
        <p:blipFill>
          <a:blip r:embed="rId6"/>
          <a:stretch>
            <a:fillRect/>
          </a:stretch>
        </p:blipFill>
        <p:spPr>
          <a:xfrm>
            <a:off x="4775430" y="5766721"/>
            <a:ext cx="2505673" cy="1091279"/>
          </a:xfrm>
          <a:prstGeom prst="rect">
            <a:avLst/>
          </a:prstGeom>
        </p:spPr>
      </p:pic>
      <p:pic>
        <p:nvPicPr>
          <p:cNvPr id="7" name="Image 6"/>
          <p:cNvPicPr>
            <a:picLocks noChangeAspect="1"/>
          </p:cNvPicPr>
          <p:nvPr/>
        </p:nvPicPr>
        <p:blipFill>
          <a:blip r:embed="rId7"/>
          <a:stretch>
            <a:fillRect/>
          </a:stretch>
        </p:blipFill>
        <p:spPr>
          <a:xfrm>
            <a:off x="8657347" y="5766721"/>
            <a:ext cx="1780186" cy="957155"/>
          </a:xfrm>
          <a:prstGeom prst="rect">
            <a:avLst/>
          </a:prstGeom>
        </p:spPr>
      </p:pic>
      <p:sp>
        <p:nvSpPr>
          <p:cNvPr id="8" name="Espace réservé du texte 1"/>
          <p:cNvSpPr txBox="1">
            <a:spLocks/>
          </p:cNvSpPr>
          <p:nvPr/>
        </p:nvSpPr>
        <p:spPr bwMode="gray">
          <a:xfrm>
            <a:off x="8124585" y="1303461"/>
            <a:ext cx="3635615" cy="404781"/>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Clr>
                <a:schemeClr val="accent1"/>
              </a:buClr>
              <a:buSzPct val="100000"/>
              <a:buFont typeface="Arial" panose="020B0604020202020204" pitchFamily="34" charset="0"/>
              <a:buNone/>
              <a:defRPr sz="2900" kern="1200">
                <a:solidFill>
                  <a:schemeClr val="accent6"/>
                </a:solidFill>
                <a:latin typeface="+mn-lt"/>
                <a:ea typeface="+mn-ea"/>
                <a:cs typeface="+mn-cs"/>
              </a:defRPr>
            </a:lvl1pPr>
            <a:lvl2pPr marL="0" indent="0" algn="l" defTabSz="914400" rtl="0" eaLnBrk="1" latinLnBrk="0" hangingPunct="1">
              <a:lnSpc>
                <a:spcPct val="100000"/>
              </a:lnSpc>
              <a:spcBef>
                <a:spcPts val="0"/>
              </a:spcBef>
              <a:spcAft>
                <a:spcPts val="0"/>
              </a:spcAft>
              <a:buClr>
                <a:schemeClr val="accent1"/>
              </a:buClr>
              <a:buSzPct val="100000"/>
              <a:buFont typeface="Arial" panose="020B0604020202020204" pitchFamily="34" charset="0"/>
              <a:buNone/>
              <a:defRPr sz="2100" kern="1200">
                <a:solidFill>
                  <a:schemeClr val="accent6"/>
                </a:solidFill>
                <a:latin typeface="+mn-lt"/>
                <a:ea typeface="+mn-ea"/>
                <a:cs typeface="+mn-cs"/>
              </a:defRPr>
            </a:lvl2pPr>
            <a:lvl3pPr marL="0" indent="0" algn="l" defTabSz="914400" rtl="0" eaLnBrk="1" latinLnBrk="0" hangingPunct="1">
              <a:lnSpc>
                <a:spcPct val="100000"/>
              </a:lnSpc>
              <a:spcBef>
                <a:spcPts val="600"/>
              </a:spcBef>
              <a:spcAft>
                <a:spcPts val="0"/>
              </a:spcAft>
              <a:buClr>
                <a:schemeClr val="accent1"/>
              </a:buClr>
              <a:buSzPct val="100000"/>
              <a:buFont typeface="Arial" panose="020B0604020202020204" pitchFamily="34" charset="0"/>
              <a:buNone/>
              <a:defRPr sz="1600" kern="1200">
                <a:solidFill>
                  <a:schemeClr val="accent6"/>
                </a:solidFill>
                <a:latin typeface="+mn-lt"/>
                <a:ea typeface="+mn-ea"/>
                <a:cs typeface="+mn-cs"/>
              </a:defRPr>
            </a:lvl3pPr>
            <a:lvl4pPr marL="396000" indent="0" algn="l" defTabSz="914400" rtl="0" eaLnBrk="1" latinLnBrk="0" hangingPunct="1">
              <a:lnSpc>
                <a:spcPct val="110000"/>
              </a:lnSpc>
              <a:spcBef>
                <a:spcPts val="0"/>
              </a:spcBef>
              <a:spcAft>
                <a:spcPts val="0"/>
              </a:spcAft>
              <a:buClr>
                <a:schemeClr val="accent1"/>
              </a:buClr>
              <a:buSzPct val="100000"/>
              <a:buFont typeface="Arial" panose="020B0604020202020204" pitchFamily="34" charset="0"/>
              <a:buNone/>
              <a:defRPr sz="1200" kern="1200">
                <a:solidFill>
                  <a:schemeClr val="accent6"/>
                </a:solidFill>
                <a:latin typeface="+mn-lt"/>
                <a:ea typeface="+mn-ea"/>
                <a:cs typeface="+mn-cs"/>
              </a:defRPr>
            </a:lvl4pPr>
            <a:lvl5pPr marL="1080000" indent="0" algn="l" defTabSz="914400" rtl="0" eaLnBrk="1" latinLnBrk="0" hangingPunct="1">
              <a:lnSpc>
                <a:spcPct val="110000"/>
              </a:lnSpc>
              <a:spcBef>
                <a:spcPts val="1500"/>
              </a:spcBef>
              <a:spcAft>
                <a:spcPts val="800"/>
              </a:spcAft>
              <a:buClr>
                <a:schemeClr val="accent1"/>
              </a:buClr>
              <a:buSzPct val="100000"/>
              <a:buFont typeface="Arial" panose="020B0604020202020204" pitchFamily="34" charset="0"/>
              <a:buNone/>
              <a:defRPr sz="1200" kern="1200">
                <a:solidFill>
                  <a:schemeClr val="accent6"/>
                </a:solidFill>
                <a:latin typeface="+mj-lt"/>
                <a:ea typeface="+mn-ea"/>
                <a:cs typeface="+mn-cs"/>
              </a:defRPr>
            </a:lvl5pPr>
            <a:lvl6pPr marL="1080000" indent="0" algn="l" defTabSz="914400" rtl="0" eaLnBrk="1" latinLnBrk="0" hangingPunct="1">
              <a:spcBef>
                <a:spcPts val="0"/>
              </a:spcBef>
              <a:spcAft>
                <a:spcPts val="0"/>
              </a:spcAft>
              <a:buClr>
                <a:schemeClr val="accent1"/>
              </a:buClr>
              <a:buFont typeface="Arial" panose="020B0604020202020204" pitchFamily="34" charset="0"/>
              <a:buNone/>
              <a:defRPr sz="1050" kern="1200">
                <a:solidFill>
                  <a:schemeClr val="accent6"/>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smtClean="0"/>
              <a:t>Frise chronologique </a:t>
            </a:r>
            <a:endParaRPr lang="fr-FR" dirty="0"/>
          </a:p>
        </p:txBody>
      </p:sp>
      <p:sp>
        <p:nvSpPr>
          <p:cNvPr id="10" name="Espace réservé du texte 8"/>
          <p:cNvSpPr>
            <a:spLocks noGrp="1"/>
          </p:cNvSpPr>
          <p:nvPr>
            <p:ph type="body" sz="quarter" idx="13"/>
          </p:nvPr>
        </p:nvSpPr>
        <p:spPr>
          <a:xfrm>
            <a:off x="2351618" y="404814"/>
            <a:ext cx="9408583" cy="1152525"/>
          </a:xfrm>
        </p:spPr>
        <p:txBody>
          <a:bodyPr/>
          <a:lstStyle/>
          <a:p>
            <a:pPr>
              <a:spcBef>
                <a:spcPct val="0"/>
              </a:spcBef>
            </a:pPr>
            <a:r>
              <a:rPr lang="fr-FR" sz="4400" i="1" dirty="0" smtClean="0">
                <a:solidFill>
                  <a:srgbClr val="006600"/>
                </a:solidFill>
                <a:latin typeface="Calibri" pitchFamily="34" charset="0"/>
                <a:ea typeface="+mj-ea"/>
                <a:cs typeface="Arial" charset="0"/>
              </a:rPr>
              <a:t>          Outils de planification</a:t>
            </a:r>
            <a:endParaRPr lang="fr-FR" sz="4400" i="1" dirty="0">
              <a:solidFill>
                <a:srgbClr val="006600"/>
              </a:solidFill>
              <a:latin typeface="Calibri" pitchFamily="34" charset="0"/>
              <a:ea typeface="+mj-ea"/>
              <a:cs typeface="Arial" charset="0"/>
            </a:endParaRPr>
          </a:p>
          <a:p>
            <a:pPr lvl="1"/>
            <a:endParaRPr lang="fr-FR" dirty="0"/>
          </a:p>
        </p:txBody>
      </p:sp>
    </p:spTree>
    <p:extLst>
      <p:ext uri="{BB962C8B-B14F-4D97-AF65-F5344CB8AC3E}">
        <p14:creationId xmlns:p14="http://schemas.microsoft.com/office/powerpoint/2010/main" val="8872940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DD84D98-8EA5-4077-9CAA-CF8D6085A95A}" type="datetime1">
              <a:rPr lang="fr-FR">
                <a:solidFill>
                  <a:srgbClr val="FFFFFF">
                    <a:alpha val="0"/>
                  </a:srgbClr>
                </a:solidFill>
                <a:latin typeface="Avenir LT Std 55 Roman"/>
              </a:rPr>
              <a:pPr/>
              <a:t>11/03/2024</a:t>
            </a:fld>
            <a:endParaRPr lang="fr-FR">
              <a:solidFill>
                <a:srgbClr val="FFFFFF">
                  <a:alpha val="0"/>
                </a:srgbClr>
              </a:solidFill>
              <a:latin typeface="Avenir LT Std 55 Roman"/>
            </a:endParaRPr>
          </a:p>
        </p:txBody>
      </p:sp>
      <p:sp>
        <p:nvSpPr>
          <p:cNvPr id="5" name="Espace réservé du texte 4"/>
          <p:cNvSpPr>
            <a:spLocks noGrp="1"/>
          </p:cNvSpPr>
          <p:nvPr>
            <p:ph type="body" sz="quarter" idx="13"/>
          </p:nvPr>
        </p:nvSpPr>
        <p:spPr>
          <a:xfrm>
            <a:off x="1746746" y="783948"/>
            <a:ext cx="10013456" cy="1152525"/>
          </a:xfrm>
        </p:spPr>
        <p:txBody>
          <a:bodyPr/>
          <a:lstStyle/>
          <a:p>
            <a:pPr>
              <a:spcBef>
                <a:spcPct val="0"/>
              </a:spcBef>
            </a:pPr>
            <a:r>
              <a:rPr lang="fr-FR" sz="4400" i="1" dirty="0">
                <a:solidFill>
                  <a:srgbClr val="006600"/>
                </a:solidFill>
                <a:latin typeface="Calibri" pitchFamily="34" charset="0"/>
                <a:ea typeface="+mj-ea"/>
                <a:cs typeface="Arial" charset="0"/>
              </a:rPr>
              <a:t>Programme de </a:t>
            </a:r>
            <a:r>
              <a:rPr lang="fr-FR" sz="4400" i="1" dirty="0" smtClean="0">
                <a:solidFill>
                  <a:srgbClr val="006600"/>
                </a:solidFill>
                <a:latin typeface="Calibri" pitchFamily="34" charset="0"/>
                <a:ea typeface="+mj-ea"/>
                <a:cs typeface="Arial" charset="0"/>
              </a:rPr>
              <a:t>professionnalisation</a:t>
            </a:r>
            <a:endParaRPr lang="fr-FR" sz="4400" i="1" dirty="0">
              <a:solidFill>
                <a:srgbClr val="006600"/>
              </a:solidFill>
              <a:latin typeface="Calibri" pitchFamily="34" charset="0"/>
              <a:ea typeface="+mj-ea"/>
              <a:cs typeface="Arial" charset="0"/>
            </a:endParaRPr>
          </a:p>
        </p:txBody>
      </p:sp>
      <p:sp>
        <p:nvSpPr>
          <p:cNvPr id="6" name="Espace réservé du texte 5"/>
          <p:cNvSpPr>
            <a:spLocks noGrp="1"/>
          </p:cNvSpPr>
          <p:nvPr>
            <p:ph type="body" sz="quarter" idx="15"/>
          </p:nvPr>
        </p:nvSpPr>
        <p:spPr/>
        <p:txBody>
          <a:bodyPr/>
          <a:lstStyle/>
          <a:p>
            <a:endParaRPr lang="fr-FR" sz="4000" dirty="0" smtClean="0">
              <a:latin typeface="Arial Narrow" panose="020B0606020202030204" pitchFamily="34" charset="0"/>
            </a:endParaRPr>
          </a:p>
          <a:p>
            <a:r>
              <a:rPr lang="fr-FR" sz="3600" dirty="0" smtClean="0">
                <a:latin typeface="Arial Narrow" panose="020B0606020202030204" pitchFamily="34" charset="0"/>
              </a:rPr>
              <a:t>Organisation du programme de formation entre 2014 et 2020</a:t>
            </a:r>
            <a:endParaRPr lang="fr-FR" sz="3600" dirty="0">
              <a:latin typeface="Arial Narrow" panose="020B0606020202030204" pitchFamily="34" charset="0"/>
            </a:endParaRPr>
          </a:p>
        </p:txBody>
      </p:sp>
      <p:sp>
        <p:nvSpPr>
          <p:cNvPr id="7" name="Espace réservé du contenu 6"/>
          <p:cNvSpPr>
            <a:spLocks noGrp="1"/>
          </p:cNvSpPr>
          <p:nvPr>
            <p:ph sz="quarter" idx="14"/>
          </p:nvPr>
        </p:nvSpPr>
        <p:spPr>
          <a:xfrm>
            <a:off x="3791744" y="1900239"/>
            <a:ext cx="7968456" cy="3471861"/>
          </a:xfrm>
        </p:spPr>
        <p:txBody>
          <a:bodyPr/>
          <a:lstStyle/>
          <a:p>
            <a:pPr marL="285750" indent="-285750">
              <a:buFontTx/>
              <a:buChar char="-"/>
            </a:pPr>
            <a:r>
              <a:rPr lang="fr-FR" sz="2800" dirty="0">
                <a:latin typeface="Arial Narrow" panose="020B0606020202030204" pitchFamily="34" charset="0"/>
              </a:rPr>
              <a:t>2 journées thématiques en novembre à destination de tous les enseignants du domaine professionnel et général.</a:t>
            </a:r>
          </a:p>
          <a:p>
            <a:pPr marL="285750" indent="-285750">
              <a:buFontTx/>
              <a:buChar char="-"/>
            </a:pPr>
            <a:r>
              <a:rPr lang="fr-FR" sz="2800" dirty="0">
                <a:latin typeface="Arial Narrow" panose="020B0606020202030204" pitchFamily="34" charset="0"/>
              </a:rPr>
              <a:t>1 journée thématique en mars (objectif préparation de la semaine de juillet</a:t>
            </a:r>
            <a:r>
              <a:rPr lang="fr-FR" sz="2800" dirty="0" smtClean="0">
                <a:latin typeface="Arial Narrow" panose="020B0606020202030204" pitchFamily="34" charset="0"/>
              </a:rPr>
              <a:t>).</a:t>
            </a:r>
          </a:p>
          <a:p>
            <a:pPr marL="285750" indent="-285750">
              <a:buFontTx/>
              <a:buChar char="-"/>
            </a:pPr>
            <a:r>
              <a:rPr lang="fr-FR" sz="2800" dirty="0" smtClean="0">
                <a:latin typeface="Arial Narrow" panose="020B0606020202030204" pitchFamily="34" charset="0"/>
              </a:rPr>
              <a:t>1 </a:t>
            </a:r>
            <a:r>
              <a:rPr lang="fr-FR" sz="2800" dirty="0">
                <a:latin typeface="Arial Narrow" panose="020B0606020202030204" pitchFamily="34" charset="0"/>
              </a:rPr>
              <a:t>semaine de professionnalisation début </a:t>
            </a:r>
            <a:r>
              <a:rPr lang="fr-FR" sz="2800" dirty="0" smtClean="0">
                <a:latin typeface="Arial Narrow" panose="020B0606020202030204" pitchFamily="34" charset="0"/>
              </a:rPr>
              <a:t>juillet (jury titre).</a:t>
            </a:r>
            <a:endParaRPr lang="fr-FR" sz="2800" dirty="0">
              <a:latin typeface="Arial Narrow" panose="020B0606020202030204" pitchFamily="34" charset="0"/>
            </a:endParaRPr>
          </a:p>
        </p:txBody>
      </p:sp>
      <p:pic>
        <p:nvPicPr>
          <p:cNvPr id="8" name="Image 7"/>
          <p:cNvPicPr>
            <a:picLocks noChangeAspect="1"/>
          </p:cNvPicPr>
          <p:nvPr/>
        </p:nvPicPr>
        <p:blipFill rotWithShape="1">
          <a:blip r:embed="rId3"/>
          <a:srcRect t="19076" b="28925"/>
          <a:stretch/>
        </p:blipFill>
        <p:spPr>
          <a:xfrm>
            <a:off x="1746745" y="5705211"/>
            <a:ext cx="1758460" cy="914399"/>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8991" y="76870"/>
            <a:ext cx="2492462" cy="932582"/>
          </a:xfrm>
          <a:prstGeom prst="rect">
            <a:avLst/>
          </a:prstGeom>
        </p:spPr>
      </p:pic>
      <p:pic>
        <p:nvPicPr>
          <p:cNvPr id="3" name="Image 2"/>
          <p:cNvPicPr>
            <a:picLocks noChangeAspect="1"/>
          </p:cNvPicPr>
          <p:nvPr/>
        </p:nvPicPr>
        <p:blipFill>
          <a:blip r:embed="rId5"/>
          <a:stretch>
            <a:fillRect/>
          </a:stretch>
        </p:blipFill>
        <p:spPr>
          <a:xfrm>
            <a:off x="5139067" y="5372100"/>
            <a:ext cx="2505673" cy="1091279"/>
          </a:xfrm>
          <a:prstGeom prst="rect">
            <a:avLst/>
          </a:prstGeom>
        </p:spPr>
      </p:pic>
      <p:pic>
        <p:nvPicPr>
          <p:cNvPr id="4" name="Image 3"/>
          <p:cNvPicPr>
            <a:picLocks noChangeAspect="1"/>
          </p:cNvPicPr>
          <p:nvPr/>
        </p:nvPicPr>
        <p:blipFill>
          <a:blip r:embed="rId6"/>
          <a:stretch>
            <a:fillRect/>
          </a:stretch>
        </p:blipFill>
        <p:spPr>
          <a:xfrm>
            <a:off x="9739807" y="5239471"/>
            <a:ext cx="1780186" cy="951058"/>
          </a:xfrm>
          <a:prstGeom prst="rect">
            <a:avLst/>
          </a:prstGeom>
        </p:spPr>
      </p:pic>
    </p:spTree>
    <p:extLst>
      <p:ext uri="{BB962C8B-B14F-4D97-AF65-F5344CB8AC3E}">
        <p14:creationId xmlns:p14="http://schemas.microsoft.com/office/powerpoint/2010/main" val="38241645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DD84D98-8EA5-4077-9CAA-CF8D6085A95A}" type="datetime1">
              <a:rPr lang="fr-FR">
                <a:solidFill>
                  <a:srgbClr val="FFFFFF">
                    <a:alpha val="0"/>
                  </a:srgbClr>
                </a:solidFill>
                <a:latin typeface="Avenir LT Std 55 Roman"/>
              </a:rPr>
              <a:pPr/>
              <a:t>11/03/2024</a:t>
            </a:fld>
            <a:endParaRPr lang="fr-FR">
              <a:solidFill>
                <a:srgbClr val="FFFFFF">
                  <a:alpha val="0"/>
                </a:srgbClr>
              </a:solidFill>
              <a:latin typeface="Avenir LT Std 55 Roman"/>
            </a:endParaRPr>
          </a:p>
        </p:txBody>
      </p:sp>
      <p:sp>
        <p:nvSpPr>
          <p:cNvPr id="6" name="Espace réservé du texte 5"/>
          <p:cNvSpPr>
            <a:spLocks noGrp="1"/>
          </p:cNvSpPr>
          <p:nvPr>
            <p:ph type="body" sz="quarter" idx="15"/>
          </p:nvPr>
        </p:nvSpPr>
        <p:spPr/>
        <p:txBody>
          <a:bodyPr/>
          <a:lstStyle/>
          <a:p>
            <a:endParaRPr lang="fr-FR" sz="2400" dirty="0" smtClean="0">
              <a:latin typeface="Arial Narrow" panose="020B0606020202030204" pitchFamily="34" charset="0"/>
            </a:endParaRPr>
          </a:p>
          <a:p>
            <a:endParaRPr lang="fr-FR" sz="2400" dirty="0">
              <a:latin typeface="Arial Narrow" panose="020B0606020202030204" pitchFamily="34" charset="0"/>
            </a:endParaRPr>
          </a:p>
          <a:p>
            <a:endParaRPr lang="fr-FR" sz="2400" dirty="0" smtClean="0">
              <a:latin typeface="Arial Narrow" panose="020B0606020202030204" pitchFamily="34" charset="0"/>
            </a:endParaRPr>
          </a:p>
          <a:p>
            <a:endParaRPr lang="fr-FR" sz="2400" dirty="0">
              <a:latin typeface="Arial Narrow" panose="020B0606020202030204" pitchFamily="34" charset="0"/>
            </a:endParaRPr>
          </a:p>
          <a:p>
            <a:r>
              <a:rPr lang="fr-FR" sz="2400" dirty="0" smtClean="0">
                <a:latin typeface="Arial Narrow" panose="020B0606020202030204" pitchFamily="34" charset="0"/>
              </a:rPr>
              <a:t>Professionnalisation des professeurs</a:t>
            </a:r>
            <a:endParaRPr lang="fr-FR" sz="2400" dirty="0">
              <a:latin typeface="Arial Narrow" panose="020B0606020202030204" pitchFamily="34" charset="0"/>
            </a:endParaRPr>
          </a:p>
        </p:txBody>
      </p:sp>
      <p:sp>
        <p:nvSpPr>
          <p:cNvPr id="7" name="Espace réservé du contenu 6"/>
          <p:cNvSpPr>
            <a:spLocks noGrp="1"/>
          </p:cNvSpPr>
          <p:nvPr>
            <p:ph sz="quarter" idx="14"/>
          </p:nvPr>
        </p:nvSpPr>
        <p:spPr/>
        <p:txBody>
          <a:bodyPr/>
          <a:lstStyle/>
          <a:p>
            <a:pPr marL="285750" indent="-285750">
              <a:buFontTx/>
              <a:buChar char="-"/>
            </a:pPr>
            <a:r>
              <a:rPr lang="fr-FR" sz="2800" dirty="0">
                <a:latin typeface="Arial Narrow" panose="020B0606020202030204" pitchFamily="34" charset="0"/>
              </a:rPr>
              <a:t>Immersions en unités pour les enseignants des domaines professionnels et généraux.</a:t>
            </a:r>
          </a:p>
          <a:p>
            <a:pPr marL="285750" indent="-285750">
              <a:buFontTx/>
              <a:buChar char="-"/>
            </a:pPr>
            <a:r>
              <a:rPr lang="fr-FR" sz="2800" dirty="0" smtClean="0">
                <a:latin typeface="Arial Narrow" panose="020B0606020202030204" pitchFamily="34" charset="0"/>
              </a:rPr>
              <a:t>Rencontres thématiques</a:t>
            </a:r>
            <a:r>
              <a:rPr lang="fr-FR" sz="2800" dirty="0">
                <a:latin typeface="Arial Narrow" panose="020B0606020202030204" pitchFamily="34" charset="0"/>
              </a:rPr>
              <a:t> -</a:t>
            </a:r>
            <a:r>
              <a:rPr lang="fr-FR" sz="2800" dirty="0" smtClean="0">
                <a:latin typeface="Arial Narrow" panose="020B0606020202030204" pitchFamily="34" charset="0"/>
              </a:rPr>
              <a:t> ex: sensibilisation </a:t>
            </a:r>
            <a:r>
              <a:rPr lang="fr-FR" sz="2800" dirty="0">
                <a:latin typeface="Arial Narrow" panose="020B0606020202030204" pitchFamily="34" charset="0"/>
              </a:rPr>
              <a:t>DT - DICT</a:t>
            </a:r>
          </a:p>
          <a:p>
            <a:pPr marL="285750" indent="-285750">
              <a:buFontTx/>
              <a:buChar char="-"/>
            </a:pPr>
            <a:r>
              <a:rPr lang="fr-FR" sz="2800" dirty="0" smtClean="0">
                <a:latin typeface="Arial Narrow" panose="020B0606020202030204" pitchFamily="34" charset="0"/>
              </a:rPr>
              <a:t>Semaine </a:t>
            </a:r>
            <a:r>
              <a:rPr lang="fr-FR" sz="2800" dirty="0">
                <a:latin typeface="Arial Narrow" panose="020B0606020202030204" pitchFamily="34" charset="0"/>
              </a:rPr>
              <a:t>de professionnalisation de juillet (Stage </a:t>
            </a:r>
            <a:r>
              <a:rPr lang="fr-FR" sz="2800" dirty="0" smtClean="0">
                <a:latin typeface="Arial Narrow" panose="020B0606020202030204" pitchFamily="34" charset="0"/>
              </a:rPr>
              <a:t>CERPEP - CEFPEP ).</a:t>
            </a:r>
            <a:endParaRPr lang="fr-FR" sz="2800" dirty="0">
              <a:latin typeface="Arial Narrow" panose="020B0606020202030204" pitchFamily="34" charset="0"/>
            </a:endParaRPr>
          </a:p>
          <a:p>
            <a:pPr marL="285750" indent="-285750">
              <a:buFontTx/>
              <a:buChar char="-"/>
            </a:pPr>
            <a:r>
              <a:rPr lang="fr-FR" sz="2800" dirty="0">
                <a:latin typeface="Arial Narrow" panose="020B0606020202030204" pitchFamily="34" charset="0"/>
              </a:rPr>
              <a:t>Participation des professeurs au stage de formation </a:t>
            </a:r>
            <a:r>
              <a:rPr lang="fr-FR" sz="2800" dirty="0" err="1">
                <a:latin typeface="Arial Narrow" panose="020B0606020202030204" pitchFamily="34" charset="0"/>
              </a:rPr>
              <a:t>Energy</a:t>
            </a:r>
            <a:r>
              <a:rPr lang="fr-FR" sz="2800" dirty="0">
                <a:latin typeface="Arial Narrow" panose="020B0606020202030204" pitchFamily="34" charset="0"/>
              </a:rPr>
              <a:t> Formation des apprentis (en particulier IS).</a:t>
            </a:r>
          </a:p>
          <a:p>
            <a:endParaRPr lang="fr-FR" sz="2800" dirty="0">
              <a:latin typeface="Arial Narrow" panose="020B0606020202030204" pitchFamily="34" charset="0"/>
            </a:endParaRPr>
          </a:p>
        </p:txBody>
      </p:sp>
      <p:pic>
        <p:nvPicPr>
          <p:cNvPr id="8" name="Image 7"/>
          <p:cNvPicPr>
            <a:picLocks noChangeAspect="1"/>
          </p:cNvPicPr>
          <p:nvPr/>
        </p:nvPicPr>
        <p:blipFill rotWithShape="1">
          <a:blip r:embed="rId3"/>
          <a:srcRect t="19076" b="28925"/>
          <a:stretch/>
        </p:blipFill>
        <p:spPr>
          <a:xfrm>
            <a:off x="1746745" y="5705211"/>
            <a:ext cx="1758460" cy="914399"/>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1848" y="99019"/>
            <a:ext cx="2567448" cy="960639"/>
          </a:xfrm>
          <a:prstGeom prst="rect">
            <a:avLst/>
          </a:prstGeom>
        </p:spPr>
      </p:pic>
      <p:pic>
        <p:nvPicPr>
          <p:cNvPr id="3" name="Image 2"/>
          <p:cNvPicPr>
            <a:picLocks noChangeAspect="1"/>
          </p:cNvPicPr>
          <p:nvPr/>
        </p:nvPicPr>
        <p:blipFill>
          <a:blip r:embed="rId5"/>
          <a:stretch>
            <a:fillRect/>
          </a:stretch>
        </p:blipFill>
        <p:spPr>
          <a:xfrm>
            <a:off x="9301657" y="5589240"/>
            <a:ext cx="1780186" cy="951058"/>
          </a:xfrm>
          <a:prstGeom prst="rect">
            <a:avLst/>
          </a:prstGeom>
        </p:spPr>
      </p:pic>
      <p:pic>
        <p:nvPicPr>
          <p:cNvPr id="4" name="Image 3"/>
          <p:cNvPicPr>
            <a:picLocks noChangeAspect="1"/>
          </p:cNvPicPr>
          <p:nvPr/>
        </p:nvPicPr>
        <p:blipFill>
          <a:blip r:embed="rId6"/>
          <a:stretch>
            <a:fillRect/>
          </a:stretch>
        </p:blipFill>
        <p:spPr>
          <a:xfrm>
            <a:off x="4945331" y="5449019"/>
            <a:ext cx="2505673" cy="1091279"/>
          </a:xfrm>
          <a:prstGeom prst="rect">
            <a:avLst/>
          </a:prstGeom>
        </p:spPr>
      </p:pic>
      <p:sp>
        <p:nvSpPr>
          <p:cNvPr id="11" name="Espace réservé du texte 4"/>
          <p:cNvSpPr>
            <a:spLocks noGrp="1"/>
          </p:cNvSpPr>
          <p:nvPr>
            <p:ph type="body" sz="quarter" idx="13"/>
          </p:nvPr>
        </p:nvSpPr>
        <p:spPr>
          <a:xfrm>
            <a:off x="2351618" y="404814"/>
            <a:ext cx="9408583" cy="1152525"/>
          </a:xfrm>
        </p:spPr>
        <p:txBody>
          <a:bodyPr/>
          <a:lstStyle/>
          <a:p>
            <a:pPr>
              <a:spcBef>
                <a:spcPct val="0"/>
              </a:spcBef>
            </a:pPr>
            <a:r>
              <a:rPr lang="fr-FR" sz="4400" i="1" dirty="0">
                <a:solidFill>
                  <a:srgbClr val="006600"/>
                </a:solidFill>
                <a:latin typeface="Calibri" pitchFamily="34" charset="0"/>
                <a:ea typeface="+mj-ea"/>
                <a:cs typeface="Arial" charset="0"/>
              </a:rPr>
              <a:t>Programme de formation</a:t>
            </a:r>
          </a:p>
        </p:txBody>
      </p:sp>
    </p:spTree>
    <p:extLst>
      <p:ext uri="{BB962C8B-B14F-4D97-AF65-F5344CB8AC3E}">
        <p14:creationId xmlns:p14="http://schemas.microsoft.com/office/powerpoint/2010/main" val="25117506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srcRect t="19076" b="28925"/>
          <a:stretch/>
        </p:blipFill>
        <p:spPr>
          <a:xfrm>
            <a:off x="1746745" y="5705211"/>
            <a:ext cx="1758460" cy="914399"/>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1543" y="37717"/>
            <a:ext cx="2521879" cy="943589"/>
          </a:xfrm>
          <a:prstGeom prst="rect">
            <a:avLst/>
          </a:prstGeom>
        </p:spPr>
      </p:pic>
      <p:pic>
        <p:nvPicPr>
          <p:cNvPr id="3" name="Image 2"/>
          <p:cNvPicPr>
            <a:picLocks noChangeAspect="1"/>
          </p:cNvPicPr>
          <p:nvPr/>
        </p:nvPicPr>
        <p:blipFill>
          <a:blip r:embed="rId5"/>
          <a:stretch>
            <a:fillRect/>
          </a:stretch>
        </p:blipFill>
        <p:spPr>
          <a:xfrm>
            <a:off x="4775430" y="5766721"/>
            <a:ext cx="2505673" cy="1091279"/>
          </a:xfrm>
          <a:prstGeom prst="rect">
            <a:avLst/>
          </a:prstGeom>
        </p:spPr>
      </p:pic>
      <p:pic>
        <p:nvPicPr>
          <p:cNvPr id="7" name="Image 6"/>
          <p:cNvPicPr>
            <a:picLocks noChangeAspect="1"/>
          </p:cNvPicPr>
          <p:nvPr/>
        </p:nvPicPr>
        <p:blipFill>
          <a:blip r:embed="rId6"/>
          <a:stretch>
            <a:fillRect/>
          </a:stretch>
        </p:blipFill>
        <p:spPr>
          <a:xfrm>
            <a:off x="8657347" y="5766721"/>
            <a:ext cx="1780186" cy="957155"/>
          </a:xfrm>
          <a:prstGeom prst="rect">
            <a:avLst/>
          </a:prstGeom>
        </p:spPr>
      </p:pic>
      <p:sp>
        <p:nvSpPr>
          <p:cNvPr id="10" name="Espace réservé du texte 8"/>
          <p:cNvSpPr>
            <a:spLocks noGrp="1"/>
          </p:cNvSpPr>
          <p:nvPr>
            <p:ph type="body" sz="quarter" idx="13"/>
          </p:nvPr>
        </p:nvSpPr>
        <p:spPr>
          <a:xfrm>
            <a:off x="2351618" y="404814"/>
            <a:ext cx="9408583" cy="1152525"/>
          </a:xfrm>
        </p:spPr>
        <p:txBody>
          <a:bodyPr/>
          <a:lstStyle/>
          <a:p>
            <a:pPr>
              <a:spcBef>
                <a:spcPct val="0"/>
              </a:spcBef>
            </a:pPr>
            <a:r>
              <a:rPr lang="fr-FR" sz="4400" i="1" dirty="0" smtClean="0">
                <a:solidFill>
                  <a:srgbClr val="006600"/>
                </a:solidFill>
                <a:latin typeface="Calibri" pitchFamily="34" charset="0"/>
                <a:ea typeface="+mj-ea"/>
                <a:cs typeface="Arial" charset="0"/>
              </a:rPr>
              <a:t>          Formations spécifiques</a:t>
            </a:r>
            <a:endParaRPr lang="fr-FR" sz="4400" i="1" dirty="0">
              <a:solidFill>
                <a:srgbClr val="006600"/>
              </a:solidFill>
              <a:latin typeface="Calibri" pitchFamily="34" charset="0"/>
              <a:ea typeface="+mj-ea"/>
              <a:cs typeface="Arial" charset="0"/>
            </a:endParaRPr>
          </a:p>
          <a:p>
            <a:pPr lvl="1"/>
            <a:r>
              <a:rPr lang="fr-FR" dirty="0" smtClean="0"/>
              <a:t>s</a:t>
            </a:r>
            <a:endParaRPr lang="fr-FR" dirty="0"/>
          </a:p>
        </p:txBody>
      </p:sp>
      <p:pic>
        <p:nvPicPr>
          <p:cNvPr id="2" name="Image 1"/>
          <p:cNvPicPr>
            <a:picLocks noChangeAspect="1"/>
          </p:cNvPicPr>
          <p:nvPr/>
        </p:nvPicPr>
        <p:blipFill>
          <a:blip r:embed="rId7"/>
          <a:stretch>
            <a:fillRect/>
          </a:stretch>
        </p:blipFill>
        <p:spPr>
          <a:xfrm>
            <a:off x="403406" y="1940777"/>
            <a:ext cx="2781300" cy="1638300"/>
          </a:xfrm>
          <a:prstGeom prst="rect">
            <a:avLst/>
          </a:prstGeom>
        </p:spPr>
      </p:pic>
      <p:pic>
        <p:nvPicPr>
          <p:cNvPr id="5" name="Image 4"/>
          <p:cNvPicPr>
            <a:picLocks noChangeAspect="1"/>
          </p:cNvPicPr>
          <p:nvPr/>
        </p:nvPicPr>
        <p:blipFill>
          <a:blip r:embed="rId8"/>
          <a:stretch>
            <a:fillRect/>
          </a:stretch>
        </p:blipFill>
        <p:spPr>
          <a:xfrm>
            <a:off x="3826729" y="2029516"/>
            <a:ext cx="2532488" cy="2532488"/>
          </a:xfrm>
          <a:prstGeom prst="rect">
            <a:avLst/>
          </a:prstGeom>
        </p:spPr>
      </p:pic>
      <p:sp>
        <p:nvSpPr>
          <p:cNvPr id="9" name="ZoneTexte 8"/>
          <p:cNvSpPr txBox="1"/>
          <p:nvPr/>
        </p:nvSpPr>
        <p:spPr>
          <a:xfrm>
            <a:off x="4285439" y="4721953"/>
            <a:ext cx="1615068" cy="369332"/>
          </a:xfrm>
          <a:prstGeom prst="rect">
            <a:avLst/>
          </a:prstGeom>
          <a:noFill/>
        </p:spPr>
        <p:txBody>
          <a:bodyPr wrap="square" rtlCol="0">
            <a:spAutoFit/>
          </a:bodyPr>
          <a:lstStyle/>
          <a:p>
            <a:r>
              <a:rPr lang="fr-FR" dirty="0" smtClean="0"/>
              <a:t>B2X type gaz </a:t>
            </a:r>
            <a:endParaRPr lang="fr-FR" dirty="0"/>
          </a:p>
        </p:txBody>
      </p:sp>
      <p:pic>
        <p:nvPicPr>
          <p:cNvPr id="11" name="Image 10"/>
          <p:cNvPicPr>
            <a:picLocks noChangeAspect="1"/>
          </p:cNvPicPr>
          <p:nvPr/>
        </p:nvPicPr>
        <p:blipFill>
          <a:blip r:embed="rId9"/>
          <a:stretch>
            <a:fillRect/>
          </a:stretch>
        </p:blipFill>
        <p:spPr>
          <a:xfrm>
            <a:off x="744048" y="3693496"/>
            <a:ext cx="1607570" cy="1444778"/>
          </a:xfrm>
          <a:prstGeom prst="rect">
            <a:avLst/>
          </a:prstGeom>
        </p:spPr>
      </p:pic>
      <p:sp>
        <p:nvSpPr>
          <p:cNvPr id="13" name="ZoneTexte 12"/>
          <p:cNvSpPr txBox="1"/>
          <p:nvPr/>
        </p:nvSpPr>
        <p:spPr>
          <a:xfrm>
            <a:off x="744048" y="5176424"/>
            <a:ext cx="1615068" cy="369332"/>
          </a:xfrm>
          <a:prstGeom prst="rect">
            <a:avLst/>
          </a:prstGeom>
          <a:noFill/>
        </p:spPr>
        <p:txBody>
          <a:bodyPr wrap="square" rtlCol="0">
            <a:spAutoFit/>
          </a:bodyPr>
          <a:lstStyle/>
          <a:p>
            <a:pPr algn="ctr"/>
            <a:r>
              <a:rPr lang="fr-FR" dirty="0" smtClean="0"/>
              <a:t>ATEX </a:t>
            </a:r>
            <a:endParaRPr lang="fr-FR" dirty="0"/>
          </a:p>
        </p:txBody>
      </p:sp>
      <p:pic>
        <p:nvPicPr>
          <p:cNvPr id="14" name="Image 13"/>
          <p:cNvPicPr>
            <a:picLocks noChangeAspect="1"/>
          </p:cNvPicPr>
          <p:nvPr/>
        </p:nvPicPr>
        <p:blipFill>
          <a:blip r:embed="rId10"/>
          <a:stretch>
            <a:fillRect/>
          </a:stretch>
        </p:blipFill>
        <p:spPr>
          <a:xfrm>
            <a:off x="8145513" y="1435952"/>
            <a:ext cx="2143125" cy="2143125"/>
          </a:xfrm>
          <a:prstGeom prst="rect">
            <a:avLst/>
          </a:prstGeom>
        </p:spPr>
      </p:pic>
      <p:sp>
        <p:nvSpPr>
          <p:cNvPr id="16" name="ZoneTexte 15"/>
          <p:cNvSpPr txBox="1"/>
          <p:nvPr/>
        </p:nvSpPr>
        <p:spPr>
          <a:xfrm>
            <a:off x="8361686" y="3074341"/>
            <a:ext cx="1904650" cy="369332"/>
          </a:xfrm>
          <a:prstGeom prst="rect">
            <a:avLst/>
          </a:prstGeom>
          <a:noFill/>
        </p:spPr>
        <p:txBody>
          <a:bodyPr wrap="square" rtlCol="0">
            <a:spAutoFit/>
          </a:bodyPr>
          <a:lstStyle/>
          <a:p>
            <a:r>
              <a:rPr lang="fr-FR" dirty="0" smtClean="0"/>
              <a:t>Qualification PE </a:t>
            </a:r>
            <a:endParaRPr lang="fr-FR" dirty="0"/>
          </a:p>
        </p:txBody>
      </p:sp>
      <p:pic>
        <p:nvPicPr>
          <p:cNvPr id="15" name="Image 14"/>
          <p:cNvPicPr>
            <a:picLocks noChangeAspect="1"/>
          </p:cNvPicPr>
          <p:nvPr/>
        </p:nvPicPr>
        <p:blipFill>
          <a:blip r:embed="rId11"/>
          <a:stretch>
            <a:fillRect/>
          </a:stretch>
        </p:blipFill>
        <p:spPr>
          <a:xfrm>
            <a:off x="10437533" y="3403766"/>
            <a:ext cx="1562100" cy="2381250"/>
          </a:xfrm>
          <a:prstGeom prst="rect">
            <a:avLst/>
          </a:prstGeom>
        </p:spPr>
      </p:pic>
      <p:pic>
        <p:nvPicPr>
          <p:cNvPr id="17" name="Image 16"/>
          <p:cNvPicPr>
            <a:picLocks noChangeAspect="1"/>
          </p:cNvPicPr>
          <p:nvPr/>
        </p:nvPicPr>
        <p:blipFill>
          <a:blip r:embed="rId12"/>
          <a:stretch>
            <a:fillRect/>
          </a:stretch>
        </p:blipFill>
        <p:spPr>
          <a:xfrm>
            <a:off x="7225789" y="3869834"/>
            <a:ext cx="1761483" cy="1761483"/>
          </a:xfrm>
          <a:prstGeom prst="rect">
            <a:avLst/>
          </a:prstGeom>
        </p:spPr>
      </p:pic>
    </p:spTree>
    <p:extLst>
      <p:ext uri="{BB962C8B-B14F-4D97-AF65-F5344CB8AC3E}">
        <p14:creationId xmlns:p14="http://schemas.microsoft.com/office/powerpoint/2010/main" val="3536480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DD84D98-8EA5-4077-9CAA-CF8D6085A95A}" type="datetime1">
              <a:rPr lang="fr-FR">
                <a:solidFill>
                  <a:srgbClr val="FFFFFF">
                    <a:alpha val="0"/>
                  </a:srgbClr>
                </a:solidFill>
                <a:latin typeface="Avenir LT Std 55 Roman"/>
              </a:rPr>
              <a:pPr/>
              <a:t>11/03/2024</a:t>
            </a:fld>
            <a:endParaRPr lang="fr-FR">
              <a:solidFill>
                <a:srgbClr val="FFFFFF">
                  <a:alpha val="0"/>
                </a:srgbClr>
              </a:solidFill>
              <a:latin typeface="Avenir LT Std 55 Roman"/>
            </a:endParaRPr>
          </a:p>
        </p:txBody>
      </p:sp>
      <p:sp>
        <p:nvSpPr>
          <p:cNvPr id="6" name="Espace réservé du texte 5"/>
          <p:cNvSpPr>
            <a:spLocks noGrp="1"/>
          </p:cNvSpPr>
          <p:nvPr>
            <p:ph type="body" sz="quarter" idx="15"/>
          </p:nvPr>
        </p:nvSpPr>
        <p:spPr/>
        <p:txBody>
          <a:bodyPr/>
          <a:lstStyle/>
          <a:p>
            <a:endParaRPr lang="fr-FR" sz="3600" dirty="0" smtClean="0">
              <a:latin typeface="Arial Narrow" panose="020B0606020202030204" pitchFamily="34" charset="0"/>
            </a:endParaRPr>
          </a:p>
          <a:p>
            <a:r>
              <a:rPr lang="fr-FR" sz="3600" dirty="0" smtClean="0">
                <a:latin typeface="Arial Narrow" panose="020B0606020202030204" pitchFamily="34" charset="0"/>
              </a:rPr>
              <a:t>Production et mise </a:t>
            </a:r>
            <a:r>
              <a:rPr lang="fr-FR" sz="3600" dirty="0">
                <a:latin typeface="Arial Narrow" panose="020B0606020202030204" pitchFamily="34" charset="0"/>
              </a:rPr>
              <a:t>à </a:t>
            </a:r>
            <a:r>
              <a:rPr lang="fr-FR" sz="3600" dirty="0" smtClean="0">
                <a:latin typeface="Arial Narrow" panose="020B0606020202030204" pitchFamily="34" charset="0"/>
              </a:rPr>
              <a:t>disposition </a:t>
            </a:r>
            <a:r>
              <a:rPr lang="fr-FR" sz="3600" dirty="0">
                <a:latin typeface="Arial Narrow" panose="020B0606020202030204" pitchFamily="34" charset="0"/>
              </a:rPr>
              <a:t>de ressources :</a:t>
            </a:r>
          </a:p>
          <a:p>
            <a:endParaRPr lang="fr-FR" dirty="0"/>
          </a:p>
        </p:txBody>
      </p:sp>
      <p:sp>
        <p:nvSpPr>
          <p:cNvPr id="7" name="Espace réservé du contenu 6"/>
          <p:cNvSpPr>
            <a:spLocks noGrp="1"/>
          </p:cNvSpPr>
          <p:nvPr>
            <p:ph sz="quarter" idx="14"/>
          </p:nvPr>
        </p:nvSpPr>
        <p:spPr/>
        <p:txBody>
          <a:bodyPr/>
          <a:lstStyle/>
          <a:p>
            <a:pPr marL="285750" indent="-285750">
              <a:buFontTx/>
              <a:buChar char="-"/>
            </a:pPr>
            <a:r>
              <a:rPr lang="fr-FR" sz="2800" dirty="0">
                <a:latin typeface="Arial Narrow" panose="020B0606020202030204" pitchFamily="34" charset="0"/>
                <a:hlinkClick r:id="rId2"/>
              </a:rPr>
              <a:t>E-learning, </a:t>
            </a:r>
            <a:r>
              <a:rPr lang="fr-FR" sz="2800" dirty="0" err="1">
                <a:latin typeface="Arial Narrow" panose="020B0606020202030204" pitchFamily="34" charset="0"/>
                <a:hlinkClick r:id="rId2"/>
              </a:rPr>
              <a:t>Mooc</a:t>
            </a:r>
            <a:endParaRPr lang="fr-FR" sz="2800" dirty="0">
              <a:latin typeface="Arial Narrow" panose="020B0606020202030204" pitchFamily="34" charset="0"/>
            </a:endParaRPr>
          </a:p>
          <a:p>
            <a:pPr marL="285750" indent="-285750">
              <a:buFontTx/>
              <a:buChar char="-"/>
            </a:pPr>
            <a:r>
              <a:rPr lang="fr-FR" sz="2800" dirty="0">
                <a:latin typeface="Arial Narrow" panose="020B0606020202030204" pitchFamily="34" charset="0"/>
                <a:hlinkClick r:id="rId3"/>
              </a:rPr>
              <a:t>Espace collaboratif (</a:t>
            </a:r>
            <a:r>
              <a:rPr lang="fr-FR" sz="2800" dirty="0" err="1">
                <a:latin typeface="Arial Narrow" panose="020B0606020202030204" pitchFamily="34" charset="0"/>
                <a:hlinkClick r:id="rId3"/>
              </a:rPr>
              <a:t>Esconame</a:t>
            </a:r>
            <a:r>
              <a:rPr lang="fr-FR" sz="2800" dirty="0">
                <a:latin typeface="Arial Narrow" panose="020B0606020202030204" pitchFamily="34" charset="0"/>
                <a:hlinkClick r:id="rId3"/>
              </a:rPr>
              <a:t>)</a:t>
            </a:r>
            <a:endParaRPr lang="fr-FR" sz="2800" dirty="0">
              <a:latin typeface="Arial Narrow" panose="020B0606020202030204" pitchFamily="34" charset="0"/>
            </a:endParaRPr>
          </a:p>
          <a:p>
            <a:pPr marL="285750" indent="-285750">
              <a:buFontTx/>
              <a:buChar char="-"/>
            </a:pPr>
            <a:r>
              <a:rPr lang="fr-FR" sz="2800" dirty="0">
                <a:latin typeface="Arial Narrow" panose="020B0606020202030204" pitchFamily="34" charset="0"/>
              </a:rPr>
              <a:t>Pédagogiques (</a:t>
            </a:r>
            <a:r>
              <a:rPr lang="fr-FR" sz="2800" dirty="0">
                <a:latin typeface="Arial Narrow" panose="020B0606020202030204" pitchFamily="34" charset="0"/>
                <a:hlinkClick r:id="rId4"/>
              </a:rPr>
              <a:t>questionnaires</a:t>
            </a:r>
            <a:r>
              <a:rPr lang="fr-FR" sz="2800" dirty="0">
                <a:latin typeface="Arial Narrow" panose="020B0606020202030204" pitchFamily="34" charset="0"/>
              </a:rPr>
              <a:t>, catalogue de stages, … )</a:t>
            </a:r>
          </a:p>
          <a:p>
            <a:pPr marL="285750" indent="-285750">
              <a:buFontTx/>
              <a:buChar char="-"/>
            </a:pPr>
            <a:r>
              <a:rPr lang="fr-FR" sz="2800" dirty="0">
                <a:latin typeface="Arial Narrow" panose="020B0606020202030204" pitchFamily="34" charset="0"/>
              </a:rPr>
              <a:t>Matérielles  (PDA, compteurs, matière d’œuvre, …) et formation adaptées.</a:t>
            </a:r>
          </a:p>
          <a:p>
            <a:pPr marL="285750" indent="-285750">
              <a:buFontTx/>
              <a:buChar char="-"/>
            </a:pPr>
            <a:r>
              <a:rPr lang="fr-FR" sz="2800" dirty="0">
                <a:latin typeface="Arial Narrow" panose="020B0606020202030204" pitchFamily="34" charset="0"/>
                <a:hlinkClick r:id="rId5" action="ppaction://hlinkfile"/>
              </a:rPr>
              <a:t>Portfolio immersions en entreprise</a:t>
            </a:r>
            <a:endParaRPr lang="fr-FR" sz="2800" dirty="0">
              <a:latin typeface="Arial Narrow" panose="020B0606020202030204" pitchFamily="34" charset="0"/>
            </a:endParaRPr>
          </a:p>
          <a:p>
            <a:pPr marL="285750" indent="-285750">
              <a:buFontTx/>
              <a:buChar char="-"/>
            </a:pPr>
            <a:r>
              <a:rPr lang="fr-FR" sz="2800" dirty="0">
                <a:latin typeface="Arial Narrow" panose="020B0606020202030204" pitchFamily="34" charset="0"/>
              </a:rPr>
              <a:t>Hotline</a:t>
            </a:r>
          </a:p>
          <a:p>
            <a:endParaRPr lang="fr-FR" sz="2800" dirty="0">
              <a:latin typeface="Arial Narrow" panose="020B0606020202030204" pitchFamily="34" charset="0"/>
            </a:endParaRPr>
          </a:p>
        </p:txBody>
      </p:sp>
      <p:pic>
        <p:nvPicPr>
          <p:cNvPr id="8" name="Image 7"/>
          <p:cNvPicPr>
            <a:picLocks noChangeAspect="1"/>
          </p:cNvPicPr>
          <p:nvPr/>
        </p:nvPicPr>
        <p:blipFill rotWithShape="1">
          <a:blip r:embed="rId6"/>
          <a:srcRect t="19076" b="28925"/>
          <a:stretch/>
        </p:blipFill>
        <p:spPr>
          <a:xfrm>
            <a:off x="1746745" y="5705211"/>
            <a:ext cx="1758460" cy="914399"/>
          </a:xfrm>
          <a:prstGeom prst="rect">
            <a:avLst/>
          </a:prstGeom>
        </p:spPr>
      </p:pic>
      <p:pic>
        <p:nvPicPr>
          <p:cNvPr id="10" name="Imag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8468" y="52112"/>
            <a:ext cx="2392199" cy="895068"/>
          </a:xfrm>
          <a:prstGeom prst="rect">
            <a:avLst/>
          </a:prstGeom>
        </p:spPr>
      </p:pic>
      <p:pic>
        <p:nvPicPr>
          <p:cNvPr id="3" name="Image 2"/>
          <p:cNvPicPr>
            <a:picLocks noChangeAspect="1"/>
          </p:cNvPicPr>
          <p:nvPr/>
        </p:nvPicPr>
        <p:blipFill>
          <a:blip r:embed="rId8"/>
          <a:stretch>
            <a:fillRect/>
          </a:stretch>
        </p:blipFill>
        <p:spPr>
          <a:xfrm>
            <a:off x="9089922" y="5448155"/>
            <a:ext cx="1780186" cy="951058"/>
          </a:xfrm>
          <a:prstGeom prst="rect">
            <a:avLst/>
          </a:prstGeom>
        </p:spPr>
      </p:pic>
      <p:pic>
        <p:nvPicPr>
          <p:cNvPr id="4" name="Image 3"/>
          <p:cNvPicPr>
            <a:picLocks noChangeAspect="1"/>
          </p:cNvPicPr>
          <p:nvPr/>
        </p:nvPicPr>
        <p:blipFill>
          <a:blip r:embed="rId9"/>
          <a:stretch>
            <a:fillRect/>
          </a:stretch>
        </p:blipFill>
        <p:spPr>
          <a:xfrm>
            <a:off x="4995229" y="5307934"/>
            <a:ext cx="2505673" cy="1091279"/>
          </a:xfrm>
          <a:prstGeom prst="rect">
            <a:avLst/>
          </a:prstGeom>
        </p:spPr>
      </p:pic>
      <p:sp>
        <p:nvSpPr>
          <p:cNvPr id="11" name="Espace réservé du texte 4"/>
          <p:cNvSpPr>
            <a:spLocks noGrp="1"/>
          </p:cNvSpPr>
          <p:nvPr>
            <p:ph type="body" sz="quarter" idx="13"/>
          </p:nvPr>
        </p:nvSpPr>
        <p:spPr>
          <a:xfrm>
            <a:off x="1169594" y="114882"/>
            <a:ext cx="9408583" cy="1152525"/>
          </a:xfrm>
        </p:spPr>
        <p:txBody>
          <a:bodyPr/>
          <a:lstStyle/>
          <a:p>
            <a:pPr algn="ctr">
              <a:spcBef>
                <a:spcPct val="0"/>
              </a:spcBef>
            </a:pPr>
            <a:r>
              <a:rPr lang="fr-FR" sz="4400" i="1" dirty="0" smtClean="0">
                <a:solidFill>
                  <a:srgbClr val="006600"/>
                </a:solidFill>
                <a:latin typeface="Calibri" pitchFamily="34" charset="0"/>
                <a:ea typeface="+mj-ea"/>
                <a:cs typeface="Arial" charset="0"/>
              </a:rPr>
              <a:t>Matériels didactiques et supports pédagogiques</a:t>
            </a:r>
            <a:endParaRPr lang="fr-FR" sz="4400" i="1" dirty="0">
              <a:solidFill>
                <a:srgbClr val="006600"/>
              </a:solidFill>
              <a:latin typeface="Calibri" pitchFamily="34" charset="0"/>
              <a:ea typeface="+mj-ea"/>
              <a:cs typeface="Arial" charset="0"/>
            </a:endParaRPr>
          </a:p>
        </p:txBody>
      </p:sp>
    </p:spTree>
    <p:extLst>
      <p:ext uri="{BB962C8B-B14F-4D97-AF65-F5344CB8AC3E}">
        <p14:creationId xmlns:p14="http://schemas.microsoft.com/office/powerpoint/2010/main" val="22324789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a:srcRect l="23209" t="23352" r="25041" b="6648"/>
          <a:stretch/>
        </p:blipFill>
        <p:spPr>
          <a:xfrm>
            <a:off x="1866840" y="0"/>
            <a:ext cx="8728365" cy="6637868"/>
          </a:xfrm>
          <a:prstGeom prst="rect">
            <a:avLst/>
          </a:prstGeom>
        </p:spPr>
      </p:pic>
    </p:spTree>
    <p:extLst>
      <p:ext uri="{BB962C8B-B14F-4D97-AF65-F5344CB8AC3E}">
        <p14:creationId xmlns:p14="http://schemas.microsoft.com/office/powerpoint/2010/main" val="40244682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gray">
          <a:xfrm>
            <a:off x="0" y="548653"/>
            <a:ext cx="1920000" cy="1080381"/>
          </a:xfrm>
          <a:prstGeom prst="rect">
            <a:avLst/>
          </a:prstGeom>
        </p:spPr>
      </p:pic>
      <p:sp>
        <p:nvSpPr>
          <p:cNvPr id="2" name="Title 1">
            <a:extLst>
              <a:ext uri="{FF2B5EF4-FFF2-40B4-BE49-F238E27FC236}">
                <a16:creationId xmlns:a16="http://schemas.microsoft.com/office/drawing/2014/main" id="{C9E6FBF2-5D1A-87E6-69F9-C55C46B2256E}"/>
              </a:ext>
            </a:extLst>
          </p:cNvPr>
          <p:cNvSpPr>
            <a:spLocks noGrp="1"/>
          </p:cNvSpPr>
          <p:nvPr>
            <p:ph type="title"/>
          </p:nvPr>
        </p:nvSpPr>
        <p:spPr>
          <a:xfrm>
            <a:off x="2255573" y="68627"/>
            <a:ext cx="9936427" cy="960000"/>
          </a:xfrm>
        </p:spPr>
        <p:txBody>
          <a:bodyPr anchor="ctr" anchorCtr="0"/>
          <a:lstStyle/>
          <a:p>
            <a:pPr algn="ctr">
              <a:lnSpc>
                <a:spcPct val="100000"/>
              </a:lnSpc>
            </a:pPr>
            <a:r>
              <a:rPr lang="fr-FR" i="1" dirty="0" smtClean="0">
                <a:solidFill>
                  <a:srgbClr val="006600"/>
                </a:solidFill>
                <a:latin typeface="Calibri" pitchFamily="34" charset="0"/>
                <a:cs typeface="Arial" charset="0"/>
              </a:rPr>
              <a:t>Evolution du parcours de formation</a:t>
            </a:r>
            <a:endParaRPr lang="en-FR" dirty="0"/>
          </a:p>
        </p:txBody>
      </p:sp>
      <p:sp>
        <p:nvSpPr>
          <p:cNvPr id="3" name="Slide Number Placeholder 2">
            <a:extLst>
              <a:ext uri="{FF2B5EF4-FFF2-40B4-BE49-F238E27FC236}">
                <a16:creationId xmlns:a16="http://schemas.microsoft.com/office/drawing/2014/main" id="{6B37E3DB-C4DD-B511-4F33-A10ED01901F9}"/>
              </a:ext>
            </a:extLst>
          </p:cNvPr>
          <p:cNvSpPr>
            <a:spLocks noGrp="1"/>
          </p:cNvSpPr>
          <p:nvPr>
            <p:ph type="sldNum" sz="quarter" idx="12"/>
          </p:nvPr>
        </p:nvSpPr>
        <p:spPr/>
        <p:txBody>
          <a:bodyPr/>
          <a:lstStyle/>
          <a:p>
            <a:fld id="{733122C9-A0B9-462F-8757-0847AD287B63}" type="slidenum">
              <a:rPr lang="fr-FR" smtClean="0"/>
              <a:pPr/>
              <a:t>16</a:t>
            </a:fld>
            <a:endParaRPr lang="fr-FR" dirty="0"/>
          </a:p>
        </p:txBody>
      </p:sp>
      <p:pic>
        <p:nvPicPr>
          <p:cNvPr id="4" name="Image 3"/>
          <p:cNvPicPr>
            <a:picLocks noChangeAspect="1"/>
          </p:cNvPicPr>
          <p:nvPr/>
        </p:nvPicPr>
        <p:blipFill>
          <a:blip r:embed="rId3"/>
          <a:stretch>
            <a:fillRect/>
          </a:stretch>
        </p:blipFill>
        <p:spPr>
          <a:xfrm>
            <a:off x="532014" y="961660"/>
            <a:ext cx="10540169" cy="5759815"/>
          </a:xfrm>
          <a:prstGeom prst="rect">
            <a:avLst/>
          </a:prstGeom>
        </p:spPr>
      </p:pic>
    </p:spTree>
    <p:extLst>
      <p:ext uri="{BB962C8B-B14F-4D97-AF65-F5344CB8AC3E}">
        <p14:creationId xmlns:p14="http://schemas.microsoft.com/office/powerpoint/2010/main" val="42665058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DD84D98-8EA5-4077-9CAA-CF8D6085A95A}" type="datetime1">
              <a:rPr lang="fr-FR">
                <a:solidFill>
                  <a:srgbClr val="FFFFFF">
                    <a:alpha val="0"/>
                  </a:srgbClr>
                </a:solidFill>
                <a:latin typeface="Avenir LT Std 55 Roman"/>
              </a:rPr>
              <a:pPr/>
              <a:t>11/03/2024</a:t>
            </a:fld>
            <a:endParaRPr lang="fr-FR">
              <a:solidFill>
                <a:srgbClr val="FFFFFF">
                  <a:alpha val="0"/>
                </a:srgbClr>
              </a:solidFill>
              <a:latin typeface="Avenir LT Std 55 Roman"/>
            </a:endParaRPr>
          </a:p>
        </p:txBody>
      </p:sp>
      <p:sp>
        <p:nvSpPr>
          <p:cNvPr id="5" name="Espace réservé du texte 4"/>
          <p:cNvSpPr>
            <a:spLocks noGrp="1"/>
          </p:cNvSpPr>
          <p:nvPr>
            <p:ph type="body" sz="quarter" idx="13"/>
          </p:nvPr>
        </p:nvSpPr>
        <p:spPr>
          <a:xfrm>
            <a:off x="2351618" y="159492"/>
            <a:ext cx="9408583" cy="1152525"/>
          </a:xfrm>
        </p:spPr>
        <p:txBody>
          <a:bodyPr/>
          <a:lstStyle/>
          <a:p>
            <a:pPr>
              <a:lnSpc>
                <a:spcPct val="90000"/>
              </a:lnSpc>
              <a:spcBef>
                <a:spcPct val="0"/>
              </a:spcBef>
            </a:pPr>
            <a:r>
              <a:rPr lang="fr-FR" sz="4400" i="1" dirty="0" smtClean="0">
                <a:solidFill>
                  <a:srgbClr val="006600"/>
                </a:solidFill>
                <a:latin typeface="Calibri" pitchFamily="34" charset="0"/>
                <a:ea typeface="+mj-ea"/>
                <a:cs typeface="Arial" charset="0"/>
              </a:rPr>
              <a:t>Conclusion </a:t>
            </a:r>
            <a:r>
              <a:rPr lang="fr-FR" sz="4400" i="1" smtClean="0">
                <a:solidFill>
                  <a:srgbClr val="006600"/>
                </a:solidFill>
                <a:latin typeface="Calibri" pitchFamily="34" charset="0"/>
                <a:ea typeface="+mj-ea"/>
                <a:cs typeface="Arial" charset="0"/>
              </a:rPr>
              <a:t>: opportunités</a:t>
            </a:r>
            <a:endParaRPr lang="fr-FR" sz="4400" i="1" dirty="0">
              <a:solidFill>
                <a:srgbClr val="006600"/>
              </a:solidFill>
              <a:latin typeface="Calibri" pitchFamily="34" charset="0"/>
              <a:ea typeface="+mj-ea"/>
              <a:cs typeface="Arial" charset="0"/>
            </a:endParaRPr>
          </a:p>
        </p:txBody>
      </p:sp>
      <p:sp>
        <p:nvSpPr>
          <p:cNvPr id="7" name="Espace réservé du contenu 6"/>
          <p:cNvSpPr>
            <a:spLocks noGrp="1"/>
          </p:cNvSpPr>
          <p:nvPr>
            <p:ph sz="quarter" idx="14"/>
          </p:nvPr>
        </p:nvSpPr>
        <p:spPr>
          <a:xfrm>
            <a:off x="1159727" y="4537142"/>
            <a:ext cx="10600473" cy="592417"/>
          </a:xfrm>
        </p:spPr>
        <p:txBody>
          <a:bodyPr/>
          <a:lstStyle/>
          <a:p>
            <a:r>
              <a:rPr lang="fr-FR" sz="2800" dirty="0" smtClean="0">
                <a:latin typeface="Arial Narrow" panose="020B0606020202030204" pitchFamily="34" charset="0"/>
              </a:rPr>
              <a:t>Projet de recherche  </a:t>
            </a:r>
            <a:endParaRPr lang="fr-FR" sz="2800" dirty="0">
              <a:latin typeface="Arial Narrow" panose="020B0606020202030204" pitchFamily="34" charset="0"/>
            </a:endParaRPr>
          </a:p>
        </p:txBody>
      </p:sp>
      <p:pic>
        <p:nvPicPr>
          <p:cNvPr id="8" name="Image 7"/>
          <p:cNvPicPr>
            <a:picLocks noChangeAspect="1"/>
          </p:cNvPicPr>
          <p:nvPr/>
        </p:nvPicPr>
        <p:blipFill rotWithShape="1">
          <a:blip r:embed="rId3"/>
          <a:srcRect t="19076" b="28925"/>
          <a:stretch/>
        </p:blipFill>
        <p:spPr>
          <a:xfrm>
            <a:off x="1746745" y="5705211"/>
            <a:ext cx="1758460" cy="914399"/>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3518" y="60020"/>
            <a:ext cx="2615668" cy="978681"/>
          </a:xfrm>
          <a:prstGeom prst="rect">
            <a:avLst/>
          </a:prstGeom>
        </p:spPr>
      </p:pic>
      <p:pic>
        <p:nvPicPr>
          <p:cNvPr id="3" name="Image 2"/>
          <p:cNvPicPr>
            <a:picLocks noChangeAspect="1"/>
          </p:cNvPicPr>
          <p:nvPr/>
        </p:nvPicPr>
        <p:blipFill>
          <a:blip r:embed="rId5"/>
          <a:stretch>
            <a:fillRect/>
          </a:stretch>
        </p:blipFill>
        <p:spPr>
          <a:xfrm>
            <a:off x="7589820" y="5571198"/>
            <a:ext cx="1780186" cy="951058"/>
          </a:xfrm>
          <a:prstGeom prst="rect">
            <a:avLst/>
          </a:prstGeom>
        </p:spPr>
      </p:pic>
      <p:pic>
        <p:nvPicPr>
          <p:cNvPr id="12" name="Image 11"/>
          <p:cNvPicPr>
            <a:picLocks noChangeAspect="1"/>
          </p:cNvPicPr>
          <p:nvPr/>
        </p:nvPicPr>
        <p:blipFill>
          <a:blip r:embed="rId6"/>
          <a:stretch>
            <a:fillRect/>
          </a:stretch>
        </p:blipFill>
        <p:spPr>
          <a:xfrm>
            <a:off x="1200586" y="1798258"/>
            <a:ext cx="10048197" cy="2465567"/>
          </a:xfrm>
          <a:prstGeom prst="rect">
            <a:avLst/>
          </a:prstGeom>
        </p:spPr>
      </p:pic>
    </p:spTree>
    <p:extLst>
      <p:ext uri="{BB962C8B-B14F-4D97-AF65-F5344CB8AC3E}">
        <p14:creationId xmlns:p14="http://schemas.microsoft.com/office/powerpoint/2010/main" val="37294161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DD84D98-8EA5-4077-9CAA-CF8D6085A95A}" type="datetime1">
              <a:rPr lang="fr-FR">
                <a:solidFill>
                  <a:srgbClr val="FFFFFF">
                    <a:alpha val="0"/>
                  </a:srgbClr>
                </a:solidFill>
                <a:latin typeface="Avenir LT Std 55 Roman"/>
              </a:rPr>
              <a:pPr/>
              <a:t>11/03/2024</a:t>
            </a:fld>
            <a:endParaRPr lang="fr-FR">
              <a:solidFill>
                <a:srgbClr val="FFFFFF">
                  <a:alpha val="0"/>
                </a:srgbClr>
              </a:solidFill>
              <a:latin typeface="Avenir LT Std 55 Roman"/>
            </a:endParaRPr>
          </a:p>
        </p:txBody>
      </p:sp>
      <p:sp>
        <p:nvSpPr>
          <p:cNvPr id="5" name="Espace réservé du texte 4"/>
          <p:cNvSpPr>
            <a:spLocks noGrp="1"/>
          </p:cNvSpPr>
          <p:nvPr>
            <p:ph type="body" sz="quarter" idx="13"/>
          </p:nvPr>
        </p:nvSpPr>
        <p:spPr>
          <a:xfrm>
            <a:off x="2351618" y="159492"/>
            <a:ext cx="9408583" cy="1152525"/>
          </a:xfrm>
        </p:spPr>
        <p:txBody>
          <a:bodyPr/>
          <a:lstStyle/>
          <a:p>
            <a:pPr>
              <a:lnSpc>
                <a:spcPct val="90000"/>
              </a:lnSpc>
              <a:spcBef>
                <a:spcPct val="0"/>
              </a:spcBef>
            </a:pPr>
            <a:r>
              <a:rPr lang="fr-FR" sz="4400" i="1" dirty="0" smtClean="0">
                <a:solidFill>
                  <a:srgbClr val="006600"/>
                </a:solidFill>
                <a:latin typeface="Calibri" pitchFamily="34" charset="0"/>
                <a:ea typeface="+mj-ea"/>
                <a:cs typeface="Arial" charset="0"/>
              </a:rPr>
              <a:t>Conclusion : modalités de professionnalisation </a:t>
            </a:r>
            <a:endParaRPr lang="fr-FR" sz="4400" i="1" dirty="0">
              <a:solidFill>
                <a:srgbClr val="006600"/>
              </a:solidFill>
              <a:latin typeface="Calibri" pitchFamily="34" charset="0"/>
              <a:ea typeface="+mj-ea"/>
              <a:cs typeface="Arial" charset="0"/>
            </a:endParaRPr>
          </a:p>
        </p:txBody>
      </p:sp>
      <p:sp>
        <p:nvSpPr>
          <p:cNvPr id="6" name="Espace réservé du texte 5"/>
          <p:cNvSpPr>
            <a:spLocks noGrp="1"/>
          </p:cNvSpPr>
          <p:nvPr>
            <p:ph type="body" sz="quarter" idx="15"/>
          </p:nvPr>
        </p:nvSpPr>
        <p:spPr/>
        <p:txBody>
          <a:bodyPr/>
          <a:lstStyle/>
          <a:p>
            <a:endParaRPr lang="fr-FR" sz="2400" dirty="0" smtClean="0">
              <a:latin typeface="Arial Narrow" panose="020B0606020202030204" pitchFamily="34" charset="0"/>
            </a:endParaRPr>
          </a:p>
          <a:p>
            <a:endParaRPr lang="fr-FR" sz="2400" dirty="0">
              <a:latin typeface="Arial Narrow" panose="020B0606020202030204" pitchFamily="34" charset="0"/>
            </a:endParaRPr>
          </a:p>
          <a:p>
            <a:endParaRPr lang="fr-FR" sz="2400" dirty="0" smtClean="0">
              <a:latin typeface="Arial Narrow" panose="020B0606020202030204" pitchFamily="34" charset="0"/>
            </a:endParaRPr>
          </a:p>
          <a:p>
            <a:endParaRPr lang="fr-FR" sz="2400" dirty="0">
              <a:latin typeface="Arial Narrow" panose="020B0606020202030204" pitchFamily="34" charset="0"/>
            </a:endParaRPr>
          </a:p>
          <a:p>
            <a:r>
              <a:rPr lang="fr-FR" sz="2400" dirty="0" smtClean="0">
                <a:latin typeface="Arial Narrow" panose="020B0606020202030204" pitchFamily="34" charset="0"/>
              </a:rPr>
              <a:t>Professionnalisation</a:t>
            </a:r>
            <a:endParaRPr lang="fr-FR" sz="2400" dirty="0">
              <a:latin typeface="Arial Narrow" panose="020B0606020202030204" pitchFamily="34" charset="0"/>
            </a:endParaRPr>
          </a:p>
        </p:txBody>
      </p:sp>
      <p:sp>
        <p:nvSpPr>
          <p:cNvPr id="7" name="Espace réservé du contenu 6"/>
          <p:cNvSpPr>
            <a:spLocks noGrp="1"/>
          </p:cNvSpPr>
          <p:nvPr>
            <p:ph sz="quarter" idx="14"/>
          </p:nvPr>
        </p:nvSpPr>
        <p:spPr/>
        <p:txBody>
          <a:bodyPr/>
          <a:lstStyle/>
          <a:p>
            <a:r>
              <a:rPr lang="fr-FR" sz="2800" dirty="0" smtClean="0">
                <a:latin typeface="Arial Narrow" panose="020B0606020202030204" pitchFamily="34" charset="0"/>
              </a:rPr>
              <a:t>Les modalités de formation des professeurs évoluent.</a:t>
            </a:r>
          </a:p>
          <a:p>
            <a:r>
              <a:rPr lang="fr-FR" sz="2800" dirty="0" smtClean="0">
                <a:latin typeface="Arial Narrow" panose="020B0606020202030204" pitchFamily="34" charset="0"/>
              </a:rPr>
              <a:t>Dorénavant, 3 jours de formation sont proposés aux équipes pédagogiques (veille technologique et réglementaire). </a:t>
            </a:r>
          </a:p>
          <a:p>
            <a:r>
              <a:rPr lang="fr-FR" sz="2800" dirty="0" smtClean="0">
                <a:latin typeface="Arial Narrow" panose="020B0606020202030204" pitchFamily="34" charset="0"/>
              </a:rPr>
              <a:t>2 journées de travail sur la création de ressources pédagogiques sont organisées</a:t>
            </a:r>
          </a:p>
          <a:p>
            <a:r>
              <a:rPr lang="fr-FR" sz="2800" dirty="0" smtClean="0">
                <a:latin typeface="Arial Narrow" panose="020B0606020202030204" pitchFamily="34" charset="0"/>
              </a:rPr>
              <a:t>Comment sont-elles financées ?</a:t>
            </a:r>
          </a:p>
          <a:p>
            <a:r>
              <a:rPr lang="fr-FR" sz="2800" dirty="0" smtClean="0">
                <a:latin typeface="Arial Narrow" panose="020B0606020202030204" pitchFamily="34" charset="0"/>
              </a:rPr>
              <a:t>Tous les ans, la répartition de la taxe d’apprentissage est négociée.  </a:t>
            </a:r>
            <a:endParaRPr lang="fr-FR" sz="2800" dirty="0">
              <a:latin typeface="Arial Narrow" panose="020B0606020202030204" pitchFamily="34" charset="0"/>
            </a:endParaRPr>
          </a:p>
        </p:txBody>
      </p:sp>
      <p:pic>
        <p:nvPicPr>
          <p:cNvPr id="8" name="Image 7"/>
          <p:cNvPicPr>
            <a:picLocks noChangeAspect="1"/>
          </p:cNvPicPr>
          <p:nvPr/>
        </p:nvPicPr>
        <p:blipFill rotWithShape="1">
          <a:blip r:embed="rId3"/>
          <a:srcRect t="19076" b="28925"/>
          <a:stretch/>
        </p:blipFill>
        <p:spPr>
          <a:xfrm>
            <a:off x="1746745" y="5705211"/>
            <a:ext cx="1758460" cy="914399"/>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3518" y="60020"/>
            <a:ext cx="2615668" cy="978681"/>
          </a:xfrm>
          <a:prstGeom prst="rect">
            <a:avLst/>
          </a:prstGeom>
        </p:spPr>
      </p:pic>
      <p:pic>
        <p:nvPicPr>
          <p:cNvPr id="3" name="Image 2"/>
          <p:cNvPicPr>
            <a:picLocks noChangeAspect="1"/>
          </p:cNvPicPr>
          <p:nvPr/>
        </p:nvPicPr>
        <p:blipFill>
          <a:blip r:embed="rId5"/>
          <a:stretch>
            <a:fillRect/>
          </a:stretch>
        </p:blipFill>
        <p:spPr>
          <a:xfrm>
            <a:off x="7589820" y="5571198"/>
            <a:ext cx="1780186" cy="951058"/>
          </a:xfrm>
          <a:prstGeom prst="rect">
            <a:avLst/>
          </a:prstGeom>
        </p:spPr>
      </p:pic>
    </p:spTree>
    <p:extLst>
      <p:ext uri="{BB962C8B-B14F-4D97-AF65-F5344CB8AC3E}">
        <p14:creationId xmlns:p14="http://schemas.microsoft.com/office/powerpoint/2010/main" val="37702353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DD84D98-8EA5-4077-9CAA-CF8D6085A95A}" type="datetime1">
              <a:rPr lang="fr-FR">
                <a:solidFill>
                  <a:srgbClr val="FFFFFF">
                    <a:alpha val="0"/>
                  </a:srgbClr>
                </a:solidFill>
                <a:latin typeface="Avenir LT Std 55 Roman"/>
              </a:rPr>
              <a:pPr/>
              <a:t>11/03/2024</a:t>
            </a:fld>
            <a:endParaRPr lang="fr-FR">
              <a:solidFill>
                <a:srgbClr val="FFFFFF">
                  <a:alpha val="0"/>
                </a:srgbClr>
              </a:solidFill>
              <a:latin typeface="Avenir LT Std 55 Roman"/>
            </a:endParaRPr>
          </a:p>
        </p:txBody>
      </p:sp>
      <p:sp>
        <p:nvSpPr>
          <p:cNvPr id="5" name="Espace réservé du texte 4"/>
          <p:cNvSpPr>
            <a:spLocks noGrp="1"/>
          </p:cNvSpPr>
          <p:nvPr>
            <p:ph type="body" sz="quarter" idx="13"/>
          </p:nvPr>
        </p:nvSpPr>
        <p:spPr/>
        <p:txBody>
          <a:bodyPr/>
          <a:lstStyle/>
          <a:p>
            <a:pPr>
              <a:lnSpc>
                <a:spcPct val="90000"/>
              </a:lnSpc>
              <a:spcBef>
                <a:spcPct val="0"/>
              </a:spcBef>
            </a:pPr>
            <a:r>
              <a:rPr lang="fr-FR" sz="4400" i="1" dirty="0" smtClean="0">
                <a:solidFill>
                  <a:srgbClr val="006600"/>
                </a:solidFill>
                <a:latin typeface="Calibri" pitchFamily="34" charset="0"/>
                <a:ea typeface="+mj-ea"/>
                <a:cs typeface="Arial" charset="0"/>
              </a:rPr>
              <a:t>Conclusion : financement</a:t>
            </a:r>
            <a:endParaRPr lang="fr-FR" sz="4400" i="1" dirty="0">
              <a:solidFill>
                <a:srgbClr val="006600"/>
              </a:solidFill>
              <a:latin typeface="Calibri" pitchFamily="34" charset="0"/>
              <a:ea typeface="+mj-ea"/>
              <a:cs typeface="Arial" charset="0"/>
            </a:endParaRPr>
          </a:p>
        </p:txBody>
      </p:sp>
      <p:sp>
        <p:nvSpPr>
          <p:cNvPr id="6" name="Espace réservé du texte 5"/>
          <p:cNvSpPr>
            <a:spLocks noGrp="1"/>
          </p:cNvSpPr>
          <p:nvPr>
            <p:ph type="body" sz="quarter" idx="15"/>
          </p:nvPr>
        </p:nvSpPr>
        <p:spPr/>
        <p:txBody>
          <a:bodyPr/>
          <a:lstStyle/>
          <a:p>
            <a:endParaRPr lang="fr-FR" sz="2400" dirty="0" smtClean="0">
              <a:latin typeface="Arial Narrow" panose="020B0606020202030204" pitchFamily="34" charset="0"/>
            </a:endParaRPr>
          </a:p>
          <a:p>
            <a:endParaRPr lang="fr-FR" sz="2400" dirty="0">
              <a:latin typeface="Arial Narrow" panose="020B0606020202030204" pitchFamily="34" charset="0"/>
            </a:endParaRPr>
          </a:p>
          <a:p>
            <a:endParaRPr lang="fr-FR" sz="2400" dirty="0" smtClean="0">
              <a:latin typeface="Arial Narrow" panose="020B0606020202030204" pitchFamily="34" charset="0"/>
            </a:endParaRPr>
          </a:p>
          <a:p>
            <a:endParaRPr lang="fr-FR" sz="2400" dirty="0">
              <a:latin typeface="Arial Narrow" panose="020B0606020202030204" pitchFamily="34" charset="0"/>
            </a:endParaRPr>
          </a:p>
          <a:p>
            <a:r>
              <a:rPr lang="fr-FR" sz="2400" dirty="0" smtClean="0">
                <a:latin typeface="Arial Narrow" panose="020B0606020202030204" pitchFamily="34" charset="0"/>
              </a:rPr>
              <a:t>Professionnalisation</a:t>
            </a:r>
            <a:endParaRPr lang="fr-FR" sz="2400" dirty="0">
              <a:latin typeface="Arial Narrow" panose="020B0606020202030204" pitchFamily="34" charset="0"/>
            </a:endParaRPr>
          </a:p>
        </p:txBody>
      </p:sp>
      <p:sp>
        <p:nvSpPr>
          <p:cNvPr id="7" name="Espace réservé du contenu 6"/>
          <p:cNvSpPr>
            <a:spLocks noGrp="1"/>
          </p:cNvSpPr>
          <p:nvPr>
            <p:ph sz="quarter" idx="14"/>
          </p:nvPr>
        </p:nvSpPr>
        <p:spPr>
          <a:xfrm>
            <a:off x="3791744" y="1700772"/>
            <a:ext cx="7968456" cy="3839414"/>
          </a:xfrm>
        </p:spPr>
        <p:txBody>
          <a:bodyPr/>
          <a:lstStyle/>
          <a:p>
            <a:r>
              <a:rPr lang="fr-FR" sz="2800" dirty="0" smtClean="0">
                <a:latin typeface="Arial Narrow" panose="020B0606020202030204" pitchFamily="34" charset="0"/>
              </a:rPr>
              <a:t>La taxe d’apprentissage sert aussi à financer les projets d’équipements.  </a:t>
            </a:r>
          </a:p>
          <a:p>
            <a:r>
              <a:rPr lang="fr-FR" sz="2800" b="1" dirty="0" smtClean="0">
                <a:latin typeface="Arial Narrow" panose="020B0606020202030204" pitchFamily="34" charset="0"/>
              </a:rPr>
              <a:t>Tous les ans, </a:t>
            </a:r>
            <a:r>
              <a:rPr lang="fr-FR" sz="2800" dirty="0" smtClean="0">
                <a:latin typeface="Arial Narrow" panose="020B0606020202030204" pitchFamily="34" charset="0"/>
              </a:rPr>
              <a:t>une réunion entre les directeurs de centre de formation, les DDFPT ou les coordonnateurs pédagogiques et les responsables RH en région est organisée. </a:t>
            </a:r>
          </a:p>
          <a:p>
            <a:r>
              <a:rPr lang="fr-FR" sz="2800" dirty="0" smtClean="0">
                <a:latin typeface="Arial Narrow" panose="020B0606020202030204" pitchFamily="34" charset="0"/>
              </a:rPr>
              <a:t>Il est question du programme de formation des professeurs et  du recrutement des apprentis. </a:t>
            </a:r>
            <a:endParaRPr lang="fr-FR" sz="2800" dirty="0">
              <a:latin typeface="Arial Narrow" panose="020B0606020202030204" pitchFamily="34" charset="0"/>
            </a:endParaRPr>
          </a:p>
        </p:txBody>
      </p:sp>
      <p:pic>
        <p:nvPicPr>
          <p:cNvPr id="8" name="Image 7"/>
          <p:cNvPicPr>
            <a:picLocks noChangeAspect="1"/>
          </p:cNvPicPr>
          <p:nvPr/>
        </p:nvPicPr>
        <p:blipFill rotWithShape="1">
          <a:blip r:embed="rId3"/>
          <a:srcRect t="19076" b="28925"/>
          <a:stretch/>
        </p:blipFill>
        <p:spPr>
          <a:xfrm>
            <a:off x="1746745" y="5705211"/>
            <a:ext cx="1758460" cy="914399"/>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5758" y="60020"/>
            <a:ext cx="2343066" cy="876684"/>
          </a:xfrm>
          <a:prstGeom prst="rect">
            <a:avLst/>
          </a:prstGeom>
        </p:spPr>
      </p:pic>
      <p:pic>
        <p:nvPicPr>
          <p:cNvPr id="3" name="Image 2"/>
          <p:cNvPicPr>
            <a:picLocks noChangeAspect="1"/>
          </p:cNvPicPr>
          <p:nvPr/>
        </p:nvPicPr>
        <p:blipFill>
          <a:blip r:embed="rId5"/>
          <a:stretch>
            <a:fillRect/>
          </a:stretch>
        </p:blipFill>
        <p:spPr>
          <a:xfrm>
            <a:off x="7775972" y="5540186"/>
            <a:ext cx="1780186" cy="951058"/>
          </a:xfrm>
          <a:prstGeom prst="rect">
            <a:avLst/>
          </a:prstGeom>
        </p:spPr>
      </p:pic>
    </p:spTree>
    <p:extLst>
      <p:ext uri="{BB962C8B-B14F-4D97-AF65-F5344CB8AC3E}">
        <p14:creationId xmlns:p14="http://schemas.microsoft.com/office/powerpoint/2010/main" val="2535902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ous-titre 6"/>
          <p:cNvSpPr>
            <a:spLocks noGrp="1"/>
          </p:cNvSpPr>
          <p:nvPr>
            <p:ph type="subTitle" idx="1"/>
          </p:nvPr>
        </p:nvSpPr>
        <p:spPr/>
        <p:txBody>
          <a:bodyPr/>
          <a:lstStyle/>
          <a:p>
            <a:endParaRPr lang="fr-FR" sz="4400" dirty="0" smtClean="0">
              <a:latin typeface="Arial Narrow" panose="020B0606020202030204" pitchFamily="34" charset="0"/>
            </a:endParaRPr>
          </a:p>
          <a:p>
            <a:r>
              <a:rPr lang="fr-FR" sz="4400" dirty="0" smtClean="0">
                <a:latin typeface="Arial Narrow" panose="020B0606020202030204" pitchFamily="34" charset="0"/>
              </a:rPr>
              <a:t>Communauté pédagogique gazière</a:t>
            </a:r>
          </a:p>
          <a:p>
            <a:r>
              <a:rPr lang="fr-FR" sz="4400" dirty="0" smtClean="0">
                <a:latin typeface="Arial Narrow" panose="020B0606020202030204" pitchFamily="34" charset="0"/>
              </a:rPr>
              <a:t>Une communauté de partenaires</a:t>
            </a:r>
          </a:p>
          <a:p>
            <a:pPr lvl="1"/>
            <a:endParaRPr lang="fr-FR" sz="3600" dirty="0" smtClean="0">
              <a:latin typeface="Arial Narrow" panose="020B0606020202030204" pitchFamily="34" charset="0"/>
            </a:endParaRPr>
          </a:p>
          <a:p>
            <a:pPr lvl="2"/>
            <a:endParaRPr lang="fr-FR" sz="2800" dirty="0" smtClean="0">
              <a:latin typeface="Arial Narrow" panose="020B0606020202030204" pitchFamily="34" charset="0"/>
            </a:endParaRPr>
          </a:p>
          <a:p>
            <a:pPr lvl="2"/>
            <a:endParaRPr lang="fr-FR" sz="2800" dirty="0">
              <a:latin typeface="Arial Narrow" panose="020B0606020202030204" pitchFamily="34" charset="0"/>
            </a:endParaRPr>
          </a:p>
          <a:p>
            <a:pPr lvl="2"/>
            <a:endParaRPr lang="fr-FR" sz="2800" dirty="0" smtClean="0">
              <a:latin typeface="Arial Narrow" panose="020B0606020202030204" pitchFamily="34" charset="0"/>
            </a:endParaRPr>
          </a:p>
          <a:p>
            <a:pPr lvl="2"/>
            <a:endParaRPr lang="fr-FR" sz="2800" dirty="0">
              <a:latin typeface="Arial Narrow" panose="020B0606020202030204" pitchFamily="34" charset="0"/>
            </a:endParaRPr>
          </a:p>
          <a:p>
            <a:pPr lvl="2"/>
            <a:endParaRPr lang="fr-FR" sz="2800" dirty="0">
              <a:latin typeface="Arial Narrow" panose="020B0606020202030204" pitchFamily="34" charset="0"/>
            </a:endParaRPr>
          </a:p>
        </p:txBody>
      </p:sp>
      <p:sp>
        <p:nvSpPr>
          <p:cNvPr id="2" name="Espace réservé de la date 1"/>
          <p:cNvSpPr>
            <a:spLocks noGrp="1"/>
          </p:cNvSpPr>
          <p:nvPr>
            <p:ph type="dt" sz="half" idx="10"/>
          </p:nvPr>
        </p:nvSpPr>
        <p:spPr/>
        <p:txBody>
          <a:bodyPr/>
          <a:lstStyle/>
          <a:p>
            <a:fld id="{CC25A7F0-977A-4DB2-9CD4-D964A7E9FB98}" type="datetime1">
              <a:rPr lang="fr-FR">
                <a:solidFill>
                  <a:srgbClr val="FFFFFF">
                    <a:alpha val="0"/>
                  </a:srgbClr>
                </a:solidFill>
                <a:latin typeface="Avenir LT Std 55 Roman"/>
              </a:rPr>
              <a:pPr/>
              <a:t>11/03/2024</a:t>
            </a:fld>
            <a:endParaRPr lang="fr-FR">
              <a:solidFill>
                <a:srgbClr val="FFFFFF">
                  <a:alpha val="0"/>
                </a:srgbClr>
              </a:solidFill>
              <a:latin typeface="Avenir LT Std 55 Roman"/>
            </a:endParaRPr>
          </a:p>
        </p:txBody>
      </p:sp>
      <p:sp>
        <p:nvSpPr>
          <p:cNvPr id="3" name="Espace réservé du pied de page 2"/>
          <p:cNvSpPr>
            <a:spLocks noGrp="1"/>
          </p:cNvSpPr>
          <p:nvPr>
            <p:ph type="ftr" sz="quarter" idx="11"/>
          </p:nvPr>
        </p:nvSpPr>
        <p:spPr/>
        <p:txBody>
          <a:bodyPr/>
          <a:lstStyle/>
          <a:p>
            <a:r>
              <a:rPr lang="fr-FR">
                <a:solidFill>
                  <a:srgbClr val="FFFFFF">
                    <a:alpha val="0"/>
                  </a:srgbClr>
                </a:solidFill>
                <a:latin typeface="Avenir LT Std 55 Roman"/>
              </a:rPr>
              <a:t>Titre de la présentation</a:t>
            </a:r>
            <a:endParaRPr lang="fr-FR" dirty="0">
              <a:solidFill>
                <a:srgbClr val="FFFFFF">
                  <a:alpha val="0"/>
                </a:srgbClr>
              </a:solidFill>
              <a:latin typeface="Avenir LT Std 55 Roman"/>
            </a:endParaRPr>
          </a:p>
        </p:txBody>
      </p:sp>
      <p:sp>
        <p:nvSpPr>
          <p:cNvPr id="4" name="Espace réservé du numéro de diapositive 3"/>
          <p:cNvSpPr>
            <a:spLocks noGrp="1"/>
          </p:cNvSpPr>
          <p:nvPr>
            <p:ph type="sldNum" sz="quarter" idx="12"/>
          </p:nvPr>
        </p:nvSpPr>
        <p:spPr/>
        <p:txBody>
          <a:bodyPr/>
          <a:lstStyle/>
          <a:p>
            <a:fld id="{10C140CD-8AED-46FF-A9A2-77308F3F39AE}" type="slidenum">
              <a:rPr lang="fr-FR">
                <a:solidFill>
                  <a:srgbClr val="FFFFFF">
                    <a:alpha val="0"/>
                  </a:srgbClr>
                </a:solidFill>
                <a:latin typeface="Avenir LT Std 55 Roman"/>
              </a:rPr>
              <a:pPr/>
              <a:t>2</a:t>
            </a:fld>
            <a:endParaRPr lang="fr-FR" dirty="0">
              <a:solidFill>
                <a:srgbClr val="FFFFFF">
                  <a:alpha val="0"/>
                </a:srgbClr>
              </a:solidFill>
              <a:latin typeface="Avenir LT Std 55 Roman"/>
            </a:endParaRPr>
          </a:p>
        </p:txBody>
      </p:sp>
      <p:pic>
        <p:nvPicPr>
          <p:cNvPr id="6" name="Image 5"/>
          <p:cNvPicPr>
            <a:picLocks noChangeAspect="1"/>
          </p:cNvPicPr>
          <p:nvPr/>
        </p:nvPicPr>
        <p:blipFill rotWithShape="1">
          <a:blip r:embed="rId3"/>
          <a:srcRect t="23851" b="32976"/>
          <a:stretch/>
        </p:blipFill>
        <p:spPr>
          <a:xfrm>
            <a:off x="3866626" y="152401"/>
            <a:ext cx="2314041" cy="999067"/>
          </a:xfrm>
          <a:prstGeom prst="rect">
            <a:avLst/>
          </a:prstGeom>
          <a:noFill/>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1984" y="24009"/>
            <a:ext cx="2758779" cy="1032228"/>
          </a:xfrm>
          <a:prstGeom prst="rect">
            <a:avLst/>
          </a:prstGeom>
        </p:spPr>
      </p:pic>
      <p:pic>
        <p:nvPicPr>
          <p:cNvPr id="10" name="Image 9"/>
          <p:cNvPicPr>
            <a:picLocks noChangeAspect="1"/>
          </p:cNvPicPr>
          <p:nvPr/>
        </p:nvPicPr>
        <p:blipFill>
          <a:blip r:embed="rId5"/>
          <a:stretch>
            <a:fillRect/>
          </a:stretch>
        </p:blipFill>
        <p:spPr>
          <a:xfrm>
            <a:off x="7019922" y="1222877"/>
            <a:ext cx="1469263" cy="786452"/>
          </a:xfrm>
          <a:prstGeom prst="rect">
            <a:avLst/>
          </a:prstGeom>
        </p:spPr>
      </p:pic>
      <p:pic>
        <p:nvPicPr>
          <p:cNvPr id="11" name="Image 10"/>
          <p:cNvPicPr>
            <a:picLocks noChangeAspect="1"/>
          </p:cNvPicPr>
          <p:nvPr/>
        </p:nvPicPr>
        <p:blipFill>
          <a:blip r:embed="rId6"/>
          <a:stretch>
            <a:fillRect/>
          </a:stretch>
        </p:blipFill>
        <p:spPr>
          <a:xfrm>
            <a:off x="5217416" y="1550890"/>
            <a:ext cx="963251" cy="270751"/>
          </a:xfrm>
          <a:prstGeom prst="rect">
            <a:avLst/>
          </a:prstGeom>
        </p:spPr>
      </p:pic>
    </p:spTree>
    <p:extLst>
      <p:ext uri="{BB962C8B-B14F-4D97-AF65-F5344CB8AC3E}">
        <p14:creationId xmlns:p14="http://schemas.microsoft.com/office/powerpoint/2010/main" val="30687032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DD84D98-8EA5-4077-9CAA-CF8D6085A95A}" type="datetime1">
              <a:rPr lang="fr-FR">
                <a:solidFill>
                  <a:srgbClr val="FFFFFF">
                    <a:alpha val="0"/>
                  </a:srgbClr>
                </a:solidFill>
                <a:latin typeface="Avenir LT Std 55 Roman"/>
              </a:rPr>
              <a:pPr/>
              <a:t>11/03/2024</a:t>
            </a:fld>
            <a:endParaRPr lang="fr-FR">
              <a:solidFill>
                <a:srgbClr val="FFFFFF">
                  <a:alpha val="0"/>
                </a:srgbClr>
              </a:solidFill>
              <a:latin typeface="Avenir LT Std 55 Roman"/>
            </a:endParaRPr>
          </a:p>
        </p:txBody>
      </p:sp>
      <p:sp>
        <p:nvSpPr>
          <p:cNvPr id="5" name="Espace réservé du texte 4"/>
          <p:cNvSpPr>
            <a:spLocks noGrp="1"/>
          </p:cNvSpPr>
          <p:nvPr>
            <p:ph type="body" sz="quarter" idx="13"/>
          </p:nvPr>
        </p:nvSpPr>
        <p:spPr/>
        <p:txBody>
          <a:bodyPr/>
          <a:lstStyle/>
          <a:p>
            <a:pPr>
              <a:lnSpc>
                <a:spcPct val="90000"/>
              </a:lnSpc>
              <a:spcBef>
                <a:spcPct val="0"/>
              </a:spcBef>
            </a:pPr>
            <a:r>
              <a:rPr lang="fr-FR" sz="4400" i="1" dirty="0" smtClean="0">
                <a:solidFill>
                  <a:srgbClr val="006600"/>
                </a:solidFill>
                <a:latin typeface="Calibri" pitchFamily="34" charset="0"/>
                <a:ea typeface="+mj-ea"/>
                <a:cs typeface="Arial" charset="0"/>
              </a:rPr>
              <a:t>Conclusion : financement</a:t>
            </a:r>
            <a:endParaRPr lang="fr-FR" sz="4400" i="1" dirty="0">
              <a:solidFill>
                <a:srgbClr val="006600"/>
              </a:solidFill>
              <a:latin typeface="Calibri" pitchFamily="34" charset="0"/>
              <a:ea typeface="+mj-ea"/>
              <a:cs typeface="Arial" charset="0"/>
            </a:endParaRPr>
          </a:p>
        </p:txBody>
      </p:sp>
      <p:pic>
        <p:nvPicPr>
          <p:cNvPr id="8" name="Image 7"/>
          <p:cNvPicPr>
            <a:picLocks noChangeAspect="1"/>
          </p:cNvPicPr>
          <p:nvPr/>
        </p:nvPicPr>
        <p:blipFill rotWithShape="1">
          <a:blip r:embed="rId4"/>
          <a:srcRect t="19076" b="28925"/>
          <a:stretch/>
        </p:blipFill>
        <p:spPr>
          <a:xfrm>
            <a:off x="1746745" y="5705211"/>
            <a:ext cx="1758460" cy="914399"/>
          </a:xfrm>
          <a:prstGeom prst="rect">
            <a:avLst/>
          </a:prstGeom>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28845" y="60020"/>
            <a:ext cx="2402675" cy="898987"/>
          </a:xfrm>
          <a:prstGeom prst="rect">
            <a:avLst/>
          </a:prstGeom>
        </p:spPr>
      </p:pic>
      <p:pic>
        <p:nvPicPr>
          <p:cNvPr id="3" name="Image 2"/>
          <p:cNvPicPr>
            <a:picLocks noChangeAspect="1"/>
          </p:cNvPicPr>
          <p:nvPr/>
        </p:nvPicPr>
        <p:blipFill>
          <a:blip r:embed="rId6"/>
          <a:stretch>
            <a:fillRect/>
          </a:stretch>
        </p:blipFill>
        <p:spPr>
          <a:xfrm>
            <a:off x="7775972" y="5558114"/>
            <a:ext cx="1780186" cy="951058"/>
          </a:xfrm>
          <a:prstGeom prst="rect">
            <a:avLst/>
          </a:prstGeom>
        </p:spPr>
      </p:pic>
      <p:pic>
        <p:nvPicPr>
          <p:cNvPr id="11" name="Image 7">
            <a:extLst>
              <a:ext uri="{FF2B5EF4-FFF2-40B4-BE49-F238E27FC236}">
                <a16:creationId xmlns:a16="http://schemas.microsoft.com/office/drawing/2014/main" id="{8B577B3A-CB4C-49F7-919D-2C0F565B27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806" y="1303801"/>
            <a:ext cx="10456285" cy="180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1">
            <a:extLst>
              <a:ext uri="{FF2B5EF4-FFF2-40B4-BE49-F238E27FC236}">
                <a16:creationId xmlns:a16="http://schemas.microsoft.com/office/drawing/2014/main" id="{F14C4D61-D449-4DC7-86A9-6BEE49722D83}"/>
              </a:ext>
            </a:extLst>
          </p:cNvPr>
          <p:cNvSpPr txBox="1"/>
          <p:nvPr/>
        </p:nvSpPr>
        <p:spPr>
          <a:xfrm>
            <a:off x="821806" y="3242076"/>
            <a:ext cx="10708555" cy="2308324"/>
          </a:xfrm>
          <a:prstGeom prst="rect">
            <a:avLst/>
          </a:prstGeom>
          <a:noFill/>
        </p:spPr>
        <p:txBody>
          <a:bodyPr wrap="square" rtlCol="0">
            <a:spAutoFit/>
          </a:bodyPr>
          <a:lstStyle/>
          <a:p>
            <a:pPr>
              <a:defRPr/>
            </a:pPr>
            <a:r>
              <a:rPr lang="fr-FR" sz="2400" b="1" dirty="0">
                <a:solidFill>
                  <a:srgbClr val="000000"/>
                </a:solidFill>
                <a:latin typeface="Arial Narrow" panose="020B0606020202030204" pitchFamily="34" charset="0"/>
              </a:rPr>
              <a:t>Projets menés par 2 lycées dans l’intérêt de la filière gaz :</a:t>
            </a:r>
          </a:p>
          <a:p>
            <a:pPr marL="285750" indent="-285750">
              <a:buFontTx/>
              <a:buChar char="-"/>
              <a:defRPr/>
            </a:pPr>
            <a:r>
              <a:rPr lang="fr-FR" sz="2400" b="1" dirty="0" smtClean="0">
                <a:solidFill>
                  <a:srgbClr val="000000"/>
                </a:solidFill>
                <a:latin typeface="Arial Narrow" panose="020B0606020202030204" pitchFamily="34" charset="0"/>
              </a:rPr>
              <a:t>Lycée </a:t>
            </a:r>
            <a:r>
              <a:rPr lang="fr-FR" sz="2400" b="1" dirty="0">
                <a:solidFill>
                  <a:srgbClr val="000000"/>
                </a:solidFill>
                <a:latin typeface="Arial Narrow" panose="020B0606020202030204" pitchFamily="34" charset="0"/>
              </a:rPr>
              <a:t>Sixte Vignon à Tarbes </a:t>
            </a:r>
            <a:r>
              <a:rPr lang="fr-FR" sz="2400" dirty="0">
                <a:solidFill>
                  <a:srgbClr val="000000"/>
                </a:solidFill>
                <a:latin typeface="Arial Narrow" panose="020B0606020202030204" pitchFamily="34" charset="0"/>
              </a:rPr>
              <a:t>: création par les apprentis de la maquette en vraie grandeur d'un poste d'injection biogaz ; - création de la maquette d'un poste de livraison transport-distribution	</a:t>
            </a:r>
          </a:p>
          <a:p>
            <a:pPr marL="285750" indent="-285750">
              <a:buFontTx/>
              <a:buChar char="-"/>
              <a:defRPr/>
            </a:pPr>
            <a:r>
              <a:rPr lang="fr-FR" sz="2400" b="1" dirty="0" smtClean="0">
                <a:solidFill>
                  <a:srgbClr val="000000"/>
                </a:solidFill>
                <a:latin typeface="Arial Narrow" panose="020B0606020202030204" pitchFamily="34" charset="0"/>
              </a:rPr>
              <a:t>Lycée </a:t>
            </a:r>
            <a:r>
              <a:rPr lang="fr-FR" sz="2400" b="1" dirty="0">
                <a:solidFill>
                  <a:srgbClr val="000000"/>
                </a:solidFill>
                <a:latin typeface="Arial Narrow" panose="020B0606020202030204" pitchFamily="34" charset="0"/>
              </a:rPr>
              <a:t>Pierre Joël Bonte à Riom</a:t>
            </a:r>
            <a:r>
              <a:rPr lang="fr-FR" sz="2400" dirty="0">
                <a:solidFill>
                  <a:srgbClr val="000000"/>
                </a:solidFill>
                <a:latin typeface="Arial Narrow" panose="020B0606020202030204" pitchFamily="34" charset="0"/>
              </a:rPr>
              <a:t> : installation d’extension de réseau en 63 alimentant 4 postes clients</a:t>
            </a:r>
          </a:p>
        </p:txBody>
      </p:sp>
      <p:graphicFrame>
        <p:nvGraphicFramePr>
          <p:cNvPr id="13" name="Objet 12">
            <a:hlinkClick r:id="" action="ppaction://ole?verb=0"/>
            <a:extLst>
              <a:ext uri="{FF2B5EF4-FFF2-40B4-BE49-F238E27FC236}">
                <a16:creationId xmlns:a16="http://schemas.microsoft.com/office/drawing/2014/main" id="{4D1D751C-64BF-4B3E-80C7-CD84E27C5625}"/>
              </a:ext>
            </a:extLst>
          </p:cNvPr>
          <p:cNvGraphicFramePr>
            <a:graphicFrameLocks noChangeAspect="1"/>
          </p:cNvGraphicFramePr>
          <p:nvPr>
            <p:extLst>
              <p:ext uri="{D42A27DB-BD31-4B8C-83A1-F6EECF244321}">
                <p14:modId xmlns:p14="http://schemas.microsoft.com/office/powerpoint/2010/main" val="3438588955"/>
              </p:ext>
            </p:extLst>
          </p:nvPr>
        </p:nvGraphicFramePr>
        <p:xfrm>
          <a:off x="10601299" y="5425824"/>
          <a:ext cx="1353584" cy="1193786"/>
        </p:xfrm>
        <a:graphic>
          <a:graphicData uri="http://schemas.openxmlformats.org/presentationml/2006/ole">
            <mc:AlternateContent xmlns:mc="http://schemas.openxmlformats.org/markup-compatibility/2006">
              <mc:Choice xmlns:v="urn:schemas-microsoft-com:vml" Requires="v">
                <p:oleObj spid="_x0000_s2069" name="Presentation" showAsIcon="1" r:id="rId8" imgW="914400" imgH="806335" progId="PowerPoint.Show.12">
                  <p:embed/>
                </p:oleObj>
              </mc:Choice>
              <mc:Fallback>
                <p:oleObj name="Presentation" showAsIcon="1" r:id="rId8" imgW="914400" imgH="806335" progId="PowerPoint.Show.12">
                  <p:embed/>
                  <p:pic>
                    <p:nvPicPr>
                      <p:cNvPr id="3" name="Objet 2">
                        <a:hlinkClick r:id="" action="ppaction://ole?verb=0"/>
                        <a:extLst>
                          <a:ext uri="{FF2B5EF4-FFF2-40B4-BE49-F238E27FC236}">
                            <a16:creationId xmlns:a16="http://schemas.microsoft.com/office/drawing/2014/main" id="{4D1D751C-64BF-4B3E-80C7-CD84E27C5625}"/>
                          </a:ext>
                        </a:extLst>
                      </p:cNvPr>
                      <p:cNvPicPr/>
                      <p:nvPr/>
                    </p:nvPicPr>
                    <p:blipFill>
                      <a:blip r:embed="rId9"/>
                      <a:stretch>
                        <a:fillRect/>
                      </a:stretch>
                    </p:blipFill>
                    <p:spPr>
                      <a:xfrm>
                        <a:off x="10601299" y="5425824"/>
                        <a:ext cx="1353584" cy="1193786"/>
                      </a:xfrm>
                      <a:prstGeom prst="rect">
                        <a:avLst/>
                      </a:prstGeom>
                    </p:spPr>
                  </p:pic>
                </p:oleObj>
              </mc:Fallback>
            </mc:AlternateContent>
          </a:graphicData>
        </a:graphic>
      </p:graphicFrame>
    </p:spTree>
    <p:extLst>
      <p:ext uri="{BB962C8B-B14F-4D97-AF65-F5344CB8AC3E}">
        <p14:creationId xmlns:p14="http://schemas.microsoft.com/office/powerpoint/2010/main" val="6634989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DD84D98-8EA5-4077-9CAA-CF8D6085A95A}" type="datetime1">
              <a:rPr lang="fr-FR">
                <a:solidFill>
                  <a:srgbClr val="FFFFFF">
                    <a:alpha val="0"/>
                  </a:srgbClr>
                </a:solidFill>
                <a:latin typeface="Avenir LT Std 55 Roman"/>
              </a:rPr>
              <a:pPr/>
              <a:t>11/03/2024</a:t>
            </a:fld>
            <a:endParaRPr lang="fr-FR">
              <a:solidFill>
                <a:srgbClr val="FFFFFF">
                  <a:alpha val="0"/>
                </a:srgbClr>
              </a:solidFill>
              <a:latin typeface="Avenir LT Std 55 Roman"/>
            </a:endParaRPr>
          </a:p>
        </p:txBody>
      </p:sp>
      <p:sp>
        <p:nvSpPr>
          <p:cNvPr id="5" name="Espace réservé du texte 4"/>
          <p:cNvSpPr>
            <a:spLocks noGrp="1"/>
          </p:cNvSpPr>
          <p:nvPr>
            <p:ph type="body" sz="quarter" idx="13"/>
          </p:nvPr>
        </p:nvSpPr>
        <p:spPr/>
        <p:txBody>
          <a:bodyPr/>
          <a:lstStyle/>
          <a:p>
            <a:pPr>
              <a:lnSpc>
                <a:spcPct val="90000"/>
              </a:lnSpc>
              <a:spcBef>
                <a:spcPct val="0"/>
              </a:spcBef>
            </a:pPr>
            <a:r>
              <a:rPr lang="fr-FR" sz="4400" i="1" dirty="0" smtClean="0">
                <a:solidFill>
                  <a:srgbClr val="006600"/>
                </a:solidFill>
                <a:latin typeface="Calibri" pitchFamily="34" charset="0"/>
                <a:ea typeface="+mj-ea"/>
                <a:cs typeface="Arial" charset="0"/>
              </a:rPr>
              <a:t>Conclusion: terrain pédagogique</a:t>
            </a:r>
            <a:endParaRPr lang="fr-FR" sz="4400" i="1" dirty="0">
              <a:solidFill>
                <a:srgbClr val="006600"/>
              </a:solidFill>
              <a:latin typeface="Calibri" pitchFamily="34" charset="0"/>
              <a:ea typeface="+mj-ea"/>
              <a:cs typeface="Arial" charset="0"/>
            </a:endParaRPr>
          </a:p>
        </p:txBody>
      </p:sp>
      <p:pic>
        <p:nvPicPr>
          <p:cNvPr id="8" name="Image 7"/>
          <p:cNvPicPr>
            <a:picLocks noChangeAspect="1"/>
          </p:cNvPicPr>
          <p:nvPr/>
        </p:nvPicPr>
        <p:blipFill rotWithShape="1">
          <a:blip r:embed="rId3"/>
          <a:srcRect t="19076" b="28925"/>
          <a:stretch/>
        </p:blipFill>
        <p:spPr>
          <a:xfrm>
            <a:off x="1746745" y="5705211"/>
            <a:ext cx="1758460" cy="914399"/>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8846" y="37718"/>
            <a:ext cx="2402674" cy="898987"/>
          </a:xfrm>
          <a:prstGeom prst="rect">
            <a:avLst/>
          </a:prstGeom>
        </p:spPr>
      </p:pic>
      <p:pic>
        <p:nvPicPr>
          <p:cNvPr id="3" name="Image 2"/>
          <p:cNvPicPr>
            <a:picLocks noChangeAspect="1"/>
          </p:cNvPicPr>
          <p:nvPr/>
        </p:nvPicPr>
        <p:blipFill>
          <a:blip r:embed="rId5"/>
          <a:stretch>
            <a:fillRect/>
          </a:stretch>
        </p:blipFill>
        <p:spPr>
          <a:xfrm>
            <a:off x="8650194" y="5429042"/>
            <a:ext cx="1780186" cy="951058"/>
          </a:xfrm>
          <a:prstGeom prst="rect">
            <a:avLst/>
          </a:prstGeom>
        </p:spPr>
      </p:pic>
      <p:pic>
        <p:nvPicPr>
          <p:cNvPr id="9" name="Image 8"/>
          <p:cNvPicPr>
            <a:picLocks noChangeAspect="1"/>
          </p:cNvPicPr>
          <p:nvPr/>
        </p:nvPicPr>
        <p:blipFill rotWithShape="1">
          <a:blip r:embed="rId6"/>
          <a:srcRect l="24574" t="31783" r="24002" b="7241"/>
          <a:stretch/>
        </p:blipFill>
        <p:spPr>
          <a:xfrm>
            <a:off x="2732334" y="1244722"/>
            <a:ext cx="6690732" cy="4460489"/>
          </a:xfrm>
          <a:prstGeom prst="rect">
            <a:avLst/>
          </a:prstGeom>
        </p:spPr>
      </p:pic>
    </p:spTree>
    <p:extLst>
      <p:ext uri="{BB962C8B-B14F-4D97-AF65-F5344CB8AC3E}">
        <p14:creationId xmlns:p14="http://schemas.microsoft.com/office/powerpoint/2010/main" val="33877735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DD84D98-8EA5-4077-9CAA-CF8D6085A95A}" type="datetime1">
              <a:rPr lang="fr-FR">
                <a:solidFill>
                  <a:srgbClr val="FFFFFF">
                    <a:alpha val="0"/>
                  </a:srgbClr>
                </a:solidFill>
                <a:latin typeface="Avenir LT Std 55 Roman"/>
              </a:rPr>
              <a:pPr/>
              <a:t>11/03/2024</a:t>
            </a:fld>
            <a:endParaRPr lang="fr-FR">
              <a:solidFill>
                <a:srgbClr val="FFFFFF">
                  <a:alpha val="0"/>
                </a:srgbClr>
              </a:solidFill>
              <a:latin typeface="Avenir LT Std 55 Roman"/>
            </a:endParaRPr>
          </a:p>
        </p:txBody>
      </p:sp>
      <p:sp>
        <p:nvSpPr>
          <p:cNvPr id="5" name="Espace réservé du texte 4"/>
          <p:cNvSpPr>
            <a:spLocks noGrp="1"/>
          </p:cNvSpPr>
          <p:nvPr>
            <p:ph type="body" sz="quarter" idx="13"/>
          </p:nvPr>
        </p:nvSpPr>
        <p:spPr/>
        <p:txBody>
          <a:bodyPr/>
          <a:lstStyle/>
          <a:p>
            <a:pPr>
              <a:lnSpc>
                <a:spcPct val="90000"/>
              </a:lnSpc>
              <a:spcBef>
                <a:spcPct val="0"/>
              </a:spcBef>
            </a:pPr>
            <a:r>
              <a:rPr lang="fr-FR" sz="4400" i="1" dirty="0" smtClean="0">
                <a:solidFill>
                  <a:srgbClr val="006600"/>
                </a:solidFill>
                <a:latin typeface="Calibri" pitchFamily="34" charset="0"/>
                <a:ea typeface="+mj-ea"/>
                <a:cs typeface="Arial" charset="0"/>
              </a:rPr>
              <a:t>Conclusion: terrain pédagogique</a:t>
            </a:r>
            <a:endParaRPr lang="fr-FR" sz="4400" i="1" dirty="0">
              <a:solidFill>
                <a:srgbClr val="006600"/>
              </a:solidFill>
              <a:latin typeface="Calibri" pitchFamily="34" charset="0"/>
              <a:ea typeface="+mj-ea"/>
              <a:cs typeface="Arial" charset="0"/>
            </a:endParaRPr>
          </a:p>
        </p:txBody>
      </p:sp>
      <p:pic>
        <p:nvPicPr>
          <p:cNvPr id="8" name="Image 7"/>
          <p:cNvPicPr>
            <a:picLocks noChangeAspect="1"/>
          </p:cNvPicPr>
          <p:nvPr/>
        </p:nvPicPr>
        <p:blipFill rotWithShape="1">
          <a:blip r:embed="rId3"/>
          <a:srcRect t="19076" b="28925"/>
          <a:stretch/>
        </p:blipFill>
        <p:spPr>
          <a:xfrm>
            <a:off x="1746745" y="5705211"/>
            <a:ext cx="1758460" cy="914399"/>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8846" y="37718"/>
            <a:ext cx="2402674" cy="898987"/>
          </a:xfrm>
          <a:prstGeom prst="rect">
            <a:avLst/>
          </a:prstGeom>
        </p:spPr>
      </p:pic>
      <p:pic>
        <p:nvPicPr>
          <p:cNvPr id="3" name="Image 2"/>
          <p:cNvPicPr>
            <a:picLocks noChangeAspect="1"/>
          </p:cNvPicPr>
          <p:nvPr/>
        </p:nvPicPr>
        <p:blipFill>
          <a:blip r:embed="rId5"/>
          <a:stretch>
            <a:fillRect/>
          </a:stretch>
        </p:blipFill>
        <p:spPr>
          <a:xfrm>
            <a:off x="8784006" y="5429042"/>
            <a:ext cx="1780186" cy="951058"/>
          </a:xfrm>
          <a:prstGeom prst="rect">
            <a:avLst/>
          </a:prstGeom>
        </p:spPr>
      </p:pic>
      <p:pic>
        <p:nvPicPr>
          <p:cNvPr id="4" name="Image 3"/>
          <p:cNvPicPr>
            <a:picLocks noChangeAspect="1"/>
          </p:cNvPicPr>
          <p:nvPr/>
        </p:nvPicPr>
        <p:blipFill rotWithShape="1">
          <a:blip r:embed="rId6"/>
          <a:srcRect l="24917" t="22942" r="23831" b="11509"/>
          <a:stretch/>
        </p:blipFill>
        <p:spPr>
          <a:xfrm>
            <a:off x="2625975" y="1095678"/>
            <a:ext cx="6668430" cy="4795025"/>
          </a:xfrm>
          <a:prstGeom prst="rect">
            <a:avLst/>
          </a:prstGeom>
        </p:spPr>
      </p:pic>
    </p:spTree>
    <p:extLst>
      <p:ext uri="{BB962C8B-B14F-4D97-AF65-F5344CB8AC3E}">
        <p14:creationId xmlns:p14="http://schemas.microsoft.com/office/powerpoint/2010/main" val="13258706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DD84D98-8EA5-4077-9CAA-CF8D6085A95A}" type="datetime1">
              <a:rPr lang="fr-FR">
                <a:solidFill>
                  <a:srgbClr val="FFFFFF">
                    <a:alpha val="0"/>
                  </a:srgbClr>
                </a:solidFill>
                <a:latin typeface="Avenir LT Std 55 Roman"/>
              </a:rPr>
              <a:pPr/>
              <a:t>11/03/2024</a:t>
            </a:fld>
            <a:endParaRPr lang="fr-FR">
              <a:solidFill>
                <a:srgbClr val="FFFFFF">
                  <a:alpha val="0"/>
                </a:srgbClr>
              </a:solidFill>
              <a:latin typeface="Avenir LT Std 55 Roman"/>
            </a:endParaRPr>
          </a:p>
        </p:txBody>
      </p:sp>
      <p:sp>
        <p:nvSpPr>
          <p:cNvPr id="5" name="Espace réservé du texte 4"/>
          <p:cNvSpPr>
            <a:spLocks noGrp="1"/>
          </p:cNvSpPr>
          <p:nvPr>
            <p:ph type="body" sz="quarter" idx="13"/>
          </p:nvPr>
        </p:nvSpPr>
        <p:spPr>
          <a:xfrm>
            <a:off x="1727156" y="583232"/>
            <a:ext cx="9408583" cy="1152525"/>
          </a:xfrm>
        </p:spPr>
        <p:txBody>
          <a:bodyPr/>
          <a:lstStyle/>
          <a:p>
            <a:pPr>
              <a:lnSpc>
                <a:spcPct val="90000"/>
              </a:lnSpc>
              <a:spcBef>
                <a:spcPct val="0"/>
              </a:spcBef>
            </a:pPr>
            <a:r>
              <a:rPr lang="fr-FR" sz="4400" i="1" dirty="0" smtClean="0">
                <a:solidFill>
                  <a:srgbClr val="006600"/>
                </a:solidFill>
                <a:latin typeface="Calibri" pitchFamily="34" charset="0"/>
                <a:ea typeface="+mj-ea"/>
                <a:cs typeface="Arial" charset="0"/>
              </a:rPr>
              <a:t>Conclusion : sceller les partenariats</a:t>
            </a:r>
            <a:endParaRPr lang="fr-FR" sz="4400" i="1" dirty="0">
              <a:solidFill>
                <a:srgbClr val="006600"/>
              </a:solidFill>
              <a:latin typeface="Calibri" pitchFamily="34" charset="0"/>
              <a:ea typeface="+mj-ea"/>
              <a:cs typeface="Arial" charset="0"/>
            </a:endParaRPr>
          </a:p>
        </p:txBody>
      </p:sp>
      <p:sp>
        <p:nvSpPr>
          <p:cNvPr id="7" name="Espace réservé du contenu 6"/>
          <p:cNvSpPr>
            <a:spLocks noGrp="1"/>
          </p:cNvSpPr>
          <p:nvPr>
            <p:ph sz="quarter" idx="14"/>
          </p:nvPr>
        </p:nvSpPr>
        <p:spPr>
          <a:xfrm>
            <a:off x="5540188" y="1521481"/>
            <a:ext cx="6220012" cy="2602285"/>
          </a:xfrm>
        </p:spPr>
        <p:txBody>
          <a:bodyPr/>
          <a:lstStyle/>
          <a:p>
            <a:r>
              <a:rPr lang="fr-FR" sz="2800" dirty="0" smtClean="0">
                <a:latin typeface="Arial Narrow" panose="020B0606020202030204" pitchFamily="34" charset="0"/>
              </a:rPr>
              <a:t>23 novembre 2015</a:t>
            </a:r>
          </a:p>
          <a:p>
            <a:r>
              <a:rPr lang="fr-FR" sz="2800" dirty="0" smtClean="0">
                <a:latin typeface="Arial Narrow" panose="020B0606020202030204" pitchFamily="34" charset="0"/>
              </a:rPr>
              <a:t>Najat </a:t>
            </a:r>
            <a:r>
              <a:rPr lang="fr-FR" sz="2800" dirty="0" err="1">
                <a:latin typeface="Arial Narrow" panose="020B0606020202030204" pitchFamily="34" charset="0"/>
              </a:rPr>
              <a:t>Vallaud-Belkacem</a:t>
            </a:r>
            <a:r>
              <a:rPr lang="fr-FR" sz="2800" dirty="0">
                <a:latin typeface="Arial Narrow" panose="020B0606020202030204" pitchFamily="34" charset="0"/>
              </a:rPr>
              <a:t>, ministre de l’Education nationale, vient de signer une convention nationale portant sur le développement et l’attractivité des métiers de la filière gaz avec GRDF, </a:t>
            </a:r>
            <a:r>
              <a:rPr lang="fr-FR" sz="2800" dirty="0" err="1">
                <a:latin typeface="Arial Narrow" panose="020B0606020202030204" pitchFamily="34" charset="0"/>
              </a:rPr>
              <a:t>GRTgaz</a:t>
            </a:r>
            <a:r>
              <a:rPr lang="fr-FR" sz="2800" dirty="0">
                <a:latin typeface="Arial Narrow" panose="020B0606020202030204" pitchFamily="34" charset="0"/>
              </a:rPr>
              <a:t> et les Canalisateurs de France. </a:t>
            </a:r>
          </a:p>
        </p:txBody>
      </p:sp>
      <p:pic>
        <p:nvPicPr>
          <p:cNvPr id="8" name="Image 7"/>
          <p:cNvPicPr>
            <a:picLocks noChangeAspect="1"/>
          </p:cNvPicPr>
          <p:nvPr/>
        </p:nvPicPr>
        <p:blipFill rotWithShape="1">
          <a:blip r:embed="rId3"/>
          <a:srcRect t="19076" b="28925"/>
          <a:stretch/>
        </p:blipFill>
        <p:spPr>
          <a:xfrm>
            <a:off x="1746745" y="5705211"/>
            <a:ext cx="1758460" cy="914399"/>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8846" y="37718"/>
            <a:ext cx="2402674" cy="898987"/>
          </a:xfrm>
          <a:prstGeom prst="rect">
            <a:avLst/>
          </a:prstGeom>
        </p:spPr>
      </p:pic>
      <p:pic>
        <p:nvPicPr>
          <p:cNvPr id="4" name="Image 3"/>
          <p:cNvPicPr>
            <a:picLocks noChangeAspect="1"/>
          </p:cNvPicPr>
          <p:nvPr/>
        </p:nvPicPr>
        <p:blipFill>
          <a:blip r:embed="rId5"/>
          <a:stretch>
            <a:fillRect/>
          </a:stretch>
        </p:blipFill>
        <p:spPr>
          <a:xfrm>
            <a:off x="348152" y="1417005"/>
            <a:ext cx="5005250" cy="3127519"/>
          </a:xfrm>
          <a:prstGeom prst="rect">
            <a:avLst/>
          </a:prstGeom>
        </p:spPr>
      </p:pic>
      <p:pic>
        <p:nvPicPr>
          <p:cNvPr id="3" name="Image 2"/>
          <p:cNvPicPr>
            <a:picLocks noChangeAspect="1"/>
          </p:cNvPicPr>
          <p:nvPr/>
        </p:nvPicPr>
        <p:blipFill>
          <a:blip r:embed="rId6"/>
          <a:stretch>
            <a:fillRect/>
          </a:stretch>
        </p:blipFill>
        <p:spPr>
          <a:xfrm>
            <a:off x="8650194" y="5429042"/>
            <a:ext cx="1780186" cy="951058"/>
          </a:xfrm>
          <a:prstGeom prst="rect">
            <a:avLst/>
          </a:prstGeom>
        </p:spPr>
      </p:pic>
    </p:spTree>
    <p:extLst>
      <p:ext uri="{BB962C8B-B14F-4D97-AF65-F5344CB8AC3E}">
        <p14:creationId xmlns:p14="http://schemas.microsoft.com/office/powerpoint/2010/main" val="7479202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DD84D98-8EA5-4077-9CAA-CF8D6085A95A}" type="datetime1">
              <a:rPr lang="fr-FR">
                <a:solidFill>
                  <a:srgbClr val="FFFFFF">
                    <a:alpha val="0"/>
                  </a:srgbClr>
                </a:solidFill>
                <a:latin typeface="Avenir LT Std 55 Roman"/>
              </a:rPr>
              <a:pPr/>
              <a:t>11/03/2024</a:t>
            </a:fld>
            <a:endParaRPr lang="fr-FR">
              <a:solidFill>
                <a:srgbClr val="FFFFFF">
                  <a:alpha val="0"/>
                </a:srgbClr>
              </a:solidFill>
              <a:latin typeface="Avenir LT Std 55 Roman"/>
            </a:endParaRPr>
          </a:p>
        </p:txBody>
      </p:sp>
      <p:sp>
        <p:nvSpPr>
          <p:cNvPr id="5" name="Espace réservé du texte 4"/>
          <p:cNvSpPr>
            <a:spLocks noGrp="1"/>
          </p:cNvSpPr>
          <p:nvPr>
            <p:ph type="body" sz="quarter" idx="13"/>
          </p:nvPr>
        </p:nvSpPr>
        <p:spPr>
          <a:xfrm>
            <a:off x="3022169" y="404814"/>
            <a:ext cx="8738032" cy="1152525"/>
          </a:xfrm>
        </p:spPr>
        <p:txBody>
          <a:bodyPr/>
          <a:lstStyle/>
          <a:p>
            <a:pPr>
              <a:lnSpc>
                <a:spcPct val="90000"/>
              </a:lnSpc>
              <a:spcBef>
                <a:spcPct val="0"/>
              </a:spcBef>
            </a:pPr>
            <a:r>
              <a:rPr lang="fr-FR" sz="4400" i="1" dirty="0">
                <a:solidFill>
                  <a:srgbClr val="006600"/>
                </a:solidFill>
                <a:latin typeface="Calibri" pitchFamily="34" charset="0"/>
                <a:ea typeface="+mj-ea"/>
                <a:cs typeface="Arial" charset="0"/>
              </a:rPr>
              <a:t>Conclusion</a:t>
            </a:r>
          </a:p>
        </p:txBody>
      </p:sp>
      <p:sp>
        <p:nvSpPr>
          <p:cNvPr id="7" name="Espace réservé du contenu 6"/>
          <p:cNvSpPr>
            <a:spLocks noGrp="1"/>
          </p:cNvSpPr>
          <p:nvPr>
            <p:ph sz="quarter" idx="14"/>
          </p:nvPr>
        </p:nvSpPr>
        <p:spPr>
          <a:xfrm>
            <a:off x="5540188" y="2056736"/>
            <a:ext cx="6591332" cy="2292238"/>
          </a:xfrm>
        </p:spPr>
        <p:txBody>
          <a:bodyPr/>
          <a:lstStyle/>
          <a:p>
            <a:r>
              <a:rPr lang="fr-FR" sz="2800" dirty="0" smtClean="0">
                <a:latin typeface="Arial Narrow" panose="020B0606020202030204" pitchFamily="34" charset="0"/>
              </a:rPr>
              <a:t>Le plus difficile, c’est de durer !</a:t>
            </a:r>
          </a:p>
          <a:p>
            <a:r>
              <a:rPr lang="fr-FR" sz="2800" dirty="0" smtClean="0">
                <a:latin typeface="Arial Narrow" panose="020B0606020202030204" pitchFamily="34" charset="0"/>
              </a:rPr>
              <a:t>Des difficultés apparaissent quand les personnes changent, c’est la raison pour laquelle il faut inscrire les partenariats dans un cadre précis.</a:t>
            </a:r>
          </a:p>
          <a:p>
            <a:endParaRPr lang="fr-FR" sz="2800" dirty="0">
              <a:latin typeface="Arial Narrow" panose="020B0606020202030204" pitchFamily="34" charset="0"/>
            </a:endParaRPr>
          </a:p>
          <a:p>
            <a:endParaRPr lang="fr-FR" sz="2800" dirty="0" smtClean="0">
              <a:latin typeface="Arial Narrow" panose="020B0606020202030204" pitchFamily="34" charset="0"/>
            </a:endParaRPr>
          </a:p>
          <a:p>
            <a:endParaRPr lang="fr-FR" sz="2800" dirty="0">
              <a:latin typeface="Arial Narrow" panose="020B0606020202030204" pitchFamily="34" charset="0"/>
            </a:endParaRPr>
          </a:p>
          <a:p>
            <a:endParaRPr lang="fr-FR" sz="2800" dirty="0" smtClean="0">
              <a:latin typeface="Arial Narrow" panose="020B0606020202030204" pitchFamily="34" charset="0"/>
            </a:endParaRPr>
          </a:p>
        </p:txBody>
      </p:sp>
      <p:pic>
        <p:nvPicPr>
          <p:cNvPr id="8" name="Image 7"/>
          <p:cNvPicPr>
            <a:picLocks noChangeAspect="1"/>
          </p:cNvPicPr>
          <p:nvPr/>
        </p:nvPicPr>
        <p:blipFill rotWithShape="1">
          <a:blip r:embed="rId3"/>
          <a:srcRect t="19076" b="28925"/>
          <a:stretch/>
        </p:blipFill>
        <p:spPr>
          <a:xfrm>
            <a:off x="1746745" y="5705211"/>
            <a:ext cx="1758460" cy="914399"/>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8846" y="37718"/>
            <a:ext cx="2402674" cy="898987"/>
          </a:xfrm>
          <a:prstGeom prst="rect">
            <a:avLst/>
          </a:prstGeom>
        </p:spPr>
      </p:pic>
      <p:pic>
        <p:nvPicPr>
          <p:cNvPr id="3" name="Image 2"/>
          <p:cNvPicPr>
            <a:picLocks noChangeAspect="1"/>
          </p:cNvPicPr>
          <p:nvPr/>
        </p:nvPicPr>
        <p:blipFill>
          <a:blip r:embed="rId5"/>
          <a:stretch>
            <a:fillRect/>
          </a:stretch>
        </p:blipFill>
        <p:spPr>
          <a:xfrm>
            <a:off x="8372853" y="5473647"/>
            <a:ext cx="1780186" cy="951058"/>
          </a:xfrm>
          <a:prstGeom prst="rect">
            <a:avLst/>
          </a:prstGeom>
        </p:spPr>
      </p:pic>
      <p:pic>
        <p:nvPicPr>
          <p:cNvPr id="9" name="Image 8"/>
          <p:cNvPicPr>
            <a:picLocks noChangeAspect="1"/>
          </p:cNvPicPr>
          <p:nvPr/>
        </p:nvPicPr>
        <p:blipFill rotWithShape="1">
          <a:blip r:embed="rId6"/>
          <a:srcRect l="7776" t="16540" r="32231" b="8155"/>
          <a:stretch/>
        </p:blipFill>
        <p:spPr>
          <a:xfrm>
            <a:off x="882095" y="1656808"/>
            <a:ext cx="4320459" cy="3049010"/>
          </a:xfrm>
          <a:prstGeom prst="rect">
            <a:avLst/>
          </a:prstGeom>
        </p:spPr>
      </p:pic>
    </p:spTree>
    <p:extLst>
      <p:ext uri="{BB962C8B-B14F-4D97-AF65-F5344CB8AC3E}">
        <p14:creationId xmlns:p14="http://schemas.microsoft.com/office/powerpoint/2010/main" val="15883932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487851-BFAF-46D8-A1ED-50CAD6E46F5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BC85E7A1-93DB-44E4-B7D7-17687FD1233D}"/>
              </a:ext>
            </a:extLst>
          </p:cNvPr>
          <p:cNvSpPr>
            <a:spLocks noGrp="1"/>
          </p:cNvSpPr>
          <p:nvPr>
            <p:ph type="ctrTitle"/>
          </p:nvPr>
        </p:nvSpPr>
        <p:spPr>
          <a:xfrm>
            <a:off x="6590965" y="380142"/>
            <a:ext cx="5096729" cy="1297115"/>
          </a:xfrm>
        </p:spPr>
        <p:txBody>
          <a:bodyPr anchor="t">
            <a:normAutofit/>
          </a:bodyPr>
          <a:lstStyle/>
          <a:p>
            <a:pPr algn="l">
              <a:buClr>
                <a:schemeClr val="accent1"/>
              </a:buClr>
              <a:buSzPct val="100000"/>
            </a:pPr>
            <a:r>
              <a:rPr lang="fr-FR" sz="4400" i="1" dirty="0" smtClean="0">
                <a:solidFill>
                  <a:srgbClr val="006600"/>
                </a:solidFill>
                <a:latin typeface="Calibri" pitchFamily="34" charset="0"/>
                <a:cs typeface="Arial" charset="0"/>
              </a:rPr>
              <a:t>Outil </a:t>
            </a:r>
            <a:r>
              <a:rPr lang="fr-FR" sz="4400" i="1" dirty="0">
                <a:solidFill>
                  <a:srgbClr val="006600"/>
                </a:solidFill>
                <a:latin typeface="Calibri" pitchFamily="34" charset="0"/>
                <a:cs typeface="Arial" charset="0"/>
              </a:rPr>
              <a:t>collaboratif</a:t>
            </a:r>
          </a:p>
        </p:txBody>
      </p:sp>
      <p:sp>
        <p:nvSpPr>
          <p:cNvPr id="3" name="Sous-titre 2">
            <a:extLst>
              <a:ext uri="{FF2B5EF4-FFF2-40B4-BE49-F238E27FC236}">
                <a16:creationId xmlns:a16="http://schemas.microsoft.com/office/drawing/2014/main" id="{79913B7B-402E-435B-BCE6-C257F22E2A77}"/>
              </a:ext>
            </a:extLst>
          </p:cNvPr>
          <p:cNvSpPr>
            <a:spLocks noGrp="1"/>
          </p:cNvSpPr>
          <p:nvPr>
            <p:ph type="subTitle" idx="1"/>
          </p:nvPr>
        </p:nvSpPr>
        <p:spPr>
          <a:xfrm>
            <a:off x="6590966" y="2609534"/>
            <a:ext cx="5385444" cy="1638930"/>
          </a:xfrm>
        </p:spPr>
        <p:txBody>
          <a:bodyPr anchor="b">
            <a:noAutofit/>
          </a:bodyPr>
          <a:lstStyle/>
          <a:p>
            <a:pPr algn="l"/>
            <a:r>
              <a:rPr lang="fr-FR" sz="3200" dirty="0" smtClean="0">
                <a:solidFill>
                  <a:srgbClr val="000000"/>
                </a:solidFill>
                <a:latin typeface="Arial Narrow" panose="020B0606020202030204" pitchFamily="34" charset="0"/>
              </a:rPr>
              <a:t>Trouver des outils de collaboration adaptés</a:t>
            </a:r>
            <a:endParaRPr lang="fr-FR" sz="3200" dirty="0">
              <a:solidFill>
                <a:srgbClr val="000000"/>
              </a:solidFill>
              <a:latin typeface="Arial Narrow" panose="020B0606020202030204" pitchFamily="34" charset="0"/>
            </a:endParaRPr>
          </a:p>
          <a:p>
            <a:pPr algn="l"/>
            <a:endParaRPr lang="fr-FR" sz="3200" dirty="0">
              <a:solidFill>
                <a:srgbClr val="000000"/>
              </a:solidFill>
              <a:latin typeface="Arial Narrow" panose="020B0606020202030204" pitchFamily="34" charset="0"/>
              <a:hlinkClick r:id="rId4"/>
            </a:endParaRPr>
          </a:p>
          <a:p>
            <a:pPr algn="l"/>
            <a:r>
              <a:rPr lang="fr-FR" sz="3200" dirty="0">
                <a:solidFill>
                  <a:srgbClr val="000000"/>
                </a:solidFill>
                <a:hlinkClick r:id="rId4"/>
              </a:rPr>
              <a:t>RESANA (numerique.gouv.fr)</a:t>
            </a:r>
            <a:endParaRPr lang="fr-FR" sz="3200" dirty="0">
              <a:solidFill>
                <a:srgbClr val="000000"/>
              </a:solidFill>
              <a:latin typeface="Arial Narrow" panose="020B0606020202030204" pitchFamily="34" charset="0"/>
            </a:endParaRPr>
          </a:p>
        </p:txBody>
      </p:sp>
      <p:sp>
        <p:nvSpPr>
          <p:cNvPr id="14" name="Freeform 50">
            <a:extLst>
              <a:ext uri="{FF2B5EF4-FFF2-40B4-BE49-F238E27FC236}">
                <a16:creationId xmlns:a16="http://schemas.microsoft.com/office/drawing/2014/main" id="{13722DD7-BA73-4776-93A3-94491FEF726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 4">
            <a:extLst>
              <a:ext uri="{FF2B5EF4-FFF2-40B4-BE49-F238E27FC236}">
                <a16:creationId xmlns:a16="http://schemas.microsoft.com/office/drawing/2014/main" id="{7FA07C07-DDAD-4925-AE3C-A8B797EEF61B}"/>
              </a:ext>
            </a:extLst>
          </p:cNvPr>
          <p:cNvPicPr>
            <a:picLocks noChangeAspect="1"/>
          </p:cNvPicPr>
          <p:nvPr/>
        </p:nvPicPr>
        <p:blipFill>
          <a:blip r:embed="rId5"/>
          <a:stretch>
            <a:fillRect/>
          </a:stretch>
        </p:blipFill>
        <p:spPr>
          <a:xfrm>
            <a:off x="522162" y="1659541"/>
            <a:ext cx="4141760" cy="4120075"/>
          </a:xfrm>
          <a:custGeom>
            <a:avLst/>
            <a:gdLst/>
            <a:ahLst/>
            <a:cxnLst/>
            <a:rect l="l" t="t" r="r" b="b"/>
            <a:pathLst>
              <a:path w="4141760" h="4377846">
                <a:moveTo>
                  <a:pt x="0" y="0"/>
                </a:moveTo>
                <a:lnTo>
                  <a:pt x="4141760" y="0"/>
                </a:lnTo>
                <a:lnTo>
                  <a:pt x="4141760" y="4377846"/>
                </a:lnTo>
                <a:lnTo>
                  <a:pt x="0" y="4377846"/>
                </a:lnTo>
                <a:close/>
              </a:path>
            </a:pathLst>
          </a:custGeom>
        </p:spPr>
      </p:pic>
      <p:sp>
        <p:nvSpPr>
          <p:cNvPr id="4" name="ZoneTexte 3"/>
          <p:cNvSpPr txBox="1"/>
          <p:nvPr/>
        </p:nvSpPr>
        <p:spPr>
          <a:xfrm>
            <a:off x="781396" y="4838007"/>
            <a:ext cx="1712422" cy="61514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4858619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DD84D98-8EA5-4077-9CAA-CF8D6085A95A}" type="datetime1">
              <a:rPr lang="fr-FR">
                <a:solidFill>
                  <a:srgbClr val="FFFFFF">
                    <a:alpha val="0"/>
                  </a:srgbClr>
                </a:solidFill>
                <a:latin typeface="Avenir LT Std 55 Roman"/>
              </a:rPr>
              <a:pPr/>
              <a:t>11/03/2024</a:t>
            </a:fld>
            <a:endParaRPr lang="fr-FR">
              <a:solidFill>
                <a:srgbClr val="FFFFFF">
                  <a:alpha val="0"/>
                </a:srgbClr>
              </a:solidFill>
              <a:latin typeface="Avenir LT Std 55 Roman"/>
            </a:endParaRPr>
          </a:p>
        </p:txBody>
      </p:sp>
      <p:sp>
        <p:nvSpPr>
          <p:cNvPr id="5" name="Espace réservé du texte 4"/>
          <p:cNvSpPr>
            <a:spLocks noGrp="1"/>
          </p:cNvSpPr>
          <p:nvPr>
            <p:ph type="body" sz="quarter" idx="13"/>
          </p:nvPr>
        </p:nvSpPr>
        <p:spPr/>
        <p:txBody>
          <a:bodyPr/>
          <a:lstStyle/>
          <a:p>
            <a:pPr>
              <a:lnSpc>
                <a:spcPct val="90000"/>
              </a:lnSpc>
              <a:spcBef>
                <a:spcPct val="0"/>
              </a:spcBef>
            </a:pPr>
            <a:r>
              <a:rPr lang="fr-FR" sz="4400" i="1" dirty="0" smtClean="0">
                <a:solidFill>
                  <a:srgbClr val="006600"/>
                </a:solidFill>
                <a:latin typeface="Calibri" pitchFamily="34" charset="0"/>
                <a:ea typeface="+mj-ea"/>
                <a:cs typeface="Arial" charset="0"/>
              </a:rPr>
              <a:t>Conclusion : outil de suivi</a:t>
            </a:r>
            <a:endParaRPr lang="fr-FR" sz="4400" i="1" dirty="0">
              <a:solidFill>
                <a:srgbClr val="006600"/>
              </a:solidFill>
              <a:latin typeface="Calibri" pitchFamily="34" charset="0"/>
              <a:ea typeface="+mj-ea"/>
              <a:cs typeface="Arial" charset="0"/>
            </a:endParaRPr>
          </a:p>
        </p:txBody>
      </p:sp>
      <p:sp>
        <p:nvSpPr>
          <p:cNvPr id="7" name="Espace réservé du contenu 6"/>
          <p:cNvSpPr>
            <a:spLocks noGrp="1"/>
          </p:cNvSpPr>
          <p:nvPr>
            <p:ph sz="quarter" idx="14"/>
          </p:nvPr>
        </p:nvSpPr>
        <p:spPr>
          <a:xfrm>
            <a:off x="5540188" y="1632991"/>
            <a:ext cx="6591332" cy="3674989"/>
          </a:xfrm>
        </p:spPr>
        <p:txBody>
          <a:bodyPr/>
          <a:lstStyle/>
          <a:p>
            <a:r>
              <a:rPr lang="fr-FR" sz="3200" dirty="0" smtClean="0">
                <a:latin typeface="Arial Narrow" panose="020B0606020202030204" pitchFamily="34" charset="0"/>
              </a:rPr>
              <a:t>Un porte folio observation immersion</a:t>
            </a:r>
          </a:p>
          <a:p>
            <a:r>
              <a:rPr lang="fr-FR" sz="3200" dirty="0" smtClean="0">
                <a:latin typeface="Arial Narrow" panose="020B0606020202030204" pitchFamily="34" charset="0"/>
              </a:rPr>
              <a:t>Documents de suivi </a:t>
            </a:r>
            <a:r>
              <a:rPr lang="fr-FR" sz="3200" dirty="0" err="1" smtClean="0">
                <a:latin typeface="Arial Narrow" panose="020B0606020202030204" pitchFamily="34" charset="0"/>
              </a:rPr>
              <a:t>rh</a:t>
            </a:r>
            <a:r>
              <a:rPr lang="fr-FR" sz="3200" dirty="0" smtClean="0">
                <a:latin typeface="Arial Narrow" panose="020B0606020202030204" pitchFamily="34" charset="0"/>
              </a:rPr>
              <a:t> : projet d’immersion</a:t>
            </a:r>
          </a:p>
          <a:p>
            <a:r>
              <a:rPr lang="fr-FR" sz="3200" dirty="0" smtClean="0">
                <a:latin typeface="Arial Narrow" panose="020B0606020202030204" pitchFamily="34" charset="0"/>
              </a:rPr>
              <a:t>Fiches profil des professeurs</a:t>
            </a:r>
          </a:p>
          <a:p>
            <a:endParaRPr lang="fr-FR" sz="3200" dirty="0">
              <a:latin typeface="Arial Narrow" panose="020B0606020202030204" pitchFamily="34" charset="0"/>
            </a:endParaRPr>
          </a:p>
          <a:p>
            <a:endParaRPr lang="fr-FR" sz="3200" dirty="0" smtClean="0">
              <a:latin typeface="Arial Narrow" panose="020B0606020202030204" pitchFamily="34" charset="0"/>
            </a:endParaRPr>
          </a:p>
        </p:txBody>
      </p:sp>
      <p:pic>
        <p:nvPicPr>
          <p:cNvPr id="8" name="Image 7"/>
          <p:cNvPicPr>
            <a:picLocks noChangeAspect="1"/>
          </p:cNvPicPr>
          <p:nvPr/>
        </p:nvPicPr>
        <p:blipFill rotWithShape="1">
          <a:blip r:embed="rId3"/>
          <a:srcRect t="19076" b="28925"/>
          <a:stretch/>
        </p:blipFill>
        <p:spPr>
          <a:xfrm>
            <a:off x="1746745" y="5705211"/>
            <a:ext cx="1758460" cy="914399"/>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8846" y="37718"/>
            <a:ext cx="2402674" cy="898987"/>
          </a:xfrm>
          <a:prstGeom prst="rect">
            <a:avLst/>
          </a:prstGeom>
        </p:spPr>
      </p:pic>
      <p:pic>
        <p:nvPicPr>
          <p:cNvPr id="3" name="Image 2"/>
          <p:cNvPicPr>
            <a:picLocks noChangeAspect="1"/>
          </p:cNvPicPr>
          <p:nvPr/>
        </p:nvPicPr>
        <p:blipFill>
          <a:blip r:embed="rId5"/>
          <a:stretch>
            <a:fillRect/>
          </a:stretch>
        </p:blipFill>
        <p:spPr>
          <a:xfrm>
            <a:off x="8372853" y="5473647"/>
            <a:ext cx="1780186" cy="951058"/>
          </a:xfrm>
          <a:prstGeom prst="rect">
            <a:avLst/>
          </a:prstGeom>
        </p:spPr>
      </p:pic>
      <p:pic>
        <p:nvPicPr>
          <p:cNvPr id="6" name="Image 5"/>
          <p:cNvPicPr>
            <a:picLocks noChangeAspect="1"/>
          </p:cNvPicPr>
          <p:nvPr/>
        </p:nvPicPr>
        <p:blipFill>
          <a:blip r:embed="rId6"/>
          <a:stretch>
            <a:fillRect/>
          </a:stretch>
        </p:blipFill>
        <p:spPr>
          <a:xfrm>
            <a:off x="310124" y="1924435"/>
            <a:ext cx="5096093" cy="2310841"/>
          </a:xfrm>
          <a:prstGeom prst="rect">
            <a:avLst/>
          </a:prstGeom>
        </p:spPr>
      </p:pic>
    </p:spTree>
    <p:extLst>
      <p:ext uri="{BB962C8B-B14F-4D97-AF65-F5344CB8AC3E}">
        <p14:creationId xmlns:p14="http://schemas.microsoft.com/office/powerpoint/2010/main" val="3835505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DD84D98-8EA5-4077-9CAA-CF8D6085A95A}" type="datetime1">
              <a:rPr lang="fr-FR">
                <a:solidFill>
                  <a:srgbClr val="FFFFFF">
                    <a:alpha val="0"/>
                  </a:srgbClr>
                </a:solidFill>
                <a:latin typeface="Avenir LT Std 55 Roman"/>
              </a:rPr>
              <a:pPr/>
              <a:t>11/03/2024</a:t>
            </a:fld>
            <a:endParaRPr lang="fr-FR">
              <a:solidFill>
                <a:srgbClr val="FFFFFF">
                  <a:alpha val="0"/>
                </a:srgbClr>
              </a:solidFill>
              <a:latin typeface="Avenir LT Std 55 Roman"/>
            </a:endParaRPr>
          </a:p>
        </p:txBody>
      </p:sp>
      <p:sp>
        <p:nvSpPr>
          <p:cNvPr id="5" name="Espace réservé du texte 4"/>
          <p:cNvSpPr>
            <a:spLocks noGrp="1"/>
          </p:cNvSpPr>
          <p:nvPr>
            <p:ph type="body" sz="quarter" idx="13"/>
          </p:nvPr>
        </p:nvSpPr>
        <p:spPr/>
        <p:txBody>
          <a:bodyPr/>
          <a:lstStyle/>
          <a:p>
            <a:pPr>
              <a:lnSpc>
                <a:spcPct val="90000"/>
              </a:lnSpc>
              <a:spcBef>
                <a:spcPct val="0"/>
              </a:spcBef>
            </a:pPr>
            <a:r>
              <a:rPr lang="fr-FR" sz="4400" i="1" dirty="0">
                <a:solidFill>
                  <a:srgbClr val="006600"/>
                </a:solidFill>
                <a:latin typeface="Calibri" pitchFamily="34" charset="0"/>
                <a:ea typeface="+mj-ea"/>
                <a:cs typeface="Arial" charset="0"/>
              </a:rPr>
              <a:t>Conclusion</a:t>
            </a:r>
          </a:p>
        </p:txBody>
      </p:sp>
      <p:sp>
        <p:nvSpPr>
          <p:cNvPr id="7" name="Espace réservé du contenu 6"/>
          <p:cNvSpPr>
            <a:spLocks noGrp="1"/>
          </p:cNvSpPr>
          <p:nvPr>
            <p:ph sz="quarter" idx="14"/>
          </p:nvPr>
        </p:nvSpPr>
        <p:spPr>
          <a:xfrm>
            <a:off x="5540188" y="1120037"/>
            <a:ext cx="6591332" cy="3674989"/>
          </a:xfrm>
        </p:spPr>
        <p:txBody>
          <a:bodyPr/>
          <a:lstStyle/>
          <a:p>
            <a:r>
              <a:rPr lang="fr-FR" sz="2800" b="1" dirty="0" smtClean="0">
                <a:latin typeface="Arial Narrow" panose="020B0606020202030204" pitchFamily="34" charset="0"/>
              </a:rPr>
              <a:t>En chiffres : </a:t>
            </a:r>
          </a:p>
          <a:p>
            <a:r>
              <a:rPr lang="fr-FR" sz="2800" dirty="0" smtClean="0">
                <a:latin typeface="Arial Narrow" panose="020B0606020202030204" pitchFamily="34" charset="0"/>
              </a:rPr>
              <a:t>Depuis 2015, 600 journées stagiaires de professionnalisation</a:t>
            </a:r>
          </a:p>
          <a:p>
            <a:r>
              <a:rPr lang="fr-FR" sz="2800" dirty="0" smtClean="0">
                <a:latin typeface="Arial Narrow" panose="020B0606020202030204" pitchFamily="34" charset="0"/>
              </a:rPr>
              <a:t>15 professeurs et formateurs de spécialité formés</a:t>
            </a:r>
          </a:p>
          <a:p>
            <a:r>
              <a:rPr lang="fr-FR" sz="2800" dirty="0" smtClean="0">
                <a:latin typeface="Arial Narrow" panose="020B0606020202030204" pitchFamily="34" charset="0"/>
              </a:rPr>
              <a:t> 14 professeurs d’enseignement général formés (mathématiques – sciences-physiques et français)</a:t>
            </a:r>
          </a:p>
          <a:p>
            <a:r>
              <a:rPr lang="fr-FR" sz="2800" dirty="0" smtClean="0">
                <a:latin typeface="Arial Narrow" panose="020B0606020202030204" pitchFamily="34" charset="0"/>
              </a:rPr>
              <a:t>Plus de 60 immersions en agences sur des formats allant de 1 journée à 1 mois.</a:t>
            </a:r>
            <a:endParaRPr lang="fr-FR" sz="2800" dirty="0">
              <a:latin typeface="Arial Narrow" panose="020B0606020202030204" pitchFamily="34" charset="0"/>
            </a:endParaRPr>
          </a:p>
        </p:txBody>
      </p:sp>
      <p:pic>
        <p:nvPicPr>
          <p:cNvPr id="8" name="Image 7"/>
          <p:cNvPicPr>
            <a:picLocks noChangeAspect="1"/>
          </p:cNvPicPr>
          <p:nvPr/>
        </p:nvPicPr>
        <p:blipFill rotWithShape="1">
          <a:blip r:embed="rId3"/>
          <a:srcRect t="19076" b="28925"/>
          <a:stretch/>
        </p:blipFill>
        <p:spPr>
          <a:xfrm>
            <a:off x="1746745" y="5705211"/>
            <a:ext cx="1758460" cy="914399"/>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8846" y="37718"/>
            <a:ext cx="2402674" cy="898987"/>
          </a:xfrm>
          <a:prstGeom prst="rect">
            <a:avLst/>
          </a:prstGeom>
        </p:spPr>
      </p:pic>
      <p:pic>
        <p:nvPicPr>
          <p:cNvPr id="3" name="Image 2"/>
          <p:cNvPicPr>
            <a:picLocks noChangeAspect="1"/>
          </p:cNvPicPr>
          <p:nvPr/>
        </p:nvPicPr>
        <p:blipFill>
          <a:blip r:embed="rId5"/>
          <a:stretch>
            <a:fillRect/>
          </a:stretch>
        </p:blipFill>
        <p:spPr>
          <a:xfrm>
            <a:off x="8372853" y="5473647"/>
            <a:ext cx="1780186" cy="951058"/>
          </a:xfrm>
          <a:prstGeom prst="rect">
            <a:avLst/>
          </a:prstGeom>
        </p:spPr>
      </p:pic>
      <p:pic>
        <p:nvPicPr>
          <p:cNvPr id="6" name="Image 5"/>
          <p:cNvPicPr>
            <a:picLocks noChangeAspect="1"/>
          </p:cNvPicPr>
          <p:nvPr/>
        </p:nvPicPr>
        <p:blipFill>
          <a:blip r:embed="rId6"/>
          <a:stretch>
            <a:fillRect/>
          </a:stretch>
        </p:blipFill>
        <p:spPr>
          <a:xfrm>
            <a:off x="310124" y="1924435"/>
            <a:ext cx="5096093" cy="2310841"/>
          </a:xfrm>
          <a:prstGeom prst="rect">
            <a:avLst/>
          </a:prstGeom>
        </p:spPr>
      </p:pic>
    </p:spTree>
    <p:extLst>
      <p:ext uri="{BB962C8B-B14F-4D97-AF65-F5344CB8AC3E}">
        <p14:creationId xmlns:p14="http://schemas.microsoft.com/office/powerpoint/2010/main" val="4778118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DD84D98-8EA5-4077-9CAA-CF8D6085A95A}" type="datetime1">
              <a:rPr lang="fr-FR">
                <a:solidFill>
                  <a:srgbClr val="FFFFFF">
                    <a:alpha val="0"/>
                  </a:srgbClr>
                </a:solidFill>
                <a:latin typeface="Avenir LT Std 55 Roman"/>
              </a:rPr>
              <a:pPr/>
              <a:t>11/03/2024</a:t>
            </a:fld>
            <a:endParaRPr lang="fr-FR">
              <a:solidFill>
                <a:srgbClr val="FFFFFF">
                  <a:alpha val="0"/>
                </a:srgbClr>
              </a:solidFill>
              <a:latin typeface="Avenir LT Std 55 Roman"/>
            </a:endParaRPr>
          </a:p>
        </p:txBody>
      </p:sp>
      <p:sp>
        <p:nvSpPr>
          <p:cNvPr id="5" name="Espace réservé du texte 4"/>
          <p:cNvSpPr>
            <a:spLocks noGrp="1"/>
          </p:cNvSpPr>
          <p:nvPr>
            <p:ph type="body" sz="quarter" idx="13"/>
          </p:nvPr>
        </p:nvSpPr>
        <p:spPr>
          <a:xfrm>
            <a:off x="1637945" y="828558"/>
            <a:ext cx="9408583" cy="1152525"/>
          </a:xfrm>
        </p:spPr>
        <p:txBody>
          <a:bodyPr/>
          <a:lstStyle/>
          <a:p>
            <a:pPr>
              <a:lnSpc>
                <a:spcPct val="90000"/>
              </a:lnSpc>
              <a:spcBef>
                <a:spcPct val="0"/>
              </a:spcBef>
            </a:pPr>
            <a:r>
              <a:rPr lang="fr-FR" sz="4400" i="1" dirty="0" smtClean="0">
                <a:solidFill>
                  <a:srgbClr val="006600"/>
                </a:solidFill>
                <a:latin typeface="Calibri" pitchFamily="34" charset="0"/>
                <a:ea typeface="+mj-ea"/>
                <a:cs typeface="Arial" charset="0"/>
              </a:rPr>
              <a:t>Conclusion : insertion professionnelle</a:t>
            </a:r>
            <a:endParaRPr lang="fr-FR" sz="4400" i="1" dirty="0">
              <a:solidFill>
                <a:srgbClr val="006600"/>
              </a:solidFill>
              <a:latin typeface="Calibri" pitchFamily="34" charset="0"/>
              <a:ea typeface="+mj-ea"/>
              <a:cs typeface="Arial" charset="0"/>
            </a:endParaRPr>
          </a:p>
        </p:txBody>
      </p:sp>
      <p:sp>
        <p:nvSpPr>
          <p:cNvPr id="7" name="Espace réservé du contenu 6"/>
          <p:cNvSpPr>
            <a:spLocks noGrp="1"/>
          </p:cNvSpPr>
          <p:nvPr>
            <p:ph sz="quarter" idx="14"/>
          </p:nvPr>
        </p:nvSpPr>
        <p:spPr>
          <a:xfrm>
            <a:off x="5473282" y="1632991"/>
            <a:ext cx="6591332" cy="3674989"/>
          </a:xfrm>
        </p:spPr>
        <p:txBody>
          <a:bodyPr/>
          <a:lstStyle/>
          <a:p>
            <a:r>
              <a:rPr lang="fr-FR" sz="2800" dirty="0" smtClean="0">
                <a:latin typeface="Arial Narrow" panose="020B0606020202030204" pitchFamily="34" charset="0"/>
              </a:rPr>
              <a:t>650 techniciens gaz formés depuis 2013 pour un besoin estimé à 1000.</a:t>
            </a:r>
          </a:p>
          <a:p>
            <a:r>
              <a:rPr lang="fr-FR" sz="2800" dirty="0" smtClean="0">
                <a:latin typeface="Arial Narrow" panose="020B0606020202030204" pitchFamily="34" charset="0"/>
              </a:rPr>
              <a:t>63% de diplômés encore présents au sein des entreprises, après 2 ans, au niveau de qualification</a:t>
            </a:r>
          </a:p>
          <a:p>
            <a:r>
              <a:rPr lang="fr-FR" sz="2800" dirty="0" smtClean="0">
                <a:latin typeface="Arial Narrow" panose="020B0606020202030204" pitchFamily="34" charset="0"/>
              </a:rPr>
              <a:t>15% de diplômes en réussite en formation de technicien supérieur. </a:t>
            </a:r>
          </a:p>
          <a:p>
            <a:r>
              <a:rPr lang="fr-FR" sz="2800" dirty="0" smtClean="0">
                <a:latin typeface="Arial Narrow" panose="020B0606020202030204" pitchFamily="34" charset="0"/>
              </a:rPr>
              <a:t>Une stabilité dans les équipes pédagogiques</a:t>
            </a:r>
          </a:p>
          <a:p>
            <a:endParaRPr lang="fr-FR" sz="2800" dirty="0">
              <a:latin typeface="Arial Narrow" panose="020B0606020202030204" pitchFamily="34" charset="0"/>
            </a:endParaRPr>
          </a:p>
          <a:p>
            <a:endParaRPr lang="fr-FR" sz="2800" dirty="0" smtClean="0">
              <a:latin typeface="Arial Narrow" panose="020B0606020202030204" pitchFamily="34" charset="0"/>
            </a:endParaRPr>
          </a:p>
          <a:p>
            <a:endParaRPr lang="fr-FR" sz="2800" dirty="0">
              <a:latin typeface="Arial Narrow" panose="020B0606020202030204" pitchFamily="34" charset="0"/>
            </a:endParaRPr>
          </a:p>
          <a:p>
            <a:endParaRPr lang="fr-FR" sz="2800" dirty="0" smtClean="0">
              <a:latin typeface="Arial Narrow" panose="020B0606020202030204" pitchFamily="34" charset="0"/>
            </a:endParaRPr>
          </a:p>
          <a:p>
            <a:endParaRPr lang="fr-FR" sz="2800" dirty="0">
              <a:latin typeface="Arial Narrow" panose="020B0606020202030204" pitchFamily="34" charset="0"/>
            </a:endParaRPr>
          </a:p>
          <a:p>
            <a:endParaRPr lang="fr-FR" sz="2800" dirty="0" smtClean="0">
              <a:latin typeface="Arial Narrow" panose="020B0606020202030204" pitchFamily="34" charset="0"/>
            </a:endParaRPr>
          </a:p>
        </p:txBody>
      </p:sp>
      <p:pic>
        <p:nvPicPr>
          <p:cNvPr id="8" name="Image 7"/>
          <p:cNvPicPr>
            <a:picLocks noChangeAspect="1"/>
          </p:cNvPicPr>
          <p:nvPr/>
        </p:nvPicPr>
        <p:blipFill rotWithShape="1">
          <a:blip r:embed="rId3"/>
          <a:srcRect t="19076" b="28925"/>
          <a:stretch/>
        </p:blipFill>
        <p:spPr>
          <a:xfrm>
            <a:off x="1746745" y="5705211"/>
            <a:ext cx="1758460" cy="914399"/>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8846" y="37718"/>
            <a:ext cx="2402674" cy="898987"/>
          </a:xfrm>
          <a:prstGeom prst="rect">
            <a:avLst/>
          </a:prstGeom>
        </p:spPr>
      </p:pic>
      <p:pic>
        <p:nvPicPr>
          <p:cNvPr id="3" name="Image 2"/>
          <p:cNvPicPr>
            <a:picLocks noChangeAspect="1"/>
          </p:cNvPicPr>
          <p:nvPr/>
        </p:nvPicPr>
        <p:blipFill>
          <a:blip r:embed="rId5"/>
          <a:stretch>
            <a:fillRect/>
          </a:stretch>
        </p:blipFill>
        <p:spPr>
          <a:xfrm>
            <a:off x="8372853" y="5473647"/>
            <a:ext cx="1780186" cy="951058"/>
          </a:xfrm>
          <a:prstGeom prst="rect">
            <a:avLst/>
          </a:prstGeom>
        </p:spPr>
      </p:pic>
      <p:pic>
        <p:nvPicPr>
          <p:cNvPr id="6" name="Image 5"/>
          <p:cNvPicPr>
            <a:picLocks noChangeAspect="1"/>
          </p:cNvPicPr>
          <p:nvPr/>
        </p:nvPicPr>
        <p:blipFill>
          <a:blip r:embed="rId6"/>
          <a:stretch>
            <a:fillRect/>
          </a:stretch>
        </p:blipFill>
        <p:spPr>
          <a:xfrm>
            <a:off x="653734" y="1557339"/>
            <a:ext cx="4156827" cy="2925451"/>
          </a:xfrm>
          <a:prstGeom prst="rect">
            <a:avLst/>
          </a:prstGeom>
        </p:spPr>
      </p:pic>
    </p:spTree>
    <p:extLst>
      <p:ext uri="{BB962C8B-B14F-4D97-AF65-F5344CB8AC3E}">
        <p14:creationId xmlns:p14="http://schemas.microsoft.com/office/powerpoint/2010/main" val="32788332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DD84D98-8EA5-4077-9CAA-CF8D6085A95A}" type="datetime1">
              <a:rPr lang="fr-FR">
                <a:solidFill>
                  <a:srgbClr val="FFFFFF">
                    <a:alpha val="0"/>
                  </a:srgbClr>
                </a:solidFill>
                <a:latin typeface="Avenir LT Std 55 Roman"/>
              </a:rPr>
              <a:pPr/>
              <a:t>11/03/2024</a:t>
            </a:fld>
            <a:endParaRPr lang="fr-FR">
              <a:solidFill>
                <a:srgbClr val="FFFFFF">
                  <a:alpha val="0"/>
                </a:srgbClr>
              </a:solidFill>
              <a:latin typeface="Avenir LT Std 55 Roman"/>
            </a:endParaRPr>
          </a:p>
        </p:txBody>
      </p:sp>
      <p:sp>
        <p:nvSpPr>
          <p:cNvPr id="5" name="Espace réservé du texte 4"/>
          <p:cNvSpPr>
            <a:spLocks noGrp="1"/>
          </p:cNvSpPr>
          <p:nvPr>
            <p:ph type="body" sz="quarter" idx="13"/>
          </p:nvPr>
        </p:nvSpPr>
        <p:spPr>
          <a:xfrm>
            <a:off x="3053166" y="404814"/>
            <a:ext cx="8707035" cy="1152525"/>
          </a:xfrm>
        </p:spPr>
        <p:txBody>
          <a:bodyPr/>
          <a:lstStyle/>
          <a:p>
            <a:pPr>
              <a:lnSpc>
                <a:spcPct val="90000"/>
              </a:lnSpc>
              <a:spcBef>
                <a:spcPct val="0"/>
              </a:spcBef>
            </a:pPr>
            <a:r>
              <a:rPr lang="fr-FR" sz="4400" i="1" dirty="0">
                <a:solidFill>
                  <a:srgbClr val="006600"/>
                </a:solidFill>
                <a:latin typeface="Calibri" pitchFamily="34" charset="0"/>
                <a:ea typeface="+mj-ea"/>
                <a:cs typeface="Arial" charset="0"/>
              </a:rPr>
              <a:t>Conclusion</a:t>
            </a:r>
          </a:p>
        </p:txBody>
      </p:sp>
      <p:sp>
        <p:nvSpPr>
          <p:cNvPr id="7" name="Espace réservé du contenu 6"/>
          <p:cNvSpPr>
            <a:spLocks noGrp="1"/>
          </p:cNvSpPr>
          <p:nvPr>
            <p:ph sz="quarter" idx="14"/>
          </p:nvPr>
        </p:nvSpPr>
        <p:spPr>
          <a:xfrm>
            <a:off x="5540188" y="1632991"/>
            <a:ext cx="6591332" cy="3674989"/>
          </a:xfrm>
        </p:spPr>
        <p:txBody>
          <a:bodyPr/>
          <a:lstStyle/>
          <a:p>
            <a:r>
              <a:rPr lang="fr-FR" sz="2800" dirty="0" smtClean="0">
                <a:latin typeface="Arial Narrow" panose="020B0606020202030204" pitchFamily="34" charset="0"/>
              </a:rPr>
              <a:t>Des professionnels mobilisés sur le terrain aux côtés des équipes : reconnaissance mutuelle des compétences. </a:t>
            </a:r>
          </a:p>
          <a:p>
            <a:r>
              <a:rPr lang="fr-FR" sz="2800" dirty="0" smtClean="0">
                <a:latin typeface="Arial Narrow" panose="020B0606020202030204" pitchFamily="34" charset="0"/>
              </a:rPr>
              <a:t>Des professionnels mobilisés dans le cadre des examens. </a:t>
            </a:r>
          </a:p>
          <a:p>
            <a:endParaRPr lang="fr-FR" sz="2800" dirty="0">
              <a:latin typeface="Arial Narrow" panose="020B0606020202030204" pitchFamily="34" charset="0"/>
            </a:endParaRPr>
          </a:p>
          <a:p>
            <a:endParaRPr lang="fr-FR" sz="2800" dirty="0" smtClean="0">
              <a:latin typeface="Arial Narrow" panose="020B0606020202030204" pitchFamily="34" charset="0"/>
            </a:endParaRPr>
          </a:p>
          <a:p>
            <a:endParaRPr lang="fr-FR" sz="2800" dirty="0">
              <a:latin typeface="Arial Narrow" panose="020B0606020202030204" pitchFamily="34" charset="0"/>
            </a:endParaRPr>
          </a:p>
          <a:p>
            <a:endParaRPr lang="fr-FR" sz="2800" dirty="0" smtClean="0">
              <a:latin typeface="Arial Narrow" panose="020B0606020202030204" pitchFamily="34" charset="0"/>
            </a:endParaRPr>
          </a:p>
        </p:txBody>
      </p:sp>
      <p:pic>
        <p:nvPicPr>
          <p:cNvPr id="8" name="Image 7"/>
          <p:cNvPicPr>
            <a:picLocks noChangeAspect="1"/>
          </p:cNvPicPr>
          <p:nvPr/>
        </p:nvPicPr>
        <p:blipFill rotWithShape="1">
          <a:blip r:embed="rId3"/>
          <a:srcRect t="19076" b="28925"/>
          <a:stretch/>
        </p:blipFill>
        <p:spPr>
          <a:xfrm>
            <a:off x="1746745" y="5705211"/>
            <a:ext cx="1758460" cy="914399"/>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8846" y="37718"/>
            <a:ext cx="2402674" cy="898987"/>
          </a:xfrm>
          <a:prstGeom prst="rect">
            <a:avLst/>
          </a:prstGeom>
        </p:spPr>
      </p:pic>
      <p:pic>
        <p:nvPicPr>
          <p:cNvPr id="3" name="Image 2"/>
          <p:cNvPicPr>
            <a:picLocks noChangeAspect="1"/>
          </p:cNvPicPr>
          <p:nvPr/>
        </p:nvPicPr>
        <p:blipFill>
          <a:blip r:embed="rId5"/>
          <a:stretch>
            <a:fillRect/>
          </a:stretch>
        </p:blipFill>
        <p:spPr>
          <a:xfrm>
            <a:off x="8372853" y="5473647"/>
            <a:ext cx="1780186" cy="951058"/>
          </a:xfrm>
          <a:prstGeom prst="rect">
            <a:avLst/>
          </a:prstGeom>
        </p:spPr>
      </p:pic>
      <p:pic>
        <p:nvPicPr>
          <p:cNvPr id="4" name="Image 3"/>
          <p:cNvPicPr>
            <a:picLocks noChangeAspect="1"/>
          </p:cNvPicPr>
          <p:nvPr/>
        </p:nvPicPr>
        <p:blipFill>
          <a:blip r:embed="rId6"/>
          <a:stretch>
            <a:fillRect/>
          </a:stretch>
        </p:blipFill>
        <p:spPr>
          <a:xfrm>
            <a:off x="797003" y="1557339"/>
            <a:ext cx="4371866" cy="3137457"/>
          </a:xfrm>
          <a:prstGeom prst="rect">
            <a:avLst/>
          </a:prstGeom>
        </p:spPr>
      </p:pic>
    </p:spTree>
    <p:extLst>
      <p:ext uri="{BB962C8B-B14F-4D97-AF65-F5344CB8AC3E}">
        <p14:creationId xmlns:p14="http://schemas.microsoft.com/office/powerpoint/2010/main" val="32158599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ous-titre 6"/>
          <p:cNvSpPr>
            <a:spLocks noGrp="1"/>
          </p:cNvSpPr>
          <p:nvPr>
            <p:ph type="subTitle" idx="1"/>
          </p:nvPr>
        </p:nvSpPr>
        <p:spPr/>
        <p:txBody>
          <a:bodyPr/>
          <a:lstStyle/>
          <a:p>
            <a:r>
              <a:rPr lang="fr-FR" sz="4000" dirty="0" smtClean="0">
                <a:latin typeface="Arial Narrow" panose="020B0606020202030204" pitchFamily="34" charset="0"/>
              </a:rPr>
              <a:t>Contexte de création de la communauté pédagogique</a:t>
            </a:r>
            <a:endParaRPr lang="fr-FR" sz="4000" dirty="0" smtClean="0">
              <a:latin typeface="Arial Narrow" panose="020B0606020202030204" pitchFamily="34" charset="0"/>
              <a:hlinkClick r:id="rId3"/>
            </a:endParaRPr>
          </a:p>
          <a:p>
            <a:endParaRPr lang="fr-FR" sz="4000" dirty="0">
              <a:latin typeface="Arial Narrow" panose="020B0606020202030204" pitchFamily="34" charset="0"/>
              <a:hlinkClick r:id="rId3"/>
            </a:endParaRPr>
          </a:p>
          <a:p>
            <a:r>
              <a:rPr lang="fr-FR" sz="4000" dirty="0" smtClean="0">
                <a:latin typeface="Arial Narrow" panose="020B0606020202030204" pitchFamily="34" charset="0"/>
                <a:hlinkClick r:id="rId3"/>
              </a:rPr>
              <a:t>Présentation de GRDF</a:t>
            </a:r>
            <a:endParaRPr lang="fr-FR" sz="3600" dirty="0">
              <a:latin typeface="Arial Narrow" panose="020B0606020202030204" pitchFamily="34" charset="0"/>
              <a:cs typeface="Times New Roman" pitchFamily="18" charset="0"/>
            </a:endParaRPr>
          </a:p>
          <a:p>
            <a:pPr lvl="1"/>
            <a:endParaRPr lang="fr-FR" sz="3200" dirty="0" smtClean="0">
              <a:latin typeface="Arial Narrow" panose="020B0606020202030204" pitchFamily="34" charset="0"/>
            </a:endParaRPr>
          </a:p>
          <a:p>
            <a:pPr lvl="2"/>
            <a:endParaRPr lang="fr-FR" sz="2400" dirty="0" smtClean="0">
              <a:latin typeface="Arial Narrow" panose="020B0606020202030204" pitchFamily="34" charset="0"/>
            </a:endParaRPr>
          </a:p>
          <a:p>
            <a:pPr lvl="2"/>
            <a:endParaRPr lang="fr-FR" sz="2400" dirty="0">
              <a:latin typeface="Arial Narrow" panose="020B0606020202030204" pitchFamily="34" charset="0"/>
            </a:endParaRPr>
          </a:p>
          <a:p>
            <a:pPr lvl="2"/>
            <a:endParaRPr lang="fr-FR" sz="2400" dirty="0" smtClean="0">
              <a:latin typeface="Arial Narrow" panose="020B0606020202030204" pitchFamily="34" charset="0"/>
            </a:endParaRPr>
          </a:p>
          <a:p>
            <a:pPr lvl="2"/>
            <a:endParaRPr lang="fr-FR" sz="2400" dirty="0">
              <a:latin typeface="Arial Narrow" panose="020B0606020202030204" pitchFamily="34" charset="0"/>
            </a:endParaRPr>
          </a:p>
          <a:p>
            <a:pPr lvl="2"/>
            <a:endParaRPr lang="fr-FR" sz="2400" dirty="0">
              <a:latin typeface="Arial Narrow" panose="020B0606020202030204" pitchFamily="34" charset="0"/>
            </a:endParaRPr>
          </a:p>
        </p:txBody>
      </p:sp>
      <p:sp>
        <p:nvSpPr>
          <p:cNvPr id="2" name="Espace réservé de la date 1"/>
          <p:cNvSpPr>
            <a:spLocks noGrp="1"/>
          </p:cNvSpPr>
          <p:nvPr>
            <p:ph type="dt" sz="half" idx="10"/>
          </p:nvPr>
        </p:nvSpPr>
        <p:spPr/>
        <p:txBody>
          <a:bodyPr/>
          <a:lstStyle/>
          <a:p>
            <a:fld id="{CC25A7F0-977A-4DB2-9CD4-D964A7E9FB98}" type="datetime1">
              <a:rPr lang="fr-FR">
                <a:solidFill>
                  <a:srgbClr val="FFFFFF">
                    <a:alpha val="0"/>
                  </a:srgbClr>
                </a:solidFill>
                <a:latin typeface="Avenir LT Std 55 Roman"/>
              </a:rPr>
              <a:pPr/>
              <a:t>11/03/2024</a:t>
            </a:fld>
            <a:endParaRPr lang="fr-FR">
              <a:solidFill>
                <a:srgbClr val="FFFFFF">
                  <a:alpha val="0"/>
                </a:srgbClr>
              </a:solidFill>
              <a:latin typeface="Avenir LT Std 55 Roman"/>
            </a:endParaRPr>
          </a:p>
        </p:txBody>
      </p:sp>
      <p:sp>
        <p:nvSpPr>
          <p:cNvPr id="3" name="Espace réservé du pied de page 2"/>
          <p:cNvSpPr>
            <a:spLocks noGrp="1"/>
          </p:cNvSpPr>
          <p:nvPr>
            <p:ph type="ftr" sz="quarter" idx="11"/>
          </p:nvPr>
        </p:nvSpPr>
        <p:spPr/>
        <p:txBody>
          <a:bodyPr/>
          <a:lstStyle/>
          <a:p>
            <a:r>
              <a:rPr lang="fr-FR">
                <a:solidFill>
                  <a:srgbClr val="FFFFFF">
                    <a:alpha val="0"/>
                  </a:srgbClr>
                </a:solidFill>
                <a:latin typeface="Avenir LT Std 55 Roman"/>
              </a:rPr>
              <a:t>Titre de la présentation</a:t>
            </a:r>
            <a:endParaRPr lang="fr-FR" dirty="0">
              <a:solidFill>
                <a:srgbClr val="FFFFFF">
                  <a:alpha val="0"/>
                </a:srgbClr>
              </a:solidFill>
              <a:latin typeface="Avenir LT Std 55 Roman"/>
            </a:endParaRPr>
          </a:p>
        </p:txBody>
      </p:sp>
      <p:sp>
        <p:nvSpPr>
          <p:cNvPr id="4" name="Espace réservé du numéro de diapositive 3"/>
          <p:cNvSpPr>
            <a:spLocks noGrp="1"/>
          </p:cNvSpPr>
          <p:nvPr>
            <p:ph type="sldNum" sz="quarter" idx="12"/>
          </p:nvPr>
        </p:nvSpPr>
        <p:spPr/>
        <p:txBody>
          <a:bodyPr/>
          <a:lstStyle/>
          <a:p>
            <a:fld id="{10C140CD-8AED-46FF-A9A2-77308F3F39AE}" type="slidenum">
              <a:rPr lang="fr-FR">
                <a:solidFill>
                  <a:srgbClr val="FFFFFF">
                    <a:alpha val="0"/>
                  </a:srgbClr>
                </a:solidFill>
                <a:latin typeface="Avenir LT Std 55 Roman"/>
              </a:rPr>
              <a:pPr/>
              <a:t>3</a:t>
            </a:fld>
            <a:endParaRPr lang="fr-FR" dirty="0">
              <a:solidFill>
                <a:srgbClr val="FFFFFF">
                  <a:alpha val="0"/>
                </a:srgbClr>
              </a:solidFill>
              <a:latin typeface="Avenir LT Std 55 Roman"/>
            </a:endParaRPr>
          </a:p>
        </p:txBody>
      </p:sp>
      <p:pic>
        <p:nvPicPr>
          <p:cNvPr id="6" name="Image 5"/>
          <p:cNvPicPr>
            <a:picLocks noChangeAspect="1"/>
          </p:cNvPicPr>
          <p:nvPr/>
        </p:nvPicPr>
        <p:blipFill rotWithShape="1">
          <a:blip r:embed="rId4"/>
          <a:srcRect t="23851" b="32976"/>
          <a:stretch/>
        </p:blipFill>
        <p:spPr>
          <a:xfrm>
            <a:off x="3866626" y="152401"/>
            <a:ext cx="2314041" cy="999067"/>
          </a:xfrm>
          <a:prstGeom prst="rect">
            <a:avLst/>
          </a:prstGeom>
          <a:noFill/>
        </p:spPr>
      </p:pic>
      <p:pic>
        <p:nvPicPr>
          <p:cNvPr id="5" name="Image 4"/>
          <p:cNvPicPr>
            <a:picLocks noChangeAspect="1"/>
          </p:cNvPicPr>
          <p:nvPr/>
        </p:nvPicPr>
        <p:blipFill>
          <a:blip r:embed="rId5"/>
          <a:stretch>
            <a:fillRect/>
          </a:stretch>
        </p:blipFill>
        <p:spPr>
          <a:xfrm>
            <a:off x="6800850" y="1215706"/>
            <a:ext cx="1420431" cy="760314"/>
          </a:xfrm>
          <a:prstGeom prst="rect">
            <a:avLst/>
          </a:prstGeom>
        </p:spPr>
      </p:pic>
      <p:pic>
        <p:nvPicPr>
          <p:cNvPr id="8" name="Image 7"/>
          <p:cNvPicPr>
            <a:picLocks noChangeAspect="1"/>
          </p:cNvPicPr>
          <p:nvPr/>
        </p:nvPicPr>
        <p:blipFill>
          <a:blip r:embed="rId6"/>
          <a:stretch>
            <a:fillRect/>
          </a:stretch>
        </p:blipFill>
        <p:spPr>
          <a:xfrm>
            <a:off x="9411358" y="17929"/>
            <a:ext cx="2755631" cy="1030313"/>
          </a:xfrm>
          <a:prstGeom prst="rect">
            <a:avLst/>
          </a:prstGeom>
        </p:spPr>
      </p:pic>
    </p:spTree>
    <p:extLst>
      <p:ext uri="{BB962C8B-B14F-4D97-AF65-F5344CB8AC3E}">
        <p14:creationId xmlns:p14="http://schemas.microsoft.com/office/powerpoint/2010/main" val="30633530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DD84D98-8EA5-4077-9CAA-CF8D6085A95A}" type="datetime1">
              <a:rPr lang="fr-FR">
                <a:solidFill>
                  <a:srgbClr val="FFFFFF">
                    <a:alpha val="0"/>
                  </a:srgbClr>
                </a:solidFill>
                <a:latin typeface="Avenir LT Std 55 Roman"/>
              </a:rPr>
              <a:pPr/>
              <a:t>11/03/2024</a:t>
            </a:fld>
            <a:endParaRPr lang="fr-FR">
              <a:solidFill>
                <a:srgbClr val="FFFFFF">
                  <a:alpha val="0"/>
                </a:srgbClr>
              </a:solidFill>
              <a:latin typeface="Avenir LT Std 55 Roman"/>
            </a:endParaRPr>
          </a:p>
        </p:txBody>
      </p:sp>
      <p:sp>
        <p:nvSpPr>
          <p:cNvPr id="5" name="Espace réservé du texte 4"/>
          <p:cNvSpPr>
            <a:spLocks noGrp="1"/>
          </p:cNvSpPr>
          <p:nvPr>
            <p:ph type="body" sz="quarter" idx="13"/>
          </p:nvPr>
        </p:nvSpPr>
        <p:spPr>
          <a:xfrm>
            <a:off x="3037668" y="404814"/>
            <a:ext cx="8722533" cy="1152525"/>
          </a:xfrm>
        </p:spPr>
        <p:txBody>
          <a:bodyPr/>
          <a:lstStyle/>
          <a:p>
            <a:pPr>
              <a:lnSpc>
                <a:spcPct val="90000"/>
              </a:lnSpc>
              <a:spcBef>
                <a:spcPct val="0"/>
              </a:spcBef>
            </a:pPr>
            <a:r>
              <a:rPr lang="fr-FR" sz="4400" i="1" dirty="0">
                <a:solidFill>
                  <a:srgbClr val="006600"/>
                </a:solidFill>
                <a:latin typeface="Calibri" pitchFamily="34" charset="0"/>
                <a:ea typeface="+mj-ea"/>
                <a:cs typeface="Arial" charset="0"/>
              </a:rPr>
              <a:t>Conclusion</a:t>
            </a:r>
          </a:p>
        </p:txBody>
      </p:sp>
      <p:sp>
        <p:nvSpPr>
          <p:cNvPr id="7" name="Espace réservé du contenu 6"/>
          <p:cNvSpPr>
            <a:spLocks noGrp="1"/>
          </p:cNvSpPr>
          <p:nvPr>
            <p:ph sz="quarter" idx="14"/>
          </p:nvPr>
        </p:nvSpPr>
        <p:spPr>
          <a:xfrm>
            <a:off x="5540188" y="1744503"/>
            <a:ext cx="6220012" cy="3108510"/>
          </a:xfrm>
        </p:spPr>
        <p:txBody>
          <a:bodyPr/>
          <a:lstStyle/>
          <a:p>
            <a:r>
              <a:rPr lang="fr-FR" sz="3200" b="1" dirty="0" smtClean="0">
                <a:latin typeface="Arial Narrow" panose="020B0606020202030204" pitchFamily="34" charset="0"/>
              </a:rPr>
              <a:t>Pilotage partagé : </a:t>
            </a:r>
            <a:r>
              <a:rPr lang="fr-FR" sz="3200" dirty="0" smtClean="0">
                <a:latin typeface="Arial Narrow" panose="020B0606020202030204" pitchFamily="34" charset="0"/>
              </a:rPr>
              <a:t>comprendre le fonctionnement des ses partenaires, ses contraintes, partagés les objectifs même s’ils sont pour certains différents :  </a:t>
            </a:r>
            <a:r>
              <a:rPr lang="fr-FR" sz="3200" b="1" dirty="0" smtClean="0">
                <a:latin typeface="Arial Narrow" panose="020B0606020202030204" pitchFamily="34" charset="0"/>
              </a:rPr>
              <a:t>pilotage négocié.</a:t>
            </a:r>
          </a:p>
          <a:p>
            <a:endParaRPr lang="fr-FR" sz="3200" dirty="0">
              <a:latin typeface="Arial Narrow" panose="020B0606020202030204" pitchFamily="34" charset="0"/>
            </a:endParaRPr>
          </a:p>
        </p:txBody>
      </p:sp>
      <p:pic>
        <p:nvPicPr>
          <p:cNvPr id="8" name="Image 7"/>
          <p:cNvPicPr>
            <a:picLocks noChangeAspect="1"/>
          </p:cNvPicPr>
          <p:nvPr/>
        </p:nvPicPr>
        <p:blipFill rotWithShape="1">
          <a:blip r:embed="rId3"/>
          <a:srcRect t="19076" b="28925"/>
          <a:stretch/>
        </p:blipFill>
        <p:spPr>
          <a:xfrm>
            <a:off x="1746745" y="5705211"/>
            <a:ext cx="1758460" cy="914399"/>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8846" y="37718"/>
            <a:ext cx="2402674" cy="898987"/>
          </a:xfrm>
          <a:prstGeom prst="rect">
            <a:avLst/>
          </a:prstGeom>
        </p:spPr>
      </p:pic>
      <p:pic>
        <p:nvPicPr>
          <p:cNvPr id="3" name="Image 2"/>
          <p:cNvPicPr>
            <a:picLocks noChangeAspect="1"/>
          </p:cNvPicPr>
          <p:nvPr/>
        </p:nvPicPr>
        <p:blipFill>
          <a:blip r:embed="rId5"/>
          <a:stretch>
            <a:fillRect/>
          </a:stretch>
        </p:blipFill>
        <p:spPr>
          <a:xfrm>
            <a:off x="8372853" y="5473647"/>
            <a:ext cx="1780186" cy="951058"/>
          </a:xfrm>
          <a:prstGeom prst="rect">
            <a:avLst/>
          </a:prstGeom>
        </p:spPr>
      </p:pic>
      <p:pic>
        <p:nvPicPr>
          <p:cNvPr id="6" name="Image 5"/>
          <p:cNvPicPr>
            <a:picLocks noChangeAspect="1"/>
          </p:cNvPicPr>
          <p:nvPr/>
        </p:nvPicPr>
        <p:blipFill>
          <a:blip r:embed="rId6"/>
          <a:stretch>
            <a:fillRect/>
          </a:stretch>
        </p:blipFill>
        <p:spPr>
          <a:xfrm>
            <a:off x="310124" y="1924435"/>
            <a:ext cx="5096093" cy="2310841"/>
          </a:xfrm>
          <a:prstGeom prst="rect">
            <a:avLst/>
          </a:prstGeom>
        </p:spPr>
      </p:pic>
    </p:spTree>
    <p:extLst>
      <p:ext uri="{BB962C8B-B14F-4D97-AF65-F5344CB8AC3E}">
        <p14:creationId xmlns:p14="http://schemas.microsoft.com/office/powerpoint/2010/main" val="13444781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3"/>
          </p:nvPr>
        </p:nvSpPr>
        <p:spPr/>
        <p:txBody>
          <a:bodyPr/>
          <a:lstStyle/>
          <a:p>
            <a:pPr>
              <a:spcBef>
                <a:spcPct val="0"/>
              </a:spcBef>
            </a:pPr>
            <a:r>
              <a:rPr lang="fr-FR" sz="4400" i="1" dirty="0" smtClean="0">
                <a:solidFill>
                  <a:srgbClr val="006600"/>
                </a:solidFill>
                <a:latin typeface="Calibri" pitchFamily="34" charset="0"/>
                <a:ea typeface="+mj-ea"/>
                <a:cs typeface="Arial" charset="0"/>
              </a:rPr>
              <a:t>Contexte de collaboration</a:t>
            </a:r>
            <a:endParaRPr lang="fr-FR" sz="4400" i="1" dirty="0">
              <a:solidFill>
                <a:srgbClr val="006600"/>
              </a:solidFill>
              <a:latin typeface="Calibri" pitchFamily="34" charset="0"/>
              <a:ea typeface="+mj-ea"/>
              <a:cs typeface="Arial" charset="0"/>
            </a:endParaRPr>
          </a:p>
        </p:txBody>
      </p:sp>
      <p:pic>
        <p:nvPicPr>
          <p:cNvPr id="8" name="Image 7"/>
          <p:cNvPicPr>
            <a:picLocks noChangeAspect="1"/>
          </p:cNvPicPr>
          <p:nvPr/>
        </p:nvPicPr>
        <p:blipFill rotWithShape="1">
          <a:blip r:embed="rId3"/>
          <a:srcRect t="19076" b="28925"/>
          <a:stretch/>
        </p:blipFill>
        <p:spPr>
          <a:xfrm>
            <a:off x="1746745" y="5705211"/>
            <a:ext cx="1758460" cy="914399"/>
          </a:xfrm>
          <a:prstGeom prst="rect">
            <a:avLst/>
          </a:prstGeom>
        </p:spPr>
      </p:pic>
      <p:sp>
        <p:nvSpPr>
          <p:cNvPr id="11" name="Rectangle 10"/>
          <p:cNvSpPr/>
          <p:nvPr/>
        </p:nvSpPr>
        <p:spPr>
          <a:xfrm>
            <a:off x="598398" y="1345664"/>
            <a:ext cx="10426701" cy="4241097"/>
          </a:xfrm>
          <a:prstGeom prst="rect">
            <a:avLst/>
          </a:prstGeom>
        </p:spPr>
        <p:txBody>
          <a:bodyPr wrap="square">
            <a:spAutoFit/>
          </a:bodyPr>
          <a:lstStyle/>
          <a:p>
            <a:pPr>
              <a:lnSpc>
                <a:spcPct val="114000"/>
              </a:lnSpc>
            </a:pPr>
            <a:r>
              <a:rPr lang="fr-FR" sz="2400" dirty="0">
                <a:latin typeface="Arial Narrow" panose="020B0606020202030204" pitchFamily="34" charset="0"/>
              </a:rPr>
              <a:t>Séparation de EDF et GDF en </a:t>
            </a:r>
            <a:r>
              <a:rPr lang="fr-FR" sz="2400" dirty="0" smtClean="0">
                <a:latin typeface="Arial Narrow" panose="020B0606020202030204" pitchFamily="34" charset="0"/>
              </a:rPr>
              <a:t>2007 puis ERDF et GRDF</a:t>
            </a:r>
            <a:endParaRPr lang="fr-FR" sz="2400" dirty="0">
              <a:latin typeface="Arial Narrow" panose="020B0606020202030204" pitchFamily="34" charset="0"/>
            </a:endParaRPr>
          </a:p>
          <a:p>
            <a:pPr>
              <a:lnSpc>
                <a:spcPct val="114000"/>
              </a:lnSpc>
            </a:pPr>
            <a:endParaRPr lang="fr-FR" sz="1050" dirty="0">
              <a:latin typeface="Arial Narrow" panose="020B0606020202030204" pitchFamily="34" charset="0"/>
            </a:endParaRPr>
          </a:p>
          <a:p>
            <a:pPr>
              <a:lnSpc>
                <a:spcPct val="114000"/>
              </a:lnSpc>
            </a:pPr>
            <a:r>
              <a:rPr lang="fr-FR" sz="2400" dirty="0">
                <a:latin typeface="Arial Narrow" panose="020B0606020202030204" pitchFamily="34" charset="0"/>
              </a:rPr>
              <a:t>2 </a:t>
            </a:r>
            <a:r>
              <a:rPr lang="fr-FR" sz="2400" dirty="0" smtClean="0">
                <a:latin typeface="Arial Narrow" panose="020B0606020202030204" pitchFamily="34" charset="0"/>
              </a:rPr>
              <a:t>Brevets Professionnels Gaz en </a:t>
            </a:r>
            <a:r>
              <a:rPr lang="fr-FR" sz="2400" dirty="0">
                <a:latin typeface="Arial Narrow" panose="020B0606020202030204" pitchFamily="34" charset="0"/>
              </a:rPr>
              <a:t>distribution et transport </a:t>
            </a:r>
            <a:r>
              <a:rPr lang="fr-FR" sz="2400" dirty="0" smtClean="0">
                <a:latin typeface="Arial Narrow" panose="020B0606020202030204" pitchFamily="34" charset="0"/>
              </a:rPr>
              <a:t>obsolètes</a:t>
            </a:r>
            <a:endParaRPr lang="fr-FR" sz="2400" dirty="0">
              <a:latin typeface="Arial Narrow" panose="020B0606020202030204" pitchFamily="34" charset="0"/>
            </a:endParaRPr>
          </a:p>
          <a:p>
            <a:pPr>
              <a:lnSpc>
                <a:spcPct val="114000"/>
              </a:lnSpc>
            </a:pPr>
            <a:endParaRPr lang="fr-FR" sz="1000" dirty="0">
              <a:latin typeface="Arial Narrow" panose="020B0606020202030204" pitchFamily="34" charset="0"/>
            </a:endParaRPr>
          </a:p>
          <a:p>
            <a:pPr>
              <a:lnSpc>
                <a:spcPct val="114000"/>
              </a:lnSpc>
            </a:pPr>
            <a:r>
              <a:rPr lang="fr-FR" sz="2400" b="1" dirty="0" smtClean="0">
                <a:latin typeface="Arial Narrow" panose="020B0606020202030204" pitchFamily="34" charset="0"/>
              </a:rPr>
              <a:t>Volonté </a:t>
            </a:r>
            <a:r>
              <a:rPr lang="fr-FR" sz="2400" b="1" dirty="0">
                <a:latin typeface="Arial Narrow" panose="020B0606020202030204" pitchFamily="34" charset="0"/>
              </a:rPr>
              <a:t>de créer une véritable filière de formation gaz</a:t>
            </a:r>
          </a:p>
          <a:p>
            <a:pPr>
              <a:lnSpc>
                <a:spcPct val="114000"/>
              </a:lnSpc>
            </a:pPr>
            <a:r>
              <a:rPr lang="fr-FR" sz="2400" dirty="0">
                <a:latin typeface="Arial Narrow" panose="020B0606020202030204" pitchFamily="34" charset="0"/>
              </a:rPr>
              <a:t>Nécessité de structurer l’offre de </a:t>
            </a:r>
            <a:r>
              <a:rPr lang="fr-FR" sz="2400" dirty="0" smtClean="0">
                <a:latin typeface="Arial Narrow" panose="020B0606020202030204" pitchFamily="34" charset="0"/>
              </a:rPr>
              <a:t>formation</a:t>
            </a:r>
          </a:p>
          <a:p>
            <a:pPr>
              <a:lnSpc>
                <a:spcPct val="114000"/>
              </a:lnSpc>
            </a:pPr>
            <a:r>
              <a:rPr lang="fr-FR" sz="2400" dirty="0" smtClean="0">
                <a:latin typeface="Arial Narrow" panose="020B0606020202030204" pitchFamily="34" charset="0"/>
              </a:rPr>
              <a:t>2012 </a:t>
            </a:r>
            <a:r>
              <a:rPr lang="fr-FR" sz="2400" dirty="0">
                <a:latin typeface="Arial Narrow" panose="020B0606020202030204" pitchFamily="34" charset="0"/>
              </a:rPr>
              <a:t>: mise en place d’une coloration gaz du BAC PRO TMSEC</a:t>
            </a:r>
          </a:p>
          <a:p>
            <a:pPr>
              <a:lnSpc>
                <a:spcPct val="114000"/>
              </a:lnSpc>
            </a:pPr>
            <a:r>
              <a:rPr lang="fr-FR" sz="2400" dirty="0" smtClean="0">
                <a:latin typeface="Arial Narrow" panose="020B0606020202030204" pitchFamily="34" charset="0"/>
              </a:rPr>
              <a:t>2013 : Création </a:t>
            </a:r>
            <a:r>
              <a:rPr lang="fr-FR" sz="2400" dirty="0">
                <a:latin typeface="Arial Narrow" panose="020B0606020202030204" pitchFamily="34" charset="0"/>
              </a:rPr>
              <a:t>d’un titre Technicien réseau gaz porté par le GIP FLTV</a:t>
            </a:r>
          </a:p>
          <a:p>
            <a:pPr>
              <a:lnSpc>
                <a:spcPct val="114000"/>
              </a:lnSpc>
            </a:pPr>
            <a:r>
              <a:rPr lang="fr-FR" sz="2400" dirty="0" smtClean="0">
                <a:latin typeface="Arial Narrow" panose="020B0606020202030204" pitchFamily="34" charset="0"/>
              </a:rPr>
              <a:t>2015 : Création </a:t>
            </a:r>
            <a:r>
              <a:rPr lang="fr-FR" sz="2400" dirty="0">
                <a:latin typeface="Arial Narrow" panose="020B0606020202030204" pitchFamily="34" charset="0"/>
              </a:rPr>
              <a:t>d’un baccalauréat professionnel Technicien gaz</a:t>
            </a:r>
          </a:p>
          <a:p>
            <a:pPr>
              <a:lnSpc>
                <a:spcPct val="114000"/>
              </a:lnSpc>
            </a:pPr>
            <a:endParaRPr lang="fr-FR" sz="2400" dirty="0">
              <a:latin typeface="Arial Narrow" panose="020B0606020202030204" pitchFamily="34" charset="0"/>
            </a:endParaRPr>
          </a:p>
          <a:p>
            <a:pPr>
              <a:lnSpc>
                <a:spcPct val="114000"/>
              </a:lnSpc>
            </a:pPr>
            <a:r>
              <a:rPr lang="fr-FR" sz="2400" dirty="0" smtClean="0">
                <a:latin typeface="Arial Narrow" panose="020B0606020202030204" pitchFamily="34" charset="0"/>
              </a:rPr>
              <a:t>Une vraie difficulté : l’inexpérience </a:t>
            </a:r>
            <a:r>
              <a:rPr lang="fr-FR" sz="2400" dirty="0">
                <a:latin typeface="Arial Narrow" panose="020B0606020202030204" pitchFamily="34" charset="0"/>
              </a:rPr>
              <a:t>des </a:t>
            </a:r>
            <a:r>
              <a:rPr lang="fr-FR" sz="2400" dirty="0" smtClean="0">
                <a:latin typeface="Arial Narrow" panose="020B0606020202030204" pitchFamily="34" charset="0"/>
              </a:rPr>
              <a:t>enseignants</a:t>
            </a:r>
            <a:endParaRPr lang="fr-FR" sz="2400" dirty="0">
              <a:latin typeface="Arial Narrow" panose="020B0606020202030204" pitchFamily="34" charset="0"/>
            </a:endParaRPr>
          </a:p>
        </p:txBody>
      </p:sp>
      <p:pic>
        <p:nvPicPr>
          <p:cNvPr id="12" name="Image 11"/>
          <p:cNvPicPr>
            <a:picLocks noChangeAspect="1"/>
          </p:cNvPicPr>
          <p:nvPr/>
        </p:nvPicPr>
        <p:blipFill>
          <a:blip r:embed="rId4"/>
          <a:stretch>
            <a:fillRect/>
          </a:stretch>
        </p:blipFill>
        <p:spPr>
          <a:xfrm>
            <a:off x="9356213" y="5553256"/>
            <a:ext cx="1469263" cy="786452"/>
          </a:xfrm>
          <a:prstGeom prst="rect">
            <a:avLst/>
          </a:prstGeom>
        </p:spPr>
      </p:pic>
      <p:pic>
        <p:nvPicPr>
          <p:cNvPr id="2" name="Image 1"/>
          <p:cNvPicPr>
            <a:picLocks noChangeAspect="1"/>
          </p:cNvPicPr>
          <p:nvPr/>
        </p:nvPicPr>
        <p:blipFill>
          <a:blip r:embed="rId5"/>
          <a:stretch>
            <a:fillRect/>
          </a:stretch>
        </p:blipFill>
        <p:spPr>
          <a:xfrm>
            <a:off x="9411802" y="44055"/>
            <a:ext cx="2755631" cy="1030313"/>
          </a:xfrm>
          <a:prstGeom prst="rect">
            <a:avLst/>
          </a:prstGeom>
        </p:spPr>
      </p:pic>
      <p:pic>
        <p:nvPicPr>
          <p:cNvPr id="3" name="Image 2"/>
          <p:cNvPicPr>
            <a:picLocks noChangeAspect="1"/>
          </p:cNvPicPr>
          <p:nvPr/>
        </p:nvPicPr>
        <p:blipFill rotWithShape="1">
          <a:blip r:embed="rId6"/>
          <a:srcRect l="21023" r="21707"/>
          <a:stretch/>
        </p:blipFill>
        <p:spPr>
          <a:xfrm>
            <a:off x="9152598" y="1240132"/>
            <a:ext cx="2607603" cy="1617090"/>
          </a:xfrm>
          <a:prstGeom prst="rect">
            <a:avLst/>
          </a:prstGeom>
        </p:spPr>
      </p:pic>
      <p:pic>
        <p:nvPicPr>
          <p:cNvPr id="6" name="Image 5"/>
          <p:cNvPicPr>
            <a:picLocks noChangeAspect="1"/>
          </p:cNvPicPr>
          <p:nvPr/>
        </p:nvPicPr>
        <p:blipFill rotWithShape="1">
          <a:blip r:embed="rId7"/>
          <a:srcRect t="19505" b="20196"/>
          <a:stretch/>
        </p:blipFill>
        <p:spPr>
          <a:xfrm>
            <a:off x="10659061" y="3864580"/>
            <a:ext cx="1129914" cy="681318"/>
          </a:xfrm>
          <a:prstGeom prst="rect">
            <a:avLst/>
          </a:prstGeom>
        </p:spPr>
      </p:pic>
      <p:pic>
        <p:nvPicPr>
          <p:cNvPr id="9" name="Image 8"/>
          <p:cNvPicPr>
            <a:picLocks noChangeAspect="1"/>
          </p:cNvPicPr>
          <p:nvPr/>
        </p:nvPicPr>
        <p:blipFill>
          <a:blip r:embed="rId8"/>
          <a:stretch>
            <a:fillRect/>
          </a:stretch>
        </p:blipFill>
        <p:spPr>
          <a:xfrm>
            <a:off x="8513460" y="3124232"/>
            <a:ext cx="1796683" cy="1584172"/>
          </a:xfrm>
          <a:prstGeom prst="rect">
            <a:avLst/>
          </a:prstGeom>
        </p:spPr>
      </p:pic>
      <p:pic>
        <p:nvPicPr>
          <p:cNvPr id="10" name="Image 9"/>
          <p:cNvPicPr>
            <a:picLocks noChangeAspect="1"/>
          </p:cNvPicPr>
          <p:nvPr/>
        </p:nvPicPr>
        <p:blipFill>
          <a:blip r:embed="rId9"/>
          <a:stretch>
            <a:fillRect/>
          </a:stretch>
        </p:blipFill>
        <p:spPr>
          <a:xfrm>
            <a:off x="10659061" y="3124232"/>
            <a:ext cx="1158688" cy="450601"/>
          </a:xfrm>
          <a:prstGeom prst="rect">
            <a:avLst/>
          </a:prstGeom>
        </p:spPr>
      </p:pic>
    </p:spTree>
    <p:extLst>
      <p:ext uri="{BB962C8B-B14F-4D97-AF65-F5344CB8AC3E}">
        <p14:creationId xmlns:p14="http://schemas.microsoft.com/office/powerpoint/2010/main" val="31040909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p:cNvSpPr>
            <a:spLocks noGrp="1"/>
          </p:cNvSpPr>
          <p:nvPr>
            <p:ph type="body" sz="quarter" idx="13"/>
          </p:nvPr>
        </p:nvSpPr>
        <p:spPr/>
        <p:txBody>
          <a:bodyPr/>
          <a:lstStyle/>
          <a:p>
            <a:pPr>
              <a:spcBef>
                <a:spcPct val="0"/>
              </a:spcBef>
            </a:pPr>
            <a:r>
              <a:rPr lang="fr-FR" sz="4400" i="1" dirty="0" smtClean="0">
                <a:solidFill>
                  <a:srgbClr val="006600"/>
                </a:solidFill>
                <a:latin typeface="Calibri" pitchFamily="34" charset="0"/>
                <a:ea typeface="+mj-ea"/>
                <a:cs typeface="Arial" charset="0"/>
              </a:rPr>
              <a:t>Objectifs partagés</a:t>
            </a:r>
            <a:endParaRPr lang="fr-FR" sz="4400" i="1" dirty="0">
              <a:solidFill>
                <a:srgbClr val="006600"/>
              </a:solidFill>
              <a:latin typeface="Calibri" pitchFamily="34" charset="0"/>
              <a:ea typeface="+mj-ea"/>
              <a:cs typeface="Arial" charset="0"/>
            </a:endParaRPr>
          </a:p>
          <a:p>
            <a:pPr lvl="1"/>
            <a:endParaRPr lang="fr-FR" dirty="0"/>
          </a:p>
        </p:txBody>
      </p:sp>
      <p:sp>
        <p:nvSpPr>
          <p:cNvPr id="11" name="Espace réservé du texte 10"/>
          <p:cNvSpPr>
            <a:spLocks noGrp="1"/>
          </p:cNvSpPr>
          <p:nvPr>
            <p:ph type="body" sz="quarter" idx="15"/>
          </p:nvPr>
        </p:nvSpPr>
        <p:spPr/>
        <p:txBody>
          <a:bodyPr/>
          <a:lstStyle/>
          <a:p>
            <a:endParaRPr lang="fr-FR" sz="3200" dirty="0" smtClean="0">
              <a:latin typeface="Arial" panose="020B0604020202020204" pitchFamily="34" charset="0"/>
              <a:cs typeface="Arial" panose="020B0604020202020204" pitchFamily="34" charset="0"/>
            </a:endParaRPr>
          </a:p>
          <a:p>
            <a:r>
              <a:rPr lang="fr-FR" sz="3200" dirty="0" smtClean="0">
                <a:latin typeface="Arial" panose="020B0604020202020204" pitchFamily="34" charset="0"/>
                <a:cs typeface="Arial" panose="020B0604020202020204" pitchFamily="34" charset="0"/>
              </a:rPr>
              <a:t>Des objectifs partagés</a:t>
            </a:r>
            <a:endParaRPr lang="fr-FR" sz="1800" dirty="0">
              <a:latin typeface="Arial" panose="020B0604020202020204" pitchFamily="34" charset="0"/>
              <a:cs typeface="Arial" panose="020B0604020202020204" pitchFamily="34" charset="0"/>
            </a:endParaRPr>
          </a:p>
        </p:txBody>
      </p:sp>
      <p:sp>
        <p:nvSpPr>
          <p:cNvPr id="10" name="Espace réservé du contenu 9"/>
          <p:cNvSpPr>
            <a:spLocks noGrp="1"/>
          </p:cNvSpPr>
          <p:nvPr>
            <p:ph sz="quarter" idx="14"/>
          </p:nvPr>
        </p:nvSpPr>
        <p:spPr>
          <a:xfrm>
            <a:off x="3791744" y="1623839"/>
            <a:ext cx="7968456" cy="3951745"/>
          </a:xfrm>
        </p:spPr>
        <p:txBody>
          <a:bodyPr/>
          <a:lstStyle/>
          <a:p>
            <a:pPr marL="342900" indent="-342900">
              <a:buFont typeface="Arial" panose="020B0604020202020204" pitchFamily="34" charset="0"/>
              <a:buChar char="•"/>
            </a:pPr>
            <a:r>
              <a:rPr lang="fr-FR" sz="2400" dirty="0" smtClean="0"/>
              <a:t>Structurer une filière de formation. Faire reconnaitre des niveaux de qualification</a:t>
            </a:r>
          </a:p>
          <a:p>
            <a:pPr marL="342900" indent="-342900">
              <a:buFont typeface="Arial" panose="020B0604020202020204" pitchFamily="34" charset="0"/>
              <a:buChar char="•"/>
            </a:pPr>
            <a:r>
              <a:rPr lang="fr-FR" sz="2400" dirty="0" smtClean="0"/>
              <a:t>Travailler sur l’image de la filière</a:t>
            </a:r>
            <a:endParaRPr lang="fr-FR" sz="2400" dirty="0"/>
          </a:p>
          <a:p>
            <a:pPr marL="342900" indent="-342900">
              <a:buFont typeface="Arial" panose="020B0604020202020204" pitchFamily="34" charset="0"/>
              <a:buChar char="•"/>
            </a:pPr>
            <a:r>
              <a:rPr lang="fr-FR" sz="2400" dirty="0" smtClean="0"/>
              <a:t>Répondre aux besoins des entreprises su secteur gazier en main d’œuvre notamment au niveau 4 niveau de technicien</a:t>
            </a:r>
          </a:p>
          <a:p>
            <a:pPr marL="342900" indent="-342900">
              <a:buFont typeface="Arial" panose="020B0604020202020204" pitchFamily="34" charset="0"/>
              <a:buChar char="•"/>
            </a:pPr>
            <a:r>
              <a:rPr lang="fr-FR" sz="2400" dirty="0" smtClean="0"/>
              <a:t>Accompagner la montée en compétences des professeurs</a:t>
            </a:r>
            <a:endParaRPr lang="it-IT" sz="2400" dirty="0"/>
          </a:p>
          <a:p>
            <a:endParaRPr lang="fr-FR" sz="2400" dirty="0"/>
          </a:p>
          <a:p>
            <a:pPr lvl="2"/>
            <a:endParaRPr lang="fr-FR" sz="1400" dirty="0"/>
          </a:p>
        </p:txBody>
      </p:sp>
      <p:pic>
        <p:nvPicPr>
          <p:cNvPr id="6" name="Image 5"/>
          <p:cNvPicPr>
            <a:picLocks noChangeAspect="1"/>
          </p:cNvPicPr>
          <p:nvPr/>
        </p:nvPicPr>
        <p:blipFill rotWithShape="1">
          <a:blip r:embed="rId3"/>
          <a:srcRect t="19076" b="28925"/>
          <a:stretch/>
        </p:blipFill>
        <p:spPr>
          <a:xfrm>
            <a:off x="1746745" y="5705211"/>
            <a:ext cx="1758460" cy="914399"/>
          </a:xfrm>
          <a:prstGeom prst="rect">
            <a:avLst/>
          </a:prstGeom>
        </p:spPr>
      </p:pic>
      <p:pic>
        <p:nvPicPr>
          <p:cNvPr id="2" name="Image 1"/>
          <p:cNvPicPr>
            <a:picLocks noChangeAspect="1"/>
          </p:cNvPicPr>
          <p:nvPr/>
        </p:nvPicPr>
        <p:blipFill>
          <a:blip r:embed="rId4"/>
          <a:stretch>
            <a:fillRect/>
          </a:stretch>
        </p:blipFill>
        <p:spPr>
          <a:xfrm>
            <a:off x="8968270" y="5575584"/>
            <a:ext cx="1469263" cy="786452"/>
          </a:xfrm>
          <a:prstGeom prst="rect">
            <a:avLst/>
          </a:prstGeom>
        </p:spPr>
      </p:pic>
      <p:pic>
        <p:nvPicPr>
          <p:cNvPr id="3" name="Image 2"/>
          <p:cNvPicPr>
            <a:picLocks noChangeAspect="1"/>
          </p:cNvPicPr>
          <p:nvPr/>
        </p:nvPicPr>
        <p:blipFill>
          <a:blip r:embed="rId5"/>
          <a:stretch>
            <a:fillRect/>
          </a:stretch>
        </p:blipFill>
        <p:spPr>
          <a:xfrm>
            <a:off x="786712" y="3599711"/>
            <a:ext cx="2505673" cy="1091279"/>
          </a:xfrm>
          <a:prstGeom prst="rect">
            <a:avLst/>
          </a:prstGeom>
        </p:spPr>
      </p:pic>
      <p:pic>
        <p:nvPicPr>
          <p:cNvPr id="4" name="Image 3"/>
          <p:cNvPicPr>
            <a:picLocks noChangeAspect="1"/>
          </p:cNvPicPr>
          <p:nvPr/>
        </p:nvPicPr>
        <p:blipFill>
          <a:blip r:embed="rId6"/>
          <a:stretch>
            <a:fillRect/>
          </a:stretch>
        </p:blipFill>
        <p:spPr>
          <a:xfrm>
            <a:off x="9583063" y="22303"/>
            <a:ext cx="2608937" cy="981076"/>
          </a:xfrm>
          <a:prstGeom prst="rect">
            <a:avLst/>
          </a:prstGeom>
        </p:spPr>
      </p:pic>
    </p:spTree>
    <p:extLst>
      <p:ext uri="{BB962C8B-B14F-4D97-AF65-F5344CB8AC3E}">
        <p14:creationId xmlns:p14="http://schemas.microsoft.com/office/powerpoint/2010/main" val="22742740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6FBF2-5D1A-87E6-69F9-C55C46B2256E}"/>
              </a:ext>
            </a:extLst>
          </p:cNvPr>
          <p:cNvSpPr>
            <a:spLocks noGrp="1"/>
          </p:cNvSpPr>
          <p:nvPr>
            <p:ph type="title"/>
          </p:nvPr>
        </p:nvSpPr>
        <p:spPr>
          <a:xfrm>
            <a:off x="2255573" y="68627"/>
            <a:ext cx="9936427" cy="960000"/>
          </a:xfrm>
        </p:spPr>
        <p:txBody>
          <a:bodyPr anchor="ctr" anchorCtr="0"/>
          <a:lstStyle/>
          <a:p>
            <a:pPr algn="ctr">
              <a:lnSpc>
                <a:spcPct val="100000"/>
              </a:lnSpc>
            </a:pPr>
            <a:r>
              <a:rPr lang="fr-FR" i="1" dirty="0" smtClean="0">
                <a:solidFill>
                  <a:srgbClr val="006600"/>
                </a:solidFill>
                <a:latin typeface="Calibri" pitchFamily="34" charset="0"/>
                <a:cs typeface="Arial" charset="0"/>
              </a:rPr>
              <a:t>Déploiement sur le territoire</a:t>
            </a:r>
            <a:endParaRPr lang="en-FR" dirty="0"/>
          </a:p>
        </p:txBody>
      </p:sp>
      <p:sp>
        <p:nvSpPr>
          <p:cNvPr id="4" name="ZoneTexte 3"/>
          <p:cNvSpPr txBox="1"/>
          <p:nvPr/>
        </p:nvSpPr>
        <p:spPr>
          <a:xfrm>
            <a:off x="4198134" y="6127201"/>
            <a:ext cx="5301195" cy="523220"/>
          </a:xfrm>
          <a:prstGeom prst="rect">
            <a:avLst/>
          </a:prstGeom>
          <a:noFill/>
        </p:spPr>
        <p:txBody>
          <a:bodyPr wrap="none" rtlCol="0">
            <a:spAutoFit/>
          </a:bodyPr>
          <a:lstStyle/>
          <a:p>
            <a:r>
              <a:rPr lang="fr-FR" sz="2800" dirty="0" smtClean="0">
                <a:latin typeface="Arial Narrow" panose="020B0606020202030204" pitchFamily="34" charset="0"/>
              </a:rPr>
              <a:t>Découpage des régions chez GRTGAZ</a:t>
            </a:r>
            <a:endParaRPr lang="fr-FR" sz="2800" dirty="0">
              <a:latin typeface="Arial Narrow" panose="020B0606020202030204" pitchFamily="34" charset="0"/>
            </a:endParaRPr>
          </a:p>
        </p:txBody>
      </p:sp>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23347" t="12526" r="15006" b="35709"/>
          <a:stretch/>
        </p:blipFill>
        <p:spPr>
          <a:xfrm>
            <a:off x="0" y="5512418"/>
            <a:ext cx="2113016" cy="1330716"/>
          </a:xfrm>
          <a:prstGeom prst="rect">
            <a:avLst/>
          </a:prstGeom>
        </p:spPr>
      </p:pic>
      <p:pic>
        <p:nvPicPr>
          <p:cNvPr id="9" name="Image 8"/>
          <p:cNvPicPr>
            <a:picLocks noChangeAspect="1"/>
          </p:cNvPicPr>
          <p:nvPr/>
        </p:nvPicPr>
        <p:blipFill>
          <a:blip r:embed="rId4"/>
          <a:stretch>
            <a:fillRect/>
          </a:stretch>
        </p:blipFill>
        <p:spPr>
          <a:xfrm>
            <a:off x="624470" y="1630793"/>
            <a:ext cx="5920528" cy="3944817"/>
          </a:xfrm>
          <a:prstGeom prst="rect">
            <a:avLst/>
          </a:prstGeom>
        </p:spPr>
      </p:pic>
      <p:pic>
        <p:nvPicPr>
          <p:cNvPr id="3" name="Image 2"/>
          <p:cNvPicPr>
            <a:picLocks noChangeAspect="1"/>
          </p:cNvPicPr>
          <p:nvPr/>
        </p:nvPicPr>
        <p:blipFill rotWithShape="1">
          <a:blip r:embed="rId5"/>
          <a:srcRect b="18603"/>
          <a:stretch/>
        </p:blipFill>
        <p:spPr>
          <a:xfrm>
            <a:off x="6688704" y="1028626"/>
            <a:ext cx="5296449" cy="4790161"/>
          </a:xfrm>
          <a:prstGeom prst="rect">
            <a:avLst/>
          </a:prstGeom>
        </p:spPr>
      </p:pic>
    </p:spTree>
    <p:extLst>
      <p:ext uri="{BB962C8B-B14F-4D97-AF65-F5344CB8AC3E}">
        <p14:creationId xmlns:p14="http://schemas.microsoft.com/office/powerpoint/2010/main" val="35275818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6FBF2-5D1A-87E6-69F9-C55C46B2256E}"/>
              </a:ext>
            </a:extLst>
          </p:cNvPr>
          <p:cNvSpPr>
            <a:spLocks noGrp="1"/>
          </p:cNvSpPr>
          <p:nvPr>
            <p:ph type="title"/>
          </p:nvPr>
        </p:nvSpPr>
        <p:spPr>
          <a:xfrm>
            <a:off x="2255573" y="68627"/>
            <a:ext cx="9936427" cy="960000"/>
          </a:xfrm>
        </p:spPr>
        <p:txBody>
          <a:bodyPr anchor="ctr" anchorCtr="0"/>
          <a:lstStyle/>
          <a:p>
            <a:pPr algn="ctr">
              <a:lnSpc>
                <a:spcPct val="100000"/>
              </a:lnSpc>
            </a:pPr>
            <a:r>
              <a:rPr lang="fr-FR" i="1" dirty="0" smtClean="0">
                <a:solidFill>
                  <a:srgbClr val="006600"/>
                </a:solidFill>
                <a:latin typeface="Calibri" pitchFamily="34" charset="0"/>
                <a:cs typeface="Arial" charset="0"/>
              </a:rPr>
              <a:t>Déploiement sur le territoire</a:t>
            </a:r>
            <a:endParaRPr lang="en-FR" dirty="0"/>
          </a:p>
        </p:txBody>
      </p:sp>
      <p:sp>
        <p:nvSpPr>
          <p:cNvPr id="3" name="Slide Number Placeholder 2">
            <a:extLst>
              <a:ext uri="{FF2B5EF4-FFF2-40B4-BE49-F238E27FC236}">
                <a16:creationId xmlns:a16="http://schemas.microsoft.com/office/drawing/2014/main" id="{6B37E3DB-C4DD-B511-4F33-A10ED01901F9}"/>
              </a:ext>
            </a:extLst>
          </p:cNvPr>
          <p:cNvSpPr>
            <a:spLocks noGrp="1"/>
          </p:cNvSpPr>
          <p:nvPr>
            <p:ph type="sldNum" sz="quarter" idx="12"/>
          </p:nvPr>
        </p:nvSpPr>
        <p:spPr/>
        <p:txBody>
          <a:bodyPr/>
          <a:lstStyle/>
          <a:p>
            <a:fld id="{733122C9-A0B9-462F-8757-0847AD287B63}" type="slidenum">
              <a:rPr lang="fr-FR" smtClean="0"/>
              <a:pPr/>
              <a:t>7</a:t>
            </a:fld>
            <a:endParaRPr lang="fr-FR" dirty="0"/>
          </a:p>
        </p:txBody>
      </p:sp>
      <p:pic>
        <p:nvPicPr>
          <p:cNvPr id="6" name="Image 5"/>
          <p:cNvPicPr>
            <a:picLocks noChangeAspect="1"/>
          </p:cNvPicPr>
          <p:nvPr/>
        </p:nvPicPr>
        <p:blipFill>
          <a:blip r:embed="rId3"/>
          <a:stretch>
            <a:fillRect/>
          </a:stretch>
        </p:blipFill>
        <p:spPr>
          <a:xfrm>
            <a:off x="712459" y="1168525"/>
            <a:ext cx="5047926" cy="5047926"/>
          </a:xfrm>
          <a:prstGeom prst="rect">
            <a:avLst/>
          </a:prstGeom>
        </p:spPr>
      </p:pic>
      <p:pic>
        <p:nvPicPr>
          <p:cNvPr id="7" name="Image 6"/>
          <p:cNvPicPr>
            <a:picLocks noChangeAspect="1"/>
          </p:cNvPicPr>
          <p:nvPr/>
        </p:nvPicPr>
        <p:blipFill>
          <a:blip r:embed="rId4"/>
          <a:stretch>
            <a:fillRect/>
          </a:stretch>
        </p:blipFill>
        <p:spPr>
          <a:xfrm>
            <a:off x="6730835" y="1302695"/>
            <a:ext cx="4233549" cy="4516214"/>
          </a:xfrm>
          <a:prstGeom prst="rect">
            <a:avLst/>
          </a:prstGeom>
        </p:spPr>
      </p:pic>
      <p:sp>
        <p:nvSpPr>
          <p:cNvPr id="4" name="ZoneTexte 3"/>
          <p:cNvSpPr txBox="1"/>
          <p:nvPr/>
        </p:nvSpPr>
        <p:spPr>
          <a:xfrm>
            <a:off x="1055359" y="6015692"/>
            <a:ext cx="4913525" cy="523220"/>
          </a:xfrm>
          <a:prstGeom prst="rect">
            <a:avLst/>
          </a:prstGeom>
          <a:noFill/>
        </p:spPr>
        <p:txBody>
          <a:bodyPr wrap="none" rtlCol="0">
            <a:spAutoFit/>
          </a:bodyPr>
          <a:lstStyle/>
          <a:p>
            <a:r>
              <a:rPr lang="fr-FR" sz="2800" dirty="0" smtClean="0">
                <a:latin typeface="Arial Narrow" panose="020B0606020202030204" pitchFamily="34" charset="0"/>
              </a:rPr>
              <a:t>Découpage des régions chez GRDF</a:t>
            </a:r>
            <a:endParaRPr lang="fr-FR" sz="2800" dirty="0">
              <a:latin typeface="Arial Narrow" panose="020B0606020202030204" pitchFamily="34" charset="0"/>
            </a:endParaRPr>
          </a:p>
        </p:txBody>
      </p:sp>
      <p:sp>
        <p:nvSpPr>
          <p:cNvPr id="8" name="ZoneTexte 7"/>
          <p:cNvSpPr txBox="1"/>
          <p:nvPr/>
        </p:nvSpPr>
        <p:spPr>
          <a:xfrm>
            <a:off x="6846559" y="6015692"/>
            <a:ext cx="5107488" cy="523220"/>
          </a:xfrm>
          <a:prstGeom prst="rect">
            <a:avLst/>
          </a:prstGeom>
          <a:noFill/>
        </p:spPr>
        <p:txBody>
          <a:bodyPr wrap="none" rtlCol="0">
            <a:spAutoFit/>
          </a:bodyPr>
          <a:lstStyle/>
          <a:p>
            <a:r>
              <a:rPr lang="fr-FR" sz="2800" dirty="0" smtClean="0">
                <a:latin typeface="Arial Narrow" panose="020B0606020202030204" pitchFamily="34" charset="0"/>
              </a:rPr>
              <a:t>Implantation des centres de formation</a:t>
            </a:r>
            <a:endParaRPr lang="fr-FR" sz="2800" dirty="0">
              <a:latin typeface="Arial Narrow" panose="020B0606020202030204" pitchFamily="34" charset="0"/>
            </a:endParaRPr>
          </a:p>
        </p:txBody>
      </p:sp>
      <p:pic>
        <p:nvPicPr>
          <p:cNvPr id="5" name="Image 4"/>
          <p:cNvPicPr>
            <a:picLocks noChangeAspect="1"/>
          </p:cNvPicPr>
          <p:nvPr/>
        </p:nvPicPr>
        <p:blipFill rotWithShape="1">
          <a:blip r:embed="rId5">
            <a:extLst>
              <a:ext uri="{28A0092B-C50C-407E-A947-70E740481C1C}">
                <a14:useLocalDpi xmlns:a14="http://schemas.microsoft.com/office/drawing/2010/main" val="0"/>
              </a:ext>
            </a:extLst>
          </a:blip>
          <a:srcRect l="23347" t="12526" r="15006" b="35709"/>
          <a:stretch/>
        </p:blipFill>
        <p:spPr>
          <a:xfrm>
            <a:off x="-1149" y="0"/>
            <a:ext cx="2113016" cy="1330716"/>
          </a:xfrm>
          <a:prstGeom prst="rect">
            <a:avLst/>
          </a:prstGeom>
        </p:spPr>
      </p:pic>
    </p:spTree>
    <p:extLst>
      <p:ext uri="{BB962C8B-B14F-4D97-AF65-F5344CB8AC3E}">
        <p14:creationId xmlns:p14="http://schemas.microsoft.com/office/powerpoint/2010/main" val="1894270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p:cNvSpPr>
            <a:spLocks noGrp="1"/>
          </p:cNvSpPr>
          <p:nvPr>
            <p:ph type="body" sz="quarter" idx="13"/>
          </p:nvPr>
        </p:nvSpPr>
        <p:spPr/>
        <p:txBody>
          <a:bodyPr/>
          <a:lstStyle/>
          <a:p>
            <a:pPr>
              <a:spcBef>
                <a:spcPct val="0"/>
              </a:spcBef>
            </a:pPr>
            <a:r>
              <a:rPr lang="fr-FR" sz="4400" i="1" dirty="0" smtClean="0">
                <a:solidFill>
                  <a:srgbClr val="006600"/>
                </a:solidFill>
                <a:latin typeface="Calibri" pitchFamily="34" charset="0"/>
                <a:ea typeface="+mj-ea"/>
                <a:cs typeface="Arial" charset="0"/>
              </a:rPr>
              <a:t>Objectifs pédagogiques</a:t>
            </a:r>
            <a:endParaRPr lang="fr-FR" sz="4400" i="1" dirty="0">
              <a:solidFill>
                <a:srgbClr val="006600"/>
              </a:solidFill>
              <a:latin typeface="Calibri" pitchFamily="34" charset="0"/>
              <a:ea typeface="+mj-ea"/>
              <a:cs typeface="Arial" charset="0"/>
            </a:endParaRPr>
          </a:p>
          <a:p>
            <a:pPr lvl="1"/>
            <a:endParaRPr lang="fr-FR" dirty="0"/>
          </a:p>
        </p:txBody>
      </p:sp>
      <p:sp>
        <p:nvSpPr>
          <p:cNvPr id="11" name="Espace réservé du texte 10"/>
          <p:cNvSpPr>
            <a:spLocks noGrp="1"/>
          </p:cNvSpPr>
          <p:nvPr>
            <p:ph type="body" sz="quarter" idx="15"/>
          </p:nvPr>
        </p:nvSpPr>
        <p:spPr/>
        <p:txBody>
          <a:bodyPr/>
          <a:lstStyle/>
          <a:p>
            <a:endParaRPr lang="fr-FR" sz="3200" dirty="0" smtClean="0">
              <a:latin typeface="Arial" panose="020B0604020202020204" pitchFamily="34" charset="0"/>
              <a:cs typeface="Arial" panose="020B0604020202020204" pitchFamily="34" charset="0"/>
            </a:endParaRPr>
          </a:p>
          <a:p>
            <a:r>
              <a:rPr lang="fr-FR" sz="3200" dirty="0" smtClean="0">
                <a:latin typeface="Arial" panose="020B0604020202020204" pitchFamily="34" charset="0"/>
                <a:cs typeface="Arial" panose="020B0604020202020204" pitchFamily="34" charset="0"/>
              </a:rPr>
              <a:t>Des objectifs partagés</a:t>
            </a:r>
            <a:endParaRPr lang="fr-FR" sz="1800" dirty="0">
              <a:latin typeface="Arial" panose="020B0604020202020204" pitchFamily="34" charset="0"/>
              <a:cs typeface="Arial" panose="020B0604020202020204" pitchFamily="34" charset="0"/>
            </a:endParaRPr>
          </a:p>
        </p:txBody>
      </p:sp>
      <p:sp>
        <p:nvSpPr>
          <p:cNvPr id="10" name="Espace réservé du contenu 9"/>
          <p:cNvSpPr>
            <a:spLocks noGrp="1"/>
          </p:cNvSpPr>
          <p:nvPr>
            <p:ph sz="quarter" idx="14"/>
          </p:nvPr>
        </p:nvSpPr>
        <p:spPr>
          <a:xfrm>
            <a:off x="3791744" y="1623839"/>
            <a:ext cx="7968456" cy="3951745"/>
          </a:xfrm>
        </p:spPr>
        <p:txBody>
          <a:bodyPr/>
          <a:lstStyle/>
          <a:p>
            <a:pPr marL="342900" indent="-342900">
              <a:buFont typeface="Arial" panose="020B0604020202020204" pitchFamily="34" charset="0"/>
              <a:buChar char="•"/>
            </a:pPr>
            <a:r>
              <a:rPr lang="fr-FR" sz="2400" dirty="0"/>
              <a:t>Optimiser le déroulé pédagogique des 2 années d’alternance en s’assurant de la cohérence et de la progression des apprentissages délivrés par chacune des entités (CFA, EF, Unités).</a:t>
            </a:r>
          </a:p>
          <a:p>
            <a:pPr marL="342900" indent="-342900">
              <a:buFont typeface="Arial" panose="020B0604020202020204" pitchFamily="34" charset="0"/>
              <a:buChar char="•"/>
            </a:pPr>
            <a:r>
              <a:rPr lang="fr-FR" sz="2400" dirty="0"/>
              <a:t>Définir une méthodologie de production des </a:t>
            </a:r>
            <a:r>
              <a:rPr lang="fr-FR" sz="2400" dirty="0" smtClean="0"/>
              <a:t>séquences </a:t>
            </a:r>
            <a:r>
              <a:rPr lang="fr-FR" sz="2400" dirty="0"/>
              <a:t>pédagogiques (cours théoriques, exercices, TP, évaluations) garantissant la pertinence, la complétude et l’uniformité des enseignements, en direction des résultats </a:t>
            </a:r>
            <a:r>
              <a:rPr lang="fr-FR" sz="2400" dirty="0" smtClean="0"/>
              <a:t>attendus.</a:t>
            </a:r>
            <a:endParaRPr lang="it-IT" sz="2400" dirty="0"/>
          </a:p>
          <a:p>
            <a:endParaRPr lang="fr-FR" sz="2400" dirty="0"/>
          </a:p>
          <a:p>
            <a:pPr lvl="2"/>
            <a:endParaRPr lang="fr-FR" sz="1400" dirty="0"/>
          </a:p>
        </p:txBody>
      </p:sp>
      <p:pic>
        <p:nvPicPr>
          <p:cNvPr id="6" name="Image 5"/>
          <p:cNvPicPr>
            <a:picLocks noChangeAspect="1"/>
          </p:cNvPicPr>
          <p:nvPr/>
        </p:nvPicPr>
        <p:blipFill rotWithShape="1">
          <a:blip r:embed="rId3"/>
          <a:srcRect t="19076" b="28925"/>
          <a:stretch/>
        </p:blipFill>
        <p:spPr>
          <a:xfrm>
            <a:off x="1746745" y="5705211"/>
            <a:ext cx="1758460" cy="914399"/>
          </a:xfrm>
          <a:prstGeom prst="rect">
            <a:avLst/>
          </a:prstGeom>
        </p:spPr>
      </p:pic>
      <p:pic>
        <p:nvPicPr>
          <p:cNvPr id="2" name="Image 1"/>
          <p:cNvPicPr>
            <a:picLocks noChangeAspect="1"/>
          </p:cNvPicPr>
          <p:nvPr/>
        </p:nvPicPr>
        <p:blipFill>
          <a:blip r:embed="rId4"/>
          <a:stretch>
            <a:fillRect/>
          </a:stretch>
        </p:blipFill>
        <p:spPr>
          <a:xfrm>
            <a:off x="8968270" y="5575584"/>
            <a:ext cx="1469263" cy="786452"/>
          </a:xfrm>
          <a:prstGeom prst="rect">
            <a:avLst/>
          </a:prstGeom>
        </p:spPr>
      </p:pic>
      <p:pic>
        <p:nvPicPr>
          <p:cNvPr id="3" name="Image 2"/>
          <p:cNvPicPr>
            <a:picLocks noChangeAspect="1"/>
          </p:cNvPicPr>
          <p:nvPr/>
        </p:nvPicPr>
        <p:blipFill>
          <a:blip r:embed="rId5"/>
          <a:stretch>
            <a:fillRect/>
          </a:stretch>
        </p:blipFill>
        <p:spPr>
          <a:xfrm>
            <a:off x="786712" y="3599711"/>
            <a:ext cx="2505673" cy="1091279"/>
          </a:xfrm>
          <a:prstGeom prst="rect">
            <a:avLst/>
          </a:prstGeom>
        </p:spPr>
      </p:pic>
      <p:pic>
        <p:nvPicPr>
          <p:cNvPr id="4" name="Image 3"/>
          <p:cNvPicPr>
            <a:picLocks noChangeAspect="1"/>
          </p:cNvPicPr>
          <p:nvPr/>
        </p:nvPicPr>
        <p:blipFill>
          <a:blip r:embed="rId6"/>
          <a:stretch>
            <a:fillRect/>
          </a:stretch>
        </p:blipFill>
        <p:spPr>
          <a:xfrm>
            <a:off x="9583063" y="22303"/>
            <a:ext cx="2608937" cy="981076"/>
          </a:xfrm>
          <a:prstGeom prst="rect">
            <a:avLst/>
          </a:prstGeom>
        </p:spPr>
      </p:pic>
      <p:pic>
        <p:nvPicPr>
          <p:cNvPr id="12" name="Image 11"/>
          <p:cNvPicPr>
            <a:picLocks noChangeAspect="1"/>
          </p:cNvPicPr>
          <p:nvPr/>
        </p:nvPicPr>
        <p:blipFill>
          <a:blip r:embed="rId5"/>
          <a:stretch>
            <a:fillRect/>
          </a:stretch>
        </p:blipFill>
        <p:spPr>
          <a:xfrm>
            <a:off x="4934403" y="5423170"/>
            <a:ext cx="2505673" cy="1091279"/>
          </a:xfrm>
          <a:prstGeom prst="rect">
            <a:avLst/>
          </a:prstGeom>
        </p:spPr>
      </p:pic>
    </p:spTree>
    <p:extLst>
      <p:ext uri="{BB962C8B-B14F-4D97-AF65-F5344CB8AC3E}">
        <p14:creationId xmlns:p14="http://schemas.microsoft.com/office/powerpoint/2010/main" val="5672953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3"/>
          </p:nvPr>
        </p:nvSpPr>
        <p:spPr/>
        <p:txBody>
          <a:bodyPr/>
          <a:lstStyle/>
          <a:p>
            <a:pPr algn="ctr">
              <a:spcBef>
                <a:spcPct val="0"/>
              </a:spcBef>
            </a:pPr>
            <a:r>
              <a:rPr lang="fr-FR" sz="4400" i="1" dirty="0">
                <a:solidFill>
                  <a:srgbClr val="006600"/>
                </a:solidFill>
                <a:latin typeface="Calibri" pitchFamily="34" charset="0"/>
                <a:ea typeface="+mj-ea"/>
                <a:cs typeface="Arial" charset="0"/>
              </a:rPr>
              <a:t>Premier travaux</a:t>
            </a:r>
          </a:p>
        </p:txBody>
      </p:sp>
      <p:sp>
        <p:nvSpPr>
          <p:cNvPr id="6" name="Espace réservé du texte 5"/>
          <p:cNvSpPr>
            <a:spLocks noGrp="1"/>
          </p:cNvSpPr>
          <p:nvPr>
            <p:ph type="body" sz="quarter" idx="15"/>
          </p:nvPr>
        </p:nvSpPr>
        <p:spPr/>
        <p:txBody>
          <a:bodyPr/>
          <a:lstStyle/>
          <a:p>
            <a:endParaRPr lang="fr-FR" sz="3200" dirty="0" smtClean="0">
              <a:latin typeface="Arial" panose="020B0604020202020204" pitchFamily="34" charset="0"/>
              <a:cs typeface="Arial" panose="020B0604020202020204" pitchFamily="34" charset="0"/>
            </a:endParaRPr>
          </a:p>
          <a:p>
            <a:r>
              <a:rPr lang="fr-FR" sz="3200" dirty="0" smtClean="0">
                <a:latin typeface="Arial" panose="020B0604020202020204" pitchFamily="34" charset="0"/>
                <a:cs typeface="Arial" panose="020B0604020202020204" pitchFamily="34" charset="0"/>
              </a:rPr>
              <a:t>Volet </a:t>
            </a:r>
            <a:r>
              <a:rPr lang="fr-FR" sz="2800" dirty="0" smtClean="0"/>
              <a:t>pédagogique</a:t>
            </a:r>
            <a:endParaRPr lang="fr-FR" sz="2800" dirty="0"/>
          </a:p>
        </p:txBody>
      </p:sp>
      <p:sp>
        <p:nvSpPr>
          <p:cNvPr id="7" name="Espace réservé du contenu 6"/>
          <p:cNvSpPr>
            <a:spLocks noGrp="1"/>
          </p:cNvSpPr>
          <p:nvPr>
            <p:ph sz="quarter" idx="14"/>
          </p:nvPr>
        </p:nvSpPr>
        <p:spPr>
          <a:xfrm>
            <a:off x="3791744" y="1862139"/>
            <a:ext cx="7968456" cy="3727101"/>
          </a:xfrm>
        </p:spPr>
        <p:txBody>
          <a:bodyPr/>
          <a:lstStyle/>
          <a:p>
            <a:pPr marL="342900" indent="-342900">
              <a:buFont typeface="Arial" panose="020B0604020202020204" pitchFamily="34" charset="0"/>
              <a:buChar char="•"/>
            </a:pPr>
            <a:r>
              <a:rPr lang="fr-FR" sz="3200" dirty="0">
                <a:latin typeface="Arial Narrow" panose="020B0606020202030204" pitchFamily="34" charset="0"/>
              </a:rPr>
              <a:t>Définition des objectifs pédagogiques en lien avec les thématiques de la frise </a:t>
            </a:r>
            <a:r>
              <a:rPr lang="fr-FR" sz="3200" dirty="0" smtClean="0">
                <a:latin typeface="Arial Narrow" panose="020B0606020202030204" pitchFamily="34" charset="0"/>
              </a:rPr>
              <a:t>chronologique</a:t>
            </a:r>
            <a:endParaRPr lang="fr-FR" sz="3200" dirty="0">
              <a:latin typeface="Arial Narrow" panose="020B0606020202030204" pitchFamily="34" charset="0"/>
            </a:endParaRPr>
          </a:p>
          <a:p>
            <a:pPr marL="342900" indent="-342900">
              <a:buFont typeface="Arial" panose="020B0604020202020204" pitchFamily="34" charset="0"/>
              <a:buChar char="•"/>
            </a:pPr>
            <a:r>
              <a:rPr lang="fr-FR" sz="3200" dirty="0">
                <a:latin typeface="Arial Narrow" panose="020B0606020202030204" pitchFamily="34" charset="0"/>
              </a:rPr>
              <a:t>Fourniture des supports d’élaboration des séquences pédagogiques.</a:t>
            </a:r>
          </a:p>
          <a:p>
            <a:pPr marL="285750" indent="-285750">
              <a:buFontTx/>
              <a:buChar char="-"/>
            </a:pPr>
            <a:r>
              <a:rPr lang="fr-FR" sz="3200" dirty="0">
                <a:latin typeface="Arial Narrow" panose="020B0606020202030204" pitchFamily="34" charset="0"/>
              </a:rPr>
              <a:t>Séquence pédagogique type sur les travaux de branchement</a:t>
            </a:r>
            <a:r>
              <a:rPr lang="fr-FR" sz="3200" dirty="0" smtClean="0">
                <a:latin typeface="Arial Narrow" panose="020B0606020202030204" pitchFamily="34" charset="0"/>
              </a:rPr>
              <a:t>.</a:t>
            </a:r>
            <a:endParaRPr lang="fr-FR" sz="3200" dirty="0">
              <a:latin typeface="Arial Narrow" panose="020B0606020202030204" pitchFamily="34" charset="0"/>
            </a:endParaRPr>
          </a:p>
        </p:txBody>
      </p:sp>
      <p:pic>
        <p:nvPicPr>
          <p:cNvPr id="8" name="Image 7"/>
          <p:cNvPicPr>
            <a:picLocks noChangeAspect="1"/>
          </p:cNvPicPr>
          <p:nvPr/>
        </p:nvPicPr>
        <p:blipFill rotWithShape="1">
          <a:blip r:embed="rId3"/>
          <a:srcRect t="19076" b="28925"/>
          <a:stretch/>
        </p:blipFill>
        <p:spPr>
          <a:xfrm>
            <a:off x="1746745" y="5705211"/>
            <a:ext cx="1758460" cy="914399"/>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916" y="60020"/>
            <a:ext cx="2712429" cy="1014885"/>
          </a:xfrm>
          <a:prstGeom prst="rect">
            <a:avLst/>
          </a:prstGeom>
        </p:spPr>
      </p:pic>
      <p:pic>
        <p:nvPicPr>
          <p:cNvPr id="2" name="Image 1"/>
          <p:cNvPicPr>
            <a:picLocks noChangeAspect="1"/>
          </p:cNvPicPr>
          <p:nvPr/>
        </p:nvPicPr>
        <p:blipFill>
          <a:blip r:embed="rId5"/>
          <a:stretch>
            <a:fillRect/>
          </a:stretch>
        </p:blipFill>
        <p:spPr>
          <a:xfrm>
            <a:off x="785651" y="3636169"/>
            <a:ext cx="2507796" cy="1085850"/>
          </a:xfrm>
          <a:prstGeom prst="rect">
            <a:avLst/>
          </a:prstGeom>
        </p:spPr>
      </p:pic>
      <p:pic>
        <p:nvPicPr>
          <p:cNvPr id="3" name="Image 2"/>
          <p:cNvPicPr>
            <a:picLocks noChangeAspect="1"/>
          </p:cNvPicPr>
          <p:nvPr/>
        </p:nvPicPr>
        <p:blipFill>
          <a:blip r:embed="rId6"/>
          <a:stretch>
            <a:fillRect/>
          </a:stretch>
        </p:blipFill>
        <p:spPr>
          <a:xfrm>
            <a:off x="8968270" y="5334000"/>
            <a:ext cx="1780908" cy="953266"/>
          </a:xfrm>
          <a:prstGeom prst="rect">
            <a:avLst/>
          </a:prstGeom>
        </p:spPr>
      </p:pic>
      <p:pic>
        <p:nvPicPr>
          <p:cNvPr id="9" name="Image 8"/>
          <p:cNvPicPr>
            <a:picLocks noChangeAspect="1"/>
          </p:cNvPicPr>
          <p:nvPr/>
        </p:nvPicPr>
        <p:blipFill>
          <a:blip r:embed="rId7"/>
          <a:stretch>
            <a:fillRect/>
          </a:stretch>
        </p:blipFill>
        <p:spPr>
          <a:xfrm>
            <a:off x="4934403" y="5524118"/>
            <a:ext cx="2505673" cy="1091279"/>
          </a:xfrm>
          <a:prstGeom prst="rect">
            <a:avLst/>
          </a:prstGeom>
        </p:spPr>
      </p:pic>
    </p:spTree>
    <p:extLst>
      <p:ext uri="{BB962C8B-B14F-4D97-AF65-F5344CB8AC3E}">
        <p14:creationId xmlns:p14="http://schemas.microsoft.com/office/powerpoint/2010/main" val="1819943374"/>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DF_BleuF">
  <a:themeElements>
    <a:clrScheme name="GRDF">
      <a:dk1>
        <a:sysClr val="windowText" lastClr="000000"/>
      </a:dk1>
      <a:lt1>
        <a:srgbClr val="FFFFFF"/>
      </a:lt1>
      <a:dk2>
        <a:srgbClr val="662483"/>
      </a:dk2>
      <a:lt2>
        <a:srgbClr val="CCCCC6"/>
      </a:lt2>
      <a:accent1>
        <a:srgbClr val="0053A1"/>
      </a:accent1>
      <a:accent2>
        <a:srgbClr val="009BC4"/>
      </a:accent2>
      <a:accent3>
        <a:srgbClr val="00B1AF"/>
      </a:accent3>
      <a:accent4>
        <a:srgbClr val="71B857"/>
      </a:accent4>
      <a:accent5>
        <a:srgbClr val="FAB200"/>
      </a:accent5>
      <a:accent6>
        <a:srgbClr val="9796A3"/>
      </a:accent6>
      <a:hlink>
        <a:srgbClr val="000000"/>
      </a:hlink>
      <a:folHlink>
        <a:srgbClr val="000000"/>
      </a:folHlink>
    </a:clrScheme>
    <a:fontScheme name="GRDF">
      <a:majorFont>
        <a:latin typeface="Avenir LT Std 65 Medium"/>
        <a:ea typeface=""/>
        <a:cs typeface=""/>
      </a:majorFont>
      <a:minorFont>
        <a:latin typeface="Avenir LT Std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2675</TotalTime>
  <Words>2620</Words>
  <Application>Microsoft Office PowerPoint</Application>
  <PresentationFormat>Grand écran</PresentationFormat>
  <Paragraphs>292</Paragraphs>
  <Slides>30</Slides>
  <Notes>27</Notes>
  <HiddenSlides>0</HiddenSlides>
  <MMClips>0</MMClips>
  <ScaleCrop>false</ScaleCrop>
  <HeadingPairs>
    <vt:vector size="8" baseType="variant">
      <vt:variant>
        <vt:lpstr>Polices utilisées</vt:lpstr>
      </vt:variant>
      <vt:variant>
        <vt:i4>7</vt:i4>
      </vt:variant>
      <vt:variant>
        <vt:lpstr>Thème</vt:lpstr>
      </vt:variant>
      <vt:variant>
        <vt:i4>2</vt:i4>
      </vt:variant>
      <vt:variant>
        <vt:lpstr>Serveurs OLE incorporés</vt:lpstr>
      </vt:variant>
      <vt:variant>
        <vt:i4>1</vt:i4>
      </vt:variant>
      <vt:variant>
        <vt:lpstr>Titres des diapositives</vt:lpstr>
      </vt:variant>
      <vt:variant>
        <vt:i4>30</vt:i4>
      </vt:variant>
    </vt:vector>
  </HeadingPairs>
  <TitlesOfParts>
    <vt:vector size="40" baseType="lpstr">
      <vt:lpstr>Arial</vt:lpstr>
      <vt:lpstr>Arial Narrow</vt:lpstr>
      <vt:lpstr>Avenir LT Std 55 Roman</vt:lpstr>
      <vt:lpstr>Avenir LT Std 65 Medium</vt:lpstr>
      <vt:lpstr>Calibri</vt:lpstr>
      <vt:lpstr>Calibri Light</vt:lpstr>
      <vt:lpstr>Times New Roman</vt:lpstr>
      <vt:lpstr>Thème Office</vt:lpstr>
      <vt:lpstr>GRDF_BleuF</vt:lpstr>
      <vt:lpstr>Presentation</vt:lpstr>
      <vt:lpstr>Grenoble, le 13 mars 2024</vt:lpstr>
      <vt:lpstr>Présentation PowerPoint</vt:lpstr>
      <vt:lpstr>Présentation PowerPoint</vt:lpstr>
      <vt:lpstr>Présentation PowerPoint</vt:lpstr>
      <vt:lpstr>Présentation PowerPoint</vt:lpstr>
      <vt:lpstr>Déploiement sur le territoire</vt:lpstr>
      <vt:lpstr>Déploiement sur le territoire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Evolution du parcours de formation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Outil collaboratif</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TAFERANT Nassima (Gaz Réseau Distribution France)</dc:creator>
  <cp:lastModifiedBy>Claude Pojolat</cp:lastModifiedBy>
  <cp:revision>217</cp:revision>
  <dcterms:created xsi:type="dcterms:W3CDTF">2019-04-25T12:22:15Z</dcterms:created>
  <dcterms:modified xsi:type="dcterms:W3CDTF">2024-03-11T09:41:40Z</dcterms:modified>
</cp:coreProperties>
</file>