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326" r:id="rId5"/>
    <p:sldId id="1172" r:id="rId6"/>
    <p:sldId id="1173" r:id="rId7"/>
    <p:sldId id="1174" r:id="rId8"/>
    <p:sldId id="1175" r:id="rId9"/>
    <p:sldId id="1176" r:id="rId10"/>
    <p:sldId id="1177" r:id="rId11"/>
    <p:sldId id="1178" r:id="rId12"/>
    <p:sldId id="1168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26"/>
            <p14:sldId id="1172"/>
            <p14:sldId id="1173"/>
            <p14:sldId id="1174"/>
            <p14:sldId id="1175"/>
            <p14:sldId id="1176"/>
            <p14:sldId id="1177"/>
            <p14:sldId id="1178"/>
            <p14:sldId id="11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171CA-8FA8-445D-AB80-7E73AF0599E5}" v="43" dt="2024-02-15T05:15:39.58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5469"/>
  </p:normalViewPr>
  <p:slideViewPr>
    <p:cSldViewPr showGuides="1">
      <p:cViewPr varScale="1">
        <p:scale>
          <a:sx n="86" d="100"/>
          <a:sy n="86" d="100"/>
        </p:scale>
        <p:origin x="1062" y="9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belle Moriceau" userId="384c33ad-1363-4625-9756-5b80da60ad02" providerId="ADAL" clId="{CCE171CA-8FA8-445D-AB80-7E73AF0599E5}"/>
    <pc:docChg chg="undo custSel addSld delSld modSld sldOrd modSection">
      <pc:chgData name="Anabelle Moriceau" userId="384c33ad-1363-4625-9756-5b80da60ad02" providerId="ADAL" clId="{CCE171CA-8FA8-445D-AB80-7E73AF0599E5}" dt="2024-02-15T07:36:08.557" v="1712" actId="14734"/>
      <pc:docMkLst>
        <pc:docMk/>
      </pc:docMkLst>
      <pc:sldChg chg="add del ord">
        <pc:chgData name="Anabelle Moriceau" userId="384c33ad-1363-4625-9756-5b80da60ad02" providerId="ADAL" clId="{CCE171CA-8FA8-445D-AB80-7E73AF0599E5}" dt="2024-02-15T04:52:47.060" v="1095" actId="47"/>
        <pc:sldMkLst>
          <pc:docMk/>
          <pc:sldMk cId="4226953300" sldId="279"/>
        </pc:sldMkLst>
      </pc:sldChg>
      <pc:sldChg chg="add del ord">
        <pc:chgData name="Anabelle Moriceau" userId="384c33ad-1363-4625-9756-5b80da60ad02" providerId="ADAL" clId="{CCE171CA-8FA8-445D-AB80-7E73AF0599E5}" dt="2024-02-15T04:46:13.860" v="961" actId="47"/>
        <pc:sldMkLst>
          <pc:docMk/>
          <pc:sldMk cId="2993429893" sldId="306"/>
        </pc:sldMkLst>
      </pc:sldChg>
      <pc:sldChg chg="addSp delSp modSp">
        <pc:chgData name="Anabelle Moriceau" userId="384c33ad-1363-4625-9756-5b80da60ad02" providerId="ADAL" clId="{CCE171CA-8FA8-445D-AB80-7E73AF0599E5}" dt="2024-02-15T04:57:50.838" v="1190"/>
        <pc:sldMkLst>
          <pc:docMk/>
          <pc:sldMk cId="624296918" sldId="326"/>
        </pc:sldMkLst>
        <pc:spChg chg="add del mod">
          <ac:chgData name="Anabelle Moriceau" userId="384c33ad-1363-4625-9756-5b80da60ad02" providerId="ADAL" clId="{CCE171CA-8FA8-445D-AB80-7E73AF0599E5}" dt="2024-02-15T04:57:50.838" v="1190"/>
          <ac:spMkLst>
            <pc:docMk/>
            <pc:sldMk cId="624296918" sldId="326"/>
            <ac:spMk id="3" creationId="{8A98690F-75BF-45FE-B316-524FF6C3ECF0}"/>
          </ac:spMkLst>
        </pc:spChg>
        <pc:spChg chg="add del mod">
          <ac:chgData name="Anabelle Moriceau" userId="384c33ad-1363-4625-9756-5b80da60ad02" providerId="ADAL" clId="{CCE171CA-8FA8-445D-AB80-7E73AF0599E5}" dt="2024-02-15T04:57:50.838" v="1190"/>
          <ac:spMkLst>
            <pc:docMk/>
            <pc:sldMk cId="624296918" sldId="326"/>
            <ac:spMk id="5" creationId="{E5B049C9-C5F2-7ECB-5497-4D2BFCEFC06A}"/>
          </ac:spMkLst>
        </pc:spChg>
        <pc:picChg chg="add del mod">
          <ac:chgData name="Anabelle Moriceau" userId="384c33ad-1363-4625-9756-5b80da60ad02" providerId="ADAL" clId="{CCE171CA-8FA8-445D-AB80-7E73AF0599E5}" dt="2024-02-15T04:57:50.838" v="1190"/>
          <ac:picMkLst>
            <pc:docMk/>
            <pc:sldMk cId="624296918" sldId="326"/>
            <ac:picMk id="4" creationId="{6E2349A8-0C92-CE79-7B7A-5DB1AF909484}"/>
          </ac:picMkLst>
        </pc:picChg>
      </pc:sldChg>
      <pc:sldChg chg="del">
        <pc:chgData name="Anabelle Moriceau" userId="384c33ad-1363-4625-9756-5b80da60ad02" providerId="ADAL" clId="{CCE171CA-8FA8-445D-AB80-7E73AF0599E5}" dt="2024-02-14T19:50:28.140" v="0" actId="47"/>
        <pc:sldMkLst>
          <pc:docMk/>
          <pc:sldMk cId="8142231" sldId="338"/>
        </pc:sldMkLst>
      </pc:sldChg>
      <pc:sldChg chg="del">
        <pc:chgData name="Anabelle Moriceau" userId="384c33ad-1363-4625-9756-5b80da60ad02" providerId="ADAL" clId="{CCE171CA-8FA8-445D-AB80-7E73AF0599E5}" dt="2024-02-14T19:50:31.381" v="1" actId="47"/>
        <pc:sldMkLst>
          <pc:docMk/>
          <pc:sldMk cId="888198671" sldId="339"/>
        </pc:sldMkLst>
      </pc:sldChg>
      <pc:sldChg chg="del ord">
        <pc:chgData name="Anabelle Moriceau" userId="384c33ad-1363-4625-9756-5b80da60ad02" providerId="ADAL" clId="{CCE171CA-8FA8-445D-AB80-7E73AF0599E5}" dt="2024-02-15T05:21:50.995" v="1670" actId="47"/>
        <pc:sldMkLst>
          <pc:docMk/>
          <pc:sldMk cId="1732700319" sldId="340"/>
        </pc:sldMkLst>
      </pc:sldChg>
      <pc:sldChg chg="del">
        <pc:chgData name="Anabelle Moriceau" userId="384c33ad-1363-4625-9756-5b80da60ad02" providerId="ADAL" clId="{CCE171CA-8FA8-445D-AB80-7E73AF0599E5}" dt="2024-02-14T19:50:34.471" v="2" actId="47"/>
        <pc:sldMkLst>
          <pc:docMk/>
          <pc:sldMk cId="2247178571" sldId="341"/>
        </pc:sldMkLst>
      </pc:sldChg>
      <pc:sldChg chg="del">
        <pc:chgData name="Anabelle Moriceau" userId="384c33ad-1363-4625-9756-5b80da60ad02" providerId="ADAL" clId="{CCE171CA-8FA8-445D-AB80-7E73AF0599E5}" dt="2024-02-14T19:50:35.552" v="3" actId="47"/>
        <pc:sldMkLst>
          <pc:docMk/>
          <pc:sldMk cId="3901439998" sldId="348"/>
        </pc:sldMkLst>
      </pc:sldChg>
      <pc:sldChg chg="del">
        <pc:chgData name="Anabelle Moriceau" userId="384c33ad-1363-4625-9756-5b80da60ad02" providerId="ADAL" clId="{CCE171CA-8FA8-445D-AB80-7E73AF0599E5}" dt="2024-02-14T19:50:36.755" v="4" actId="47"/>
        <pc:sldMkLst>
          <pc:docMk/>
          <pc:sldMk cId="3159957701" sldId="349"/>
        </pc:sldMkLst>
      </pc:sldChg>
      <pc:sldChg chg="del">
        <pc:chgData name="Anabelle Moriceau" userId="384c33ad-1363-4625-9756-5b80da60ad02" providerId="ADAL" clId="{CCE171CA-8FA8-445D-AB80-7E73AF0599E5}" dt="2024-02-14T19:50:37.841" v="5" actId="47"/>
        <pc:sldMkLst>
          <pc:docMk/>
          <pc:sldMk cId="1164132513" sldId="350"/>
        </pc:sldMkLst>
      </pc:sldChg>
      <pc:sldChg chg="del ord">
        <pc:chgData name="Anabelle Moriceau" userId="384c33ad-1363-4625-9756-5b80da60ad02" providerId="ADAL" clId="{CCE171CA-8FA8-445D-AB80-7E73AF0599E5}" dt="2024-02-15T05:21:52.147" v="1671" actId="47"/>
        <pc:sldMkLst>
          <pc:docMk/>
          <pc:sldMk cId="103714541" sldId="351"/>
        </pc:sldMkLst>
      </pc:sldChg>
      <pc:sldChg chg="del">
        <pc:chgData name="Anabelle Moriceau" userId="384c33ad-1363-4625-9756-5b80da60ad02" providerId="ADAL" clId="{CCE171CA-8FA8-445D-AB80-7E73AF0599E5}" dt="2024-02-14T19:50:47.156" v="6" actId="47"/>
        <pc:sldMkLst>
          <pc:docMk/>
          <pc:sldMk cId="1922467147" sldId="352"/>
        </pc:sldMkLst>
      </pc:sldChg>
      <pc:sldChg chg="add del ord">
        <pc:chgData name="Anabelle Moriceau" userId="384c33ad-1363-4625-9756-5b80da60ad02" providerId="ADAL" clId="{CCE171CA-8FA8-445D-AB80-7E73AF0599E5}" dt="2024-02-15T05:02:28.424" v="1208" actId="47"/>
        <pc:sldMkLst>
          <pc:docMk/>
          <pc:sldMk cId="874958677" sldId="1131"/>
        </pc:sldMkLst>
      </pc:sldChg>
      <pc:sldChg chg="modSp add del mod ord">
        <pc:chgData name="Anabelle Moriceau" userId="384c33ad-1363-4625-9756-5b80da60ad02" providerId="ADAL" clId="{CCE171CA-8FA8-445D-AB80-7E73AF0599E5}" dt="2024-02-15T05:05:31.335" v="1257" actId="47"/>
        <pc:sldMkLst>
          <pc:docMk/>
          <pc:sldMk cId="2989641736" sldId="1132"/>
        </pc:sldMkLst>
        <pc:spChg chg="mod">
          <ac:chgData name="Anabelle Moriceau" userId="384c33ad-1363-4625-9756-5b80da60ad02" providerId="ADAL" clId="{CCE171CA-8FA8-445D-AB80-7E73AF0599E5}" dt="2024-02-15T04:15:49.422" v="69" actId="13926"/>
          <ac:spMkLst>
            <pc:docMk/>
            <pc:sldMk cId="2989641736" sldId="1132"/>
            <ac:spMk id="7" creationId="{AC1EAD8B-83E0-0622-D11F-79DE237EAA0E}"/>
          </ac:spMkLst>
        </pc:spChg>
      </pc:sldChg>
      <pc:sldChg chg="add del ord">
        <pc:chgData name="Anabelle Moriceau" userId="384c33ad-1363-4625-9756-5b80da60ad02" providerId="ADAL" clId="{CCE171CA-8FA8-445D-AB80-7E73AF0599E5}" dt="2024-02-15T05:15:12.326" v="1455" actId="47"/>
        <pc:sldMkLst>
          <pc:docMk/>
          <pc:sldMk cId="3047690235" sldId="1165"/>
        </pc:sldMkLst>
      </pc:sldChg>
      <pc:sldChg chg="add del ord">
        <pc:chgData name="Anabelle Moriceau" userId="384c33ad-1363-4625-9756-5b80da60ad02" providerId="ADAL" clId="{CCE171CA-8FA8-445D-AB80-7E73AF0599E5}" dt="2024-02-15T04:31:33.698" v="508" actId="47"/>
        <pc:sldMkLst>
          <pc:docMk/>
          <pc:sldMk cId="1641624873" sldId="1166"/>
        </pc:sldMkLst>
      </pc:sldChg>
      <pc:sldChg chg="add del ord">
        <pc:chgData name="Anabelle Moriceau" userId="384c33ad-1363-4625-9756-5b80da60ad02" providerId="ADAL" clId="{CCE171CA-8FA8-445D-AB80-7E73AF0599E5}" dt="2024-02-15T04:42:00.359" v="893" actId="47"/>
        <pc:sldMkLst>
          <pc:docMk/>
          <pc:sldMk cId="2551951824" sldId="1167"/>
        </pc:sldMkLst>
      </pc:sldChg>
      <pc:sldChg chg="modSp add mod ord">
        <pc:chgData name="Anabelle Moriceau" userId="384c33ad-1363-4625-9756-5b80da60ad02" providerId="ADAL" clId="{CCE171CA-8FA8-445D-AB80-7E73AF0599E5}" dt="2024-02-15T05:03:02.012" v="1209" actId="1582"/>
        <pc:sldMkLst>
          <pc:docMk/>
          <pc:sldMk cId="1093853911" sldId="1168"/>
        </pc:sldMkLst>
        <pc:spChg chg="mod">
          <ac:chgData name="Anabelle Moriceau" userId="384c33ad-1363-4625-9756-5b80da60ad02" providerId="ADAL" clId="{CCE171CA-8FA8-445D-AB80-7E73AF0599E5}" dt="2024-02-15T05:03:02.012" v="1209" actId="1582"/>
          <ac:spMkLst>
            <pc:docMk/>
            <pc:sldMk cId="1093853911" sldId="1168"/>
            <ac:spMk id="605" creationId="{00000000-0000-0000-0000-000000000000}"/>
          </ac:spMkLst>
        </pc:spChg>
      </pc:sldChg>
      <pc:sldChg chg="add del ord">
        <pc:chgData name="Anabelle Moriceau" userId="384c33ad-1363-4625-9756-5b80da60ad02" providerId="ADAL" clId="{CCE171CA-8FA8-445D-AB80-7E73AF0599E5}" dt="2024-02-15T05:03:10.694" v="1210" actId="47"/>
        <pc:sldMkLst>
          <pc:docMk/>
          <pc:sldMk cId="180351554" sldId="1170"/>
        </pc:sldMkLst>
      </pc:sldChg>
      <pc:sldChg chg="modSp add del mod ord">
        <pc:chgData name="Anabelle Moriceau" userId="384c33ad-1363-4625-9756-5b80da60ad02" providerId="ADAL" clId="{CCE171CA-8FA8-445D-AB80-7E73AF0599E5}" dt="2024-02-15T05:05:20.206" v="1256" actId="47"/>
        <pc:sldMkLst>
          <pc:docMk/>
          <pc:sldMk cId="2579116861" sldId="1171"/>
        </pc:sldMkLst>
        <pc:spChg chg="mod">
          <ac:chgData name="Anabelle Moriceau" userId="384c33ad-1363-4625-9756-5b80da60ad02" providerId="ADAL" clId="{CCE171CA-8FA8-445D-AB80-7E73AF0599E5}" dt="2024-02-14T19:52:44.085" v="8" actId="27636"/>
          <ac:spMkLst>
            <pc:docMk/>
            <pc:sldMk cId="2579116861" sldId="1171"/>
            <ac:spMk id="2" creationId="{EDC0044F-A090-064B-57E0-00E089289E95}"/>
          </ac:spMkLst>
        </pc:spChg>
      </pc:sldChg>
      <pc:sldChg chg="addSp delSp modSp add mod">
        <pc:chgData name="Anabelle Moriceau" userId="384c33ad-1363-4625-9756-5b80da60ad02" providerId="ADAL" clId="{CCE171CA-8FA8-445D-AB80-7E73AF0599E5}" dt="2024-02-15T05:03:40.108" v="1211"/>
        <pc:sldMkLst>
          <pc:docMk/>
          <pc:sldMk cId="2610575230" sldId="1172"/>
        </pc:sldMkLst>
        <pc:spChg chg="del">
          <ac:chgData name="Anabelle Moriceau" userId="384c33ad-1363-4625-9756-5b80da60ad02" providerId="ADAL" clId="{CCE171CA-8FA8-445D-AB80-7E73AF0599E5}" dt="2024-02-15T04:13:54.787" v="16" actId="478"/>
          <ac:spMkLst>
            <pc:docMk/>
            <pc:sldMk cId="2610575230" sldId="1172"/>
            <ac:spMk id="2" creationId="{C9E6FBF2-5D1A-87E6-69F9-C55C46B2256E}"/>
          </ac:spMkLst>
        </pc:spChg>
        <pc:spChg chg="mod">
          <ac:chgData name="Anabelle Moriceau" userId="384c33ad-1363-4625-9756-5b80da60ad02" providerId="ADAL" clId="{CCE171CA-8FA8-445D-AB80-7E73AF0599E5}" dt="2024-02-15T04:26:47.068" v="313" actId="1036"/>
          <ac:spMkLst>
            <pc:docMk/>
            <pc:sldMk cId="2610575230" sldId="1172"/>
            <ac:spMk id="4" creationId="{21C93D26-BC2A-C0CD-603E-F902511C1DB2}"/>
          </ac:spMkLst>
        </pc:spChg>
        <pc:spChg chg="add del mod">
          <ac:chgData name="Anabelle Moriceau" userId="384c33ad-1363-4625-9756-5b80da60ad02" providerId="ADAL" clId="{CCE171CA-8FA8-445D-AB80-7E73AF0599E5}" dt="2024-02-15T04:13:58.055" v="17" actId="478"/>
          <ac:spMkLst>
            <pc:docMk/>
            <pc:sldMk cId="2610575230" sldId="1172"/>
            <ac:spMk id="6" creationId="{D7A37DF0-9010-22B2-B35F-A081E4903AF8}"/>
          </ac:spMkLst>
        </pc:spChg>
        <pc:spChg chg="add mod">
          <ac:chgData name="Anabelle Moriceau" userId="384c33ad-1363-4625-9756-5b80da60ad02" providerId="ADAL" clId="{CCE171CA-8FA8-445D-AB80-7E73AF0599E5}" dt="2024-02-15T04:28:22.554" v="418" actId="6549"/>
          <ac:spMkLst>
            <pc:docMk/>
            <pc:sldMk cId="2610575230" sldId="1172"/>
            <ac:spMk id="15" creationId="{E4845BC9-CF82-FA05-2150-D3BBEB81F0F5}"/>
          </ac:spMkLst>
        </pc:spChg>
        <pc:spChg chg="add mod">
          <ac:chgData name="Anabelle Moriceau" userId="384c33ad-1363-4625-9756-5b80da60ad02" providerId="ADAL" clId="{CCE171CA-8FA8-445D-AB80-7E73AF0599E5}" dt="2024-02-15T04:27:39.606" v="388" actId="14100"/>
          <ac:spMkLst>
            <pc:docMk/>
            <pc:sldMk cId="2610575230" sldId="1172"/>
            <ac:spMk id="16" creationId="{C939D456-172B-FAB6-3AAC-7360A0312C5E}"/>
          </ac:spMkLst>
        </pc:spChg>
        <pc:picChg chg="add mod">
          <ac:chgData name="Anabelle Moriceau" userId="384c33ad-1363-4625-9756-5b80da60ad02" providerId="ADAL" clId="{CCE171CA-8FA8-445D-AB80-7E73AF0599E5}" dt="2024-02-15T04:28:40.570" v="420" actId="1076"/>
          <ac:picMkLst>
            <pc:docMk/>
            <pc:sldMk cId="2610575230" sldId="1172"/>
            <ac:picMk id="8" creationId="{2040FFCB-AF67-EEC3-B81D-EC496F1CA4EA}"/>
          </ac:picMkLst>
        </pc:picChg>
        <pc:picChg chg="add mod">
          <ac:chgData name="Anabelle Moriceau" userId="384c33ad-1363-4625-9756-5b80da60ad02" providerId="ADAL" clId="{CCE171CA-8FA8-445D-AB80-7E73AF0599E5}" dt="2024-02-15T04:28:07.194" v="399" actId="1076"/>
          <ac:picMkLst>
            <pc:docMk/>
            <pc:sldMk cId="2610575230" sldId="1172"/>
            <ac:picMk id="10" creationId="{6F6D46AC-E0A3-8A80-6EF3-9AD9C51371D8}"/>
          </ac:picMkLst>
        </pc:picChg>
        <pc:picChg chg="add mod">
          <ac:chgData name="Anabelle Moriceau" userId="384c33ad-1363-4625-9756-5b80da60ad02" providerId="ADAL" clId="{CCE171CA-8FA8-445D-AB80-7E73AF0599E5}" dt="2024-02-15T04:25:59.778" v="300" actId="1076"/>
          <ac:picMkLst>
            <pc:docMk/>
            <pc:sldMk cId="2610575230" sldId="1172"/>
            <ac:picMk id="12" creationId="{EF80CE2D-B37E-828F-59E4-EEA38ED0E597}"/>
          </ac:picMkLst>
        </pc:picChg>
        <pc:picChg chg="add mod">
          <ac:chgData name="Anabelle Moriceau" userId="384c33ad-1363-4625-9756-5b80da60ad02" providerId="ADAL" clId="{CCE171CA-8FA8-445D-AB80-7E73AF0599E5}" dt="2024-02-15T04:28:01.838" v="397" actId="1036"/>
          <ac:picMkLst>
            <pc:docMk/>
            <pc:sldMk cId="2610575230" sldId="1172"/>
            <ac:picMk id="14" creationId="{07633D8F-2C77-AD3F-4CEA-3D184AC29DC8}"/>
          </ac:picMkLst>
        </pc:picChg>
        <pc:picChg chg="add mod">
          <ac:chgData name="Anabelle Moriceau" userId="384c33ad-1363-4625-9756-5b80da60ad02" providerId="ADAL" clId="{CCE171CA-8FA8-445D-AB80-7E73AF0599E5}" dt="2024-02-15T05:03:40.108" v="1211"/>
          <ac:picMkLst>
            <pc:docMk/>
            <pc:sldMk cId="2610575230" sldId="1172"/>
            <ac:picMk id="17" creationId="{3FC9A2D4-924E-019B-6518-64D9CD8FDB29}"/>
          </ac:picMkLst>
        </pc:picChg>
        <pc:picChg chg="add mod">
          <ac:chgData name="Anabelle Moriceau" userId="384c33ad-1363-4625-9756-5b80da60ad02" providerId="ADAL" clId="{CCE171CA-8FA8-445D-AB80-7E73AF0599E5}" dt="2024-02-15T05:03:40.108" v="1211"/>
          <ac:picMkLst>
            <pc:docMk/>
            <pc:sldMk cId="2610575230" sldId="1172"/>
            <ac:picMk id="18" creationId="{AC0F7B43-9E3C-C196-0396-F7F2077E2736}"/>
          </ac:picMkLst>
        </pc:picChg>
      </pc:sldChg>
      <pc:sldChg chg="new del">
        <pc:chgData name="Anabelle Moriceau" userId="384c33ad-1363-4625-9756-5b80da60ad02" providerId="ADAL" clId="{CCE171CA-8FA8-445D-AB80-7E73AF0599E5}" dt="2024-02-14T19:53:59.700" v="14" actId="47"/>
        <pc:sldMkLst>
          <pc:docMk/>
          <pc:sldMk cId="4134231606" sldId="1172"/>
        </pc:sldMkLst>
      </pc:sldChg>
      <pc:sldChg chg="addSp delSp modSp add mod">
        <pc:chgData name="Anabelle Moriceau" userId="384c33ad-1363-4625-9756-5b80da60ad02" providerId="ADAL" clId="{CCE171CA-8FA8-445D-AB80-7E73AF0599E5}" dt="2024-02-15T04:47:52.153" v="980" actId="14100"/>
        <pc:sldMkLst>
          <pc:docMk/>
          <pc:sldMk cId="3671663929" sldId="1173"/>
        </pc:sldMkLst>
        <pc:spChg chg="del">
          <ac:chgData name="Anabelle Moriceau" userId="384c33ad-1363-4625-9756-5b80da60ad02" providerId="ADAL" clId="{CCE171CA-8FA8-445D-AB80-7E73AF0599E5}" dt="2024-02-15T04:28:59.926" v="422" actId="478"/>
          <ac:spMkLst>
            <pc:docMk/>
            <pc:sldMk cId="3671663929" sldId="1173"/>
            <ac:spMk id="4" creationId="{21C93D26-BC2A-C0CD-603E-F902511C1DB2}"/>
          </ac:spMkLst>
        </pc:spChg>
        <pc:spChg chg="add del mod">
          <ac:chgData name="Anabelle Moriceau" userId="384c33ad-1363-4625-9756-5b80da60ad02" providerId="ADAL" clId="{CCE171CA-8FA8-445D-AB80-7E73AF0599E5}" dt="2024-02-15T04:29:01.477" v="423" actId="478"/>
          <ac:spMkLst>
            <pc:docMk/>
            <pc:sldMk cId="3671663929" sldId="1173"/>
            <ac:spMk id="5" creationId="{6C6AA218-2A12-6239-4789-27AFCC056554}"/>
          </ac:spMkLst>
        </pc:spChg>
        <pc:spChg chg="add mod">
          <ac:chgData name="Anabelle Moriceau" userId="384c33ad-1363-4625-9756-5b80da60ad02" providerId="ADAL" clId="{CCE171CA-8FA8-445D-AB80-7E73AF0599E5}" dt="2024-02-15T04:29:43.241" v="435" actId="1035"/>
          <ac:spMkLst>
            <pc:docMk/>
            <pc:sldMk cId="3671663929" sldId="1173"/>
            <ac:spMk id="6" creationId="{23F82079-0B90-1CDD-A050-E52F4C3D8155}"/>
          </ac:spMkLst>
        </pc:spChg>
        <pc:spChg chg="add mod">
          <ac:chgData name="Anabelle Moriceau" userId="384c33ad-1363-4625-9756-5b80da60ad02" providerId="ADAL" clId="{CCE171CA-8FA8-445D-AB80-7E73AF0599E5}" dt="2024-02-15T04:29:43.241" v="435" actId="1035"/>
          <ac:spMkLst>
            <pc:docMk/>
            <pc:sldMk cId="3671663929" sldId="1173"/>
            <ac:spMk id="7" creationId="{E33D6064-D3D3-E56E-9929-03C7C2094772}"/>
          </ac:spMkLst>
        </pc:spChg>
        <pc:spChg chg="add mod">
          <ac:chgData name="Anabelle Moriceau" userId="384c33ad-1363-4625-9756-5b80da60ad02" providerId="ADAL" clId="{CCE171CA-8FA8-445D-AB80-7E73AF0599E5}" dt="2024-02-15T04:29:43.241" v="435" actId="1035"/>
          <ac:spMkLst>
            <pc:docMk/>
            <pc:sldMk cId="3671663929" sldId="1173"/>
            <ac:spMk id="9" creationId="{E144A05A-7787-0032-3D95-C43C16EB5400}"/>
          </ac:spMkLst>
        </pc:spChg>
        <pc:spChg chg="add mod">
          <ac:chgData name="Anabelle Moriceau" userId="384c33ad-1363-4625-9756-5b80da60ad02" providerId="ADAL" clId="{CCE171CA-8FA8-445D-AB80-7E73AF0599E5}" dt="2024-02-15T04:29:43.241" v="435" actId="1035"/>
          <ac:spMkLst>
            <pc:docMk/>
            <pc:sldMk cId="3671663929" sldId="1173"/>
            <ac:spMk id="13" creationId="{6A6A87D4-1093-915D-CB1F-FA88B61ED83B}"/>
          </ac:spMkLst>
        </pc:spChg>
        <pc:spChg chg="del">
          <ac:chgData name="Anabelle Moriceau" userId="384c33ad-1363-4625-9756-5b80da60ad02" providerId="ADAL" clId="{CCE171CA-8FA8-445D-AB80-7E73AF0599E5}" dt="2024-02-15T04:29:23.387" v="429" actId="478"/>
          <ac:spMkLst>
            <pc:docMk/>
            <pc:sldMk cId="3671663929" sldId="1173"/>
            <ac:spMk id="15" creationId="{E4845BC9-CF82-FA05-2150-D3BBEB81F0F5}"/>
          </ac:spMkLst>
        </pc:spChg>
        <pc:spChg chg="del">
          <ac:chgData name="Anabelle Moriceau" userId="384c33ad-1363-4625-9756-5b80da60ad02" providerId="ADAL" clId="{CCE171CA-8FA8-445D-AB80-7E73AF0599E5}" dt="2024-02-15T04:29:23.387" v="429" actId="478"/>
          <ac:spMkLst>
            <pc:docMk/>
            <pc:sldMk cId="3671663929" sldId="1173"/>
            <ac:spMk id="16" creationId="{C939D456-172B-FAB6-3AAC-7360A0312C5E}"/>
          </ac:spMkLst>
        </pc:spChg>
        <pc:spChg chg="add mod">
          <ac:chgData name="Anabelle Moriceau" userId="384c33ad-1363-4625-9756-5b80da60ad02" providerId="ADAL" clId="{CCE171CA-8FA8-445D-AB80-7E73AF0599E5}" dt="2024-02-15T04:29:43.241" v="435" actId="1035"/>
          <ac:spMkLst>
            <pc:docMk/>
            <pc:sldMk cId="3671663929" sldId="1173"/>
            <ac:spMk id="21" creationId="{600859D7-37C7-6C5D-9A76-F409F0BD757F}"/>
          </ac:spMkLst>
        </pc:spChg>
        <pc:spChg chg="add mod">
          <ac:chgData name="Anabelle Moriceau" userId="384c33ad-1363-4625-9756-5b80da60ad02" providerId="ADAL" clId="{CCE171CA-8FA8-445D-AB80-7E73AF0599E5}" dt="2024-02-15T04:29:43.241" v="435" actId="1035"/>
          <ac:spMkLst>
            <pc:docMk/>
            <pc:sldMk cId="3671663929" sldId="1173"/>
            <ac:spMk id="22" creationId="{129AE409-1F2B-3DE0-4230-DA912FAE9294}"/>
          </ac:spMkLst>
        </pc:spChg>
        <pc:spChg chg="add mod">
          <ac:chgData name="Anabelle Moriceau" userId="384c33ad-1363-4625-9756-5b80da60ad02" providerId="ADAL" clId="{CCE171CA-8FA8-445D-AB80-7E73AF0599E5}" dt="2024-02-15T04:47:52.153" v="980" actId="14100"/>
          <ac:spMkLst>
            <pc:docMk/>
            <pc:sldMk cId="3671663929" sldId="1173"/>
            <ac:spMk id="26" creationId="{A3C1BEE8-617E-A9A6-8513-2DA56834FF92}"/>
          </ac:spMkLst>
        </pc:spChg>
        <pc:picChg chg="mod">
          <ac:chgData name="Anabelle Moriceau" userId="384c33ad-1363-4625-9756-5b80da60ad02" providerId="ADAL" clId="{CCE171CA-8FA8-445D-AB80-7E73AF0599E5}" dt="2024-02-15T04:29:17.239" v="427" actId="1076"/>
          <ac:picMkLst>
            <pc:docMk/>
            <pc:sldMk cId="3671663929" sldId="1173"/>
            <ac:picMk id="8" creationId="{2040FFCB-AF67-EEC3-B81D-EC496F1CA4EA}"/>
          </ac:picMkLst>
        </pc:picChg>
        <pc:picChg chg="mod">
          <ac:chgData name="Anabelle Moriceau" userId="384c33ad-1363-4625-9756-5b80da60ad02" providerId="ADAL" clId="{CCE171CA-8FA8-445D-AB80-7E73AF0599E5}" dt="2024-02-15T04:29:19.508" v="428" actId="1076"/>
          <ac:picMkLst>
            <pc:docMk/>
            <pc:sldMk cId="3671663929" sldId="1173"/>
            <ac:picMk id="10" creationId="{6F6D46AC-E0A3-8A80-6EF3-9AD9C51371D8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11" creationId="{5C553F41-EA29-013B-4318-E723EC481CA4}"/>
          </ac:picMkLst>
        </pc:picChg>
        <pc:picChg chg="del">
          <ac:chgData name="Anabelle Moriceau" userId="384c33ad-1363-4625-9756-5b80da60ad02" providerId="ADAL" clId="{CCE171CA-8FA8-445D-AB80-7E73AF0599E5}" dt="2024-02-15T04:29:23.387" v="429" actId="478"/>
          <ac:picMkLst>
            <pc:docMk/>
            <pc:sldMk cId="3671663929" sldId="1173"/>
            <ac:picMk id="12" creationId="{EF80CE2D-B37E-828F-59E4-EEA38ED0E597}"/>
          </ac:picMkLst>
        </pc:picChg>
        <pc:picChg chg="del">
          <ac:chgData name="Anabelle Moriceau" userId="384c33ad-1363-4625-9756-5b80da60ad02" providerId="ADAL" clId="{CCE171CA-8FA8-445D-AB80-7E73AF0599E5}" dt="2024-02-15T04:29:23.387" v="429" actId="478"/>
          <ac:picMkLst>
            <pc:docMk/>
            <pc:sldMk cId="3671663929" sldId="1173"/>
            <ac:picMk id="14" creationId="{07633D8F-2C77-AD3F-4CEA-3D184AC29DC8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17" creationId="{CC26E76C-3C54-07FC-4FB0-8EACC08B65A9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18" creationId="{887FB6CB-D4B7-DE85-3D56-035477C0CA49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19" creationId="{F403E9AD-26F7-F5E6-590C-509213B5FFA6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20" creationId="{F1B425D3-FA73-A544-EEB5-4E9B09F092CA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23" creationId="{DCBCE5BB-829C-3396-425A-37D51A14235B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24" creationId="{D1617AB5-7D09-4CFF-1D98-ED265AF7F980}"/>
          </ac:picMkLst>
        </pc:picChg>
        <pc:picChg chg="add mod">
          <ac:chgData name="Anabelle Moriceau" userId="384c33ad-1363-4625-9756-5b80da60ad02" providerId="ADAL" clId="{CCE171CA-8FA8-445D-AB80-7E73AF0599E5}" dt="2024-02-15T04:29:43.241" v="435" actId="1035"/>
          <ac:picMkLst>
            <pc:docMk/>
            <pc:sldMk cId="3671663929" sldId="1173"/>
            <ac:picMk id="25" creationId="{D333293D-919F-6E2B-B83A-6CBD1F0ABF2C}"/>
          </ac:picMkLst>
        </pc:picChg>
      </pc:sldChg>
      <pc:sldChg chg="addSp delSp modSp add mod">
        <pc:chgData name="Anabelle Moriceau" userId="384c33ad-1363-4625-9756-5b80da60ad02" providerId="ADAL" clId="{CCE171CA-8FA8-445D-AB80-7E73AF0599E5}" dt="2024-02-15T04:47:38.098" v="977" actId="403"/>
        <pc:sldMkLst>
          <pc:docMk/>
          <pc:sldMk cId="1650666811" sldId="1174"/>
        </pc:sldMkLst>
        <pc:spChg chg="add del mod">
          <ac:chgData name="Anabelle Moriceau" userId="384c33ad-1363-4625-9756-5b80da60ad02" providerId="ADAL" clId="{CCE171CA-8FA8-445D-AB80-7E73AF0599E5}" dt="2024-02-15T04:33:07.583" v="527" actId="478"/>
          <ac:spMkLst>
            <pc:docMk/>
            <pc:sldMk cId="1650666811" sldId="1174"/>
            <ac:spMk id="2" creationId="{6146B0F5-F0BE-11D1-6AB1-324925305B7E}"/>
          </ac:spMkLst>
        </pc:spChg>
        <pc:spChg chg="add del mod">
          <ac:chgData name="Anabelle Moriceau" userId="384c33ad-1363-4625-9756-5b80da60ad02" providerId="ADAL" clId="{CCE171CA-8FA8-445D-AB80-7E73AF0599E5}" dt="2024-02-15T04:33:24.660" v="529" actId="478"/>
          <ac:spMkLst>
            <pc:docMk/>
            <pc:sldMk cId="1650666811" sldId="1174"/>
            <ac:spMk id="4" creationId="{2A2C76FA-28D6-5FA9-CDFD-3A2CD67E050F}"/>
          </ac:spMkLst>
        </pc:spChg>
        <pc:spChg chg="add mod">
          <ac:chgData name="Anabelle Moriceau" userId="384c33ad-1363-4625-9756-5b80da60ad02" providerId="ADAL" clId="{CCE171CA-8FA8-445D-AB80-7E73AF0599E5}" dt="2024-02-15T04:46:01.741" v="960" actId="5793"/>
          <ac:spMkLst>
            <pc:docMk/>
            <pc:sldMk cId="1650666811" sldId="1174"/>
            <ac:spMk id="5" creationId="{E3F8A310-49A6-8F45-6EEB-5A80301197A6}"/>
          </ac:spMkLst>
        </pc:spChg>
        <pc:spChg chg="add mod">
          <ac:chgData name="Anabelle Moriceau" userId="384c33ad-1363-4625-9756-5b80da60ad02" providerId="ADAL" clId="{CCE171CA-8FA8-445D-AB80-7E73AF0599E5}" dt="2024-02-15T04:38:47.600" v="717" actId="1076"/>
          <ac:spMkLst>
            <pc:docMk/>
            <pc:sldMk cId="1650666811" sldId="1174"/>
            <ac:spMk id="12" creationId="{E30D1E92-7A4E-4BD3-AEFB-003FC9F5CD8A}"/>
          </ac:spMkLst>
        </pc:spChg>
        <pc:spChg chg="add mod">
          <ac:chgData name="Anabelle Moriceau" userId="384c33ad-1363-4625-9756-5b80da60ad02" providerId="ADAL" clId="{CCE171CA-8FA8-445D-AB80-7E73AF0599E5}" dt="2024-02-15T04:40:05.938" v="811" actId="20577"/>
          <ac:spMkLst>
            <pc:docMk/>
            <pc:sldMk cId="1650666811" sldId="1174"/>
            <ac:spMk id="14" creationId="{6A841187-D038-0392-BCE3-103D806176D8}"/>
          </ac:spMkLst>
        </pc:spChg>
        <pc:spChg chg="add del mod">
          <ac:chgData name="Anabelle Moriceau" userId="384c33ad-1363-4625-9756-5b80da60ad02" providerId="ADAL" clId="{CCE171CA-8FA8-445D-AB80-7E73AF0599E5}" dt="2024-02-15T04:35:04.975" v="538" actId="478"/>
          <ac:spMkLst>
            <pc:docMk/>
            <pc:sldMk cId="1650666811" sldId="1174"/>
            <ac:spMk id="15" creationId="{F1761D43-045F-3E4D-5809-32CDFCDD50E7}"/>
          </ac:spMkLst>
        </pc:spChg>
        <pc:spChg chg="add mod">
          <ac:chgData name="Anabelle Moriceau" userId="384c33ad-1363-4625-9756-5b80da60ad02" providerId="ADAL" clId="{CCE171CA-8FA8-445D-AB80-7E73AF0599E5}" dt="2024-02-15T04:34:45.668" v="536" actId="207"/>
          <ac:spMkLst>
            <pc:docMk/>
            <pc:sldMk cId="1650666811" sldId="1174"/>
            <ac:spMk id="16" creationId="{BBF52466-AC29-75CF-9EE0-63FD79CDF604}"/>
          </ac:spMkLst>
        </pc:spChg>
        <pc:spChg chg="mod">
          <ac:chgData name="Anabelle Moriceau" userId="384c33ad-1363-4625-9756-5b80da60ad02" providerId="ADAL" clId="{CCE171CA-8FA8-445D-AB80-7E73AF0599E5}" dt="2024-02-15T04:47:38.098" v="977" actId="403"/>
          <ac:spMkLst>
            <pc:docMk/>
            <pc:sldMk cId="1650666811" sldId="1174"/>
            <ac:spMk id="26" creationId="{A3C1BEE8-617E-A9A6-8513-2DA56834FF92}"/>
          </ac:spMkLst>
        </pc:spChg>
        <pc:spChg chg="add mod">
          <ac:chgData name="Anabelle Moriceau" userId="384c33ad-1363-4625-9756-5b80da60ad02" providerId="ADAL" clId="{CCE171CA-8FA8-445D-AB80-7E73AF0599E5}" dt="2024-02-15T04:35:12.121" v="543" actId="20577"/>
          <ac:spMkLst>
            <pc:docMk/>
            <pc:sldMk cId="1650666811" sldId="1174"/>
            <ac:spMk id="27" creationId="{A67542C6-21E6-07E1-E127-67E05B6D7B7E}"/>
          </ac:spMkLst>
        </pc:spChg>
        <pc:spChg chg="add mod">
          <ac:chgData name="Anabelle Moriceau" userId="384c33ad-1363-4625-9756-5b80da60ad02" providerId="ADAL" clId="{CCE171CA-8FA8-445D-AB80-7E73AF0599E5}" dt="2024-02-15T04:34:45.668" v="536" actId="207"/>
          <ac:spMkLst>
            <pc:docMk/>
            <pc:sldMk cId="1650666811" sldId="1174"/>
            <ac:spMk id="28" creationId="{197A209E-5D8E-A58B-756B-E0BDEF575BBC}"/>
          </ac:spMkLst>
        </pc:spChg>
        <pc:spChg chg="add mod">
          <ac:chgData name="Anabelle Moriceau" userId="384c33ad-1363-4625-9756-5b80da60ad02" providerId="ADAL" clId="{CCE171CA-8FA8-445D-AB80-7E73AF0599E5}" dt="2024-02-15T04:34:45.668" v="536" actId="207"/>
          <ac:spMkLst>
            <pc:docMk/>
            <pc:sldMk cId="1650666811" sldId="1174"/>
            <ac:spMk id="29" creationId="{E2D6869C-CF58-29F8-4D71-248A71EC90DE}"/>
          </ac:spMkLst>
        </pc:spChg>
        <pc:spChg chg="add mod">
          <ac:chgData name="Anabelle Moriceau" userId="384c33ad-1363-4625-9756-5b80da60ad02" providerId="ADAL" clId="{CCE171CA-8FA8-445D-AB80-7E73AF0599E5}" dt="2024-02-15T04:34:45.668" v="536" actId="207"/>
          <ac:spMkLst>
            <pc:docMk/>
            <pc:sldMk cId="1650666811" sldId="1174"/>
            <ac:spMk id="30" creationId="{BCA03877-D526-D772-F942-547F87C8C915}"/>
          </ac:spMkLst>
        </pc:spChg>
        <pc:spChg chg="add mod">
          <ac:chgData name="Anabelle Moriceau" userId="384c33ad-1363-4625-9756-5b80da60ad02" providerId="ADAL" clId="{CCE171CA-8FA8-445D-AB80-7E73AF0599E5}" dt="2024-02-15T04:35:08.349" v="539" actId="1076"/>
          <ac:spMkLst>
            <pc:docMk/>
            <pc:sldMk cId="1650666811" sldId="1174"/>
            <ac:spMk id="31" creationId="{7906AF34-1202-6F79-5A4A-269A6CC8625C}"/>
          </ac:spMkLst>
        </pc:spChg>
        <pc:spChg chg="add mod">
          <ac:chgData name="Anabelle Moriceau" userId="384c33ad-1363-4625-9756-5b80da60ad02" providerId="ADAL" clId="{CCE171CA-8FA8-445D-AB80-7E73AF0599E5}" dt="2024-02-15T04:38:21.901" v="683" actId="1076"/>
          <ac:spMkLst>
            <pc:docMk/>
            <pc:sldMk cId="1650666811" sldId="1174"/>
            <ac:spMk id="32" creationId="{ADCA912D-A7BC-8195-3D48-7A9815CC1DB0}"/>
          </ac:spMkLst>
        </pc:spChg>
        <pc:spChg chg="add mod">
          <ac:chgData name="Anabelle Moriceau" userId="384c33ad-1363-4625-9756-5b80da60ad02" providerId="ADAL" clId="{CCE171CA-8FA8-445D-AB80-7E73AF0599E5}" dt="2024-02-15T04:41:22.701" v="872" actId="20577"/>
          <ac:spMkLst>
            <pc:docMk/>
            <pc:sldMk cId="1650666811" sldId="1174"/>
            <ac:spMk id="33" creationId="{86230A74-2C1C-1AC7-E4E1-2234478AA586}"/>
          </ac:spMkLst>
        </pc:spChg>
        <pc:spChg chg="add mod">
          <ac:chgData name="Anabelle Moriceau" userId="384c33ad-1363-4625-9756-5b80da60ad02" providerId="ADAL" clId="{CCE171CA-8FA8-445D-AB80-7E73AF0599E5}" dt="2024-02-15T04:41:46.469" v="892" actId="20577"/>
          <ac:spMkLst>
            <pc:docMk/>
            <pc:sldMk cId="1650666811" sldId="1174"/>
            <ac:spMk id="34" creationId="{1A00A3AA-F409-0F37-7932-01270A0F142B}"/>
          </ac:spMkLst>
        </pc:spChg>
        <pc:picChg chg="mod">
          <ac:chgData name="Anabelle Moriceau" userId="384c33ad-1363-4625-9756-5b80da60ad02" providerId="ADAL" clId="{CCE171CA-8FA8-445D-AB80-7E73AF0599E5}" dt="2024-02-15T04:38:52.828" v="719" actId="1076"/>
          <ac:picMkLst>
            <pc:docMk/>
            <pc:sldMk cId="1650666811" sldId="1174"/>
            <ac:picMk id="17" creationId="{CC26E76C-3C54-07FC-4FB0-8EACC08B65A9}"/>
          </ac:picMkLst>
        </pc:picChg>
      </pc:sldChg>
      <pc:sldChg chg="addSp delSp modSp add mod">
        <pc:chgData name="Anabelle Moriceau" userId="384c33ad-1363-4625-9756-5b80da60ad02" providerId="ADAL" clId="{CCE171CA-8FA8-445D-AB80-7E73AF0599E5}" dt="2024-02-15T04:48:06.715" v="987" actId="1037"/>
        <pc:sldMkLst>
          <pc:docMk/>
          <pc:sldMk cId="1239205734" sldId="1175"/>
        </pc:sldMkLst>
        <pc:spChg chg="add mod">
          <ac:chgData name="Anabelle Moriceau" userId="384c33ad-1363-4625-9756-5b80da60ad02" providerId="ADAL" clId="{CCE171CA-8FA8-445D-AB80-7E73AF0599E5}" dt="2024-02-15T04:44:33.278" v="931" actId="1076"/>
          <ac:spMkLst>
            <pc:docMk/>
            <pc:sldMk cId="1239205734" sldId="1175"/>
            <ac:spMk id="2" creationId="{93F61D98-BEEF-C60B-41DB-2C479F9F0C28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5" creationId="{E3F8A310-49A6-8F45-6EEB-5A80301197A6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6" creationId="{23F82079-0B90-1CDD-A050-E52F4C3D8155}"/>
          </ac:spMkLst>
        </pc:spChg>
        <pc:spChg chg="del mod">
          <ac:chgData name="Anabelle Moriceau" userId="384c33ad-1363-4625-9756-5b80da60ad02" providerId="ADAL" clId="{CCE171CA-8FA8-445D-AB80-7E73AF0599E5}" dt="2024-02-15T04:42:59.954" v="905" actId="478"/>
          <ac:spMkLst>
            <pc:docMk/>
            <pc:sldMk cId="1239205734" sldId="1175"/>
            <ac:spMk id="7" creationId="{E33D6064-D3D3-E56E-9929-03C7C2094772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9" creationId="{E144A05A-7787-0032-3D95-C43C16EB5400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12" creationId="{E30D1E92-7A4E-4BD3-AEFB-003FC9F5CD8A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13" creationId="{6A6A87D4-1093-915D-CB1F-FA88B61ED83B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14" creationId="{6A841187-D038-0392-BCE3-103D806176D8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15" creationId="{9A1C4F71-0C4B-8143-2F8F-BF530B3A360B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16" creationId="{BBF52466-AC29-75CF-9EE0-63FD79CDF604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21" creationId="{600859D7-37C7-6C5D-9A76-F409F0BD757F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22" creationId="{129AE409-1F2B-3DE0-4230-DA912FAE9294}"/>
          </ac:spMkLst>
        </pc:spChg>
        <pc:spChg chg="mod">
          <ac:chgData name="Anabelle Moriceau" userId="384c33ad-1363-4625-9756-5b80da60ad02" providerId="ADAL" clId="{CCE171CA-8FA8-445D-AB80-7E73AF0599E5}" dt="2024-02-15T04:48:06.715" v="987" actId="1037"/>
          <ac:spMkLst>
            <pc:docMk/>
            <pc:sldMk cId="1239205734" sldId="1175"/>
            <ac:spMk id="26" creationId="{A3C1BEE8-617E-A9A6-8513-2DA56834FF92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27" creationId="{A67542C6-21E6-07E1-E127-67E05B6D7B7E}"/>
          </ac:spMkLst>
        </pc:spChg>
        <pc:spChg chg="del mod">
          <ac:chgData name="Anabelle Moriceau" userId="384c33ad-1363-4625-9756-5b80da60ad02" providerId="ADAL" clId="{CCE171CA-8FA8-445D-AB80-7E73AF0599E5}" dt="2024-02-15T04:42:58.196" v="903" actId="478"/>
          <ac:spMkLst>
            <pc:docMk/>
            <pc:sldMk cId="1239205734" sldId="1175"/>
            <ac:spMk id="28" creationId="{197A209E-5D8E-A58B-756B-E0BDEF575BBC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29" creationId="{E2D6869C-CF58-29F8-4D71-248A71EC90DE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30" creationId="{BCA03877-D526-D772-F942-547F87C8C915}"/>
          </ac:spMkLst>
        </pc:spChg>
        <pc:spChg chg="del">
          <ac:chgData name="Anabelle Moriceau" userId="384c33ad-1363-4625-9756-5b80da60ad02" providerId="ADAL" clId="{CCE171CA-8FA8-445D-AB80-7E73AF0599E5}" dt="2024-02-15T04:42:53.382" v="899" actId="478"/>
          <ac:spMkLst>
            <pc:docMk/>
            <pc:sldMk cId="1239205734" sldId="1175"/>
            <ac:spMk id="31" creationId="{7906AF34-1202-6F79-5A4A-269A6CC8625C}"/>
          </ac:spMkLst>
        </pc:spChg>
        <pc:spChg chg="del">
          <ac:chgData name="Anabelle Moriceau" userId="384c33ad-1363-4625-9756-5b80da60ad02" providerId="ADAL" clId="{CCE171CA-8FA8-445D-AB80-7E73AF0599E5}" dt="2024-02-15T04:43:01.073" v="906" actId="478"/>
          <ac:spMkLst>
            <pc:docMk/>
            <pc:sldMk cId="1239205734" sldId="1175"/>
            <ac:spMk id="32" creationId="{ADCA912D-A7BC-8195-3D48-7A9815CC1DB0}"/>
          </ac:spMkLst>
        </pc:spChg>
        <pc:spChg chg="del">
          <ac:chgData name="Anabelle Moriceau" userId="384c33ad-1363-4625-9756-5b80da60ad02" providerId="ADAL" clId="{CCE171CA-8FA8-445D-AB80-7E73AF0599E5}" dt="2024-02-15T04:42:54.724" v="900" actId="478"/>
          <ac:spMkLst>
            <pc:docMk/>
            <pc:sldMk cId="1239205734" sldId="1175"/>
            <ac:spMk id="33" creationId="{86230A74-2C1C-1AC7-E4E1-2234478AA586}"/>
          </ac:spMkLst>
        </pc:spChg>
        <pc:spChg chg="del">
          <ac:chgData name="Anabelle Moriceau" userId="384c33ad-1363-4625-9756-5b80da60ad02" providerId="ADAL" clId="{CCE171CA-8FA8-445D-AB80-7E73AF0599E5}" dt="2024-02-15T04:42:59.101" v="904" actId="478"/>
          <ac:spMkLst>
            <pc:docMk/>
            <pc:sldMk cId="1239205734" sldId="1175"/>
            <ac:spMk id="34" creationId="{1A00A3AA-F409-0F37-7932-01270A0F142B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35" creationId="{316E8076-26AD-B064-4FD7-EE4A9F9ED63C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36" creationId="{8E81D7F0-8381-7B37-DE49-167485C6F80E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37" creationId="{94FE8ED1-275B-401B-093B-1F650F50F189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38" creationId="{B3426B96-1809-FD62-55FF-77B0BDD087AF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39" creationId="{C551BA2A-A24B-4FEE-B477-3F246BD50CAE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55" creationId="{CC39E25A-BA73-0E7E-4E84-6070AECDBCCE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57" creationId="{50F1BA5A-CD30-33EA-3B9D-0D0DD9F5C1F5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59" creationId="{12F0A408-016F-6CE8-29F8-71FACF24628B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1" creationId="{BE41C15D-8702-8C7D-4869-11CC0DB9C715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2" creationId="{0F48638D-C65D-A183-25C9-470A87897837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3" creationId="{57658D1D-E426-5B65-766C-EA5BCF9B0BF3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4" creationId="{EF28292B-115A-B185-B66F-177D3C6DE9FC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5" creationId="{857A7863-E974-FC6F-2A75-1D739A23FD8E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6" creationId="{E5813693-9440-1AFD-C16B-CF076BD26A81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7" creationId="{CC043CA6-23EB-B020-4740-32651F466CFF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8" creationId="{BC4A0060-D7A9-067C-2BB3-B33A9439A313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69" creationId="{DCDF92FC-12A3-D4AF-06D3-08F220532891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1" creationId="{1329C4B5-CAF3-1548-AF63-F464662A3A8D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2" creationId="{A5C816BF-B9EB-8A94-431A-D89C4BEF74EF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3" creationId="{7444B6DD-DA64-C518-77BB-9696161D22AC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4" creationId="{F2E2CA5E-74D3-9068-2CA5-25253EAD5375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5" creationId="{13F74148-B181-7AED-BE12-38336D1AF8AD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6" creationId="{2076A7F3-D9DA-B0D9-3606-FF8C360A519D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7" creationId="{89E745E9-5E1D-EF5B-3E75-FECD26ACEE4B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8" creationId="{134E0359-C731-D069-EE44-999FA6C0F49E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79" creationId="{8A44C69C-07C6-BF0C-E008-37F2388750D1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0" creationId="{A1927564-E035-87C8-EC62-8E69D167D2BE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1" creationId="{E05396E9-6F8D-5A3B-C28C-4369A0008E6A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2" creationId="{F6F79EC1-D36A-88AD-F142-97D496D508E5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3" creationId="{BD5E7B01-229D-5BF8-0AAA-562E7843B126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5" creationId="{E79086D9-8ABF-F256-D002-D8350DD14D13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6" creationId="{7C29C363-16CA-A2BB-AA28-F20B505E616E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7" creationId="{F88B029F-B93C-D55A-8677-9BF29E859EFF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8" creationId="{9C124EB7-E910-63D9-0206-20126D8F3C1C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89" creationId="{278BDF99-BFCD-CD3C-59F2-E213E25A6720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0" creationId="{231C686A-B26D-569A-B542-B6CCDD7054E5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1" creationId="{576DE4A4-590F-020B-C475-42619568ECC8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2" creationId="{7CFE4CD9-D05A-91E9-9C0A-629CC6565CBA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3" creationId="{1DEF963C-3A91-F95D-9997-3A495D677CF7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4" creationId="{2BD5EC2C-C833-63BF-375A-CEB5EA8F3F7D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5" creationId="{57BA1192-44E3-5F2E-6030-F2FC952071FA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6" creationId="{3D515F39-F829-58C1-70BD-674FFF12A12A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7" creationId="{C746CAC1-EE11-DE54-AFF5-FF3BF7D29778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8" creationId="{8E972B5D-34C0-CD35-6533-D6F8A988C7C3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99" creationId="{8CFE108D-0928-0B51-F78B-95613F847775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100" creationId="{517C4FA5-C260-1ED2-1B8A-B6518C9E50C3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101" creationId="{C079FEBC-8687-DE1E-2426-D96093107B82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102" creationId="{6AA43380-403C-D27E-F8DA-B8CD9B9E70C5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103" creationId="{704469B3-7B50-3B96-7481-90A179B25B1C}"/>
          </ac:spMkLst>
        </pc:spChg>
        <pc:spChg chg="mod">
          <ac:chgData name="Anabelle Moriceau" userId="384c33ad-1363-4625-9756-5b80da60ad02" providerId="ADAL" clId="{CCE171CA-8FA8-445D-AB80-7E73AF0599E5}" dt="2024-02-15T04:45:03.425" v="941" actId="1035"/>
          <ac:spMkLst>
            <pc:docMk/>
            <pc:sldMk cId="1239205734" sldId="1175"/>
            <ac:spMk id="104" creationId="{0CC69B48-A466-1292-7A48-7DCF581A0572}"/>
          </ac:spMkLst>
        </pc:spChg>
        <pc:spChg chg="add mod">
          <ac:chgData name="Anabelle Moriceau" userId="384c33ad-1363-4625-9756-5b80da60ad02" providerId="ADAL" clId="{CCE171CA-8FA8-445D-AB80-7E73AF0599E5}" dt="2024-02-15T04:45:13.485" v="951" actId="1035"/>
          <ac:spMkLst>
            <pc:docMk/>
            <pc:sldMk cId="1239205734" sldId="1175"/>
            <ac:spMk id="105" creationId="{8902C543-D87A-9887-C328-DB4CA4184DED}"/>
          </ac:spMkLst>
        </pc:spChg>
        <pc:grpChg chg="add 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" creationId="{320587F4-6603-1811-634F-DC8834C2BC5F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0" creationId="{8AB129D1-9E20-02CB-2199-82AF73EABDD7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1" creationId="{56D51B13-4359-98C0-B3E5-FCDE8BF1FAD7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2" creationId="{C2A0F35C-7890-F95C-382A-898E489D2C3A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3" creationId="{F50A8735-8EE8-180C-E266-5614C19F7CB8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4" creationId="{FF8FA403-C873-8913-3C40-B37496A43203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5" creationId="{E65E35B1-DF80-BC8C-B04C-153DEDB0D3C2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6" creationId="{C07412E8-4202-E3E7-8D51-3A001CAD337A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7" creationId="{395261EF-200A-A736-3E92-FE28B9709315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8" creationId="{CB465BA3-4B8A-A6FA-3996-EB67E7F545F6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49" creationId="{BDA0E221-FD1F-D043-A86F-9C8CDC007D25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50" creationId="{7A7A766B-9D98-8270-5E1F-24FB8D99A36B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51" creationId="{BF99401F-91BD-2DEB-1428-5CCACDDD555C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70" creationId="{B414B405-BDDC-3BAB-7625-544D9D509C1F}"/>
          </ac:grpSpMkLst>
        </pc:grpChg>
        <pc:grpChg chg="mod">
          <ac:chgData name="Anabelle Moriceau" userId="384c33ad-1363-4625-9756-5b80da60ad02" providerId="ADAL" clId="{CCE171CA-8FA8-445D-AB80-7E73AF0599E5}" dt="2024-02-15T04:45:03.425" v="941" actId="1035"/>
          <ac:grpSpMkLst>
            <pc:docMk/>
            <pc:sldMk cId="1239205734" sldId="1175"/>
            <ac:grpSpMk id="84" creationId="{AACF11DA-BAFB-B511-04E4-6DC23F2DB9F9}"/>
          </ac:grpSpMkLst>
        </pc:grp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11" creationId="{5C553F41-EA29-013B-4318-E723EC481CA4}"/>
          </ac:picMkLst>
        </pc:pic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17" creationId="{CC26E76C-3C54-07FC-4FB0-8EACC08B65A9}"/>
          </ac:picMkLst>
        </pc:pic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18" creationId="{887FB6CB-D4B7-DE85-3D56-035477C0CA49}"/>
          </ac:picMkLst>
        </pc:pic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19" creationId="{F403E9AD-26F7-F5E6-590C-509213B5FFA6}"/>
          </ac:picMkLst>
        </pc:pic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20" creationId="{F1B425D3-FA73-A544-EEB5-4E9B09F092CA}"/>
          </ac:picMkLst>
        </pc:pic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23" creationId="{DCBCE5BB-829C-3396-425A-37D51A14235B}"/>
          </ac:picMkLst>
        </pc:pic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24" creationId="{D1617AB5-7D09-4CFF-1D98-ED265AF7F980}"/>
          </ac:picMkLst>
        </pc:picChg>
        <pc:picChg chg="del">
          <ac:chgData name="Anabelle Moriceau" userId="384c33ad-1363-4625-9756-5b80da60ad02" providerId="ADAL" clId="{CCE171CA-8FA8-445D-AB80-7E73AF0599E5}" dt="2024-02-15T04:42:53.382" v="899" actId="478"/>
          <ac:picMkLst>
            <pc:docMk/>
            <pc:sldMk cId="1239205734" sldId="1175"/>
            <ac:picMk id="25" creationId="{D333293D-919F-6E2B-B83A-6CBD1F0ABF2C}"/>
          </ac:picMkLst>
        </pc:picChg>
        <pc:picChg chg="mod">
          <ac:chgData name="Anabelle Moriceau" userId="384c33ad-1363-4625-9756-5b80da60ad02" providerId="ADAL" clId="{CCE171CA-8FA8-445D-AB80-7E73AF0599E5}" dt="2024-02-15T04:45:03.425" v="941" actId="1035"/>
          <ac:picMkLst>
            <pc:docMk/>
            <pc:sldMk cId="1239205734" sldId="1175"/>
            <ac:picMk id="54" creationId="{2EF0DFB1-DF61-CB55-791F-DA61E02938F7}"/>
          </ac:picMkLst>
        </pc:picChg>
        <pc:picChg chg="mod">
          <ac:chgData name="Anabelle Moriceau" userId="384c33ad-1363-4625-9756-5b80da60ad02" providerId="ADAL" clId="{CCE171CA-8FA8-445D-AB80-7E73AF0599E5}" dt="2024-02-15T04:45:03.425" v="941" actId="1035"/>
          <ac:picMkLst>
            <pc:docMk/>
            <pc:sldMk cId="1239205734" sldId="1175"/>
            <ac:picMk id="56" creationId="{91C4B15C-DF09-EBEC-D4D7-A882B172AECE}"/>
          </ac:picMkLst>
        </pc:picChg>
        <pc:picChg chg="mod">
          <ac:chgData name="Anabelle Moriceau" userId="384c33ad-1363-4625-9756-5b80da60ad02" providerId="ADAL" clId="{CCE171CA-8FA8-445D-AB80-7E73AF0599E5}" dt="2024-02-15T04:45:03.425" v="941" actId="1035"/>
          <ac:picMkLst>
            <pc:docMk/>
            <pc:sldMk cId="1239205734" sldId="1175"/>
            <ac:picMk id="58" creationId="{2CE72668-1ACD-0F68-2CB0-61394760D318}"/>
          </ac:picMkLst>
        </pc:picChg>
        <pc:picChg chg="mod">
          <ac:chgData name="Anabelle Moriceau" userId="384c33ad-1363-4625-9756-5b80da60ad02" providerId="ADAL" clId="{CCE171CA-8FA8-445D-AB80-7E73AF0599E5}" dt="2024-02-15T04:45:03.425" v="941" actId="1035"/>
          <ac:picMkLst>
            <pc:docMk/>
            <pc:sldMk cId="1239205734" sldId="1175"/>
            <ac:picMk id="60" creationId="{5013FBE8-DA84-CFC5-A0F5-0A055BEAC520}"/>
          </ac:picMkLst>
        </pc:picChg>
        <pc:cxnChg chg="mod">
          <ac:chgData name="Anabelle Moriceau" userId="384c33ad-1363-4625-9756-5b80da60ad02" providerId="ADAL" clId="{CCE171CA-8FA8-445D-AB80-7E73AF0599E5}" dt="2024-02-15T04:45:03.425" v="941" actId="1035"/>
          <ac:cxnSpMkLst>
            <pc:docMk/>
            <pc:sldMk cId="1239205734" sldId="1175"/>
            <ac:cxnSpMk id="52" creationId="{2F71B5F8-1D67-90E0-C748-167D720F4709}"/>
          </ac:cxnSpMkLst>
        </pc:cxnChg>
        <pc:cxnChg chg="mod">
          <ac:chgData name="Anabelle Moriceau" userId="384c33ad-1363-4625-9756-5b80da60ad02" providerId="ADAL" clId="{CCE171CA-8FA8-445D-AB80-7E73AF0599E5}" dt="2024-02-15T04:45:03.425" v="941" actId="1035"/>
          <ac:cxnSpMkLst>
            <pc:docMk/>
            <pc:sldMk cId="1239205734" sldId="1175"/>
            <ac:cxnSpMk id="53" creationId="{0169EC32-E17E-B4B4-D625-4BE3CEEDA8B6}"/>
          </ac:cxnSpMkLst>
        </pc:cxnChg>
      </pc:sldChg>
      <pc:sldChg chg="addSp delSp modSp add mod">
        <pc:chgData name="Anabelle Moriceau" userId="384c33ad-1363-4625-9756-5b80da60ad02" providerId="ADAL" clId="{CCE171CA-8FA8-445D-AB80-7E73AF0599E5}" dt="2024-02-15T05:04:21.871" v="1239" actId="14100"/>
        <pc:sldMkLst>
          <pc:docMk/>
          <pc:sldMk cId="1605920273" sldId="1176"/>
        </pc:sldMkLst>
        <pc:spChg chg="del">
          <ac:chgData name="Anabelle Moriceau" userId="384c33ad-1363-4625-9756-5b80da60ad02" providerId="ADAL" clId="{CCE171CA-8FA8-445D-AB80-7E73AF0599E5}" dt="2024-02-15T04:48:55.554" v="1027" actId="478"/>
          <ac:spMkLst>
            <pc:docMk/>
            <pc:sldMk cId="1605920273" sldId="1176"/>
            <ac:spMk id="2" creationId="{93F61D98-BEEF-C60B-41DB-2C479F9F0C28}"/>
          </ac:spMkLst>
        </pc:spChg>
        <pc:spChg chg="add mod">
          <ac:chgData name="Anabelle Moriceau" userId="384c33ad-1363-4625-9756-5b80da60ad02" providerId="ADAL" clId="{CCE171CA-8FA8-445D-AB80-7E73AF0599E5}" dt="2024-02-15T04:50:30.666" v="1044" actId="1035"/>
          <ac:spMkLst>
            <pc:docMk/>
            <pc:sldMk cId="1605920273" sldId="1176"/>
            <ac:spMk id="6" creationId="{C523FBB4-13EE-09DA-E2D9-632980A3F748}"/>
          </ac:spMkLst>
        </pc:spChg>
        <pc:spChg chg="add mod">
          <ac:chgData name="Anabelle Moriceau" userId="384c33ad-1363-4625-9756-5b80da60ad02" providerId="ADAL" clId="{CCE171CA-8FA8-445D-AB80-7E73AF0599E5}" dt="2024-02-15T04:50:54.954" v="1045" actId="6549"/>
          <ac:spMkLst>
            <pc:docMk/>
            <pc:sldMk cId="1605920273" sldId="1176"/>
            <ac:spMk id="7" creationId="{361A7125-9B8B-E555-EA56-673A78C1A20D}"/>
          </ac:spMkLst>
        </pc:spChg>
        <pc:spChg chg="add mod">
          <ac:chgData name="Anabelle Moriceau" userId="384c33ad-1363-4625-9756-5b80da60ad02" providerId="ADAL" clId="{CCE171CA-8FA8-445D-AB80-7E73AF0599E5}" dt="2024-02-15T04:49:31.758" v="1033" actId="1037"/>
          <ac:spMkLst>
            <pc:docMk/>
            <pc:sldMk cId="1605920273" sldId="1176"/>
            <ac:spMk id="11" creationId="{80E0B523-2408-33D0-60CB-0649D671A3B7}"/>
          </ac:spMkLst>
        </pc:spChg>
        <pc:spChg chg="add mod">
          <ac:chgData name="Anabelle Moriceau" userId="384c33ad-1363-4625-9756-5b80da60ad02" providerId="ADAL" clId="{CCE171CA-8FA8-445D-AB80-7E73AF0599E5}" dt="2024-02-15T04:55:48.679" v="1127" actId="1036"/>
          <ac:spMkLst>
            <pc:docMk/>
            <pc:sldMk cId="1605920273" sldId="1176"/>
            <ac:spMk id="12" creationId="{EABF3928-35D8-DE46-5AE3-A68CC5956E8B}"/>
          </ac:spMkLst>
        </pc:spChg>
        <pc:spChg chg="add mod">
          <ac:chgData name="Anabelle Moriceau" userId="384c33ad-1363-4625-9756-5b80da60ad02" providerId="ADAL" clId="{CCE171CA-8FA8-445D-AB80-7E73AF0599E5}" dt="2024-02-15T04:49:31.758" v="1033" actId="1037"/>
          <ac:spMkLst>
            <pc:docMk/>
            <pc:sldMk cId="1605920273" sldId="1176"/>
            <ac:spMk id="13" creationId="{B6A0532B-E2B7-6A6E-2427-02A466A3AB8D}"/>
          </ac:spMkLst>
        </pc:spChg>
        <pc:spChg chg="add mod">
          <ac:chgData name="Anabelle Moriceau" userId="384c33ad-1363-4625-9756-5b80da60ad02" providerId="ADAL" clId="{CCE171CA-8FA8-445D-AB80-7E73AF0599E5}" dt="2024-02-15T04:49:31.758" v="1033" actId="1037"/>
          <ac:spMkLst>
            <pc:docMk/>
            <pc:sldMk cId="1605920273" sldId="1176"/>
            <ac:spMk id="14" creationId="{A2001365-FAF4-10BA-9655-B0BF45DC7C41}"/>
          </ac:spMkLst>
        </pc:spChg>
        <pc:spChg chg="mod">
          <ac:chgData name="Anabelle Moriceau" userId="384c33ad-1363-4625-9756-5b80da60ad02" providerId="ADAL" clId="{CCE171CA-8FA8-445D-AB80-7E73AF0599E5}" dt="2024-02-15T04:48:49.505" v="1026" actId="20577"/>
          <ac:spMkLst>
            <pc:docMk/>
            <pc:sldMk cId="1605920273" sldId="1176"/>
            <ac:spMk id="26" creationId="{A3C1BEE8-617E-A9A6-8513-2DA56834FF92}"/>
          </ac:spMkLst>
        </pc:spChg>
        <pc:spChg chg="del mod">
          <ac:chgData name="Anabelle Moriceau" userId="384c33ad-1363-4625-9756-5b80da60ad02" providerId="ADAL" clId="{CCE171CA-8FA8-445D-AB80-7E73AF0599E5}" dt="2024-02-15T04:48:57.845" v="1029" actId="478"/>
          <ac:spMkLst>
            <pc:docMk/>
            <pc:sldMk cId="1605920273" sldId="1176"/>
            <ac:spMk id="105" creationId="{8902C543-D87A-9887-C328-DB4CA4184DED}"/>
          </ac:spMkLst>
        </pc:spChg>
        <pc:grpChg chg="del">
          <ac:chgData name="Anabelle Moriceau" userId="384c33ad-1363-4625-9756-5b80da60ad02" providerId="ADAL" clId="{CCE171CA-8FA8-445D-AB80-7E73AF0599E5}" dt="2024-02-15T04:48:58.600" v="1030" actId="478"/>
          <ac:grpSpMkLst>
            <pc:docMk/>
            <pc:sldMk cId="1605920273" sldId="1176"/>
            <ac:grpSpMk id="4" creationId="{320587F4-6603-1811-634F-DC8834C2BC5F}"/>
          </ac:grpSpMkLst>
        </pc:grpChg>
        <pc:picChg chg="add mod">
          <ac:chgData name="Anabelle Moriceau" userId="384c33ad-1363-4625-9756-5b80da60ad02" providerId="ADAL" clId="{CCE171CA-8FA8-445D-AB80-7E73AF0599E5}" dt="2024-02-15T05:04:17.560" v="1238" actId="1038"/>
          <ac:picMkLst>
            <pc:docMk/>
            <pc:sldMk cId="1605920273" sldId="1176"/>
            <ac:picMk id="5" creationId="{C1D9E6D3-94BC-AF03-D0E2-00808FDB9AE9}"/>
          </ac:picMkLst>
        </pc:picChg>
        <pc:picChg chg="add mod">
          <ac:chgData name="Anabelle Moriceau" userId="384c33ad-1363-4625-9756-5b80da60ad02" providerId="ADAL" clId="{CCE171CA-8FA8-445D-AB80-7E73AF0599E5}" dt="2024-02-15T04:49:31.758" v="1033" actId="1037"/>
          <ac:picMkLst>
            <pc:docMk/>
            <pc:sldMk cId="1605920273" sldId="1176"/>
            <ac:picMk id="9" creationId="{DBD99B6F-4B08-8479-1ECB-16C081421621}"/>
          </ac:picMkLst>
        </pc:picChg>
        <pc:picChg chg="del mod ord">
          <ac:chgData name="Anabelle Moriceau" userId="384c33ad-1363-4625-9756-5b80da60ad02" providerId="ADAL" clId="{CCE171CA-8FA8-445D-AB80-7E73AF0599E5}" dt="2024-02-15T04:55:58.608" v="1133" actId="478"/>
          <ac:picMkLst>
            <pc:docMk/>
            <pc:sldMk cId="1605920273" sldId="1176"/>
            <ac:picMk id="10" creationId="{6F6D46AC-E0A3-8A80-6EF3-9AD9C51371D8}"/>
          </ac:picMkLst>
        </pc:picChg>
        <pc:picChg chg="add mod">
          <ac:chgData name="Anabelle Moriceau" userId="384c33ad-1363-4625-9756-5b80da60ad02" providerId="ADAL" clId="{CCE171CA-8FA8-445D-AB80-7E73AF0599E5}" dt="2024-02-15T04:52:05.145" v="1088"/>
          <ac:picMkLst>
            <pc:docMk/>
            <pc:sldMk cId="1605920273" sldId="1176"/>
            <ac:picMk id="16" creationId="{A01A5575-C716-3B6C-BF5D-6BF158ABE26E}"/>
          </ac:picMkLst>
        </pc:picChg>
        <pc:picChg chg="add mod ord">
          <ac:chgData name="Anabelle Moriceau" userId="384c33ad-1363-4625-9756-5b80da60ad02" providerId="ADAL" clId="{CCE171CA-8FA8-445D-AB80-7E73AF0599E5}" dt="2024-02-15T04:55:54.581" v="1132" actId="1035"/>
          <ac:picMkLst>
            <pc:docMk/>
            <pc:sldMk cId="1605920273" sldId="1176"/>
            <ac:picMk id="18" creationId="{10430F5D-C1B6-6932-670D-7F62C9F8C8AC}"/>
          </ac:picMkLst>
        </pc:picChg>
        <pc:picChg chg="add mod ord">
          <ac:chgData name="Anabelle Moriceau" userId="384c33ad-1363-4625-9756-5b80da60ad02" providerId="ADAL" clId="{CCE171CA-8FA8-445D-AB80-7E73AF0599E5}" dt="2024-02-15T05:04:21.871" v="1239" actId="14100"/>
          <ac:picMkLst>
            <pc:docMk/>
            <pc:sldMk cId="1605920273" sldId="1176"/>
            <ac:picMk id="20" creationId="{67A21771-0009-DCD2-9018-2545BA1B5596}"/>
          </ac:picMkLst>
        </pc:picChg>
      </pc:sldChg>
      <pc:sldChg chg="addSp delSp modSp add mod">
        <pc:chgData name="Anabelle Moriceau" userId="384c33ad-1363-4625-9756-5b80da60ad02" providerId="ADAL" clId="{CCE171CA-8FA8-445D-AB80-7E73AF0599E5}" dt="2024-02-15T05:01:18.375" v="1207" actId="14100"/>
        <pc:sldMkLst>
          <pc:docMk/>
          <pc:sldMk cId="2228544154" sldId="1177"/>
        </pc:sldMkLst>
        <pc:spChg chg="add mod">
          <ac:chgData name="Anabelle Moriceau" userId="384c33ad-1363-4625-9756-5b80da60ad02" providerId="ADAL" clId="{CCE171CA-8FA8-445D-AB80-7E73AF0599E5}" dt="2024-02-15T04:58:25.764" v="1203" actId="207"/>
          <ac:spMkLst>
            <pc:docMk/>
            <pc:sldMk cId="2228544154" sldId="1177"/>
            <ac:spMk id="2" creationId="{A46806AA-7BBB-22AC-B530-E899575C402C}"/>
          </ac:spMkLst>
        </pc:spChg>
        <pc:spChg chg="add del">
          <ac:chgData name="Anabelle Moriceau" userId="384c33ad-1363-4625-9756-5b80da60ad02" providerId="ADAL" clId="{CCE171CA-8FA8-445D-AB80-7E73AF0599E5}" dt="2024-02-15T04:57:13.892" v="1183" actId="478"/>
          <ac:spMkLst>
            <pc:docMk/>
            <pc:sldMk cId="2228544154" sldId="1177"/>
            <ac:spMk id="3" creationId="{6B37E3DB-C4DD-B511-4F33-A10ED01901F9}"/>
          </ac:spMkLst>
        </pc:spChg>
        <pc:spChg chg="add del">
          <ac:chgData name="Anabelle Moriceau" userId="384c33ad-1363-4625-9756-5b80da60ad02" providerId="ADAL" clId="{CCE171CA-8FA8-445D-AB80-7E73AF0599E5}" dt="2024-02-15T04:57:19.148" v="1184" actId="478"/>
          <ac:spMkLst>
            <pc:docMk/>
            <pc:sldMk cId="2228544154" sldId="1177"/>
            <ac:spMk id="6" creationId="{C523FBB4-13EE-09DA-E2D9-632980A3F748}"/>
          </ac:spMkLst>
        </pc:spChg>
        <pc:spChg chg="add del">
          <ac:chgData name="Anabelle Moriceau" userId="384c33ad-1363-4625-9756-5b80da60ad02" providerId="ADAL" clId="{CCE171CA-8FA8-445D-AB80-7E73AF0599E5}" dt="2024-02-15T04:57:22.105" v="1186" actId="478"/>
          <ac:spMkLst>
            <pc:docMk/>
            <pc:sldMk cId="2228544154" sldId="1177"/>
            <ac:spMk id="7" creationId="{361A7125-9B8B-E555-EA56-673A78C1A20D}"/>
          </ac:spMkLst>
        </pc:spChg>
        <pc:spChg chg="add mod">
          <ac:chgData name="Anabelle Moriceau" userId="384c33ad-1363-4625-9756-5b80da60ad02" providerId="ADAL" clId="{CCE171CA-8FA8-445D-AB80-7E73AF0599E5}" dt="2024-02-15T04:57:55.181" v="1191"/>
          <ac:spMkLst>
            <pc:docMk/>
            <pc:sldMk cId="2228544154" sldId="1177"/>
            <ac:spMk id="10" creationId="{5C75034C-E8B1-24C5-F69F-F00CC6669968}"/>
          </ac:spMkLst>
        </pc:spChg>
        <pc:spChg chg="add del">
          <ac:chgData name="Anabelle Moriceau" userId="384c33ad-1363-4625-9756-5b80da60ad02" providerId="ADAL" clId="{CCE171CA-8FA8-445D-AB80-7E73AF0599E5}" dt="2024-02-15T04:57:24.206" v="1187" actId="478"/>
          <ac:spMkLst>
            <pc:docMk/>
            <pc:sldMk cId="2228544154" sldId="1177"/>
            <ac:spMk id="11" creationId="{80E0B523-2408-33D0-60CB-0649D671A3B7}"/>
          </ac:spMkLst>
        </pc:spChg>
        <pc:spChg chg="del">
          <ac:chgData name="Anabelle Moriceau" userId="384c33ad-1363-4625-9756-5b80da60ad02" providerId="ADAL" clId="{CCE171CA-8FA8-445D-AB80-7E73AF0599E5}" dt="2024-02-15T04:57:25.595" v="1188" actId="478"/>
          <ac:spMkLst>
            <pc:docMk/>
            <pc:sldMk cId="2228544154" sldId="1177"/>
            <ac:spMk id="12" creationId="{EABF3928-35D8-DE46-5AE3-A68CC5956E8B}"/>
          </ac:spMkLst>
        </pc:spChg>
        <pc:spChg chg="add del">
          <ac:chgData name="Anabelle Moriceau" userId="384c33ad-1363-4625-9756-5b80da60ad02" providerId="ADAL" clId="{CCE171CA-8FA8-445D-AB80-7E73AF0599E5}" dt="2024-02-15T04:57:19.148" v="1184" actId="478"/>
          <ac:spMkLst>
            <pc:docMk/>
            <pc:sldMk cId="2228544154" sldId="1177"/>
            <ac:spMk id="13" creationId="{B6A0532B-E2B7-6A6E-2427-02A466A3AB8D}"/>
          </ac:spMkLst>
        </pc:spChg>
        <pc:spChg chg="add del">
          <ac:chgData name="Anabelle Moriceau" userId="384c33ad-1363-4625-9756-5b80da60ad02" providerId="ADAL" clId="{CCE171CA-8FA8-445D-AB80-7E73AF0599E5}" dt="2024-02-15T04:57:19.148" v="1184" actId="478"/>
          <ac:spMkLst>
            <pc:docMk/>
            <pc:sldMk cId="2228544154" sldId="1177"/>
            <ac:spMk id="14" creationId="{A2001365-FAF4-10BA-9655-B0BF45DC7C41}"/>
          </ac:spMkLst>
        </pc:spChg>
        <pc:spChg chg="mod">
          <ac:chgData name="Anabelle Moriceau" userId="384c33ad-1363-4625-9756-5b80da60ad02" providerId="ADAL" clId="{CCE171CA-8FA8-445D-AB80-7E73AF0599E5}" dt="2024-02-15T04:57:05.548" v="1181" actId="20577"/>
          <ac:spMkLst>
            <pc:docMk/>
            <pc:sldMk cId="2228544154" sldId="1177"/>
            <ac:spMk id="26" creationId="{A3C1BEE8-617E-A9A6-8513-2DA56834FF92}"/>
          </ac:spMkLst>
        </pc:spChg>
        <pc:picChg chg="add mod">
          <ac:chgData name="Anabelle Moriceau" userId="384c33ad-1363-4625-9756-5b80da60ad02" providerId="ADAL" clId="{CCE171CA-8FA8-445D-AB80-7E73AF0599E5}" dt="2024-02-15T04:57:55.181" v="1191"/>
          <ac:picMkLst>
            <pc:docMk/>
            <pc:sldMk cId="2228544154" sldId="1177"/>
            <ac:picMk id="4" creationId="{4F535428-C3E8-85C9-1EFB-7D19541DA2E4}"/>
          </ac:picMkLst>
        </pc:picChg>
        <pc:picChg chg="add del">
          <ac:chgData name="Anabelle Moriceau" userId="384c33ad-1363-4625-9756-5b80da60ad02" providerId="ADAL" clId="{CCE171CA-8FA8-445D-AB80-7E73AF0599E5}" dt="2024-02-15T04:57:19.148" v="1184" actId="478"/>
          <ac:picMkLst>
            <pc:docMk/>
            <pc:sldMk cId="2228544154" sldId="1177"/>
            <ac:picMk id="5" creationId="{C1D9E6D3-94BC-AF03-D0E2-00808FDB9AE9}"/>
          </ac:picMkLst>
        </pc:picChg>
        <pc:picChg chg="add del">
          <ac:chgData name="Anabelle Moriceau" userId="384c33ad-1363-4625-9756-5b80da60ad02" providerId="ADAL" clId="{CCE171CA-8FA8-445D-AB80-7E73AF0599E5}" dt="2024-02-15T04:57:19.148" v="1184" actId="478"/>
          <ac:picMkLst>
            <pc:docMk/>
            <pc:sldMk cId="2228544154" sldId="1177"/>
            <ac:picMk id="9" creationId="{DBD99B6F-4B08-8479-1ECB-16C081421621}"/>
          </ac:picMkLst>
        </pc:picChg>
        <pc:picChg chg="add mod">
          <ac:chgData name="Anabelle Moriceau" userId="384c33ad-1363-4625-9756-5b80da60ad02" providerId="ADAL" clId="{CCE171CA-8FA8-445D-AB80-7E73AF0599E5}" dt="2024-02-15T05:01:18.375" v="1207" actId="14100"/>
          <ac:picMkLst>
            <pc:docMk/>
            <pc:sldMk cId="2228544154" sldId="1177"/>
            <ac:picMk id="17" creationId="{6287C9F5-1EC3-3CC1-F469-20FE247C2B91}"/>
          </ac:picMkLst>
        </pc:picChg>
        <pc:picChg chg="add del">
          <ac:chgData name="Anabelle Moriceau" userId="384c33ad-1363-4625-9756-5b80da60ad02" providerId="ADAL" clId="{CCE171CA-8FA8-445D-AB80-7E73AF0599E5}" dt="2024-02-15T04:57:19.148" v="1184" actId="478"/>
          <ac:picMkLst>
            <pc:docMk/>
            <pc:sldMk cId="2228544154" sldId="1177"/>
            <ac:picMk id="18" creationId="{10430F5D-C1B6-6932-670D-7F62C9F8C8AC}"/>
          </ac:picMkLst>
        </pc:picChg>
        <pc:picChg chg="add del">
          <ac:chgData name="Anabelle Moriceau" userId="384c33ad-1363-4625-9756-5b80da60ad02" providerId="ADAL" clId="{CCE171CA-8FA8-445D-AB80-7E73AF0599E5}" dt="2024-02-15T04:57:20.196" v="1185" actId="478"/>
          <ac:picMkLst>
            <pc:docMk/>
            <pc:sldMk cId="2228544154" sldId="1177"/>
            <ac:picMk id="20" creationId="{67A21771-0009-DCD2-9018-2545BA1B5596}"/>
          </ac:picMkLst>
        </pc:picChg>
      </pc:sldChg>
      <pc:sldChg chg="addSp delSp modSp add mod">
        <pc:chgData name="Anabelle Moriceau" userId="384c33ad-1363-4625-9756-5b80da60ad02" providerId="ADAL" clId="{CCE171CA-8FA8-445D-AB80-7E73AF0599E5}" dt="2024-02-15T05:08:26.660" v="1283" actId="6549"/>
        <pc:sldMkLst>
          <pc:docMk/>
          <pc:sldMk cId="1916173551" sldId="1178"/>
        </pc:sldMkLst>
        <pc:spChg chg="del">
          <ac:chgData name="Anabelle Moriceau" userId="384c33ad-1363-4625-9756-5b80da60ad02" providerId="ADAL" clId="{CCE171CA-8FA8-445D-AB80-7E73AF0599E5}" dt="2024-02-15T05:04:58.182" v="1252" actId="478"/>
          <ac:spMkLst>
            <pc:docMk/>
            <pc:sldMk cId="1916173551" sldId="1178"/>
            <ac:spMk id="2" creationId="{A46806AA-7BBB-22AC-B530-E899575C402C}"/>
          </ac:spMkLst>
        </pc:spChg>
        <pc:spChg chg="mod">
          <ac:chgData name="Anabelle Moriceau" userId="384c33ad-1363-4625-9756-5b80da60ad02" providerId="ADAL" clId="{CCE171CA-8FA8-445D-AB80-7E73AF0599E5}" dt="2024-02-15T05:08:10.563" v="1276" actId="1035"/>
          <ac:spMkLst>
            <pc:docMk/>
            <pc:sldMk cId="1916173551" sldId="1178"/>
            <ac:spMk id="3" creationId="{6B37E3DB-C4DD-B511-4F33-A10ED01901F9}"/>
          </ac:spMkLst>
        </pc:spChg>
        <pc:spChg chg="add mod">
          <ac:chgData name="Anabelle Moriceau" userId="384c33ad-1363-4625-9756-5b80da60ad02" providerId="ADAL" clId="{CCE171CA-8FA8-445D-AB80-7E73AF0599E5}" dt="2024-02-15T05:08:10.563" v="1276" actId="1035"/>
          <ac:spMkLst>
            <pc:docMk/>
            <pc:sldMk cId="1916173551" sldId="1178"/>
            <ac:spMk id="5" creationId="{015BA18A-8F29-C638-7E58-7955727F211F}"/>
          </ac:spMkLst>
        </pc:spChg>
        <pc:spChg chg="add mod">
          <ac:chgData name="Anabelle Moriceau" userId="384c33ad-1363-4625-9756-5b80da60ad02" providerId="ADAL" clId="{CCE171CA-8FA8-445D-AB80-7E73AF0599E5}" dt="2024-02-15T05:08:10.563" v="1276" actId="1035"/>
          <ac:spMkLst>
            <pc:docMk/>
            <pc:sldMk cId="1916173551" sldId="1178"/>
            <ac:spMk id="6" creationId="{A39DF3D8-F96D-8AB6-E180-D1715EA388E6}"/>
          </ac:spMkLst>
        </pc:spChg>
        <pc:spChg chg="add mod">
          <ac:chgData name="Anabelle Moriceau" userId="384c33ad-1363-4625-9756-5b80da60ad02" providerId="ADAL" clId="{CCE171CA-8FA8-445D-AB80-7E73AF0599E5}" dt="2024-02-15T05:08:10.563" v="1276" actId="1035"/>
          <ac:spMkLst>
            <pc:docMk/>
            <pc:sldMk cId="1916173551" sldId="1178"/>
            <ac:spMk id="7" creationId="{39F1C33D-B90E-49E9-EF7F-870D606C1803}"/>
          </ac:spMkLst>
        </pc:spChg>
        <pc:spChg chg="add mod">
          <ac:chgData name="Anabelle Moriceau" userId="384c33ad-1363-4625-9756-5b80da60ad02" providerId="ADAL" clId="{CCE171CA-8FA8-445D-AB80-7E73AF0599E5}" dt="2024-02-15T05:08:10.563" v="1276" actId="1035"/>
          <ac:spMkLst>
            <pc:docMk/>
            <pc:sldMk cId="1916173551" sldId="1178"/>
            <ac:spMk id="9" creationId="{E5142A2D-C5DF-18B8-CA41-77B70228094D}"/>
          </ac:spMkLst>
        </pc:spChg>
        <pc:spChg chg="del">
          <ac:chgData name="Anabelle Moriceau" userId="384c33ad-1363-4625-9756-5b80da60ad02" providerId="ADAL" clId="{CCE171CA-8FA8-445D-AB80-7E73AF0599E5}" dt="2024-02-15T05:05:02.993" v="1255" actId="478"/>
          <ac:spMkLst>
            <pc:docMk/>
            <pc:sldMk cId="1916173551" sldId="1178"/>
            <ac:spMk id="10" creationId="{5C75034C-E8B1-24C5-F69F-F00CC6669968}"/>
          </ac:spMkLst>
        </pc:spChg>
        <pc:spChg chg="add mod">
          <ac:chgData name="Anabelle Moriceau" userId="384c33ad-1363-4625-9756-5b80da60ad02" providerId="ADAL" clId="{CCE171CA-8FA8-445D-AB80-7E73AF0599E5}" dt="2024-02-15T05:08:26.660" v="1283" actId="6549"/>
          <ac:spMkLst>
            <pc:docMk/>
            <pc:sldMk cId="1916173551" sldId="1178"/>
            <ac:spMk id="11" creationId="{7DA298EF-03E6-83C3-695C-38911A77597F}"/>
          </ac:spMkLst>
        </pc:spChg>
        <pc:spChg chg="add mod">
          <ac:chgData name="Anabelle Moriceau" userId="384c33ad-1363-4625-9756-5b80da60ad02" providerId="ADAL" clId="{CCE171CA-8FA8-445D-AB80-7E73AF0599E5}" dt="2024-02-15T05:08:10.563" v="1276" actId="1035"/>
          <ac:spMkLst>
            <pc:docMk/>
            <pc:sldMk cId="1916173551" sldId="1178"/>
            <ac:spMk id="12" creationId="{DF885247-E5AD-8E29-DB6A-781583619EA8}"/>
          </ac:spMkLst>
        </pc:spChg>
        <pc:spChg chg="mod">
          <ac:chgData name="Anabelle Moriceau" userId="384c33ad-1363-4625-9756-5b80da60ad02" providerId="ADAL" clId="{CCE171CA-8FA8-445D-AB80-7E73AF0599E5}" dt="2024-02-15T05:04:53.839" v="1251" actId="20577"/>
          <ac:spMkLst>
            <pc:docMk/>
            <pc:sldMk cId="1916173551" sldId="1178"/>
            <ac:spMk id="26" creationId="{A3C1BEE8-617E-A9A6-8513-2DA56834FF92}"/>
          </ac:spMkLst>
        </pc:spChg>
        <pc:picChg chg="del">
          <ac:chgData name="Anabelle Moriceau" userId="384c33ad-1363-4625-9756-5b80da60ad02" providerId="ADAL" clId="{CCE171CA-8FA8-445D-AB80-7E73AF0599E5}" dt="2024-02-15T05:05:01.390" v="1254" actId="478"/>
          <ac:picMkLst>
            <pc:docMk/>
            <pc:sldMk cId="1916173551" sldId="1178"/>
            <ac:picMk id="4" creationId="{4F535428-C3E8-85C9-1EFB-7D19541DA2E4}"/>
          </ac:picMkLst>
        </pc:picChg>
        <pc:picChg chg="add mod">
          <ac:chgData name="Anabelle Moriceau" userId="384c33ad-1363-4625-9756-5b80da60ad02" providerId="ADAL" clId="{CCE171CA-8FA8-445D-AB80-7E73AF0599E5}" dt="2024-02-15T05:08:10.563" v="1276" actId="1035"/>
          <ac:picMkLst>
            <pc:docMk/>
            <pc:sldMk cId="1916173551" sldId="1178"/>
            <ac:picMk id="13" creationId="{AEA05880-995E-56DC-D63E-6BD74574ACA7}"/>
          </ac:picMkLst>
        </pc:picChg>
        <pc:picChg chg="add mod">
          <ac:chgData name="Anabelle Moriceau" userId="384c33ad-1363-4625-9756-5b80da60ad02" providerId="ADAL" clId="{CCE171CA-8FA8-445D-AB80-7E73AF0599E5}" dt="2024-02-15T05:08:10.563" v="1276" actId="1035"/>
          <ac:picMkLst>
            <pc:docMk/>
            <pc:sldMk cId="1916173551" sldId="1178"/>
            <ac:picMk id="14" creationId="{5BE3BF0B-E9BD-5825-0868-944FFBEE4DA7}"/>
          </ac:picMkLst>
        </pc:picChg>
        <pc:picChg chg="add mod">
          <ac:chgData name="Anabelle Moriceau" userId="384c33ad-1363-4625-9756-5b80da60ad02" providerId="ADAL" clId="{CCE171CA-8FA8-445D-AB80-7E73AF0599E5}" dt="2024-02-15T05:08:13.371" v="1277" actId="1076"/>
          <ac:picMkLst>
            <pc:docMk/>
            <pc:sldMk cId="1916173551" sldId="1178"/>
            <ac:picMk id="15" creationId="{F91E7D4D-E914-8E29-54C1-ECC6D10E8198}"/>
          </ac:picMkLst>
        </pc:picChg>
        <pc:picChg chg="del">
          <ac:chgData name="Anabelle Moriceau" userId="384c33ad-1363-4625-9756-5b80da60ad02" providerId="ADAL" clId="{CCE171CA-8FA8-445D-AB80-7E73AF0599E5}" dt="2024-02-15T05:04:59.555" v="1253" actId="478"/>
          <ac:picMkLst>
            <pc:docMk/>
            <pc:sldMk cId="1916173551" sldId="1178"/>
            <ac:picMk id="17" creationId="{6287C9F5-1EC3-3CC1-F469-20FE247C2B91}"/>
          </ac:picMkLst>
        </pc:picChg>
      </pc:sldChg>
      <pc:sldChg chg="addSp delSp modSp new mod ord">
        <pc:chgData name="Anabelle Moriceau" userId="384c33ad-1363-4625-9756-5b80da60ad02" providerId="ADAL" clId="{CCE171CA-8FA8-445D-AB80-7E73AF0599E5}" dt="2024-02-15T07:36:08.557" v="1712" actId="14734"/>
        <pc:sldMkLst>
          <pc:docMk/>
          <pc:sldMk cId="2019882792" sldId="1179"/>
        </pc:sldMkLst>
        <pc:spChg chg="del">
          <ac:chgData name="Anabelle Moriceau" userId="384c33ad-1363-4625-9756-5b80da60ad02" providerId="ADAL" clId="{CCE171CA-8FA8-445D-AB80-7E73AF0599E5}" dt="2024-02-15T05:12:02.664" v="1436" actId="478"/>
          <ac:spMkLst>
            <pc:docMk/>
            <pc:sldMk cId="2019882792" sldId="1179"/>
            <ac:spMk id="2" creationId="{FC0EB8A7-370E-2BF2-0850-752A40C50EA2}"/>
          </ac:spMkLst>
        </pc:spChg>
        <pc:spChg chg="del">
          <ac:chgData name="Anabelle Moriceau" userId="384c33ad-1363-4625-9756-5b80da60ad02" providerId="ADAL" clId="{CCE171CA-8FA8-445D-AB80-7E73AF0599E5}" dt="2024-02-15T05:12:04.029" v="1437" actId="478"/>
          <ac:spMkLst>
            <pc:docMk/>
            <pc:sldMk cId="2019882792" sldId="1179"/>
            <ac:spMk id="3" creationId="{12C4C390-1A7C-B9F7-6DF4-CECF72EA9A45}"/>
          </ac:spMkLst>
        </pc:spChg>
        <pc:graphicFrameChg chg="add mod ord modGraphic">
          <ac:chgData name="Anabelle Moriceau" userId="384c33ad-1363-4625-9756-5b80da60ad02" providerId="ADAL" clId="{CCE171CA-8FA8-445D-AB80-7E73AF0599E5}" dt="2024-02-15T07:36:08.557" v="1712" actId="14734"/>
          <ac:graphicFrameMkLst>
            <pc:docMk/>
            <pc:sldMk cId="2019882792" sldId="1179"/>
            <ac:graphicFrameMk id="5" creationId="{C6899F25-9E8E-117B-E4C2-B7E3DFA42D99}"/>
          </ac:graphicFrameMkLst>
        </pc:graphicFrameChg>
      </pc:sldChg>
      <pc:sldChg chg="delSp modSp add mod ord">
        <pc:chgData name="Anabelle Moriceau" userId="384c33ad-1363-4625-9756-5b80da60ad02" providerId="ADAL" clId="{CCE171CA-8FA8-445D-AB80-7E73AF0599E5}" dt="2024-02-15T05:11:36.295" v="1433" actId="20577"/>
        <pc:sldMkLst>
          <pc:docMk/>
          <pc:sldMk cId="3108419426" sldId="1180"/>
        </pc:sldMkLst>
        <pc:spChg chg="mod">
          <ac:chgData name="Anabelle Moriceau" userId="384c33ad-1363-4625-9756-5b80da60ad02" providerId="ADAL" clId="{CCE171CA-8FA8-445D-AB80-7E73AF0599E5}" dt="2024-02-15T05:11:36.295" v="1433" actId="20577"/>
          <ac:spMkLst>
            <pc:docMk/>
            <pc:sldMk cId="3108419426" sldId="1180"/>
            <ac:spMk id="4" creationId="{21C93D26-BC2A-C0CD-603E-F902511C1DB2}"/>
          </ac:spMkLst>
        </pc:spChg>
        <pc:spChg chg="del">
          <ac:chgData name="Anabelle Moriceau" userId="384c33ad-1363-4625-9756-5b80da60ad02" providerId="ADAL" clId="{CCE171CA-8FA8-445D-AB80-7E73AF0599E5}" dt="2024-02-15T05:11:09.366" v="1403" actId="478"/>
          <ac:spMkLst>
            <pc:docMk/>
            <pc:sldMk cId="3108419426" sldId="1180"/>
            <ac:spMk id="15" creationId="{E4845BC9-CF82-FA05-2150-D3BBEB81F0F5}"/>
          </ac:spMkLst>
        </pc:spChg>
        <pc:spChg chg="del">
          <ac:chgData name="Anabelle Moriceau" userId="384c33ad-1363-4625-9756-5b80da60ad02" providerId="ADAL" clId="{CCE171CA-8FA8-445D-AB80-7E73AF0599E5}" dt="2024-02-15T05:11:07.614" v="1402" actId="478"/>
          <ac:spMkLst>
            <pc:docMk/>
            <pc:sldMk cId="3108419426" sldId="1180"/>
            <ac:spMk id="16" creationId="{C939D456-172B-FAB6-3AAC-7360A0312C5E}"/>
          </ac:spMkLst>
        </pc:spChg>
        <pc:picChg chg="del">
          <ac:chgData name="Anabelle Moriceau" userId="384c33ad-1363-4625-9756-5b80da60ad02" providerId="ADAL" clId="{CCE171CA-8FA8-445D-AB80-7E73AF0599E5}" dt="2024-02-15T05:11:05.855" v="1401" actId="478"/>
          <ac:picMkLst>
            <pc:docMk/>
            <pc:sldMk cId="3108419426" sldId="1180"/>
            <ac:picMk id="8" creationId="{2040FFCB-AF67-EEC3-B81D-EC496F1CA4EA}"/>
          </ac:picMkLst>
        </pc:picChg>
        <pc:picChg chg="del">
          <ac:chgData name="Anabelle Moriceau" userId="384c33ad-1363-4625-9756-5b80da60ad02" providerId="ADAL" clId="{CCE171CA-8FA8-445D-AB80-7E73AF0599E5}" dt="2024-02-15T05:11:03.819" v="1398" actId="478"/>
          <ac:picMkLst>
            <pc:docMk/>
            <pc:sldMk cId="3108419426" sldId="1180"/>
            <ac:picMk id="10" creationId="{6F6D46AC-E0A3-8A80-6EF3-9AD9C51371D8}"/>
          </ac:picMkLst>
        </pc:picChg>
        <pc:picChg chg="del">
          <ac:chgData name="Anabelle Moriceau" userId="384c33ad-1363-4625-9756-5b80da60ad02" providerId="ADAL" clId="{CCE171CA-8FA8-445D-AB80-7E73AF0599E5}" dt="2024-02-15T05:11:05.207" v="1400" actId="478"/>
          <ac:picMkLst>
            <pc:docMk/>
            <pc:sldMk cId="3108419426" sldId="1180"/>
            <ac:picMk id="12" creationId="{EF80CE2D-B37E-828F-59E4-EEA38ED0E597}"/>
          </ac:picMkLst>
        </pc:picChg>
        <pc:picChg chg="del">
          <ac:chgData name="Anabelle Moriceau" userId="384c33ad-1363-4625-9756-5b80da60ad02" providerId="ADAL" clId="{CCE171CA-8FA8-445D-AB80-7E73AF0599E5}" dt="2024-02-15T05:11:04.508" v="1399" actId="478"/>
          <ac:picMkLst>
            <pc:docMk/>
            <pc:sldMk cId="3108419426" sldId="1180"/>
            <ac:picMk id="14" creationId="{07633D8F-2C77-AD3F-4CEA-3D184AC29DC8}"/>
          </ac:picMkLst>
        </pc:picChg>
      </pc:sldChg>
      <pc:sldMasterChg chg="delSldLayout">
        <pc:chgData name="Anabelle Moriceau" userId="384c33ad-1363-4625-9756-5b80da60ad02" providerId="ADAL" clId="{CCE171CA-8FA8-445D-AB80-7E73AF0599E5}" dt="2024-02-15T05:15:12.326" v="1455" actId="47"/>
        <pc:sldMasterMkLst>
          <pc:docMk/>
          <pc:sldMasterMk cId="0" sldId="2147483667"/>
        </pc:sldMasterMkLst>
        <pc:sldLayoutChg chg="del">
          <pc:chgData name="Anabelle Moriceau" userId="384c33ad-1363-4625-9756-5b80da60ad02" providerId="ADAL" clId="{CCE171CA-8FA8-445D-AB80-7E73AF0599E5}" dt="2024-02-15T05:03:10.694" v="1210" actId="47"/>
          <pc:sldLayoutMkLst>
            <pc:docMk/>
            <pc:sldMasterMk cId="0" sldId="2147483667"/>
            <pc:sldLayoutMk cId="807033780" sldId="2147483813"/>
          </pc:sldLayoutMkLst>
        </pc:sldLayoutChg>
        <pc:sldLayoutChg chg="del">
          <pc:chgData name="Anabelle Moriceau" userId="384c33ad-1363-4625-9756-5b80da60ad02" providerId="ADAL" clId="{CCE171CA-8FA8-445D-AB80-7E73AF0599E5}" dt="2024-02-15T05:15:12.326" v="1455" actId="47"/>
          <pc:sldLayoutMkLst>
            <pc:docMk/>
            <pc:sldMasterMk cId="0" sldId="2147483667"/>
            <pc:sldLayoutMk cId="2529091728" sldId="21474838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4B8C111-CA48-DC0C-F6F7-545E42E72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E0E58-8A52-C158-AC0E-ECFB630225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1E439-7AD4-4136-9626-81D9520EAB77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42C6A2-1AEC-9E9F-F7AD-4501F050DB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CA3EA6-74F5-BF63-3B93-577F0DCEF4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1C08A-69AC-45B6-B2F0-E6650261E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73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77075"/>
            <a:ext cx="3135919" cy="28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208" y="544975"/>
            <a:ext cx="2016224" cy="12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00" y="139451"/>
            <a:ext cx="984600" cy="4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00" y="139451"/>
            <a:ext cx="984600" cy="4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00" y="139451"/>
            <a:ext cx="984600" cy="4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EDE96A-40EE-4614-A107-F9A0D2E0756C}" type="slidenum"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00" y="139451"/>
            <a:ext cx="984600" cy="4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433999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001" y="179999"/>
            <a:ext cx="593680" cy="3677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8000" y="108000"/>
            <a:ext cx="555733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835696" y="228371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600" b="1" spc="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PNF filière Électrotechnique</a:t>
            </a:r>
            <a:br>
              <a:rPr lang="fr-FR" altLang="fr-FR" sz="3600" b="1" spc="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FR" altLang="fr-FR" sz="2400" b="1" i="1" spc="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br>
              <a:rPr lang="fr-FR" altLang="fr-FR" sz="2400" b="1" i="1" spc="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FR" altLang="fr-FR" sz="2400" b="1" i="1" dirty="0">
                <a:solidFill>
                  <a:srgbClr val="0000CC"/>
                </a:solidFill>
              </a:rPr>
              <a:t>Grenoble, les 12 et 13 mars 2024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5526"/>
            <a:ext cx="2548664" cy="12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E3DB-C4DD-B511-4F33-A10ED01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93D26-BC2A-C0CD-603E-F902511C1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699542"/>
            <a:ext cx="8460471" cy="23042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/>
              <a:t>La relation entre les établissements et les campus des métiers et des qualifications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fr-FR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/>
              <a:t>Qu’est-ce qu’un CMQ 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/>
              <a:t>Le réseau thématique national « Transition énergétique, éco-industrie »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/>
              <a:t>Actions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/>
              <a:t>Importance de la relation CMQ – inspecteurs </a:t>
            </a:r>
            <a:r>
              <a:rPr lang="fr-FR" sz="1600" b="0" dirty="0">
                <a:sym typeface="Wingdings" panose="05000000000000000000" pitchFamily="2" charset="2"/>
              </a:rPr>
              <a:t> atelier n°5</a:t>
            </a:r>
            <a:endParaRPr lang="fr-FR" sz="1600" b="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u="sng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200" u="sng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40FFCB-AF67-EEC3-B81D-EC496F1C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476862"/>
            <a:ext cx="860555" cy="873794"/>
          </a:xfrm>
          <a:prstGeom prst="rect">
            <a:avLst/>
          </a:prstGeom>
        </p:spPr>
      </p:pic>
      <p:pic>
        <p:nvPicPr>
          <p:cNvPr id="10" name="Image 9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6F6D46AC-E0A3-8A80-6EF3-9AD9C5137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12" y="3328819"/>
            <a:ext cx="1876704" cy="1290233"/>
          </a:xfrm>
          <a:prstGeom prst="rect">
            <a:avLst/>
          </a:prstGeom>
        </p:spPr>
      </p:pic>
      <p:pic>
        <p:nvPicPr>
          <p:cNvPr id="12" name="Image 11" descr="Une image contenant Visage humain, personne, Front, Menton&#10;&#10;Description générée automatiquement">
            <a:extLst>
              <a:ext uri="{FF2B5EF4-FFF2-40B4-BE49-F238E27FC236}">
                <a16:creationId xmlns:a16="http://schemas.microsoft.com/office/drawing/2014/main" id="{EF80CE2D-B37E-828F-59E4-EEA38ED0E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586" y="3304269"/>
            <a:ext cx="939924" cy="1220252"/>
          </a:xfrm>
          <a:prstGeom prst="rect">
            <a:avLst/>
          </a:prstGeom>
        </p:spPr>
      </p:pic>
      <p:pic>
        <p:nvPicPr>
          <p:cNvPr id="14" name="Image 13" descr="Une image contenant personne, Visage humain, sourire, habits&#10;&#10;Description générée automatiquement">
            <a:extLst>
              <a:ext uri="{FF2B5EF4-FFF2-40B4-BE49-F238E27FC236}">
                <a16:creationId xmlns:a16="http://schemas.microsoft.com/office/drawing/2014/main" id="{07633D8F-2C77-AD3F-4CEA-3D184AC29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989" y="3371464"/>
            <a:ext cx="939924" cy="10004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4845BC9-CF82-FA05-2150-D3BBEB81F0F5}"/>
              </a:ext>
            </a:extLst>
          </p:cNvPr>
          <p:cNvSpPr txBox="1"/>
          <p:nvPr/>
        </p:nvSpPr>
        <p:spPr>
          <a:xfrm>
            <a:off x="2795269" y="4493314"/>
            <a:ext cx="135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Anabelle Moriceau</a:t>
            </a:r>
          </a:p>
          <a:p>
            <a:r>
              <a:rPr lang="fr-FR" sz="1100" dirty="0"/>
              <a:t>DO CMQe SES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39D456-172B-FAB6-3AAC-7360A0312C5E}"/>
              </a:ext>
            </a:extLst>
          </p:cNvPr>
          <p:cNvSpPr txBox="1"/>
          <p:nvPr/>
        </p:nvSpPr>
        <p:spPr>
          <a:xfrm>
            <a:off x="4692850" y="4538919"/>
            <a:ext cx="1607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Michel Burel</a:t>
            </a:r>
          </a:p>
          <a:p>
            <a:r>
              <a:rPr lang="fr-FR" sz="1100" dirty="0"/>
              <a:t>Ingénieur pour l’école</a:t>
            </a:r>
          </a:p>
        </p:txBody>
      </p:sp>
    </p:spTree>
    <p:extLst>
      <p:ext uri="{BB962C8B-B14F-4D97-AF65-F5344CB8AC3E}">
        <p14:creationId xmlns:p14="http://schemas.microsoft.com/office/powerpoint/2010/main" val="261057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E3DB-C4DD-B511-4F33-A10ED01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F82079-0B90-1CDD-A050-E52F4C3D8155}"/>
              </a:ext>
            </a:extLst>
          </p:cNvPr>
          <p:cNvSpPr txBox="1"/>
          <p:nvPr/>
        </p:nvSpPr>
        <p:spPr>
          <a:xfrm>
            <a:off x="3699751" y="3436561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fr-FR" sz="1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Campus des Métiers et qualifications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3D6064-D3D3-E56E-9929-03C7C2094772}"/>
              </a:ext>
            </a:extLst>
          </p:cNvPr>
          <p:cNvSpPr txBox="1"/>
          <p:nvPr/>
        </p:nvSpPr>
        <p:spPr>
          <a:xfrm>
            <a:off x="6323382" y="1924024"/>
            <a:ext cx="2571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Laboratoires de recherche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4A05A-7787-0032-3D95-C43C16EB5400}"/>
              </a:ext>
            </a:extLst>
          </p:cNvPr>
          <p:cNvSpPr txBox="1"/>
          <p:nvPr/>
        </p:nvSpPr>
        <p:spPr>
          <a:xfrm>
            <a:off x="6501494" y="3693149"/>
            <a:ext cx="2309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Institutions et territoires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553F41-EA29-013B-4318-E723EC481C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090" y="1591574"/>
            <a:ext cx="1466093" cy="15706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A6A87D4-1093-915D-CB1F-FA88B61ED83B}"/>
              </a:ext>
            </a:extLst>
          </p:cNvPr>
          <p:cNvSpPr txBox="1"/>
          <p:nvPr/>
        </p:nvSpPr>
        <p:spPr>
          <a:xfrm>
            <a:off x="1025846" y="2003780"/>
            <a:ext cx="1472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Entreprises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C26E76C-3C54-07FC-4FB0-8EACC08B65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409" y="1138853"/>
            <a:ext cx="745354" cy="7453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87FB6CB-D4B7-DE85-3D56-035477C0CA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3" y="3040315"/>
            <a:ext cx="758152" cy="7581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403E9AD-26F7-F5E6-590C-509213B5FF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546" y="1059582"/>
            <a:ext cx="733878" cy="7338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425D3-FA73-A544-EEB5-4E9B09F092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43" y="2645713"/>
            <a:ext cx="914927" cy="91492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00859D7-37C7-6C5D-9A76-F409F0BD757F}"/>
              </a:ext>
            </a:extLst>
          </p:cNvPr>
          <p:cNvSpPr txBox="1"/>
          <p:nvPr/>
        </p:nvSpPr>
        <p:spPr>
          <a:xfrm>
            <a:off x="440369" y="3864387"/>
            <a:ext cx="3259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Etablissements de formation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129AE409-1F2B-3DE0-4230-DA912FAE9294}"/>
              </a:ext>
            </a:extLst>
          </p:cNvPr>
          <p:cNvSpPr txBox="1">
            <a:spLocks/>
          </p:cNvSpPr>
          <p:nvPr/>
        </p:nvSpPr>
        <p:spPr>
          <a:xfrm>
            <a:off x="4400751" y="4343176"/>
            <a:ext cx="4322335" cy="474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1pPr>
            <a:lvl2pPr marL="171450" indent="0" algn="l" defTabSz="447659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2pPr>
            <a:lvl3pPr marL="34290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3pPr>
            <a:lvl4pPr marL="51435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4pPr>
            <a:lvl5pPr marL="68580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5pPr>
            <a:lvl6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0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8879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3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12 Filières stratégiques – 110 CMQ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BCE5BB-829C-3396-425A-37D51A142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596" y="4228582"/>
            <a:ext cx="756163" cy="827674"/>
          </a:xfrm>
          <a:prstGeom prst="rect">
            <a:avLst/>
          </a:prstGeom>
        </p:spPr>
      </p:pic>
      <p:pic>
        <p:nvPicPr>
          <p:cNvPr id="24" name="Graphique 23" descr="Wi-Fi contour">
            <a:extLst>
              <a:ext uri="{FF2B5EF4-FFF2-40B4-BE49-F238E27FC236}">
                <a16:creationId xmlns:a16="http://schemas.microsoft.com/office/drawing/2014/main" id="{D1617AB5-7D09-4CFF-1D98-ED265AF7F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5069660" y="1868053"/>
            <a:ext cx="1380246" cy="1380246"/>
          </a:xfrm>
          <a:prstGeom prst="rect">
            <a:avLst/>
          </a:prstGeom>
        </p:spPr>
      </p:pic>
      <p:pic>
        <p:nvPicPr>
          <p:cNvPr id="25" name="Graphique 24" descr="Wi-Fi contour">
            <a:extLst>
              <a:ext uri="{FF2B5EF4-FFF2-40B4-BE49-F238E27FC236}">
                <a16:creationId xmlns:a16="http://schemas.microsoft.com/office/drawing/2014/main" id="{D333293D-919F-6E2B-B83A-6CBD1F0AB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2349844" y="1868054"/>
            <a:ext cx="1380246" cy="1380246"/>
          </a:xfrm>
          <a:prstGeom prst="rect">
            <a:avLst/>
          </a:prstGeom>
        </p:spPr>
      </p:pic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3C1BEE8-617E-A9A6-8513-2DA56834FF92}"/>
              </a:ext>
            </a:extLst>
          </p:cNvPr>
          <p:cNvSpPr txBox="1">
            <a:spLocks/>
          </p:cNvSpPr>
          <p:nvPr/>
        </p:nvSpPr>
        <p:spPr>
          <a:xfrm>
            <a:off x="2901663" y="65635"/>
            <a:ext cx="6236768" cy="7147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Label Campus des métiers et des qualifications</a:t>
            </a:r>
          </a:p>
          <a:p>
            <a:pPr algn="ctr"/>
            <a:r>
              <a:rPr lang="fr-FR" sz="2000" b="1" dirty="0"/>
              <a:t>Réseau d’acteurs + Territoire + Filière </a:t>
            </a:r>
          </a:p>
        </p:txBody>
      </p:sp>
    </p:spTree>
    <p:extLst>
      <p:ext uri="{BB962C8B-B14F-4D97-AF65-F5344CB8AC3E}">
        <p14:creationId xmlns:p14="http://schemas.microsoft.com/office/powerpoint/2010/main" val="367166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E3DB-C4DD-B511-4F33-A10ED01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F82079-0B90-1CDD-A050-E52F4C3D8155}"/>
              </a:ext>
            </a:extLst>
          </p:cNvPr>
          <p:cNvSpPr txBox="1"/>
          <p:nvPr/>
        </p:nvSpPr>
        <p:spPr>
          <a:xfrm>
            <a:off x="3699751" y="3436561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fr-FR" sz="1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Campus des Métiers et qualifications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3D6064-D3D3-E56E-9929-03C7C2094772}"/>
              </a:ext>
            </a:extLst>
          </p:cNvPr>
          <p:cNvSpPr txBox="1"/>
          <p:nvPr/>
        </p:nvSpPr>
        <p:spPr>
          <a:xfrm>
            <a:off x="6323382" y="1924024"/>
            <a:ext cx="2571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Laboratoires de recherche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4A05A-7787-0032-3D95-C43C16EB5400}"/>
              </a:ext>
            </a:extLst>
          </p:cNvPr>
          <p:cNvSpPr txBox="1"/>
          <p:nvPr/>
        </p:nvSpPr>
        <p:spPr>
          <a:xfrm>
            <a:off x="6501494" y="3693149"/>
            <a:ext cx="2309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Institutions et territoires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553F41-EA29-013B-4318-E723EC481C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090" y="1591574"/>
            <a:ext cx="1466093" cy="15706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A6A87D4-1093-915D-CB1F-FA88B61ED83B}"/>
              </a:ext>
            </a:extLst>
          </p:cNvPr>
          <p:cNvSpPr txBox="1"/>
          <p:nvPr/>
        </p:nvSpPr>
        <p:spPr>
          <a:xfrm>
            <a:off x="1025846" y="2003780"/>
            <a:ext cx="1472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Entreprises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C26E76C-3C54-07FC-4FB0-8EACC08B65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409" y="1138853"/>
            <a:ext cx="745354" cy="7453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87FB6CB-D4B7-DE85-3D56-035477C0CA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3" y="3040315"/>
            <a:ext cx="758152" cy="7581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403E9AD-26F7-F5E6-590C-509213B5FF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546" y="1059582"/>
            <a:ext cx="733878" cy="7338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425D3-FA73-A544-EEB5-4E9B09F092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43" y="2645713"/>
            <a:ext cx="914927" cy="91492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00859D7-37C7-6C5D-9A76-F409F0BD757F}"/>
              </a:ext>
            </a:extLst>
          </p:cNvPr>
          <p:cNvSpPr txBox="1"/>
          <p:nvPr/>
        </p:nvSpPr>
        <p:spPr>
          <a:xfrm>
            <a:off x="440369" y="3864387"/>
            <a:ext cx="3259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fr-FR" sz="13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Etablissements de formation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129AE409-1F2B-3DE0-4230-DA912FAE9294}"/>
              </a:ext>
            </a:extLst>
          </p:cNvPr>
          <p:cNvSpPr txBox="1">
            <a:spLocks/>
          </p:cNvSpPr>
          <p:nvPr/>
        </p:nvSpPr>
        <p:spPr>
          <a:xfrm>
            <a:off x="4400751" y="4343176"/>
            <a:ext cx="4322335" cy="474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1pPr>
            <a:lvl2pPr marL="171450" indent="0" algn="l" defTabSz="447659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2pPr>
            <a:lvl3pPr marL="34290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3pPr>
            <a:lvl4pPr marL="51435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4pPr>
            <a:lvl5pPr marL="685800" indent="0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Tx/>
              <a:buNone/>
              <a:defRPr sz="2700" kern="1200">
                <a:solidFill>
                  <a:srgbClr val="495961"/>
                </a:solidFill>
                <a:latin typeface="Arial"/>
                <a:ea typeface="+mn-ea"/>
                <a:cs typeface="Arial"/>
              </a:defRPr>
            </a:lvl5pPr>
            <a:lvl6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0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080" indent="-182874" algn="l" defTabSz="457184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8879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3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12 Filières stratégiques – 110 CMQ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BCE5BB-829C-3396-425A-37D51A142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596" y="4228582"/>
            <a:ext cx="756163" cy="827674"/>
          </a:xfrm>
          <a:prstGeom prst="rect">
            <a:avLst/>
          </a:prstGeom>
        </p:spPr>
      </p:pic>
      <p:pic>
        <p:nvPicPr>
          <p:cNvPr id="24" name="Graphique 23" descr="Wi-Fi contour">
            <a:extLst>
              <a:ext uri="{FF2B5EF4-FFF2-40B4-BE49-F238E27FC236}">
                <a16:creationId xmlns:a16="http://schemas.microsoft.com/office/drawing/2014/main" id="{D1617AB5-7D09-4CFF-1D98-ED265AF7F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5069660" y="1868053"/>
            <a:ext cx="1380246" cy="1380246"/>
          </a:xfrm>
          <a:prstGeom prst="rect">
            <a:avLst/>
          </a:prstGeom>
        </p:spPr>
      </p:pic>
      <p:pic>
        <p:nvPicPr>
          <p:cNvPr id="25" name="Graphique 24" descr="Wi-Fi contour">
            <a:extLst>
              <a:ext uri="{FF2B5EF4-FFF2-40B4-BE49-F238E27FC236}">
                <a16:creationId xmlns:a16="http://schemas.microsoft.com/office/drawing/2014/main" id="{D333293D-919F-6E2B-B83A-6CBD1F0AB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2349844" y="1868054"/>
            <a:ext cx="1380246" cy="1380246"/>
          </a:xfrm>
          <a:prstGeom prst="rect">
            <a:avLst/>
          </a:prstGeom>
        </p:spPr>
      </p:pic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3C1BEE8-617E-A9A6-8513-2DA56834FF92}"/>
              </a:ext>
            </a:extLst>
          </p:cNvPr>
          <p:cNvSpPr txBox="1">
            <a:spLocks/>
          </p:cNvSpPr>
          <p:nvPr/>
        </p:nvSpPr>
        <p:spPr>
          <a:xfrm>
            <a:off x="1872878" y="129102"/>
            <a:ext cx="5472607" cy="3936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Collaborations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8A310-49A6-8F45-6EEB-5A80301197A6}"/>
              </a:ext>
            </a:extLst>
          </p:cNvPr>
          <p:cNvSpPr/>
          <p:nvPr/>
        </p:nvSpPr>
        <p:spPr>
          <a:xfrm rot="20492908">
            <a:off x="1705559" y="1446616"/>
            <a:ext cx="1885082" cy="491815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Stages, alternances, visites, projets étudiants, ambassadeurs…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0D1E92-7A4E-4BD3-AEFB-003FC9F5CD8A}"/>
              </a:ext>
            </a:extLst>
          </p:cNvPr>
          <p:cNvSpPr/>
          <p:nvPr/>
        </p:nvSpPr>
        <p:spPr>
          <a:xfrm rot="20492908">
            <a:off x="1478767" y="1025920"/>
            <a:ext cx="1567543" cy="378459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Formation de Formateurs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41187-D038-0392-BCE3-103D806176D8}"/>
              </a:ext>
            </a:extLst>
          </p:cNvPr>
          <p:cNvSpPr/>
          <p:nvPr/>
        </p:nvSpPr>
        <p:spPr>
          <a:xfrm rot="20492908">
            <a:off x="414940" y="3112999"/>
            <a:ext cx="1951477" cy="480207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Evolution des formations : colorations, créations…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F52466-AC29-75CF-9EE0-63FD79CDF604}"/>
              </a:ext>
            </a:extLst>
          </p:cNvPr>
          <p:cNvSpPr/>
          <p:nvPr/>
        </p:nvSpPr>
        <p:spPr>
          <a:xfrm rot="20492908">
            <a:off x="6324836" y="2690767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Appel à projet - €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7542C6-21E6-07E1-E127-67E05B6D7B7E}"/>
              </a:ext>
            </a:extLst>
          </p:cNvPr>
          <p:cNvSpPr/>
          <p:nvPr/>
        </p:nvSpPr>
        <p:spPr>
          <a:xfrm rot="20492908">
            <a:off x="7291135" y="2907782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Diagnostic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7A209E-5D8E-A58B-756B-E0BDEF575BBC}"/>
              </a:ext>
            </a:extLst>
          </p:cNvPr>
          <p:cNvSpPr/>
          <p:nvPr/>
        </p:nvSpPr>
        <p:spPr>
          <a:xfrm rot="20492908">
            <a:off x="6096634" y="841431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Etudes sociétales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D6869C-CF58-29F8-4D71-248A71EC90DE}"/>
              </a:ext>
            </a:extLst>
          </p:cNvPr>
          <p:cNvSpPr/>
          <p:nvPr/>
        </p:nvSpPr>
        <p:spPr>
          <a:xfrm rot="20492908">
            <a:off x="6962359" y="1353424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Veille technologique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A03877-D526-D772-F942-547F87C8C915}"/>
              </a:ext>
            </a:extLst>
          </p:cNvPr>
          <p:cNvSpPr/>
          <p:nvPr/>
        </p:nvSpPr>
        <p:spPr>
          <a:xfrm rot="20492908">
            <a:off x="881019" y="2571925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Attractivité de filières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06AF34-1202-6F79-5A4A-269A6CC8625C}"/>
              </a:ext>
            </a:extLst>
          </p:cNvPr>
          <p:cNvSpPr/>
          <p:nvPr/>
        </p:nvSpPr>
        <p:spPr>
          <a:xfrm rot="20492908">
            <a:off x="1576409" y="3338270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Expérimentation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A912D-A7BC-8195-3D48-7A9815CC1DB0}"/>
              </a:ext>
            </a:extLst>
          </p:cNvPr>
          <p:cNvSpPr/>
          <p:nvPr/>
        </p:nvSpPr>
        <p:spPr>
          <a:xfrm rot="20492908">
            <a:off x="140944" y="916654"/>
            <a:ext cx="1567543" cy="378459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Analyse des besoins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30A74-2C1C-1AC7-E4E1-2234478AA586}"/>
              </a:ext>
            </a:extLst>
          </p:cNvPr>
          <p:cNvSpPr/>
          <p:nvPr/>
        </p:nvSpPr>
        <p:spPr>
          <a:xfrm rot="20492908">
            <a:off x="7520359" y="3273255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Politiques publiques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00A3AA-F409-0F37-7932-01270A0F142B}"/>
              </a:ext>
            </a:extLst>
          </p:cNvPr>
          <p:cNvSpPr/>
          <p:nvPr/>
        </p:nvSpPr>
        <p:spPr>
          <a:xfrm rot="20492908">
            <a:off x="7235860" y="872534"/>
            <a:ext cx="1567543" cy="30495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65066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E3DB-C4DD-B511-4F33-A10ED01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3C1BEE8-617E-A9A6-8513-2DA56834FF92}"/>
              </a:ext>
            </a:extLst>
          </p:cNvPr>
          <p:cNvSpPr txBox="1">
            <a:spLocks/>
          </p:cNvSpPr>
          <p:nvPr/>
        </p:nvSpPr>
        <p:spPr>
          <a:xfrm>
            <a:off x="2927867" y="129102"/>
            <a:ext cx="6098749" cy="3936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Filière Transition Energétique - décarbonation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93F61D98-BEEF-C60B-41DB-2C479F9F0C28}"/>
              </a:ext>
            </a:extLst>
          </p:cNvPr>
          <p:cNvSpPr txBox="1">
            <a:spLocks/>
          </p:cNvSpPr>
          <p:nvPr/>
        </p:nvSpPr>
        <p:spPr bwMode="gray">
          <a:xfrm>
            <a:off x="165405" y="1071301"/>
            <a:ext cx="2381087" cy="324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Chaine de valeur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0587F4-6603-1811-634F-DC8834C2BC5F}"/>
              </a:ext>
            </a:extLst>
          </p:cNvPr>
          <p:cNvGrpSpPr/>
          <p:nvPr/>
        </p:nvGrpSpPr>
        <p:grpSpPr>
          <a:xfrm>
            <a:off x="15547" y="1559994"/>
            <a:ext cx="5920834" cy="2379908"/>
            <a:chOff x="1103446" y="5354055"/>
            <a:chExt cx="17234907" cy="6412551"/>
          </a:xfrm>
        </p:grpSpPr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9A1C4F71-0C4B-8143-2F8F-BF530B3A360B}"/>
                </a:ext>
              </a:extLst>
            </p:cNvPr>
            <p:cNvSpPr/>
            <p:nvPr/>
          </p:nvSpPr>
          <p:spPr>
            <a:xfrm>
              <a:off x="10125653" y="10530270"/>
              <a:ext cx="2207617" cy="460948"/>
            </a:xfrm>
            <a:custGeom>
              <a:avLst/>
              <a:gdLst>
                <a:gd name="connsiteX0" fmla="*/ 0 w 2003598"/>
                <a:gd name="connsiteY0" fmla="*/ 0 h 743334"/>
                <a:gd name="connsiteX1" fmla="*/ 2003598 w 2003598"/>
                <a:gd name="connsiteY1" fmla="*/ 0 h 743334"/>
                <a:gd name="connsiteX2" fmla="*/ 2003598 w 2003598"/>
                <a:gd name="connsiteY2" fmla="*/ 743334 h 743334"/>
                <a:gd name="connsiteX3" fmla="*/ 0 w 2003598"/>
                <a:gd name="connsiteY3" fmla="*/ 743334 h 743334"/>
                <a:gd name="connsiteX4" fmla="*/ 0 w 2003598"/>
                <a:gd name="connsiteY4" fmla="*/ 0 h 74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598" h="743334">
                  <a:moveTo>
                    <a:pt x="0" y="0"/>
                  </a:moveTo>
                  <a:lnTo>
                    <a:pt x="2003598" y="0"/>
                  </a:lnTo>
                  <a:lnTo>
                    <a:pt x="2003598" y="743334"/>
                  </a:lnTo>
                  <a:lnTo>
                    <a:pt x="0" y="743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56007" rIns="56007" bIns="0" numCol="1" spcCol="1270" anchor="t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dirty="0">
                  <a:solidFill>
                    <a:srgbClr val="1D4999"/>
                  </a:solidFill>
                </a:rPr>
                <a:t>Distribution</a:t>
              </a:r>
            </a:p>
          </p:txBody>
        </p:sp>
        <p:sp>
          <p:nvSpPr>
            <p:cNvPr id="35" name="Forme libre : forme 11">
              <a:extLst>
                <a:ext uri="{FF2B5EF4-FFF2-40B4-BE49-F238E27FC236}">
                  <a16:creationId xmlns:a16="http://schemas.microsoft.com/office/drawing/2014/main" id="{316E8076-26AD-B064-4FD7-EE4A9F9ED63C}"/>
                </a:ext>
              </a:extLst>
            </p:cNvPr>
            <p:cNvSpPr/>
            <p:nvPr/>
          </p:nvSpPr>
          <p:spPr>
            <a:xfrm>
              <a:off x="12261362" y="10530269"/>
              <a:ext cx="3851730" cy="1236337"/>
            </a:xfrm>
            <a:custGeom>
              <a:avLst/>
              <a:gdLst>
                <a:gd name="connsiteX0" fmla="*/ 0 w 2003598"/>
                <a:gd name="connsiteY0" fmla="*/ 0 h 743334"/>
                <a:gd name="connsiteX1" fmla="*/ 2003598 w 2003598"/>
                <a:gd name="connsiteY1" fmla="*/ 0 h 743334"/>
                <a:gd name="connsiteX2" fmla="*/ 2003598 w 2003598"/>
                <a:gd name="connsiteY2" fmla="*/ 743334 h 743334"/>
                <a:gd name="connsiteX3" fmla="*/ 0 w 2003598"/>
                <a:gd name="connsiteY3" fmla="*/ 743334 h 743334"/>
                <a:gd name="connsiteX4" fmla="*/ 0 w 2003598"/>
                <a:gd name="connsiteY4" fmla="*/ 0 h 74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598" h="743334">
                  <a:moveTo>
                    <a:pt x="0" y="0"/>
                  </a:moveTo>
                  <a:lnTo>
                    <a:pt x="2003598" y="0"/>
                  </a:lnTo>
                  <a:lnTo>
                    <a:pt x="2003598" y="743334"/>
                  </a:lnTo>
                  <a:lnTo>
                    <a:pt x="0" y="743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56007" rIns="56007" bIns="0" numCol="1" spcCol="1270" anchor="t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dirty="0">
                  <a:solidFill>
                    <a:srgbClr val="1D4999"/>
                  </a:solidFill>
                </a:rPr>
                <a:t>Consommation et efficacité énergétique (usages)</a:t>
              </a:r>
            </a:p>
          </p:txBody>
        </p:sp>
        <p:sp>
          <p:nvSpPr>
            <p:cNvPr id="36" name="Forme libre : forme 15">
              <a:extLst>
                <a:ext uri="{FF2B5EF4-FFF2-40B4-BE49-F238E27FC236}">
                  <a16:creationId xmlns:a16="http://schemas.microsoft.com/office/drawing/2014/main" id="{8E81D7F0-8381-7B37-DE49-167485C6F80E}"/>
                </a:ext>
              </a:extLst>
            </p:cNvPr>
            <p:cNvSpPr/>
            <p:nvPr/>
          </p:nvSpPr>
          <p:spPr>
            <a:xfrm>
              <a:off x="5902641" y="10530269"/>
              <a:ext cx="2207616" cy="526310"/>
            </a:xfrm>
            <a:custGeom>
              <a:avLst/>
              <a:gdLst>
                <a:gd name="connsiteX0" fmla="*/ 0 w 2003598"/>
                <a:gd name="connsiteY0" fmla="*/ 0 h 743334"/>
                <a:gd name="connsiteX1" fmla="*/ 2003598 w 2003598"/>
                <a:gd name="connsiteY1" fmla="*/ 0 h 743334"/>
                <a:gd name="connsiteX2" fmla="*/ 2003598 w 2003598"/>
                <a:gd name="connsiteY2" fmla="*/ 743334 h 743334"/>
                <a:gd name="connsiteX3" fmla="*/ 0 w 2003598"/>
                <a:gd name="connsiteY3" fmla="*/ 743334 h 743334"/>
                <a:gd name="connsiteX4" fmla="*/ 0 w 2003598"/>
                <a:gd name="connsiteY4" fmla="*/ 0 h 74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598" h="743334">
                  <a:moveTo>
                    <a:pt x="0" y="0"/>
                  </a:moveTo>
                  <a:lnTo>
                    <a:pt x="2003598" y="0"/>
                  </a:lnTo>
                  <a:lnTo>
                    <a:pt x="2003598" y="743334"/>
                  </a:lnTo>
                  <a:lnTo>
                    <a:pt x="0" y="743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56007" rIns="56007" bIns="0" numCol="1" spcCol="1270" anchor="t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dirty="0">
                  <a:solidFill>
                    <a:srgbClr val="1D4999"/>
                  </a:solidFill>
                </a:rPr>
                <a:t>Stockage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FE8ED1-275B-401B-093B-1F650F50F189}"/>
                </a:ext>
              </a:extLst>
            </p:cNvPr>
            <p:cNvSpPr/>
            <p:nvPr/>
          </p:nvSpPr>
          <p:spPr>
            <a:xfrm>
              <a:off x="1592403" y="10530269"/>
              <a:ext cx="3800381" cy="7327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56007" rIns="56007" bIns="0" numCol="1" spcCol="1270" anchor="t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dirty="0">
                  <a:solidFill>
                    <a:srgbClr val="1D4999"/>
                  </a:solidFill>
                </a:rPr>
                <a:t>Production d’énergies</a:t>
              </a:r>
            </a:p>
          </p:txBody>
        </p:sp>
        <p:sp>
          <p:nvSpPr>
            <p:cNvPr id="38" name="Forme libre : forme 5">
              <a:extLst>
                <a:ext uri="{FF2B5EF4-FFF2-40B4-BE49-F238E27FC236}">
                  <a16:creationId xmlns:a16="http://schemas.microsoft.com/office/drawing/2014/main" id="{B3426B96-1809-FD62-55FF-77B0BDD087AF}"/>
                </a:ext>
              </a:extLst>
            </p:cNvPr>
            <p:cNvSpPr/>
            <p:nvPr/>
          </p:nvSpPr>
          <p:spPr>
            <a:xfrm>
              <a:off x="7749312" y="10530269"/>
              <a:ext cx="2737290" cy="663402"/>
            </a:xfrm>
            <a:custGeom>
              <a:avLst/>
              <a:gdLst>
                <a:gd name="connsiteX0" fmla="*/ 0 w 2003598"/>
                <a:gd name="connsiteY0" fmla="*/ 0 h 743334"/>
                <a:gd name="connsiteX1" fmla="*/ 2003598 w 2003598"/>
                <a:gd name="connsiteY1" fmla="*/ 0 h 743334"/>
                <a:gd name="connsiteX2" fmla="*/ 2003598 w 2003598"/>
                <a:gd name="connsiteY2" fmla="*/ 743334 h 743334"/>
                <a:gd name="connsiteX3" fmla="*/ 0 w 2003598"/>
                <a:gd name="connsiteY3" fmla="*/ 743334 h 743334"/>
                <a:gd name="connsiteX4" fmla="*/ 0 w 2003598"/>
                <a:gd name="connsiteY4" fmla="*/ 0 h 74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598" h="743334">
                  <a:moveTo>
                    <a:pt x="0" y="0"/>
                  </a:moveTo>
                  <a:lnTo>
                    <a:pt x="2003598" y="0"/>
                  </a:lnTo>
                  <a:lnTo>
                    <a:pt x="2003598" y="743334"/>
                  </a:lnTo>
                  <a:lnTo>
                    <a:pt x="0" y="743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56007" rIns="56007" bIns="0" numCol="1" spcCol="1270" anchor="t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dirty="0">
                  <a:solidFill>
                    <a:srgbClr val="1D4999"/>
                  </a:solidFill>
                </a:rPr>
                <a:t>Transport</a:t>
              </a: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C551BA2A-A24B-4FEE-B477-3F246BD50CAE}"/>
                </a:ext>
              </a:extLst>
            </p:cNvPr>
            <p:cNvSpPr/>
            <p:nvPr/>
          </p:nvSpPr>
          <p:spPr>
            <a:xfrm>
              <a:off x="16266190" y="10530269"/>
              <a:ext cx="2072163" cy="1065666"/>
            </a:xfrm>
            <a:custGeom>
              <a:avLst/>
              <a:gdLst>
                <a:gd name="connsiteX0" fmla="*/ 0 w 2003598"/>
                <a:gd name="connsiteY0" fmla="*/ 0 h 743334"/>
                <a:gd name="connsiteX1" fmla="*/ 2003598 w 2003598"/>
                <a:gd name="connsiteY1" fmla="*/ 0 h 743334"/>
                <a:gd name="connsiteX2" fmla="*/ 2003598 w 2003598"/>
                <a:gd name="connsiteY2" fmla="*/ 743334 h 743334"/>
                <a:gd name="connsiteX3" fmla="*/ 0 w 2003598"/>
                <a:gd name="connsiteY3" fmla="*/ 743334 h 743334"/>
                <a:gd name="connsiteX4" fmla="*/ 0 w 2003598"/>
                <a:gd name="connsiteY4" fmla="*/ 0 h 74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598" h="743334">
                  <a:moveTo>
                    <a:pt x="0" y="0"/>
                  </a:moveTo>
                  <a:lnTo>
                    <a:pt x="2003598" y="0"/>
                  </a:lnTo>
                  <a:lnTo>
                    <a:pt x="2003598" y="743334"/>
                  </a:lnTo>
                  <a:lnTo>
                    <a:pt x="0" y="743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56007" rIns="56007" bIns="0" numCol="1" spcCol="1270" anchor="t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dirty="0">
                  <a:solidFill>
                    <a:srgbClr val="1D4999"/>
                  </a:solidFill>
                </a:rPr>
                <a:t>Economie circulaire</a:t>
              </a:r>
            </a:p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b="1" dirty="0">
                <a:solidFill>
                  <a:srgbClr val="1D4999"/>
                </a:solidFill>
              </a:endParaRPr>
            </a:p>
          </p:txBody>
        </p:sp>
        <p:grpSp>
          <p:nvGrpSpPr>
            <p:cNvPr id="40" name="Group 171">
              <a:extLst>
                <a:ext uri="{FF2B5EF4-FFF2-40B4-BE49-F238E27FC236}">
                  <a16:creationId xmlns:a16="http://schemas.microsoft.com/office/drawing/2014/main" id="{8AB129D1-9E20-02CB-2199-82AF73EABDD7}"/>
                </a:ext>
              </a:extLst>
            </p:cNvPr>
            <p:cNvGrpSpPr/>
            <p:nvPr/>
          </p:nvGrpSpPr>
          <p:grpSpPr>
            <a:xfrm>
              <a:off x="3455134" y="7454562"/>
              <a:ext cx="1213865" cy="1065666"/>
              <a:chOff x="8742468" y="4690710"/>
              <a:chExt cx="612000" cy="612000"/>
            </a:xfrm>
          </p:grpSpPr>
          <p:sp>
            <p:nvSpPr>
              <p:cNvPr id="103" name="Oval 172">
                <a:extLst>
                  <a:ext uri="{FF2B5EF4-FFF2-40B4-BE49-F238E27FC236}">
                    <a16:creationId xmlns:a16="http://schemas.microsoft.com/office/drawing/2014/main" id="{704469B3-7B50-3B96-7481-90A179B25B1C}"/>
                  </a:ext>
                </a:extLst>
              </p:cNvPr>
              <p:cNvSpPr/>
              <p:nvPr/>
            </p:nvSpPr>
            <p:spPr bwMode="ltGray">
              <a:xfrm>
                <a:off x="8742468" y="4690710"/>
                <a:ext cx="612000" cy="612000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40">
                  <a:defRPr/>
                </a:pPr>
                <a:endParaRPr lang="en-GB" sz="67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104" name="Freeform 4850">
                <a:extLst>
                  <a:ext uri="{FF2B5EF4-FFF2-40B4-BE49-F238E27FC236}">
                    <a16:creationId xmlns:a16="http://schemas.microsoft.com/office/drawing/2014/main" id="{0CC69B48-A466-1292-7A48-7DCF581A05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01267" y="4749517"/>
                <a:ext cx="489846" cy="497157"/>
              </a:xfrm>
              <a:custGeom>
                <a:avLst/>
                <a:gdLst>
                  <a:gd name="T0" fmla="*/ 228 w 402"/>
                  <a:gd name="T1" fmla="*/ 272 h 408"/>
                  <a:gd name="T2" fmla="*/ 234 w 402"/>
                  <a:gd name="T3" fmla="*/ 270 h 408"/>
                  <a:gd name="T4" fmla="*/ 238 w 402"/>
                  <a:gd name="T5" fmla="*/ 264 h 408"/>
                  <a:gd name="T6" fmla="*/ 238 w 402"/>
                  <a:gd name="T7" fmla="*/ 258 h 408"/>
                  <a:gd name="T8" fmla="*/ 238 w 402"/>
                  <a:gd name="T9" fmla="*/ 14 h 408"/>
                  <a:gd name="T10" fmla="*/ 238 w 402"/>
                  <a:gd name="T11" fmla="*/ 10 h 408"/>
                  <a:gd name="T12" fmla="*/ 236 w 402"/>
                  <a:gd name="T13" fmla="*/ 2 h 408"/>
                  <a:gd name="T14" fmla="*/ 234 w 402"/>
                  <a:gd name="T15" fmla="*/ 0 h 408"/>
                  <a:gd name="T16" fmla="*/ 226 w 402"/>
                  <a:gd name="T17" fmla="*/ 0 h 408"/>
                  <a:gd name="T18" fmla="*/ 220 w 402"/>
                  <a:gd name="T19" fmla="*/ 4 h 408"/>
                  <a:gd name="T20" fmla="*/ 10 w 402"/>
                  <a:gd name="T21" fmla="*/ 126 h 408"/>
                  <a:gd name="T22" fmla="*/ 6 w 402"/>
                  <a:gd name="T23" fmla="*/ 126 h 408"/>
                  <a:gd name="T24" fmla="*/ 0 w 402"/>
                  <a:gd name="T25" fmla="*/ 132 h 408"/>
                  <a:gd name="T26" fmla="*/ 0 w 402"/>
                  <a:gd name="T27" fmla="*/ 136 h 408"/>
                  <a:gd name="T28" fmla="*/ 2 w 402"/>
                  <a:gd name="T29" fmla="*/ 142 h 408"/>
                  <a:gd name="T30" fmla="*/ 10 w 402"/>
                  <a:gd name="T31" fmla="*/ 146 h 408"/>
                  <a:gd name="T32" fmla="*/ 220 w 402"/>
                  <a:gd name="T33" fmla="*/ 268 h 408"/>
                  <a:gd name="T34" fmla="*/ 224 w 402"/>
                  <a:gd name="T35" fmla="*/ 270 h 408"/>
                  <a:gd name="T36" fmla="*/ 228 w 402"/>
                  <a:gd name="T37" fmla="*/ 272 h 408"/>
                  <a:gd name="T38" fmla="*/ 166 w 402"/>
                  <a:gd name="T39" fmla="*/ 146 h 408"/>
                  <a:gd name="T40" fmla="*/ 156 w 402"/>
                  <a:gd name="T41" fmla="*/ 150 h 408"/>
                  <a:gd name="T42" fmla="*/ 144 w 402"/>
                  <a:gd name="T43" fmla="*/ 146 h 408"/>
                  <a:gd name="T44" fmla="*/ 142 w 402"/>
                  <a:gd name="T45" fmla="*/ 142 h 408"/>
                  <a:gd name="T46" fmla="*/ 142 w 402"/>
                  <a:gd name="T47" fmla="*/ 130 h 408"/>
                  <a:gd name="T48" fmla="*/ 144 w 402"/>
                  <a:gd name="T49" fmla="*/ 124 h 408"/>
                  <a:gd name="T50" fmla="*/ 156 w 402"/>
                  <a:gd name="T51" fmla="*/ 120 h 408"/>
                  <a:gd name="T52" fmla="*/ 166 w 402"/>
                  <a:gd name="T53" fmla="*/ 124 h 408"/>
                  <a:gd name="T54" fmla="*/ 170 w 402"/>
                  <a:gd name="T55" fmla="*/ 130 h 408"/>
                  <a:gd name="T56" fmla="*/ 170 w 402"/>
                  <a:gd name="T57" fmla="*/ 142 h 408"/>
                  <a:gd name="T58" fmla="*/ 166 w 402"/>
                  <a:gd name="T59" fmla="*/ 146 h 408"/>
                  <a:gd name="T60" fmla="*/ 144 w 402"/>
                  <a:gd name="T61" fmla="*/ 184 h 408"/>
                  <a:gd name="T62" fmla="*/ 180 w 402"/>
                  <a:gd name="T63" fmla="*/ 408 h 408"/>
                  <a:gd name="T64" fmla="*/ 156 w 402"/>
                  <a:gd name="T65" fmla="*/ 404 h 408"/>
                  <a:gd name="T66" fmla="*/ 132 w 402"/>
                  <a:gd name="T67" fmla="*/ 398 h 408"/>
                  <a:gd name="T68" fmla="*/ 392 w 402"/>
                  <a:gd name="T69" fmla="*/ 196 h 408"/>
                  <a:gd name="T70" fmla="*/ 402 w 402"/>
                  <a:gd name="T71" fmla="*/ 188 h 408"/>
                  <a:gd name="T72" fmla="*/ 402 w 402"/>
                  <a:gd name="T73" fmla="*/ 184 h 408"/>
                  <a:gd name="T74" fmla="*/ 398 w 402"/>
                  <a:gd name="T75" fmla="*/ 178 h 408"/>
                  <a:gd name="T76" fmla="*/ 314 w 402"/>
                  <a:gd name="T77" fmla="*/ 144 h 408"/>
                  <a:gd name="T78" fmla="*/ 282 w 402"/>
                  <a:gd name="T79" fmla="*/ 62 h 408"/>
                  <a:gd name="T80" fmla="*/ 278 w 402"/>
                  <a:gd name="T81" fmla="*/ 58 h 408"/>
                  <a:gd name="T82" fmla="*/ 270 w 402"/>
                  <a:gd name="T83" fmla="*/ 56 h 408"/>
                  <a:gd name="T84" fmla="*/ 266 w 402"/>
                  <a:gd name="T85" fmla="*/ 58 h 408"/>
                  <a:gd name="T86" fmla="*/ 262 w 402"/>
                  <a:gd name="T87" fmla="*/ 64 h 408"/>
                  <a:gd name="T88" fmla="*/ 278 w 402"/>
                  <a:gd name="T89" fmla="*/ 154 h 408"/>
                  <a:gd name="T90" fmla="*/ 244 w 402"/>
                  <a:gd name="T91" fmla="*/ 230 h 408"/>
                  <a:gd name="T92" fmla="*/ 390 w 402"/>
                  <a:gd name="T93" fmla="*/ 196 h 408"/>
                  <a:gd name="T94" fmla="*/ 392 w 402"/>
                  <a:gd name="T95" fmla="*/ 196 h 408"/>
                  <a:gd name="T96" fmla="*/ 306 w 402"/>
                  <a:gd name="T97" fmla="*/ 168 h 408"/>
                  <a:gd name="T98" fmla="*/ 302 w 402"/>
                  <a:gd name="T99" fmla="*/ 172 h 408"/>
                  <a:gd name="T100" fmla="*/ 294 w 402"/>
                  <a:gd name="T101" fmla="*/ 172 h 408"/>
                  <a:gd name="T102" fmla="*/ 290 w 402"/>
                  <a:gd name="T103" fmla="*/ 168 h 408"/>
                  <a:gd name="T104" fmla="*/ 286 w 402"/>
                  <a:gd name="T105" fmla="*/ 160 h 408"/>
                  <a:gd name="T106" fmla="*/ 290 w 402"/>
                  <a:gd name="T107" fmla="*/ 152 h 408"/>
                  <a:gd name="T108" fmla="*/ 294 w 402"/>
                  <a:gd name="T109" fmla="*/ 150 h 408"/>
                  <a:gd name="T110" fmla="*/ 302 w 402"/>
                  <a:gd name="T111" fmla="*/ 150 h 408"/>
                  <a:gd name="T112" fmla="*/ 306 w 402"/>
                  <a:gd name="T113" fmla="*/ 152 h 408"/>
                  <a:gd name="T114" fmla="*/ 310 w 402"/>
                  <a:gd name="T115" fmla="*/ 160 h 408"/>
                  <a:gd name="T116" fmla="*/ 306 w 402"/>
                  <a:gd name="T117" fmla="*/ 168 h 408"/>
                  <a:gd name="T118" fmla="*/ 286 w 402"/>
                  <a:gd name="T119" fmla="*/ 208 h 408"/>
                  <a:gd name="T120" fmla="*/ 310 w 402"/>
                  <a:gd name="T121" fmla="*/ 192 h 408"/>
                  <a:gd name="T122" fmla="*/ 318 w 402"/>
                  <a:gd name="T123" fmla="*/ 366 h 408"/>
                  <a:gd name="T124" fmla="*/ 276 w 402"/>
                  <a:gd name="T125" fmla="*/ 39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2" h="408">
                    <a:moveTo>
                      <a:pt x="228" y="272"/>
                    </a:moveTo>
                    <a:lnTo>
                      <a:pt x="228" y="272"/>
                    </a:lnTo>
                    <a:lnTo>
                      <a:pt x="234" y="270"/>
                    </a:lnTo>
                    <a:lnTo>
                      <a:pt x="234" y="270"/>
                    </a:lnTo>
                    <a:lnTo>
                      <a:pt x="236" y="268"/>
                    </a:lnTo>
                    <a:lnTo>
                      <a:pt x="238" y="264"/>
                    </a:lnTo>
                    <a:lnTo>
                      <a:pt x="238" y="260"/>
                    </a:lnTo>
                    <a:lnTo>
                      <a:pt x="238" y="258"/>
                    </a:lnTo>
                    <a:lnTo>
                      <a:pt x="182" y="136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8" y="10"/>
                    </a:lnTo>
                    <a:lnTo>
                      <a:pt x="238" y="6"/>
                    </a:lnTo>
                    <a:lnTo>
                      <a:pt x="236" y="2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222" y="0"/>
                    </a:lnTo>
                    <a:lnTo>
                      <a:pt x="220" y="4"/>
                    </a:lnTo>
                    <a:lnTo>
                      <a:pt x="142" y="112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6" y="126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40"/>
                    </a:lnTo>
                    <a:lnTo>
                      <a:pt x="2" y="142"/>
                    </a:lnTo>
                    <a:lnTo>
                      <a:pt x="6" y="144"/>
                    </a:lnTo>
                    <a:lnTo>
                      <a:pt x="10" y="146"/>
                    </a:lnTo>
                    <a:lnTo>
                      <a:pt x="142" y="158"/>
                    </a:lnTo>
                    <a:lnTo>
                      <a:pt x="220" y="268"/>
                    </a:lnTo>
                    <a:lnTo>
                      <a:pt x="220" y="268"/>
                    </a:lnTo>
                    <a:lnTo>
                      <a:pt x="224" y="270"/>
                    </a:lnTo>
                    <a:lnTo>
                      <a:pt x="228" y="272"/>
                    </a:lnTo>
                    <a:lnTo>
                      <a:pt x="228" y="272"/>
                    </a:lnTo>
                    <a:close/>
                    <a:moveTo>
                      <a:pt x="166" y="146"/>
                    </a:moveTo>
                    <a:lnTo>
                      <a:pt x="166" y="146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44" y="146"/>
                    </a:lnTo>
                    <a:lnTo>
                      <a:pt x="144" y="146"/>
                    </a:lnTo>
                    <a:lnTo>
                      <a:pt x="142" y="142"/>
                    </a:lnTo>
                    <a:lnTo>
                      <a:pt x="140" y="136"/>
                    </a:lnTo>
                    <a:lnTo>
                      <a:pt x="142" y="130"/>
                    </a:lnTo>
                    <a:lnTo>
                      <a:pt x="144" y="124"/>
                    </a:lnTo>
                    <a:lnTo>
                      <a:pt x="144" y="124"/>
                    </a:lnTo>
                    <a:lnTo>
                      <a:pt x="150" y="122"/>
                    </a:lnTo>
                    <a:lnTo>
                      <a:pt x="156" y="120"/>
                    </a:lnTo>
                    <a:lnTo>
                      <a:pt x="162" y="122"/>
                    </a:lnTo>
                    <a:lnTo>
                      <a:pt x="166" y="124"/>
                    </a:lnTo>
                    <a:lnTo>
                      <a:pt x="166" y="124"/>
                    </a:lnTo>
                    <a:lnTo>
                      <a:pt x="170" y="130"/>
                    </a:lnTo>
                    <a:lnTo>
                      <a:pt x="172" y="136"/>
                    </a:lnTo>
                    <a:lnTo>
                      <a:pt x="170" y="142"/>
                    </a:lnTo>
                    <a:lnTo>
                      <a:pt x="166" y="146"/>
                    </a:lnTo>
                    <a:lnTo>
                      <a:pt x="166" y="146"/>
                    </a:lnTo>
                    <a:close/>
                    <a:moveTo>
                      <a:pt x="132" y="398"/>
                    </a:moveTo>
                    <a:lnTo>
                      <a:pt x="144" y="184"/>
                    </a:lnTo>
                    <a:lnTo>
                      <a:pt x="170" y="222"/>
                    </a:lnTo>
                    <a:lnTo>
                      <a:pt x="180" y="408"/>
                    </a:lnTo>
                    <a:lnTo>
                      <a:pt x="180" y="408"/>
                    </a:lnTo>
                    <a:lnTo>
                      <a:pt x="156" y="404"/>
                    </a:lnTo>
                    <a:lnTo>
                      <a:pt x="132" y="398"/>
                    </a:lnTo>
                    <a:lnTo>
                      <a:pt x="132" y="398"/>
                    </a:lnTo>
                    <a:close/>
                    <a:moveTo>
                      <a:pt x="392" y="196"/>
                    </a:moveTo>
                    <a:lnTo>
                      <a:pt x="392" y="196"/>
                    </a:lnTo>
                    <a:lnTo>
                      <a:pt x="398" y="194"/>
                    </a:lnTo>
                    <a:lnTo>
                      <a:pt x="402" y="188"/>
                    </a:lnTo>
                    <a:lnTo>
                      <a:pt x="402" y="188"/>
                    </a:lnTo>
                    <a:lnTo>
                      <a:pt x="402" y="184"/>
                    </a:lnTo>
                    <a:lnTo>
                      <a:pt x="400" y="180"/>
                    </a:lnTo>
                    <a:lnTo>
                      <a:pt x="398" y="178"/>
                    </a:lnTo>
                    <a:lnTo>
                      <a:pt x="396" y="176"/>
                    </a:lnTo>
                    <a:lnTo>
                      <a:pt x="314" y="144"/>
                    </a:lnTo>
                    <a:lnTo>
                      <a:pt x="282" y="62"/>
                    </a:lnTo>
                    <a:lnTo>
                      <a:pt x="282" y="62"/>
                    </a:lnTo>
                    <a:lnTo>
                      <a:pt x="280" y="60"/>
                    </a:lnTo>
                    <a:lnTo>
                      <a:pt x="278" y="58"/>
                    </a:lnTo>
                    <a:lnTo>
                      <a:pt x="274" y="56"/>
                    </a:lnTo>
                    <a:lnTo>
                      <a:pt x="270" y="56"/>
                    </a:lnTo>
                    <a:lnTo>
                      <a:pt x="270" y="56"/>
                    </a:lnTo>
                    <a:lnTo>
                      <a:pt x="266" y="58"/>
                    </a:lnTo>
                    <a:lnTo>
                      <a:pt x="264" y="60"/>
                    </a:lnTo>
                    <a:lnTo>
                      <a:pt x="262" y="64"/>
                    </a:lnTo>
                    <a:lnTo>
                      <a:pt x="262" y="68"/>
                    </a:lnTo>
                    <a:lnTo>
                      <a:pt x="278" y="154"/>
                    </a:lnTo>
                    <a:lnTo>
                      <a:pt x="234" y="208"/>
                    </a:lnTo>
                    <a:lnTo>
                      <a:pt x="244" y="230"/>
                    </a:lnTo>
                    <a:lnTo>
                      <a:pt x="304" y="180"/>
                    </a:lnTo>
                    <a:lnTo>
                      <a:pt x="390" y="196"/>
                    </a:lnTo>
                    <a:lnTo>
                      <a:pt x="390" y="196"/>
                    </a:lnTo>
                    <a:lnTo>
                      <a:pt x="392" y="196"/>
                    </a:lnTo>
                    <a:lnTo>
                      <a:pt x="392" y="196"/>
                    </a:lnTo>
                    <a:close/>
                    <a:moveTo>
                      <a:pt x="306" y="168"/>
                    </a:moveTo>
                    <a:lnTo>
                      <a:pt x="306" y="168"/>
                    </a:lnTo>
                    <a:lnTo>
                      <a:pt x="302" y="172"/>
                    </a:lnTo>
                    <a:lnTo>
                      <a:pt x="298" y="172"/>
                    </a:lnTo>
                    <a:lnTo>
                      <a:pt x="294" y="172"/>
                    </a:lnTo>
                    <a:lnTo>
                      <a:pt x="290" y="168"/>
                    </a:lnTo>
                    <a:lnTo>
                      <a:pt x="290" y="168"/>
                    </a:lnTo>
                    <a:lnTo>
                      <a:pt x="288" y="164"/>
                    </a:lnTo>
                    <a:lnTo>
                      <a:pt x="286" y="160"/>
                    </a:lnTo>
                    <a:lnTo>
                      <a:pt x="288" y="156"/>
                    </a:lnTo>
                    <a:lnTo>
                      <a:pt x="290" y="152"/>
                    </a:lnTo>
                    <a:lnTo>
                      <a:pt x="290" y="152"/>
                    </a:lnTo>
                    <a:lnTo>
                      <a:pt x="294" y="150"/>
                    </a:lnTo>
                    <a:lnTo>
                      <a:pt x="298" y="148"/>
                    </a:lnTo>
                    <a:lnTo>
                      <a:pt x="302" y="150"/>
                    </a:lnTo>
                    <a:lnTo>
                      <a:pt x="306" y="152"/>
                    </a:lnTo>
                    <a:lnTo>
                      <a:pt x="306" y="152"/>
                    </a:lnTo>
                    <a:lnTo>
                      <a:pt x="310" y="156"/>
                    </a:lnTo>
                    <a:lnTo>
                      <a:pt x="310" y="160"/>
                    </a:lnTo>
                    <a:lnTo>
                      <a:pt x="310" y="164"/>
                    </a:lnTo>
                    <a:lnTo>
                      <a:pt x="306" y="168"/>
                    </a:lnTo>
                    <a:lnTo>
                      <a:pt x="306" y="168"/>
                    </a:lnTo>
                    <a:close/>
                    <a:moveTo>
                      <a:pt x="286" y="208"/>
                    </a:moveTo>
                    <a:lnTo>
                      <a:pt x="306" y="192"/>
                    </a:lnTo>
                    <a:lnTo>
                      <a:pt x="310" y="192"/>
                    </a:lnTo>
                    <a:lnTo>
                      <a:pt x="318" y="366"/>
                    </a:lnTo>
                    <a:lnTo>
                      <a:pt x="318" y="366"/>
                    </a:lnTo>
                    <a:lnTo>
                      <a:pt x="298" y="380"/>
                    </a:lnTo>
                    <a:lnTo>
                      <a:pt x="276" y="390"/>
                    </a:lnTo>
                    <a:lnTo>
                      <a:pt x="286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>
                  <a:defRPr/>
                </a:pPr>
                <a:endParaRPr lang="en-GB" sz="675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1" name="Group 174">
              <a:extLst>
                <a:ext uri="{FF2B5EF4-FFF2-40B4-BE49-F238E27FC236}">
                  <a16:creationId xmlns:a16="http://schemas.microsoft.com/office/drawing/2014/main" id="{56D51B13-4359-98C0-B3E5-FCDE8BF1FAD7}"/>
                </a:ext>
              </a:extLst>
            </p:cNvPr>
            <p:cNvGrpSpPr/>
            <p:nvPr/>
          </p:nvGrpSpPr>
          <p:grpSpPr>
            <a:xfrm>
              <a:off x="2686831" y="8968825"/>
              <a:ext cx="1213865" cy="1065666"/>
              <a:chOff x="6715798" y="4690710"/>
              <a:chExt cx="612000" cy="612000"/>
            </a:xfrm>
          </p:grpSpPr>
          <p:sp>
            <p:nvSpPr>
              <p:cNvPr id="101" name="Oval 175">
                <a:extLst>
                  <a:ext uri="{FF2B5EF4-FFF2-40B4-BE49-F238E27FC236}">
                    <a16:creationId xmlns:a16="http://schemas.microsoft.com/office/drawing/2014/main" id="{C079FEBC-8687-DE1E-2426-D96093107B82}"/>
                  </a:ext>
                </a:extLst>
              </p:cNvPr>
              <p:cNvSpPr/>
              <p:nvPr/>
            </p:nvSpPr>
            <p:spPr bwMode="ltGray">
              <a:xfrm>
                <a:off x="6715798" y="4690710"/>
                <a:ext cx="612000" cy="612000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40">
                  <a:defRPr/>
                </a:pPr>
                <a:endParaRPr lang="en-GB" sz="67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102" name="Freeform 4929">
                <a:extLst>
                  <a:ext uri="{FF2B5EF4-FFF2-40B4-BE49-F238E27FC236}">
                    <a16:creationId xmlns:a16="http://schemas.microsoft.com/office/drawing/2014/main" id="{6AA43380-403C-D27E-F8DA-B8CD9B9E7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3686" y="4769197"/>
                <a:ext cx="276225" cy="479758"/>
              </a:xfrm>
              <a:custGeom>
                <a:avLst/>
                <a:gdLst>
                  <a:gd name="T0" fmla="*/ 114 w 228"/>
                  <a:gd name="T1" fmla="*/ 0 h 396"/>
                  <a:gd name="T2" fmla="*/ 68 w 228"/>
                  <a:gd name="T3" fmla="*/ 36 h 396"/>
                  <a:gd name="T4" fmla="*/ 32 w 228"/>
                  <a:gd name="T5" fmla="*/ 82 h 396"/>
                  <a:gd name="T6" fmla="*/ 8 w 228"/>
                  <a:gd name="T7" fmla="*/ 136 h 396"/>
                  <a:gd name="T8" fmla="*/ 0 w 228"/>
                  <a:gd name="T9" fmla="*/ 198 h 396"/>
                  <a:gd name="T10" fmla="*/ 2 w 228"/>
                  <a:gd name="T11" fmla="*/ 230 h 396"/>
                  <a:gd name="T12" fmla="*/ 18 w 228"/>
                  <a:gd name="T13" fmla="*/ 288 h 396"/>
                  <a:gd name="T14" fmla="*/ 48 w 228"/>
                  <a:gd name="T15" fmla="*/ 338 h 396"/>
                  <a:gd name="T16" fmla="*/ 90 w 228"/>
                  <a:gd name="T17" fmla="*/ 380 h 396"/>
                  <a:gd name="T18" fmla="*/ 114 w 228"/>
                  <a:gd name="T19" fmla="*/ 396 h 396"/>
                  <a:gd name="T20" fmla="*/ 160 w 228"/>
                  <a:gd name="T21" fmla="*/ 360 h 396"/>
                  <a:gd name="T22" fmla="*/ 196 w 228"/>
                  <a:gd name="T23" fmla="*/ 314 h 396"/>
                  <a:gd name="T24" fmla="*/ 220 w 228"/>
                  <a:gd name="T25" fmla="*/ 260 h 396"/>
                  <a:gd name="T26" fmla="*/ 228 w 228"/>
                  <a:gd name="T27" fmla="*/ 198 h 396"/>
                  <a:gd name="T28" fmla="*/ 226 w 228"/>
                  <a:gd name="T29" fmla="*/ 166 h 396"/>
                  <a:gd name="T30" fmla="*/ 210 w 228"/>
                  <a:gd name="T31" fmla="*/ 108 h 396"/>
                  <a:gd name="T32" fmla="*/ 180 w 228"/>
                  <a:gd name="T33" fmla="*/ 58 h 396"/>
                  <a:gd name="T34" fmla="*/ 138 w 228"/>
                  <a:gd name="T35" fmla="*/ 16 h 396"/>
                  <a:gd name="T36" fmla="*/ 114 w 228"/>
                  <a:gd name="T37" fmla="*/ 0 h 396"/>
                  <a:gd name="T38" fmla="*/ 166 w 228"/>
                  <a:gd name="T39" fmla="*/ 110 h 396"/>
                  <a:gd name="T40" fmla="*/ 176 w 228"/>
                  <a:gd name="T41" fmla="*/ 128 h 396"/>
                  <a:gd name="T42" fmla="*/ 186 w 228"/>
                  <a:gd name="T43" fmla="*/ 170 h 396"/>
                  <a:gd name="T44" fmla="*/ 124 w 228"/>
                  <a:gd name="T45" fmla="*/ 256 h 396"/>
                  <a:gd name="T46" fmla="*/ 156 w 228"/>
                  <a:gd name="T47" fmla="*/ 92 h 396"/>
                  <a:gd name="T48" fmla="*/ 124 w 228"/>
                  <a:gd name="T49" fmla="*/ 56 h 396"/>
                  <a:gd name="T50" fmla="*/ 140 w 228"/>
                  <a:gd name="T51" fmla="*/ 74 h 396"/>
                  <a:gd name="T52" fmla="*/ 156 w 228"/>
                  <a:gd name="T53" fmla="*/ 92 h 396"/>
                  <a:gd name="T54" fmla="*/ 104 w 228"/>
                  <a:gd name="T55" fmla="*/ 192 h 396"/>
                  <a:gd name="T56" fmla="*/ 50 w 228"/>
                  <a:gd name="T57" fmla="*/ 138 h 396"/>
                  <a:gd name="T58" fmla="*/ 72 w 228"/>
                  <a:gd name="T59" fmla="*/ 94 h 396"/>
                  <a:gd name="T60" fmla="*/ 104 w 228"/>
                  <a:gd name="T61" fmla="*/ 56 h 396"/>
                  <a:gd name="T62" fmla="*/ 40 w 228"/>
                  <a:gd name="T63" fmla="*/ 198 h 396"/>
                  <a:gd name="T64" fmla="*/ 40 w 228"/>
                  <a:gd name="T65" fmla="*/ 178 h 396"/>
                  <a:gd name="T66" fmla="*/ 104 w 228"/>
                  <a:gd name="T67" fmla="*/ 220 h 396"/>
                  <a:gd name="T68" fmla="*/ 104 w 228"/>
                  <a:gd name="T69" fmla="*/ 340 h 396"/>
                  <a:gd name="T70" fmla="*/ 76 w 228"/>
                  <a:gd name="T71" fmla="*/ 310 h 396"/>
                  <a:gd name="T72" fmla="*/ 56 w 228"/>
                  <a:gd name="T73" fmla="*/ 276 h 396"/>
                  <a:gd name="T74" fmla="*/ 44 w 228"/>
                  <a:gd name="T75" fmla="*/ 238 h 396"/>
                  <a:gd name="T76" fmla="*/ 40 w 228"/>
                  <a:gd name="T77" fmla="*/ 198 h 396"/>
                  <a:gd name="T78" fmla="*/ 124 w 228"/>
                  <a:gd name="T79" fmla="*/ 340 h 396"/>
                  <a:gd name="T80" fmla="*/ 186 w 228"/>
                  <a:gd name="T81" fmla="*/ 220 h 396"/>
                  <a:gd name="T82" fmla="*/ 184 w 228"/>
                  <a:gd name="T83" fmla="*/ 238 h 396"/>
                  <a:gd name="T84" fmla="*/ 174 w 228"/>
                  <a:gd name="T85" fmla="*/ 270 h 396"/>
                  <a:gd name="T86" fmla="*/ 158 w 228"/>
                  <a:gd name="T87" fmla="*/ 300 h 396"/>
                  <a:gd name="T88" fmla="*/ 136 w 228"/>
                  <a:gd name="T89" fmla="*/ 328 h 396"/>
                  <a:gd name="T90" fmla="*/ 124 w 228"/>
                  <a:gd name="T91" fmla="*/ 34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8" h="396">
                    <a:moveTo>
                      <a:pt x="114" y="0"/>
                    </a:moveTo>
                    <a:lnTo>
                      <a:pt x="114" y="0"/>
                    </a:lnTo>
                    <a:lnTo>
                      <a:pt x="90" y="16"/>
                    </a:lnTo>
                    <a:lnTo>
                      <a:pt x="68" y="36"/>
                    </a:lnTo>
                    <a:lnTo>
                      <a:pt x="48" y="58"/>
                    </a:lnTo>
                    <a:lnTo>
                      <a:pt x="32" y="82"/>
                    </a:lnTo>
                    <a:lnTo>
                      <a:pt x="18" y="108"/>
                    </a:lnTo>
                    <a:lnTo>
                      <a:pt x="8" y="136"/>
                    </a:lnTo>
                    <a:lnTo>
                      <a:pt x="2" y="166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2" y="230"/>
                    </a:lnTo>
                    <a:lnTo>
                      <a:pt x="8" y="260"/>
                    </a:lnTo>
                    <a:lnTo>
                      <a:pt x="18" y="288"/>
                    </a:lnTo>
                    <a:lnTo>
                      <a:pt x="32" y="314"/>
                    </a:lnTo>
                    <a:lnTo>
                      <a:pt x="48" y="338"/>
                    </a:lnTo>
                    <a:lnTo>
                      <a:pt x="68" y="360"/>
                    </a:lnTo>
                    <a:lnTo>
                      <a:pt x="90" y="380"/>
                    </a:lnTo>
                    <a:lnTo>
                      <a:pt x="114" y="396"/>
                    </a:lnTo>
                    <a:lnTo>
                      <a:pt x="114" y="396"/>
                    </a:lnTo>
                    <a:lnTo>
                      <a:pt x="138" y="380"/>
                    </a:lnTo>
                    <a:lnTo>
                      <a:pt x="160" y="360"/>
                    </a:lnTo>
                    <a:lnTo>
                      <a:pt x="180" y="338"/>
                    </a:lnTo>
                    <a:lnTo>
                      <a:pt x="196" y="314"/>
                    </a:lnTo>
                    <a:lnTo>
                      <a:pt x="210" y="288"/>
                    </a:lnTo>
                    <a:lnTo>
                      <a:pt x="220" y="260"/>
                    </a:lnTo>
                    <a:lnTo>
                      <a:pt x="226" y="230"/>
                    </a:lnTo>
                    <a:lnTo>
                      <a:pt x="228" y="198"/>
                    </a:lnTo>
                    <a:lnTo>
                      <a:pt x="228" y="198"/>
                    </a:lnTo>
                    <a:lnTo>
                      <a:pt x="226" y="166"/>
                    </a:lnTo>
                    <a:lnTo>
                      <a:pt x="220" y="136"/>
                    </a:lnTo>
                    <a:lnTo>
                      <a:pt x="210" y="108"/>
                    </a:lnTo>
                    <a:lnTo>
                      <a:pt x="196" y="82"/>
                    </a:lnTo>
                    <a:lnTo>
                      <a:pt x="180" y="58"/>
                    </a:lnTo>
                    <a:lnTo>
                      <a:pt x="160" y="36"/>
                    </a:lnTo>
                    <a:lnTo>
                      <a:pt x="138" y="16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  <a:moveTo>
                      <a:pt x="124" y="152"/>
                    </a:moveTo>
                    <a:lnTo>
                      <a:pt x="166" y="110"/>
                    </a:lnTo>
                    <a:lnTo>
                      <a:pt x="166" y="110"/>
                    </a:lnTo>
                    <a:lnTo>
                      <a:pt x="176" y="128"/>
                    </a:lnTo>
                    <a:lnTo>
                      <a:pt x="182" y="150"/>
                    </a:lnTo>
                    <a:lnTo>
                      <a:pt x="186" y="170"/>
                    </a:lnTo>
                    <a:lnTo>
                      <a:pt x="188" y="192"/>
                    </a:lnTo>
                    <a:lnTo>
                      <a:pt x="124" y="256"/>
                    </a:lnTo>
                    <a:lnTo>
                      <a:pt x="124" y="152"/>
                    </a:lnTo>
                    <a:close/>
                    <a:moveTo>
                      <a:pt x="156" y="92"/>
                    </a:moveTo>
                    <a:lnTo>
                      <a:pt x="124" y="124"/>
                    </a:lnTo>
                    <a:lnTo>
                      <a:pt x="124" y="56"/>
                    </a:lnTo>
                    <a:lnTo>
                      <a:pt x="124" y="56"/>
                    </a:lnTo>
                    <a:lnTo>
                      <a:pt x="140" y="74"/>
                    </a:lnTo>
                    <a:lnTo>
                      <a:pt x="156" y="92"/>
                    </a:lnTo>
                    <a:lnTo>
                      <a:pt x="156" y="92"/>
                    </a:lnTo>
                    <a:close/>
                    <a:moveTo>
                      <a:pt x="104" y="56"/>
                    </a:moveTo>
                    <a:lnTo>
                      <a:pt x="104" y="192"/>
                    </a:lnTo>
                    <a:lnTo>
                      <a:pt x="50" y="138"/>
                    </a:lnTo>
                    <a:lnTo>
                      <a:pt x="50" y="138"/>
                    </a:lnTo>
                    <a:lnTo>
                      <a:pt x="60" y="116"/>
                    </a:lnTo>
                    <a:lnTo>
                      <a:pt x="72" y="94"/>
                    </a:lnTo>
                    <a:lnTo>
                      <a:pt x="86" y="74"/>
                    </a:lnTo>
                    <a:lnTo>
                      <a:pt x="104" y="56"/>
                    </a:lnTo>
                    <a:lnTo>
                      <a:pt x="104" y="56"/>
                    </a:lnTo>
                    <a:close/>
                    <a:moveTo>
                      <a:pt x="40" y="198"/>
                    </a:moveTo>
                    <a:lnTo>
                      <a:pt x="40" y="198"/>
                    </a:lnTo>
                    <a:lnTo>
                      <a:pt x="40" y="178"/>
                    </a:lnTo>
                    <a:lnTo>
                      <a:pt x="44" y="160"/>
                    </a:lnTo>
                    <a:lnTo>
                      <a:pt x="104" y="220"/>
                    </a:lnTo>
                    <a:lnTo>
                      <a:pt x="104" y="340"/>
                    </a:lnTo>
                    <a:lnTo>
                      <a:pt x="104" y="340"/>
                    </a:lnTo>
                    <a:lnTo>
                      <a:pt x="90" y="326"/>
                    </a:lnTo>
                    <a:lnTo>
                      <a:pt x="76" y="310"/>
                    </a:lnTo>
                    <a:lnTo>
                      <a:pt x="66" y="294"/>
                    </a:lnTo>
                    <a:lnTo>
                      <a:pt x="56" y="276"/>
                    </a:lnTo>
                    <a:lnTo>
                      <a:pt x="50" y="258"/>
                    </a:lnTo>
                    <a:lnTo>
                      <a:pt x="44" y="238"/>
                    </a:lnTo>
                    <a:lnTo>
                      <a:pt x="40" y="218"/>
                    </a:lnTo>
                    <a:lnTo>
                      <a:pt x="40" y="198"/>
                    </a:lnTo>
                    <a:lnTo>
                      <a:pt x="40" y="198"/>
                    </a:lnTo>
                    <a:close/>
                    <a:moveTo>
                      <a:pt x="124" y="340"/>
                    </a:moveTo>
                    <a:lnTo>
                      <a:pt x="124" y="284"/>
                    </a:lnTo>
                    <a:lnTo>
                      <a:pt x="186" y="220"/>
                    </a:lnTo>
                    <a:lnTo>
                      <a:pt x="186" y="220"/>
                    </a:lnTo>
                    <a:lnTo>
                      <a:pt x="184" y="238"/>
                    </a:lnTo>
                    <a:lnTo>
                      <a:pt x="180" y="254"/>
                    </a:lnTo>
                    <a:lnTo>
                      <a:pt x="174" y="270"/>
                    </a:lnTo>
                    <a:lnTo>
                      <a:pt x="166" y="286"/>
                    </a:lnTo>
                    <a:lnTo>
                      <a:pt x="158" y="300"/>
                    </a:lnTo>
                    <a:lnTo>
                      <a:pt x="148" y="314"/>
                    </a:lnTo>
                    <a:lnTo>
                      <a:pt x="136" y="328"/>
                    </a:lnTo>
                    <a:lnTo>
                      <a:pt x="124" y="340"/>
                    </a:lnTo>
                    <a:lnTo>
                      <a:pt x="124" y="3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>
                  <a:defRPr/>
                </a:pPr>
                <a:endParaRPr lang="en-GB" sz="67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2" name="Group 177">
              <a:extLst>
                <a:ext uri="{FF2B5EF4-FFF2-40B4-BE49-F238E27FC236}">
                  <a16:creationId xmlns:a16="http://schemas.microsoft.com/office/drawing/2014/main" id="{C2A0F35C-7890-F95C-382A-898E489D2C3A}"/>
                </a:ext>
              </a:extLst>
            </p:cNvPr>
            <p:cNvGrpSpPr/>
            <p:nvPr/>
          </p:nvGrpSpPr>
          <p:grpSpPr>
            <a:xfrm>
              <a:off x="4270216" y="8968825"/>
              <a:ext cx="1213865" cy="1065666"/>
              <a:chOff x="5841085" y="5907019"/>
              <a:chExt cx="612000" cy="612000"/>
            </a:xfrm>
          </p:grpSpPr>
          <p:sp>
            <p:nvSpPr>
              <p:cNvPr id="99" name="Oval 178">
                <a:extLst>
                  <a:ext uri="{FF2B5EF4-FFF2-40B4-BE49-F238E27FC236}">
                    <a16:creationId xmlns:a16="http://schemas.microsoft.com/office/drawing/2014/main" id="{8CFE108D-0928-0B51-F78B-95613F847775}"/>
                  </a:ext>
                </a:extLst>
              </p:cNvPr>
              <p:cNvSpPr/>
              <p:nvPr/>
            </p:nvSpPr>
            <p:spPr bwMode="ltGray">
              <a:xfrm>
                <a:off x="5841085" y="5907019"/>
                <a:ext cx="612000" cy="612000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40">
                  <a:defRPr/>
                </a:pPr>
                <a:endParaRPr lang="en-GB" sz="67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100" name="Freeform 4931">
                <a:extLst>
                  <a:ext uri="{FF2B5EF4-FFF2-40B4-BE49-F238E27FC236}">
                    <a16:creationId xmlns:a16="http://schemas.microsoft.com/office/drawing/2014/main" id="{517C4FA5-C260-1ED2-1B8A-B6518C9E50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6550" y="6036438"/>
                <a:ext cx="281071" cy="394953"/>
              </a:xfrm>
              <a:custGeom>
                <a:avLst/>
                <a:gdLst>
                  <a:gd name="T0" fmla="*/ 124 w 232"/>
                  <a:gd name="T1" fmla="*/ 4 h 326"/>
                  <a:gd name="T2" fmla="*/ 120 w 232"/>
                  <a:gd name="T3" fmla="*/ 2 h 326"/>
                  <a:gd name="T4" fmla="*/ 112 w 232"/>
                  <a:gd name="T5" fmla="*/ 2 h 326"/>
                  <a:gd name="T6" fmla="*/ 14 w 232"/>
                  <a:gd name="T7" fmla="*/ 154 h 326"/>
                  <a:gd name="T8" fmla="*/ 8 w 232"/>
                  <a:gd name="T9" fmla="*/ 168 h 326"/>
                  <a:gd name="T10" fmla="*/ 0 w 232"/>
                  <a:gd name="T11" fmla="*/ 196 h 326"/>
                  <a:gd name="T12" fmla="*/ 0 w 232"/>
                  <a:gd name="T13" fmla="*/ 210 h 326"/>
                  <a:gd name="T14" fmla="*/ 0 w 232"/>
                  <a:gd name="T15" fmla="*/ 218 h 326"/>
                  <a:gd name="T16" fmla="*/ 0 w 232"/>
                  <a:gd name="T17" fmla="*/ 220 h 326"/>
                  <a:gd name="T18" fmla="*/ 12 w 232"/>
                  <a:gd name="T19" fmla="*/ 262 h 326"/>
                  <a:gd name="T20" fmla="*/ 38 w 232"/>
                  <a:gd name="T21" fmla="*/ 296 h 326"/>
                  <a:gd name="T22" fmla="*/ 74 w 232"/>
                  <a:gd name="T23" fmla="*/ 318 h 326"/>
                  <a:gd name="T24" fmla="*/ 116 w 232"/>
                  <a:gd name="T25" fmla="*/ 326 h 326"/>
                  <a:gd name="T26" fmla="*/ 138 w 232"/>
                  <a:gd name="T27" fmla="*/ 324 h 326"/>
                  <a:gd name="T28" fmla="*/ 178 w 232"/>
                  <a:gd name="T29" fmla="*/ 308 h 326"/>
                  <a:gd name="T30" fmla="*/ 208 w 232"/>
                  <a:gd name="T31" fmla="*/ 280 h 326"/>
                  <a:gd name="T32" fmla="*/ 228 w 232"/>
                  <a:gd name="T33" fmla="*/ 242 h 326"/>
                  <a:gd name="T34" fmla="*/ 232 w 232"/>
                  <a:gd name="T35" fmla="*/ 220 h 326"/>
                  <a:gd name="T36" fmla="*/ 232 w 232"/>
                  <a:gd name="T37" fmla="*/ 218 h 326"/>
                  <a:gd name="T38" fmla="*/ 232 w 232"/>
                  <a:gd name="T39" fmla="*/ 210 h 326"/>
                  <a:gd name="T40" fmla="*/ 228 w 232"/>
                  <a:gd name="T41" fmla="*/ 182 h 326"/>
                  <a:gd name="T42" fmla="*/ 218 w 232"/>
                  <a:gd name="T43" fmla="*/ 154 h 326"/>
                  <a:gd name="T44" fmla="*/ 116 w 232"/>
                  <a:gd name="T45" fmla="*/ 294 h 326"/>
                  <a:gd name="T46" fmla="*/ 96 w 232"/>
                  <a:gd name="T47" fmla="*/ 292 h 326"/>
                  <a:gd name="T48" fmla="*/ 64 w 232"/>
                  <a:gd name="T49" fmla="*/ 278 h 326"/>
                  <a:gd name="T50" fmla="*/ 44 w 232"/>
                  <a:gd name="T51" fmla="*/ 256 h 326"/>
                  <a:gd name="T52" fmla="*/ 34 w 232"/>
                  <a:gd name="T53" fmla="*/ 228 h 326"/>
                  <a:gd name="T54" fmla="*/ 34 w 232"/>
                  <a:gd name="T55" fmla="*/ 214 h 326"/>
                  <a:gd name="T56" fmla="*/ 36 w 232"/>
                  <a:gd name="T57" fmla="*/ 208 h 326"/>
                  <a:gd name="T58" fmla="*/ 44 w 232"/>
                  <a:gd name="T59" fmla="*/ 204 h 326"/>
                  <a:gd name="T60" fmla="*/ 48 w 232"/>
                  <a:gd name="T61" fmla="*/ 204 h 326"/>
                  <a:gd name="T62" fmla="*/ 52 w 232"/>
                  <a:gd name="T63" fmla="*/ 210 h 326"/>
                  <a:gd name="T64" fmla="*/ 54 w 232"/>
                  <a:gd name="T65" fmla="*/ 214 h 326"/>
                  <a:gd name="T66" fmla="*/ 56 w 232"/>
                  <a:gd name="T67" fmla="*/ 236 h 326"/>
                  <a:gd name="T68" fmla="*/ 68 w 232"/>
                  <a:gd name="T69" fmla="*/ 254 h 326"/>
                  <a:gd name="T70" fmla="*/ 86 w 232"/>
                  <a:gd name="T71" fmla="*/ 268 h 326"/>
                  <a:gd name="T72" fmla="*/ 116 w 232"/>
                  <a:gd name="T73" fmla="*/ 274 h 326"/>
                  <a:gd name="T74" fmla="*/ 118 w 232"/>
                  <a:gd name="T75" fmla="*/ 274 h 326"/>
                  <a:gd name="T76" fmla="*/ 124 w 232"/>
                  <a:gd name="T77" fmla="*/ 280 h 326"/>
                  <a:gd name="T78" fmla="*/ 126 w 232"/>
                  <a:gd name="T79" fmla="*/ 284 h 326"/>
                  <a:gd name="T80" fmla="*/ 122 w 232"/>
                  <a:gd name="T81" fmla="*/ 290 h 326"/>
                  <a:gd name="T82" fmla="*/ 116 w 232"/>
                  <a:gd name="T83" fmla="*/ 294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2" h="326">
                    <a:moveTo>
                      <a:pt x="218" y="154"/>
                    </a:moveTo>
                    <a:lnTo>
                      <a:pt x="124" y="4"/>
                    </a:lnTo>
                    <a:lnTo>
                      <a:pt x="124" y="4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8" y="168"/>
                    </a:lnTo>
                    <a:lnTo>
                      <a:pt x="4" y="182"/>
                    </a:lnTo>
                    <a:lnTo>
                      <a:pt x="0" y="19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4" y="242"/>
                    </a:lnTo>
                    <a:lnTo>
                      <a:pt x="12" y="262"/>
                    </a:lnTo>
                    <a:lnTo>
                      <a:pt x="24" y="280"/>
                    </a:lnTo>
                    <a:lnTo>
                      <a:pt x="38" y="296"/>
                    </a:lnTo>
                    <a:lnTo>
                      <a:pt x="54" y="308"/>
                    </a:lnTo>
                    <a:lnTo>
                      <a:pt x="74" y="318"/>
                    </a:lnTo>
                    <a:lnTo>
                      <a:pt x="94" y="324"/>
                    </a:lnTo>
                    <a:lnTo>
                      <a:pt x="116" y="326"/>
                    </a:lnTo>
                    <a:lnTo>
                      <a:pt x="116" y="326"/>
                    </a:lnTo>
                    <a:lnTo>
                      <a:pt x="138" y="324"/>
                    </a:lnTo>
                    <a:lnTo>
                      <a:pt x="158" y="318"/>
                    </a:lnTo>
                    <a:lnTo>
                      <a:pt x="178" y="308"/>
                    </a:lnTo>
                    <a:lnTo>
                      <a:pt x="194" y="296"/>
                    </a:lnTo>
                    <a:lnTo>
                      <a:pt x="208" y="280"/>
                    </a:lnTo>
                    <a:lnTo>
                      <a:pt x="220" y="262"/>
                    </a:lnTo>
                    <a:lnTo>
                      <a:pt x="228" y="242"/>
                    </a:lnTo>
                    <a:lnTo>
                      <a:pt x="232" y="220"/>
                    </a:lnTo>
                    <a:lnTo>
                      <a:pt x="232" y="220"/>
                    </a:lnTo>
                    <a:lnTo>
                      <a:pt x="232" y="218"/>
                    </a:lnTo>
                    <a:lnTo>
                      <a:pt x="232" y="218"/>
                    </a:lnTo>
                    <a:lnTo>
                      <a:pt x="232" y="210"/>
                    </a:lnTo>
                    <a:lnTo>
                      <a:pt x="232" y="210"/>
                    </a:lnTo>
                    <a:lnTo>
                      <a:pt x="232" y="196"/>
                    </a:lnTo>
                    <a:lnTo>
                      <a:pt x="228" y="182"/>
                    </a:lnTo>
                    <a:lnTo>
                      <a:pt x="224" y="166"/>
                    </a:lnTo>
                    <a:lnTo>
                      <a:pt x="218" y="154"/>
                    </a:lnTo>
                    <a:lnTo>
                      <a:pt x="218" y="154"/>
                    </a:lnTo>
                    <a:close/>
                    <a:moveTo>
                      <a:pt x="116" y="294"/>
                    </a:moveTo>
                    <a:lnTo>
                      <a:pt x="116" y="294"/>
                    </a:lnTo>
                    <a:lnTo>
                      <a:pt x="96" y="292"/>
                    </a:lnTo>
                    <a:lnTo>
                      <a:pt x="78" y="286"/>
                    </a:lnTo>
                    <a:lnTo>
                      <a:pt x="64" y="278"/>
                    </a:lnTo>
                    <a:lnTo>
                      <a:pt x="54" y="268"/>
                    </a:lnTo>
                    <a:lnTo>
                      <a:pt x="44" y="256"/>
                    </a:lnTo>
                    <a:lnTo>
                      <a:pt x="38" y="242"/>
                    </a:lnTo>
                    <a:lnTo>
                      <a:pt x="34" y="22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4" y="210"/>
                    </a:lnTo>
                    <a:lnTo>
                      <a:pt x="36" y="208"/>
                    </a:lnTo>
                    <a:lnTo>
                      <a:pt x="40" y="204"/>
                    </a:lnTo>
                    <a:lnTo>
                      <a:pt x="44" y="204"/>
                    </a:lnTo>
                    <a:lnTo>
                      <a:pt x="44" y="204"/>
                    </a:lnTo>
                    <a:lnTo>
                      <a:pt x="48" y="204"/>
                    </a:lnTo>
                    <a:lnTo>
                      <a:pt x="50" y="208"/>
                    </a:lnTo>
                    <a:lnTo>
                      <a:pt x="52" y="210"/>
                    </a:lnTo>
                    <a:lnTo>
                      <a:pt x="54" y="214"/>
                    </a:lnTo>
                    <a:lnTo>
                      <a:pt x="54" y="214"/>
                    </a:lnTo>
                    <a:lnTo>
                      <a:pt x="54" y="224"/>
                    </a:lnTo>
                    <a:lnTo>
                      <a:pt x="56" y="236"/>
                    </a:lnTo>
                    <a:lnTo>
                      <a:pt x="60" y="246"/>
                    </a:lnTo>
                    <a:lnTo>
                      <a:pt x="68" y="254"/>
                    </a:lnTo>
                    <a:lnTo>
                      <a:pt x="76" y="262"/>
                    </a:lnTo>
                    <a:lnTo>
                      <a:pt x="86" y="268"/>
                    </a:lnTo>
                    <a:lnTo>
                      <a:pt x="100" y="272"/>
                    </a:lnTo>
                    <a:lnTo>
                      <a:pt x="116" y="274"/>
                    </a:lnTo>
                    <a:lnTo>
                      <a:pt x="116" y="274"/>
                    </a:lnTo>
                    <a:lnTo>
                      <a:pt x="118" y="274"/>
                    </a:lnTo>
                    <a:lnTo>
                      <a:pt x="122" y="276"/>
                    </a:lnTo>
                    <a:lnTo>
                      <a:pt x="124" y="280"/>
                    </a:lnTo>
                    <a:lnTo>
                      <a:pt x="126" y="284"/>
                    </a:lnTo>
                    <a:lnTo>
                      <a:pt x="126" y="284"/>
                    </a:lnTo>
                    <a:lnTo>
                      <a:pt x="124" y="288"/>
                    </a:lnTo>
                    <a:lnTo>
                      <a:pt x="122" y="290"/>
                    </a:lnTo>
                    <a:lnTo>
                      <a:pt x="118" y="294"/>
                    </a:lnTo>
                    <a:lnTo>
                      <a:pt x="116" y="294"/>
                    </a:lnTo>
                    <a:lnTo>
                      <a:pt x="116" y="2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>
                  <a:defRPr/>
                </a:pPr>
                <a:endParaRPr lang="en-GB" sz="67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3" name="Group 180">
              <a:extLst>
                <a:ext uri="{FF2B5EF4-FFF2-40B4-BE49-F238E27FC236}">
                  <a16:creationId xmlns:a16="http://schemas.microsoft.com/office/drawing/2014/main" id="{F50A8735-8EE8-180C-E266-5614C19F7CB8}"/>
                </a:ext>
              </a:extLst>
            </p:cNvPr>
            <p:cNvGrpSpPr/>
            <p:nvPr/>
          </p:nvGrpSpPr>
          <p:grpSpPr>
            <a:xfrm>
              <a:off x="1103446" y="8968825"/>
              <a:ext cx="1213865" cy="1065666"/>
              <a:chOff x="592807" y="4582498"/>
              <a:chExt cx="612000" cy="612000"/>
            </a:xfrm>
          </p:grpSpPr>
          <p:sp>
            <p:nvSpPr>
              <p:cNvPr id="83" name="Oval 181">
                <a:extLst>
                  <a:ext uri="{FF2B5EF4-FFF2-40B4-BE49-F238E27FC236}">
                    <a16:creationId xmlns:a16="http://schemas.microsoft.com/office/drawing/2014/main" id="{BD5E7B01-229D-5BF8-0AAA-562E7843B126}"/>
                  </a:ext>
                </a:extLst>
              </p:cNvPr>
              <p:cNvSpPr/>
              <p:nvPr/>
            </p:nvSpPr>
            <p:spPr bwMode="ltGray">
              <a:xfrm>
                <a:off x="592807" y="4582498"/>
                <a:ext cx="612000" cy="612000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40">
                  <a:defRPr/>
                </a:pPr>
                <a:endParaRPr lang="en-GB" sz="2250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grpSp>
            <p:nvGrpSpPr>
              <p:cNvPr id="84" name="Group 182">
                <a:extLst>
                  <a:ext uri="{FF2B5EF4-FFF2-40B4-BE49-F238E27FC236}">
                    <a16:creationId xmlns:a16="http://schemas.microsoft.com/office/drawing/2014/main" id="{AACF11DA-BAFB-B511-04E4-6DC23F2DB9F9}"/>
                  </a:ext>
                </a:extLst>
              </p:cNvPr>
              <p:cNvGrpSpPr/>
              <p:nvPr/>
            </p:nvGrpSpPr>
            <p:grpSpPr>
              <a:xfrm>
                <a:off x="683524" y="4759269"/>
                <a:ext cx="455613" cy="269875"/>
                <a:chOff x="5327650" y="700088"/>
                <a:chExt cx="455613" cy="269875"/>
              </a:xfrm>
            </p:grpSpPr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E79086D9-8ABF-F256-D002-D8350DD14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388" y="715963"/>
                  <a:ext cx="82550" cy="63500"/>
                </a:xfrm>
                <a:custGeom>
                  <a:avLst/>
                  <a:gdLst>
                    <a:gd name="T0" fmla="*/ 146 w 156"/>
                    <a:gd name="T1" fmla="*/ 117 h 120"/>
                    <a:gd name="T2" fmla="*/ 146 w 156"/>
                    <a:gd name="T3" fmla="*/ 117 h 120"/>
                    <a:gd name="T4" fmla="*/ 151 w 156"/>
                    <a:gd name="T5" fmla="*/ 116 h 120"/>
                    <a:gd name="T6" fmla="*/ 155 w 156"/>
                    <a:gd name="T7" fmla="*/ 113 h 120"/>
                    <a:gd name="T8" fmla="*/ 156 w 156"/>
                    <a:gd name="T9" fmla="*/ 108 h 120"/>
                    <a:gd name="T10" fmla="*/ 155 w 156"/>
                    <a:gd name="T11" fmla="*/ 104 h 120"/>
                    <a:gd name="T12" fmla="*/ 122 w 156"/>
                    <a:gd name="T13" fmla="*/ 15 h 120"/>
                    <a:gd name="T14" fmla="*/ 122 w 156"/>
                    <a:gd name="T15" fmla="*/ 15 h 120"/>
                    <a:gd name="T16" fmla="*/ 118 w 156"/>
                    <a:gd name="T17" fmla="*/ 10 h 120"/>
                    <a:gd name="T18" fmla="*/ 113 w 156"/>
                    <a:gd name="T19" fmla="*/ 6 h 120"/>
                    <a:gd name="T20" fmla="*/ 107 w 156"/>
                    <a:gd name="T21" fmla="*/ 3 h 120"/>
                    <a:gd name="T22" fmla="*/ 102 w 156"/>
                    <a:gd name="T23" fmla="*/ 2 h 120"/>
                    <a:gd name="T24" fmla="*/ 10 w 156"/>
                    <a:gd name="T25" fmla="*/ 0 h 120"/>
                    <a:gd name="T26" fmla="*/ 10 w 156"/>
                    <a:gd name="T27" fmla="*/ 0 h 120"/>
                    <a:gd name="T28" fmla="*/ 4 w 156"/>
                    <a:gd name="T29" fmla="*/ 1 h 120"/>
                    <a:gd name="T30" fmla="*/ 1 w 156"/>
                    <a:gd name="T31" fmla="*/ 5 h 120"/>
                    <a:gd name="T32" fmla="*/ 0 w 156"/>
                    <a:gd name="T33" fmla="*/ 9 h 120"/>
                    <a:gd name="T34" fmla="*/ 1 w 156"/>
                    <a:gd name="T35" fmla="*/ 14 h 120"/>
                    <a:gd name="T36" fmla="*/ 34 w 156"/>
                    <a:gd name="T37" fmla="*/ 106 h 120"/>
                    <a:gd name="T38" fmla="*/ 34 w 156"/>
                    <a:gd name="T39" fmla="*/ 106 h 120"/>
                    <a:gd name="T40" fmla="*/ 37 w 156"/>
                    <a:gd name="T41" fmla="*/ 112 h 120"/>
                    <a:gd name="T42" fmla="*/ 42 w 156"/>
                    <a:gd name="T43" fmla="*/ 116 h 120"/>
                    <a:gd name="T44" fmla="*/ 47 w 156"/>
                    <a:gd name="T45" fmla="*/ 119 h 120"/>
                    <a:gd name="T46" fmla="*/ 54 w 156"/>
                    <a:gd name="T47" fmla="*/ 120 h 120"/>
                    <a:gd name="T48" fmla="*/ 146 w 156"/>
                    <a:gd name="T49" fmla="*/ 11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0">
                      <a:moveTo>
                        <a:pt x="146" y="117"/>
                      </a:moveTo>
                      <a:lnTo>
                        <a:pt x="146" y="117"/>
                      </a:lnTo>
                      <a:lnTo>
                        <a:pt x="151" y="116"/>
                      </a:lnTo>
                      <a:lnTo>
                        <a:pt x="155" y="113"/>
                      </a:lnTo>
                      <a:lnTo>
                        <a:pt x="156" y="108"/>
                      </a:lnTo>
                      <a:lnTo>
                        <a:pt x="155" y="104"/>
                      </a:lnTo>
                      <a:lnTo>
                        <a:pt x="122" y="15"/>
                      </a:lnTo>
                      <a:lnTo>
                        <a:pt x="122" y="15"/>
                      </a:lnTo>
                      <a:lnTo>
                        <a:pt x="118" y="10"/>
                      </a:lnTo>
                      <a:lnTo>
                        <a:pt x="113" y="6"/>
                      </a:lnTo>
                      <a:lnTo>
                        <a:pt x="107" y="3"/>
                      </a:lnTo>
                      <a:lnTo>
                        <a:pt x="10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9"/>
                      </a:lnTo>
                      <a:lnTo>
                        <a:pt x="1" y="14"/>
                      </a:lnTo>
                      <a:lnTo>
                        <a:pt x="34" y="106"/>
                      </a:lnTo>
                      <a:lnTo>
                        <a:pt x="34" y="106"/>
                      </a:lnTo>
                      <a:lnTo>
                        <a:pt x="37" y="112"/>
                      </a:lnTo>
                      <a:lnTo>
                        <a:pt x="42" y="116"/>
                      </a:lnTo>
                      <a:lnTo>
                        <a:pt x="47" y="119"/>
                      </a:lnTo>
                      <a:lnTo>
                        <a:pt x="54" y="120"/>
                      </a:lnTo>
                      <a:lnTo>
                        <a:pt x="146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7C29C363-16CA-A2BB-AA28-F20B505E6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1000" y="717550"/>
                  <a:ext cx="84138" cy="60325"/>
                </a:xfrm>
                <a:custGeom>
                  <a:avLst/>
                  <a:gdLst>
                    <a:gd name="T0" fmla="*/ 35 w 157"/>
                    <a:gd name="T1" fmla="*/ 101 h 114"/>
                    <a:gd name="T2" fmla="*/ 35 w 157"/>
                    <a:gd name="T3" fmla="*/ 101 h 114"/>
                    <a:gd name="T4" fmla="*/ 39 w 157"/>
                    <a:gd name="T5" fmla="*/ 106 h 114"/>
                    <a:gd name="T6" fmla="*/ 43 w 157"/>
                    <a:gd name="T7" fmla="*/ 111 h 114"/>
                    <a:gd name="T8" fmla="*/ 49 w 157"/>
                    <a:gd name="T9" fmla="*/ 113 h 114"/>
                    <a:gd name="T10" fmla="*/ 55 w 157"/>
                    <a:gd name="T11" fmla="*/ 114 h 114"/>
                    <a:gd name="T12" fmla="*/ 147 w 157"/>
                    <a:gd name="T13" fmla="*/ 112 h 114"/>
                    <a:gd name="T14" fmla="*/ 147 w 157"/>
                    <a:gd name="T15" fmla="*/ 112 h 114"/>
                    <a:gd name="T16" fmla="*/ 153 w 157"/>
                    <a:gd name="T17" fmla="*/ 111 h 114"/>
                    <a:gd name="T18" fmla="*/ 156 w 157"/>
                    <a:gd name="T19" fmla="*/ 107 h 114"/>
                    <a:gd name="T20" fmla="*/ 157 w 157"/>
                    <a:gd name="T21" fmla="*/ 103 h 114"/>
                    <a:gd name="T22" fmla="*/ 156 w 157"/>
                    <a:gd name="T23" fmla="*/ 99 h 114"/>
                    <a:gd name="T24" fmla="*/ 122 w 157"/>
                    <a:gd name="T25" fmla="*/ 15 h 114"/>
                    <a:gd name="T26" fmla="*/ 122 w 157"/>
                    <a:gd name="T27" fmla="*/ 15 h 114"/>
                    <a:gd name="T28" fmla="*/ 119 w 157"/>
                    <a:gd name="T29" fmla="*/ 10 h 114"/>
                    <a:gd name="T30" fmla="*/ 114 w 157"/>
                    <a:gd name="T31" fmla="*/ 6 h 114"/>
                    <a:gd name="T32" fmla="*/ 108 w 157"/>
                    <a:gd name="T33" fmla="*/ 3 h 114"/>
                    <a:gd name="T34" fmla="*/ 102 w 157"/>
                    <a:gd name="T35" fmla="*/ 1 h 114"/>
                    <a:gd name="T36" fmla="*/ 10 w 157"/>
                    <a:gd name="T37" fmla="*/ 0 h 114"/>
                    <a:gd name="T38" fmla="*/ 10 w 157"/>
                    <a:gd name="T39" fmla="*/ 0 h 114"/>
                    <a:gd name="T40" fmla="*/ 6 w 157"/>
                    <a:gd name="T41" fmla="*/ 1 h 114"/>
                    <a:gd name="T42" fmla="*/ 3 w 157"/>
                    <a:gd name="T43" fmla="*/ 5 h 114"/>
                    <a:gd name="T44" fmla="*/ 0 w 157"/>
                    <a:gd name="T45" fmla="*/ 9 h 114"/>
                    <a:gd name="T46" fmla="*/ 1 w 157"/>
                    <a:gd name="T47" fmla="*/ 13 h 114"/>
                    <a:gd name="T48" fmla="*/ 35 w 157"/>
                    <a:gd name="T49" fmla="*/ 10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7" h="114">
                      <a:moveTo>
                        <a:pt x="35" y="101"/>
                      </a:moveTo>
                      <a:lnTo>
                        <a:pt x="35" y="101"/>
                      </a:lnTo>
                      <a:lnTo>
                        <a:pt x="39" y="106"/>
                      </a:lnTo>
                      <a:lnTo>
                        <a:pt x="43" y="111"/>
                      </a:lnTo>
                      <a:lnTo>
                        <a:pt x="49" y="113"/>
                      </a:lnTo>
                      <a:lnTo>
                        <a:pt x="55" y="114"/>
                      </a:lnTo>
                      <a:lnTo>
                        <a:pt x="147" y="112"/>
                      </a:lnTo>
                      <a:lnTo>
                        <a:pt x="147" y="112"/>
                      </a:lnTo>
                      <a:lnTo>
                        <a:pt x="153" y="111"/>
                      </a:lnTo>
                      <a:lnTo>
                        <a:pt x="156" y="107"/>
                      </a:lnTo>
                      <a:lnTo>
                        <a:pt x="157" y="103"/>
                      </a:lnTo>
                      <a:lnTo>
                        <a:pt x="156" y="99"/>
                      </a:lnTo>
                      <a:lnTo>
                        <a:pt x="122" y="15"/>
                      </a:lnTo>
                      <a:lnTo>
                        <a:pt x="122" y="15"/>
                      </a:lnTo>
                      <a:lnTo>
                        <a:pt x="119" y="10"/>
                      </a:lnTo>
                      <a:lnTo>
                        <a:pt x="114" y="6"/>
                      </a:lnTo>
                      <a:lnTo>
                        <a:pt x="108" y="3"/>
                      </a:lnTo>
                      <a:lnTo>
                        <a:pt x="102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5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35" y="1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F88B029F-B93C-D55A-8677-9BF29E859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7200" y="719138"/>
                  <a:ext cx="82550" cy="57150"/>
                </a:xfrm>
                <a:custGeom>
                  <a:avLst/>
                  <a:gdLst>
                    <a:gd name="T0" fmla="*/ 36 w 158"/>
                    <a:gd name="T1" fmla="*/ 95 h 107"/>
                    <a:gd name="T2" fmla="*/ 36 w 158"/>
                    <a:gd name="T3" fmla="*/ 95 h 107"/>
                    <a:gd name="T4" fmla="*/ 39 w 158"/>
                    <a:gd name="T5" fmla="*/ 100 h 107"/>
                    <a:gd name="T6" fmla="*/ 44 w 158"/>
                    <a:gd name="T7" fmla="*/ 103 h 107"/>
                    <a:gd name="T8" fmla="*/ 50 w 158"/>
                    <a:gd name="T9" fmla="*/ 107 h 107"/>
                    <a:gd name="T10" fmla="*/ 56 w 158"/>
                    <a:gd name="T11" fmla="*/ 107 h 107"/>
                    <a:gd name="T12" fmla="*/ 148 w 158"/>
                    <a:gd name="T13" fmla="*/ 104 h 107"/>
                    <a:gd name="T14" fmla="*/ 148 w 158"/>
                    <a:gd name="T15" fmla="*/ 104 h 107"/>
                    <a:gd name="T16" fmla="*/ 153 w 158"/>
                    <a:gd name="T17" fmla="*/ 103 h 107"/>
                    <a:gd name="T18" fmla="*/ 157 w 158"/>
                    <a:gd name="T19" fmla="*/ 101 h 107"/>
                    <a:gd name="T20" fmla="*/ 158 w 158"/>
                    <a:gd name="T21" fmla="*/ 97 h 107"/>
                    <a:gd name="T22" fmla="*/ 157 w 158"/>
                    <a:gd name="T23" fmla="*/ 92 h 107"/>
                    <a:gd name="T24" fmla="*/ 122 w 158"/>
                    <a:gd name="T25" fmla="*/ 13 h 107"/>
                    <a:gd name="T26" fmla="*/ 122 w 158"/>
                    <a:gd name="T27" fmla="*/ 13 h 107"/>
                    <a:gd name="T28" fmla="*/ 118 w 158"/>
                    <a:gd name="T29" fmla="*/ 8 h 107"/>
                    <a:gd name="T30" fmla="*/ 114 w 158"/>
                    <a:gd name="T31" fmla="*/ 5 h 107"/>
                    <a:gd name="T32" fmla="*/ 108 w 158"/>
                    <a:gd name="T33" fmla="*/ 2 h 107"/>
                    <a:gd name="T34" fmla="*/ 102 w 158"/>
                    <a:gd name="T35" fmla="*/ 1 h 107"/>
                    <a:gd name="T36" fmla="*/ 10 w 158"/>
                    <a:gd name="T37" fmla="*/ 0 h 107"/>
                    <a:gd name="T38" fmla="*/ 10 w 158"/>
                    <a:gd name="T39" fmla="*/ 0 h 107"/>
                    <a:gd name="T40" fmla="*/ 5 w 158"/>
                    <a:gd name="T41" fmla="*/ 1 h 107"/>
                    <a:gd name="T42" fmla="*/ 2 w 158"/>
                    <a:gd name="T43" fmla="*/ 3 h 107"/>
                    <a:gd name="T44" fmla="*/ 0 w 158"/>
                    <a:gd name="T45" fmla="*/ 7 h 107"/>
                    <a:gd name="T46" fmla="*/ 1 w 158"/>
                    <a:gd name="T47" fmla="*/ 12 h 107"/>
                    <a:gd name="T48" fmla="*/ 36 w 158"/>
                    <a:gd name="T49" fmla="*/ 9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8" h="107">
                      <a:moveTo>
                        <a:pt x="36" y="95"/>
                      </a:moveTo>
                      <a:lnTo>
                        <a:pt x="36" y="95"/>
                      </a:lnTo>
                      <a:lnTo>
                        <a:pt x="39" y="100"/>
                      </a:lnTo>
                      <a:lnTo>
                        <a:pt x="44" y="103"/>
                      </a:lnTo>
                      <a:lnTo>
                        <a:pt x="50" y="107"/>
                      </a:lnTo>
                      <a:lnTo>
                        <a:pt x="56" y="107"/>
                      </a:lnTo>
                      <a:lnTo>
                        <a:pt x="148" y="104"/>
                      </a:lnTo>
                      <a:lnTo>
                        <a:pt x="148" y="104"/>
                      </a:lnTo>
                      <a:lnTo>
                        <a:pt x="153" y="103"/>
                      </a:lnTo>
                      <a:lnTo>
                        <a:pt x="157" y="101"/>
                      </a:lnTo>
                      <a:lnTo>
                        <a:pt x="158" y="97"/>
                      </a:lnTo>
                      <a:lnTo>
                        <a:pt x="157" y="92"/>
                      </a:lnTo>
                      <a:lnTo>
                        <a:pt x="122" y="13"/>
                      </a:lnTo>
                      <a:lnTo>
                        <a:pt x="122" y="13"/>
                      </a:lnTo>
                      <a:lnTo>
                        <a:pt x="118" y="8"/>
                      </a:lnTo>
                      <a:lnTo>
                        <a:pt x="114" y="5"/>
                      </a:lnTo>
                      <a:lnTo>
                        <a:pt x="108" y="2"/>
                      </a:lnTo>
                      <a:lnTo>
                        <a:pt x="102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36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9C124EB7-E910-63D9-0206-20126D8F3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813" y="720725"/>
                  <a:ext cx="84138" cy="52388"/>
                </a:xfrm>
                <a:custGeom>
                  <a:avLst/>
                  <a:gdLst>
                    <a:gd name="T0" fmla="*/ 37 w 158"/>
                    <a:gd name="T1" fmla="*/ 89 h 101"/>
                    <a:gd name="T2" fmla="*/ 37 w 158"/>
                    <a:gd name="T3" fmla="*/ 89 h 101"/>
                    <a:gd name="T4" fmla="*/ 40 w 158"/>
                    <a:gd name="T5" fmla="*/ 95 h 101"/>
                    <a:gd name="T6" fmla="*/ 44 w 158"/>
                    <a:gd name="T7" fmla="*/ 98 h 101"/>
                    <a:gd name="T8" fmla="*/ 51 w 158"/>
                    <a:gd name="T9" fmla="*/ 100 h 101"/>
                    <a:gd name="T10" fmla="*/ 56 w 158"/>
                    <a:gd name="T11" fmla="*/ 101 h 101"/>
                    <a:gd name="T12" fmla="*/ 150 w 158"/>
                    <a:gd name="T13" fmla="*/ 99 h 101"/>
                    <a:gd name="T14" fmla="*/ 150 w 158"/>
                    <a:gd name="T15" fmla="*/ 99 h 101"/>
                    <a:gd name="T16" fmla="*/ 154 w 158"/>
                    <a:gd name="T17" fmla="*/ 98 h 101"/>
                    <a:gd name="T18" fmla="*/ 157 w 158"/>
                    <a:gd name="T19" fmla="*/ 95 h 101"/>
                    <a:gd name="T20" fmla="*/ 158 w 158"/>
                    <a:gd name="T21" fmla="*/ 92 h 101"/>
                    <a:gd name="T22" fmla="*/ 157 w 158"/>
                    <a:gd name="T23" fmla="*/ 87 h 101"/>
                    <a:gd name="T24" fmla="*/ 121 w 158"/>
                    <a:gd name="T25" fmla="*/ 13 h 101"/>
                    <a:gd name="T26" fmla="*/ 121 w 158"/>
                    <a:gd name="T27" fmla="*/ 13 h 101"/>
                    <a:gd name="T28" fmla="*/ 118 w 158"/>
                    <a:gd name="T29" fmla="*/ 8 h 101"/>
                    <a:gd name="T30" fmla="*/ 113 w 158"/>
                    <a:gd name="T31" fmla="*/ 4 h 101"/>
                    <a:gd name="T32" fmla="*/ 108 w 158"/>
                    <a:gd name="T33" fmla="*/ 2 h 101"/>
                    <a:gd name="T34" fmla="*/ 101 w 158"/>
                    <a:gd name="T35" fmla="*/ 1 h 101"/>
                    <a:gd name="T36" fmla="*/ 9 w 158"/>
                    <a:gd name="T37" fmla="*/ 0 h 101"/>
                    <a:gd name="T38" fmla="*/ 9 w 158"/>
                    <a:gd name="T39" fmla="*/ 0 h 101"/>
                    <a:gd name="T40" fmla="*/ 5 w 158"/>
                    <a:gd name="T41" fmla="*/ 1 h 101"/>
                    <a:gd name="T42" fmla="*/ 2 w 158"/>
                    <a:gd name="T43" fmla="*/ 3 h 101"/>
                    <a:gd name="T44" fmla="*/ 0 w 158"/>
                    <a:gd name="T45" fmla="*/ 6 h 101"/>
                    <a:gd name="T46" fmla="*/ 2 w 158"/>
                    <a:gd name="T47" fmla="*/ 12 h 101"/>
                    <a:gd name="T48" fmla="*/ 37 w 158"/>
                    <a:gd name="T49" fmla="*/ 8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8" h="101">
                      <a:moveTo>
                        <a:pt x="37" y="89"/>
                      </a:moveTo>
                      <a:lnTo>
                        <a:pt x="37" y="89"/>
                      </a:lnTo>
                      <a:lnTo>
                        <a:pt x="40" y="95"/>
                      </a:lnTo>
                      <a:lnTo>
                        <a:pt x="44" y="98"/>
                      </a:lnTo>
                      <a:lnTo>
                        <a:pt x="51" y="100"/>
                      </a:lnTo>
                      <a:lnTo>
                        <a:pt x="56" y="101"/>
                      </a:lnTo>
                      <a:lnTo>
                        <a:pt x="150" y="99"/>
                      </a:lnTo>
                      <a:lnTo>
                        <a:pt x="150" y="99"/>
                      </a:lnTo>
                      <a:lnTo>
                        <a:pt x="154" y="98"/>
                      </a:lnTo>
                      <a:lnTo>
                        <a:pt x="157" y="95"/>
                      </a:lnTo>
                      <a:lnTo>
                        <a:pt x="158" y="92"/>
                      </a:lnTo>
                      <a:lnTo>
                        <a:pt x="157" y="87"/>
                      </a:lnTo>
                      <a:lnTo>
                        <a:pt x="121" y="13"/>
                      </a:lnTo>
                      <a:lnTo>
                        <a:pt x="121" y="13"/>
                      </a:lnTo>
                      <a:lnTo>
                        <a:pt x="118" y="8"/>
                      </a:lnTo>
                      <a:lnTo>
                        <a:pt x="113" y="4"/>
                      </a:lnTo>
                      <a:lnTo>
                        <a:pt x="108" y="2"/>
                      </a:lnTo>
                      <a:lnTo>
                        <a:pt x="101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37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278BDF99-BFCD-CD3C-59F2-E213E25A6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3375" y="788988"/>
                  <a:ext cx="84138" cy="65088"/>
                </a:xfrm>
                <a:custGeom>
                  <a:avLst/>
                  <a:gdLst>
                    <a:gd name="T0" fmla="*/ 147 w 157"/>
                    <a:gd name="T1" fmla="*/ 116 h 122"/>
                    <a:gd name="T2" fmla="*/ 147 w 157"/>
                    <a:gd name="T3" fmla="*/ 116 h 122"/>
                    <a:gd name="T4" fmla="*/ 152 w 157"/>
                    <a:gd name="T5" fmla="*/ 114 h 122"/>
                    <a:gd name="T6" fmla="*/ 156 w 157"/>
                    <a:gd name="T7" fmla="*/ 110 h 122"/>
                    <a:gd name="T8" fmla="*/ 157 w 157"/>
                    <a:gd name="T9" fmla="*/ 106 h 122"/>
                    <a:gd name="T10" fmla="*/ 156 w 157"/>
                    <a:gd name="T11" fmla="*/ 101 h 122"/>
                    <a:gd name="T12" fmla="*/ 122 w 157"/>
                    <a:gd name="T13" fmla="*/ 13 h 122"/>
                    <a:gd name="T14" fmla="*/ 122 w 157"/>
                    <a:gd name="T15" fmla="*/ 13 h 122"/>
                    <a:gd name="T16" fmla="*/ 119 w 157"/>
                    <a:gd name="T17" fmla="*/ 8 h 122"/>
                    <a:gd name="T18" fmla="*/ 115 w 157"/>
                    <a:gd name="T19" fmla="*/ 3 h 122"/>
                    <a:gd name="T20" fmla="*/ 109 w 157"/>
                    <a:gd name="T21" fmla="*/ 1 h 122"/>
                    <a:gd name="T22" fmla="*/ 102 w 157"/>
                    <a:gd name="T23" fmla="*/ 0 h 122"/>
                    <a:gd name="T24" fmla="*/ 10 w 157"/>
                    <a:gd name="T25" fmla="*/ 3 h 122"/>
                    <a:gd name="T26" fmla="*/ 10 w 157"/>
                    <a:gd name="T27" fmla="*/ 3 h 122"/>
                    <a:gd name="T28" fmla="*/ 5 w 157"/>
                    <a:gd name="T29" fmla="*/ 4 h 122"/>
                    <a:gd name="T30" fmla="*/ 2 w 157"/>
                    <a:gd name="T31" fmla="*/ 8 h 122"/>
                    <a:gd name="T32" fmla="*/ 0 w 157"/>
                    <a:gd name="T33" fmla="*/ 12 h 122"/>
                    <a:gd name="T34" fmla="*/ 2 w 157"/>
                    <a:gd name="T35" fmla="*/ 17 h 122"/>
                    <a:gd name="T36" fmla="*/ 34 w 157"/>
                    <a:gd name="T37" fmla="*/ 109 h 122"/>
                    <a:gd name="T38" fmla="*/ 34 w 157"/>
                    <a:gd name="T39" fmla="*/ 109 h 122"/>
                    <a:gd name="T40" fmla="*/ 38 w 157"/>
                    <a:gd name="T41" fmla="*/ 115 h 122"/>
                    <a:gd name="T42" fmla="*/ 42 w 157"/>
                    <a:gd name="T43" fmla="*/ 119 h 122"/>
                    <a:gd name="T44" fmla="*/ 48 w 157"/>
                    <a:gd name="T45" fmla="*/ 121 h 122"/>
                    <a:gd name="T46" fmla="*/ 53 w 157"/>
                    <a:gd name="T47" fmla="*/ 122 h 122"/>
                    <a:gd name="T48" fmla="*/ 147 w 157"/>
                    <a:gd name="T49" fmla="*/ 11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7" h="122">
                      <a:moveTo>
                        <a:pt x="147" y="116"/>
                      </a:moveTo>
                      <a:lnTo>
                        <a:pt x="147" y="116"/>
                      </a:lnTo>
                      <a:lnTo>
                        <a:pt x="152" y="114"/>
                      </a:lnTo>
                      <a:lnTo>
                        <a:pt x="156" y="110"/>
                      </a:lnTo>
                      <a:lnTo>
                        <a:pt x="157" y="106"/>
                      </a:lnTo>
                      <a:lnTo>
                        <a:pt x="156" y="101"/>
                      </a:lnTo>
                      <a:lnTo>
                        <a:pt x="122" y="13"/>
                      </a:lnTo>
                      <a:lnTo>
                        <a:pt x="122" y="13"/>
                      </a:lnTo>
                      <a:lnTo>
                        <a:pt x="119" y="8"/>
                      </a:lnTo>
                      <a:lnTo>
                        <a:pt x="115" y="3"/>
                      </a:lnTo>
                      <a:lnTo>
                        <a:pt x="109" y="1"/>
                      </a:lnTo>
                      <a:lnTo>
                        <a:pt x="102" y="0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34" y="109"/>
                      </a:lnTo>
                      <a:lnTo>
                        <a:pt x="34" y="109"/>
                      </a:lnTo>
                      <a:lnTo>
                        <a:pt x="38" y="115"/>
                      </a:lnTo>
                      <a:lnTo>
                        <a:pt x="42" y="119"/>
                      </a:lnTo>
                      <a:lnTo>
                        <a:pt x="48" y="121"/>
                      </a:lnTo>
                      <a:lnTo>
                        <a:pt x="53" y="122"/>
                      </a:lnTo>
                      <a:lnTo>
                        <a:pt x="147" y="1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231C686A-B26D-569A-B542-B6CCDD70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9575" y="787400"/>
                  <a:ext cx="84138" cy="60325"/>
                </a:xfrm>
                <a:custGeom>
                  <a:avLst/>
                  <a:gdLst>
                    <a:gd name="T0" fmla="*/ 103 w 158"/>
                    <a:gd name="T1" fmla="*/ 0 h 115"/>
                    <a:gd name="T2" fmla="*/ 10 w 158"/>
                    <a:gd name="T3" fmla="*/ 3 h 115"/>
                    <a:gd name="T4" fmla="*/ 10 w 158"/>
                    <a:gd name="T5" fmla="*/ 3 h 115"/>
                    <a:gd name="T6" fmla="*/ 4 w 158"/>
                    <a:gd name="T7" fmla="*/ 4 h 115"/>
                    <a:gd name="T8" fmla="*/ 1 w 158"/>
                    <a:gd name="T9" fmla="*/ 6 h 115"/>
                    <a:gd name="T10" fmla="*/ 0 w 158"/>
                    <a:gd name="T11" fmla="*/ 10 h 115"/>
                    <a:gd name="T12" fmla="*/ 1 w 158"/>
                    <a:gd name="T13" fmla="*/ 16 h 115"/>
                    <a:gd name="T14" fmla="*/ 35 w 158"/>
                    <a:gd name="T15" fmla="*/ 103 h 115"/>
                    <a:gd name="T16" fmla="*/ 35 w 158"/>
                    <a:gd name="T17" fmla="*/ 103 h 115"/>
                    <a:gd name="T18" fmla="*/ 38 w 158"/>
                    <a:gd name="T19" fmla="*/ 109 h 115"/>
                    <a:gd name="T20" fmla="*/ 43 w 158"/>
                    <a:gd name="T21" fmla="*/ 112 h 115"/>
                    <a:gd name="T22" fmla="*/ 48 w 158"/>
                    <a:gd name="T23" fmla="*/ 115 h 115"/>
                    <a:gd name="T24" fmla="*/ 55 w 158"/>
                    <a:gd name="T25" fmla="*/ 115 h 115"/>
                    <a:gd name="T26" fmla="*/ 148 w 158"/>
                    <a:gd name="T27" fmla="*/ 109 h 115"/>
                    <a:gd name="T28" fmla="*/ 148 w 158"/>
                    <a:gd name="T29" fmla="*/ 109 h 115"/>
                    <a:gd name="T30" fmla="*/ 154 w 158"/>
                    <a:gd name="T31" fmla="*/ 108 h 115"/>
                    <a:gd name="T32" fmla="*/ 157 w 158"/>
                    <a:gd name="T33" fmla="*/ 105 h 115"/>
                    <a:gd name="T34" fmla="*/ 158 w 158"/>
                    <a:gd name="T35" fmla="*/ 100 h 115"/>
                    <a:gd name="T36" fmla="*/ 157 w 158"/>
                    <a:gd name="T37" fmla="*/ 95 h 115"/>
                    <a:gd name="T38" fmla="*/ 123 w 158"/>
                    <a:gd name="T39" fmla="*/ 12 h 115"/>
                    <a:gd name="T40" fmla="*/ 123 w 158"/>
                    <a:gd name="T41" fmla="*/ 12 h 115"/>
                    <a:gd name="T42" fmla="*/ 120 w 158"/>
                    <a:gd name="T43" fmla="*/ 6 h 115"/>
                    <a:gd name="T44" fmla="*/ 114 w 158"/>
                    <a:gd name="T45" fmla="*/ 3 h 115"/>
                    <a:gd name="T46" fmla="*/ 109 w 158"/>
                    <a:gd name="T47" fmla="*/ 0 h 115"/>
                    <a:gd name="T48" fmla="*/ 103 w 158"/>
                    <a:gd name="T49" fmla="*/ 0 h 115"/>
                    <a:gd name="T50" fmla="*/ 103 w 158"/>
                    <a:gd name="T51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8" h="115">
                      <a:moveTo>
                        <a:pt x="103" y="0"/>
                      </a:move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4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35" y="103"/>
                      </a:lnTo>
                      <a:lnTo>
                        <a:pt x="35" y="103"/>
                      </a:lnTo>
                      <a:lnTo>
                        <a:pt x="38" y="109"/>
                      </a:lnTo>
                      <a:lnTo>
                        <a:pt x="43" y="112"/>
                      </a:lnTo>
                      <a:lnTo>
                        <a:pt x="48" y="115"/>
                      </a:lnTo>
                      <a:lnTo>
                        <a:pt x="55" y="115"/>
                      </a:lnTo>
                      <a:lnTo>
                        <a:pt x="148" y="109"/>
                      </a:lnTo>
                      <a:lnTo>
                        <a:pt x="148" y="109"/>
                      </a:lnTo>
                      <a:lnTo>
                        <a:pt x="154" y="108"/>
                      </a:lnTo>
                      <a:lnTo>
                        <a:pt x="157" y="105"/>
                      </a:lnTo>
                      <a:lnTo>
                        <a:pt x="158" y="100"/>
                      </a:lnTo>
                      <a:lnTo>
                        <a:pt x="157" y="95"/>
                      </a:lnTo>
                      <a:lnTo>
                        <a:pt x="123" y="12"/>
                      </a:lnTo>
                      <a:lnTo>
                        <a:pt x="123" y="12"/>
                      </a:lnTo>
                      <a:lnTo>
                        <a:pt x="120" y="6"/>
                      </a:lnTo>
                      <a:lnTo>
                        <a:pt x="114" y="3"/>
                      </a:lnTo>
                      <a:lnTo>
                        <a:pt x="109" y="0"/>
                      </a:lnTo>
                      <a:lnTo>
                        <a:pt x="103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576DE4A4-590F-020B-C475-42619568E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5775" y="784225"/>
                  <a:ext cx="84138" cy="58738"/>
                </a:xfrm>
                <a:custGeom>
                  <a:avLst/>
                  <a:gdLst>
                    <a:gd name="T0" fmla="*/ 56 w 159"/>
                    <a:gd name="T1" fmla="*/ 112 h 112"/>
                    <a:gd name="T2" fmla="*/ 149 w 159"/>
                    <a:gd name="T3" fmla="*/ 104 h 112"/>
                    <a:gd name="T4" fmla="*/ 149 w 159"/>
                    <a:gd name="T5" fmla="*/ 104 h 112"/>
                    <a:gd name="T6" fmla="*/ 154 w 159"/>
                    <a:gd name="T7" fmla="*/ 103 h 112"/>
                    <a:gd name="T8" fmla="*/ 158 w 159"/>
                    <a:gd name="T9" fmla="*/ 100 h 112"/>
                    <a:gd name="T10" fmla="*/ 159 w 159"/>
                    <a:gd name="T11" fmla="*/ 95 h 112"/>
                    <a:gd name="T12" fmla="*/ 158 w 159"/>
                    <a:gd name="T13" fmla="*/ 91 h 112"/>
                    <a:gd name="T14" fmla="*/ 122 w 159"/>
                    <a:gd name="T15" fmla="*/ 12 h 112"/>
                    <a:gd name="T16" fmla="*/ 122 w 159"/>
                    <a:gd name="T17" fmla="*/ 12 h 112"/>
                    <a:gd name="T18" fmla="*/ 119 w 159"/>
                    <a:gd name="T19" fmla="*/ 7 h 112"/>
                    <a:gd name="T20" fmla="*/ 115 w 159"/>
                    <a:gd name="T21" fmla="*/ 3 h 112"/>
                    <a:gd name="T22" fmla="*/ 108 w 159"/>
                    <a:gd name="T23" fmla="*/ 1 h 112"/>
                    <a:gd name="T24" fmla="*/ 103 w 159"/>
                    <a:gd name="T25" fmla="*/ 0 h 112"/>
                    <a:gd name="T26" fmla="*/ 9 w 159"/>
                    <a:gd name="T27" fmla="*/ 3 h 112"/>
                    <a:gd name="T28" fmla="*/ 9 w 159"/>
                    <a:gd name="T29" fmla="*/ 3 h 112"/>
                    <a:gd name="T30" fmla="*/ 5 w 159"/>
                    <a:gd name="T31" fmla="*/ 4 h 112"/>
                    <a:gd name="T32" fmla="*/ 2 w 159"/>
                    <a:gd name="T33" fmla="*/ 8 h 112"/>
                    <a:gd name="T34" fmla="*/ 0 w 159"/>
                    <a:gd name="T35" fmla="*/ 12 h 112"/>
                    <a:gd name="T36" fmla="*/ 1 w 159"/>
                    <a:gd name="T37" fmla="*/ 16 h 112"/>
                    <a:gd name="T38" fmla="*/ 36 w 159"/>
                    <a:gd name="T39" fmla="*/ 100 h 112"/>
                    <a:gd name="T40" fmla="*/ 36 w 159"/>
                    <a:gd name="T41" fmla="*/ 100 h 112"/>
                    <a:gd name="T42" fmla="*/ 39 w 159"/>
                    <a:gd name="T43" fmla="*/ 104 h 112"/>
                    <a:gd name="T44" fmla="*/ 43 w 159"/>
                    <a:gd name="T45" fmla="*/ 108 h 112"/>
                    <a:gd name="T46" fmla="*/ 50 w 159"/>
                    <a:gd name="T47" fmla="*/ 111 h 112"/>
                    <a:gd name="T48" fmla="*/ 56 w 159"/>
                    <a:gd name="T49" fmla="*/ 112 h 112"/>
                    <a:gd name="T50" fmla="*/ 56 w 159"/>
                    <a:gd name="T51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9" h="112">
                      <a:moveTo>
                        <a:pt x="56" y="112"/>
                      </a:moveTo>
                      <a:lnTo>
                        <a:pt x="149" y="104"/>
                      </a:lnTo>
                      <a:lnTo>
                        <a:pt x="149" y="104"/>
                      </a:lnTo>
                      <a:lnTo>
                        <a:pt x="154" y="103"/>
                      </a:lnTo>
                      <a:lnTo>
                        <a:pt x="158" y="100"/>
                      </a:lnTo>
                      <a:lnTo>
                        <a:pt x="159" y="95"/>
                      </a:lnTo>
                      <a:lnTo>
                        <a:pt x="158" y="91"/>
                      </a:lnTo>
                      <a:lnTo>
                        <a:pt x="122" y="12"/>
                      </a:lnTo>
                      <a:lnTo>
                        <a:pt x="122" y="12"/>
                      </a:lnTo>
                      <a:lnTo>
                        <a:pt x="119" y="7"/>
                      </a:lnTo>
                      <a:lnTo>
                        <a:pt x="115" y="3"/>
                      </a:lnTo>
                      <a:lnTo>
                        <a:pt x="108" y="1"/>
                      </a:lnTo>
                      <a:lnTo>
                        <a:pt x="103" y="0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6" y="100"/>
                      </a:lnTo>
                      <a:lnTo>
                        <a:pt x="36" y="100"/>
                      </a:lnTo>
                      <a:lnTo>
                        <a:pt x="39" y="104"/>
                      </a:lnTo>
                      <a:lnTo>
                        <a:pt x="43" y="108"/>
                      </a:lnTo>
                      <a:lnTo>
                        <a:pt x="50" y="111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7CFE4CD9-D05A-91E9-9C0A-629CC6565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0388" y="782638"/>
                  <a:ext cx="85725" cy="55563"/>
                </a:xfrm>
                <a:custGeom>
                  <a:avLst/>
                  <a:gdLst>
                    <a:gd name="T0" fmla="*/ 10 w 160"/>
                    <a:gd name="T1" fmla="*/ 3 h 105"/>
                    <a:gd name="T2" fmla="*/ 10 w 160"/>
                    <a:gd name="T3" fmla="*/ 3 h 105"/>
                    <a:gd name="T4" fmla="*/ 5 w 160"/>
                    <a:gd name="T5" fmla="*/ 4 h 105"/>
                    <a:gd name="T6" fmla="*/ 1 w 160"/>
                    <a:gd name="T7" fmla="*/ 6 h 105"/>
                    <a:gd name="T8" fmla="*/ 0 w 160"/>
                    <a:gd name="T9" fmla="*/ 11 h 105"/>
                    <a:gd name="T10" fmla="*/ 1 w 160"/>
                    <a:gd name="T11" fmla="*/ 15 h 105"/>
                    <a:gd name="T12" fmla="*/ 36 w 160"/>
                    <a:gd name="T13" fmla="*/ 94 h 105"/>
                    <a:gd name="T14" fmla="*/ 36 w 160"/>
                    <a:gd name="T15" fmla="*/ 94 h 105"/>
                    <a:gd name="T16" fmla="*/ 40 w 160"/>
                    <a:gd name="T17" fmla="*/ 98 h 105"/>
                    <a:gd name="T18" fmla="*/ 45 w 160"/>
                    <a:gd name="T19" fmla="*/ 101 h 105"/>
                    <a:gd name="T20" fmla="*/ 51 w 160"/>
                    <a:gd name="T21" fmla="*/ 104 h 105"/>
                    <a:gd name="T22" fmla="*/ 56 w 160"/>
                    <a:gd name="T23" fmla="*/ 105 h 105"/>
                    <a:gd name="T24" fmla="*/ 151 w 160"/>
                    <a:gd name="T25" fmla="*/ 97 h 105"/>
                    <a:gd name="T26" fmla="*/ 151 w 160"/>
                    <a:gd name="T27" fmla="*/ 97 h 105"/>
                    <a:gd name="T28" fmla="*/ 155 w 160"/>
                    <a:gd name="T29" fmla="*/ 96 h 105"/>
                    <a:gd name="T30" fmla="*/ 158 w 160"/>
                    <a:gd name="T31" fmla="*/ 94 h 105"/>
                    <a:gd name="T32" fmla="*/ 160 w 160"/>
                    <a:gd name="T33" fmla="*/ 89 h 105"/>
                    <a:gd name="T34" fmla="*/ 159 w 160"/>
                    <a:gd name="T35" fmla="*/ 85 h 105"/>
                    <a:gd name="T36" fmla="*/ 122 w 160"/>
                    <a:gd name="T37" fmla="*/ 11 h 105"/>
                    <a:gd name="T38" fmla="*/ 122 w 160"/>
                    <a:gd name="T39" fmla="*/ 11 h 105"/>
                    <a:gd name="T40" fmla="*/ 119 w 160"/>
                    <a:gd name="T41" fmla="*/ 6 h 105"/>
                    <a:gd name="T42" fmla="*/ 114 w 160"/>
                    <a:gd name="T43" fmla="*/ 2 h 105"/>
                    <a:gd name="T44" fmla="*/ 109 w 160"/>
                    <a:gd name="T45" fmla="*/ 0 h 105"/>
                    <a:gd name="T46" fmla="*/ 102 w 160"/>
                    <a:gd name="T47" fmla="*/ 0 h 105"/>
                    <a:gd name="T48" fmla="*/ 10 w 160"/>
                    <a:gd name="T49" fmla="*/ 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105">
                      <a:moveTo>
                        <a:pt x="10" y="3"/>
                      </a:moveTo>
                      <a:lnTo>
                        <a:pt x="10" y="3"/>
                      </a:lnTo>
                      <a:lnTo>
                        <a:pt x="5" y="4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6" y="94"/>
                      </a:lnTo>
                      <a:lnTo>
                        <a:pt x="36" y="94"/>
                      </a:lnTo>
                      <a:lnTo>
                        <a:pt x="40" y="98"/>
                      </a:lnTo>
                      <a:lnTo>
                        <a:pt x="45" y="101"/>
                      </a:lnTo>
                      <a:lnTo>
                        <a:pt x="51" y="104"/>
                      </a:lnTo>
                      <a:lnTo>
                        <a:pt x="56" y="105"/>
                      </a:lnTo>
                      <a:lnTo>
                        <a:pt x="151" y="97"/>
                      </a:lnTo>
                      <a:lnTo>
                        <a:pt x="151" y="97"/>
                      </a:lnTo>
                      <a:lnTo>
                        <a:pt x="155" y="96"/>
                      </a:lnTo>
                      <a:lnTo>
                        <a:pt x="158" y="94"/>
                      </a:lnTo>
                      <a:lnTo>
                        <a:pt x="160" y="89"/>
                      </a:lnTo>
                      <a:lnTo>
                        <a:pt x="159" y="85"/>
                      </a:lnTo>
                      <a:lnTo>
                        <a:pt x="122" y="11"/>
                      </a:lnTo>
                      <a:lnTo>
                        <a:pt x="122" y="11"/>
                      </a:lnTo>
                      <a:lnTo>
                        <a:pt x="119" y="6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2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1DEF963C-3A91-F95D-9997-3A495D677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0363" y="862013"/>
                  <a:ext cx="84138" cy="66675"/>
                </a:xfrm>
                <a:custGeom>
                  <a:avLst/>
                  <a:gdLst>
                    <a:gd name="T0" fmla="*/ 54 w 158"/>
                    <a:gd name="T1" fmla="*/ 126 h 126"/>
                    <a:gd name="T2" fmla="*/ 148 w 158"/>
                    <a:gd name="T3" fmla="*/ 114 h 126"/>
                    <a:gd name="T4" fmla="*/ 148 w 158"/>
                    <a:gd name="T5" fmla="*/ 114 h 126"/>
                    <a:gd name="T6" fmla="*/ 153 w 158"/>
                    <a:gd name="T7" fmla="*/ 113 h 126"/>
                    <a:gd name="T8" fmla="*/ 157 w 158"/>
                    <a:gd name="T9" fmla="*/ 110 h 126"/>
                    <a:gd name="T10" fmla="*/ 158 w 158"/>
                    <a:gd name="T11" fmla="*/ 105 h 126"/>
                    <a:gd name="T12" fmla="*/ 158 w 158"/>
                    <a:gd name="T13" fmla="*/ 99 h 126"/>
                    <a:gd name="T14" fmla="*/ 124 w 158"/>
                    <a:gd name="T15" fmla="*/ 12 h 126"/>
                    <a:gd name="T16" fmla="*/ 124 w 158"/>
                    <a:gd name="T17" fmla="*/ 12 h 126"/>
                    <a:gd name="T18" fmla="*/ 121 w 158"/>
                    <a:gd name="T19" fmla="*/ 6 h 126"/>
                    <a:gd name="T20" fmla="*/ 116 w 158"/>
                    <a:gd name="T21" fmla="*/ 2 h 126"/>
                    <a:gd name="T22" fmla="*/ 110 w 158"/>
                    <a:gd name="T23" fmla="*/ 0 h 126"/>
                    <a:gd name="T24" fmla="*/ 104 w 158"/>
                    <a:gd name="T25" fmla="*/ 0 h 126"/>
                    <a:gd name="T26" fmla="*/ 11 w 158"/>
                    <a:gd name="T27" fmla="*/ 7 h 126"/>
                    <a:gd name="T28" fmla="*/ 11 w 158"/>
                    <a:gd name="T29" fmla="*/ 7 h 126"/>
                    <a:gd name="T30" fmla="*/ 5 w 158"/>
                    <a:gd name="T31" fmla="*/ 8 h 126"/>
                    <a:gd name="T32" fmla="*/ 2 w 158"/>
                    <a:gd name="T33" fmla="*/ 12 h 126"/>
                    <a:gd name="T34" fmla="*/ 0 w 158"/>
                    <a:gd name="T35" fmla="*/ 16 h 126"/>
                    <a:gd name="T36" fmla="*/ 1 w 158"/>
                    <a:gd name="T37" fmla="*/ 23 h 126"/>
                    <a:gd name="T38" fmla="*/ 34 w 158"/>
                    <a:gd name="T39" fmla="*/ 114 h 126"/>
                    <a:gd name="T40" fmla="*/ 34 w 158"/>
                    <a:gd name="T41" fmla="*/ 114 h 126"/>
                    <a:gd name="T42" fmla="*/ 37 w 158"/>
                    <a:gd name="T43" fmla="*/ 119 h 126"/>
                    <a:gd name="T44" fmla="*/ 42 w 158"/>
                    <a:gd name="T45" fmla="*/ 123 h 126"/>
                    <a:gd name="T46" fmla="*/ 48 w 158"/>
                    <a:gd name="T47" fmla="*/ 125 h 126"/>
                    <a:gd name="T48" fmla="*/ 54 w 158"/>
                    <a:gd name="T49" fmla="*/ 126 h 126"/>
                    <a:gd name="T50" fmla="*/ 54 w 158"/>
                    <a:gd name="T51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8" h="126">
                      <a:moveTo>
                        <a:pt x="54" y="126"/>
                      </a:moveTo>
                      <a:lnTo>
                        <a:pt x="148" y="114"/>
                      </a:lnTo>
                      <a:lnTo>
                        <a:pt x="148" y="114"/>
                      </a:lnTo>
                      <a:lnTo>
                        <a:pt x="153" y="113"/>
                      </a:lnTo>
                      <a:lnTo>
                        <a:pt x="157" y="110"/>
                      </a:lnTo>
                      <a:lnTo>
                        <a:pt x="158" y="105"/>
                      </a:lnTo>
                      <a:lnTo>
                        <a:pt x="158" y="99"/>
                      </a:lnTo>
                      <a:lnTo>
                        <a:pt x="124" y="12"/>
                      </a:lnTo>
                      <a:lnTo>
                        <a:pt x="124" y="12"/>
                      </a:lnTo>
                      <a:lnTo>
                        <a:pt x="121" y="6"/>
                      </a:lnTo>
                      <a:lnTo>
                        <a:pt x="116" y="2"/>
                      </a:lnTo>
                      <a:lnTo>
                        <a:pt x="110" y="0"/>
                      </a:lnTo>
                      <a:lnTo>
                        <a:pt x="104" y="0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5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34" y="114"/>
                      </a:lnTo>
                      <a:lnTo>
                        <a:pt x="34" y="114"/>
                      </a:lnTo>
                      <a:lnTo>
                        <a:pt x="37" y="119"/>
                      </a:lnTo>
                      <a:lnTo>
                        <a:pt x="42" y="123"/>
                      </a:lnTo>
                      <a:lnTo>
                        <a:pt x="48" y="125"/>
                      </a:lnTo>
                      <a:lnTo>
                        <a:pt x="54" y="126"/>
                      </a:lnTo>
                      <a:lnTo>
                        <a:pt x="54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2BD5EC2C-C833-63BF-375A-CEB5EA8F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8150" y="855663"/>
                  <a:ext cx="84138" cy="63500"/>
                </a:xfrm>
                <a:custGeom>
                  <a:avLst/>
                  <a:gdLst>
                    <a:gd name="T0" fmla="*/ 122 w 159"/>
                    <a:gd name="T1" fmla="*/ 11 h 121"/>
                    <a:gd name="T2" fmla="*/ 122 w 159"/>
                    <a:gd name="T3" fmla="*/ 11 h 121"/>
                    <a:gd name="T4" fmla="*/ 119 w 159"/>
                    <a:gd name="T5" fmla="*/ 6 h 121"/>
                    <a:gd name="T6" fmla="*/ 115 w 159"/>
                    <a:gd name="T7" fmla="*/ 3 h 121"/>
                    <a:gd name="T8" fmla="*/ 109 w 159"/>
                    <a:gd name="T9" fmla="*/ 0 h 121"/>
                    <a:gd name="T10" fmla="*/ 103 w 159"/>
                    <a:gd name="T11" fmla="*/ 0 h 121"/>
                    <a:gd name="T12" fmla="*/ 10 w 159"/>
                    <a:gd name="T13" fmla="*/ 7 h 121"/>
                    <a:gd name="T14" fmla="*/ 10 w 159"/>
                    <a:gd name="T15" fmla="*/ 7 h 121"/>
                    <a:gd name="T16" fmla="*/ 4 w 159"/>
                    <a:gd name="T17" fmla="*/ 8 h 121"/>
                    <a:gd name="T18" fmla="*/ 1 w 159"/>
                    <a:gd name="T19" fmla="*/ 12 h 121"/>
                    <a:gd name="T20" fmla="*/ 0 w 159"/>
                    <a:gd name="T21" fmla="*/ 16 h 121"/>
                    <a:gd name="T22" fmla="*/ 1 w 159"/>
                    <a:gd name="T23" fmla="*/ 21 h 121"/>
                    <a:gd name="T24" fmla="*/ 35 w 159"/>
                    <a:gd name="T25" fmla="*/ 109 h 121"/>
                    <a:gd name="T26" fmla="*/ 35 w 159"/>
                    <a:gd name="T27" fmla="*/ 109 h 121"/>
                    <a:gd name="T28" fmla="*/ 38 w 159"/>
                    <a:gd name="T29" fmla="*/ 114 h 121"/>
                    <a:gd name="T30" fmla="*/ 42 w 159"/>
                    <a:gd name="T31" fmla="*/ 118 h 121"/>
                    <a:gd name="T32" fmla="*/ 48 w 159"/>
                    <a:gd name="T33" fmla="*/ 120 h 121"/>
                    <a:gd name="T34" fmla="*/ 55 w 159"/>
                    <a:gd name="T35" fmla="*/ 121 h 121"/>
                    <a:gd name="T36" fmla="*/ 149 w 159"/>
                    <a:gd name="T37" fmla="*/ 109 h 121"/>
                    <a:gd name="T38" fmla="*/ 149 w 159"/>
                    <a:gd name="T39" fmla="*/ 109 h 121"/>
                    <a:gd name="T40" fmla="*/ 153 w 159"/>
                    <a:gd name="T41" fmla="*/ 108 h 121"/>
                    <a:gd name="T42" fmla="*/ 158 w 159"/>
                    <a:gd name="T43" fmla="*/ 105 h 121"/>
                    <a:gd name="T44" fmla="*/ 159 w 159"/>
                    <a:gd name="T45" fmla="*/ 100 h 121"/>
                    <a:gd name="T46" fmla="*/ 158 w 159"/>
                    <a:gd name="T47" fmla="*/ 95 h 121"/>
                    <a:gd name="T48" fmla="*/ 122 w 159"/>
                    <a:gd name="T49" fmla="*/ 1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9" h="121">
                      <a:moveTo>
                        <a:pt x="122" y="11"/>
                      </a:moveTo>
                      <a:lnTo>
                        <a:pt x="122" y="11"/>
                      </a:lnTo>
                      <a:lnTo>
                        <a:pt x="119" y="6"/>
                      </a:lnTo>
                      <a:lnTo>
                        <a:pt x="115" y="3"/>
                      </a:lnTo>
                      <a:lnTo>
                        <a:pt x="109" y="0"/>
                      </a:lnTo>
                      <a:lnTo>
                        <a:pt x="103" y="0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4" y="8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5" y="109"/>
                      </a:lnTo>
                      <a:lnTo>
                        <a:pt x="35" y="109"/>
                      </a:lnTo>
                      <a:lnTo>
                        <a:pt x="38" y="114"/>
                      </a:lnTo>
                      <a:lnTo>
                        <a:pt x="42" y="118"/>
                      </a:lnTo>
                      <a:lnTo>
                        <a:pt x="48" y="120"/>
                      </a:lnTo>
                      <a:lnTo>
                        <a:pt x="55" y="121"/>
                      </a:lnTo>
                      <a:lnTo>
                        <a:pt x="149" y="109"/>
                      </a:lnTo>
                      <a:lnTo>
                        <a:pt x="149" y="109"/>
                      </a:lnTo>
                      <a:lnTo>
                        <a:pt x="153" y="108"/>
                      </a:lnTo>
                      <a:lnTo>
                        <a:pt x="158" y="105"/>
                      </a:lnTo>
                      <a:lnTo>
                        <a:pt x="159" y="100"/>
                      </a:lnTo>
                      <a:lnTo>
                        <a:pt x="158" y="95"/>
                      </a:lnTo>
                      <a:lnTo>
                        <a:pt x="1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57BA1192-44E3-5F2E-6030-F2FC95207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2763" y="849313"/>
                  <a:ext cx="85725" cy="61913"/>
                </a:xfrm>
                <a:custGeom>
                  <a:avLst/>
                  <a:gdLst>
                    <a:gd name="T0" fmla="*/ 124 w 160"/>
                    <a:gd name="T1" fmla="*/ 11 h 116"/>
                    <a:gd name="T2" fmla="*/ 124 w 160"/>
                    <a:gd name="T3" fmla="*/ 11 h 116"/>
                    <a:gd name="T4" fmla="*/ 121 w 160"/>
                    <a:gd name="T5" fmla="*/ 6 h 116"/>
                    <a:gd name="T6" fmla="*/ 117 w 160"/>
                    <a:gd name="T7" fmla="*/ 3 h 116"/>
                    <a:gd name="T8" fmla="*/ 110 w 160"/>
                    <a:gd name="T9" fmla="*/ 1 h 116"/>
                    <a:gd name="T10" fmla="*/ 105 w 160"/>
                    <a:gd name="T11" fmla="*/ 0 h 116"/>
                    <a:gd name="T12" fmla="*/ 10 w 160"/>
                    <a:gd name="T13" fmla="*/ 7 h 116"/>
                    <a:gd name="T14" fmla="*/ 10 w 160"/>
                    <a:gd name="T15" fmla="*/ 7 h 116"/>
                    <a:gd name="T16" fmla="*/ 6 w 160"/>
                    <a:gd name="T17" fmla="*/ 8 h 116"/>
                    <a:gd name="T18" fmla="*/ 3 w 160"/>
                    <a:gd name="T19" fmla="*/ 12 h 116"/>
                    <a:gd name="T20" fmla="*/ 0 w 160"/>
                    <a:gd name="T21" fmla="*/ 16 h 116"/>
                    <a:gd name="T22" fmla="*/ 1 w 160"/>
                    <a:gd name="T23" fmla="*/ 21 h 116"/>
                    <a:gd name="T24" fmla="*/ 37 w 160"/>
                    <a:gd name="T25" fmla="*/ 105 h 116"/>
                    <a:gd name="T26" fmla="*/ 37 w 160"/>
                    <a:gd name="T27" fmla="*/ 105 h 116"/>
                    <a:gd name="T28" fmla="*/ 40 w 160"/>
                    <a:gd name="T29" fmla="*/ 109 h 116"/>
                    <a:gd name="T30" fmla="*/ 44 w 160"/>
                    <a:gd name="T31" fmla="*/ 112 h 116"/>
                    <a:gd name="T32" fmla="*/ 51 w 160"/>
                    <a:gd name="T33" fmla="*/ 114 h 116"/>
                    <a:gd name="T34" fmla="*/ 56 w 160"/>
                    <a:gd name="T35" fmla="*/ 116 h 116"/>
                    <a:gd name="T36" fmla="*/ 151 w 160"/>
                    <a:gd name="T37" fmla="*/ 103 h 116"/>
                    <a:gd name="T38" fmla="*/ 151 w 160"/>
                    <a:gd name="T39" fmla="*/ 103 h 116"/>
                    <a:gd name="T40" fmla="*/ 156 w 160"/>
                    <a:gd name="T41" fmla="*/ 102 h 116"/>
                    <a:gd name="T42" fmla="*/ 159 w 160"/>
                    <a:gd name="T43" fmla="*/ 99 h 116"/>
                    <a:gd name="T44" fmla="*/ 160 w 160"/>
                    <a:gd name="T45" fmla="*/ 95 h 116"/>
                    <a:gd name="T46" fmla="*/ 159 w 160"/>
                    <a:gd name="T47" fmla="*/ 89 h 116"/>
                    <a:gd name="T48" fmla="*/ 124 w 160"/>
                    <a:gd name="T49" fmla="*/ 1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116">
                      <a:moveTo>
                        <a:pt x="124" y="11"/>
                      </a:moveTo>
                      <a:lnTo>
                        <a:pt x="124" y="11"/>
                      </a:lnTo>
                      <a:lnTo>
                        <a:pt x="121" y="6"/>
                      </a:lnTo>
                      <a:lnTo>
                        <a:pt x="117" y="3"/>
                      </a:lnTo>
                      <a:lnTo>
                        <a:pt x="110" y="1"/>
                      </a:lnTo>
                      <a:lnTo>
                        <a:pt x="105" y="0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6" y="8"/>
                      </a:lnTo>
                      <a:lnTo>
                        <a:pt x="3" y="12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7" y="105"/>
                      </a:lnTo>
                      <a:lnTo>
                        <a:pt x="37" y="105"/>
                      </a:lnTo>
                      <a:lnTo>
                        <a:pt x="40" y="109"/>
                      </a:lnTo>
                      <a:lnTo>
                        <a:pt x="44" y="112"/>
                      </a:lnTo>
                      <a:lnTo>
                        <a:pt x="51" y="114"/>
                      </a:lnTo>
                      <a:lnTo>
                        <a:pt x="56" y="116"/>
                      </a:lnTo>
                      <a:lnTo>
                        <a:pt x="151" y="103"/>
                      </a:lnTo>
                      <a:lnTo>
                        <a:pt x="151" y="103"/>
                      </a:lnTo>
                      <a:lnTo>
                        <a:pt x="156" y="102"/>
                      </a:lnTo>
                      <a:lnTo>
                        <a:pt x="159" y="99"/>
                      </a:lnTo>
                      <a:lnTo>
                        <a:pt x="160" y="95"/>
                      </a:lnTo>
                      <a:lnTo>
                        <a:pt x="159" y="89"/>
                      </a:lnTo>
                      <a:lnTo>
                        <a:pt x="12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3D515F39-F829-58C1-70BD-674FFF12A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0550" y="842963"/>
                  <a:ext cx="84138" cy="57150"/>
                </a:xfrm>
                <a:custGeom>
                  <a:avLst/>
                  <a:gdLst>
                    <a:gd name="T0" fmla="*/ 10 w 161"/>
                    <a:gd name="T1" fmla="*/ 7 h 109"/>
                    <a:gd name="T2" fmla="*/ 10 w 161"/>
                    <a:gd name="T3" fmla="*/ 7 h 109"/>
                    <a:gd name="T4" fmla="*/ 4 w 161"/>
                    <a:gd name="T5" fmla="*/ 9 h 109"/>
                    <a:gd name="T6" fmla="*/ 1 w 161"/>
                    <a:gd name="T7" fmla="*/ 12 h 109"/>
                    <a:gd name="T8" fmla="*/ 0 w 161"/>
                    <a:gd name="T9" fmla="*/ 16 h 109"/>
                    <a:gd name="T10" fmla="*/ 1 w 161"/>
                    <a:gd name="T11" fmla="*/ 20 h 109"/>
                    <a:gd name="T12" fmla="*/ 36 w 161"/>
                    <a:gd name="T13" fmla="*/ 99 h 109"/>
                    <a:gd name="T14" fmla="*/ 36 w 161"/>
                    <a:gd name="T15" fmla="*/ 99 h 109"/>
                    <a:gd name="T16" fmla="*/ 40 w 161"/>
                    <a:gd name="T17" fmla="*/ 103 h 109"/>
                    <a:gd name="T18" fmla="*/ 45 w 161"/>
                    <a:gd name="T19" fmla="*/ 107 h 109"/>
                    <a:gd name="T20" fmla="*/ 51 w 161"/>
                    <a:gd name="T21" fmla="*/ 109 h 109"/>
                    <a:gd name="T22" fmla="*/ 57 w 161"/>
                    <a:gd name="T23" fmla="*/ 109 h 109"/>
                    <a:gd name="T24" fmla="*/ 151 w 161"/>
                    <a:gd name="T25" fmla="*/ 98 h 109"/>
                    <a:gd name="T26" fmla="*/ 151 w 161"/>
                    <a:gd name="T27" fmla="*/ 98 h 109"/>
                    <a:gd name="T28" fmla="*/ 156 w 161"/>
                    <a:gd name="T29" fmla="*/ 97 h 109"/>
                    <a:gd name="T30" fmla="*/ 160 w 161"/>
                    <a:gd name="T31" fmla="*/ 94 h 109"/>
                    <a:gd name="T32" fmla="*/ 161 w 161"/>
                    <a:gd name="T33" fmla="*/ 89 h 109"/>
                    <a:gd name="T34" fmla="*/ 160 w 161"/>
                    <a:gd name="T35" fmla="*/ 85 h 109"/>
                    <a:gd name="T36" fmla="*/ 124 w 161"/>
                    <a:gd name="T37" fmla="*/ 10 h 109"/>
                    <a:gd name="T38" fmla="*/ 124 w 161"/>
                    <a:gd name="T39" fmla="*/ 10 h 109"/>
                    <a:gd name="T40" fmla="*/ 121 w 161"/>
                    <a:gd name="T41" fmla="*/ 6 h 109"/>
                    <a:gd name="T42" fmla="*/ 115 w 161"/>
                    <a:gd name="T43" fmla="*/ 3 h 109"/>
                    <a:gd name="T44" fmla="*/ 110 w 161"/>
                    <a:gd name="T45" fmla="*/ 1 h 109"/>
                    <a:gd name="T46" fmla="*/ 103 w 161"/>
                    <a:gd name="T47" fmla="*/ 0 h 109"/>
                    <a:gd name="T48" fmla="*/ 10 w 161"/>
                    <a:gd name="T49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1" h="109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4" y="9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36" y="99"/>
                      </a:lnTo>
                      <a:lnTo>
                        <a:pt x="36" y="99"/>
                      </a:lnTo>
                      <a:lnTo>
                        <a:pt x="40" y="103"/>
                      </a:lnTo>
                      <a:lnTo>
                        <a:pt x="45" y="107"/>
                      </a:lnTo>
                      <a:lnTo>
                        <a:pt x="51" y="109"/>
                      </a:lnTo>
                      <a:lnTo>
                        <a:pt x="57" y="109"/>
                      </a:lnTo>
                      <a:lnTo>
                        <a:pt x="151" y="98"/>
                      </a:lnTo>
                      <a:lnTo>
                        <a:pt x="151" y="98"/>
                      </a:lnTo>
                      <a:lnTo>
                        <a:pt x="156" y="97"/>
                      </a:lnTo>
                      <a:lnTo>
                        <a:pt x="160" y="94"/>
                      </a:lnTo>
                      <a:lnTo>
                        <a:pt x="161" y="89"/>
                      </a:lnTo>
                      <a:lnTo>
                        <a:pt x="160" y="85"/>
                      </a:lnTo>
                      <a:lnTo>
                        <a:pt x="124" y="10"/>
                      </a:lnTo>
                      <a:lnTo>
                        <a:pt x="124" y="10"/>
                      </a:lnTo>
                      <a:lnTo>
                        <a:pt x="121" y="6"/>
                      </a:lnTo>
                      <a:lnTo>
                        <a:pt x="115" y="3"/>
                      </a:lnTo>
                      <a:lnTo>
                        <a:pt x="110" y="1"/>
                      </a:lnTo>
                      <a:lnTo>
                        <a:pt x="103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" name="Freeform 37">
                  <a:extLst>
                    <a:ext uri="{FF2B5EF4-FFF2-40B4-BE49-F238E27FC236}">
                      <a16:creationId xmlns:a16="http://schemas.microsoft.com/office/drawing/2014/main" id="{C746CAC1-EE11-DE54-AFF5-FF3BF7D297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0988" y="700088"/>
                  <a:ext cx="422275" cy="269875"/>
                </a:xfrm>
                <a:custGeom>
                  <a:avLst/>
                  <a:gdLst>
                    <a:gd name="T0" fmla="*/ 796 w 796"/>
                    <a:gd name="T1" fmla="*/ 389 h 512"/>
                    <a:gd name="T2" fmla="*/ 609 w 796"/>
                    <a:gd name="T3" fmla="*/ 14 h 512"/>
                    <a:gd name="T4" fmla="*/ 0 w 796"/>
                    <a:gd name="T5" fmla="*/ 0 h 512"/>
                    <a:gd name="T6" fmla="*/ 166 w 796"/>
                    <a:gd name="T7" fmla="*/ 470 h 512"/>
                    <a:gd name="T8" fmla="*/ 167 w 796"/>
                    <a:gd name="T9" fmla="*/ 470 h 512"/>
                    <a:gd name="T10" fmla="*/ 137 w 796"/>
                    <a:gd name="T11" fmla="*/ 512 h 512"/>
                    <a:gd name="T12" fmla="*/ 765 w 796"/>
                    <a:gd name="T13" fmla="*/ 421 h 512"/>
                    <a:gd name="T14" fmla="*/ 794 w 796"/>
                    <a:gd name="T15" fmla="*/ 390 h 512"/>
                    <a:gd name="T16" fmla="*/ 796 w 796"/>
                    <a:gd name="T17" fmla="*/ 389 h 512"/>
                    <a:gd name="T18" fmla="*/ 20 w 796"/>
                    <a:gd name="T19" fmla="*/ 16 h 512"/>
                    <a:gd name="T20" fmla="*/ 600 w 796"/>
                    <a:gd name="T21" fmla="*/ 29 h 512"/>
                    <a:gd name="T22" fmla="*/ 773 w 796"/>
                    <a:gd name="T23" fmla="*/ 377 h 512"/>
                    <a:gd name="T24" fmla="*/ 177 w 796"/>
                    <a:gd name="T25" fmla="*/ 453 h 512"/>
                    <a:gd name="T26" fmla="*/ 20 w 796"/>
                    <a:gd name="T27" fmla="*/ 1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96" h="512">
                      <a:moveTo>
                        <a:pt x="796" y="389"/>
                      </a:moveTo>
                      <a:lnTo>
                        <a:pt x="609" y="14"/>
                      </a:lnTo>
                      <a:lnTo>
                        <a:pt x="0" y="0"/>
                      </a:lnTo>
                      <a:lnTo>
                        <a:pt x="166" y="470"/>
                      </a:lnTo>
                      <a:lnTo>
                        <a:pt x="167" y="470"/>
                      </a:lnTo>
                      <a:lnTo>
                        <a:pt x="137" y="512"/>
                      </a:lnTo>
                      <a:lnTo>
                        <a:pt x="765" y="421"/>
                      </a:lnTo>
                      <a:lnTo>
                        <a:pt x="794" y="390"/>
                      </a:lnTo>
                      <a:lnTo>
                        <a:pt x="796" y="389"/>
                      </a:lnTo>
                      <a:close/>
                      <a:moveTo>
                        <a:pt x="20" y="16"/>
                      </a:moveTo>
                      <a:lnTo>
                        <a:pt x="600" y="29"/>
                      </a:lnTo>
                      <a:lnTo>
                        <a:pt x="773" y="377"/>
                      </a:lnTo>
                      <a:lnTo>
                        <a:pt x="177" y="453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" name="Freeform 38">
                  <a:extLst>
                    <a:ext uri="{FF2B5EF4-FFF2-40B4-BE49-F238E27FC236}">
                      <a16:creationId xmlns:a16="http://schemas.microsoft.com/office/drawing/2014/main" id="{8E972B5D-34C0-CD35-6533-D6F8A988C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7650" y="704850"/>
                  <a:ext cx="115888" cy="257175"/>
                </a:xfrm>
                <a:custGeom>
                  <a:avLst/>
                  <a:gdLst>
                    <a:gd name="T0" fmla="*/ 218 w 218"/>
                    <a:gd name="T1" fmla="*/ 458 h 488"/>
                    <a:gd name="T2" fmla="*/ 51 w 218"/>
                    <a:gd name="T3" fmla="*/ 0 h 488"/>
                    <a:gd name="T4" fmla="*/ 26 w 218"/>
                    <a:gd name="T5" fmla="*/ 34 h 488"/>
                    <a:gd name="T6" fmla="*/ 101 w 218"/>
                    <a:gd name="T7" fmla="*/ 237 h 488"/>
                    <a:gd name="T8" fmla="*/ 0 w 218"/>
                    <a:gd name="T9" fmla="*/ 397 h 488"/>
                    <a:gd name="T10" fmla="*/ 56 w 218"/>
                    <a:gd name="T11" fmla="*/ 397 h 488"/>
                    <a:gd name="T12" fmla="*/ 122 w 218"/>
                    <a:gd name="T13" fmla="*/ 295 h 488"/>
                    <a:gd name="T14" fmla="*/ 193 w 218"/>
                    <a:gd name="T15" fmla="*/ 488 h 488"/>
                    <a:gd name="T16" fmla="*/ 218 w 218"/>
                    <a:gd name="T17" fmla="*/ 45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8" h="488">
                      <a:moveTo>
                        <a:pt x="218" y="458"/>
                      </a:moveTo>
                      <a:lnTo>
                        <a:pt x="51" y="0"/>
                      </a:lnTo>
                      <a:lnTo>
                        <a:pt x="26" y="34"/>
                      </a:lnTo>
                      <a:lnTo>
                        <a:pt x="101" y="237"/>
                      </a:lnTo>
                      <a:lnTo>
                        <a:pt x="0" y="397"/>
                      </a:lnTo>
                      <a:lnTo>
                        <a:pt x="56" y="397"/>
                      </a:lnTo>
                      <a:lnTo>
                        <a:pt x="122" y="295"/>
                      </a:lnTo>
                      <a:lnTo>
                        <a:pt x="193" y="488"/>
                      </a:lnTo>
                      <a:lnTo>
                        <a:pt x="218" y="4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225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4" name="Group 210">
              <a:extLst>
                <a:ext uri="{FF2B5EF4-FFF2-40B4-BE49-F238E27FC236}">
                  <a16:creationId xmlns:a16="http://schemas.microsoft.com/office/drawing/2014/main" id="{FF8FA403-C873-8913-3C40-B37496A43203}"/>
                </a:ext>
              </a:extLst>
            </p:cNvPr>
            <p:cNvGrpSpPr/>
            <p:nvPr/>
          </p:nvGrpSpPr>
          <p:grpSpPr>
            <a:xfrm>
              <a:off x="1961870" y="7454562"/>
              <a:ext cx="1213865" cy="1065666"/>
              <a:chOff x="2044023" y="2258092"/>
              <a:chExt cx="612775" cy="612775"/>
            </a:xfrm>
          </p:grpSpPr>
          <p:sp>
            <p:nvSpPr>
              <p:cNvPr id="69" name="Oval 211">
                <a:extLst>
                  <a:ext uri="{FF2B5EF4-FFF2-40B4-BE49-F238E27FC236}">
                    <a16:creationId xmlns:a16="http://schemas.microsoft.com/office/drawing/2014/main" id="{DCDF92FC-12A3-D4AF-06D3-08F220532891}"/>
                  </a:ext>
                </a:extLst>
              </p:cNvPr>
              <p:cNvSpPr/>
              <p:nvPr/>
            </p:nvSpPr>
            <p:spPr bwMode="ltGray">
              <a:xfrm>
                <a:off x="2044023" y="2258092"/>
                <a:ext cx="612775" cy="612775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40">
                  <a:defRPr/>
                </a:pPr>
                <a:endParaRPr lang="en-GB" sz="67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grpSp>
            <p:nvGrpSpPr>
              <p:cNvPr id="70" name="Group 212">
                <a:extLst>
                  <a:ext uri="{FF2B5EF4-FFF2-40B4-BE49-F238E27FC236}">
                    <a16:creationId xmlns:a16="http://schemas.microsoft.com/office/drawing/2014/main" id="{B414B405-BDDC-3BAB-7625-544D9D509C1F}"/>
                  </a:ext>
                </a:extLst>
              </p:cNvPr>
              <p:cNvGrpSpPr/>
              <p:nvPr/>
            </p:nvGrpSpPr>
            <p:grpSpPr>
              <a:xfrm>
                <a:off x="2125100" y="2298932"/>
                <a:ext cx="497027" cy="446868"/>
                <a:chOff x="3663946" y="144463"/>
                <a:chExt cx="2076454" cy="1866900"/>
              </a:xfrm>
              <a:solidFill>
                <a:srgbClr val="FFFFFF"/>
              </a:solidFill>
            </p:grpSpPr>
            <p:sp>
              <p:nvSpPr>
                <p:cNvPr id="71" name="Freeform 44">
                  <a:extLst>
                    <a:ext uri="{FF2B5EF4-FFF2-40B4-BE49-F238E27FC236}">
                      <a16:creationId xmlns:a16="http://schemas.microsoft.com/office/drawing/2014/main" id="{1329C4B5-CAF3-1548-AF63-F464662A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2350" y="1779588"/>
                  <a:ext cx="69850" cy="66675"/>
                </a:xfrm>
                <a:custGeom>
                  <a:avLst/>
                  <a:gdLst>
                    <a:gd name="T0" fmla="*/ 0 w 44"/>
                    <a:gd name="T1" fmla="*/ 0 h 42"/>
                    <a:gd name="T2" fmla="*/ 44 w 44"/>
                    <a:gd name="T3" fmla="*/ 0 h 42"/>
                    <a:gd name="T4" fmla="*/ 44 w 44"/>
                    <a:gd name="T5" fmla="*/ 42 h 42"/>
                    <a:gd name="T6" fmla="*/ 0 w 44"/>
                    <a:gd name="T7" fmla="*/ 42 h 42"/>
                    <a:gd name="T8" fmla="*/ 0 w 44"/>
                    <a:gd name="T9" fmla="*/ 0 h 42"/>
                    <a:gd name="T10" fmla="*/ 0 w 44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4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" name="Freeform 45">
                  <a:extLst>
                    <a:ext uri="{FF2B5EF4-FFF2-40B4-BE49-F238E27FC236}">
                      <a16:creationId xmlns:a16="http://schemas.microsoft.com/office/drawing/2014/main" id="{A5C816BF-B9EB-8A94-431A-D89C4BEF7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750" y="1779588"/>
                  <a:ext cx="66675" cy="66675"/>
                </a:xfrm>
                <a:custGeom>
                  <a:avLst/>
                  <a:gdLst>
                    <a:gd name="T0" fmla="*/ 0 w 42"/>
                    <a:gd name="T1" fmla="*/ 0 h 42"/>
                    <a:gd name="T2" fmla="*/ 42 w 42"/>
                    <a:gd name="T3" fmla="*/ 0 h 42"/>
                    <a:gd name="T4" fmla="*/ 42 w 42"/>
                    <a:gd name="T5" fmla="*/ 42 h 42"/>
                    <a:gd name="T6" fmla="*/ 0 w 42"/>
                    <a:gd name="T7" fmla="*/ 42 h 42"/>
                    <a:gd name="T8" fmla="*/ 0 w 42"/>
                    <a:gd name="T9" fmla="*/ 0 h 42"/>
                    <a:gd name="T10" fmla="*/ 0 w 42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42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" name="Freeform 46">
                  <a:extLst>
                    <a:ext uri="{FF2B5EF4-FFF2-40B4-BE49-F238E27FC236}">
                      <a16:creationId xmlns:a16="http://schemas.microsoft.com/office/drawing/2014/main" id="{7444B6DD-DA64-C518-77BB-9696161D2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1275" y="1779588"/>
                  <a:ext cx="69850" cy="66675"/>
                </a:xfrm>
                <a:custGeom>
                  <a:avLst/>
                  <a:gdLst>
                    <a:gd name="T0" fmla="*/ 0 w 44"/>
                    <a:gd name="T1" fmla="*/ 0 h 42"/>
                    <a:gd name="T2" fmla="*/ 44 w 44"/>
                    <a:gd name="T3" fmla="*/ 0 h 42"/>
                    <a:gd name="T4" fmla="*/ 44 w 44"/>
                    <a:gd name="T5" fmla="*/ 42 h 42"/>
                    <a:gd name="T6" fmla="*/ 0 w 44"/>
                    <a:gd name="T7" fmla="*/ 42 h 42"/>
                    <a:gd name="T8" fmla="*/ 0 w 44"/>
                    <a:gd name="T9" fmla="*/ 0 h 42"/>
                    <a:gd name="T10" fmla="*/ 0 w 44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4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" name="Freeform 47">
                  <a:extLst>
                    <a:ext uri="{FF2B5EF4-FFF2-40B4-BE49-F238E27FC236}">
                      <a16:creationId xmlns:a16="http://schemas.microsoft.com/office/drawing/2014/main" id="{F2E2CA5E-74D3-9068-2CA5-25253EAD53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7800" y="1779588"/>
                  <a:ext cx="69850" cy="66675"/>
                </a:xfrm>
                <a:custGeom>
                  <a:avLst/>
                  <a:gdLst>
                    <a:gd name="T0" fmla="*/ 0 w 44"/>
                    <a:gd name="T1" fmla="*/ 0 h 42"/>
                    <a:gd name="T2" fmla="*/ 44 w 44"/>
                    <a:gd name="T3" fmla="*/ 0 h 42"/>
                    <a:gd name="T4" fmla="*/ 44 w 44"/>
                    <a:gd name="T5" fmla="*/ 42 h 42"/>
                    <a:gd name="T6" fmla="*/ 0 w 44"/>
                    <a:gd name="T7" fmla="*/ 42 h 42"/>
                    <a:gd name="T8" fmla="*/ 0 w 44"/>
                    <a:gd name="T9" fmla="*/ 0 h 42"/>
                    <a:gd name="T10" fmla="*/ 0 w 44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4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" name="Freeform 48">
                  <a:extLst>
                    <a:ext uri="{FF2B5EF4-FFF2-40B4-BE49-F238E27FC236}">
                      <a16:creationId xmlns:a16="http://schemas.microsoft.com/office/drawing/2014/main" id="{13F74148-B181-7AED-BE12-38336D1AF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725" y="1779588"/>
                  <a:ext cx="66675" cy="66675"/>
                </a:xfrm>
                <a:custGeom>
                  <a:avLst/>
                  <a:gdLst>
                    <a:gd name="T0" fmla="*/ 0 w 42"/>
                    <a:gd name="T1" fmla="*/ 0 h 42"/>
                    <a:gd name="T2" fmla="*/ 42 w 42"/>
                    <a:gd name="T3" fmla="*/ 0 h 42"/>
                    <a:gd name="T4" fmla="*/ 42 w 42"/>
                    <a:gd name="T5" fmla="*/ 42 h 42"/>
                    <a:gd name="T6" fmla="*/ 0 w 42"/>
                    <a:gd name="T7" fmla="*/ 42 h 42"/>
                    <a:gd name="T8" fmla="*/ 0 w 42"/>
                    <a:gd name="T9" fmla="*/ 0 h 42"/>
                    <a:gd name="T10" fmla="*/ 0 w 42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42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" name="Freeform 49">
                  <a:extLst>
                    <a:ext uri="{FF2B5EF4-FFF2-40B4-BE49-F238E27FC236}">
                      <a16:creationId xmlns:a16="http://schemas.microsoft.com/office/drawing/2014/main" id="{2076A7F3-D9DA-B0D9-3606-FF8C360A5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9250" y="1779588"/>
                  <a:ext cx="66675" cy="66675"/>
                </a:xfrm>
                <a:custGeom>
                  <a:avLst/>
                  <a:gdLst>
                    <a:gd name="T0" fmla="*/ 0 w 42"/>
                    <a:gd name="T1" fmla="*/ 0 h 42"/>
                    <a:gd name="T2" fmla="*/ 42 w 42"/>
                    <a:gd name="T3" fmla="*/ 0 h 42"/>
                    <a:gd name="T4" fmla="*/ 42 w 42"/>
                    <a:gd name="T5" fmla="*/ 42 h 42"/>
                    <a:gd name="T6" fmla="*/ 0 w 42"/>
                    <a:gd name="T7" fmla="*/ 42 h 42"/>
                    <a:gd name="T8" fmla="*/ 0 w 42"/>
                    <a:gd name="T9" fmla="*/ 0 h 42"/>
                    <a:gd name="T10" fmla="*/ 0 w 42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42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" name="Freeform 50">
                  <a:extLst>
                    <a:ext uri="{FF2B5EF4-FFF2-40B4-BE49-F238E27FC236}">
                      <a16:creationId xmlns:a16="http://schemas.microsoft.com/office/drawing/2014/main" id="{89E745E9-5E1D-EF5B-3E75-FECD26ACE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3075" y="1779588"/>
                  <a:ext cx="66675" cy="66675"/>
                </a:xfrm>
                <a:custGeom>
                  <a:avLst/>
                  <a:gdLst>
                    <a:gd name="T0" fmla="*/ 0 w 42"/>
                    <a:gd name="T1" fmla="*/ 0 h 42"/>
                    <a:gd name="T2" fmla="*/ 42 w 42"/>
                    <a:gd name="T3" fmla="*/ 0 h 42"/>
                    <a:gd name="T4" fmla="*/ 42 w 42"/>
                    <a:gd name="T5" fmla="*/ 42 h 42"/>
                    <a:gd name="T6" fmla="*/ 0 w 42"/>
                    <a:gd name="T7" fmla="*/ 42 h 42"/>
                    <a:gd name="T8" fmla="*/ 0 w 42"/>
                    <a:gd name="T9" fmla="*/ 0 h 42"/>
                    <a:gd name="T10" fmla="*/ 0 w 42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42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" name="Freeform 51">
                  <a:extLst>
                    <a:ext uri="{FF2B5EF4-FFF2-40B4-BE49-F238E27FC236}">
                      <a16:creationId xmlns:a16="http://schemas.microsoft.com/office/drawing/2014/main" id="{134E0359-C731-D069-EE44-999FA6C0F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675" y="652463"/>
                  <a:ext cx="577850" cy="41275"/>
                </a:xfrm>
                <a:custGeom>
                  <a:avLst/>
                  <a:gdLst>
                    <a:gd name="T0" fmla="*/ 364 w 364"/>
                    <a:gd name="T1" fmla="*/ 0 h 26"/>
                    <a:gd name="T2" fmla="*/ 0 w 364"/>
                    <a:gd name="T3" fmla="*/ 0 h 26"/>
                    <a:gd name="T4" fmla="*/ 2 w 364"/>
                    <a:gd name="T5" fmla="*/ 0 h 26"/>
                    <a:gd name="T6" fmla="*/ 4 w 364"/>
                    <a:gd name="T7" fmla="*/ 6 h 26"/>
                    <a:gd name="T8" fmla="*/ 8 w 364"/>
                    <a:gd name="T9" fmla="*/ 14 h 26"/>
                    <a:gd name="T10" fmla="*/ 12 w 364"/>
                    <a:gd name="T11" fmla="*/ 26 h 26"/>
                    <a:gd name="T12" fmla="*/ 352 w 364"/>
                    <a:gd name="T13" fmla="*/ 26 h 26"/>
                    <a:gd name="T14" fmla="*/ 358 w 364"/>
                    <a:gd name="T15" fmla="*/ 14 h 26"/>
                    <a:gd name="T16" fmla="*/ 362 w 364"/>
                    <a:gd name="T17" fmla="*/ 6 h 26"/>
                    <a:gd name="T18" fmla="*/ 364 w 364"/>
                    <a:gd name="T19" fmla="*/ 0 h 26"/>
                    <a:gd name="T20" fmla="*/ 364 w 364"/>
                    <a:gd name="T21" fmla="*/ 0 h 26"/>
                    <a:gd name="T22" fmla="*/ 364 w 364"/>
                    <a:gd name="T23" fmla="*/ 0 h 26"/>
                    <a:gd name="T24" fmla="*/ 364 w 364"/>
                    <a:gd name="T2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4" h="26">
                      <a:moveTo>
                        <a:pt x="364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8" y="14"/>
                      </a:lnTo>
                      <a:lnTo>
                        <a:pt x="12" y="26"/>
                      </a:lnTo>
                      <a:lnTo>
                        <a:pt x="352" y="26"/>
                      </a:lnTo>
                      <a:lnTo>
                        <a:pt x="358" y="14"/>
                      </a:lnTo>
                      <a:lnTo>
                        <a:pt x="362" y="6"/>
                      </a:lnTo>
                      <a:lnTo>
                        <a:pt x="364" y="0"/>
                      </a:lnTo>
                      <a:lnTo>
                        <a:pt x="364" y="0"/>
                      </a:lnTo>
                      <a:lnTo>
                        <a:pt x="364" y="0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" name="Freeform 52">
                  <a:extLst>
                    <a:ext uri="{FF2B5EF4-FFF2-40B4-BE49-F238E27FC236}">
                      <a16:creationId xmlns:a16="http://schemas.microsoft.com/office/drawing/2014/main" id="{8A44C69C-07C6-BF0C-E008-37F238875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175" y="652463"/>
                  <a:ext cx="574675" cy="41275"/>
                </a:xfrm>
                <a:custGeom>
                  <a:avLst/>
                  <a:gdLst>
                    <a:gd name="T0" fmla="*/ 362 w 362"/>
                    <a:gd name="T1" fmla="*/ 0 h 26"/>
                    <a:gd name="T2" fmla="*/ 0 w 362"/>
                    <a:gd name="T3" fmla="*/ 0 h 26"/>
                    <a:gd name="T4" fmla="*/ 0 w 362"/>
                    <a:gd name="T5" fmla="*/ 0 h 26"/>
                    <a:gd name="T6" fmla="*/ 2 w 362"/>
                    <a:gd name="T7" fmla="*/ 6 h 26"/>
                    <a:gd name="T8" fmla="*/ 6 w 362"/>
                    <a:gd name="T9" fmla="*/ 14 h 26"/>
                    <a:gd name="T10" fmla="*/ 10 w 362"/>
                    <a:gd name="T11" fmla="*/ 26 h 26"/>
                    <a:gd name="T12" fmla="*/ 352 w 362"/>
                    <a:gd name="T13" fmla="*/ 26 h 26"/>
                    <a:gd name="T14" fmla="*/ 356 w 362"/>
                    <a:gd name="T15" fmla="*/ 14 h 26"/>
                    <a:gd name="T16" fmla="*/ 360 w 362"/>
                    <a:gd name="T17" fmla="*/ 6 h 26"/>
                    <a:gd name="T18" fmla="*/ 362 w 362"/>
                    <a:gd name="T19" fmla="*/ 0 h 26"/>
                    <a:gd name="T20" fmla="*/ 362 w 362"/>
                    <a:gd name="T21" fmla="*/ 0 h 26"/>
                    <a:gd name="T22" fmla="*/ 362 w 362"/>
                    <a:gd name="T23" fmla="*/ 0 h 26"/>
                    <a:gd name="T24" fmla="*/ 362 w 362"/>
                    <a:gd name="T2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2" h="26">
                      <a:moveTo>
                        <a:pt x="36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6" y="14"/>
                      </a:lnTo>
                      <a:lnTo>
                        <a:pt x="10" y="26"/>
                      </a:lnTo>
                      <a:lnTo>
                        <a:pt x="352" y="26"/>
                      </a:lnTo>
                      <a:lnTo>
                        <a:pt x="356" y="14"/>
                      </a:lnTo>
                      <a:lnTo>
                        <a:pt x="360" y="6"/>
                      </a:lnTo>
                      <a:lnTo>
                        <a:pt x="362" y="0"/>
                      </a:lnTo>
                      <a:lnTo>
                        <a:pt x="362" y="0"/>
                      </a:lnTo>
                      <a:lnTo>
                        <a:pt x="362" y="0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" name="Freeform 53">
                  <a:extLst>
                    <a:ext uri="{FF2B5EF4-FFF2-40B4-BE49-F238E27FC236}">
                      <a16:creationId xmlns:a16="http://schemas.microsoft.com/office/drawing/2014/main" id="{A1927564-E035-87C8-EC62-8E69D167D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5600" y="1477963"/>
                  <a:ext cx="304800" cy="41275"/>
                </a:xfrm>
                <a:custGeom>
                  <a:avLst/>
                  <a:gdLst>
                    <a:gd name="T0" fmla="*/ 0 w 192"/>
                    <a:gd name="T1" fmla="*/ 0 h 26"/>
                    <a:gd name="T2" fmla="*/ 192 w 192"/>
                    <a:gd name="T3" fmla="*/ 0 h 26"/>
                    <a:gd name="T4" fmla="*/ 192 w 192"/>
                    <a:gd name="T5" fmla="*/ 26 h 26"/>
                    <a:gd name="T6" fmla="*/ 0 w 192"/>
                    <a:gd name="T7" fmla="*/ 26 h 26"/>
                    <a:gd name="T8" fmla="*/ 0 w 192"/>
                    <a:gd name="T9" fmla="*/ 0 h 26"/>
                    <a:gd name="T10" fmla="*/ 0 w 192"/>
                    <a:gd name="T1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2" h="26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" name="Freeform 54">
                  <a:extLst>
                    <a:ext uri="{FF2B5EF4-FFF2-40B4-BE49-F238E27FC236}">
                      <a16:creationId xmlns:a16="http://schemas.microsoft.com/office/drawing/2014/main" id="{E05396E9-6F8D-5A3B-C28C-4369A0008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925" y="144463"/>
                  <a:ext cx="825500" cy="536575"/>
                </a:xfrm>
                <a:custGeom>
                  <a:avLst/>
                  <a:gdLst>
                    <a:gd name="T0" fmla="*/ 284 w 520"/>
                    <a:gd name="T1" fmla="*/ 98 h 338"/>
                    <a:gd name="T2" fmla="*/ 270 w 520"/>
                    <a:gd name="T3" fmla="*/ 100 h 338"/>
                    <a:gd name="T4" fmla="*/ 256 w 520"/>
                    <a:gd name="T5" fmla="*/ 104 h 338"/>
                    <a:gd name="T6" fmla="*/ 242 w 520"/>
                    <a:gd name="T7" fmla="*/ 108 h 338"/>
                    <a:gd name="T8" fmla="*/ 228 w 520"/>
                    <a:gd name="T9" fmla="*/ 84 h 338"/>
                    <a:gd name="T10" fmla="*/ 208 w 520"/>
                    <a:gd name="T11" fmla="*/ 42 h 338"/>
                    <a:gd name="T12" fmla="*/ 176 w 520"/>
                    <a:gd name="T13" fmla="*/ 12 h 338"/>
                    <a:gd name="T14" fmla="*/ 136 w 520"/>
                    <a:gd name="T15" fmla="*/ 0 h 338"/>
                    <a:gd name="T16" fmla="*/ 96 w 520"/>
                    <a:gd name="T17" fmla="*/ 4 h 338"/>
                    <a:gd name="T18" fmla="*/ 68 w 520"/>
                    <a:gd name="T19" fmla="*/ 14 h 338"/>
                    <a:gd name="T20" fmla="*/ 40 w 520"/>
                    <a:gd name="T21" fmla="*/ 34 h 338"/>
                    <a:gd name="T22" fmla="*/ 14 w 520"/>
                    <a:gd name="T23" fmla="*/ 56 h 338"/>
                    <a:gd name="T24" fmla="*/ 6 w 520"/>
                    <a:gd name="T25" fmla="*/ 68 h 338"/>
                    <a:gd name="T26" fmla="*/ 18 w 520"/>
                    <a:gd name="T27" fmla="*/ 62 h 338"/>
                    <a:gd name="T28" fmla="*/ 30 w 520"/>
                    <a:gd name="T29" fmla="*/ 58 h 338"/>
                    <a:gd name="T30" fmla="*/ 42 w 520"/>
                    <a:gd name="T31" fmla="*/ 54 h 338"/>
                    <a:gd name="T32" fmla="*/ 70 w 520"/>
                    <a:gd name="T33" fmla="*/ 54 h 338"/>
                    <a:gd name="T34" fmla="*/ 112 w 520"/>
                    <a:gd name="T35" fmla="*/ 66 h 338"/>
                    <a:gd name="T36" fmla="*/ 144 w 520"/>
                    <a:gd name="T37" fmla="*/ 96 h 338"/>
                    <a:gd name="T38" fmla="*/ 164 w 520"/>
                    <a:gd name="T39" fmla="*/ 138 h 338"/>
                    <a:gd name="T40" fmla="*/ 178 w 520"/>
                    <a:gd name="T41" fmla="*/ 162 h 338"/>
                    <a:gd name="T42" fmla="*/ 192 w 520"/>
                    <a:gd name="T43" fmla="*/ 158 h 338"/>
                    <a:gd name="T44" fmla="*/ 206 w 520"/>
                    <a:gd name="T45" fmla="*/ 154 h 338"/>
                    <a:gd name="T46" fmla="*/ 220 w 520"/>
                    <a:gd name="T47" fmla="*/ 150 h 338"/>
                    <a:gd name="T48" fmla="*/ 250 w 520"/>
                    <a:gd name="T49" fmla="*/ 148 h 338"/>
                    <a:gd name="T50" fmla="*/ 294 w 520"/>
                    <a:gd name="T51" fmla="*/ 150 h 338"/>
                    <a:gd name="T52" fmla="*/ 334 w 520"/>
                    <a:gd name="T53" fmla="*/ 160 h 338"/>
                    <a:gd name="T54" fmla="*/ 370 w 520"/>
                    <a:gd name="T55" fmla="*/ 176 h 338"/>
                    <a:gd name="T56" fmla="*/ 400 w 520"/>
                    <a:gd name="T57" fmla="*/ 202 h 338"/>
                    <a:gd name="T58" fmla="*/ 424 w 520"/>
                    <a:gd name="T59" fmla="*/ 234 h 338"/>
                    <a:gd name="T60" fmla="*/ 442 w 520"/>
                    <a:gd name="T61" fmla="*/ 272 h 338"/>
                    <a:gd name="T62" fmla="*/ 452 w 520"/>
                    <a:gd name="T63" fmla="*/ 314 h 338"/>
                    <a:gd name="T64" fmla="*/ 518 w 520"/>
                    <a:gd name="T65" fmla="*/ 338 h 338"/>
                    <a:gd name="T66" fmla="*/ 520 w 520"/>
                    <a:gd name="T67" fmla="*/ 282 h 338"/>
                    <a:gd name="T68" fmla="*/ 510 w 520"/>
                    <a:gd name="T69" fmla="*/ 232 h 338"/>
                    <a:gd name="T70" fmla="*/ 492 w 520"/>
                    <a:gd name="T71" fmla="*/ 188 h 338"/>
                    <a:gd name="T72" fmla="*/ 464 w 520"/>
                    <a:gd name="T73" fmla="*/ 150 h 338"/>
                    <a:gd name="T74" fmla="*/ 432 w 520"/>
                    <a:gd name="T75" fmla="*/ 122 h 338"/>
                    <a:gd name="T76" fmla="*/ 390 w 520"/>
                    <a:gd name="T77" fmla="*/ 104 h 338"/>
                    <a:gd name="T78" fmla="*/ 344 w 520"/>
                    <a:gd name="T79" fmla="*/ 94 h 338"/>
                    <a:gd name="T80" fmla="*/ 292 w 520"/>
                    <a:gd name="T81" fmla="*/ 96 h 338"/>
                    <a:gd name="T82" fmla="*/ 292 w 520"/>
                    <a:gd name="T83" fmla="*/ 96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20" h="338">
                      <a:moveTo>
                        <a:pt x="292" y="96"/>
                      </a:moveTo>
                      <a:lnTo>
                        <a:pt x="284" y="98"/>
                      </a:lnTo>
                      <a:lnTo>
                        <a:pt x="278" y="98"/>
                      </a:lnTo>
                      <a:lnTo>
                        <a:pt x="270" y="100"/>
                      </a:lnTo>
                      <a:lnTo>
                        <a:pt x="264" y="102"/>
                      </a:lnTo>
                      <a:lnTo>
                        <a:pt x="256" y="104"/>
                      </a:lnTo>
                      <a:lnTo>
                        <a:pt x="250" y="106"/>
                      </a:lnTo>
                      <a:lnTo>
                        <a:pt x="242" y="108"/>
                      </a:lnTo>
                      <a:lnTo>
                        <a:pt x="234" y="110"/>
                      </a:lnTo>
                      <a:lnTo>
                        <a:pt x="228" y="84"/>
                      </a:lnTo>
                      <a:lnTo>
                        <a:pt x="220" y="62"/>
                      </a:lnTo>
                      <a:lnTo>
                        <a:pt x="208" y="42"/>
                      </a:lnTo>
                      <a:lnTo>
                        <a:pt x="194" y="24"/>
                      </a:lnTo>
                      <a:lnTo>
                        <a:pt x="176" y="12"/>
                      </a:lnTo>
                      <a:lnTo>
                        <a:pt x="156" y="4"/>
                      </a:lnTo>
                      <a:lnTo>
                        <a:pt x="136" y="0"/>
                      </a:lnTo>
                      <a:lnTo>
                        <a:pt x="112" y="0"/>
                      </a:lnTo>
                      <a:lnTo>
                        <a:pt x="96" y="4"/>
                      </a:lnTo>
                      <a:lnTo>
                        <a:pt x="82" y="8"/>
                      </a:lnTo>
                      <a:lnTo>
                        <a:pt x="68" y="14"/>
                      </a:lnTo>
                      <a:lnTo>
                        <a:pt x="52" y="24"/>
                      </a:lnTo>
                      <a:lnTo>
                        <a:pt x="40" y="34"/>
                      </a:lnTo>
                      <a:lnTo>
                        <a:pt x="26" y="44"/>
                      </a:lnTo>
                      <a:lnTo>
                        <a:pt x="14" y="56"/>
                      </a:lnTo>
                      <a:lnTo>
                        <a:pt x="0" y="70"/>
                      </a:lnTo>
                      <a:lnTo>
                        <a:pt x="6" y="68"/>
                      </a:lnTo>
                      <a:lnTo>
                        <a:pt x="12" y="64"/>
                      </a:lnTo>
                      <a:lnTo>
                        <a:pt x="18" y="62"/>
                      </a:lnTo>
                      <a:lnTo>
                        <a:pt x="24" y="60"/>
                      </a:lnTo>
                      <a:lnTo>
                        <a:pt x="30" y="58"/>
                      </a:lnTo>
                      <a:lnTo>
                        <a:pt x="36" y="58"/>
                      </a:lnTo>
                      <a:lnTo>
                        <a:pt x="42" y="54"/>
                      </a:lnTo>
                      <a:lnTo>
                        <a:pt x="48" y="54"/>
                      </a:lnTo>
                      <a:lnTo>
                        <a:pt x="70" y="54"/>
                      </a:lnTo>
                      <a:lnTo>
                        <a:pt x="92" y="58"/>
                      </a:lnTo>
                      <a:lnTo>
                        <a:pt x="112" y="66"/>
                      </a:lnTo>
                      <a:lnTo>
                        <a:pt x="128" y="78"/>
                      </a:lnTo>
                      <a:lnTo>
                        <a:pt x="144" y="96"/>
                      </a:lnTo>
                      <a:lnTo>
                        <a:pt x="156" y="114"/>
                      </a:lnTo>
                      <a:lnTo>
                        <a:pt x="164" y="138"/>
                      </a:lnTo>
                      <a:lnTo>
                        <a:pt x="170" y="164"/>
                      </a:lnTo>
                      <a:lnTo>
                        <a:pt x="178" y="162"/>
                      </a:lnTo>
                      <a:lnTo>
                        <a:pt x="184" y="160"/>
                      </a:lnTo>
                      <a:lnTo>
                        <a:pt x="192" y="158"/>
                      </a:lnTo>
                      <a:lnTo>
                        <a:pt x="200" y="156"/>
                      </a:lnTo>
                      <a:lnTo>
                        <a:pt x="206" y="154"/>
                      </a:lnTo>
                      <a:lnTo>
                        <a:pt x="214" y="152"/>
                      </a:lnTo>
                      <a:lnTo>
                        <a:pt x="220" y="150"/>
                      </a:lnTo>
                      <a:lnTo>
                        <a:pt x="228" y="150"/>
                      </a:lnTo>
                      <a:lnTo>
                        <a:pt x="250" y="148"/>
                      </a:lnTo>
                      <a:lnTo>
                        <a:pt x="272" y="148"/>
                      </a:lnTo>
                      <a:lnTo>
                        <a:pt x="294" y="150"/>
                      </a:lnTo>
                      <a:lnTo>
                        <a:pt x="314" y="154"/>
                      </a:lnTo>
                      <a:lnTo>
                        <a:pt x="334" y="160"/>
                      </a:lnTo>
                      <a:lnTo>
                        <a:pt x="354" y="168"/>
                      </a:lnTo>
                      <a:lnTo>
                        <a:pt x="370" y="176"/>
                      </a:lnTo>
                      <a:lnTo>
                        <a:pt x="386" y="190"/>
                      </a:lnTo>
                      <a:lnTo>
                        <a:pt x="400" y="202"/>
                      </a:lnTo>
                      <a:lnTo>
                        <a:pt x="412" y="218"/>
                      </a:lnTo>
                      <a:lnTo>
                        <a:pt x="424" y="234"/>
                      </a:lnTo>
                      <a:lnTo>
                        <a:pt x="434" y="252"/>
                      </a:lnTo>
                      <a:lnTo>
                        <a:pt x="442" y="272"/>
                      </a:lnTo>
                      <a:lnTo>
                        <a:pt x="448" y="292"/>
                      </a:lnTo>
                      <a:lnTo>
                        <a:pt x="452" y="314"/>
                      </a:lnTo>
                      <a:lnTo>
                        <a:pt x="454" y="338"/>
                      </a:lnTo>
                      <a:lnTo>
                        <a:pt x="518" y="338"/>
                      </a:lnTo>
                      <a:lnTo>
                        <a:pt x="520" y="308"/>
                      </a:lnTo>
                      <a:lnTo>
                        <a:pt x="520" y="282"/>
                      </a:lnTo>
                      <a:lnTo>
                        <a:pt x="516" y="256"/>
                      </a:lnTo>
                      <a:lnTo>
                        <a:pt x="510" y="232"/>
                      </a:lnTo>
                      <a:lnTo>
                        <a:pt x="502" y="208"/>
                      </a:lnTo>
                      <a:lnTo>
                        <a:pt x="492" y="188"/>
                      </a:lnTo>
                      <a:lnTo>
                        <a:pt x="480" y="168"/>
                      </a:lnTo>
                      <a:lnTo>
                        <a:pt x="464" y="150"/>
                      </a:lnTo>
                      <a:lnTo>
                        <a:pt x="448" y="136"/>
                      </a:lnTo>
                      <a:lnTo>
                        <a:pt x="432" y="122"/>
                      </a:lnTo>
                      <a:lnTo>
                        <a:pt x="410" y="112"/>
                      </a:lnTo>
                      <a:lnTo>
                        <a:pt x="390" y="104"/>
                      </a:lnTo>
                      <a:lnTo>
                        <a:pt x="368" y="98"/>
                      </a:lnTo>
                      <a:lnTo>
                        <a:pt x="344" y="94"/>
                      </a:lnTo>
                      <a:lnTo>
                        <a:pt x="320" y="94"/>
                      </a:lnTo>
                      <a:lnTo>
                        <a:pt x="292" y="96"/>
                      </a:lnTo>
                      <a:lnTo>
                        <a:pt x="292" y="96"/>
                      </a:lnTo>
                      <a:lnTo>
                        <a:pt x="292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Freeform 55">
                  <a:extLst>
                    <a:ext uri="{FF2B5EF4-FFF2-40B4-BE49-F238E27FC236}">
                      <a16:creationId xmlns:a16="http://schemas.microsoft.com/office/drawing/2014/main" id="{F6F79EC1-D36A-88AD-F142-97D496D50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3946" y="747712"/>
                  <a:ext cx="2048463" cy="1263651"/>
                </a:xfrm>
                <a:custGeom>
                  <a:avLst/>
                  <a:gdLst>
                    <a:gd name="T0" fmla="*/ 682 w 1516"/>
                    <a:gd name="T1" fmla="*/ 710 h 796"/>
                    <a:gd name="T2" fmla="*/ 584 w 1516"/>
                    <a:gd name="T3" fmla="*/ 670 h 796"/>
                    <a:gd name="T4" fmla="*/ 506 w 1516"/>
                    <a:gd name="T5" fmla="*/ 614 h 796"/>
                    <a:gd name="T6" fmla="*/ 172 w 1516"/>
                    <a:gd name="T7" fmla="*/ 606 h 796"/>
                    <a:gd name="T8" fmla="*/ 274 w 1516"/>
                    <a:gd name="T9" fmla="*/ 546 h 796"/>
                    <a:gd name="T10" fmla="*/ 392 w 1516"/>
                    <a:gd name="T11" fmla="*/ 486 h 796"/>
                    <a:gd name="T12" fmla="*/ 598 w 1516"/>
                    <a:gd name="T13" fmla="*/ 458 h 796"/>
                    <a:gd name="T14" fmla="*/ 588 w 1516"/>
                    <a:gd name="T15" fmla="*/ 488 h 796"/>
                    <a:gd name="T16" fmla="*/ 684 w 1516"/>
                    <a:gd name="T17" fmla="*/ 524 h 796"/>
                    <a:gd name="T18" fmla="*/ 504 w 1516"/>
                    <a:gd name="T19" fmla="*/ 524 h 796"/>
                    <a:gd name="T20" fmla="*/ 558 w 1516"/>
                    <a:gd name="T21" fmla="*/ 568 h 796"/>
                    <a:gd name="T22" fmla="*/ 682 w 1516"/>
                    <a:gd name="T23" fmla="*/ 622 h 796"/>
                    <a:gd name="T24" fmla="*/ 952 w 1516"/>
                    <a:gd name="T25" fmla="*/ 558 h 796"/>
                    <a:gd name="T26" fmla="*/ 880 w 1516"/>
                    <a:gd name="T27" fmla="*/ 542 h 796"/>
                    <a:gd name="T28" fmla="*/ 838 w 1516"/>
                    <a:gd name="T29" fmla="*/ 516 h 796"/>
                    <a:gd name="T30" fmla="*/ 922 w 1516"/>
                    <a:gd name="T31" fmla="*/ 542 h 796"/>
                    <a:gd name="T32" fmla="*/ 966 w 1516"/>
                    <a:gd name="T33" fmla="*/ 558 h 796"/>
                    <a:gd name="T34" fmla="*/ 1290 w 1516"/>
                    <a:gd name="T35" fmla="*/ 606 h 796"/>
                    <a:gd name="T36" fmla="*/ 1080 w 1516"/>
                    <a:gd name="T37" fmla="*/ 456 h 796"/>
                    <a:gd name="T38" fmla="*/ 990 w 1516"/>
                    <a:gd name="T39" fmla="*/ 438 h 796"/>
                    <a:gd name="T40" fmla="*/ 1170 w 1516"/>
                    <a:gd name="T41" fmla="*/ 422 h 796"/>
                    <a:gd name="T42" fmla="*/ 970 w 1516"/>
                    <a:gd name="T43" fmla="*/ 376 h 796"/>
                    <a:gd name="T44" fmla="*/ 954 w 1516"/>
                    <a:gd name="T45" fmla="*/ 318 h 796"/>
                    <a:gd name="T46" fmla="*/ 944 w 1516"/>
                    <a:gd name="T47" fmla="*/ 264 h 796"/>
                    <a:gd name="T48" fmla="*/ 938 w 1516"/>
                    <a:gd name="T49" fmla="*/ 168 h 796"/>
                    <a:gd name="T50" fmla="*/ 944 w 1516"/>
                    <a:gd name="T51" fmla="*/ 72 h 796"/>
                    <a:gd name="T52" fmla="*/ 958 w 1516"/>
                    <a:gd name="T53" fmla="*/ 0 h 796"/>
                    <a:gd name="T54" fmla="*/ 646 w 1516"/>
                    <a:gd name="T55" fmla="*/ 46 h 796"/>
                    <a:gd name="T56" fmla="*/ 654 w 1516"/>
                    <a:gd name="T57" fmla="*/ 132 h 796"/>
                    <a:gd name="T58" fmla="*/ 652 w 1516"/>
                    <a:gd name="T59" fmla="*/ 246 h 796"/>
                    <a:gd name="T60" fmla="*/ 642 w 1516"/>
                    <a:gd name="T61" fmla="*/ 310 h 796"/>
                    <a:gd name="T62" fmla="*/ 624 w 1516"/>
                    <a:gd name="T63" fmla="*/ 382 h 796"/>
                    <a:gd name="T64" fmla="*/ 546 w 1516"/>
                    <a:gd name="T65" fmla="*/ 432 h 796"/>
                    <a:gd name="T66" fmla="*/ 522 w 1516"/>
                    <a:gd name="T67" fmla="*/ 356 h 796"/>
                    <a:gd name="T68" fmla="*/ 506 w 1516"/>
                    <a:gd name="T69" fmla="*/ 288 h 796"/>
                    <a:gd name="T70" fmla="*/ 498 w 1516"/>
                    <a:gd name="T71" fmla="*/ 206 h 796"/>
                    <a:gd name="T72" fmla="*/ 500 w 1516"/>
                    <a:gd name="T73" fmla="*/ 102 h 796"/>
                    <a:gd name="T74" fmla="*/ 512 w 1516"/>
                    <a:gd name="T75" fmla="*/ 22 h 796"/>
                    <a:gd name="T76" fmla="*/ 204 w 1516"/>
                    <a:gd name="T77" fmla="*/ 46 h 796"/>
                    <a:gd name="T78" fmla="*/ 210 w 1516"/>
                    <a:gd name="T79" fmla="*/ 246 h 796"/>
                    <a:gd name="T80" fmla="*/ 182 w 1516"/>
                    <a:gd name="T81" fmla="*/ 384 h 796"/>
                    <a:gd name="T82" fmla="*/ 134 w 1516"/>
                    <a:gd name="T83" fmla="*/ 524 h 796"/>
                    <a:gd name="T84" fmla="*/ 78 w 1516"/>
                    <a:gd name="T85" fmla="*/ 648 h 796"/>
                    <a:gd name="T86" fmla="*/ 30 w 1516"/>
                    <a:gd name="T87" fmla="*/ 744 h 796"/>
                    <a:gd name="T88" fmla="*/ 2 w 1516"/>
                    <a:gd name="T89" fmla="*/ 794 h 796"/>
                    <a:gd name="T90" fmla="*/ 1516 w 1516"/>
                    <a:gd name="T91" fmla="*/ 734 h 796"/>
                    <a:gd name="T92" fmla="*/ 552 w 1516"/>
                    <a:gd name="T93" fmla="*/ 734 h 796"/>
                    <a:gd name="connsiteX0" fmla="*/ 3641 w 9657"/>
                    <a:gd name="connsiteY0" fmla="*/ 9221 h 10000"/>
                    <a:gd name="connsiteX1" fmla="*/ 3641 w 9657"/>
                    <a:gd name="connsiteY1" fmla="*/ 8920 h 10000"/>
                    <a:gd name="connsiteX2" fmla="*/ 4499 w 9657"/>
                    <a:gd name="connsiteY2" fmla="*/ 8920 h 10000"/>
                    <a:gd name="connsiteX3" fmla="*/ 4499 w 9657"/>
                    <a:gd name="connsiteY3" fmla="*/ 7814 h 10000"/>
                    <a:gd name="connsiteX4" fmla="*/ 3852 w 9657"/>
                    <a:gd name="connsiteY4" fmla="*/ 7739 h 10000"/>
                    <a:gd name="connsiteX5" fmla="*/ 3852 w 9657"/>
                    <a:gd name="connsiteY5" fmla="*/ 8417 h 10000"/>
                    <a:gd name="connsiteX6" fmla="*/ 3681 w 9657"/>
                    <a:gd name="connsiteY6" fmla="*/ 8417 h 10000"/>
                    <a:gd name="connsiteX7" fmla="*/ 3681 w 9657"/>
                    <a:gd name="connsiteY7" fmla="*/ 7714 h 10000"/>
                    <a:gd name="connsiteX8" fmla="*/ 3338 w 9657"/>
                    <a:gd name="connsiteY8" fmla="*/ 7714 h 10000"/>
                    <a:gd name="connsiteX9" fmla="*/ 3351 w 9657"/>
                    <a:gd name="connsiteY9" fmla="*/ 9196 h 10000"/>
                    <a:gd name="connsiteX10" fmla="*/ 1121 w 9657"/>
                    <a:gd name="connsiteY10" fmla="*/ 9196 h 10000"/>
                    <a:gd name="connsiteX11" fmla="*/ 1135 w 9657"/>
                    <a:gd name="connsiteY11" fmla="*/ 7613 h 10000"/>
                    <a:gd name="connsiteX12" fmla="*/ 2876 w 9657"/>
                    <a:gd name="connsiteY12" fmla="*/ 7613 h 10000"/>
                    <a:gd name="connsiteX13" fmla="*/ 2863 w 9657"/>
                    <a:gd name="connsiteY13" fmla="*/ 6859 h 10000"/>
                    <a:gd name="connsiteX14" fmla="*/ 1807 w 9657"/>
                    <a:gd name="connsiteY14" fmla="*/ 6859 h 10000"/>
                    <a:gd name="connsiteX15" fmla="*/ 1807 w 9657"/>
                    <a:gd name="connsiteY15" fmla="*/ 6533 h 10000"/>
                    <a:gd name="connsiteX16" fmla="*/ 2586 w 9657"/>
                    <a:gd name="connsiteY16" fmla="*/ 6533 h 10000"/>
                    <a:gd name="connsiteX17" fmla="*/ 2586 w 9657"/>
                    <a:gd name="connsiteY17" fmla="*/ 6106 h 10000"/>
                    <a:gd name="connsiteX18" fmla="*/ 2282 w 9657"/>
                    <a:gd name="connsiteY18" fmla="*/ 6106 h 10000"/>
                    <a:gd name="connsiteX19" fmla="*/ 2282 w 9657"/>
                    <a:gd name="connsiteY19" fmla="*/ 5729 h 10000"/>
                    <a:gd name="connsiteX20" fmla="*/ 3945 w 9657"/>
                    <a:gd name="connsiteY20" fmla="*/ 5754 h 10000"/>
                    <a:gd name="connsiteX21" fmla="*/ 3918 w 9657"/>
                    <a:gd name="connsiteY21" fmla="*/ 5879 h 10000"/>
                    <a:gd name="connsiteX22" fmla="*/ 3892 w 9657"/>
                    <a:gd name="connsiteY22" fmla="*/ 6005 h 10000"/>
                    <a:gd name="connsiteX23" fmla="*/ 3879 w 9657"/>
                    <a:gd name="connsiteY23" fmla="*/ 6131 h 10000"/>
                    <a:gd name="connsiteX24" fmla="*/ 3852 w 9657"/>
                    <a:gd name="connsiteY24" fmla="*/ 6256 h 10000"/>
                    <a:gd name="connsiteX25" fmla="*/ 4512 w 9657"/>
                    <a:gd name="connsiteY25" fmla="*/ 6256 h 10000"/>
                    <a:gd name="connsiteX26" fmla="*/ 4512 w 9657"/>
                    <a:gd name="connsiteY26" fmla="*/ 6583 h 10000"/>
                    <a:gd name="connsiteX27" fmla="*/ 3786 w 9657"/>
                    <a:gd name="connsiteY27" fmla="*/ 6583 h 10000"/>
                    <a:gd name="connsiteX28" fmla="*/ 3786 w 9657"/>
                    <a:gd name="connsiteY28" fmla="*/ 6583 h 10000"/>
                    <a:gd name="connsiteX29" fmla="*/ 3325 w 9657"/>
                    <a:gd name="connsiteY29" fmla="*/ 6583 h 10000"/>
                    <a:gd name="connsiteX30" fmla="*/ 3338 w 9657"/>
                    <a:gd name="connsiteY30" fmla="*/ 7714 h 10000"/>
                    <a:gd name="connsiteX31" fmla="*/ 3681 w 9657"/>
                    <a:gd name="connsiteY31" fmla="*/ 7714 h 10000"/>
                    <a:gd name="connsiteX32" fmla="*/ 3681 w 9657"/>
                    <a:gd name="connsiteY32" fmla="*/ 7136 h 10000"/>
                    <a:gd name="connsiteX33" fmla="*/ 3852 w 9657"/>
                    <a:gd name="connsiteY33" fmla="*/ 7136 h 10000"/>
                    <a:gd name="connsiteX34" fmla="*/ 3852 w 9657"/>
                    <a:gd name="connsiteY34" fmla="*/ 7739 h 10000"/>
                    <a:gd name="connsiteX35" fmla="*/ 4499 w 9657"/>
                    <a:gd name="connsiteY35" fmla="*/ 7814 h 10000"/>
                    <a:gd name="connsiteX36" fmla="*/ 4499 w 9657"/>
                    <a:gd name="connsiteY36" fmla="*/ 7613 h 10000"/>
                    <a:gd name="connsiteX37" fmla="*/ 6280 w 9657"/>
                    <a:gd name="connsiteY37" fmla="*/ 7613 h 10000"/>
                    <a:gd name="connsiteX38" fmla="*/ 6280 w 9657"/>
                    <a:gd name="connsiteY38" fmla="*/ 7010 h 10000"/>
                    <a:gd name="connsiteX39" fmla="*/ 6082 w 9657"/>
                    <a:gd name="connsiteY39" fmla="*/ 7010 h 10000"/>
                    <a:gd name="connsiteX40" fmla="*/ 6082 w 9657"/>
                    <a:gd name="connsiteY40" fmla="*/ 6809 h 10000"/>
                    <a:gd name="connsiteX41" fmla="*/ 5805 w 9657"/>
                    <a:gd name="connsiteY41" fmla="*/ 6809 h 10000"/>
                    <a:gd name="connsiteX42" fmla="*/ 5805 w 9657"/>
                    <a:gd name="connsiteY42" fmla="*/ 7010 h 10000"/>
                    <a:gd name="connsiteX43" fmla="*/ 5528 w 9657"/>
                    <a:gd name="connsiteY43" fmla="*/ 7010 h 10000"/>
                    <a:gd name="connsiteX44" fmla="*/ 5528 w 9657"/>
                    <a:gd name="connsiteY44" fmla="*/ 6482 h 10000"/>
                    <a:gd name="connsiteX45" fmla="*/ 5805 w 9657"/>
                    <a:gd name="connsiteY45" fmla="*/ 6482 h 10000"/>
                    <a:gd name="connsiteX46" fmla="*/ 5805 w 9657"/>
                    <a:gd name="connsiteY46" fmla="*/ 6809 h 10000"/>
                    <a:gd name="connsiteX47" fmla="*/ 6082 w 9657"/>
                    <a:gd name="connsiteY47" fmla="*/ 6809 h 10000"/>
                    <a:gd name="connsiteX48" fmla="*/ 6082 w 9657"/>
                    <a:gd name="connsiteY48" fmla="*/ 6482 h 10000"/>
                    <a:gd name="connsiteX49" fmla="*/ 6372 w 9657"/>
                    <a:gd name="connsiteY49" fmla="*/ 6482 h 10000"/>
                    <a:gd name="connsiteX50" fmla="*/ 6372 w 9657"/>
                    <a:gd name="connsiteY50" fmla="*/ 7010 h 10000"/>
                    <a:gd name="connsiteX51" fmla="*/ 6266 w 9657"/>
                    <a:gd name="connsiteY51" fmla="*/ 7010 h 10000"/>
                    <a:gd name="connsiteX52" fmla="*/ 6266 w 9657"/>
                    <a:gd name="connsiteY52" fmla="*/ 7613 h 10000"/>
                    <a:gd name="connsiteX53" fmla="*/ 8509 w 9657"/>
                    <a:gd name="connsiteY53" fmla="*/ 7613 h 10000"/>
                    <a:gd name="connsiteX54" fmla="*/ 8509 w 9657"/>
                    <a:gd name="connsiteY54" fmla="*/ 6658 h 10000"/>
                    <a:gd name="connsiteX55" fmla="*/ 7124 w 9657"/>
                    <a:gd name="connsiteY55" fmla="*/ 6658 h 10000"/>
                    <a:gd name="connsiteX56" fmla="*/ 7124 w 9657"/>
                    <a:gd name="connsiteY56" fmla="*/ 5729 h 10000"/>
                    <a:gd name="connsiteX57" fmla="*/ 6570 w 9657"/>
                    <a:gd name="connsiteY57" fmla="*/ 5729 h 10000"/>
                    <a:gd name="connsiteX58" fmla="*/ 6544 w 9657"/>
                    <a:gd name="connsiteY58" fmla="*/ 5628 h 10000"/>
                    <a:gd name="connsiteX59" fmla="*/ 6530 w 9657"/>
                    <a:gd name="connsiteY59" fmla="*/ 5503 h 10000"/>
                    <a:gd name="connsiteX60" fmla="*/ 6517 w 9657"/>
                    <a:gd name="connsiteY60" fmla="*/ 5402 h 10000"/>
                    <a:gd name="connsiteX61" fmla="*/ 6491 w 9657"/>
                    <a:gd name="connsiteY61" fmla="*/ 5302 h 10000"/>
                    <a:gd name="connsiteX62" fmla="*/ 7718 w 9657"/>
                    <a:gd name="connsiteY62" fmla="*/ 5302 h 10000"/>
                    <a:gd name="connsiteX63" fmla="*/ 7718 w 9657"/>
                    <a:gd name="connsiteY63" fmla="*/ 5000 h 10000"/>
                    <a:gd name="connsiteX64" fmla="*/ 6438 w 9657"/>
                    <a:gd name="connsiteY64" fmla="*/ 5000 h 10000"/>
                    <a:gd name="connsiteX65" fmla="*/ 6398 w 9657"/>
                    <a:gd name="connsiteY65" fmla="*/ 4724 h 10000"/>
                    <a:gd name="connsiteX66" fmla="*/ 6359 w 9657"/>
                    <a:gd name="connsiteY66" fmla="*/ 4472 h 10000"/>
                    <a:gd name="connsiteX67" fmla="*/ 6319 w 9657"/>
                    <a:gd name="connsiteY67" fmla="*/ 4221 h 10000"/>
                    <a:gd name="connsiteX68" fmla="*/ 6293 w 9657"/>
                    <a:gd name="connsiteY68" fmla="*/ 3995 h 10000"/>
                    <a:gd name="connsiteX69" fmla="*/ 6266 w 9657"/>
                    <a:gd name="connsiteY69" fmla="*/ 3744 h 10000"/>
                    <a:gd name="connsiteX70" fmla="*/ 6240 w 9657"/>
                    <a:gd name="connsiteY70" fmla="*/ 3518 h 10000"/>
                    <a:gd name="connsiteX71" fmla="*/ 6227 w 9657"/>
                    <a:gd name="connsiteY71" fmla="*/ 3317 h 10000"/>
                    <a:gd name="connsiteX72" fmla="*/ 6214 w 9657"/>
                    <a:gd name="connsiteY72" fmla="*/ 3090 h 10000"/>
                    <a:gd name="connsiteX73" fmla="*/ 6201 w 9657"/>
                    <a:gd name="connsiteY73" fmla="*/ 2588 h 10000"/>
                    <a:gd name="connsiteX74" fmla="*/ 6187 w 9657"/>
                    <a:gd name="connsiteY74" fmla="*/ 2111 h 10000"/>
                    <a:gd name="connsiteX75" fmla="*/ 6187 w 9657"/>
                    <a:gd name="connsiteY75" fmla="*/ 1658 h 10000"/>
                    <a:gd name="connsiteX76" fmla="*/ 6214 w 9657"/>
                    <a:gd name="connsiteY76" fmla="*/ 1281 h 10000"/>
                    <a:gd name="connsiteX77" fmla="*/ 6227 w 9657"/>
                    <a:gd name="connsiteY77" fmla="*/ 905 h 10000"/>
                    <a:gd name="connsiteX78" fmla="*/ 6253 w 9657"/>
                    <a:gd name="connsiteY78" fmla="*/ 578 h 10000"/>
                    <a:gd name="connsiteX79" fmla="*/ 6280 w 9657"/>
                    <a:gd name="connsiteY79" fmla="*/ 276 h 10000"/>
                    <a:gd name="connsiteX80" fmla="*/ 6319 w 9657"/>
                    <a:gd name="connsiteY80" fmla="*/ 0 h 10000"/>
                    <a:gd name="connsiteX81" fmla="*/ 4195 w 9657"/>
                    <a:gd name="connsiteY81" fmla="*/ 0 h 10000"/>
                    <a:gd name="connsiteX82" fmla="*/ 4235 w 9657"/>
                    <a:gd name="connsiteY82" fmla="*/ 276 h 10000"/>
                    <a:gd name="connsiteX83" fmla="*/ 4261 w 9657"/>
                    <a:gd name="connsiteY83" fmla="*/ 578 h 10000"/>
                    <a:gd name="connsiteX84" fmla="*/ 4288 w 9657"/>
                    <a:gd name="connsiteY84" fmla="*/ 905 h 10000"/>
                    <a:gd name="connsiteX85" fmla="*/ 4314 w 9657"/>
                    <a:gd name="connsiteY85" fmla="*/ 1281 h 10000"/>
                    <a:gd name="connsiteX86" fmla="*/ 4314 w 9657"/>
                    <a:gd name="connsiteY86" fmla="*/ 1658 h 10000"/>
                    <a:gd name="connsiteX87" fmla="*/ 4327 w 9657"/>
                    <a:gd name="connsiteY87" fmla="*/ 2111 h 10000"/>
                    <a:gd name="connsiteX88" fmla="*/ 4314 w 9657"/>
                    <a:gd name="connsiteY88" fmla="*/ 2588 h 10000"/>
                    <a:gd name="connsiteX89" fmla="*/ 4301 w 9657"/>
                    <a:gd name="connsiteY89" fmla="*/ 3090 h 10000"/>
                    <a:gd name="connsiteX90" fmla="*/ 4288 w 9657"/>
                    <a:gd name="connsiteY90" fmla="*/ 3342 h 10000"/>
                    <a:gd name="connsiteX91" fmla="*/ 4261 w 9657"/>
                    <a:gd name="connsiteY91" fmla="*/ 3618 h 10000"/>
                    <a:gd name="connsiteX92" fmla="*/ 4235 w 9657"/>
                    <a:gd name="connsiteY92" fmla="*/ 3894 h 10000"/>
                    <a:gd name="connsiteX93" fmla="*/ 4195 w 9657"/>
                    <a:gd name="connsiteY93" fmla="*/ 4196 h 10000"/>
                    <a:gd name="connsiteX94" fmla="*/ 4156 w 9657"/>
                    <a:gd name="connsiteY94" fmla="*/ 4472 h 10000"/>
                    <a:gd name="connsiteX95" fmla="*/ 4116 w 9657"/>
                    <a:gd name="connsiteY95" fmla="*/ 4799 h 10000"/>
                    <a:gd name="connsiteX96" fmla="*/ 4063 w 9657"/>
                    <a:gd name="connsiteY96" fmla="*/ 5101 h 10000"/>
                    <a:gd name="connsiteX97" fmla="*/ 3997 w 9657"/>
                    <a:gd name="connsiteY97" fmla="*/ 5427 h 10000"/>
                    <a:gd name="connsiteX98" fmla="*/ 3602 w 9657"/>
                    <a:gd name="connsiteY98" fmla="*/ 5427 h 10000"/>
                    <a:gd name="connsiteX99" fmla="*/ 3549 w 9657"/>
                    <a:gd name="connsiteY99" fmla="*/ 5101 h 10000"/>
                    <a:gd name="connsiteX100" fmla="*/ 3496 w 9657"/>
                    <a:gd name="connsiteY100" fmla="*/ 4799 h 10000"/>
                    <a:gd name="connsiteX101" fmla="*/ 3443 w 9657"/>
                    <a:gd name="connsiteY101" fmla="*/ 4472 h 10000"/>
                    <a:gd name="connsiteX102" fmla="*/ 3404 w 9657"/>
                    <a:gd name="connsiteY102" fmla="*/ 4196 h 10000"/>
                    <a:gd name="connsiteX103" fmla="*/ 3377 w 9657"/>
                    <a:gd name="connsiteY103" fmla="*/ 3894 h 10000"/>
                    <a:gd name="connsiteX104" fmla="*/ 3338 w 9657"/>
                    <a:gd name="connsiteY104" fmla="*/ 3618 h 10000"/>
                    <a:gd name="connsiteX105" fmla="*/ 3311 w 9657"/>
                    <a:gd name="connsiteY105" fmla="*/ 3342 h 10000"/>
                    <a:gd name="connsiteX106" fmla="*/ 3298 w 9657"/>
                    <a:gd name="connsiteY106" fmla="*/ 3090 h 10000"/>
                    <a:gd name="connsiteX107" fmla="*/ 3285 w 9657"/>
                    <a:gd name="connsiteY107" fmla="*/ 2588 h 10000"/>
                    <a:gd name="connsiteX108" fmla="*/ 3272 w 9657"/>
                    <a:gd name="connsiteY108" fmla="*/ 2111 h 10000"/>
                    <a:gd name="connsiteX109" fmla="*/ 3285 w 9657"/>
                    <a:gd name="connsiteY109" fmla="*/ 1658 h 10000"/>
                    <a:gd name="connsiteX110" fmla="*/ 3298 w 9657"/>
                    <a:gd name="connsiteY110" fmla="*/ 1281 h 10000"/>
                    <a:gd name="connsiteX111" fmla="*/ 3311 w 9657"/>
                    <a:gd name="connsiteY111" fmla="*/ 905 h 10000"/>
                    <a:gd name="connsiteX112" fmla="*/ 3338 w 9657"/>
                    <a:gd name="connsiteY112" fmla="*/ 578 h 10000"/>
                    <a:gd name="connsiteX113" fmla="*/ 3377 w 9657"/>
                    <a:gd name="connsiteY113" fmla="*/ 276 h 10000"/>
                    <a:gd name="connsiteX114" fmla="*/ 3404 w 9657"/>
                    <a:gd name="connsiteY114" fmla="*/ 0 h 10000"/>
                    <a:gd name="connsiteX115" fmla="*/ 1280 w 9657"/>
                    <a:gd name="connsiteY115" fmla="*/ 0 h 10000"/>
                    <a:gd name="connsiteX116" fmla="*/ 1346 w 9657"/>
                    <a:gd name="connsiteY116" fmla="*/ 578 h 10000"/>
                    <a:gd name="connsiteX117" fmla="*/ 1385 w 9657"/>
                    <a:gd name="connsiteY117" fmla="*/ 1281 h 10000"/>
                    <a:gd name="connsiteX118" fmla="*/ 1412 w 9657"/>
                    <a:gd name="connsiteY118" fmla="*/ 2111 h 10000"/>
                    <a:gd name="connsiteX119" fmla="*/ 1385 w 9657"/>
                    <a:gd name="connsiteY119" fmla="*/ 3090 h 10000"/>
                    <a:gd name="connsiteX120" fmla="*/ 1346 w 9657"/>
                    <a:gd name="connsiteY120" fmla="*/ 3668 h 10000"/>
                    <a:gd name="connsiteX121" fmla="*/ 1293 w 9657"/>
                    <a:gd name="connsiteY121" fmla="*/ 4246 h 10000"/>
                    <a:gd name="connsiteX122" fmla="*/ 1201 w 9657"/>
                    <a:gd name="connsiteY122" fmla="*/ 4824 h 10000"/>
                    <a:gd name="connsiteX123" fmla="*/ 1121 w 9657"/>
                    <a:gd name="connsiteY123" fmla="*/ 5427 h 10000"/>
                    <a:gd name="connsiteX124" fmla="*/ 1003 w 9657"/>
                    <a:gd name="connsiteY124" fmla="*/ 6005 h 10000"/>
                    <a:gd name="connsiteX125" fmla="*/ 884 w 9657"/>
                    <a:gd name="connsiteY125" fmla="*/ 6583 h 10000"/>
                    <a:gd name="connsiteX126" fmla="*/ 765 w 9657"/>
                    <a:gd name="connsiteY126" fmla="*/ 7136 h 10000"/>
                    <a:gd name="connsiteX127" fmla="*/ 646 w 9657"/>
                    <a:gd name="connsiteY127" fmla="*/ 7638 h 10000"/>
                    <a:gd name="connsiteX128" fmla="*/ 515 w 9657"/>
                    <a:gd name="connsiteY128" fmla="*/ 8141 h 10000"/>
                    <a:gd name="connsiteX129" fmla="*/ 409 w 9657"/>
                    <a:gd name="connsiteY129" fmla="*/ 8593 h 10000"/>
                    <a:gd name="connsiteX130" fmla="*/ 290 w 9657"/>
                    <a:gd name="connsiteY130" fmla="*/ 8995 h 10000"/>
                    <a:gd name="connsiteX131" fmla="*/ 198 w 9657"/>
                    <a:gd name="connsiteY131" fmla="*/ 9347 h 10000"/>
                    <a:gd name="connsiteX132" fmla="*/ 119 w 9657"/>
                    <a:gd name="connsiteY132" fmla="*/ 9623 h 10000"/>
                    <a:gd name="connsiteX133" fmla="*/ 53 w 9657"/>
                    <a:gd name="connsiteY133" fmla="*/ 9824 h 10000"/>
                    <a:gd name="connsiteX134" fmla="*/ 13 w 9657"/>
                    <a:gd name="connsiteY134" fmla="*/ 9975 h 10000"/>
                    <a:gd name="connsiteX135" fmla="*/ 0 w 9657"/>
                    <a:gd name="connsiteY135" fmla="*/ 10000 h 10000"/>
                    <a:gd name="connsiteX136" fmla="*/ 9657 w 9657"/>
                    <a:gd name="connsiteY136" fmla="*/ 10000 h 10000"/>
                    <a:gd name="connsiteX137" fmla="*/ 8512 w 9657"/>
                    <a:gd name="connsiteY137" fmla="*/ 9300 h 10000"/>
                    <a:gd name="connsiteX138" fmla="*/ 3641 w 9657"/>
                    <a:gd name="connsiteY138" fmla="*/ 9221 h 10000"/>
                    <a:gd name="connsiteX139" fmla="*/ 3641 w 9657"/>
                    <a:gd name="connsiteY139" fmla="*/ 9221 h 10000"/>
                    <a:gd name="connsiteX140" fmla="*/ 3641 w 9657"/>
                    <a:gd name="connsiteY140" fmla="*/ 9221 h 10000"/>
                    <a:gd name="connsiteX0" fmla="*/ 3770 w 8814"/>
                    <a:gd name="connsiteY0" fmla="*/ 9221 h 10000"/>
                    <a:gd name="connsiteX1" fmla="*/ 3770 w 8814"/>
                    <a:gd name="connsiteY1" fmla="*/ 8920 h 10000"/>
                    <a:gd name="connsiteX2" fmla="*/ 4659 w 8814"/>
                    <a:gd name="connsiteY2" fmla="*/ 8920 h 10000"/>
                    <a:gd name="connsiteX3" fmla="*/ 4659 w 8814"/>
                    <a:gd name="connsiteY3" fmla="*/ 7814 h 10000"/>
                    <a:gd name="connsiteX4" fmla="*/ 3989 w 8814"/>
                    <a:gd name="connsiteY4" fmla="*/ 7739 h 10000"/>
                    <a:gd name="connsiteX5" fmla="*/ 3989 w 8814"/>
                    <a:gd name="connsiteY5" fmla="*/ 8417 h 10000"/>
                    <a:gd name="connsiteX6" fmla="*/ 3812 w 8814"/>
                    <a:gd name="connsiteY6" fmla="*/ 8417 h 10000"/>
                    <a:gd name="connsiteX7" fmla="*/ 3812 w 8814"/>
                    <a:gd name="connsiteY7" fmla="*/ 7714 h 10000"/>
                    <a:gd name="connsiteX8" fmla="*/ 3457 w 8814"/>
                    <a:gd name="connsiteY8" fmla="*/ 7714 h 10000"/>
                    <a:gd name="connsiteX9" fmla="*/ 3470 w 8814"/>
                    <a:gd name="connsiteY9" fmla="*/ 9196 h 10000"/>
                    <a:gd name="connsiteX10" fmla="*/ 1161 w 8814"/>
                    <a:gd name="connsiteY10" fmla="*/ 9196 h 10000"/>
                    <a:gd name="connsiteX11" fmla="*/ 1175 w 8814"/>
                    <a:gd name="connsiteY11" fmla="*/ 7613 h 10000"/>
                    <a:gd name="connsiteX12" fmla="*/ 2978 w 8814"/>
                    <a:gd name="connsiteY12" fmla="*/ 7613 h 10000"/>
                    <a:gd name="connsiteX13" fmla="*/ 2965 w 8814"/>
                    <a:gd name="connsiteY13" fmla="*/ 6859 h 10000"/>
                    <a:gd name="connsiteX14" fmla="*/ 1871 w 8814"/>
                    <a:gd name="connsiteY14" fmla="*/ 6859 h 10000"/>
                    <a:gd name="connsiteX15" fmla="*/ 1871 w 8814"/>
                    <a:gd name="connsiteY15" fmla="*/ 6533 h 10000"/>
                    <a:gd name="connsiteX16" fmla="*/ 2678 w 8814"/>
                    <a:gd name="connsiteY16" fmla="*/ 6533 h 10000"/>
                    <a:gd name="connsiteX17" fmla="*/ 2678 w 8814"/>
                    <a:gd name="connsiteY17" fmla="*/ 6106 h 10000"/>
                    <a:gd name="connsiteX18" fmla="*/ 2363 w 8814"/>
                    <a:gd name="connsiteY18" fmla="*/ 6106 h 10000"/>
                    <a:gd name="connsiteX19" fmla="*/ 2363 w 8814"/>
                    <a:gd name="connsiteY19" fmla="*/ 5729 h 10000"/>
                    <a:gd name="connsiteX20" fmla="*/ 4085 w 8814"/>
                    <a:gd name="connsiteY20" fmla="*/ 5754 h 10000"/>
                    <a:gd name="connsiteX21" fmla="*/ 4057 w 8814"/>
                    <a:gd name="connsiteY21" fmla="*/ 5879 h 10000"/>
                    <a:gd name="connsiteX22" fmla="*/ 4030 w 8814"/>
                    <a:gd name="connsiteY22" fmla="*/ 6005 h 10000"/>
                    <a:gd name="connsiteX23" fmla="*/ 4017 w 8814"/>
                    <a:gd name="connsiteY23" fmla="*/ 6131 h 10000"/>
                    <a:gd name="connsiteX24" fmla="*/ 3989 w 8814"/>
                    <a:gd name="connsiteY24" fmla="*/ 6256 h 10000"/>
                    <a:gd name="connsiteX25" fmla="*/ 4672 w 8814"/>
                    <a:gd name="connsiteY25" fmla="*/ 6256 h 10000"/>
                    <a:gd name="connsiteX26" fmla="*/ 4672 w 8814"/>
                    <a:gd name="connsiteY26" fmla="*/ 6583 h 10000"/>
                    <a:gd name="connsiteX27" fmla="*/ 3920 w 8814"/>
                    <a:gd name="connsiteY27" fmla="*/ 6583 h 10000"/>
                    <a:gd name="connsiteX28" fmla="*/ 3920 w 8814"/>
                    <a:gd name="connsiteY28" fmla="*/ 6583 h 10000"/>
                    <a:gd name="connsiteX29" fmla="*/ 3443 w 8814"/>
                    <a:gd name="connsiteY29" fmla="*/ 6583 h 10000"/>
                    <a:gd name="connsiteX30" fmla="*/ 3457 w 8814"/>
                    <a:gd name="connsiteY30" fmla="*/ 7714 h 10000"/>
                    <a:gd name="connsiteX31" fmla="*/ 3812 w 8814"/>
                    <a:gd name="connsiteY31" fmla="*/ 7714 h 10000"/>
                    <a:gd name="connsiteX32" fmla="*/ 3812 w 8814"/>
                    <a:gd name="connsiteY32" fmla="*/ 7136 h 10000"/>
                    <a:gd name="connsiteX33" fmla="*/ 3989 w 8814"/>
                    <a:gd name="connsiteY33" fmla="*/ 7136 h 10000"/>
                    <a:gd name="connsiteX34" fmla="*/ 3989 w 8814"/>
                    <a:gd name="connsiteY34" fmla="*/ 7739 h 10000"/>
                    <a:gd name="connsiteX35" fmla="*/ 4659 w 8814"/>
                    <a:gd name="connsiteY35" fmla="*/ 7814 h 10000"/>
                    <a:gd name="connsiteX36" fmla="*/ 4659 w 8814"/>
                    <a:gd name="connsiteY36" fmla="*/ 7613 h 10000"/>
                    <a:gd name="connsiteX37" fmla="*/ 6503 w 8814"/>
                    <a:gd name="connsiteY37" fmla="*/ 7613 h 10000"/>
                    <a:gd name="connsiteX38" fmla="*/ 6503 w 8814"/>
                    <a:gd name="connsiteY38" fmla="*/ 7010 h 10000"/>
                    <a:gd name="connsiteX39" fmla="*/ 6298 w 8814"/>
                    <a:gd name="connsiteY39" fmla="*/ 7010 h 10000"/>
                    <a:gd name="connsiteX40" fmla="*/ 6298 w 8814"/>
                    <a:gd name="connsiteY40" fmla="*/ 6809 h 10000"/>
                    <a:gd name="connsiteX41" fmla="*/ 6011 w 8814"/>
                    <a:gd name="connsiteY41" fmla="*/ 6809 h 10000"/>
                    <a:gd name="connsiteX42" fmla="*/ 6011 w 8814"/>
                    <a:gd name="connsiteY42" fmla="*/ 7010 h 10000"/>
                    <a:gd name="connsiteX43" fmla="*/ 5724 w 8814"/>
                    <a:gd name="connsiteY43" fmla="*/ 7010 h 10000"/>
                    <a:gd name="connsiteX44" fmla="*/ 5724 w 8814"/>
                    <a:gd name="connsiteY44" fmla="*/ 6482 h 10000"/>
                    <a:gd name="connsiteX45" fmla="*/ 6011 w 8814"/>
                    <a:gd name="connsiteY45" fmla="*/ 6482 h 10000"/>
                    <a:gd name="connsiteX46" fmla="*/ 6011 w 8814"/>
                    <a:gd name="connsiteY46" fmla="*/ 6809 h 10000"/>
                    <a:gd name="connsiteX47" fmla="*/ 6298 w 8814"/>
                    <a:gd name="connsiteY47" fmla="*/ 6809 h 10000"/>
                    <a:gd name="connsiteX48" fmla="*/ 6298 w 8814"/>
                    <a:gd name="connsiteY48" fmla="*/ 6482 h 10000"/>
                    <a:gd name="connsiteX49" fmla="*/ 6598 w 8814"/>
                    <a:gd name="connsiteY49" fmla="*/ 6482 h 10000"/>
                    <a:gd name="connsiteX50" fmla="*/ 6598 w 8814"/>
                    <a:gd name="connsiteY50" fmla="*/ 7010 h 10000"/>
                    <a:gd name="connsiteX51" fmla="*/ 6489 w 8814"/>
                    <a:gd name="connsiteY51" fmla="*/ 7010 h 10000"/>
                    <a:gd name="connsiteX52" fmla="*/ 6489 w 8814"/>
                    <a:gd name="connsiteY52" fmla="*/ 7613 h 10000"/>
                    <a:gd name="connsiteX53" fmla="*/ 8811 w 8814"/>
                    <a:gd name="connsiteY53" fmla="*/ 7613 h 10000"/>
                    <a:gd name="connsiteX54" fmla="*/ 8811 w 8814"/>
                    <a:gd name="connsiteY54" fmla="*/ 6658 h 10000"/>
                    <a:gd name="connsiteX55" fmla="*/ 7377 w 8814"/>
                    <a:gd name="connsiteY55" fmla="*/ 6658 h 10000"/>
                    <a:gd name="connsiteX56" fmla="*/ 7377 w 8814"/>
                    <a:gd name="connsiteY56" fmla="*/ 5729 h 10000"/>
                    <a:gd name="connsiteX57" fmla="*/ 6803 w 8814"/>
                    <a:gd name="connsiteY57" fmla="*/ 5729 h 10000"/>
                    <a:gd name="connsiteX58" fmla="*/ 6776 w 8814"/>
                    <a:gd name="connsiteY58" fmla="*/ 5628 h 10000"/>
                    <a:gd name="connsiteX59" fmla="*/ 6762 w 8814"/>
                    <a:gd name="connsiteY59" fmla="*/ 5503 h 10000"/>
                    <a:gd name="connsiteX60" fmla="*/ 6748 w 8814"/>
                    <a:gd name="connsiteY60" fmla="*/ 5402 h 10000"/>
                    <a:gd name="connsiteX61" fmla="*/ 6722 w 8814"/>
                    <a:gd name="connsiteY61" fmla="*/ 5302 h 10000"/>
                    <a:gd name="connsiteX62" fmla="*/ 7992 w 8814"/>
                    <a:gd name="connsiteY62" fmla="*/ 5302 h 10000"/>
                    <a:gd name="connsiteX63" fmla="*/ 7992 w 8814"/>
                    <a:gd name="connsiteY63" fmla="*/ 5000 h 10000"/>
                    <a:gd name="connsiteX64" fmla="*/ 6667 w 8814"/>
                    <a:gd name="connsiteY64" fmla="*/ 5000 h 10000"/>
                    <a:gd name="connsiteX65" fmla="*/ 6625 w 8814"/>
                    <a:gd name="connsiteY65" fmla="*/ 4724 h 10000"/>
                    <a:gd name="connsiteX66" fmla="*/ 6585 w 8814"/>
                    <a:gd name="connsiteY66" fmla="*/ 4472 h 10000"/>
                    <a:gd name="connsiteX67" fmla="*/ 6543 w 8814"/>
                    <a:gd name="connsiteY67" fmla="*/ 4221 h 10000"/>
                    <a:gd name="connsiteX68" fmla="*/ 6517 w 8814"/>
                    <a:gd name="connsiteY68" fmla="*/ 3995 h 10000"/>
                    <a:gd name="connsiteX69" fmla="*/ 6489 w 8814"/>
                    <a:gd name="connsiteY69" fmla="*/ 3744 h 10000"/>
                    <a:gd name="connsiteX70" fmla="*/ 6462 w 8814"/>
                    <a:gd name="connsiteY70" fmla="*/ 3518 h 10000"/>
                    <a:gd name="connsiteX71" fmla="*/ 6448 w 8814"/>
                    <a:gd name="connsiteY71" fmla="*/ 3317 h 10000"/>
                    <a:gd name="connsiteX72" fmla="*/ 6435 w 8814"/>
                    <a:gd name="connsiteY72" fmla="*/ 3090 h 10000"/>
                    <a:gd name="connsiteX73" fmla="*/ 6421 w 8814"/>
                    <a:gd name="connsiteY73" fmla="*/ 2588 h 10000"/>
                    <a:gd name="connsiteX74" fmla="*/ 6407 w 8814"/>
                    <a:gd name="connsiteY74" fmla="*/ 2111 h 10000"/>
                    <a:gd name="connsiteX75" fmla="*/ 6407 w 8814"/>
                    <a:gd name="connsiteY75" fmla="*/ 1658 h 10000"/>
                    <a:gd name="connsiteX76" fmla="*/ 6435 w 8814"/>
                    <a:gd name="connsiteY76" fmla="*/ 1281 h 10000"/>
                    <a:gd name="connsiteX77" fmla="*/ 6448 w 8814"/>
                    <a:gd name="connsiteY77" fmla="*/ 905 h 10000"/>
                    <a:gd name="connsiteX78" fmla="*/ 6475 w 8814"/>
                    <a:gd name="connsiteY78" fmla="*/ 578 h 10000"/>
                    <a:gd name="connsiteX79" fmla="*/ 6503 w 8814"/>
                    <a:gd name="connsiteY79" fmla="*/ 276 h 10000"/>
                    <a:gd name="connsiteX80" fmla="*/ 6543 w 8814"/>
                    <a:gd name="connsiteY80" fmla="*/ 0 h 10000"/>
                    <a:gd name="connsiteX81" fmla="*/ 4344 w 8814"/>
                    <a:gd name="connsiteY81" fmla="*/ 0 h 10000"/>
                    <a:gd name="connsiteX82" fmla="*/ 4385 w 8814"/>
                    <a:gd name="connsiteY82" fmla="*/ 276 h 10000"/>
                    <a:gd name="connsiteX83" fmla="*/ 4412 w 8814"/>
                    <a:gd name="connsiteY83" fmla="*/ 578 h 10000"/>
                    <a:gd name="connsiteX84" fmla="*/ 4440 w 8814"/>
                    <a:gd name="connsiteY84" fmla="*/ 905 h 10000"/>
                    <a:gd name="connsiteX85" fmla="*/ 4467 w 8814"/>
                    <a:gd name="connsiteY85" fmla="*/ 1281 h 10000"/>
                    <a:gd name="connsiteX86" fmla="*/ 4467 w 8814"/>
                    <a:gd name="connsiteY86" fmla="*/ 1658 h 10000"/>
                    <a:gd name="connsiteX87" fmla="*/ 4481 w 8814"/>
                    <a:gd name="connsiteY87" fmla="*/ 2111 h 10000"/>
                    <a:gd name="connsiteX88" fmla="*/ 4467 w 8814"/>
                    <a:gd name="connsiteY88" fmla="*/ 2588 h 10000"/>
                    <a:gd name="connsiteX89" fmla="*/ 4454 w 8814"/>
                    <a:gd name="connsiteY89" fmla="*/ 3090 h 10000"/>
                    <a:gd name="connsiteX90" fmla="*/ 4440 w 8814"/>
                    <a:gd name="connsiteY90" fmla="*/ 3342 h 10000"/>
                    <a:gd name="connsiteX91" fmla="*/ 4412 w 8814"/>
                    <a:gd name="connsiteY91" fmla="*/ 3618 h 10000"/>
                    <a:gd name="connsiteX92" fmla="*/ 4385 w 8814"/>
                    <a:gd name="connsiteY92" fmla="*/ 3894 h 10000"/>
                    <a:gd name="connsiteX93" fmla="*/ 4344 w 8814"/>
                    <a:gd name="connsiteY93" fmla="*/ 4196 h 10000"/>
                    <a:gd name="connsiteX94" fmla="*/ 4304 w 8814"/>
                    <a:gd name="connsiteY94" fmla="*/ 4472 h 10000"/>
                    <a:gd name="connsiteX95" fmla="*/ 4262 w 8814"/>
                    <a:gd name="connsiteY95" fmla="*/ 4799 h 10000"/>
                    <a:gd name="connsiteX96" fmla="*/ 4207 w 8814"/>
                    <a:gd name="connsiteY96" fmla="*/ 5101 h 10000"/>
                    <a:gd name="connsiteX97" fmla="*/ 4139 w 8814"/>
                    <a:gd name="connsiteY97" fmla="*/ 5427 h 10000"/>
                    <a:gd name="connsiteX98" fmla="*/ 3730 w 8814"/>
                    <a:gd name="connsiteY98" fmla="*/ 5427 h 10000"/>
                    <a:gd name="connsiteX99" fmla="*/ 3675 w 8814"/>
                    <a:gd name="connsiteY99" fmla="*/ 5101 h 10000"/>
                    <a:gd name="connsiteX100" fmla="*/ 3620 w 8814"/>
                    <a:gd name="connsiteY100" fmla="*/ 4799 h 10000"/>
                    <a:gd name="connsiteX101" fmla="*/ 3565 w 8814"/>
                    <a:gd name="connsiteY101" fmla="*/ 4472 h 10000"/>
                    <a:gd name="connsiteX102" fmla="*/ 3525 w 8814"/>
                    <a:gd name="connsiteY102" fmla="*/ 4196 h 10000"/>
                    <a:gd name="connsiteX103" fmla="*/ 3497 w 8814"/>
                    <a:gd name="connsiteY103" fmla="*/ 3894 h 10000"/>
                    <a:gd name="connsiteX104" fmla="*/ 3457 w 8814"/>
                    <a:gd name="connsiteY104" fmla="*/ 3618 h 10000"/>
                    <a:gd name="connsiteX105" fmla="*/ 3429 w 8814"/>
                    <a:gd name="connsiteY105" fmla="*/ 3342 h 10000"/>
                    <a:gd name="connsiteX106" fmla="*/ 3415 w 8814"/>
                    <a:gd name="connsiteY106" fmla="*/ 3090 h 10000"/>
                    <a:gd name="connsiteX107" fmla="*/ 3402 w 8814"/>
                    <a:gd name="connsiteY107" fmla="*/ 2588 h 10000"/>
                    <a:gd name="connsiteX108" fmla="*/ 3388 w 8814"/>
                    <a:gd name="connsiteY108" fmla="*/ 2111 h 10000"/>
                    <a:gd name="connsiteX109" fmla="*/ 3402 w 8814"/>
                    <a:gd name="connsiteY109" fmla="*/ 1658 h 10000"/>
                    <a:gd name="connsiteX110" fmla="*/ 3415 w 8814"/>
                    <a:gd name="connsiteY110" fmla="*/ 1281 h 10000"/>
                    <a:gd name="connsiteX111" fmla="*/ 3429 w 8814"/>
                    <a:gd name="connsiteY111" fmla="*/ 905 h 10000"/>
                    <a:gd name="connsiteX112" fmla="*/ 3457 w 8814"/>
                    <a:gd name="connsiteY112" fmla="*/ 578 h 10000"/>
                    <a:gd name="connsiteX113" fmla="*/ 3497 w 8814"/>
                    <a:gd name="connsiteY113" fmla="*/ 276 h 10000"/>
                    <a:gd name="connsiteX114" fmla="*/ 3525 w 8814"/>
                    <a:gd name="connsiteY114" fmla="*/ 0 h 10000"/>
                    <a:gd name="connsiteX115" fmla="*/ 1325 w 8814"/>
                    <a:gd name="connsiteY115" fmla="*/ 0 h 10000"/>
                    <a:gd name="connsiteX116" fmla="*/ 1394 w 8814"/>
                    <a:gd name="connsiteY116" fmla="*/ 578 h 10000"/>
                    <a:gd name="connsiteX117" fmla="*/ 1434 w 8814"/>
                    <a:gd name="connsiteY117" fmla="*/ 1281 h 10000"/>
                    <a:gd name="connsiteX118" fmla="*/ 1462 w 8814"/>
                    <a:gd name="connsiteY118" fmla="*/ 2111 h 10000"/>
                    <a:gd name="connsiteX119" fmla="*/ 1434 w 8814"/>
                    <a:gd name="connsiteY119" fmla="*/ 3090 h 10000"/>
                    <a:gd name="connsiteX120" fmla="*/ 1394 w 8814"/>
                    <a:gd name="connsiteY120" fmla="*/ 3668 h 10000"/>
                    <a:gd name="connsiteX121" fmla="*/ 1339 w 8814"/>
                    <a:gd name="connsiteY121" fmla="*/ 4246 h 10000"/>
                    <a:gd name="connsiteX122" fmla="*/ 1244 w 8814"/>
                    <a:gd name="connsiteY122" fmla="*/ 4824 h 10000"/>
                    <a:gd name="connsiteX123" fmla="*/ 1161 w 8814"/>
                    <a:gd name="connsiteY123" fmla="*/ 5427 h 10000"/>
                    <a:gd name="connsiteX124" fmla="*/ 1039 w 8814"/>
                    <a:gd name="connsiteY124" fmla="*/ 6005 h 10000"/>
                    <a:gd name="connsiteX125" fmla="*/ 915 w 8814"/>
                    <a:gd name="connsiteY125" fmla="*/ 6583 h 10000"/>
                    <a:gd name="connsiteX126" fmla="*/ 792 w 8814"/>
                    <a:gd name="connsiteY126" fmla="*/ 7136 h 10000"/>
                    <a:gd name="connsiteX127" fmla="*/ 669 w 8814"/>
                    <a:gd name="connsiteY127" fmla="*/ 7638 h 10000"/>
                    <a:gd name="connsiteX128" fmla="*/ 533 w 8814"/>
                    <a:gd name="connsiteY128" fmla="*/ 8141 h 10000"/>
                    <a:gd name="connsiteX129" fmla="*/ 424 w 8814"/>
                    <a:gd name="connsiteY129" fmla="*/ 8593 h 10000"/>
                    <a:gd name="connsiteX130" fmla="*/ 300 w 8814"/>
                    <a:gd name="connsiteY130" fmla="*/ 8995 h 10000"/>
                    <a:gd name="connsiteX131" fmla="*/ 205 w 8814"/>
                    <a:gd name="connsiteY131" fmla="*/ 9347 h 10000"/>
                    <a:gd name="connsiteX132" fmla="*/ 123 w 8814"/>
                    <a:gd name="connsiteY132" fmla="*/ 9623 h 10000"/>
                    <a:gd name="connsiteX133" fmla="*/ 55 w 8814"/>
                    <a:gd name="connsiteY133" fmla="*/ 9824 h 10000"/>
                    <a:gd name="connsiteX134" fmla="*/ 13 w 8814"/>
                    <a:gd name="connsiteY134" fmla="*/ 9975 h 10000"/>
                    <a:gd name="connsiteX135" fmla="*/ 0 w 8814"/>
                    <a:gd name="connsiteY135" fmla="*/ 10000 h 10000"/>
                    <a:gd name="connsiteX136" fmla="*/ 8630 w 8814"/>
                    <a:gd name="connsiteY136" fmla="*/ 10000 h 10000"/>
                    <a:gd name="connsiteX137" fmla="*/ 8814 w 8814"/>
                    <a:gd name="connsiteY137" fmla="*/ 9300 h 10000"/>
                    <a:gd name="connsiteX138" fmla="*/ 3770 w 8814"/>
                    <a:gd name="connsiteY138" fmla="*/ 9221 h 10000"/>
                    <a:gd name="connsiteX139" fmla="*/ 3770 w 8814"/>
                    <a:gd name="connsiteY139" fmla="*/ 9221 h 10000"/>
                    <a:gd name="connsiteX140" fmla="*/ 3770 w 8814"/>
                    <a:gd name="connsiteY140" fmla="*/ 9221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8814" h="10000">
                      <a:moveTo>
                        <a:pt x="3770" y="9221"/>
                      </a:moveTo>
                      <a:lnTo>
                        <a:pt x="3770" y="8920"/>
                      </a:lnTo>
                      <a:lnTo>
                        <a:pt x="4659" y="8920"/>
                      </a:lnTo>
                      <a:lnTo>
                        <a:pt x="4659" y="7814"/>
                      </a:lnTo>
                      <a:lnTo>
                        <a:pt x="3989" y="7739"/>
                      </a:lnTo>
                      <a:lnTo>
                        <a:pt x="3989" y="8417"/>
                      </a:lnTo>
                      <a:lnTo>
                        <a:pt x="3812" y="8417"/>
                      </a:lnTo>
                      <a:lnTo>
                        <a:pt x="3812" y="7714"/>
                      </a:lnTo>
                      <a:lnTo>
                        <a:pt x="3457" y="7714"/>
                      </a:lnTo>
                      <a:cubicBezTo>
                        <a:pt x="3461" y="8208"/>
                        <a:pt x="3466" y="8702"/>
                        <a:pt x="3470" y="9196"/>
                      </a:cubicBezTo>
                      <a:lnTo>
                        <a:pt x="1161" y="9196"/>
                      </a:lnTo>
                      <a:cubicBezTo>
                        <a:pt x="1166" y="8668"/>
                        <a:pt x="1170" y="8141"/>
                        <a:pt x="1175" y="7613"/>
                      </a:cubicBezTo>
                      <a:lnTo>
                        <a:pt x="2978" y="7613"/>
                      </a:lnTo>
                      <a:cubicBezTo>
                        <a:pt x="2974" y="7362"/>
                        <a:pt x="2969" y="7110"/>
                        <a:pt x="2965" y="6859"/>
                      </a:cubicBezTo>
                      <a:lnTo>
                        <a:pt x="1871" y="6859"/>
                      </a:lnTo>
                      <a:lnTo>
                        <a:pt x="1871" y="6533"/>
                      </a:lnTo>
                      <a:lnTo>
                        <a:pt x="2678" y="6533"/>
                      </a:lnTo>
                      <a:lnTo>
                        <a:pt x="2678" y="6106"/>
                      </a:lnTo>
                      <a:lnTo>
                        <a:pt x="2363" y="6106"/>
                      </a:lnTo>
                      <a:lnTo>
                        <a:pt x="2363" y="5729"/>
                      </a:lnTo>
                      <a:lnTo>
                        <a:pt x="4085" y="5754"/>
                      </a:lnTo>
                      <a:cubicBezTo>
                        <a:pt x="4076" y="5796"/>
                        <a:pt x="4066" y="5837"/>
                        <a:pt x="4057" y="5879"/>
                      </a:cubicBezTo>
                      <a:cubicBezTo>
                        <a:pt x="4048" y="5921"/>
                        <a:pt x="4040" y="5963"/>
                        <a:pt x="4030" y="6005"/>
                      </a:cubicBezTo>
                      <a:cubicBezTo>
                        <a:pt x="4026" y="6047"/>
                        <a:pt x="4021" y="6089"/>
                        <a:pt x="4017" y="6131"/>
                      </a:cubicBezTo>
                      <a:cubicBezTo>
                        <a:pt x="4007" y="6173"/>
                        <a:pt x="3998" y="6214"/>
                        <a:pt x="3989" y="6256"/>
                      </a:cubicBezTo>
                      <a:lnTo>
                        <a:pt x="4672" y="6256"/>
                      </a:lnTo>
                      <a:lnTo>
                        <a:pt x="4672" y="6583"/>
                      </a:lnTo>
                      <a:lnTo>
                        <a:pt x="3920" y="6583"/>
                      </a:lnTo>
                      <a:lnTo>
                        <a:pt x="3920" y="6583"/>
                      </a:lnTo>
                      <a:lnTo>
                        <a:pt x="3443" y="6583"/>
                      </a:lnTo>
                      <a:cubicBezTo>
                        <a:pt x="3447" y="6960"/>
                        <a:pt x="3452" y="7337"/>
                        <a:pt x="3457" y="7714"/>
                      </a:cubicBezTo>
                      <a:lnTo>
                        <a:pt x="3812" y="7714"/>
                      </a:lnTo>
                      <a:lnTo>
                        <a:pt x="3812" y="7136"/>
                      </a:lnTo>
                      <a:lnTo>
                        <a:pt x="3989" y="7136"/>
                      </a:lnTo>
                      <a:lnTo>
                        <a:pt x="3989" y="7739"/>
                      </a:lnTo>
                      <a:lnTo>
                        <a:pt x="4659" y="7814"/>
                      </a:lnTo>
                      <a:lnTo>
                        <a:pt x="4659" y="7613"/>
                      </a:lnTo>
                      <a:lnTo>
                        <a:pt x="6503" y="7613"/>
                      </a:lnTo>
                      <a:lnTo>
                        <a:pt x="6503" y="7010"/>
                      </a:lnTo>
                      <a:lnTo>
                        <a:pt x="6298" y="7010"/>
                      </a:lnTo>
                      <a:lnTo>
                        <a:pt x="6298" y="6809"/>
                      </a:lnTo>
                      <a:lnTo>
                        <a:pt x="6011" y="6809"/>
                      </a:lnTo>
                      <a:lnTo>
                        <a:pt x="6011" y="7010"/>
                      </a:lnTo>
                      <a:lnTo>
                        <a:pt x="5724" y="7010"/>
                      </a:lnTo>
                      <a:lnTo>
                        <a:pt x="5724" y="6482"/>
                      </a:lnTo>
                      <a:lnTo>
                        <a:pt x="6011" y="6482"/>
                      </a:lnTo>
                      <a:lnTo>
                        <a:pt x="6011" y="6809"/>
                      </a:lnTo>
                      <a:lnTo>
                        <a:pt x="6298" y="6809"/>
                      </a:lnTo>
                      <a:lnTo>
                        <a:pt x="6298" y="6482"/>
                      </a:lnTo>
                      <a:lnTo>
                        <a:pt x="6598" y="6482"/>
                      </a:lnTo>
                      <a:lnTo>
                        <a:pt x="6598" y="7010"/>
                      </a:lnTo>
                      <a:lnTo>
                        <a:pt x="6489" y="7010"/>
                      </a:lnTo>
                      <a:lnTo>
                        <a:pt x="6489" y="7613"/>
                      </a:lnTo>
                      <a:lnTo>
                        <a:pt x="8811" y="7613"/>
                      </a:lnTo>
                      <a:lnTo>
                        <a:pt x="8811" y="6658"/>
                      </a:lnTo>
                      <a:lnTo>
                        <a:pt x="7377" y="6658"/>
                      </a:lnTo>
                      <a:lnTo>
                        <a:pt x="7377" y="5729"/>
                      </a:lnTo>
                      <a:lnTo>
                        <a:pt x="6803" y="5729"/>
                      </a:lnTo>
                      <a:cubicBezTo>
                        <a:pt x="6794" y="5695"/>
                        <a:pt x="6786" y="5662"/>
                        <a:pt x="6776" y="5628"/>
                      </a:cubicBezTo>
                      <a:cubicBezTo>
                        <a:pt x="6771" y="5586"/>
                        <a:pt x="6767" y="5545"/>
                        <a:pt x="6762" y="5503"/>
                      </a:cubicBezTo>
                      <a:cubicBezTo>
                        <a:pt x="6758" y="5469"/>
                        <a:pt x="6753" y="5436"/>
                        <a:pt x="6748" y="5402"/>
                      </a:cubicBezTo>
                      <a:cubicBezTo>
                        <a:pt x="6739" y="5369"/>
                        <a:pt x="6731" y="5335"/>
                        <a:pt x="6722" y="5302"/>
                      </a:cubicBezTo>
                      <a:lnTo>
                        <a:pt x="7992" y="5302"/>
                      </a:lnTo>
                      <a:lnTo>
                        <a:pt x="7992" y="5000"/>
                      </a:lnTo>
                      <a:lnTo>
                        <a:pt x="6667" y="5000"/>
                      </a:lnTo>
                      <a:lnTo>
                        <a:pt x="6625" y="4724"/>
                      </a:lnTo>
                      <a:cubicBezTo>
                        <a:pt x="6612" y="4640"/>
                        <a:pt x="6598" y="4556"/>
                        <a:pt x="6585" y="4472"/>
                      </a:cubicBezTo>
                      <a:cubicBezTo>
                        <a:pt x="6571" y="4388"/>
                        <a:pt x="6557" y="4305"/>
                        <a:pt x="6543" y="4221"/>
                      </a:cubicBezTo>
                      <a:cubicBezTo>
                        <a:pt x="6534" y="4146"/>
                        <a:pt x="6526" y="4070"/>
                        <a:pt x="6517" y="3995"/>
                      </a:cubicBezTo>
                      <a:cubicBezTo>
                        <a:pt x="6507" y="3911"/>
                        <a:pt x="6498" y="3828"/>
                        <a:pt x="6489" y="3744"/>
                      </a:cubicBezTo>
                      <a:cubicBezTo>
                        <a:pt x="6479" y="3669"/>
                        <a:pt x="6471" y="3593"/>
                        <a:pt x="6462" y="3518"/>
                      </a:cubicBezTo>
                      <a:cubicBezTo>
                        <a:pt x="6457" y="3451"/>
                        <a:pt x="6452" y="3384"/>
                        <a:pt x="6448" y="3317"/>
                      </a:cubicBezTo>
                      <a:cubicBezTo>
                        <a:pt x="6444" y="3241"/>
                        <a:pt x="6439" y="3166"/>
                        <a:pt x="6435" y="3090"/>
                      </a:cubicBezTo>
                      <a:cubicBezTo>
                        <a:pt x="6431" y="2923"/>
                        <a:pt x="6425" y="2755"/>
                        <a:pt x="6421" y="2588"/>
                      </a:cubicBezTo>
                      <a:cubicBezTo>
                        <a:pt x="6416" y="2429"/>
                        <a:pt x="6412" y="2270"/>
                        <a:pt x="6407" y="2111"/>
                      </a:cubicBezTo>
                      <a:lnTo>
                        <a:pt x="6407" y="1658"/>
                      </a:lnTo>
                      <a:cubicBezTo>
                        <a:pt x="6416" y="1532"/>
                        <a:pt x="6425" y="1407"/>
                        <a:pt x="6435" y="1281"/>
                      </a:cubicBezTo>
                      <a:cubicBezTo>
                        <a:pt x="6439" y="1156"/>
                        <a:pt x="6444" y="1030"/>
                        <a:pt x="6448" y="905"/>
                      </a:cubicBezTo>
                      <a:lnTo>
                        <a:pt x="6475" y="578"/>
                      </a:lnTo>
                      <a:cubicBezTo>
                        <a:pt x="6484" y="477"/>
                        <a:pt x="6494" y="377"/>
                        <a:pt x="6503" y="276"/>
                      </a:cubicBezTo>
                      <a:cubicBezTo>
                        <a:pt x="6516" y="184"/>
                        <a:pt x="6530" y="92"/>
                        <a:pt x="6543" y="0"/>
                      </a:cubicBezTo>
                      <a:lnTo>
                        <a:pt x="4344" y="0"/>
                      </a:lnTo>
                      <a:cubicBezTo>
                        <a:pt x="4357" y="92"/>
                        <a:pt x="4372" y="184"/>
                        <a:pt x="4385" y="276"/>
                      </a:cubicBezTo>
                      <a:cubicBezTo>
                        <a:pt x="4395" y="377"/>
                        <a:pt x="4403" y="477"/>
                        <a:pt x="4412" y="578"/>
                      </a:cubicBezTo>
                      <a:cubicBezTo>
                        <a:pt x="4421" y="687"/>
                        <a:pt x="4431" y="796"/>
                        <a:pt x="4440" y="905"/>
                      </a:cubicBezTo>
                      <a:cubicBezTo>
                        <a:pt x="4450" y="1030"/>
                        <a:pt x="4458" y="1156"/>
                        <a:pt x="4467" y="1281"/>
                      </a:cubicBezTo>
                      <a:lnTo>
                        <a:pt x="4467" y="1658"/>
                      </a:lnTo>
                      <a:cubicBezTo>
                        <a:pt x="4471" y="1809"/>
                        <a:pt x="4477" y="1960"/>
                        <a:pt x="4481" y="2111"/>
                      </a:cubicBezTo>
                      <a:cubicBezTo>
                        <a:pt x="4477" y="2270"/>
                        <a:pt x="4471" y="2429"/>
                        <a:pt x="4467" y="2588"/>
                      </a:cubicBezTo>
                      <a:cubicBezTo>
                        <a:pt x="4463" y="2755"/>
                        <a:pt x="4458" y="2923"/>
                        <a:pt x="4454" y="3090"/>
                      </a:cubicBezTo>
                      <a:cubicBezTo>
                        <a:pt x="4450" y="3174"/>
                        <a:pt x="4444" y="3258"/>
                        <a:pt x="4440" y="3342"/>
                      </a:cubicBezTo>
                      <a:cubicBezTo>
                        <a:pt x="4431" y="3434"/>
                        <a:pt x="4421" y="3526"/>
                        <a:pt x="4412" y="3618"/>
                      </a:cubicBezTo>
                      <a:cubicBezTo>
                        <a:pt x="4403" y="3710"/>
                        <a:pt x="4395" y="3802"/>
                        <a:pt x="4385" y="3894"/>
                      </a:cubicBezTo>
                      <a:cubicBezTo>
                        <a:pt x="4372" y="3995"/>
                        <a:pt x="4357" y="4095"/>
                        <a:pt x="4344" y="4196"/>
                      </a:cubicBezTo>
                      <a:cubicBezTo>
                        <a:pt x="4331" y="4288"/>
                        <a:pt x="4317" y="4380"/>
                        <a:pt x="4304" y="4472"/>
                      </a:cubicBezTo>
                      <a:lnTo>
                        <a:pt x="4262" y="4799"/>
                      </a:lnTo>
                      <a:cubicBezTo>
                        <a:pt x="4244" y="4900"/>
                        <a:pt x="4226" y="5000"/>
                        <a:pt x="4207" y="5101"/>
                      </a:cubicBezTo>
                      <a:cubicBezTo>
                        <a:pt x="4185" y="5210"/>
                        <a:pt x="4162" y="5318"/>
                        <a:pt x="4139" y="5427"/>
                      </a:cubicBezTo>
                      <a:lnTo>
                        <a:pt x="3730" y="5427"/>
                      </a:lnTo>
                      <a:cubicBezTo>
                        <a:pt x="3711" y="5318"/>
                        <a:pt x="3694" y="5210"/>
                        <a:pt x="3675" y="5101"/>
                      </a:cubicBezTo>
                      <a:cubicBezTo>
                        <a:pt x="3656" y="5000"/>
                        <a:pt x="3639" y="4900"/>
                        <a:pt x="3620" y="4799"/>
                      </a:cubicBezTo>
                      <a:cubicBezTo>
                        <a:pt x="3602" y="4690"/>
                        <a:pt x="3584" y="4581"/>
                        <a:pt x="3565" y="4472"/>
                      </a:cubicBezTo>
                      <a:cubicBezTo>
                        <a:pt x="3552" y="4380"/>
                        <a:pt x="3538" y="4288"/>
                        <a:pt x="3525" y="4196"/>
                      </a:cubicBezTo>
                      <a:cubicBezTo>
                        <a:pt x="3516" y="4095"/>
                        <a:pt x="3506" y="3995"/>
                        <a:pt x="3497" y="3894"/>
                      </a:cubicBezTo>
                      <a:cubicBezTo>
                        <a:pt x="3484" y="3802"/>
                        <a:pt x="3470" y="3710"/>
                        <a:pt x="3457" y="3618"/>
                      </a:cubicBezTo>
                      <a:cubicBezTo>
                        <a:pt x="3448" y="3526"/>
                        <a:pt x="3438" y="3434"/>
                        <a:pt x="3429" y="3342"/>
                      </a:cubicBezTo>
                      <a:cubicBezTo>
                        <a:pt x="3424" y="3258"/>
                        <a:pt x="3419" y="3174"/>
                        <a:pt x="3415" y="3090"/>
                      </a:cubicBezTo>
                      <a:cubicBezTo>
                        <a:pt x="3411" y="2923"/>
                        <a:pt x="3406" y="2755"/>
                        <a:pt x="3402" y="2588"/>
                      </a:cubicBezTo>
                      <a:cubicBezTo>
                        <a:pt x="3398" y="2429"/>
                        <a:pt x="3392" y="2270"/>
                        <a:pt x="3388" y="2111"/>
                      </a:cubicBezTo>
                      <a:cubicBezTo>
                        <a:pt x="3392" y="1960"/>
                        <a:pt x="3398" y="1809"/>
                        <a:pt x="3402" y="1658"/>
                      </a:cubicBezTo>
                      <a:cubicBezTo>
                        <a:pt x="3406" y="1532"/>
                        <a:pt x="3411" y="1407"/>
                        <a:pt x="3415" y="1281"/>
                      </a:cubicBezTo>
                      <a:cubicBezTo>
                        <a:pt x="3419" y="1156"/>
                        <a:pt x="3424" y="1030"/>
                        <a:pt x="3429" y="905"/>
                      </a:cubicBezTo>
                      <a:cubicBezTo>
                        <a:pt x="3438" y="796"/>
                        <a:pt x="3448" y="687"/>
                        <a:pt x="3457" y="578"/>
                      </a:cubicBezTo>
                      <a:cubicBezTo>
                        <a:pt x="3470" y="477"/>
                        <a:pt x="3483" y="377"/>
                        <a:pt x="3497" y="276"/>
                      </a:cubicBezTo>
                      <a:cubicBezTo>
                        <a:pt x="3506" y="184"/>
                        <a:pt x="3516" y="92"/>
                        <a:pt x="3525" y="0"/>
                      </a:cubicBezTo>
                      <a:lnTo>
                        <a:pt x="1325" y="0"/>
                      </a:lnTo>
                      <a:cubicBezTo>
                        <a:pt x="1348" y="193"/>
                        <a:pt x="1371" y="385"/>
                        <a:pt x="1394" y="578"/>
                      </a:cubicBezTo>
                      <a:cubicBezTo>
                        <a:pt x="1407" y="812"/>
                        <a:pt x="1421" y="1047"/>
                        <a:pt x="1434" y="1281"/>
                      </a:cubicBezTo>
                      <a:cubicBezTo>
                        <a:pt x="1444" y="1558"/>
                        <a:pt x="1453" y="1834"/>
                        <a:pt x="1462" y="2111"/>
                      </a:cubicBezTo>
                      <a:cubicBezTo>
                        <a:pt x="1453" y="2437"/>
                        <a:pt x="1444" y="2764"/>
                        <a:pt x="1434" y="3090"/>
                      </a:cubicBezTo>
                      <a:cubicBezTo>
                        <a:pt x="1421" y="3283"/>
                        <a:pt x="1407" y="3475"/>
                        <a:pt x="1394" y="3668"/>
                      </a:cubicBezTo>
                      <a:cubicBezTo>
                        <a:pt x="1375" y="3861"/>
                        <a:pt x="1358" y="4053"/>
                        <a:pt x="1339" y="4246"/>
                      </a:cubicBezTo>
                      <a:cubicBezTo>
                        <a:pt x="1307" y="4439"/>
                        <a:pt x="1276" y="4631"/>
                        <a:pt x="1244" y="4824"/>
                      </a:cubicBezTo>
                      <a:cubicBezTo>
                        <a:pt x="1216" y="5025"/>
                        <a:pt x="1189" y="5226"/>
                        <a:pt x="1161" y="5427"/>
                      </a:cubicBezTo>
                      <a:cubicBezTo>
                        <a:pt x="1120" y="5620"/>
                        <a:pt x="1079" y="5812"/>
                        <a:pt x="1039" y="6005"/>
                      </a:cubicBezTo>
                      <a:cubicBezTo>
                        <a:pt x="997" y="6198"/>
                        <a:pt x="957" y="6390"/>
                        <a:pt x="915" y="6583"/>
                      </a:cubicBezTo>
                      <a:cubicBezTo>
                        <a:pt x="874" y="6767"/>
                        <a:pt x="834" y="6952"/>
                        <a:pt x="792" y="7136"/>
                      </a:cubicBezTo>
                      <a:lnTo>
                        <a:pt x="669" y="7638"/>
                      </a:lnTo>
                      <a:cubicBezTo>
                        <a:pt x="623" y="7806"/>
                        <a:pt x="579" y="7973"/>
                        <a:pt x="533" y="8141"/>
                      </a:cubicBezTo>
                      <a:cubicBezTo>
                        <a:pt x="497" y="8292"/>
                        <a:pt x="460" y="8442"/>
                        <a:pt x="424" y="8593"/>
                      </a:cubicBezTo>
                      <a:cubicBezTo>
                        <a:pt x="382" y="8727"/>
                        <a:pt x="342" y="8861"/>
                        <a:pt x="300" y="8995"/>
                      </a:cubicBezTo>
                      <a:cubicBezTo>
                        <a:pt x="268" y="9112"/>
                        <a:pt x="237" y="9230"/>
                        <a:pt x="205" y="9347"/>
                      </a:cubicBezTo>
                      <a:cubicBezTo>
                        <a:pt x="178" y="9439"/>
                        <a:pt x="150" y="9531"/>
                        <a:pt x="123" y="9623"/>
                      </a:cubicBezTo>
                      <a:cubicBezTo>
                        <a:pt x="100" y="9690"/>
                        <a:pt x="78" y="9757"/>
                        <a:pt x="55" y="9824"/>
                      </a:cubicBezTo>
                      <a:cubicBezTo>
                        <a:pt x="41" y="9874"/>
                        <a:pt x="27" y="9925"/>
                        <a:pt x="13" y="9975"/>
                      </a:cubicBezTo>
                      <a:cubicBezTo>
                        <a:pt x="9" y="9983"/>
                        <a:pt x="4" y="9992"/>
                        <a:pt x="0" y="10000"/>
                      </a:cubicBezTo>
                      <a:lnTo>
                        <a:pt x="8630" y="10000"/>
                      </a:lnTo>
                      <a:cubicBezTo>
                        <a:pt x="8691" y="9767"/>
                        <a:pt x="8753" y="9533"/>
                        <a:pt x="8814" y="9300"/>
                      </a:cubicBezTo>
                      <a:lnTo>
                        <a:pt x="3770" y="9221"/>
                      </a:lnTo>
                      <a:lnTo>
                        <a:pt x="3770" y="9221"/>
                      </a:lnTo>
                      <a:lnTo>
                        <a:pt x="3770" y="92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>
                    <a:defRPr/>
                  </a:pPr>
                  <a:endParaRPr lang="en-GB" sz="675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5" name="Group 104">
              <a:extLst>
                <a:ext uri="{FF2B5EF4-FFF2-40B4-BE49-F238E27FC236}">
                  <a16:creationId xmlns:a16="http://schemas.microsoft.com/office/drawing/2014/main" id="{E65E35B1-DF80-BC8C-B04C-153DEDB0D3C2}"/>
                </a:ext>
              </a:extLst>
            </p:cNvPr>
            <p:cNvGrpSpPr/>
            <p:nvPr/>
          </p:nvGrpSpPr>
          <p:grpSpPr>
            <a:xfrm>
              <a:off x="12698254" y="9036140"/>
              <a:ext cx="1213865" cy="1065666"/>
              <a:chOff x="703489" y="4780601"/>
              <a:chExt cx="876524" cy="754636"/>
            </a:xfrm>
          </p:grpSpPr>
          <p:sp>
            <p:nvSpPr>
              <p:cNvPr id="67" name="Oval 105">
                <a:extLst>
                  <a:ext uri="{FF2B5EF4-FFF2-40B4-BE49-F238E27FC236}">
                    <a16:creationId xmlns:a16="http://schemas.microsoft.com/office/drawing/2014/main" id="{CC043CA6-23EB-B020-4740-32651F466CFF}"/>
                  </a:ext>
                </a:extLst>
              </p:cNvPr>
              <p:cNvSpPr/>
              <p:nvPr/>
            </p:nvSpPr>
            <p:spPr bwMode="ltGray">
              <a:xfrm>
                <a:off x="703489" y="4780601"/>
                <a:ext cx="876524" cy="754636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4118">
                  <a:defRPr/>
                </a:pPr>
                <a:endParaRPr lang="en-GB" sz="52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68" name="Freeform 4923">
                <a:extLst>
                  <a:ext uri="{FF2B5EF4-FFF2-40B4-BE49-F238E27FC236}">
                    <a16:creationId xmlns:a16="http://schemas.microsoft.com/office/drawing/2014/main" id="{BC4A0060-D7A9-067C-2BB3-B33A9439A3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283" y="4930692"/>
                <a:ext cx="525030" cy="438726"/>
              </a:xfrm>
              <a:custGeom>
                <a:avLst/>
                <a:gdLst>
                  <a:gd name="T0" fmla="*/ 310 w 360"/>
                  <a:gd name="T1" fmla="*/ 80 h 330"/>
                  <a:gd name="T2" fmla="*/ 310 w 360"/>
                  <a:gd name="T3" fmla="*/ 36 h 330"/>
                  <a:gd name="T4" fmla="*/ 310 w 360"/>
                  <a:gd name="T5" fmla="*/ 34 h 330"/>
                  <a:gd name="T6" fmla="*/ 310 w 360"/>
                  <a:gd name="T7" fmla="*/ 32 h 330"/>
                  <a:gd name="T8" fmla="*/ 310 w 360"/>
                  <a:gd name="T9" fmla="*/ 32 h 330"/>
                  <a:gd name="T10" fmla="*/ 310 w 360"/>
                  <a:gd name="T11" fmla="*/ 32 h 330"/>
                  <a:gd name="T12" fmla="*/ 308 w 360"/>
                  <a:gd name="T13" fmla="*/ 30 h 330"/>
                  <a:gd name="T14" fmla="*/ 308 w 360"/>
                  <a:gd name="T15" fmla="*/ 30 h 330"/>
                  <a:gd name="T16" fmla="*/ 308 w 360"/>
                  <a:gd name="T17" fmla="*/ 28 h 330"/>
                  <a:gd name="T18" fmla="*/ 306 w 360"/>
                  <a:gd name="T19" fmla="*/ 28 h 330"/>
                  <a:gd name="T20" fmla="*/ 274 w 360"/>
                  <a:gd name="T21" fmla="*/ 12 h 330"/>
                  <a:gd name="T22" fmla="*/ 272 w 360"/>
                  <a:gd name="T23" fmla="*/ 12 h 330"/>
                  <a:gd name="T24" fmla="*/ 254 w 360"/>
                  <a:gd name="T25" fmla="*/ 20 h 330"/>
                  <a:gd name="T26" fmla="*/ 238 w 360"/>
                  <a:gd name="T27" fmla="*/ 2 h 330"/>
                  <a:gd name="T28" fmla="*/ 226 w 360"/>
                  <a:gd name="T29" fmla="*/ 0 h 330"/>
                  <a:gd name="T30" fmla="*/ 110 w 360"/>
                  <a:gd name="T31" fmla="*/ 58 h 330"/>
                  <a:gd name="T32" fmla="*/ 110 w 360"/>
                  <a:gd name="T33" fmla="*/ 60 h 330"/>
                  <a:gd name="T34" fmla="*/ 108 w 360"/>
                  <a:gd name="T35" fmla="*/ 60 h 330"/>
                  <a:gd name="T36" fmla="*/ 108 w 360"/>
                  <a:gd name="T37" fmla="*/ 60 h 330"/>
                  <a:gd name="T38" fmla="*/ 2 w 360"/>
                  <a:gd name="T39" fmla="*/ 158 h 330"/>
                  <a:gd name="T40" fmla="*/ 0 w 360"/>
                  <a:gd name="T41" fmla="*/ 170 h 330"/>
                  <a:gd name="T42" fmla="*/ 4 w 360"/>
                  <a:gd name="T43" fmla="*/ 174 h 330"/>
                  <a:gd name="T44" fmla="*/ 10 w 360"/>
                  <a:gd name="T45" fmla="*/ 176 h 330"/>
                  <a:gd name="T46" fmla="*/ 40 w 360"/>
                  <a:gd name="T47" fmla="*/ 172 h 330"/>
                  <a:gd name="T48" fmla="*/ 40 w 360"/>
                  <a:gd name="T49" fmla="*/ 304 h 330"/>
                  <a:gd name="T50" fmla="*/ 44 w 360"/>
                  <a:gd name="T51" fmla="*/ 312 h 330"/>
                  <a:gd name="T52" fmla="*/ 50 w 360"/>
                  <a:gd name="T53" fmla="*/ 314 h 330"/>
                  <a:gd name="T54" fmla="*/ 220 w 360"/>
                  <a:gd name="T55" fmla="*/ 330 h 330"/>
                  <a:gd name="T56" fmla="*/ 220 w 360"/>
                  <a:gd name="T57" fmla="*/ 330 h 330"/>
                  <a:gd name="T58" fmla="*/ 224 w 360"/>
                  <a:gd name="T59" fmla="*/ 330 h 330"/>
                  <a:gd name="T60" fmla="*/ 224 w 360"/>
                  <a:gd name="T61" fmla="*/ 330 h 330"/>
                  <a:gd name="T62" fmla="*/ 322 w 360"/>
                  <a:gd name="T63" fmla="*/ 282 h 330"/>
                  <a:gd name="T64" fmla="*/ 326 w 360"/>
                  <a:gd name="T65" fmla="*/ 278 h 330"/>
                  <a:gd name="T66" fmla="*/ 326 w 360"/>
                  <a:gd name="T67" fmla="*/ 160 h 330"/>
                  <a:gd name="T68" fmla="*/ 356 w 360"/>
                  <a:gd name="T69" fmla="*/ 146 h 330"/>
                  <a:gd name="T70" fmla="*/ 360 w 360"/>
                  <a:gd name="T71" fmla="*/ 138 h 330"/>
                  <a:gd name="T72" fmla="*/ 360 w 360"/>
                  <a:gd name="T73" fmla="*/ 134 h 330"/>
                  <a:gd name="T74" fmla="*/ 358 w 360"/>
                  <a:gd name="T75" fmla="*/ 130 h 330"/>
                  <a:gd name="T76" fmla="*/ 150 w 360"/>
                  <a:gd name="T77" fmla="*/ 304 h 330"/>
                  <a:gd name="T78" fmla="*/ 150 w 360"/>
                  <a:gd name="T79" fmla="*/ 208 h 330"/>
                  <a:gd name="T80" fmla="*/ 144 w 360"/>
                  <a:gd name="T81" fmla="*/ 192 h 330"/>
                  <a:gd name="T82" fmla="*/ 128 w 360"/>
                  <a:gd name="T83" fmla="*/ 184 h 330"/>
                  <a:gd name="T84" fmla="*/ 120 w 360"/>
                  <a:gd name="T85" fmla="*/ 184 h 330"/>
                  <a:gd name="T86" fmla="*/ 108 w 360"/>
                  <a:gd name="T87" fmla="*/ 196 h 330"/>
                  <a:gd name="T88" fmla="*/ 106 w 360"/>
                  <a:gd name="T89" fmla="*/ 300 h 330"/>
                  <a:gd name="T90" fmla="*/ 60 w 360"/>
                  <a:gd name="T91" fmla="*/ 138 h 330"/>
                  <a:gd name="T92" fmla="*/ 210 w 360"/>
                  <a:gd name="T93" fmla="*/ 182 h 330"/>
                  <a:gd name="T94" fmla="*/ 272 w 360"/>
                  <a:gd name="T95" fmla="*/ 28 h 330"/>
                  <a:gd name="T96" fmla="*/ 264 w 360"/>
                  <a:gd name="T97" fmla="*/ 46 h 330"/>
                  <a:gd name="T98" fmla="*/ 272 w 360"/>
                  <a:gd name="T99" fmla="*/ 28 h 330"/>
                  <a:gd name="T100" fmla="*/ 294 w 360"/>
                  <a:gd name="T101" fmla="*/ 124 h 330"/>
                  <a:gd name="T102" fmla="*/ 272 w 360"/>
                  <a:gd name="T103" fmla="*/ 60 h 330"/>
                  <a:gd name="T104" fmla="*/ 240 w 360"/>
                  <a:gd name="T105" fmla="*/ 52 h 330"/>
                  <a:gd name="T106" fmla="*/ 256 w 360"/>
                  <a:gd name="T107" fmla="*/ 136 h 330"/>
                  <a:gd name="T108" fmla="*/ 240 w 360"/>
                  <a:gd name="T109" fmla="*/ 52 h 330"/>
                  <a:gd name="T110" fmla="*/ 230 w 360"/>
                  <a:gd name="T111" fmla="*/ 304 h 330"/>
                  <a:gd name="T112" fmla="*/ 230 w 360"/>
                  <a:gd name="T113" fmla="*/ 204 h 330"/>
                  <a:gd name="T114" fmla="*/ 236 w 360"/>
                  <a:gd name="T115" fmla="*/ 206 h 330"/>
                  <a:gd name="T116" fmla="*/ 306 w 360"/>
                  <a:gd name="T117" fmla="*/ 17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0" h="330">
                    <a:moveTo>
                      <a:pt x="358" y="130"/>
                    </a:moveTo>
                    <a:lnTo>
                      <a:pt x="310" y="80"/>
                    </a:lnTo>
                    <a:lnTo>
                      <a:pt x="310" y="36"/>
                    </a:lnTo>
                    <a:lnTo>
                      <a:pt x="310" y="36"/>
                    </a:lnTo>
                    <a:lnTo>
                      <a:pt x="310" y="34"/>
                    </a:lnTo>
                    <a:lnTo>
                      <a:pt x="310" y="34"/>
                    </a:lnTo>
                    <a:lnTo>
                      <a:pt x="310" y="32"/>
                    </a:lnTo>
                    <a:lnTo>
                      <a:pt x="310" y="32"/>
                    </a:lnTo>
                    <a:lnTo>
                      <a:pt x="310" y="32"/>
                    </a:lnTo>
                    <a:lnTo>
                      <a:pt x="310" y="32"/>
                    </a:lnTo>
                    <a:lnTo>
                      <a:pt x="310" y="32"/>
                    </a:lnTo>
                    <a:lnTo>
                      <a:pt x="310" y="32"/>
                    </a:lnTo>
                    <a:lnTo>
                      <a:pt x="308" y="30"/>
                    </a:lnTo>
                    <a:lnTo>
                      <a:pt x="308" y="30"/>
                    </a:lnTo>
                    <a:lnTo>
                      <a:pt x="308" y="30"/>
                    </a:lnTo>
                    <a:lnTo>
                      <a:pt x="308" y="30"/>
                    </a:lnTo>
                    <a:lnTo>
                      <a:pt x="308" y="28"/>
                    </a:lnTo>
                    <a:lnTo>
                      <a:pt x="308" y="28"/>
                    </a:lnTo>
                    <a:lnTo>
                      <a:pt x="306" y="28"/>
                    </a:lnTo>
                    <a:lnTo>
                      <a:pt x="306" y="28"/>
                    </a:lnTo>
                    <a:lnTo>
                      <a:pt x="306" y="28"/>
                    </a:lnTo>
                    <a:lnTo>
                      <a:pt x="274" y="12"/>
                    </a:lnTo>
                    <a:lnTo>
                      <a:pt x="274" y="12"/>
                    </a:lnTo>
                    <a:lnTo>
                      <a:pt x="272" y="12"/>
                    </a:lnTo>
                    <a:lnTo>
                      <a:pt x="268" y="12"/>
                    </a:lnTo>
                    <a:lnTo>
                      <a:pt x="254" y="20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32" y="0"/>
                    </a:lnTo>
                    <a:lnTo>
                      <a:pt x="226" y="0"/>
                    </a:lnTo>
                    <a:lnTo>
                      <a:pt x="114" y="58"/>
                    </a:lnTo>
                    <a:lnTo>
                      <a:pt x="110" y="58"/>
                    </a:lnTo>
                    <a:lnTo>
                      <a:pt x="110" y="58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10" y="176"/>
                    </a:lnTo>
                    <a:lnTo>
                      <a:pt x="10" y="176"/>
                    </a:lnTo>
                    <a:lnTo>
                      <a:pt x="10" y="176"/>
                    </a:lnTo>
                    <a:lnTo>
                      <a:pt x="40" y="172"/>
                    </a:lnTo>
                    <a:lnTo>
                      <a:pt x="40" y="304"/>
                    </a:lnTo>
                    <a:lnTo>
                      <a:pt x="40" y="304"/>
                    </a:lnTo>
                    <a:lnTo>
                      <a:pt x="42" y="308"/>
                    </a:lnTo>
                    <a:lnTo>
                      <a:pt x="44" y="312"/>
                    </a:lnTo>
                    <a:lnTo>
                      <a:pt x="46" y="314"/>
                    </a:lnTo>
                    <a:lnTo>
                      <a:pt x="50" y="314"/>
                    </a:lnTo>
                    <a:lnTo>
                      <a:pt x="220" y="330"/>
                    </a:lnTo>
                    <a:lnTo>
                      <a:pt x="220" y="330"/>
                    </a:lnTo>
                    <a:lnTo>
                      <a:pt x="220" y="330"/>
                    </a:lnTo>
                    <a:lnTo>
                      <a:pt x="220" y="330"/>
                    </a:lnTo>
                    <a:lnTo>
                      <a:pt x="224" y="330"/>
                    </a:lnTo>
                    <a:lnTo>
                      <a:pt x="224" y="330"/>
                    </a:lnTo>
                    <a:lnTo>
                      <a:pt x="224" y="330"/>
                    </a:lnTo>
                    <a:lnTo>
                      <a:pt x="224" y="330"/>
                    </a:lnTo>
                    <a:lnTo>
                      <a:pt x="224" y="330"/>
                    </a:lnTo>
                    <a:lnTo>
                      <a:pt x="322" y="282"/>
                    </a:lnTo>
                    <a:lnTo>
                      <a:pt x="322" y="282"/>
                    </a:lnTo>
                    <a:lnTo>
                      <a:pt x="326" y="278"/>
                    </a:lnTo>
                    <a:lnTo>
                      <a:pt x="326" y="272"/>
                    </a:lnTo>
                    <a:lnTo>
                      <a:pt x="326" y="160"/>
                    </a:lnTo>
                    <a:lnTo>
                      <a:pt x="356" y="146"/>
                    </a:lnTo>
                    <a:lnTo>
                      <a:pt x="356" y="146"/>
                    </a:lnTo>
                    <a:lnTo>
                      <a:pt x="358" y="142"/>
                    </a:lnTo>
                    <a:lnTo>
                      <a:pt x="360" y="138"/>
                    </a:lnTo>
                    <a:lnTo>
                      <a:pt x="360" y="138"/>
                    </a:lnTo>
                    <a:lnTo>
                      <a:pt x="360" y="134"/>
                    </a:lnTo>
                    <a:lnTo>
                      <a:pt x="358" y="130"/>
                    </a:lnTo>
                    <a:lnTo>
                      <a:pt x="358" y="130"/>
                    </a:lnTo>
                    <a:close/>
                    <a:moveTo>
                      <a:pt x="210" y="310"/>
                    </a:moveTo>
                    <a:lnTo>
                      <a:pt x="150" y="304"/>
                    </a:lnTo>
                    <a:lnTo>
                      <a:pt x="150" y="208"/>
                    </a:lnTo>
                    <a:lnTo>
                      <a:pt x="150" y="208"/>
                    </a:lnTo>
                    <a:lnTo>
                      <a:pt x="148" y="200"/>
                    </a:lnTo>
                    <a:lnTo>
                      <a:pt x="144" y="192"/>
                    </a:lnTo>
                    <a:lnTo>
                      <a:pt x="136" y="186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20" y="184"/>
                    </a:lnTo>
                    <a:lnTo>
                      <a:pt x="112" y="188"/>
                    </a:lnTo>
                    <a:lnTo>
                      <a:pt x="108" y="196"/>
                    </a:lnTo>
                    <a:lnTo>
                      <a:pt x="106" y="204"/>
                    </a:lnTo>
                    <a:lnTo>
                      <a:pt x="106" y="300"/>
                    </a:lnTo>
                    <a:lnTo>
                      <a:pt x="60" y="296"/>
                    </a:lnTo>
                    <a:lnTo>
                      <a:pt x="60" y="138"/>
                    </a:lnTo>
                    <a:lnTo>
                      <a:pt x="118" y="86"/>
                    </a:lnTo>
                    <a:lnTo>
                      <a:pt x="210" y="182"/>
                    </a:lnTo>
                    <a:lnTo>
                      <a:pt x="210" y="310"/>
                    </a:lnTo>
                    <a:close/>
                    <a:moveTo>
                      <a:pt x="272" y="28"/>
                    </a:moveTo>
                    <a:lnTo>
                      <a:pt x="286" y="36"/>
                    </a:lnTo>
                    <a:lnTo>
                      <a:pt x="264" y="46"/>
                    </a:lnTo>
                    <a:lnTo>
                      <a:pt x="250" y="40"/>
                    </a:lnTo>
                    <a:lnTo>
                      <a:pt x="272" y="28"/>
                    </a:lnTo>
                    <a:close/>
                    <a:moveTo>
                      <a:pt x="294" y="48"/>
                    </a:moveTo>
                    <a:lnTo>
                      <a:pt x="294" y="124"/>
                    </a:lnTo>
                    <a:lnTo>
                      <a:pt x="272" y="136"/>
                    </a:lnTo>
                    <a:lnTo>
                      <a:pt x="272" y="60"/>
                    </a:lnTo>
                    <a:lnTo>
                      <a:pt x="294" y="48"/>
                    </a:lnTo>
                    <a:close/>
                    <a:moveTo>
                      <a:pt x="240" y="52"/>
                    </a:moveTo>
                    <a:lnTo>
                      <a:pt x="256" y="60"/>
                    </a:lnTo>
                    <a:lnTo>
                      <a:pt x="256" y="136"/>
                    </a:lnTo>
                    <a:lnTo>
                      <a:pt x="240" y="128"/>
                    </a:lnTo>
                    <a:lnTo>
                      <a:pt x="240" y="52"/>
                    </a:lnTo>
                    <a:close/>
                    <a:moveTo>
                      <a:pt x="306" y="266"/>
                    </a:moveTo>
                    <a:lnTo>
                      <a:pt x="230" y="304"/>
                    </a:lnTo>
                    <a:lnTo>
                      <a:pt x="230" y="204"/>
                    </a:lnTo>
                    <a:lnTo>
                      <a:pt x="230" y="204"/>
                    </a:lnTo>
                    <a:lnTo>
                      <a:pt x="236" y="206"/>
                    </a:lnTo>
                    <a:lnTo>
                      <a:pt x="236" y="206"/>
                    </a:lnTo>
                    <a:lnTo>
                      <a:pt x="240" y="204"/>
                    </a:lnTo>
                    <a:lnTo>
                      <a:pt x="306" y="170"/>
                    </a:lnTo>
                    <a:lnTo>
                      <a:pt x="306" y="2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4118">
                  <a:defRPr/>
                </a:pPr>
                <a:endParaRPr lang="en-GB" sz="525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6" name="Group 107">
              <a:extLst>
                <a:ext uri="{FF2B5EF4-FFF2-40B4-BE49-F238E27FC236}">
                  <a16:creationId xmlns:a16="http://schemas.microsoft.com/office/drawing/2014/main" id="{C07412E8-4202-E3E7-8D51-3A001CAD337A}"/>
                </a:ext>
              </a:extLst>
            </p:cNvPr>
            <p:cNvGrpSpPr/>
            <p:nvPr/>
          </p:nvGrpSpPr>
          <p:grpSpPr>
            <a:xfrm>
              <a:off x="13387542" y="7886162"/>
              <a:ext cx="1213865" cy="1065666"/>
              <a:chOff x="1569051" y="2249625"/>
              <a:chExt cx="876524" cy="803729"/>
            </a:xfrm>
          </p:grpSpPr>
          <p:sp>
            <p:nvSpPr>
              <p:cNvPr id="65" name="Oval 108">
                <a:extLst>
                  <a:ext uri="{FF2B5EF4-FFF2-40B4-BE49-F238E27FC236}">
                    <a16:creationId xmlns:a16="http://schemas.microsoft.com/office/drawing/2014/main" id="{857A7863-E974-FC6F-2A75-1D739A23FD8E}"/>
                  </a:ext>
                </a:extLst>
              </p:cNvPr>
              <p:cNvSpPr/>
              <p:nvPr/>
            </p:nvSpPr>
            <p:spPr bwMode="ltGray">
              <a:xfrm>
                <a:off x="1569051" y="2249625"/>
                <a:ext cx="876524" cy="803729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4118">
                  <a:defRPr/>
                </a:pPr>
                <a:endParaRPr lang="en-GB" sz="52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66" name="Freeform 4949">
                <a:extLst>
                  <a:ext uri="{FF2B5EF4-FFF2-40B4-BE49-F238E27FC236}">
                    <a16:creationId xmlns:a16="http://schemas.microsoft.com/office/drawing/2014/main" id="{E5813693-9440-1AFD-C16B-CF076BD26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8289" y="2428807"/>
                <a:ext cx="397503" cy="421595"/>
              </a:xfrm>
              <a:custGeom>
                <a:avLst/>
                <a:gdLst>
                  <a:gd name="T0" fmla="*/ 128 w 330"/>
                  <a:gd name="T1" fmla="*/ 144 h 350"/>
                  <a:gd name="T2" fmla="*/ 116 w 330"/>
                  <a:gd name="T3" fmla="*/ 138 h 350"/>
                  <a:gd name="T4" fmla="*/ 126 w 330"/>
                  <a:gd name="T5" fmla="*/ 90 h 350"/>
                  <a:gd name="T6" fmla="*/ 188 w 330"/>
                  <a:gd name="T7" fmla="*/ 52 h 350"/>
                  <a:gd name="T8" fmla="*/ 210 w 330"/>
                  <a:gd name="T9" fmla="*/ 14 h 350"/>
                  <a:gd name="T10" fmla="*/ 250 w 330"/>
                  <a:gd name="T11" fmla="*/ 0 h 350"/>
                  <a:gd name="T12" fmla="*/ 260 w 330"/>
                  <a:gd name="T13" fmla="*/ 10 h 350"/>
                  <a:gd name="T14" fmla="*/ 250 w 330"/>
                  <a:gd name="T15" fmla="*/ 20 h 350"/>
                  <a:gd name="T16" fmla="*/ 214 w 330"/>
                  <a:gd name="T17" fmla="*/ 38 h 350"/>
                  <a:gd name="T18" fmla="*/ 206 w 330"/>
                  <a:gd name="T19" fmla="*/ 66 h 350"/>
                  <a:gd name="T20" fmla="*/ 198 w 330"/>
                  <a:gd name="T21" fmla="*/ 72 h 350"/>
                  <a:gd name="T22" fmla="*/ 172 w 330"/>
                  <a:gd name="T23" fmla="*/ 76 h 350"/>
                  <a:gd name="T24" fmla="*/ 136 w 330"/>
                  <a:gd name="T25" fmla="*/ 122 h 350"/>
                  <a:gd name="T26" fmla="*/ 124 w 330"/>
                  <a:gd name="T27" fmla="*/ 6 h 350"/>
                  <a:gd name="T28" fmla="*/ 100 w 330"/>
                  <a:gd name="T29" fmla="*/ 0 h 350"/>
                  <a:gd name="T30" fmla="*/ 46 w 330"/>
                  <a:gd name="T31" fmla="*/ 44 h 350"/>
                  <a:gd name="T32" fmla="*/ 44 w 330"/>
                  <a:gd name="T33" fmla="*/ 80 h 350"/>
                  <a:gd name="T34" fmla="*/ 58 w 330"/>
                  <a:gd name="T35" fmla="*/ 80 h 350"/>
                  <a:gd name="T36" fmla="*/ 64 w 330"/>
                  <a:gd name="T37" fmla="*/ 52 h 350"/>
                  <a:gd name="T38" fmla="*/ 104 w 330"/>
                  <a:gd name="T39" fmla="*/ 20 h 350"/>
                  <a:gd name="T40" fmla="*/ 124 w 330"/>
                  <a:gd name="T41" fmla="*/ 14 h 350"/>
                  <a:gd name="T42" fmla="*/ 246 w 330"/>
                  <a:gd name="T43" fmla="*/ 34 h 350"/>
                  <a:gd name="T44" fmla="*/ 238 w 330"/>
                  <a:gd name="T45" fmla="*/ 54 h 350"/>
                  <a:gd name="T46" fmla="*/ 208 w 330"/>
                  <a:gd name="T47" fmla="*/ 92 h 350"/>
                  <a:gd name="T48" fmla="*/ 180 w 330"/>
                  <a:gd name="T49" fmla="*/ 98 h 350"/>
                  <a:gd name="T50" fmla="*/ 172 w 330"/>
                  <a:gd name="T51" fmla="*/ 118 h 350"/>
                  <a:gd name="T52" fmla="*/ 150 w 330"/>
                  <a:gd name="T53" fmla="*/ 128 h 350"/>
                  <a:gd name="T54" fmla="*/ 150 w 330"/>
                  <a:gd name="T55" fmla="*/ 142 h 350"/>
                  <a:gd name="T56" fmla="*/ 182 w 330"/>
                  <a:gd name="T57" fmla="*/ 136 h 350"/>
                  <a:gd name="T58" fmla="*/ 222 w 330"/>
                  <a:gd name="T59" fmla="*/ 106 h 350"/>
                  <a:gd name="T60" fmla="*/ 258 w 330"/>
                  <a:gd name="T61" fmla="*/ 56 h 350"/>
                  <a:gd name="T62" fmla="*/ 254 w 330"/>
                  <a:gd name="T63" fmla="*/ 34 h 350"/>
                  <a:gd name="T64" fmla="*/ 158 w 330"/>
                  <a:gd name="T65" fmla="*/ 6 h 350"/>
                  <a:gd name="T66" fmla="*/ 144 w 330"/>
                  <a:gd name="T67" fmla="*/ 0 h 350"/>
                  <a:gd name="T68" fmla="*/ 138 w 330"/>
                  <a:gd name="T69" fmla="*/ 16 h 350"/>
                  <a:gd name="T70" fmla="*/ 124 w 330"/>
                  <a:gd name="T71" fmla="*/ 36 h 350"/>
                  <a:gd name="T72" fmla="*/ 106 w 330"/>
                  <a:gd name="T73" fmla="*/ 42 h 350"/>
                  <a:gd name="T74" fmla="*/ 96 w 330"/>
                  <a:gd name="T75" fmla="*/ 52 h 350"/>
                  <a:gd name="T76" fmla="*/ 106 w 330"/>
                  <a:gd name="T77" fmla="*/ 62 h 350"/>
                  <a:gd name="T78" fmla="*/ 136 w 330"/>
                  <a:gd name="T79" fmla="*/ 52 h 350"/>
                  <a:gd name="T80" fmla="*/ 158 w 330"/>
                  <a:gd name="T81" fmla="*/ 20 h 350"/>
                  <a:gd name="T82" fmla="*/ 242 w 330"/>
                  <a:gd name="T83" fmla="*/ 258 h 350"/>
                  <a:gd name="T84" fmla="*/ 128 w 330"/>
                  <a:gd name="T85" fmla="*/ 252 h 350"/>
                  <a:gd name="T86" fmla="*/ 138 w 330"/>
                  <a:gd name="T87" fmla="*/ 164 h 350"/>
                  <a:gd name="T88" fmla="*/ 114 w 330"/>
                  <a:gd name="T89" fmla="*/ 162 h 350"/>
                  <a:gd name="T90" fmla="*/ 82 w 330"/>
                  <a:gd name="T91" fmla="*/ 258 h 350"/>
                  <a:gd name="T92" fmla="*/ 60 w 330"/>
                  <a:gd name="T93" fmla="*/ 102 h 350"/>
                  <a:gd name="T94" fmla="*/ 38 w 330"/>
                  <a:gd name="T95" fmla="*/ 104 h 350"/>
                  <a:gd name="T96" fmla="*/ 10 w 330"/>
                  <a:gd name="T97" fmla="*/ 258 h 350"/>
                  <a:gd name="T98" fmla="*/ 0 w 330"/>
                  <a:gd name="T99" fmla="*/ 340 h 350"/>
                  <a:gd name="T100" fmla="*/ 10 w 330"/>
                  <a:gd name="T101" fmla="*/ 350 h 350"/>
                  <a:gd name="T102" fmla="*/ 330 w 330"/>
                  <a:gd name="T103" fmla="*/ 344 h 350"/>
                  <a:gd name="T104" fmla="*/ 330 w 330"/>
                  <a:gd name="T105" fmla="*/ 268 h 350"/>
                  <a:gd name="T106" fmla="*/ 76 w 330"/>
                  <a:gd name="T107" fmla="*/ 314 h 350"/>
                  <a:gd name="T108" fmla="*/ 154 w 330"/>
                  <a:gd name="T109" fmla="*/ 314 h 350"/>
                  <a:gd name="T110" fmla="*/ 232 w 330"/>
                  <a:gd name="T111" fmla="*/ 314 h 350"/>
                  <a:gd name="T112" fmla="*/ 308 w 330"/>
                  <a:gd name="T113" fmla="*/ 31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0" h="350">
                    <a:moveTo>
                      <a:pt x="134" y="134"/>
                    </a:moveTo>
                    <a:lnTo>
                      <a:pt x="134" y="134"/>
                    </a:lnTo>
                    <a:lnTo>
                      <a:pt x="134" y="138"/>
                    </a:lnTo>
                    <a:lnTo>
                      <a:pt x="132" y="142"/>
                    </a:lnTo>
                    <a:lnTo>
                      <a:pt x="128" y="144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0" y="144"/>
                    </a:lnTo>
                    <a:lnTo>
                      <a:pt x="118" y="142"/>
                    </a:lnTo>
                    <a:lnTo>
                      <a:pt x="116" y="138"/>
                    </a:lnTo>
                    <a:lnTo>
                      <a:pt x="114" y="134"/>
                    </a:lnTo>
                    <a:lnTo>
                      <a:pt x="114" y="134"/>
                    </a:lnTo>
                    <a:lnTo>
                      <a:pt x="116" y="118"/>
                    </a:lnTo>
                    <a:lnTo>
                      <a:pt x="120" y="104"/>
                    </a:lnTo>
                    <a:lnTo>
                      <a:pt x="126" y="90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60" y="60"/>
                    </a:lnTo>
                    <a:lnTo>
                      <a:pt x="174" y="56"/>
                    </a:lnTo>
                    <a:lnTo>
                      <a:pt x="188" y="52"/>
                    </a:lnTo>
                    <a:lnTo>
                      <a:pt x="188" y="52"/>
                    </a:lnTo>
                    <a:lnTo>
                      <a:pt x="192" y="42"/>
                    </a:lnTo>
                    <a:lnTo>
                      <a:pt x="196" y="32"/>
                    </a:lnTo>
                    <a:lnTo>
                      <a:pt x="202" y="22"/>
                    </a:lnTo>
                    <a:lnTo>
                      <a:pt x="210" y="14"/>
                    </a:lnTo>
                    <a:lnTo>
                      <a:pt x="218" y="8"/>
                    </a:lnTo>
                    <a:lnTo>
                      <a:pt x="228" y="4"/>
                    </a:lnTo>
                    <a:lnTo>
                      <a:pt x="238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2"/>
                    </a:lnTo>
                    <a:lnTo>
                      <a:pt x="260" y="6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0" y="14"/>
                    </a:lnTo>
                    <a:lnTo>
                      <a:pt x="258" y="16"/>
                    </a:lnTo>
                    <a:lnTo>
                      <a:pt x="254" y="18"/>
                    </a:lnTo>
                    <a:lnTo>
                      <a:pt x="250" y="20"/>
                    </a:lnTo>
                    <a:lnTo>
                      <a:pt x="250" y="20"/>
                    </a:lnTo>
                    <a:lnTo>
                      <a:pt x="242" y="20"/>
                    </a:lnTo>
                    <a:lnTo>
                      <a:pt x="234" y="22"/>
                    </a:lnTo>
                    <a:lnTo>
                      <a:pt x="226" y="26"/>
                    </a:lnTo>
                    <a:lnTo>
                      <a:pt x="220" y="32"/>
                    </a:lnTo>
                    <a:lnTo>
                      <a:pt x="214" y="38"/>
                    </a:lnTo>
                    <a:lnTo>
                      <a:pt x="212" y="46"/>
                    </a:lnTo>
                    <a:lnTo>
                      <a:pt x="208" y="52"/>
                    </a:lnTo>
                    <a:lnTo>
                      <a:pt x="208" y="62"/>
                    </a:lnTo>
                    <a:lnTo>
                      <a:pt x="208" y="62"/>
                    </a:lnTo>
                    <a:lnTo>
                      <a:pt x="206" y="66"/>
                    </a:lnTo>
                    <a:lnTo>
                      <a:pt x="204" y="68"/>
                    </a:lnTo>
                    <a:lnTo>
                      <a:pt x="202" y="70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84" y="72"/>
                    </a:lnTo>
                    <a:lnTo>
                      <a:pt x="172" y="76"/>
                    </a:lnTo>
                    <a:lnTo>
                      <a:pt x="162" y="82"/>
                    </a:lnTo>
                    <a:lnTo>
                      <a:pt x="152" y="90"/>
                    </a:lnTo>
                    <a:lnTo>
                      <a:pt x="146" y="100"/>
                    </a:lnTo>
                    <a:lnTo>
                      <a:pt x="140" y="110"/>
                    </a:lnTo>
                    <a:lnTo>
                      <a:pt x="136" y="122"/>
                    </a:lnTo>
                    <a:lnTo>
                      <a:pt x="134" y="134"/>
                    </a:lnTo>
                    <a:lnTo>
                      <a:pt x="134" y="134"/>
                    </a:lnTo>
                    <a:close/>
                    <a:moveTo>
                      <a:pt x="124" y="10"/>
                    </a:moveTo>
                    <a:lnTo>
                      <a:pt x="124" y="10"/>
                    </a:lnTo>
                    <a:lnTo>
                      <a:pt x="124" y="6"/>
                    </a:lnTo>
                    <a:lnTo>
                      <a:pt x="122" y="2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62" y="20"/>
                    </a:lnTo>
                    <a:lnTo>
                      <a:pt x="52" y="32"/>
                    </a:lnTo>
                    <a:lnTo>
                      <a:pt x="46" y="44"/>
                    </a:lnTo>
                    <a:lnTo>
                      <a:pt x="42" y="58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6" y="82"/>
                    </a:lnTo>
                    <a:lnTo>
                      <a:pt x="50" y="84"/>
                    </a:lnTo>
                    <a:lnTo>
                      <a:pt x="50" y="84"/>
                    </a:lnTo>
                    <a:lnTo>
                      <a:pt x="54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2"/>
                    </a:lnTo>
                    <a:lnTo>
                      <a:pt x="64" y="52"/>
                    </a:lnTo>
                    <a:lnTo>
                      <a:pt x="70" y="44"/>
                    </a:lnTo>
                    <a:lnTo>
                      <a:pt x="76" y="36"/>
                    </a:lnTo>
                    <a:lnTo>
                      <a:pt x="84" y="28"/>
                    </a:lnTo>
                    <a:lnTo>
                      <a:pt x="94" y="24"/>
                    </a:lnTo>
                    <a:lnTo>
                      <a:pt x="104" y="2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8" y="18"/>
                    </a:lnTo>
                    <a:lnTo>
                      <a:pt x="122" y="16"/>
                    </a:lnTo>
                    <a:lnTo>
                      <a:pt x="124" y="14"/>
                    </a:lnTo>
                    <a:lnTo>
                      <a:pt x="124" y="10"/>
                    </a:lnTo>
                    <a:lnTo>
                      <a:pt x="124" y="10"/>
                    </a:lnTo>
                    <a:close/>
                    <a:moveTo>
                      <a:pt x="250" y="32"/>
                    </a:moveTo>
                    <a:lnTo>
                      <a:pt x="250" y="32"/>
                    </a:lnTo>
                    <a:lnTo>
                      <a:pt x="246" y="34"/>
                    </a:lnTo>
                    <a:lnTo>
                      <a:pt x="242" y="36"/>
                    </a:lnTo>
                    <a:lnTo>
                      <a:pt x="240" y="38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8" y="54"/>
                    </a:lnTo>
                    <a:lnTo>
                      <a:pt x="236" y="62"/>
                    </a:lnTo>
                    <a:lnTo>
                      <a:pt x="230" y="72"/>
                    </a:lnTo>
                    <a:lnTo>
                      <a:pt x="224" y="80"/>
                    </a:lnTo>
                    <a:lnTo>
                      <a:pt x="216" y="86"/>
                    </a:lnTo>
                    <a:lnTo>
                      <a:pt x="208" y="92"/>
                    </a:lnTo>
                    <a:lnTo>
                      <a:pt x="198" y="94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6"/>
                    </a:lnTo>
                    <a:lnTo>
                      <a:pt x="180" y="98"/>
                    </a:lnTo>
                    <a:lnTo>
                      <a:pt x="178" y="102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6" y="112"/>
                    </a:lnTo>
                    <a:lnTo>
                      <a:pt x="172" y="118"/>
                    </a:lnTo>
                    <a:lnTo>
                      <a:pt x="166" y="124"/>
                    </a:lnTo>
                    <a:lnTo>
                      <a:pt x="158" y="124"/>
                    </a:lnTo>
                    <a:lnTo>
                      <a:pt x="158" y="124"/>
                    </a:lnTo>
                    <a:lnTo>
                      <a:pt x="154" y="126"/>
                    </a:lnTo>
                    <a:lnTo>
                      <a:pt x="150" y="128"/>
                    </a:lnTo>
                    <a:lnTo>
                      <a:pt x="148" y="130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48" y="138"/>
                    </a:lnTo>
                    <a:lnTo>
                      <a:pt x="150" y="142"/>
                    </a:lnTo>
                    <a:lnTo>
                      <a:pt x="154" y="14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70" y="142"/>
                    </a:lnTo>
                    <a:lnTo>
                      <a:pt x="182" y="136"/>
                    </a:lnTo>
                    <a:lnTo>
                      <a:pt x="190" y="126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208" y="112"/>
                    </a:lnTo>
                    <a:lnTo>
                      <a:pt x="222" y="106"/>
                    </a:lnTo>
                    <a:lnTo>
                      <a:pt x="232" y="100"/>
                    </a:lnTo>
                    <a:lnTo>
                      <a:pt x="242" y="90"/>
                    </a:lnTo>
                    <a:lnTo>
                      <a:pt x="250" y="80"/>
                    </a:lnTo>
                    <a:lnTo>
                      <a:pt x="256" y="68"/>
                    </a:lnTo>
                    <a:lnTo>
                      <a:pt x="258" y="56"/>
                    </a:lnTo>
                    <a:lnTo>
                      <a:pt x="260" y="42"/>
                    </a:lnTo>
                    <a:lnTo>
                      <a:pt x="260" y="42"/>
                    </a:lnTo>
                    <a:lnTo>
                      <a:pt x="260" y="38"/>
                    </a:lnTo>
                    <a:lnTo>
                      <a:pt x="258" y="36"/>
                    </a:lnTo>
                    <a:lnTo>
                      <a:pt x="254" y="34"/>
                    </a:lnTo>
                    <a:lnTo>
                      <a:pt x="250" y="32"/>
                    </a:lnTo>
                    <a:lnTo>
                      <a:pt x="250" y="32"/>
                    </a:lnTo>
                    <a:close/>
                    <a:moveTo>
                      <a:pt x="158" y="10"/>
                    </a:moveTo>
                    <a:lnTo>
                      <a:pt x="158" y="10"/>
                    </a:lnTo>
                    <a:lnTo>
                      <a:pt x="158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2"/>
                    </a:lnTo>
                    <a:lnTo>
                      <a:pt x="138" y="6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8" y="16"/>
                    </a:lnTo>
                    <a:lnTo>
                      <a:pt x="136" y="22"/>
                    </a:lnTo>
                    <a:lnTo>
                      <a:pt x="132" y="26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4" y="36"/>
                    </a:lnTo>
                    <a:lnTo>
                      <a:pt x="118" y="38"/>
                    </a:lnTo>
                    <a:lnTo>
                      <a:pt x="112" y="40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2" y="42"/>
                    </a:lnTo>
                    <a:lnTo>
                      <a:pt x="100" y="44"/>
                    </a:lnTo>
                    <a:lnTo>
                      <a:pt x="98" y="48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8" y="56"/>
                    </a:lnTo>
                    <a:lnTo>
                      <a:pt x="100" y="58"/>
                    </a:lnTo>
                    <a:lnTo>
                      <a:pt x="102" y="60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16" y="60"/>
                    </a:lnTo>
                    <a:lnTo>
                      <a:pt x="126" y="58"/>
                    </a:lnTo>
                    <a:lnTo>
                      <a:pt x="136" y="52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50" y="38"/>
                    </a:lnTo>
                    <a:lnTo>
                      <a:pt x="154" y="30"/>
                    </a:lnTo>
                    <a:lnTo>
                      <a:pt x="158" y="20"/>
                    </a:lnTo>
                    <a:lnTo>
                      <a:pt x="158" y="10"/>
                    </a:lnTo>
                    <a:lnTo>
                      <a:pt x="158" y="10"/>
                    </a:lnTo>
                    <a:close/>
                    <a:moveTo>
                      <a:pt x="330" y="268"/>
                    </a:moveTo>
                    <a:lnTo>
                      <a:pt x="330" y="190"/>
                    </a:lnTo>
                    <a:lnTo>
                      <a:pt x="242" y="258"/>
                    </a:lnTo>
                    <a:lnTo>
                      <a:pt x="242" y="190"/>
                    </a:lnTo>
                    <a:lnTo>
                      <a:pt x="154" y="258"/>
                    </a:lnTo>
                    <a:lnTo>
                      <a:pt x="148" y="258"/>
                    </a:lnTo>
                    <a:lnTo>
                      <a:pt x="122" y="258"/>
                    </a:lnTo>
                    <a:lnTo>
                      <a:pt x="128" y="252"/>
                    </a:lnTo>
                    <a:lnTo>
                      <a:pt x="146" y="240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0" y="168"/>
                    </a:lnTo>
                    <a:lnTo>
                      <a:pt x="138" y="164"/>
                    </a:lnTo>
                    <a:lnTo>
                      <a:pt x="134" y="162"/>
                    </a:lnTo>
                    <a:lnTo>
                      <a:pt x="130" y="162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14" y="162"/>
                    </a:lnTo>
                    <a:lnTo>
                      <a:pt x="112" y="164"/>
                    </a:lnTo>
                    <a:lnTo>
                      <a:pt x="110" y="168"/>
                    </a:lnTo>
                    <a:lnTo>
                      <a:pt x="108" y="172"/>
                    </a:lnTo>
                    <a:lnTo>
                      <a:pt x="100" y="258"/>
                    </a:lnTo>
                    <a:lnTo>
                      <a:pt x="82" y="25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6" y="106"/>
                    </a:lnTo>
                    <a:lnTo>
                      <a:pt x="64" y="104"/>
                    </a:lnTo>
                    <a:lnTo>
                      <a:pt x="60" y="102"/>
                    </a:lnTo>
                    <a:lnTo>
                      <a:pt x="56" y="100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0" y="102"/>
                    </a:lnTo>
                    <a:lnTo>
                      <a:pt x="38" y="104"/>
                    </a:lnTo>
                    <a:lnTo>
                      <a:pt x="36" y="106"/>
                    </a:lnTo>
                    <a:lnTo>
                      <a:pt x="34" y="110"/>
                    </a:lnTo>
                    <a:lnTo>
                      <a:pt x="18" y="258"/>
                    </a:lnTo>
                    <a:lnTo>
                      <a:pt x="10" y="258"/>
                    </a:lnTo>
                    <a:lnTo>
                      <a:pt x="10" y="258"/>
                    </a:lnTo>
                    <a:lnTo>
                      <a:pt x="6" y="260"/>
                    </a:lnTo>
                    <a:lnTo>
                      <a:pt x="2" y="262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4"/>
                    </a:lnTo>
                    <a:lnTo>
                      <a:pt x="2" y="348"/>
                    </a:lnTo>
                    <a:lnTo>
                      <a:pt x="6" y="350"/>
                    </a:lnTo>
                    <a:lnTo>
                      <a:pt x="10" y="350"/>
                    </a:lnTo>
                    <a:lnTo>
                      <a:pt x="320" y="350"/>
                    </a:lnTo>
                    <a:lnTo>
                      <a:pt x="320" y="350"/>
                    </a:lnTo>
                    <a:lnTo>
                      <a:pt x="324" y="350"/>
                    </a:lnTo>
                    <a:lnTo>
                      <a:pt x="328" y="348"/>
                    </a:lnTo>
                    <a:lnTo>
                      <a:pt x="330" y="344"/>
                    </a:lnTo>
                    <a:lnTo>
                      <a:pt x="330" y="340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close/>
                    <a:moveTo>
                      <a:pt x="76" y="314"/>
                    </a:moveTo>
                    <a:lnTo>
                      <a:pt x="22" y="314"/>
                    </a:lnTo>
                    <a:lnTo>
                      <a:pt x="22" y="288"/>
                    </a:lnTo>
                    <a:lnTo>
                      <a:pt x="76" y="288"/>
                    </a:lnTo>
                    <a:lnTo>
                      <a:pt x="76" y="314"/>
                    </a:lnTo>
                    <a:close/>
                    <a:moveTo>
                      <a:pt x="154" y="314"/>
                    </a:moveTo>
                    <a:lnTo>
                      <a:pt x="100" y="314"/>
                    </a:lnTo>
                    <a:lnTo>
                      <a:pt x="100" y="288"/>
                    </a:lnTo>
                    <a:lnTo>
                      <a:pt x="154" y="288"/>
                    </a:lnTo>
                    <a:lnTo>
                      <a:pt x="154" y="314"/>
                    </a:lnTo>
                    <a:close/>
                    <a:moveTo>
                      <a:pt x="232" y="314"/>
                    </a:moveTo>
                    <a:lnTo>
                      <a:pt x="176" y="314"/>
                    </a:lnTo>
                    <a:lnTo>
                      <a:pt x="176" y="288"/>
                    </a:lnTo>
                    <a:lnTo>
                      <a:pt x="232" y="288"/>
                    </a:lnTo>
                    <a:lnTo>
                      <a:pt x="232" y="314"/>
                    </a:lnTo>
                    <a:close/>
                    <a:moveTo>
                      <a:pt x="308" y="314"/>
                    </a:moveTo>
                    <a:lnTo>
                      <a:pt x="254" y="314"/>
                    </a:lnTo>
                    <a:lnTo>
                      <a:pt x="254" y="288"/>
                    </a:lnTo>
                    <a:lnTo>
                      <a:pt x="308" y="288"/>
                    </a:lnTo>
                    <a:lnTo>
                      <a:pt x="308" y="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4118">
                  <a:defRPr/>
                </a:pPr>
                <a:endParaRPr lang="en-GB" sz="525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7" name="Group 110">
              <a:extLst>
                <a:ext uri="{FF2B5EF4-FFF2-40B4-BE49-F238E27FC236}">
                  <a16:creationId xmlns:a16="http://schemas.microsoft.com/office/drawing/2014/main" id="{395261EF-200A-A736-3E92-FE28B9709315}"/>
                </a:ext>
              </a:extLst>
            </p:cNvPr>
            <p:cNvGrpSpPr/>
            <p:nvPr/>
          </p:nvGrpSpPr>
          <p:grpSpPr>
            <a:xfrm>
              <a:off x="10587380" y="9036140"/>
              <a:ext cx="1213865" cy="1065666"/>
              <a:chOff x="1467520" y="2258092"/>
              <a:chExt cx="612000" cy="612000"/>
            </a:xfrm>
          </p:grpSpPr>
          <p:sp>
            <p:nvSpPr>
              <p:cNvPr id="63" name="Oval 111">
                <a:extLst>
                  <a:ext uri="{FF2B5EF4-FFF2-40B4-BE49-F238E27FC236}">
                    <a16:creationId xmlns:a16="http://schemas.microsoft.com/office/drawing/2014/main" id="{57658D1D-E426-5B65-766C-EA5BCF9B0BF3}"/>
                  </a:ext>
                </a:extLst>
              </p:cNvPr>
              <p:cNvSpPr/>
              <p:nvPr/>
            </p:nvSpPr>
            <p:spPr bwMode="ltGray">
              <a:xfrm>
                <a:off x="1467520" y="2258092"/>
                <a:ext cx="612000" cy="612000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4118">
                  <a:defRPr/>
                </a:pPr>
                <a:endParaRPr lang="en-GB" sz="52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64" name="Freeform 4958">
                <a:extLst>
                  <a:ext uri="{FF2B5EF4-FFF2-40B4-BE49-F238E27FC236}">
                    <a16:creationId xmlns:a16="http://schemas.microsoft.com/office/drawing/2014/main" id="{EF28292B-115A-B185-B66F-177D3C6DE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8809" y="2317369"/>
                <a:ext cx="500939" cy="488839"/>
              </a:xfrm>
              <a:custGeom>
                <a:avLst/>
                <a:gdLst>
                  <a:gd name="T0" fmla="*/ 294 w 414"/>
                  <a:gd name="T1" fmla="*/ 176 h 404"/>
                  <a:gd name="T2" fmla="*/ 272 w 414"/>
                  <a:gd name="T3" fmla="*/ 200 h 404"/>
                  <a:gd name="T4" fmla="*/ 272 w 414"/>
                  <a:gd name="T5" fmla="*/ 220 h 404"/>
                  <a:gd name="T6" fmla="*/ 294 w 414"/>
                  <a:gd name="T7" fmla="*/ 244 h 404"/>
                  <a:gd name="T8" fmla="*/ 286 w 414"/>
                  <a:gd name="T9" fmla="*/ 316 h 404"/>
                  <a:gd name="T10" fmla="*/ 244 w 414"/>
                  <a:gd name="T11" fmla="*/ 338 h 404"/>
                  <a:gd name="T12" fmla="*/ 212 w 414"/>
                  <a:gd name="T13" fmla="*/ 316 h 404"/>
                  <a:gd name="T14" fmla="*/ 170 w 414"/>
                  <a:gd name="T15" fmla="*/ 332 h 404"/>
                  <a:gd name="T16" fmla="*/ 112 w 414"/>
                  <a:gd name="T17" fmla="*/ 378 h 404"/>
                  <a:gd name="T18" fmla="*/ 128 w 414"/>
                  <a:gd name="T19" fmla="*/ 390 h 404"/>
                  <a:gd name="T20" fmla="*/ 174 w 414"/>
                  <a:gd name="T21" fmla="*/ 372 h 404"/>
                  <a:gd name="T22" fmla="*/ 212 w 414"/>
                  <a:gd name="T23" fmla="*/ 382 h 404"/>
                  <a:gd name="T24" fmla="*/ 244 w 414"/>
                  <a:gd name="T25" fmla="*/ 358 h 404"/>
                  <a:gd name="T26" fmla="*/ 302 w 414"/>
                  <a:gd name="T27" fmla="*/ 328 h 404"/>
                  <a:gd name="T28" fmla="*/ 314 w 414"/>
                  <a:gd name="T29" fmla="*/ 288 h 404"/>
                  <a:gd name="T30" fmla="*/ 336 w 414"/>
                  <a:gd name="T31" fmla="*/ 228 h 404"/>
                  <a:gd name="T32" fmla="*/ 414 w 414"/>
                  <a:gd name="T33" fmla="*/ 210 h 404"/>
                  <a:gd name="T34" fmla="*/ 330 w 414"/>
                  <a:gd name="T35" fmla="*/ 184 h 404"/>
                  <a:gd name="T36" fmla="*/ 200 w 414"/>
                  <a:gd name="T37" fmla="*/ 364 h 404"/>
                  <a:gd name="T38" fmla="*/ 186 w 414"/>
                  <a:gd name="T39" fmla="*/ 348 h 404"/>
                  <a:gd name="T40" fmla="*/ 200 w 414"/>
                  <a:gd name="T41" fmla="*/ 334 h 404"/>
                  <a:gd name="T42" fmla="*/ 216 w 414"/>
                  <a:gd name="T43" fmla="*/ 348 h 404"/>
                  <a:gd name="T44" fmla="*/ 200 w 414"/>
                  <a:gd name="T45" fmla="*/ 364 h 404"/>
                  <a:gd name="T46" fmla="*/ 334 w 414"/>
                  <a:gd name="T47" fmla="*/ 138 h 404"/>
                  <a:gd name="T48" fmla="*/ 16 w 414"/>
                  <a:gd name="T49" fmla="*/ 292 h 404"/>
                  <a:gd name="T50" fmla="*/ 46 w 414"/>
                  <a:gd name="T51" fmla="*/ 240 h 404"/>
                  <a:gd name="T52" fmla="*/ 80 w 414"/>
                  <a:gd name="T53" fmla="*/ 240 h 404"/>
                  <a:gd name="T54" fmla="*/ 120 w 414"/>
                  <a:gd name="T55" fmla="*/ 238 h 404"/>
                  <a:gd name="T56" fmla="*/ 168 w 414"/>
                  <a:gd name="T57" fmla="*/ 220 h 404"/>
                  <a:gd name="T58" fmla="*/ 136 w 414"/>
                  <a:gd name="T59" fmla="*/ 200 h 404"/>
                  <a:gd name="T60" fmla="*/ 120 w 414"/>
                  <a:gd name="T61" fmla="*/ 182 h 404"/>
                  <a:gd name="T62" fmla="*/ 86 w 414"/>
                  <a:gd name="T63" fmla="*/ 176 h 404"/>
                  <a:gd name="T64" fmla="*/ 62 w 414"/>
                  <a:gd name="T65" fmla="*/ 206 h 404"/>
                  <a:gd name="T66" fmla="*/ 16 w 414"/>
                  <a:gd name="T67" fmla="*/ 242 h 404"/>
                  <a:gd name="T68" fmla="*/ 6 w 414"/>
                  <a:gd name="T69" fmla="*/ 292 h 404"/>
                  <a:gd name="T70" fmla="*/ 104 w 414"/>
                  <a:gd name="T71" fmla="*/ 196 h 404"/>
                  <a:gd name="T72" fmla="*/ 112 w 414"/>
                  <a:gd name="T73" fmla="*/ 216 h 404"/>
                  <a:gd name="T74" fmla="*/ 92 w 414"/>
                  <a:gd name="T75" fmla="*/ 224 h 404"/>
                  <a:gd name="T76" fmla="*/ 84 w 414"/>
                  <a:gd name="T77" fmla="*/ 204 h 404"/>
                  <a:gd name="T78" fmla="*/ 108 w 414"/>
                  <a:gd name="T79" fmla="*/ 306 h 404"/>
                  <a:gd name="T80" fmla="*/ 124 w 414"/>
                  <a:gd name="T81" fmla="*/ 284 h 404"/>
                  <a:gd name="T82" fmla="*/ 184 w 414"/>
                  <a:gd name="T83" fmla="*/ 234 h 404"/>
                  <a:gd name="T84" fmla="*/ 212 w 414"/>
                  <a:gd name="T85" fmla="*/ 202 h 404"/>
                  <a:gd name="T86" fmla="*/ 180 w 414"/>
                  <a:gd name="T87" fmla="*/ 276 h 404"/>
                  <a:gd name="T88" fmla="*/ 108 w 414"/>
                  <a:gd name="T89" fmla="*/ 306 h 404"/>
                  <a:gd name="T90" fmla="*/ 212 w 414"/>
                  <a:gd name="T91" fmla="*/ 68 h 404"/>
                  <a:gd name="T92" fmla="*/ 236 w 414"/>
                  <a:gd name="T93" fmla="*/ 34 h 404"/>
                  <a:gd name="T94" fmla="*/ 222 w 414"/>
                  <a:gd name="T95" fmla="*/ 6 h 404"/>
                  <a:gd name="T96" fmla="*/ 194 w 414"/>
                  <a:gd name="T97" fmla="*/ 0 h 404"/>
                  <a:gd name="T98" fmla="*/ 168 w 414"/>
                  <a:gd name="T99" fmla="*/ 22 h 404"/>
                  <a:gd name="T100" fmla="*/ 174 w 414"/>
                  <a:gd name="T101" fmla="*/ 56 h 404"/>
                  <a:gd name="T102" fmla="*/ 202 w 414"/>
                  <a:gd name="T103" fmla="*/ 20 h 404"/>
                  <a:gd name="T104" fmla="*/ 216 w 414"/>
                  <a:gd name="T105" fmla="*/ 34 h 404"/>
                  <a:gd name="T106" fmla="*/ 202 w 414"/>
                  <a:gd name="T107" fmla="*/ 50 h 404"/>
                  <a:gd name="T108" fmla="*/ 186 w 414"/>
                  <a:gd name="T109" fmla="*/ 34 h 404"/>
                  <a:gd name="T110" fmla="*/ 202 w 414"/>
                  <a:gd name="T111" fmla="*/ 20 h 404"/>
                  <a:gd name="T112" fmla="*/ 2 w 414"/>
                  <a:gd name="T113" fmla="*/ 13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4" h="404">
                    <a:moveTo>
                      <a:pt x="314" y="176"/>
                    </a:moveTo>
                    <a:lnTo>
                      <a:pt x="314" y="30"/>
                    </a:lnTo>
                    <a:lnTo>
                      <a:pt x="314" y="30"/>
                    </a:lnTo>
                    <a:lnTo>
                      <a:pt x="294" y="20"/>
                    </a:lnTo>
                    <a:lnTo>
                      <a:pt x="294" y="176"/>
                    </a:lnTo>
                    <a:lnTo>
                      <a:pt x="294" y="176"/>
                    </a:lnTo>
                    <a:lnTo>
                      <a:pt x="286" y="180"/>
                    </a:lnTo>
                    <a:lnTo>
                      <a:pt x="280" y="184"/>
                    </a:lnTo>
                    <a:lnTo>
                      <a:pt x="274" y="192"/>
                    </a:lnTo>
                    <a:lnTo>
                      <a:pt x="272" y="200"/>
                    </a:lnTo>
                    <a:lnTo>
                      <a:pt x="232" y="200"/>
                    </a:lnTo>
                    <a:lnTo>
                      <a:pt x="232" y="202"/>
                    </a:lnTo>
                    <a:lnTo>
                      <a:pt x="232" y="202"/>
                    </a:lnTo>
                    <a:lnTo>
                      <a:pt x="230" y="220"/>
                    </a:lnTo>
                    <a:lnTo>
                      <a:pt x="272" y="220"/>
                    </a:lnTo>
                    <a:lnTo>
                      <a:pt x="272" y="220"/>
                    </a:lnTo>
                    <a:lnTo>
                      <a:pt x="274" y="228"/>
                    </a:lnTo>
                    <a:lnTo>
                      <a:pt x="280" y="234"/>
                    </a:lnTo>
                    <a:lnTo>
                      <a:pt x="286" y="240"/>
                    </a:lnTo>
                    <a:lnTo>
                      <a:pt x="294" y="244"/>
                    </a:lnTo>
                    <a:lnTo>
                      <a:pt x="294" y="288"/>
                    </a:lnTo>
                    <a:lnTo>
                      <a:pt x="294" y="288"/>
                    </a:lnTo>
                    <a:lnTo>
                      <a:pt x="294" y="298"/>
                    </a:lnTo>
                    <a:lnTo>
                      <a:pt x="290" y="308"/>
                    </a:lnTo>
                    <a:lnTo>
                      <a:pt x="286" y="316"/>
                    </a:lnTo>
                    <a:lnTo>
                      <a:pt x="280" y="324"/>
                    </a:lnTo>
                    <a:lnTo>
                      <a:pt x="272" y="330"/>
                    </a:lnTo>
                    <a:lnTo>
                      <a:pt x="264" y="334"/>
                    </a:lnTo>
                    <a:lnTo>
                      <a:pt x="254" y="338"/>
                    </a:lnTo>
                    <a:lnTo>
                      <a:pt x="244" y="338"/>
                    </a:lnTo>
                    <a:lnTo>
                      <a:pt x="234" y="338"/>
                    </a:lnTo>
                    <a:lnTo>
                      <a:pt x="234" y="338"/>
                    </a:lnTo>
                    <a:lnTo>
                      <a:pt x="230" y="328"/>
                    </a:lnTo>
                    <a:lnTo>
                      <a:pt x="222" y="320"/>
                    </a:lnTo>
                    <a:lnTo>
                      <a:pt x="212" y="316"/>
                    </a:lnTo>
                    <a:lnTo>
                      <a:pt x="200" y="314"/>
                    </a:lnTo>
                    <a:lnTo>
                      <a:pt x="200" y="314"/>
                    </a:lnTo>
                    <a:lnTo>
                      <a:pt x="188" y="316"/>
                    </a:lnTo>
                    <a:lnTo>
                      <a:pt x="178" y="322"/>
                    </a:lnTo>
                    <a:lnTo>
                      <a:pt x="170" y="33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46" y="350"/>
                    </a:lnTo>
                    <a:lnTo>
                      <a:pt x="128" y="362"/>
                    </a:lnTo>
                    <a:lnTo>
                      <a:pt x="112" y="378"/>
                    </a:lnTo>
                    <a:lnTo>
                      <a:pt x="100" y="396"/>
                    </a:lnTo>
                    <a:lnTo>
                      <a:pt x="100" y="396"/>
                    </a:lnTo>
                    <a:lnTo>
                      <a:pt x="118" y="404"/>
                    </a:lnTo>
                    <a:lnTo>
                      <a:pt x="118" y="404"/>
                    </a:lnTo>
                    <a:lnTo>
                      <a:pt x="128" y="390"/>
                    </a:lnTo>
                    <a:lnTo>
                      <a:pt x="140" y="378"/>
                    </a:lnTo>
                    <a:lnTo>
                      <a:pt x="152" y="370"/>
                    </a:lnTo>
                    <a:lnTo>
                      <a:pt x="168" y="362"/>
                    </a:lnTo>
                    <a:lnTo>
                      <a:pt x="168" y="362"/>
                    </a:lnTo>
                    <a:lnTo>
                      <a:pt x="174" y="372"/>
                    </a:lnTo>
                    <a:lnTo>
                      <a:pt x="182" y="378"/>
                    </a:lnTo>
                    <a:lnTo>
                      <a:pt x="190" y="382"/>
                    </a:lnTo>
                    <a:lnTo>
                      <a:pt x="200" y="384"/>
                    </a:lnTo>
                    <a:lnTo>
                      <a:pt x="200" y="384"/>
                    </a:lnTo>
                    <a:lnTo>
                      <a:pt x="212" y="382"/>
                    </a:lnTo>
                    <a:lnTo>
                      <a:pt x="222" y="378"/>
                    </a:lnTo>
                    <a:lnTo>
                      <a:pt x="230" y="370"/>
                    </a:lnTo>
                    <a:lnTo>
                      <a:pt x="234" y="358"/>
                    </a:lnTo>
                    <a:lnTo>
                      <a:pt x="244" y="358"/>
                    </a:lnTo>
                    <a:lnTo>
                      <a:pt x="244" y="358"/>
                    </a:lnTo>
                    <a:lnTo>
                      <a:pt x="258" y="358"/>
                    </a:lnTo>
                    <a:lnTo>
                      <a:pt x="272" y="354"/>
                    </a:lnTo>
                    <a:lnTo>
                      <a:pt x="284" y="346"/>
                    </a:lnTo>
                    <a:lnTo>
                      <a:pt x="294" y="338"/>
                    </a:lnTo>
                    <a:lnTo>
                      <a:pt x="302" y="328"/>
                    </a:lnTo>
                    <a:lnTo>
                      <a:pt x="310" y="316"/>
                    </a:lnTo>
                    <a:lnTo>
                      <a:pt x="314" y="302"/>
                    </a:lnTo>
                    <a:lnTo>
                      <a:pt x="314" y="288"/>
                    </a:lnTo>
                    <a:lnTo>
                      <a:pt x="314" y="288"/>
                    </a:lnTo>
                    <a:lnTo>
                      <a:pt x="314" y="288"/>
                    </a:lnTo>
                    <a:lnTo>
                      <a:pt x="314" y="244"/>
                    </a:lnTo>
                    <a:lnTo>
                      <a:pt x="314" y="244"/>
                    </a:lnTo>
                    <a:lnTo>
                      <a:pt x="324" y="240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38" y="220"/>
                    </a:lnTo>
                    <a:lnTo>
                      <a:pt x="414" y="220"/>
                    </a:lnTo>
                    <a:lnTo>
                      <a:pt x="414" y="220"/>
                    </a:lnTo>
                    <a:lnTo>
                      <a:pt x="414" y="210"/>
                    </a:lnTo>
                    <a:lnTo>
                      <a:pt x="414" y="210"/>
                    </a:lnTo>
                    <a:lnTo>
                      <a:pt x="414" y="200"/>
                    </a:lnTo>
                    <a:lnTo>
                      <a:pt x="338" y="200"/>
                    </a:lnTo>
                    <a:lnTo>
                      <a:pt x="338" y="200"/>
                    </a:lnTo>
                    <a:lnTo>
                      <a:pt x="336" y="192"/>
                    </a:lnTo>
                    <a:lnTo>
                      <a:pt x="330" y="184"/>
                    </a:lnTo>
                    <a:lnTo>
                      <a:pt x="324" y="180"/>
                    </a:lnTo>
                    <a:lnTo>
                      <a:pt x="314" y="176"/>
                    </a:lnTo>
                    <a:lnTo>
                      <a:pt x="314" y="176"/>
                    </a:lnTo>
                    <a:close/>
                    <a:moveTo>
                      <a:pt x="200" y="364"/>
                    </a:moveTo>
                    <a:lnTo>
                      <a:pt x="200" y="364"/>
                    </a:lnTo>
                    <a:lnTo>
                      <a:pt x="194" y="364"/>
                    </a:lnTo>
                    <a:lnTo>
                      <a:pt x="190" y="360"/>
                    </a:lnTo>
                    <a:lnTo>
                      <a:pt x="186" y="354"/>
                    </a:lnTo>
                    <a:lnTo>
                      <a:pt x="186" y="348"/>
                    </a:lnTo>
                    <a:lnTo>
                      <a:pt x="186" y="348"/>
                    </a:lnTo>
                    <a:lnTo>
                      <a:pt x="186" y="342"/>
                    </a:lnTo>
                    <a:lnTo>
                      <a:pt x="190" y="338"/>
                    </a:lnTo>
                    <a:lnTo>
                      <a:pt x="194" y="334"/>
                    </a:lnTo>
                    <a:lnTo>
                      <a:pt x="200" y="334"/>
                    </a:lnTo>
                    <a:lnTo>
                      <a:pt x="200" y="334"/>
                    </a:lnTo>
                    <a:lnTo>
                      <a:pt x="206" y="334"/>
                    </a:lnTo>
                    <a:lnTo>
                      <a:pt x="212" y="338"/>
                    </a:lnTo>
                    <a:lnTo>
                      <a:pt x="216" y="342"/>
                    </a:lnTo>
                    <a:lnTo>
                      <a:pt x="216" y="348"/>
                    </a:lnTo>
                    <a:lnTo>
                      <a:pt x="216" y="348"/>
                    </a:lnTo>
                    <a:lnTo>
                      <a:pt x="216" y="354"/>
                    </a:lnTo>
                    <a:lnTo>
                      <a:pt x="212" y="360"/>
                    </a:lnTo>
                    <a:lnTo>
                      <a:pt x="206" y="364"/>
                    </a:lnTo>
                    <a:lnTo>
                      <a:pt x="200" y="364"/>
                    </a:lnTo>
                    <a:lnTo>
                      <a:pt x="200" y="364"/>
                    </a:lnTo>
                    <a:close/>
                    <a:moveTo>
                      <a:pt x="334" y="118"/>
                    </a:moveTo>
                    <a:lnTo>
                      <a:pt x="394" y="118"/>
                    </a:lnTo>
                    <a:lnTo>
                      <a:pt x="394" y="118"/>
                    </a:lnTo>
                    <a:lnTo>
                      <a:pt x="402" y="138"/>
                    </a:lnTo>
                    <a:lnTo>
                      <a:pt x="334" y="138"/>
                    </a:lnTo>
                    <a:lnTo>
                      <a:pt x="334" y="118"/>
                    </a:lnTo>
                    <a:close/>
                    <a:moveTo>
                      <a:pt x="16" y="310"/>
                    </a:moveTo>
                    <a:lnTo>
                      <a:pt x="16" y="304"/>
                    </a:lnTo>
                    <a:lnTo>
                      <a:pt x="16" y="304"/>
                    </a:lnTo>
                    <a:lnTo>
                      <a:pt x="16" y="292"/>
                    </a:lnTo>
                    <a:lnTo>
                      <a:pt x="20" y="278"/>
                    </a:lnTo>
                    <a:lnTo>
                      <a:pt x="24" y="268"/>
                    </a:lnTo>
                    <a:lnTo>
                      <a:pt x="30" y="256"/>
                    </a:lnTo>
                    <a:lnTo>
                      <a:pt x="38" y="248"/>
                    </a:lnTo>
                    <a:lnTo>
                      <a:pt x="46" y="240"/>
                    </a:lnTo>
                    <a:lnTo>
                      <a:pt x="56" y="232"/>
                    </a:lnTo>
                    <a:lnTo>
                      <a:pt x="66" y="226"/>
                    </a:lnTo>
                    <a:lnTo>
                      <a:pt x="66" y="226"/>
                    </a:lnTo>
                    <a:lnTo>
                      <a:pt x="72" y="234"/>
                    </a:lnTo>
                    <a:lnTo>
                      <a:pt x="80" y="240"/>
                    </a:lnTo>
                    <a:lnTo>
                      <a:pt x="88" y="244"/>
                    </a:lnTo>
                    <a:lnTo>
                      <a:pt x="98" y="246"/>
                    </a:lnTo>
                    <a:lnTo>
                      <a:pt x="98" y="246"/>
                    </a:lnTo>
                    <a:lnTo>
                      <a:pt x="110" y="244"/>
                    </a:lnTo>
                    <a:lnTo>
                      <a:pt x="120" y="238"/>
                    </a:lnTo>
                    <a:lnTo>
                      <a:pt x="128" y="230"/>
                    </a:lnTo>
                    <a:lnTo>
                      <a:pt x="132" y="220"/>
                    </a:lnTo>
                    <a:lnTo>
                      <a:pt x="132" y="220"/>
                    </a:lnTo>
                    <a:lnTo>
                      <a:pt x="136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70" y="212"/>
                    </a:lnTo>
                    <a:lnTo>
                      <a:pt x="172" y="202"/>
                    </a:lnTo>
                    <a:lnTo>
                      <a:pt x="172" y="200"/>
                    </a:lnTo>
                    <a:lnTo>
                      <a:pt x="136" y="200"/>
                    </a:lnTo>
                    <a:lnTo>
                      <a:pt x="136" y="200"/>
                    </a:lnTo>
                    <a:lnTo>
                      <a:pt x="132" y="200"/>
                    </a:lnTo>
                    <a:lnTo>
                      <a:pt x="132" y="200"/>
                    </a:lnTo>
                    <a:lnTo>
                      <a:pt x="128" y="190"/>
                    </a:lnTo>
                    <a:lnTo>
                      <a:pt x="120" y="182"/>
                    </a:lnTo>
                    <a:lnTo>
                      <a:pt x="110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2" y="176"/>
                    </a:lnTo>
                    <a:lnTo>
                      <a:pt x="86" y="176"/>
                    </a:lnTo>
                    <a:lnTo>
                      <a:pt x="74" y="184"/>
                    </a:lnTo>
                    <a:lnTo>
                      <a:pt x="66" y="194"/>
                    </a:lnTo>
                    <a:lnTo>
                      <a:pt x="64" y="200"/>
                    </a:lnTo>
                    <a:lnTo>
                      <a:pt x="62" y="206"/>
                    </a:lnTo>
                    <a:lnTo>
                      <a:pt x="62" y="206"/>
                    </a:lnTo>
                    <a:lnTo>
                      <a:pt x="52" y="212"/>
                    </a:lnTo>
                    <a:lnTo>
                      <a:pt x="42" y="218"/>
                    </a:lnTo>
                    <a:lnTo>
                      <a:pt x="32" y="224"/>
                    </a:lnTo>
                    <a:lnTo>
                      <a:pt x="24" y="232"/>
                    </a:lnTo>
                    <a:lnTo>
                      <a:pt x="16" y="242"/>
                    </a:lnTo>
                    <a:lnTo>
                      <a:pt x="10" y="252"/>
                    </a:lnTo>
                    <a:lnTo>
                      <a:pt x="4" y="26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6" y="292"/>
                    </a:lnTo>
                    <a:lnTo>
                      <a:pt x="16" y="310"/>
                    </a:lnTo>
                    <a:lnTo>
                      <a:pt x="16" y="310"/>
                    </a:lnTo>
                    <a:close/>
                    <a:moveTo>
                      <a:pt x="98" y="194"/>
                    </a:moveTo>
                    <a:lnTo>
                      <a:pt x="98" y="194"/>
                    </a:lnTo>
                    <a:lnTo>
                      <a:pt x="104" y="196"/>
                    </a:lnTo>
                    <a:lnTo>
                      <a:pt x="110" y="198"/>
                    </a:lnTo>
                    <a:lnTo>
                      <a:pt x="112" y="204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0" y="220"/>
                    </a:lnTo>
                    <a:lnTo>
                      <a:pt x="104" y="224"/>
                    </a:lnTo>
                    <a:lnTo>
                      <a:pt x="98" y="226"/>
                    </a:lnTo>
                    <a:lnTo>
                      <a:pt x="98" y="226"/>
                    </a:lnTo>
                    <a:lnTo>
                      <a:pt x="92" y="224"/>
                    </a:lnTo>
                    <a:lnTo>
                      <a:pt x="88" y="220"/>
                    </a:lnTo>
                    <a:lnTo>
                      <a:pt x="84" y="216"/>
                    </a:lnTo>
                    <a:lnTo>
                      <a:pt x="82" y="210"/>
                    </a:lnTo>
                    <a:lnTo>
                      <a:pt x="82" y="210"/>
                    </a:lnTo>
                    <a:lnTo>
                      <a:pt x="84" y="204"/>
                    </a:lnTo>
                    <a:lnTo>
                      <a:pt x="88" y="198"/>
                    </a:lnTo>
                    <a:lnTo>
                      <a:pt x="92" y="196"/>
                    </a:lnTo>
                    <a:lnTo>
                      <a:pt x="98" y="194"/>
                    </a:lnTo>
                    <a:lnTo>
                      <a:pt x="98" y="194"/>
                    </a:lnTo>
                    <a:close/>
                    <a:moveTo>
                      <a:pt x="108" y="306"/>
                    </a:moveTo>
                    <a:lnTo>
                      <a:pt x="36" y="306"/>
                    </a:lnTo>
                    <a:lnTo>
                      <a:pt x="36" y="286"/>
                    </a:lnTo>
                    <a:lnTo>
                      <a:pt x="108" y="286"/>
                    </a:lnTo>
                    <a:lnTo>
                      <a:pt x="108" y="286"/>
                    </a:lnTo>
                    <a:lnTo>
                      <a:pt x="124" y="284"/>
                    </a:lnTo>
                    <a:lnTo>
                      <a:pt x="140" y="280"/>
                    </a:lnTo>
                    <a:lnTo>
                      <a:pt x="154" y="272"/>
                    </a:lnTo>
                    <a:lnTo>
                      <a:pt x="166" y="262"/>
                    </a:lnTo>
                    <a:lnTo>
                      <a:pt x="178" y="250"/>
                    </a:lnTo>
                    <a:lnTo>
                      <a:pt x="184" y="234"/>
                    </a:lnTo>
                    <a:lnTo>
                      <a:pt x="190" y="220"/>
                    </a:lnTo>
                    <a:lnTo>
                      <a:pt x="192" y="202"/>
                    </a:lnTo>
                    <a:lnTo>
                      <a:pt x="192" y="158"/>
                    </a:lnTo>
                    <a:lnTo>
                      <a:pt x="212" y="158"/>
                    </a:lnTo>
                    <a:lnTo>
                      <a:pt x="212" y="202"/>
                    </a:lnTo>
                    <a:lnTo>
                      <a:pt x="212" y="202"/>
                    </a:lnTo>
                    <a:lnTo>
                      <a:pt x="210" y="224"/>
                    </a:lnTo>
                    <a:lnTo>
                      <a:pt x="204" y="242"/>
                    </a:lnTo>
                    <a:lnTo>
                      <a:pt x="194" y="260"/>
                    </a:lnTo>
                    <a:lnTo>
                      <a:pt x="180" y="276"/>
                    </a:lnTo>
                    <a:lnTo>
                      <a:pt x="166" y="288"/>
                    </a:lnTo>
                    <a:lnTo>
                      <a:pt x="148" y="298"/>
                    </a:lnTo>
                    <a:lnTo>
                      <a:pt x="128" y="304"/>
                    </a:lnTo>
                    <a:lnTo>
                      <a:pt x="108" y="306"/>
                    </a:lnTo>
                    <a:lnTo>
                      <a:pt x="108" y="306"/>
                    </a:lnTo>
                    <a:close/>
                    <a:moveTo>
                      <a:pt x="192" y="68"/>
                    </a:moveTo>
                    <a:lnTo>
                      <a:pt x="192" y="98"/>
                    </a:lnTo>
                    <a:lnTo>
                      <a:pt x="212" y="98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22" y="64"/>
                    </a:lnTo>
                    <a:lnTo>
                      <a:pt x="230" y="56"/>
                    </a:lnTo>
                    <a:lnTo>
                      <a:pt x="236" y="46"/>
                    </a:lnTo>
                    <a:lnTo>
                      <a:pt x="236" y="34"/>
                    </a:lnTo>
                    <a:lnTo>
                      <a:pt x="236" y="34"/>
                    </a:lnTo>
                    <a:lnTo>
                      <a:pt x="236" y="28"/>
                    </a:lnTo>
                    <a:lnTo>
                      <a:pt x="234" y="22"/>
                    </a:lnTo>
                    <a:lnTo>
                      <a:pt x="230" y="16"/>
                    </a:lnTo>
                    <a:lnTo>
                      <a:pt x="226" y="10"/>
                    </a:lnTo>
                    <a:lnTo>
                      <a:pt x="222" y="6"/>
                    </a:lnTo>
                    <a:lnTo>
                      <a:pt x="216" y="2"/>
                    </a:lnTo>
                    <a:lnTo>
                      <a:pt x="208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94" y="0"/>
                    </a:lnTo>
                    <a:lnTo>
                      <a:pt x="188" y="2"/>
                    </a:lnTo>
                    <a:lnTo>
                      <a:pt x="182" y="6"/>
                    </a:lnTo>
                    <a:lnTo>
                      <a:pt x="176" y="10"/>
                    </a:lnTo>
                    <a:lnTo>
                      <a:pt x="172" y="16"/>
                    </a:lnTo>
                    <a:lnTo>
                      <a:pt x="168" y="22"/>
                    </a:lnTo>
                    <a:lnTo>
                      <a:pt x="166" y="28"/>
                    </a:lnTo>
                    <a:lnTo>
                      <a:pt x="166" y="34"/>
                    </a:lnTo>
                    <a:lnTo>
                      <a:pt x="166" y="34"/>
                    </a:lnTo>
                    <a:lnTo>
                      <a:pt x="168" y="46"/>
                    </a:lnTo>
                    <a:lnTo>
                      <a:pt x="174" y="56"/>
                    </a:lnTo>
                    <a:lnTo>
                      <a:pt x="182" y="64"/>
                    </a:lnTo>
                    <a:lnTo>
                      <a:pt x="192" y="68"/>
                    </a:lnTo>
                    <a:lnTo>
                      <a:pt x="192" y="68"/>
                    </a:lnTo>
                    <a:close/>
                    <a:moveTo>
                      <a:pt x="202" y="20"/>
                    </a:moveTo>
                    <a:lnTo>
                      <a:pt x="202" y="20"/>
                    </a:lnTo>
                    <a:lnTo>
                      <a:pt x="208" y="20"/>
                    </a:lnTo>
                    <a:lnTo>
                      <a:pt x="212" y="24"/>
                    </a:lnTo>
                    <a:lnTo>
                      <a:pt x="216" y="28"/>
                    </a:lnTo>
                    <a:lnTo>
                      <a:pt x="216" y="34"/>
                    </a:lnTo>
                    <a:lnTo>
                      <a:pt x="216" y="34"/>
                    </a:lnTo>
                    <a:lnTo>
                      <a:pt x="216" y="40"/>
                    </a:lnTo>
                    <a:lnTo>
                      <a:pt x="212" y="46"/>
                    </a:lnTo>
                    <a:lnTo>
                      <a:pt x="208" y="50"/>
                    </a:lnTo>
                    <a:lnTo>
                      <a:pt x="202" y="50"/>
                    </a:lnTo>
                    <a:lnTo>
                      <a:pt x="202" y="50"/>
                    </a:lnTo>
                    <a:lnTo>
                      <a:pt x="196" y="50"/>
                    </a:lnTo>
                    <a:lnTo>
                      <a:pt x="190" y="46"/>
                    </a:lnTo>
                    <a:lnTo>
                      <a:pt x="188" y="40"/>
                    </a:lnTo>
                    <a:lnTo>
                      <a:pt x="186" y="34"/>
                    </a:lnTo>
                    <a:lnTo>
                      <a:pt x="186" y="34"/>
                    </a:lnTo>
                    <a:lnTo>
                      <a:pt x="188" y="28"/>
                    </a:lnTo>
                    <a:lnTo>
                      <a:pt x="190" y="24"/>
                    </a:lnTo>
                    <a:lnTo>
                      <a:pt x="196" y="20"/>
                    </a:lnTo>
                    <a:lnTo>
                      <a:pt x="202" y="20"/>
                    </a:lnTo>
                    <a:lnTo>
                      <a:pt x="202" y="20"/>
                    </a:lnTo>
                    <a:close/>
                    <a:moveTo>
                      <a:pt x="10" y="118"/>
                    </a:moveTo>
                    <a:lnTo>
                      <a:pt x="274" y="118"/>
                    </a:lnTo>
                    <a:lnTo>
                      <a:pt x="274" y="138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10" y="118"/>
                    </a:lnTo>
                    <a:lnTo>
                      <a:pt x="10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4118">
                  <a:defRPr/>
                </a:pPr>
                <a:endParaRPr lang="en-GB" sz="525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8" name="Group 271">
              <a:extLst>
                <a:ext uri="{FF2B5EF4-FFF2-40B4-BE49-F238E27FC236}">
                  <a16:creationId xmlns:a16="http://schemas.microsoft.com/office/drawing/2014/main" id="{CB465BA3-4B8A-A6FA-3996-EB67E7F545F6}"/>
                </a:ext>
              </a:extLst>
            </p:cNvPr>
            <p:cNvGrpSpPr/>
            <p:nvPr/>
          </p:nvGrpSpPr>
          <p:grpSpPr>
            <a:xfrm>
              <a:off x="8405776" y="9036140"/>
              <a:ext cx="1213865" cy="1065666"/>
              <a:chOff x="6623805" y="4690710"/>
              <a:chExt cx="633076" cy="612000"/>
            </a:xfrm>
          </p:grpSpPr>
          <p:sp>
            <p:nvSpPr>
              <p:cNvPr id="61" name="Oval 272">
                <a:extLst>
                  <a:ext uri="{FF2B5EF4-FFF2-40B4-BE49-F238E27FC236}">
                    <a16:creationId xmlns:a16="http://schemas.microsoft.com/office/drawing/2014/main" id="{BE41C15D-8702-8C7D-4869-11CC0DB9C715}"/>
                  </a:ext>
                </a:extLst>
              </p:cNvPr>
              <p:cNvSpPr/>
              <p:nvPr/>
            </p:nvSpPr>
            <p:spPr bwMode="ltGray">
              <a:xfrm>
                <a:off x="6644881" y="4690710"/>
                <a:ext cx="612000" cy="612000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40">
                  <a:defRPr/>
                </a:pPr>
                <a:endParaRPr lang="en-GB" sz="67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62" name="Freeform 4830">
                <a:extLst>
                  <a:ext uri="{FF2B5EF4-FFF2-40B4-BE49-F238E27FC236}">
                    <a16:creationId xmlns:a16="http://schemas.microsoft.com/office/drawing/2014/main" id="{0F48638D-C65D-A183-25C9-470A878978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3805" y="4739109"/>
                <a:ext cx="612869" cy="490295"/>
              </a:xfrm>
              <a:custGeom>
                <a:avLst/>
                <a:gdLst>
                  <a:gd name="T0" fmla="*/ 478 w 500"/>
                  <a:gd name="T1" fmla="*/ 164 h 400"/>
                  <a:gd name="T2" fmla="*/ 422 w 500"/>
                  <a:gd name="T3" fmla="*/ 150 h 400"/>
                  <a:gd name="T4" fmla="*/ 374 w 500"/>
                  <a:gd name="T5" fmla="*/ 120 h 400"/>
                  <a:gd name="T6" fmla="*/ 358 w 500"/>
                  <a:gd name="T7" fmla="*/ 106 h 400"/>
                  <a:gd name="T8" fmla="*/ 356 w 500"/>
                  <a:gd name="T9" fmla="*/ 104 h 400"/>
                  <a:gd name="T10" fmla="*/ 260 w 500"/>
                  <a:gd name="T11" fmla="*/ 8 h 400"/>
                  <a:gd name="T12" fmla="*/ 260 w 500"/>
                  <a:gd name="T13" fmla="*/ 6 h 400"/>
                  <a:gd name="T14" fmla="*/ 256 w 500"/>
                  <a:gd name="T15" fmla="*/ 4 h 400"/>
                  <a:gd name="T16" fmla="*/ 256 w 500"/>
                  <a:gd name="T17" fmla="*/ 2 h 400"/>
                  <a:gd name="T18" fmla="*/ 252 w 500"/>
                  <a:gd name="T19" fmla="*/ 0 h 400"/>
                  <a:gd name="T20" fmla="*/ 252 w 500"/>
                  <a:gd name="T21" fmla="*/ 0 h 400"/>
                  <a:gd name="T22" fmla="*/ 248 w 500"/>
                  <a:gd name="T23" fmla="*/ 0 h 400"/>
                  <a:gd name="T24" fmla="*/ 248 w 500"/>
                  <a:gd name="T25" fmla="*/ 0 h 400"/>
                  <a:gd name="T26" fmla="*/ 244 w 500"/>
                  <a:gd name="T27" fmla="*/ 2 h 400"/>
                  <a:gd name="T28" fmla="*/ 244 w 500"/>
                  <a:gd name="T29" fmla="*/ 4 h 400"/>
                  <a:gd name="T30" fmla="*/ 240 w 500"/>
                  <a:gd name="T31" fmla="*/ 6 h 400"/>
                  <a:gd name="T32" fmla="*/ 214 w 500"/>
                  <a:gd name="T33" fmla="*/ 102 h 400"/>
                  <a:gd name="T34" fmla="*/ 144 w 500"/>
                  <a:gd name="T35" fmla="*/ 104 h 400"/>
                  <a:gd name="T36" fmla="*/ 142 w 500"/>
                  <a:gd name="T37" fmla="*/ 106 h 400"/>
                  <a:gd name="T38" fmla="*/ 126 w 500"/>
                  <a:gd name="T39" fmla="*/ 120 h 400"/>
                  <a:gd name="T40" fmla="*/ 78 w 500"/>
                  <a:gd name="T41" fmla="*/ 150 h 400"/>
                  <a:gd name="T42" fmla="*/ 22 w 500"/>
                  <a:gd name="T43" fmla="*/ 164 h 400"/>
                  <a:gd name="T44" fmla="*/ 0 w 500"/>
                  <a:gd name="T45" fmla="*/ 186 h 400"/>
                  <a:gd name="T46" fmla="*/ 0 w 500"/>
                  <a:gd name="T47" fmla="*/ 186 h 400"/>
                  <a:gd name="T48" fmla="*/ 20 w 500"/>
                  <a:gd name="T49" fmla="*/ 184 h 400"/>
                  <a:gd name="T50" fmla="*/ 80 w 500"/>
                  <a:gd name="T51" fmla="*/ 170 h 400"/>
                  <a:gd name="T52" fmla="*/ 134 w 500"/>
                  <a:gd name="T53" fmla="*/ 140 h 400"/>
                  <a:gd name="T54" fmla="*/ 138 w 500"/>
                  <a:gd name="T55" fmla="*/ 388 h 400"/>
                  <a:gd name="T56" fmla="*/ 140 w 500"/>
                  <a:gd name="T57" fmla="*/ 394 h 400"/>
                  <a:gd name="T58" fmla="*/ 146 w 500"/>
                  <a:gd name="T59" fmla="*/ 400 h 400"/>
                  <a:gd name="T60" fmla="*/ 154 w 500"/>
                  <a:gd name="T61" fmla="*/ 398 h 400"/>
                  <a:gd name="T62" fmla="*/ 250 w 500"/>
                  <a:gd name="T63" fmla="*/ 322 h 400"/>
                  <a:gd name="T64" fmla="*/ 342 w 500"/>
                  <a:gd name="T65" fmla="*/ 392 h 400"/>
                  <a:gd name="T66" fmla="*/ 352 w 500"/>
                  <a:gd name="T67" fmla="*/ 400 h 400"/>
                  <a:gd name="T68" fmla="*/ 358 w 500"/>
                  <a:gd name="T69" fmla="*/ 398 h 400"/>
                  <a:gd name="T70" fmla="*/ 362 w 500"/>
                  <a:gd name="T71" fmla="*/ 388 h 400"/>
                  <a:gd name="T72" fmla="*/ 350 w 500"/>
                  <a:gd name="T73" fmla="*/ 126 h 400"/>
                  <a:gd name="T74" fmla="*/ 402 w 500"/>
                  <a:gd name="T75" fmla="*/ 162 h 400"/>
                  <a:gd name="T76" fmla="*/ 458 w 500"/>
                  <a:gd name="T77" fmla="*/ 182 h 400"/>
                  <a:gd name="T78" fmla="*/ 500 w 500"/>
                  <a:gd name="T79" fmla="*/ 186 h 400"/>
                  <a:gd name="T80" fmla="*/ 500 w 500"/>
                  <a:gd name="T81" fmla="*/ 186 h 400"/>
                  <a:gd name="T82" fmla="*/ 498 w 500"/>
                  <a:gd name="T83" fmla="*/ 166 h 400"/>
                  <a:gd name="T84" fmla="*/ 282 w 500"/>
                  <a:gd name="T85" fmla="*/ 166 h 400"/>
                  <a:gd name="T86" fmla="*/ 250 w 500"/>
                  <a:gd name="T87" fmla="*/ 220 h 400"/>
                  <a:gd name="T88" fmla="*/ 280 w 500"/>
                  <a:gd name="T89" fmla="*/ 202 h 400"/>
                  <a:gd name="T90" fmla="*/ 236 w 500"/>
                  <a:gd name="T91" fmla="*/ 102 h 400"/>
                  <a:gd name="T92" fmla="*/ 270 w 500"/>
                  <a:gd name="T93" fmla="*/ 122 h 400"/>
                  <a:gd name="T94" fmla="*/ 224 w 500"/>
                  <a:gd name="T95" fmla="*/ 146 h 400"/>
                  <a:gd name="T96" fmla="*/ 230 w 500"/>
                  <a:gd name="T97" fmla="*/ 172 h 400"/>
                  <a:gd name="T98" fmla="*/ 184 w 500"/>
                  <a:gd name="T99" fmla="*/ 122 h 400"/>
                  <a:gd name="T100" fmla="*/ 184 w 500"/>
                  <a:gd name="T101" fmla="*/ 122 h 400"/>
                  <a:gd name="T102" fmla="*/ 196 w 500"/>
                  <a:gd name="T103" fmla="*/ 250 h 400"/>
                  <a:gd name="T104" fmla="*/ 186 w 500"/>
                  <a:gd name="T105" fmla="*/ 286 h 400"/>
                  <a:gd name="T106" fmla="*/ 200 w 500"/>
                  <a:gd name="T107" fmla="*/ 272 h 400"/>
                  <a:gd name="T108" fmla="*/ 250 w 500"/>
                  <a:gd name="T109" fmla="*/ 300 h 400"/>
                  <a:gd name="T110" fmla="*/ 270 w 500"/>
                  <a:gd name="T111" fmla="*/ 312 h 400"/>
                  <a:gd name="T112" fmla="*/ 304 w 500"/>
                  <a:gd name="T113" fmla="*/ 250 h 400"/>
                  <a:gd name="T114" fmla="*/ 304 w 500"/>
                  <a:gd name="T115" fmla="*/ 250 h 400"/>
                  <a:gd name="T116" fmla="*/ 316 w 500"/>
                  <a:gd name="T117" fmla="*/ 12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0" h="400">
                    <a:moveTo>
                      <a:pt x="498" y="166"/>
                    </a:moveTo>
                    <a:lnTo>
                      <a:pt x="498" y="166"/>
                    </a:lnTo>
                    <a:lnTo>
                      <a:pt x="478" y="164"/>
                    </a:lnTo>
                    <a:lnTo>
                      <a:pt x="460" y="162"/>
                    </a:lnTo>
                    <a:lnTo>
                      <a:pt x="440" y="156"/>
                    </a:lnTo>
                    <a:lnTo>
                      <a:pt x="422" y="150"/>
                    </a:lnTo>
                    <a:lnTo>
                      <a:pt x="406" y="142"/>
                    </a:lnTo>
                    <a:lnTo>
                      <a:pt x="388" y="130"/>
                    </a:lnTo>
                    <a:lnTo>
                      <a:pt x="374" y="120"/>
                    </a:lnTo>
                    <a:lnTo>
                      <a:pt x="358" y="106"/>
                    </a:lnTo>
                    <a:lnTo>
                      <a:pt x="358" y="106"/>
                    </a:lnTo>
                    <a:lnTo>
                      <a:pt x="358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286" y="102"/>
                    </a:lnTo>
                    <a:lnTo>
                      <a:pt x="260" y="8"/>
                    </a:lnTo>
                    <a:lnTo>
                      <a:pt x="260" y="8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4" y="4"/>
                    </a:lnTo>
                    <a:lnTo>
                      <a:pt x="244" y="4"/>
                    </a:lnTo>
                    <a:lnTo>
                      <a:pt x="242" y="4"/>
                    </a:lnTo>
                    <a:lnTo>
                      <a:pt x="242" y="4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8"/>
                    </a:lnTo>
                    <a:lnTo>
                      <a:pt x="214" y="102"/>
                    </a:lnTo>
                    <a:lnTo>
                      <a:pt x="148" y="102"/>
                    </a:lnTo>
                    <a:lnTo>
                      <a:pt x="148" y="102"/>
                    </a:lnTo>
                    <a:lnTo>
                      <a:pt x="144" y="104"/>
                    </a:lnTo>
                    <a:lnTo>
                      <a:pt x="144" y="104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26" y="120"/>
                    </a:lnTo>
                    <a:lnTo>
                      <a:pt x="112" y="130"/>
                    </a:lnTo>
                    <a:lnTo>
                      <a:pt x="94" y="142"/>
                    </a:lnTo>
                    <a:lnTo>
                      <a:pt x="78" y="150"/>
                    </a:lnTo>
                    <a:lnTo>
                      <a:pt x="60" y="156"/>
                    </a:lnTo>
                    <a:lnTo>
                      <a:pt x="40" y="162"/>
                    </a:lnTo>
                    <a:lnTo>
                      <a:pt x="22" y="164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0" y="184"/>
                    </a:lnTo>
                    <a:lnTo>
                      <a:pt x="40" y="182"/>
                    </a:lnTo>
                    <a:lnTo>
                      <a:pt x="60" y="176"/>
                    </a:lnTo>
                    <a:lnTo>
                      <a:pt x="80" y="170"/>
                    </a:lnTo>
                    <a:lnTo>
                      <a:pt x="98" y="162"/>
                    </a:lnTo>
                    <a:lnTo>
                      <a:pt x="116" y="152"/>
                    </a:lnTo>
                    <a:lnTo>
                      <a:pt x="134" y="140"/>
                    </a:lnTo>
                    <a:lnTo>
                      <a:pt x="150" y="126"/>
                    </a:lnTo>
                    <a:lnTo>
                      <a:pt x="200" y="156"/>
                    </a:lnTo>
                    <a:lnTo>
                      <a:pt x="138" y="388"/>
                    </a:lnTo>
                    <a:lnTo>
                      <a:pt x="138" y="388"/>
                    </a:lnTo>
                    <a:lnTo>
                      <a:pt x="138" y="392"/>
                    </a:lnTo>
                    <a:lnTo>
                      <a:pt x="140" y="394"/>
                    </a:lnTo>
                    <a:lnTo>
                      <a:pt x="142" y="398"/>
                    </a:lnTo>
                    <a:lnTo>
                      <a:pt x="146" y="400"/>
                    </a:lnTo>
                    <a:lnTo>
                      <a:pt x="146" y="400"/>
                    </a:lnTo>
                    <a:lnTo>
                      <a:pt x="148" y="400"/>
                    </a:lnTo>
                    <a:lnTo>
                      <a:pt x="148" y="400"/>
                    </a:lnTo>
                    <a:lnTo>
                      <a:pt x="154" y="398"/>
                    </a:lnTo>
                    <a:lnTo>
                      <a:pt x="158" y="392"/>
                    </a:lnTo>
                    <a:lnTo>
                      <a:pt x="164" y="372"/>
                    </a:lnTo>
                    <a:lnTo>
                      <a:pt x="250" y="322"/>
                    </a:lnTo>
                    <a:lnTo>
                      <a:pt x="336" y="372"/>
                    </a:lnTo>
                    <a:lnTo>
                      <a:pt x="342" y="392"/>
                    </a:lnTo>
                    <a:lnTo>
                      <a:pt x="342" y="392"/>
                    </a:lnTo>
                    <a:lnTo>
                      <a:pt x="346" y="398"/>
                    </a:lnTo>
                    <a:lnTo>
                      <a:pt x="352" y="400"/>
                    </a:lnTo>
                    <a:lnTo>
                      <a:pt x="352" y="400"/>
                    </a:lnTo>
                    <a:lnTo>
                      <a:pt x="354" y="400"/>
                    </a:lnTo>
                    <a:lnTo>
                      <a:pt x="354" y="400"/>
                    </a:lnTo>
                    <a:lnTo>
                      <a:pt x="358" y="398"/>
                    </a:lnTo>
                    <a:lnTo>
                      <a:pt x="360" y="394"/>
                    </a:lnTo>
                    <a:lnTo>
                      <a:pt x="362" y="392"/>
                    </a:lnTo>
                    <a:lnTo>
                      <a:pt x="362" y="388"/>
                    </a:lnTo>
                    <a:lnTo>
                      <a:pt x="300" y="15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66" y="140"/>
                    </a:lnTo>
                    <a:lnTo>
                      <a:pt x="384" y="152"/>
                    </a:lnTo>
                    <a:lnTo>
                      <a:pt x="402" y="162"/>
                    </a:lnTo>
                    <a:lnTo>
                      <a:pt x="420" y="170"/>
                    </a:lnTo>
                    <a:lnTo>
                      <a:pt x="438" y="176"/>
                    </a:lnTo>
                    <a:lnTo>
                      <a:pt x="458" y="182"/>
                    </a:lnTo>
                    <a:lnTo>
                      <a:pt x="480" y="184"/>
                    </a:lnTo>
                    <a:lnTo>
                      <a:pt x="500" y="186"/>
                    </a:lnTo>
                    <a:lnTo>
                      <a:pt x="500" y="186"/>
                    </a:lnTo>
                    <a:lnTo>
                      <a:pt x="500" y="186"/>
                    </a:lnTo>
                    <a:lnTo>
                      <a:pt x="500" y="186"/>
                    </a:lnTo>
                    <a:lnTo>
                      <a:pt x="500" y="186"/>
                    </a:lnTo>
                    <a:lnTo>
                      <a:pt x="500" y="186"/>
                    </a:lnTo>
                    <a:lnTo>
                      <a:pt x="498" y="166"/>
                    </a:lnTo>
                    <a:lnTo>
                      <a:pt x="498" y="166"/>
                    </a:lnTo>
                    <a:close/>
                    <a:moveTo>
                      <a:pt x="286" y="182"/>
                    </a:moveTo>
                    <a:lnTo>
                      <a:pt x="270" y="172"/>
                    </a:lnTo>
                    <a:lnTo>
                      <a:pt x="282" y="166"/>
                    </a:lnTo>
                    <a:lnTo>
                      <a:pt x="286" y="182"/>
                    </a:lnTo>
                    <a:close/>
                    <a:moveTo>
                      <a:pt x="280" y="202"/>
                    </a:moveTo>
                    <a:lnTo>
                      <a:pt x="250" y="220"/>
                    </a:lnTo>
                    <a:lnTo>
                      <a:pt x="220" y="202"/>
                    </a:lnTo>
                    <a:lnTo>
                      <a:pt x="250" y="184"/>
                    </a:lnTo>
                    <a:lnTo>
                      <a:pt x="280" y="202"/>
                    </a:lnTo>
                    <a:close/>
                    <a:moveTo>
                      <a:pt x="250" y="50"/>
                    </a:moveTo>
                    <a:lnTo>
                      <a:pt x="264" y="102"/>
                    </a:lnTo>
                    <a:lnTo>
                      <a:pt x="236" y="102"/>
                    </a:lnTo>
                    <a:lnTo>
                      <a:pt x="250" y="50"/>
                    </a:lnTo>
                    <a:close/>
                    <a:moveTo>
                      <a:pt x="230" y="122"/>
                    </a:moveTo>
                    <a:lnTo>
                      <a:pt x="270" y="122"/>
                    </a:lnTo>
                    <a:lnTo>
                      <a:pt x="276" y="146"/>
                    </a:lnTo>
                    <a:lnTo>
                      <a:pt x="250" y="162"/>
                    </a:lnTo>
                    <a:lnTo>
                      <a:pt x="224" y="146"/>
                    </a:lnTo>
                    <a:lnTo>
                      <a:pt x="230" y="122"/>
                    </a:lnTo>
                    <a:close/>
                    <a:moveTo>
                      <a:pt x="218" y="166"/>
                    </a:moveTo>
                    <a:lnTo>
                      <a:pt x="230" y="172"/>
                    </a:lnTo>
                    <a:lnTo>
                      <a:pt x="214" y="182"/>
                    </a:lnTo>
                    <a:lnTo>
                      <a:pt x="218" y="166"/>
                    </a:lnTo>
                    <a:close/>
                    <a:moveTo>
                      <a:pt x="184" y="122"/>
                    </a:moveTo>
                    <a:lnTo>
                      <a:pt x="210" y="122"/>
                    </a:lnTo>
                    <a:lnTo>
                      <a:pt x="206" y="136"/>
                    </a:lnTo>
                    <a:lnTo>
                      <a:pt x="184" y="122"/>
                    </a:lnTo>
                    <a:close/>
                    <a:moveTo>
                      <a:pt x="206" y="216"/>
                    </a:moveTo>
                    <a:lnTo>
                      <a:pt x="230" y="232"/>
                    </a:lnTo>
                    <a:lnTo>
                      <a:pt x="196" y="250"/>
                    </a:lnTo>
                    <a:lnTo>
                      <a:pt x="206" y="216"/>
                    </a:lnTo>
                    <a:close/>
                    <a:moveTo>
                      <a:pt x="170" y="346"/>
                    </a:moveTo>
                    <a:lnTo>
                      <a:pt x="186" y="286"/>
                    </a:lnTo>
                    <a:lnTo>
                      <a:pt x="230" y="312"/>
                    </a:lnTo>
                    <a:lnTo>
                      <a:pt x="170" y="346"/>
                    </a:lnTo>
                    <a:close/>
                    <a:moveTo>
                      <a:pt x="200" y="272"/>
                    </a:moveTo>
                    <a:lnTo>
                      <a:pt x="250" y="242"/>
                    </a:lnTo>
                    <a:lnTo>
                      <a:pt x="300" y="272"/>
                    </a:lnTo>
                    <a:lnTo>
                      <a:pt x="250" y="300"/>
                    </a:lnTo>
                    <a:lnTo>
                      <a:pt x="200" y="272"/>
                    </a:lnTo>
                    <a:close/>
                    <a:moveTo>
                      <a:pt x="330" y="346"/>
                    </a:moveTo>
                    <a:lnTo>
                      <a:pt x="270" y="312"/>
                    </a:lnTo>
                    <a:lnTo>
                      <a:pt x="314" y="286"/>
                    </a:lnTo>
                    <a:lnTo>
                      <a:pt x="330" y="346"/>
                    </a:lnTo>
                    <a:close/>
                    <a:moveTo>
                      <a:pt x="304" y="250"/>
                    </a:moveTo>
                    <a:lnTo>
                      <a:pt x="270" y="232"/>
                    </a:lnTo>
                    <a:lnTo>
                      <a:pt x="294" y="216"/>
                    </a:lnTo>
                    <a:lnTo>
                      <a:pt x="304" y="250"/>
                    </a:lnTo>
                    <a:close/>
                    <a:moveTo>
                      <a:pt x="294" y="136"/>
                    </a:moveTo>
                    <a:lnTo>
                      <a:pt x="290" y="122"/>
                    </a:lnTo>
                    <a:lnTo>
                      <a:pt x="316" y="122"/>
                    </a:lnTo>
                    <a:lnTo>
                      <a:pt x="294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>
                  <a:defRPr/>
                </a:pPr>
                <a:endParaRPr lang="en-GB" sz="67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BDA0E221-FD1F-D043-A86F-9C8CDC007D25}"/>
                </a:ext>
              </a:extLst>
            </p:cNvPr>
            <p:cNvGrpSpPr/>
            <p:nvPr/>
          </p:nvGrpSpPr>
          <p:grpSpPr>
            <a:xfrm>
              <a:off x="14278277" y="9036140"/>
              <a:ext cx="1213865" cy="1065666"/>
              <a:chOff x="20795544" y="5823216"/>
              <a:chExt cx="1494000" cy="1423737"/>
            </a:xfrm>
          </p:grpSpPr>
          <p:sp>
            <p:nvSpPr>
              <p:cNvPr id="59" name="Oval 108">
                <a:extLst>
                  <a:ext uri="{FF2B5EF4-FFF2-40B4-BE49-F238E27FC236}">
                    <a16:creationId xmlns:a16="http://schemas.microsoft.com/office/drawing/2014/main" id="{12F0A408-016F-6CE8-29F8-71FACF24628B}"/>
                  </a:ext>
                </a:extLst>
              </p:cNvPr>
              <p:cNvSpPr/>
              <p:nvPr/>
            </p:nvSpPr>
            <p:spPr bwMode="ltGray">
              <a:xfrm>
                <a:off x="20795544" y="5823216"/>
                <a:ext cx="1494000" cy="1423737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4118">
                  <a:defRPr/>
                </a:pPr>
                <a:endParaRPr lang="en-GB" sz="52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pic>
            <p:nvPicPr>
              <p:cNvPr id="60" name="Picture 2" descr="Sigle voiture électrique - Marquage au sol thermocollé - Geveko Markings">
                <a:extLst>
                  <a:ext uri="{FF2B5EF4-FFF2-40B4-BE49-F238E27FC236}">
                    <a16:creationId xmlns:a16="http://schemas.microsoft.com/office/drawing/2014/main" id="{5013FBE8-DA84-CFC5-A0F5-0A055BEAC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clrChange>
                  <a:clrFrom>
                    <a:srgbClr val="313131"/>
                  </a:clrFrom>
                  <a:clrTo>
                    <a:srgbClr val="31313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7" t="24709" r="6915" b="27959"/>
              <a:stretch/>
            </p:blipFill>
            <p:spPr bwMode="auto">
              <a:xfrm>
                <a:off x="20935813" y="6092462"/>
                <a:ext cx="1261643" cy="736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7A7A766B-9D98-8270-5E1F-24FB8D99A36B}"/>
                </a:ext>
              </a:extLst>
            </p:cNvPr>
            <p:cNvGrpSpPr/>
            <p:nvPr/>
          </p:nvGrpSpPr>
          <p:grpSpPr>
            <a:xfrm>
              <a:off x="6381498" y="9036140"/>
              <a:ext cx="1213865" cy="1065666"/>
              <a:chOff x="7303833" y="8024410"/>
              <a:chExt cx="1488879" cy="1549566"/>
            </a:xfrm>
          </p:grpSpPr>
          <p:sp>
            <p:nvSpPr>
              <p:cNvPr id="57" name="Oval 272">
                <a:extLst>
                  <a:ext uri="{FF2B5EF4-FFF2-40B4-BE49-F238E27FC236}">
                    <a16:creationId xmlns:a16="http://schemas.microsoft.com/office/drawing/2014/main" id="{50F1BA5A-CD30-33EA-3B9D-0D0DD9F5C1F5}"/>
                  </a:ext>
                </a:extLst>
              </p:cNvPr>
              <p:cNvSpPr/>
              <p:nvPr/>
            </p:nvSpPr>
            <p:spPr bwMode="ltGray">
              <a:xfrm>
                <a:off x="7303833" y="8024410"/>
                <a:ext cx="1488879" cy="1549566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40">
                  <a:defRPr/>
                </a:pPr>
                <a:endParaRPr lang="en-GB" sz="67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2CE72668-1ACD-0F68-2CB0-61394760D3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32782" t="40528" r="34168" b="24781"/>
              <a:stretch/>
            </p:blipFill>
            <p:spPr>
              <a:xfrm>
                <a:off x="7403825" y="8135998"/>
                <a:ext cx="1327999" cy="1393934"/>
              </a:xfrm>
              <a:prstGeom prst="flowChartConnector">
                <a:avLst/>
              </a:prstGeom>
            </p:spPr>
          </p:pic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BF99401F-91BD-2DEB-1428-5CCACDDD555C}"/>
                </a:ext>
              </a:extLst>
            </p:cNvPr>
            <p:cNvGrpSpPr/>
            <p:nvPr/>
          </p:nvGrpSpPr>
          <p:grpSpPr>
            <a:xfrm>
              <a:off x="16544753" y="9036140"/>
              <a:ext cx="1213865" cy="1065666"/>
              <a:chOff x="20408213" y="6487827"/>
              <a:chExt cx="1260000" cy="1260000"/>
            </a:xfrm>
          </p:grpSpPr>
          <p:sp>
            <p:nvSpPr>
              <p:cNvPr id="55" name="Oval 108">
                <a:extLst>
                  <a:ext uri="{FF2B5EF4-FFF2-40B4-BE49-F238E27FC236}">
                    <a16:creationId xmlns:a16="http://schemas.microsoft.com/office/drawing/2014/main" id="{CC39E25A-BA73-0E7E-4E84-6070AECDBCCE}"/>
                  </a:ext>
                </a:extLst>
              </p:cNvPr>
              <p:cNvSpPr/>
              <p:nvPr/>
            </p:nvSpPr>
            <p:spPr bwMode="ltGray">
              <a:xfrm>
                <a:off x="20408213" y="6487827"/>
                <a:ext cx="1260000" cy="1260000"/>
              </a:xfrm>
              <a:prstGeom prst="ellipse">
                <a:avLst/>
              </a:prstGeom>
              <a:solidFill>
                <a:srgbClr val="1F497D"/>
              </a:solidFill>
              <a:ln w="3175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4118">
                  <a:defRPr/>
                </a:pPr>
                <a:endParaRPr lang="en-GB" sz="525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91C4B15C-DF09-EBEC-D4D7-A882B172AE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041" t="5954" r="6760" b="7315"/>
              <a:stretch/>
            </p:blipFill>
            <p:spPr>
              <a:xfrm>
                <a:off x="20647007" y="6728721"/>
                <a:ext cx="782412" cy="778213"/>
              </a:xfrm>
              <a:prstGeom prst="rect">
                <a:avLst/>
              </a:prstGeom>
            </p:spPr>
          </p:pic>
        </p:grpSp>
        <p:cxnSp>
          <p:nvCxnSpPr>
            <p:cNvPr id="52" name="Connecteur : en angle 51">
              <a:extLst>
                <a:ext uri="{FF2B5EF4-FFF2-40B4-BE49-F238E27FC236}">
                  <a16:creationId xmlns:a16="http://schemas.microsoft.com/office/drawing/2014/main" id="{2F71B5F8-1D67-90E0-C748-167D720F470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38031" y="6178943"/>
              <a:ext cx="4214071" cy="1068470"/>
            </a:xfrm>
            <a:prstGeom prst="bentConnector3">
              <a:avLst>
                <a:gd name="adj1" fmla="val 99861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 : en angle 52">
              <a:extLst>
                <a:ext uri="{FF2B5EF4-FFF2-40B4-BE49-F238E27FC236}">
                  <a16:creationId xmlns:a16="http://schemas.microsoft.com/office/drawing/2014/main" id="{0169EC32-E17E-B4B4-D625-4BE3CEEDA8B6}"/>
                </a:ext>
              </a:extLst>
            </p:cNvPr>
            <p:cNvCxnSpPr>
              <a:cxnSpLocks/>
            </p:cNvCxnSpPr>
            <p:nvPr/>
          </p:nvCxnSpPr>
          <p:spPr>
            <a:xfrm>
              <a:off x="11374841" y="6178943"/>
              <a:ext cx="6061109" cy="1192624"/>
            </a:xfrm>
            <a:prstGeom prst="bentConnector3">
              <a:avLst>
                <a:gd name="adj1" fmla="val 101214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2EF0DFB1-DF61-CB55-791F-DA61E0293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4371" y="5354055"/>
              <a:ext cx="5171665" cy="3046323"/>
            </a:xfrm>
            <a:prstGeom prst="rect">
              <a:avLst/>
            </a:prstGeom>
          </p:spPr>
        </p:pic>
      </p:grpSp>
      <p:sp>
        <p:nvSpPr>
          <p:cNvPr id="105" name="ZoneTexte 104">
            <a:extLst>
              <a:ext uri="{FF2B5EF4-FFF2-40B4-BE49-F238E27FC236}">
                <a16:creationId xmlns:a16="http://schemas.microsoft.com/office/drawing/2014/main" id="{8902C543-D87A-9887-C328-DB4CA4184DED}"/>
              </a:ext>
            </a:extLst>
          </p:cNvPr>
          <p:cNvSpPr txBox="1"/>
          <p:nvPr/>
        </p:nvSpPr>
        <p:spPr>
          <a:xfrm>
            <a:off x="6114791" y="1059582"/>
            <a:ext cx="2911826" cy="384464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r>
              <a:rPr lang="fr-FR" sz="1200" b="1" dirty="0"/>
              <a:t>Ouverture dans les domaines :</a:t>
            </a:r>
          </a:p>
          <a:p>
            <a:endParaRPr lang="fr-F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de la recherche et du développement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des études et de l’ingénierie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des matériaux et de la chimie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d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es chargés d’affaires et expertis</a:t>
            </a:r>
            <a:r>
              <a:rPr lang="fr-FR" sz="1200" dirty="0"/>
              <a:t>es </a:t>
            </a:r>
            <a:endParaRPr lang="fr-FR" sz="12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de l’exploitation et de la maintenance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de l’information et les données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de la cybersécurité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des processus de fabrications et équipements industriels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de l’audit et du diagnostique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de la rénovation et installation dans le bâtiment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du conseil en dimensionnement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</a:pPr>
            <a:r>
              <a:rPr lang="fr-FR" sz="1200" dirty="0"/>
              <a:t>de la responsabilité sociétale</a:t>
            </a:r>
          </a:p>
          <a:p>
            <a:pPr defTabSz="685800" hangingPunct="0"/>
            <a:r>
              <a:rPr lang="fr-FR" sz="1200" dirty="0"/>
              <a:t>…</a:t>
            </a:r>
          </a:p>
          <a:p>
            <a:pPr>
              <a:spcBef>
                <a:spcPts val="750"/>
              </a:spcBef>
              <a:spcAft>
                <a:spcPts val="225"/>
              </a:spcAft>
              <a:buSzPct val="100000"/>
            </a:pPr>
            <a:r>
              <a:rPr lang="fr-FR" sz="1650" b="1" dirty="0">
                <a:solidFill>
                  <a:srgbClr val="7030A0"/>
                </a:solidFill>
              </a:rPr>
              <a:t>Via  CAP - MC -  Bac pro – BTS - BUT - Ingénieurs</a:t>
            </a:r>
          </a:p>
        </p:txBody>
      </p:sp>
    </p:spTree>
    <p:extLst>
      <p:ext uri="{BB962C8B-B14F-4D97-AF65-F5344CB8AC3E}">
        <p14:creationId xmlns:p14="http://schemas.microsoft.com/office/powerpoint/2010/main" val="123920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texte, Police, capture d’écran, Lilas&#10;&#10;Description générée automatiquement">
            <a:extLst>
              <a:ext uri="{FF2B5EF4-FFF2-40B4-BE49-F238E27FC236}">
                <a16:creationId xmlns:a16="http://schemas.microsoft.com/office/drawing/2014/main" id="{67A21771-0009-DCD2-9018-2545BA1B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926413"/>
            <a:ext cx="3812618" cy="781241"/>
          </a:xfrm>
          <a:prstGeom prst="rect">
            <a:avLst/>
          </a:prstGeom>
        </p:spPr>
      </p:pic>
      <p:pic>
        <p:nvPicPr>
          <p:cNvPr id="18" name="Image 17" descr="Une image contenant texte, Police&#10;&#10;Description générée automatiquement">
            <a:extLst>
              <a:ext uri="{FF2B5EF4-FFF2-40B4-BE49-F238E27FC236}">
                <a16:creationId xmlns:a16="http://schemas.microsoft.com/office/drawing/2014/main" id="{10430F5D-C1B6-6932-670D-7F62C9F8C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75" y="4731990"/>
            <a:ext cx="2495098" cy="4484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E3DB-C4DD-B511-4F33-A10ED01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3C1BEE8-617E-A9A6-8513-2DA56834FF92}"/>
              </a:ext>
            </a:extLst>
          </p:cNvPr>
          <p:cNvSpPr txBox="1">
            <a:spLocks/>
          </p:cNvSpPr>
          <p:nvPr/>
        </p:nvSpPr>
        <p:spPr>
          <a:xfrm>
            <a:off x="2699792" y="129102"/>
            <a:ext cx="4848278" cy="3936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Réseau thématique national (RTN)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D9E6D3-94BC-AF03-D0E2-00808FDB9AE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1395469" y="990796"/>
            <a:ext cx="4112635" cy="4231444"/>
          </a:xfrm>
          <a:prstGeom prst="rect">
            <a:avLst/>
          </a:prstGeom>
        </p:spPr>
      </p:pic>
      <p:sp>
        <p:nvSpPr>
          <p:cNvPr id="6" name="Sous-titre 1">
            <a:extLst>
              <a:ext uri="{FF2B5EF4-FFF2-40B4-BE49-F238E27FC236}">
                <a16:creationId xmlns:a16="http://schemas.microsoft.com/office/drawing/2014/main" id="{C523FBB4-13EE-09DA-E2D9-632980A3F748}"/>
              </a:ext>
            </a:extLst>
          </p:cNvPr>
          <p:cNvSpPr txBox="1">
            <a:spLocks/>
          </p:cNvSpPr>
          <p:nvPr/>
        </p:nvSpPr>
        <p:spPr>
          <a:xfrm>
            <a:off x="179512" y="1059582"/>
            <a:ext cx="3024336" cy="375684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Industrie verte et mobilité du futur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1. Mobilité, aéronautique, transports 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terrestres et maritimes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2. Matériaux, matériaux innovants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3. Systèmes innovants, mécatronique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4. Chimie et biotechnologies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Transition énergétique et ville durable 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5. Transition énergétique, éco-industrie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6. Infrastructures, bâtiment,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éco-construction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FF"/>
              </a:highlight>
              <a:uLnTx/>
              <a:uFillTx/>
              <a:latin typeface="+mn-lt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Tourisme alimentation saine et durable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7. Alimentaire, agro-alimentaire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8. Tourisme, gastronomie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Santé, autonomie et bien vieillir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9. Services à la personne, bien-être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Souveraineté numérique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10.Numérique, télécommunications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11.Services aux entreprises, logistiques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Création artistique et audiovisuelle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12.Création, design, audiovisuel</a:t>
            </a:r>
          </a:p>
        </p:txBody>
      </p:sp>
      <p:sp>
        <p:nvSpPr>
          <p:cNvPr id="7" name="Sous-titre 1">
            <a:extLst>
              <a:ext uri="{FF2B5EF4-FFF2-40B4-BE49-F238E27FC236}">
                <a16:creationId xmlns:a16="http://schemas.microsoft.com/office/drawing/2014/main" id="{361A7125-9B8B-E555-EA56-673A78C1A20D}"/>
              </a:ext>
            </a:extLst>
          </p:cNvPr>
          <p:cNvSpPr txBox="1">
            <a:spLocks/>
          </p:cNvSpPr>
          <p:nvPr/>
        </p:nvSpPr>
        <p:spPr>
          <a:xfrm>
            <a:off x="4347595" y="1564171"/>
            <a:ext cx="4599431" cy="240016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cs typeface="Arial"/>
                <a:sym typeface="Arial"/>
              </a:rPr>
              <a:t>Transition énergétique, éco-industrie – 11 CMQ</a:t>
            </a:r>
          </a:p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fr-FR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Smart Energy </a:t>
            </a:r>
            <a:r>
              <a:rPr kumimoji="0" lang="fr-FR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Campus : Aura - Animation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Lumière intelligente et solutions d’éclairage durables: Aura 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Territoire intelligent : Bourgogne Franche C. 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Energie durable : Ile de France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Campus Excel. Int. TE et Décarbonation de l'Indus. CEITEDI 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Grand Est 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Eco-construction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et efficacité énergétique : Grand Est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CEINE Campus </a:t>
            </a: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d’excel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inter. normand des énergies : Normandie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Maintenance en environnement sensible : N Aquitaine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Process et technologies en milieux sensibles : Occitanie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Transition énergétique : Occitanie </a:t>
            </a:r>
          </a:p>
          <a:p>
            <a:pPr marL="214313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Habitat, énergies renouvelables et </a:t>
            </a: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éco-construction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: Occitanie</a:t>
            </a:r>
          </a:p>
        </p:txBody>
      </p:sp>
      <p:pic>
        <p:nvPicPr>
          <p:cNvPr id="9" name="Graphique 8" descr="Réseau utilisateur avec un remplissage uni">
            <a:extLst>
              <a:ext uri="{FF2B5EF4-FFF2-40B4-BE49-F238E27FC236}">
                <a16:creationId xmlns:a16="http://schemas.microsoft.com/office/drawing/2014/main" id="{DBD99B6F-4B08-8479-1ECB-16C081421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4946" y="4059850"/>
            <a:ext cx="666012" cy="6660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0E0B523-2408-33D0-60CB-0649D671A3B7}"/>
              </a:ext>
            </a:extLst>
          </p:cNvPr>
          <p:cNvSpPr txBox="1"/>
          <p:nvPr/>
        </p:nvSpPr>
        <p:spPr>
          <a:xfrm>
            <a:off x="6203781" y="4260727"/>
            <a:ext cx="2495851" cy="2769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Effet Miroir – Mise en commun</a:t>
            </a:r>
          </a:p>
        </p:txBody>
      </p:sp>
      <p:sp>
        <p:nvSpPr>
          <p:cNvPr id="12" name="Sous-titre 1">
            <a:extLst>
              <a:ext uri="{FF2B5EF4-FFF2-40B4-BE49-F238E27FC236}">
                <a16:creationId xmlns:a16="http://schemas.microsoft.com/office/drawing/2014/main" id="{EABF3928-35D8-DE46-5AE3-A68CC5956E8B}"/>
              </a:ext>
            </a:extLst>
          </p:cNvPr>
          <p:cNvSpPr txBox="1">
            <a:spLocks/>
          </p:cNvSpPr>
          <p:nvPr/>
        </p:nvSpPr>
        <p:spPr>
          <a:xfrm>
            <a:off x="4436163" y="4591162"/>
            <a:ext cx="4784290" cy="28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8572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cs typeface="Arial"/>
                <a:sym typeface="Arial"/>
              </a:rPr>
              <a:t>Infrastructures, bâtiment, </a:t>
            </a:r>
            <a:r>
              <a:rPr kumimoji="0" lang="fr-FR" sz="13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cs typeface="Arial"/>
                <a:sym typeface="Arial"/>
              </a:rPr>
              <a:t>éco-construction</a:t>
            </a:r>
            <a:r>
              <a:rPr kumimoji="0" lang="fr-FR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cs typeface="Arial"/>
                <a:sym typeface="Arial"/>
              </a:rPr>
              <a:t> – 14 CMQ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B6A0532B-E2B7-6A6E-2427-02A466A3AB8D}"/>
              </a:ext>
            </a:extLst>
          </p:cNvPr>
          <p:cNvSpPr/>
          <p:nvPr/>
        </p:nvSpPr>
        <p:spPr>
          <a:xfrm>
            <a:off x="2647235" y="1937405"/>
            <a:ext cx="1674628" cy="505465"/>
          </a:xfrm>
          <a:custGeom>
            <a:avLst/>
            <a:gdLst>
              <a:gd name="connsiteX0" fmla="*/ 0 w 4572000"/>
              <a:gd name="connsiteY0" fmla="*/ 1169581 h 1169581"/>
              <a:gd name="connsiteX1" fmla="*/ 1594884 w 4572000"/>
              <a:gd name="connsiteY1" fmla="*/ 63795 h 1169581"/>
              <a:gd name="connsiteX2" fmla="*/ 3274828 w 4572000"/>
              <a:gd name="connsiteY2" fmla="*/ 467832 h 1169581"/>
              <a:gd name="connsiteX3" fmla="*/ 4572000 w 4572000"/>
              <a:gd name="connsiteY3" fmla="*/ 0 h 1169581"/>
              <a:gd name="connsiteX0" fmla="*/ 0 w 4572000"/>
              <a:gd name="connsiteY0" fmla="*/ 1169581 h 1169581"/>
              <a:gd name="connsiteX1" fmla="*/ 1573619 w 4572000"/>
              <a:gd name="connsiteY1" fmla="*/ 434632 h 1169581"/>
              <a:gd name="connsiteX2" fmla="*/ 3274828 w 4572000"/>
              <a:gd name="connsiteY2" fmla="*/ 467832 h 1169581"/>
              <a:gd name="connsiteX3" fmla="*/ 4572000 w 4572000"/>
              <a:gd name="connsiteY3" fmla="*/ 0 h 1169581"/>
              <a:gd name="connsiteX0" fmla="*/ 0 w 4401879"/>
              <a:gd name="connsiteY0" fmla="*/ 1034731 h 1034731"/>
              <a:gd name="connsiteX1" fmla="*/ 1403498 w 4401879"/>
              <a:gd name="connsiteY1" fmla="*/ 434632 h 1034731"/>
              <a:gd name="connsiteX2" fmla="*/ 3104707 w 4401879"/>
              <a:gd name="connsiteY2" fmla="*/ 467832 h 1034731"/>
              <a:gd name="connsiteX3" fmla="*/ 4401879 w 4401879"/>
              <a:gd name="connsiteY3" fmla="*/ 0 h 1034731"/>
              <a:gd name="connsiteX0" fmla="*/ 0 w 4401879"/>
              <a:gd name="connsiteY0" fmla="*/ 1034731 h 1034731"/>
              <a:gd name="connsiteX1" fmla="*/ 2190307 w 4401879"/>
              <a:gd name="connsiteY1" fmla="*/ 940318 h 1034731"/>
              <a:gd name="connsiteX2" fmla="*/ 3104707 w 4401879"/>
              <a:gd name="connsiteY2" fmla="*/ 467832 h 1034731"/>
              <a:gd name="connsiteX3" fmla="*/ 4401879 w 4401879"/>
              <a:gd name="connsiteY3" fmla="*/ 0 h 1034731"/>
              <a:gd name="connsiteX0" fmla="*/ 0 w 4465675"/>
              <a:gd name="connsiteY0" fmla="*/ 1068444 h 1068444"/>
              <a:gd name="connsiteX1" fmla="*/ 2254103 w 4465675"/>
              <a:gd name="connsiteY1" fmla="*/ 940318 h 1068444"/>
              <a:gd name="connsiteX2" fmla="*/ 3168503 w 4465675"/>
              <a:gd name="connsiteY2" fmla="*/ 467832 h 1068444"/>
              <a:gd name="connsiteX3" fmla="*/ 4465675 w 4465675"/>
              <a:gd name="connsiteY3" fmla="*/ 0 h 106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5675" h="1068444">
                <a:moveTo>
                  <a:pt x="0" y="1068444"/>
                </a:moveTo>
                <a:cubicBezTo>
                  <a:pt x="524539" y="574030"/>
                  <a:pt x="1726019" y="1040420"/>
                  <a:pt x="2254103" y="940318"/>
                </a:cubicBezTo>
                <a:cubicBezTo>
                  <a:pt x="2782187" y="840216"/>
                  <a:pt x="2672317" y="478464"/>
                  <a:pt x="3168503" y="467832"/>
                </a:cubicBezTo>
                <a:cubicBezTo>
                  <a:pt x="3664689" y="457200"/>
                  <a:pt x="4065182" y="228600"/>
                  <a:pt x="4465675" y="0"/>
                </a:cubicBezTo>
              </a:path>
            </a:pathLst>
          </a:cu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lvl="0" indent="0" algn="l" defTabSz="3429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Arial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2001365-FAF4-10BA-9655-B0BF45DC7C41}"/>
              </a:ext>
            </a:extLst>
          </p:cNvPr>
          <p:cNvSpPr/>
          <p:nvPr/>
        </p:nvSpPr>
        <p:spPr>
          <a:xfrm flipV="1">
            <a:off x="2647235" y="2801448"/>
            <a:ext cx="1706667" cy="1597779"/>
          </a:xfrm>
          <a:custGeom>
            <a:avLst/>
            <a:gdLst>
              <a:gd name="connsiteX0" fmla="*/ 0 w 4572000"/>
              <a:gd name="connsiteY0" fmla="*/ 1169581 h 1169581"/>
              <a:gd name="connsiteX1" fmla="*/ 1594884 w 4572000"/>
              <a:gd name="connsiteY1" fmla="*/ 63795 h 1169581"/>
              <a:gd name="connsiteX2" fmla="*/ 3274828 w 4572000"/>
              <a:gd name="connsiteY2" fmla="*/ 467832 h 1169581"/>
              <a:gd name="connsiteX3" fmla="*/ 4572000 w 4572000"/>
              <a:gd name="connsiteY3" fmla="*/ 0 h 1169581"/>
              <a:gd name="connsiteX0" fmla="*/ 0 w 4572000"/>
              <a:gd name="connsiteY0" fmla="*/ 1169581 h 1169581"/>
              <a:gd name="connsiteX1" fmla="*/ 1573619 w 4572000"/>
              <a:gd name="connsiteY1" fmla="*/ 434632 h 1169581"/>
              <a:gd name="connsiteX2" fmla="*/ 3274828 w 4572000"/>
              <a:gd name="connsiteY2" fmla="*/ 467832 h 1169581"/>
              <a:gd name="connsiteX3" fmla="*/ 4572000 w 4572000"/>
              <a:gd name="connsiteY3" fmla="*/ 0 h 1169581"/>
              <a:gd name="connsiteX0" fmla="*/ 0 w 4401879"/>
              <a:gd name="connsiteY0" fmla="*/ 1034731 h 1034731"/>
              <a:gd name="connsiteX1" fmla="*/ 1403498 w 4401879"/>
              <a:gd name="connsiteY1" fmla="*/ 434632 h 1034731"/>
              <a:gd name="connsiteX2" fmla="*/ 3104707 w 4401879"/>
              <a:gd name="connsiteY2" fmla="*/ 467832 h 1034731"/>
              <a:gd name="connsiteX3" fmla="*/ 4401879 w 4401879"/>
              <a:gd name="connsiteY3" fmla="*/ 0 h 1034731"/>
              <a:gd name="connsiteX0" fmla="*/ 0 w 4401879"/>
              <a:gd name="connsiteY0" fmla="*/ 1034731 h 1034731"/>
              <a:gd name="connsiteX1" fmla="*/ 2190307 w 4401879"/>
              <a:gd name="connsiteY1" fmla="*/ 940318 h 1034731"/>
              <a:gd name="connsiteX2" fmla="*/ 3104707 w 4401879"/>
              <a:gd name="connsiteY2" fmla="*/ 467832 h 1034731"/>
              <a:gd name="connsiteX3" fmla="*/ 4401879 w 4401879"/>
              <a:gd name="connsiteY3" fmla="*/ 0 h 1034731"/>
              <a:gd name="connsiteX0" fmla="*/ 0 w 4465675"/>
              <a:gd name="connsiteY0" fmla="*/ 1068444 h 1068444"/>
              <a:gd name="connsiteX1" fmla="*/ 2254103 w 4465675"/>
              <a:gd name="connsiteY1" fmla="*/ 940318 h 1068444"/>
              <a:gd name="connsiteX2" fmla="*/ 3168503 w 4465675"/>
              <a:gd name="connsiteY2" fmla="*/ 467832 h 1068444"/>
              <a:gd name="connsiteX3" fmla="*/ 4465675 w 4465675"/>
              <a:gd name="connsiteY3" fmla="*/ 0 h 1068444"/>
              <a:gd name="connsiteX0" fmla="*/ 0 w 4465675"/>
              <a:gd name="connsiteY0" fmla="*/ 1835941 h 1835941"/>
              <a:gd name="connsiteX1" fmla="*/ 1531089 w 4465675"/>
              <a:gd name="connsiteY1" fmla="*/ 5339 h 1835941"/>
              <a:gd name="connsiteX2" fmla="*/ 3168503 w 4465675"/>
              <a:gd name="connsiteY2" fmla="*/ 1235329 h 1835941"/>
              <a:gd name="connsiteX3" fmla="*/ 4465675 w 4465675"/>
              <a:gd name="connsiteY3" fmla="*/ 767497 h 1835941"/>
              <a:gd name="connsiteX0" fmla="*/ 0 w 4465675"/>
              <a:gd name="connsiteY0" fmla="*/ 2791960 h 2791960"/>
              <a:gd name="connsiteX1" fmla="*/ 1531089 w 4465675"/>
              <a:gd name="connsiteY1" fmla="*/ 961358 h 2791960"/>
              <a:gd name="connsiteX2" fmla="*/ 2509285 w 4465675"/>
              <a:gd name="connsiteY2" fmla="*/ 43 h 2791960"/>
              <a:gd name="connsiteX3" fmla="*/ 4465675 w 4465675"/>
              <a:gd name="connsiteY3" fmla="*/ 1723516 h 2791960"/>
              <a:gd name="connsiteX0" fmla="*/ 0 w 4890977"/>
              <a:gd name="connsiteY0" fmla="*/ 3394599 h 3394599"/>
              <a:gd name="connsiteX1" fmla="*/ 1531089 w 4890977"/>
              <a:gd name="connsiteY1" fmla="*/ 1563997 h 3394599"/>
              <a:gd name="connsiteX2" fmla="*/ 2509285 w 4890977"/>
              <a:gd name="connsiteY2" fmla="*/ 602682 h 3394599"/>
              <a:gd name="connsiteX3" fmla="*/ 4890977 w 4890977"/>
              <a:gd name="connsiteY3" fmla="*/ 0 h 339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0977" h="3394599">
                <a:moveTo>
                  <a:pt x="0" y="3394599"/>
                </a:moveTo>
                <a:cubicBezTo>
                  <a:pt x="524539" y="2900185"/>
                  <a:pt x="1112875" y="2029317"/>
                  <a:pt x="1531089" y="1563997"/>
                </a:cubicBezTo>
                <a:cubicBezTo>
                  <a:pt x="1949303" y="1098677"/>
                  <a:pt x="2013099" y="613314"/>
                  <a:pt x="2509285" y="602682"/>
                </a:cubicBezTo>
                <a:cubicBezTo>
                  <a:pt x="3005471" y="592050"/>
                  <a:pt x="4490484" y="228600"/>
                  <a:pt x="4890977" y="0"/>
                </a:cubicBezTo>
              </a:path>
            </a:pathLst>
          </a:custGeom>
          <a:ln w="76200">
            <a:prstDash val="sysDash"/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lvl="0" indent="0" algn="l" defTabSz="3429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92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E3DB-C4DD-B511-4F33-A10ED01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3C1BEE8-617E-A9A6-8513-2DA56834FF92}"/>
              </a:ext>
            </a:extLst>
          </p:cNvPr>
          <p:cNvSpPr txBox="1">
            <a:spLocks/>
          </p:cNvSpPr>
          <p:nvPr/>
        </p:nvSpPr>
        <p:spPr>
          <a:xfrm>
            <a:off x="1691680" y="129102"/>
            <a:ext cx="5856390" cy="3936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RTN : l’équipe</a:t>
            </a:r>
          </a:p>
        </p:txBody>
      </p:sp>
      <p:pic>
        <p:nvPicPr>
          <p:cNvPr id="16" name="Image 15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A01A5575-C716-3B6C-BF5D-6BF158AB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853" y="147727"/>
            <a:ext cx="938352" cy="645117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A46806AA-7BBB-22AC-B530-E899575C402C}"/>
              </a:ext>
            </a:extLst>
          </p:cNvPr>
          <p:cNvSpPr txBox="1">
            <a:spLocks/>
          </p:cNvSpPr>
          <p:nvPr/>
        </p:nvSpPr>
        <p:spPr>
          <a:xfrm>
            <a:off x="171450" y="1226663"/>
            <a:ext cx="8793038" cy="35877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 à 20 personnes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Directeur.rices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Campus des métiers et des qualifications Transition énergétique, éco-industrie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Inspecteur général filière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(Ingénieur pour l’école)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DGESCO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(direction générale de l'enseignement scolaire)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Enseignement Supérieur et Insertion professionnelle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DGE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(direction générale des entreprises, ministère économie et finances)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CSF NSE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(comité stratégique filière nouveaux systèmes énergétiques)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Onisep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France Education internationale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Invité : coordinateur RTN bâtiment</a:t>
            </a:r>
          </a:p>
          <a:p>
            <a:pPr marL="180975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Intervenants Thématiques</a:t>
            </a:r>
          </a:p>
        </p:txBody>
      </p:sp>
      <p:pic>
        <p:nvPicPr>
          <p:cNvPr id="4" name="Graphique 3" descr="Réveil contour">
            <a:extLst>
              <a:ext uri="{FF2B5EF4-FFF2-40B4-BE49-F238E27FC236}">
                <a16:creationId xmlns:a16="http://schemas.microsoft.com/office/drawing/2014/main" id="{4F535428-C3E8-85C9-1EFB-7D19541DA2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935" y="4452110"/>
            <a:ext cx="565249" cy="565249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C75034C-E8B1-24C5-F69F-F00CC6669968}"/>
              </a:ext>
            </a:extLst>
          </p:cNvPr>
          <p:cNvSpPr txBox="1">
            <a:spLocks/>
          </p:cNvSpPr>
          <p:nvPr/>
        </p:nvSpPr>
        <p:spPr>
          <a:xfrm>
            <a:off x="5659184" y="4517173"/>
            <a:ext cx="2565326" cy="595974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4400" b="1" i="0" u="none" strike="noStrike" cap="none" spc="0" baseline="0">
                <a:solidFill>
                  <a:srgbClr val="B71B54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265113" marR="0" indent="-265113" algn="l" defTabSz="1828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solidFill>
                  <a:srgbClr val="49596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265113" marR="0" indent="-265113" algn="l" defTabSz="1828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solidFill>
                  <a:srgbClr val="B71B54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265113" marR="0" indent="0" algn="l" defTabSz="1828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400" b="1" i="0" u="none" strike="noStrike" cap="none" spc="0" baseline="0">
                <a:solidFill>
                  <a:srgbClr val="49596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65113" marR="0" indent="0" algn="l" defTabSz="1828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400" b="0" i="0" u="none" strike="noStrike" cap="none" spc="0" baseline="0">
                <a:solidFill>
                  <a:srgbClr val="49596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794000" marR="0" indent="-5080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1" i="0" u="none" strike="noStrike" cap="none" spc="0" baseline="0">
                <a:solidFill>
                  <a:srgbClr val="AFCA0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51200" marR="0" indent="-5080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1" i="0" u="none" strike="noStrike" cap="none" spc="0" baseline="0">
                <a:solidFill>
                  <a:srgbClr val="AFCA0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08400" marR="0" indent="-5080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1" i="0" u="none" strike="noStrike" cap="none" spc="0" baseline="0">
                <a:solidFill>
                  <a:srgbClr val="AFCA0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165600" marR="0" indent="-5080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1" i="0" u="none" strike="noStrike" cap="none" spc="0" baseline="0">
                <a:solidFill>
                  <a:srgbClr val="AFCA0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99417" marR="0" lvl="1" indent="-9941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49596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Présentiel 1 à 2/ an : 2J</a:t>
            </a:r>
          </a:p>
          <a:p>
            <a:pPr marL="99417" marR="0" lvl="1" indent="-9941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49596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Distanciel 1/trimestre: 2h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287C9F5-1EC3-3CC1-F469-20FE247C2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646" y="2211711"/>
            <a:ext cx="2598306" cy="17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4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E3DB-C4DD-B511-4F33-A10ED01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3999" y="4472403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3C1BEE8-617E-A9A6-8513-2DA56834FF92}"/>
              </a:ext>
            </a:extLst>
          </p:cNvPr>
          <p:cNvSpPr txBox="1">
            <a:spLocks/>
          </p:cNvSpPr>
          <p:nvPr/>
        </p:nvSpPr>
        <p:spPr>
          <a:xfrm>
            <a:off x="1691680" y="129102"/>
            <a:ext cx="5856390" cy="3936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RTN : les actions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15BA18A-8F29-C638-7E58-7955727F211F}"/>
              </a:ext>
            </a:extLst>
          </p:cNvPr>
          <p:cNvSpPr/>
          <p:nvPr/>
        </p:nvSpPr>
        <p:spPr>
          <a:xfrm>
            <a:off x="959609" y="1617450"/>
            <a:ext cx="1437262" cy="357545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defTabSz="685800" hangingPunct="0">
              <a:defRPr/>
            </a:pPr>
            <a:r>
              <a:rPr lang="fr-FR" sz="1650" b="1" kern="0" dirty="0">
                <a:solidFill>
                  <a:srgbClr val="FFFFFF"/>
                </a:solidFill>
                <a:latin typeface="Arial"/>
                <a:ea typeface="+mj-ea"/>
                <a:cs typeface="Arial"/>
                <a:sym typeface="Arial"/>
              </a:rPr>
              <a:t>Réalisations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9DF3D8-F96D-8AB6-E180-D1715EA388E6}"/>
              </a:ext>
            </a:extLst>
          </p:cNvPr>
          <p:cNvSpPr/>
          <p:nvPr/>
        </p:nvSpPr>
        <p:spPr>
          <a:xfrm>
            <a:off x="3771020" y="1617450"/>
            <a:ext cx="1437262" cy="357545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defTabSz="685800" hangingPunct="0">
              <a:defRPr/>
            </a:pPr>
            <a:r>
              <a:rPr lang="fr-FR" sz="165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En cours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9F1C33D-B90E-49E9-EF7F-870D606C1803}"/>
              </a:ext>
            </a:extLst>
          </p:cNvPr>
          <p:cNvSpPr/>
          <p:nvPr/>
        </p:nvSpPr>
        <p:spPr>
          <a:xfrm>
            <a:off x="6506639" y="1617450"/>
            <a:ext cx="1437262" cy="357545"/>
          </a:xfrm>
          <a:prstGeom prst="roundRect">
            <a:avLst/>
          </a:prstGeom>
          <a:solidFill>
            <a:srgbClr val="7030A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defTabSz="685800" hangingPunct="0">
              <a:defRPr/>
            </a:pPr>
            <a:r>
              <a:rPr lang="fr-FR" sz="165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Demain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142A2D-C5DF-18B8-CA41-77B70228094D}"/>
              </a:ext>
            </a:extLst>
          </p:cNvPr>
          <p:cNvSpPr txBox="1"/>
          <p:nvPr/>
        </p:nvSpPr>
        <p:spPr>
          <a:xfrm>
            <a:off x="3235594" y="2257167"/>
            <a:ext cx="2742641" cy="182357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Label TE métiers/formations (avec CSF NSE et Onisep)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Partenariat Ecole des réseaux : colorations, formation de formateurs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AMI CMA diagnostics (réseaux électriques / NSE)</a:t>
            </a:r>
            <a:endParaRPr lang="fr-FR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1450" indent="-171450" defTabSz="68580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A298EF-03E6-83C3-695C-38911A77597F}"/>
              </a:ext>
            </a:extLst>
          </p:cNvPr>
          <p:cNvSpPr txBox="1"/>
          <p:nvPr/>
        </p:nvSpPr>
        <p:spPr>
          <a:xfrm>
            <a:off x="6186842" y="2271771"/>
            <a:ext cx="2742641" cy="228524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 err="1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Worldskills</a:t>
            </a: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 2025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Axe recherche « volet sociétal »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Partage et diffusion des outils, des bonnes pratiques entre nos CMQ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Axe international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AMI CMA avec 3 ou 4 CMQ ?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Autre…</a:t>
            </a:r>
            <a:endParaRPr lang="fr-FR" sz="1200" b="1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5247-E5AD-8E29-DB6A-781583619EA8}"/>
              </a:ext>
            </a:extLst>
          </p:cNvPr>
          <p:cNvSpPr txBox="1"/>
          <p:nvPr/>
        </p:nvSpPr>
        <p:spPr>
          <a:xfrm>
            <a:off x="496982" y="2288706"/>
            <a:ext cx="2490036" cy="15465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Salon « Fabriquons France 2030 » Juin 23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Séminaire 2J – Grenoble Sept 23</a:t>
            </a: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endParaRPr lang="fr-FR" sz="1200" kern="0" dirty="0">
              <a:solidFill>
                <a:srgbClr val="00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171450" indent="-171450" defTabSz="685800" hangingPunct="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ea typeface="+mj-ea"/>
                <a:cs typeface="Arial"/>
                <a:sym typeface="Arial"/>
              </a:rPr>
              <a:t>Cartographie « 100 formations et métiers de la Transition énergétique »</a:t>
            </a:r>
          </a:p>
        </p:txBody>
      </p:sp>
      <p:pic>
        <p:nvPicPr>
          <p:cNvPr id="13" name="Graphique 12" descr="Couronne avec un remplissage uni">
            <a:extLst>
              <a:ext uri="{FF2B5EF4-FFF2-40B4-BE49-F238E27FC236}">
                <a16:creationId xmlns:a16="http://schemas.microsoft.com/office/drawing/2014/main" id="{AEA05880-995E-56DC-D63E-6BD74574A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379" y="978064"/>
            <a:ext cx="634534" cy="634534"/>
          </a:xfrm>
          <a:prstGeom prst="rect">
            <a:avLst/>
          </a:prstGeom>
        </p:spPr>
      </p:pic>
      <p:pic>
        <p:nvPicPr>
          <p:cNvPr id="14" name="Graphique 13" descr="Mur de briques en construction avec un remplissage uni">
            <a:extLst>
              <a:ext uri="{FF2B5EF4-FFF2-40B4-BE49-F238E27FC236}">
                <a16:creationId xmlns:a16="http://schemas.microsoft.com/office/drawing/2014/main" id="{5BE3BF0B-E9BD-5825-0868-944FFBEE4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8638" y="915566"/>
            <a:ext cx="701884" cy="701884"/>
          </a:xfrm>
          <a:prstGeom prst="rect">
            <a:avLst/>
          </a:prstGeom>
        </p:spPr>
      </p:pic>
      <p:pic>
        <p:nvPicPr>
          <p:cNvPr id="15" name="Image 14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91E7D4D-E914-8E29-54C1-ECC6D10E81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71" y="3967768"/>
            <a:ext cx="1606090" cy="8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7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0" y="16603"/>
            <a:ext cx="3066104" cy="8868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600" b="1" spc="-1" dirty="0">
                <a:solidFill>
                  <a:srgbClr val="002060"/>
                </a:solidFill>
                <a:latin typeface="Roboto"/>
                <a:ea typeface="Roboto"/>
                <a:sym typeface="Arial"/>
              </a:rPr>
              <a:t>Cartographie et label 100 formations et métiers de la Transition énergétique</a:t>
            </a:r>
            <a:r>
              <a:rPr lang="fr" sz="1600" b="1" strike="noStrike" spc="-1" dirty="0">
                <a:solidFill>
                  <a:srgbClr val="002060"/>
                </a:solidFill>
                <a:latin typeface="Roboto"/>
                <a:ea typeface="Roboto"/>
              </a:rPr>
              <a:t>s</a:t>
            </a:r>
            <a:endParaRPr lang="fr-FR" sz="16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B032494-8655-A53B-AB09-F9733AE748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3657877"/>
            <a:ext cx="1606090" cy="8533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4E30DF-595C-751A-739C-EB12AED2A64A}"/>
              </a:ext>
            </a:extLst>
          </p:cNvPr>
          <p:cNvSpPr/>
          <p:nvPr/>
        </p:nvSpPr>
        <p:spPr>
          <a:xfrm>
            <a:off x="1" y="886825"/>
            <a:ext cx="318267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 d’aptitude professionnelle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Électricien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Installateur en froid et conditionnement d'air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Monteur en installations thermiques - MIT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Conducteur d'Installations de Production - CIP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Industries Chimiques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Métiers du Plâtre et de l'Isolation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Métallier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Réalisations Industrielles en chaudronnerie ou soudage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Composites, plastiques chaudronnés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Couvreur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Constructeur en béton armé du bâtiment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Maçon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menuisier fabricant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menuisier aluminium verre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Brevet Professionnel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 Électricien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 Installateur, dépanneur en froid et conditionnement d'air (IDFCA)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 Monteur en Installations du Génie Climatique et Sanitaire - MIGCS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 Conducteur d'appareils des industries chimiques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 Métallier</a:t>
            </a:r>
          </a:p>
          <a:p>
            <a:endParaRPr lang="fr-FR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Professionnel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Installateur en Chauffage, Climatisation et Energies Renouvelables - ICCER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Maintenance et Efficacité Energétique - MEE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Métiers de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l’ÉLectricité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de ses Environnements Connectés - MELEC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Métiers du Froid et des Energies Renouvelables - MFER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Cybersécurité, Informatique et réseaux, Électronique - CIEL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Pilote de Ligne de Production - PLP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Procédés de la Chimie, de l’Eau et des Papiers Cartons - PCEPC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Maintenance des Systèmes de Production Connectés - MSPC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Techniques d'Interventions sur Installations Nucléaires - TIIN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Technicien-ne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Gaz (TG)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Technicien en Chaudronnerie Industrielle - TCI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Technicien en réalisation de produits mécaniques - TRPM</a:t>
            </a:r>
          </a:p>
          <a:p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</a:t>
            </a:r>
            <a:r>
              <a:rPr lang="en-US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Microtechnique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EAF6E-644B-1588-4527-C057B0BF50B7}"/>
              </a:ext>
            </a:extLst>
          </p:cNvPr>
          <p:cNvSpPr/>
          <p:nvPr/>
        </p:nvSpPr>
        <p:spPr>
          <a:xfrm>
            <a:off x="3070805" y="33206"/>
            <a:ext cx="312064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Professionnel (suite)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</a:t>
            </a:r>
            <a:r>
              <a:rPr lang="en-US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Fonderie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Plastiques et composites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Technicien du bâtiment : orga. et réalisation du gros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oeuvre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(TBORGO)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Technicien d'études du bâtiment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Technicien constructeur bois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Menuiserie aluminium-verre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Technologique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Tech - STI2D sciences et technologies de l'industrie et du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Durable</a:t>
            </a:r>
          </a:p>
          <a:p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 complémentaire (certificat de spécialisation - 2025)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Maintenance en équipement thermique individuel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Technicien en énergies renouvelables 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Technicien en Réseau Electrique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Cybersécurité (rentrée 2023)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Production et Réparation de produits Électroniques (PREL - rentrée 2023)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technicien-ne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services à l'énergie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technicien-ne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soudage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technicien-ne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tuyauterie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Agent de contrôle non destructif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Plâtrier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Technicien des services à l’énergie (TSE)</a:t>
            </a:r>
          </a:p>
          <a:p>
            <a:endParaRPr lang="fr-FR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Brevet de Technicien Supérieur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Conception et Réalisation de Systèmes Automatiques - CRSA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Contrôle industriel et régulation automatique - CIRA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Électrotechnique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Fluides Energies Domotique - FED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Cybersécurité Informatique réseaux Électronique - CIEL (rentrée 2023)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Métiers de l'eau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Pilotage de Procédés - PP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Assistance Technique d'Ingénieur - ATI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Environnement nucléaire - EN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Maintenance des Systèmes - MS 2024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Métiers de la chimie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Management économique de la construction (MEC)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Bâtiment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Conception des processus de réalisation de produit- CPRP 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Conception et réalisation en chaudronnerie industrielle - CRCI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Enveloppe du Bâtiment : conception et réalisation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Métiers de la mesure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Conseil et commercialisation de solutions techniques - CCST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</a:t>
            </a:r>
            <a:r>
              <a:rPr lang="fr-FR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Europlastics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composites : option pilotage et optimisation de la production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Systèmes constructifs bois et habitat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Fonderie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Forge</a:t>
            </a:r>
          </a:p>
          <a:p>
            <a:endParaRPr lang="fr-FR" sz="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0C4118-8499-E66A-C7C6-2AA94AB5E92C}"/>
              </a:ext>
            </a:extLst>
          </p:cNvPr>
          <p:cNvSpPr/>
          <p:nvPr/>
        </p:nvSpPr>
        <p:spPr>
          <a:xfrm>
            <a:off x="6344097" y="36239"/>
            <a:ext cx="26041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– </a:t>
            </a:r>
            <a:r>
              <a:rPr lang="fr-FR" sz="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</a:t>
            </a:r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Universitaire de technologie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Génie électrique et informatique- GEII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métiers de la transition et de l'efficacité énergétiques (MT2E)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Génie industriel et maintenance (GIM) 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Génie Chimique - des procédés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Chimie (4 parcours)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Génie civil - construction durable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Mesures physiques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Génie mécanique et productique - GMP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Réseaux et télécommunications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Sciences des données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Sciences et Génie de Matériaux – SGM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 pro / Licence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Métiers de l'électricité et de l'énergie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Métier de l'énergétique, des environnements et génie climatique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Gestion et maintenance des installations énergétiques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Maîtrise de l'énergie, électricité, développement durable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Maintenance des systèmes industriels, de production et d'énergie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Métiers du BTP 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Systèmes automatisés, réseaux et informatique industrielle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Maintenance et technologie 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Métiers de l'industrie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Métiers de la radioprotection et de la sécurité nucléaire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Chimie analytique, contrôle, qualité, environnement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Génie des procédés pour l'environnement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Matériaux et structures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métiers de l'électronique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 Electronique, Energie Electrique, Automatique (L3EA)</a:t>
            </a:r>
          </a:p>
          <a:p>
            <a:r>
              <a:rPr lang="fr-FR" sz="700" dirty="0">
                <a:latin typeface="Calibri" panose="020F0502020204030204" pitchFamily="34" charset="0"/>
                <a:cs typeface="Times New Roman" panose="02020603050405020304" pitchFamily="18" charset="0"/>
              </a:rPr>
              <a:t>Licence Sciences pour l'Ingénieur - SPI 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2A251BB-41D7-B68D-6EAC-9392A224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57" y="4663439"/>
            <a:ext cx="657692" cy="3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ECF314-24DC-610F-64AD-626BE5D940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42" y="4703533"/>
            <a:ext cx="507115" cy="280189"/>
          </a:xfrm>
          <a:prstGeom prst="rect">
            <a:avLst/>
          </a:prstGeom>
        </p:spPr>
      </p:pic>
      <p:pic>
        <p:nvPicPr>
          <p:cNvPr id="24" name="Image 2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AC2B320-6D7E-82BD-752B-FBA6CD882B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90" y="4703533"/>
            <a:ext cx="484838" cy="301110"/>
          </a:xfrm>
          <a:prstGeom prst="rect">
            <a:avLst/>
          </a:prstGeom>
        </p:spPr>
      </p:pic>
      <p:pic>
        <p:nvPicPr>
          <p:cNvPr id="25" name="Image 2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9B92765-C903-ABBF-F0E1-8A5C858244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98" y="4639444"/>
            <a:ext cx="466480" cy="3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3911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761E08C1A07DB43B3A357B10727CD5A" ma:contentTypeVersion="2" ma:contentTypeDescription="Crée un document." ma:contentTypeScope="" ma:versionID="3b2eb62d90c0b376c2b485a936e4b745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5A644853-58D5-4E4F-918E-447A87E436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7D3793-9BAC-458C-BD96-BB8CEE1F5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A0E59-EC97-427E-B729-C78A72CB168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d9b8819f-644e-4e2e-bf09-8a76532e681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1284</TotalTime>
  <Words>1409</Words>
  <Application>Microsoft Office PowerPoint</Application>
  <PresentationFormat>Affichage à l'écran (16:9)</PresentationFormat>
  <Paragraphs>269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Helvetica</vt:lpstr>
      <vt:lpstr>Roboto</vt:lpstr>
      <vt:lpstr>Times New Roman</vt:lpstr>
      <vt:lpstr>Wingdings</vt:lpstr>
      <vt:lpstr>OPÉRATEURS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Cartographie et label 100 formations et métiers de la Transition énergétiques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format 16/9 standard sans pied de page</dc:title>
  <dc:subject>Client</dc:subject>
  <dc:creator>Microsoft Office User</dc:creator>
  <cp:lastModifiedBy>Claude Pojolat</cp:lastModifiedBy>
  <cp:revision>56</cp:revision>
  <dcterms:created xsi:type="dcterms:W3CDTF">2020-08-05T13:45:51Z</dcterms:created>
  <dcterms:modified xsi:type="dcterms:W3CDTF">2024-03-14T16:39:26Z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0x010100873AB55E0CC5DA459F57F5A42893F46A005A087D358B12CA4E82A8A8BA9B8A8CF200D3544DBFAD4F664AA25DF68E6D1F0A9E00689F2856DFEDCE40890FDCED81A7DFC9005761E08C1A07DB43B3A357B10727CD5A</vt:lpwstr>
  </property>
</Properties>
</file>