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9"/>
  </p:notesMasterIdLst>
  <p:sldIdLst>
    <p:sldId id="256" r:id="rId2"/>
    <p:sldId id="286" r:id="rId3"/>
    <p:sldId id="285" r:id="rId4"/>
    <p:sldId id="287" r:id="rId5"/>
    <p:sldId id="270" r:id="rId6"/>
    <p:sldId id="275" r:id="rId7"/>
    <p:sldId id="272" r:id="rId8"/>
    <p:sldId id="273" r:id="rId9"/>
    <p:sldId id="276" r:id="rId10"/>
    <p:sldId id="277" r:id="rId11"/>
    <p:sldId id="278" r:id="rId12"/>
    <p:sldId id="279" r:id="rId13"/>
    <p:sldId id="280" r:id="rId14"/>
    <p:sldId id="281" r:id="rId15"/>
    <p:sldId id="282" r:id="rId16"/>
    <p:sldId id="284" r:id="rId17"/>
    <p:sldId id="28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CB91C2E6-EE6B-4F2A-9E74-8E46908A3340}" type="datetime1">
              <a:rPr lang="fr-FR"/>
              <a:pPr lvl="0"/>
              <a:t>13/03/2024</a:t>
            </a:fld>
            <a:endParaRPr lang="fr-FR"/>
          </a:p>
        </p:txBody>
      </p:sp>
      <p:sp>
        <p:nvSpPr>
          <p:cNvPr id="4" name="Espace réservé de l'image des diapositives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ce réservé des notes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927E672-3561-4883-9AC0-E0C8D22CA058}" type="slidenum">
              <a:t>‹N°›</a:t>
            </a:fld>
            <a:endParaRPr lang="fr-FR"/>
          </a:p>
        </p:txBody>
      </p:sp>
    </p:spTree>
    <p:extLst>
      <p:ext uri="{BB962C8B-B14F-4D97-AF65-F5344CB8AC3E}">
        <p14:creationId xmlns:p14="http://schemas.microsoft.com/office/powerpoint/2010/main" val="57633960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lvl="0"/>
            <a:fld id="{A054E024-4351-4AC0-A433-CAA12AAF84A4}" type="datetime1">
              <a:rPr lang="en-US" smtClean="0"/>
              <a:pPr lvl="0"/>
              <a:t>3/13/2024</a:t>
            </a:fld>
            <a:endParaRPr lang="en-US"/>
          </a:p>
        </p:txBody>
      </p:sp>
      <p:sp>
        <p:nvSpPr>
          <p:cNvPr id="5" name="Espace réservé du pied de page 4"/>
          <p:cNvSpPr>
            <a:spLocks noGrp="1"/>
          </p:cNvSpPr>
          <p:nvPr>
            <p:ph type="ftr" sz="quarter" idx="11"/>
          </p:nvPr>
        </p:nvSpPr>
        <p:spPr/>
        <p:txBody>
          <a:bodyPr/>
          <a:lstStyle/>
          <a:p>
            <a:pPr lvl="0"/>
            <a:endParaRPr lang="en-US"/>
          </a:p>
        </p:txBody>
      </p:sp>
      <p:sp>
        <p:nvSpPr>
          <p:cNvPr id="6" name="Espace réservé du numéro de diapositive 5"/>
          <p:cNvSpPr>
            <a:spLocks noGrp="1"/>
          </p:cNvSpPr>
          <p:nvPr>
            <p:ph type="sldNum" sz="quarter" idx="12"/>
          </p:nvPr>
        </p:nvSpPr>
        <p:spPr/>
        <p:txBody>
          <a:bodyPr/>
          <a:lstStyle/>
          <a:p>
            <a:pPr lvl="0"/>
            <a:fld id="{820FA6B2-1CA8-4573-B475-BF0F914DF256}" type="slidenum">
              <a:rPr lang="fr-FR" smtClean="0"/>
              <a:t>‹N°›</a:t>
            </a:fld>
            <a:endParaRPr lang="fr-FR"/>
          </a:p>
        </p:txBody>
      </p:sp>
    </p:spTree>
    <p:extLst>
      <p:ext uri="{BB962C8B-B14F-4D97-AF65-F5344CB8AC3E}">
        <p14:creationId xmlns:p14="http://schemas.microsoft.com/office/powerpoint/2010/main" val="11936434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fld id="{B7AC6913-E827-4272-83CA-B72060706F1B}" type="datetime1">
              <a:rPr lang="en-US" smtClean="0"/>
              <a:pPr lvl="0"/>
              <a:t>3/13/2024</a:t>
            </a:fld>
            <a:endParaRPr lang="en-US"/>
          </a:p>
        </p:txBody>
      </p:sp>
      <p:sp>
        <p:nvSpPr>
          <p:cNvPr id="5" name="Espace réservé du pied de page 4"/>
          <p:cNvSpPr>
            <a:spLocks noGrp="1"/>
          </p:cNvSpPr>
          <p:nvPr>
            <p:ph type="ftr" sz="quarter" idx="11"/>
          </p:nvPr>
        </p:nvSpPr>
        <p:spPr/>
        <p:txBody>
          <a:bodyPr/>
          <a:lstStyle/>
          <a:p>
            <a:pPr lvl="0"/>
            <a:endParaRPr lang="en-US"/>
          </a:p>
        </p:txBody>
      </p:sp>
      <p:sp>
        <p:nvSpPr>
          <p:cNvPr id="6" name="Espace réservé du numéro de diapositive 5"/>
          <p:cNvSpPr>
            <a:spLocks noGrp="1"/>
          </p:cNvSpPr>
          <p:nvPr>
            <p:ph type="sldNum" sz="quarter" idx="12"/>
          </p:nvPr>
        </p:nvSpPr>
        <p:spPr/>
        <p:txBody>
          <a:bodyPr/>
          <a:lstStyle/>
          <a:p>
            <a:pPr lvl="0"/>
            <a:fld id="{5D2DEFE1-815B-49D2-AC6A-528F1F476587}"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8" name="Image 7">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9" name="Image 8">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241272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fld id="{FBA9ED1A-3F40-4280-B503-19D1166A085E}" type="datetime1">
              <a:rPr lang="en-US" smtClean="0"/>
              <a:pPr lvl="0"/>
              <a:t>3/13/2024</a:t>
            </a:fld>
            <a:endParaRPr lang="en-US"/>
          </a:p>
        </p:txBody>
      </p:sp>
      <p:sp>
        <p:nvSpPr>
          <p:cNvPr id="5" name="Espace réservé du pied de page 4"/>
          <p:cNvSpPr>
            <a:spLocks noGrp="1"/>
          </p:cNvSpPr>
          <p:nvPr>
            <p:ph type="ftr" sz="quarter" idx="11"/>
          </p:nvPr>
        </p:nvSpPr>
        <p:spPr/>
        <p:txBody>
          <a:bodyPr/>
          <a:lstStyle/>
          <a:p>
            <a:pPr lvl="0"/>
            <a:endParaRPr lang="en-US"/>
          </a:p>
        </p:txBody>
      </p:sp>
      <p:sp>
        <p:nvSpPr>
          <p:cNvPr id="6" name="Espace réservé du numéro de diapositive 5"/>
          <p:cNvSpPr>
            <a:spLocks noGrp="1"/>
          </p:cNvSpPr>
          <p:nvPr>
            <p:ph type="sldNum" sz="quarter" idx="12"/>
          </p:nvPr>
        </p:nvSpPr>
        <p:spPr/>
        <p:txBody>
          <a:bodyPr/>
          <a:lstStyle/>
          <a:p>
            <a:pPr lvl="0"/>
            <a:fld id="{F12D4621-7EF0-467E-9011-224AFFA6EA4A}"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8" name="Image 7">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9" name="Image 8">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271126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fld id="{33FB457B-B90B-4003-8E76-0C78AFC05855}" type="datetime1">
              <a:rPr lang="en-US" smtClean="0"/>
              <a:pPr lvl="0"/>
              <a:t>3/13/2024</a:t>
            </a:fld>
            <a:endParaRPr lang="en-US"/>
          </a:p>
        </p:txBody>
      </p:sp>
      <p:sp>
        <p:nvSpPr>
          <p:cNvPr id="5" name="Espace réservé du pied de page 4"/>
          <p:cNvSpPr>
            <a:spLocks noGrp="1"/>
          </p:cNvSpPr>
          <p:nvPr>
            <p:ph type="ftr" sz="quarter" idx="11"/>
          </p:nvPr>
        </p:nvSpPr>
        <p:spPr/>
        <p:txBody>
          <a:bodyPr/>
          <a:lstStyle/>
          <a:p>
            <a:pPr lvl="0"/>
            <a:endParaRPr lang="en-US"/>
          </a:p>
        </p:txBody>
      </p:sp>
      <p:sp>
        <p:nvSpPr>
          <p:cNvPr id="6" name="Espace réservé du numéro de diapositive 5"/>
          <p:cNvSpPr>
            <a:spLocks noGrp="1"/>
          </p:cNvSpPr>
          <p:nvPr>
            <p:ph type="sldNum" sz="quarter" idx="12"/>
          </p:nvPr>
        </p:nvSpPr>
        <p:spPr/>
        <p:txBody>
          <a:bodyPr/>
          <a:lstStyle/>
          <a:p>
            <a:pPr lvl="0"/>
            <a:fld id="{5987DAB6-E763-4414-874A-34E84CAC7ADD}"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8" name="Image 7">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9" name="Image 8">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293961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lvl="0"/>
            <a:fld id="{74E13005-D8F4-43BA-80B6-19707C7B9C37}" type="datetime1">
              <a:rPr lang="en-US" smtClean="0"/>
              <a:pPr lvl="0"/>
              <a:t>3/13/2024</a:t>
            </a:fld>
            <a:endParaRPr lang="en-US"/>
          </a:p>
        </p:txBody>
      </p:sp>
      <p:sp>
        <p:nvSpPr>
          <p:cNvPr id="5" name="Espace réservé du pied de page 4"/>
          <p:cNvSpPr>
            <a:spLocks noGrp="1"/>
          </p:cNvSpPr>
          <p:nvPr>
            <p:ph type="ftr" sz="quarter" idx="11"/>
          </p:nvPr>
        </p:nvSpPr>
        <p:spPr/>
        <p:txBody>
          <a:bodyPr/>
          <a:lstStyle/>
          <a:p>
            <a:pPr lvl="0"/>
            <a:endParaRPr lang="en-US"/>
          </a:p>
        </p:txBody>
      </p:sp>
      <p:sp>
        <p:nvSpPr>
          <p:cNvPr id="6" name="Espace réservé du numéro de diapositive 5"/>
          <p:cNvSpPr>
            <a:spLocks noGrp="1"/>
          </p:cNvSpPr>
          <p:nvPr>
            <p:ph type="sldNum" sz="quarter" idx="12"/>
          </p:nvPr>
        </p:nvSpPr>
        <p:spPr/>
        <p:txBody>
          <a:bodyPr/>
          <a:lstStyle/>
          <a:p>
            <a:pPr lvl="0"/>
            <a:fld id="{9757DFDD-B9D2-47E0-9E4D-4C91E1910FDC}"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8" name="Image 7">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9" name="Image 8">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29402874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lvl="0"/>
            <a:fld id="{844CA77E-9494-4EC5-8B88-D453AED826E7}" type="datetime1">
              <a:rPr lang="en-US" smtClean="0"/>
              <a:pPr lvl="0"/>
              <a:t>3/13/2024</a:t>
            </a:fld>
            <a:endParaRPr lang="en-US"/>
          </a:p>
        </p:txBody>
      </p:sp>
      <p:sp>
        <p:nvSpPr>
          <p:cNvPr id="6" name="Espace réservé du pied de page 5"/>
          <p:cNvSpPr>
            <a:spLocks noGrp="1"/>
          </p:cNvSpPr>
          <p:nvPr>
            <p:ph type="ftr" sz="quarter" idx="11"/>
          </p:nvPr>
        </p:nvSpPr>
        <p:spPr/>
        <p:txBody>
          <a:bodyPr/>
          <a:lstStyle/>
          <a:p>
            <a:pPr lvl="0"/>
            <a:endParaRPr lang="en-US"/>
          </a:p>
        </p:txBody>
      </p:sp>
      <p:sp>
        <p:nvSpPr>
          <p:cNvPr id="7" name="Espace réservé du numéro de diapositive 6"/>
          <p:cNvSpPr>
            <a:spLocks noGrp="1"/>
          </p:cNvSpPr>
          <p:nvPr>
            <p:ph type="sldNum" sz="quarter" idx="12"/>
          </p:nvPr>
        </p:nvSpPr>
        <p:spPr/>
        <p:txBody>
          <a:bodyPr/>
          <a:lstStyle/>
          <a:p>
            <a:pPr lvl="0"/>
            <a:fld id="{1CE6C10A-EC7E-4167-A40B-C455DD510BAD}"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9" name="Image 8">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10" name="Image 9">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2688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lvl="0"/>
            <a:fld id="{2A461D78-F013-4CA4-9417-45F5E9071091}" type="datetime1">
              <a:rPr lang="en-US" smtClean="0"/>
              <a:pPr lvl="0"/>
              <a:t>3/13/2024</a:t>
            </a:fld>
            <a:endParaRPr lang="en-US"/>
          </a:p>
        </p:txBody>
      </p:sp>
      <p:sp>
        <p:nvSpPr>
          <p:cNvPr id="8" name="Espace réservé du pied de page 7"/>
          <p:cNvSpPr>
            <a:spLocks noGrp="1"/>
          </p:cNvSpPr>
          <p:nvPr>
            <p:ph type="ftr" sz="quarter" idx="11"/>
          </p:nvPr>
        </p:nvSpPr>
        <p:spPr/>
        <p:txBody>
          <a:bodyPr/>
          <a:lstStyle/>
          <a:p>
            <a:pPr lvl="0"/>
            <a:endParaRPr lang="en-US"/>
          </a:p>
        </p:txBody>
      </p:sp>
      <p:sp>
        <p:nvSpPr>
          <p:cNvPr id="9" name="Espace réservé du numéro de diapositive 8"/>
          <p:cNvSpPr>
            <a:spLocks noGrp="1"/>
          </p:cNvSpPr>
          <p:nvPr>
            <p:ph type="sldNum" sz="quarter" idx="12"/>
          </p:nvPr>
        </p:nvSpPr>
        <p:spPr/>
        <p:txBody>
          <a:bodyPr/>
          <a:lstStyle/>
          <a:p>
            <a:pPr lvl="0"/>
            <a:fld id="{DD2F1394-73B2-4D04-8DE9-AFEEA93ECB66}" type="slidenum">
              <a:rPr lang="fr-FR" smtClean="0"/>
              <a:t>‹N°›</a:t>
            </a:fld>
            <a:endParaRPr lang="fr-F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11" name="Image 10">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12" name="Image 11">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53707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lvl="0"/>
            <a:fld id="{9CB54073-51B4-4F3C-9B75-83E3C5589FA1}" type="datetime1">
              <a:rPr lang="en-US" smtClean="0"/>
              <a:pPr lvl="0"/>
              <a:t>3/13/2024</a:t>
            </a:fld>
            <a:endParaRPr lang="en-US"/>
          </a:p>
        </p:txBody>
      </p:sp>
      <p:sp>
        <p:nvSpPr>
          <p:cNvPr id="4" name="Espace réservé du pied de page 3"/>
          <p:cNvSpPr>
            <a:spLocks noGrp="1"/>
          </p:cNvSpPr>
          <p:nvPr>
            <p:ph type="ftr" sz="quarter" idx="11"/>
          </p:nvPr>
        </p:nvSpPr>
        <p:spPr/>
        <p:txBody>
          <a:bodyPr/>
          <a:lstStyle/>
          <a:p>
            <a:pPr lvl="0"/>
            <a:endParaRPr lang="en-US"/>
          </a:p>
        </p:txBody>
      </p:sp>
      <p:sp>
        <p:nvSpPr>
          <p:cNvPr id="5" name="Espace réservé du numéro de diapositive 4"/>
          <p:cNvSpPr>
            <a:spLocks noGrp="1"/>
          </p:cNvSpPr>
          <p:nvPr>
            <p:ph type="sldNum" sz="quarter" idx="12"/>
          </p:nvPr>
        </p:nvSpPr>
        <p:spPr/>
        <p:txBody>
          <a:bodyPr/>
          <a:lstStyle/>
          <a:p>
            <a:pPr lvl="0"/>
            <a:fld id="{D718BC39-A3F3-4264-AEC6-2F0D5CD65BC7}" type="slidenum">
              <a:rPr lang="fr-FR" smtClean="0"/>
              <a:t>‹N°›</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7" name="Image 6">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8" name="Image 7">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355017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0D6DCD5F-B3CF-4818-B64D-715E593ACB96}" type="datetime1">
              <a:rPr lang="en-US" smtClean="0"/>
              <a:pPr lvl="0"/>
              <a:t>3/13/2024</a:t>
            </a:fld>
            <a:endParaRPr lang="en-US"/>
          </a:p>
        </p:txBody>
      </p:sp>
      <p:sp>
        <p:nvSpPr>
          <p:cNvPr id="3" name="Espace réservé du pied de page 2"/>
          <p:cNvSpPr>
            <a:spLocks noGrp="1"/>
          </p:cNvSpPr>
          <p:nvPr>
            <p:ph type="ftr" sz="quarter" idx="11"/>
          </p:nvPr>
        </p:nvSpPr>
        <p:spPr/>
        <p:txBody>
          <a:bodyPr/>
          <a:lstStyle/>
          <a:p>
            <a:pPr lvl="0"/>
            <a:endParaRPr lang="en-US"/>
          </a:p>
        </p:txBody>
      </p:sp>
      <p:sp>
        <p:nvSpPr>
          <p:cNvPr id="4" name="Espace réservé du numéro de diapositive 3"/>
          <p:cNvSpPr>
            <a:spLocks noGrp="1"/>
          </p:cNvSpPr>
          <p:nvPr>
            <p:ph type="sldNum" sz="quarter" idx="12"/>
          </p:nvPr>
        </p:nvSpPr>
        <p:spPr/>
        <p:txBody>
          <a:bodyPr/>
          <a:lstStyle/>
          <a:p>
            <a:pPr lvl="0"/>
            <a:fld id="{75923011-6CBC-44D9-9C74-F7CEDB152D1E}" type="slidenum">
              <a:rPr lang="fr-FR" smtClean="0"/>
              <a:t>‹N°›</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6" name="Image 5">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7" name="Image 6">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30530194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lvl="0"/>
            <a:fld id="{2E829BA3-786D-4AC0-82D0-E66DD1488A30}" type="datetime1">
              <a:rPr lang="en-US" smtClean="0"/>
              <a:pPr lvl="0"/>
              <a:t>3/13/2024</a:t>
            </a:fld>
            <a:endParaRPr lang="en-US"/>
          </a:p>
        </p:txBody>
      </p:sp>
      <p:sp>
        <p:nvSpPr>
          <p:cNvPr id="6" name="Espace réservé du pied de page 5"/>
          <p:cNvSpPr>
            <a:spLocks noGrp="1"/>
          </p:cNvSpPr>
          <p:nvPr>
            <p:ph type="ftr" sz="quarter" idx="11"/>
          </p:nvPr>
        </p:nvSpPr>
        <p:spPr/>
        <p:txBody>
          <a:bodyPr/>
          <a:lstStyle/>
          <a:p>
            <a:pPr lvl="0"/>
            <a:endParaRPr lang="en-US"/>
          </a:p>
        </p:txBody>
      </p:sp>
      <p:sp>
        <p:nvSpPr>
          <p:cNvPr id="7" name="Espace réservé du numéro de diapositive 6"/>
          <p:cNvSpPr>
            <a:spLocks noGrp="1"/>
          </p:cNvSpPr>
          <p:nvPr>
            <p:ph type="sldNum" sz="quarter" idx="12"/>
          </p:nvPr>
        </p:nvSpPr>
        <p:spPr/>
        <p:txBody>
          <a:bodyPr/>
          <a:lstStyle/>
          <a:p>
            <a:pPr lvl="0"/>
            <a:fld id="{3A5BF698-64A5-4CEC-8253-7E241DDE4465}"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9" name="Image 8">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10" name="Image 9">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334645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lvl="0"/>
            <a:fld id="{45F2D8FF-0D4B-4AD7-9D00-9022AEDEBB3E}" type="datetime1">
              <a:rPr lang="en-US" smtClean="0"/>
              <a:pPr lvl="0"/>
              <a:t>3/13/2024</a:t>
            </a:fld>
            <a:endParaRPr lang="en-US"/>
          </a:p>
        </p:txBody>
      </p:sp>
      <p:sp>
        <p:nvSpPr>
          <p:cNvPr id="6" name="Espace réservé du pied de page 5"/>
          <p:cNvSpPr>
            <a:spLocks noGrp="1"/>
          </p:cNvSpPr>
          <p:nvPr>
            <p:ph type="ftr" sz="quarter" idx="11"/>
          </p:nvPr>
        </p:nvSpPr>
        <p:spPr/>
        <p:txBody>
          <a:bodyPr/>
          <a:lstStyle/>
          <a:p>
            <a:pPr lvl="0"/>
            <a:endParaRPr lang="en-US"/>
          </a:p>
        </p:txBody>
      </p:sp>
      <p:sp>
        <p:nvSpPr>
          <p:cNvPr id="7" name="Espace réservé du numéro de diapositive 6"/>
          <p:cNvSpPr>
            <a:spLocks noGrp="1"/>
          </p:cNvSpPr>
          <p:nvPr>
            <p:ph type="sldNum" sz="quarter" idx="12"/>
          </p:nvPr>
        </p:nvSpPr>
        <p:spPr/>
        <p:txBody>
          <a:bodyPr/>
          <a:lstStyle/>
          <a:p>
            <a:pPr lvl="0"/>
            <a:fld id="{9B278131-275D-4EE2-BC27-B041C377DB42}"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0029" y="167266"/>
            <a:ext cx="984600" cy="486949"/>
          </a:xfrm>
          <a:prstGeom prst="rect">
            <a:avLst/>
          </a:prstGeom>
        </p:spPr>
      </p:pic>
      <p:pic>
        <p:nvPicPr>
          <p:cNvPr id="9" name="Image 8">
            <a:extLst>
              <a:ext uri="{FF2B5EF4-FFF2-40B4-BE49-F238E27FC236}">
                <a16:creationId xmlns:a16="http://schemas.microsoft.com/office/drawing/2014/main" id="{ED506F14-ED0D-7542-8543-B7C07D594069}"/>
              </a:ext>
            </a:extLst>
          </p:cNvPr>
          <p:cNvPicPr>
            <a:picLocks noChangeAspect="1"/>
          </p:cNvPicPr>
          <p:nvPr userDrawn="1"/>
        </p:nvPicPr>
        <p:blipFill>
          <a:blip r:embed="rId3"/>
          <a:stretch>
            <a:fillRect/>
          </a:stretch>
        </p:blipFill>
        <p:spPr>
          <a:xfrm>
            <a:off x="932163" y="156770"/>
            <a:ext cx="820049" cy="507941"/>
          </a:xfrm>
          <a:prstGeom prst="rect">
            <a:avLst/>
          </a:prstGeom>
        </p:spPr>
      </p:pic>
      <p:pic>
        <p:nvPicPr>
          <p:cNvPr id="10" name="Image 9">
            <a:extLst>
              <a:ext uri="{FF2B5EF4-FFF2-40B4-BE49-F238E27FC236}">
                <a16:creationId xmlns:a16="http://schemas.microsoft.com/office/drawing/2014/main" id="{D87260C3-EF3A-0B48-9C85-9F85D7A88D50}"/>
              </a:ext>
            </a:extLst>
          </p:cNvPr>
          <p:cNvPicPr>
            <a:picLocks noChangeAspect="1"/>
          </p:cNvPicPr>
          <p:nvPr userDrawn="1"/>
        </p:nvPicPr>
        <p:blipFill>
          <a:blip r:embed="rId4"/>
          <a:stretch>
            <a:fillRect/>
          </a:stretch>
        </p:blipFill>
        <p:spPr>
          <a:xfrm>
            <a:off x="44297" y="8131"/>
            <a:ext cx="887866" cy="805218"/>
          </a:xfrm>
          <a:prstGeom prst="rect">
            <a:avLst/>
          </a:prstGeom>
        </p:spPr>
      </p:pic>
    </p:spTree>
    <p:extLst>
      <p:ext uri="{BB962C8B-B14F-4D97-AF65-F5344CB8AC3E}">
        <p14:creationId xmlns:p14="http://schemas.microsoft.com/office/powerpoint/2010/main" val="35662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4D7E3126-4BD8-4A98-9AEF-9D238B6C5FCC}" type="datetime1">
              <a:rPr lang="en-US" smtClean="0"/>
              <a:pPr lvl="0"/>
              <a:t>3/13/2024</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ACF738FD-7D2C-4080-9FEB-43CE5F65F124}" type="slidenum">
              <a:rPr lang="fr-FR" smtClean="0"/>
              <a:t>‹N°›</a:t>
            </a:fld>
            <a:endParaRPr lang="fr-FR"/>
          </a:p>
        </p:txBody>
      </p:sp>
    </p:spTree>
    <p:extLst>
      <p:ext uri="{BB962C8B-B14F-4D97-AF65-F5344CB8AC3E}">
        <p14:creationId xmlns:p14="http://schemas.microsoft.com/office/powerpoint/2010/main" val="21154953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S&#233;minaire/U52%20CCF%202024.docx" TargetMode="External"/><Relationship Id="rId1" Type="http://schemas.openxmlformats.org/officeDocument/2006/relationships/slideLayout" Target="../slideLayouts/slideLayout7.xml"/><Relationship Id="rId4" Type="http://schemas.openxmlformats.org/officeDocument/2006/relationships/hyperlink" Target="../Desktop/S&#233;minaire/U52%20CCF%202024.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Desktop/S&#233;minair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Image 3"/>
          <p:cNvPicPr>
            <a:picLocks noChangeAspect="1"/>
          </p:cNvPicPr>
          <p:nvPr/>
        </p:nvPicPr>
        <p:blipFill>
          <a:blip r:embed="rId2"/>
          <a:stretch>
            <a:fillRect/>
          </a:stretch>
        </p:blipFill>
        <p:spPr>
          <a:xfrm>
            <a:off x="483722" y="5544601"/>
            <a:ext cx="995875" cy="1096585"/>
          </a:xfrm>
          <a:prstGeom prst="rect">
            <a:avLst/>
          </a:prstGeom>
          <a:noFill/>
          <a:ln cap="flat">
            <a:noFill/>
          </a:ln>
        </p:spPr>
      </p:pic>
      <p:sp>
        <p:nvSpPr>
          <p:cNvPr id="4" name="Sous-titre 2"/>
          <p:cNvSpPr txBox="1">
            <a:spLocks noGrp="1"/>
          </p:cNvSpPr>
          <p:nvPr>
            <p:ph type="subTitle" idx="1"/>
          </p:nvPr>
        </p:nvSpPr>
        <p:spPr>
          <a:xfrm>
            <a:off x="2688507" y="5165128"/>
            <a:ext cx="8478051" cy="1470280"/>
          </a:xfrm>
        </p:spPr>
        <p:txBody>
          <a:bodyPr>
            <a:normAutofit fontScale="92500" lnSpcReduction="10000"/>
          </a:bodyPr>
          <a:lstStyle/>
          <a:p>
            <a:pPr lvl="0"/>
            <a:r>
              <a:rPr lang="fr-FR" b="1" dirty="0">
                <a:latin typeface="Comic Sans MS" pitchFamily="66"/>
              </a:rPr>
              <a:t>Organisation de chantier en BTS Electrotechnique et Bac pro MELEC</a:t>
            </a:r>
          </a:p>
          <a:p>
            <a:pPr lvl="0"/>
            <a:endParaRPr lang="fr-FR" b="1" dirty="0">
              <a:latin typeface="Comic Sans MS" pitchFamily="66"/>
            </a:endParaRPr>
          </a:p>
          <a:p>
            <a:pPr lvl="0"/>
            <a:r>
              <a:rPr lang="fr-FR" b="1" dirty="0">
                <a:latin typeface="Comic Sans MS" pitchFamily="66"/>
              </a:rPr>
              <a:t>Gilles FACEMAZ</a:t>
            </a:r>
          </a:p>
        </p:txBody>
      </p:sp>
      <p:pic>
        <p:nvPicPr>
          <p:cNvPr id="5" name="Image 5"/>
          <p:cNvPicPr>
            <a:picLocks noChangeAspect="1"/>
          </p:cNvPicPr>
          <p:nvPr/>
        </p:nvPicPr>
        <p:blipFill>
          <a:blip r:embed="rId3"/>
          <a:stretch>
            <a:fillRect/>
          </a:stretch>
        </p:blipFill>
        <p:spPr>
          <a:xfrm>
            <a:off x="431998" y="4449109"/>
            <a:ext cx="1293274" cy="993045"/>
          </a:xfrm>
          <a:prstGeom prst="rect">
            <a:avLst/>
          </a:prstGeom>
          <a:noFill/>
          <a:ln cap="flat">
            <a:noFill/>
          </a:ln>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2002" y="882657"/>
            <a:ext cx="2888205" cy="1428406"/>
          </a:xfrm>
          <a:prstGeom prst="rect">
            <a:avLst/>
          </a:prstGeom>
        </p:spPr>
      </p:pic>
      <p:pic>
        <p:nvPicPr>
          <p:cNvPr id="8" name="Image 7">
            <a:extLst>
              <a:ext uri="{FF2B5EF4-FFF2-40B4-BE49-F238E27FC236}">
                <a16:creationId xmlns:a16="http://schemas.microsoft.com/office/drawing/2014/main" id="{ED506F14-ED0D-7542-8543-B7C07D594069}"/>
              </a:ext>
            </a:extLst>
          </p:cNvPr>
          <p:cNvPicPr>
            <a:picLocks noChangeAspect="1"/>
          </p:cNvPicPr>
          <p:nvPr/>
        </p:nvPicPr>
        <p:blipFill>
          <a:blip r:embed="rId5"/>
          <a:stretch>
            <a:fillRect/>
          </a:stretch>
        </p:blipFill>
        <p:spPr>
          <a:xfrm>
            <a:off x="8266431" y="698686"/>
            <a:ext cx="2900127" cy="1796348"/>
          </a:xfrm>
          <a:prstGeom prst="rect">
            <a:avLst/>
          </a:prstGeom>
        </p:spPr>
      </p:pic>
      <p:pic>
        <p:nvPicPr>
          <p:cNvPr id="9" name="Image 8">
            <a:extLst>
              <a:ext uri="{FF2B5EF4-FFF2-40B4-BE49-F238E27FC236}">
                <a16:creationId xmlns:a16="http://schemas.microsoft.com/office/drawing/2014/main" id="{D87260C3-EF3A-0B48-9C85-9F85D7A88D50}"/>
              </a:ext>
            </a:extLst>
          </p:cNvPr>
          <p:cNvPicPr>
            <a:picLocks noChangeAspect="1"/>
          </p:cNvPicPr>
          <p:nvPr/>
        </p:nvPicPr>
        <p:blipFill>
          <a:blip r:embed="rId6"/>
          <a:stretch>
            <a:fillRect/>
          </a:stretch>
        </p:blipFill>
        <p:spPr>
          <a:xfrm>
            <a:off x="483722" y="295693"/>
            <a:ext cx="2869439" cy="2602334"/>
          </a:xfrm>
          <a:prstGeom prst="rect">
            <a:avLst/>
          </a:prstGeom>
        </p:spPr>
      </p:pic>
      <p:sp>
        <p:nvSpPr>
          <p:cNvPr id="12" name="Rectangle 11"/>
          <p:cNvSpPr/>
          <p:nvPr/>
        </p:nvSpPr>
        <p:spPr>
          <a:xfrm>
            <a:off x="3235774" y="2770249"/>
            <a:ext cx="6480720" cy="2400657"/>
          </a:xfrm>
          <a:prstGeom prst="rect">
            <a:avLst/>
          </a:prstGeom>
        </p:spPr>
        <p:txBody>
          <a:bodyPr wrap="square">
            <a:spAutoFit/>
          </a:bodyPr>
          <a:lstStyle/>
          <a:p>
            <a:pPr algn="ctr"/>
            <a:r>
              <a:rPr lang="fr-FR" altLang="fr-FR" sz="4400" b="1" spc="300" dirty="0">
                <a:solidFill>
                  <a:srgbClr val="0000CC"/>
                </a:solidFill>
                <a:effectLst>
                  <a:outerShdw blurRad="38100" dist="38100" dir="2700000" algn="tl">
                    <a:srgbClr val="000000">
                      <a:alpha val="43137"/>
                    </a:srgbClr>
                  </a:outerShdw>
                </a:effectLst>
                <a:cs typeface="Arial" panose="020B0604020202020204" pitchFamily="34" charset="0"/>
              </a:rPr>
              <a:t>PNF filière Électrotechnique</a:t>
            </a:r>
            <a:br>
              <a:rPr lang="fr-FR" altLang="fr-FR" sz="4400" b="1" spc="300" dirty="0">
                <a:solidFill>
                  <a:srgbClr val="0000CC"/>
                </a:solidFill>
                <a:effectLst>
                  <a:outerShdw blurRad="38100" dist="38100" dir="2700000" algn="tl">
                    <a:srgbClr val="000000">
                      <a:alpha val="43137"/>
                    </a:srgbClr>
                  </a:outerShdw>
                </a:effectLst>
                <a:cs typeface="Arial" panose="020B0604020202020204" pitchFamily="34" charset="0"/>
              </a:rPr>
            </a:br>
            <a:r>
              <a:rPr lang="fr-FR" altLang="fr-FR" sz="1400" b="1" i="1" spc="300" dirty="0">
                <a:solidFill>
                  <a:srgbClr val="0000CC"/>
                </a:solidFill>
                <a:effectLst>
                  <a:outerShdw blurRad="38100" dist="38100" dir="2700000" algn="tl">
                    <a:srgbClr val="000000">
                      <a:alpha val="43137"/>
                    </a:srgbClr>
                  </a:outerShdw>
                </a:effectLst>
                <a:cs typeface="Arial" panose="020B0604020202020204" pitchFamily="34" charset="0"/>
              </a:rPr>
              <a:t>  </a:t>
            </a:r>
            <a:br>
              <a:rPr lang="fr-FR" altLang="fr-FR" sz="3200" b="1" i="1" spc="300" dirty="0">
                <a:solidFill>
                  <a:srgbClr val="0000CC"/>
                </a:solidFill>
                <a:effectLst>
                  <a:outerShdw blurRad="38100" dist="38100" dir="2700000" algn="tl">
                    <a:srgbClr val="000000">
                      <a:alpha val="43137"/>
                    </a:srgbClr>
                  </a:outerShdw>
                </a:effectLst>
                <a:cs typeface="Arial" panose="020B0604020202020204" pitchFamily="34" charset="0"/>
              </a:rPr>
            </a:br>
            <a:r>
              <a:rPr lang="fr-FR" altLang="fr-FR" sz="3200" b="1" i="1" dirty="0">
                <a:solidFill>
                  <a:srgbClr val="0000CC"/>
                </a:solidFill>
              </a:rPr>
              <a:t>Grenoble, les 12 et 13 mars 2024</a:t>
            </a:r>
          </a:p>
          <a:p>
            <a:pPr algn="ctr"/>
            <a:endParaRPr lang="fr-FR" altLang="fr-FR" sz="1600" b="1" i="1" dirty="0">
              <a:solidFill>
                <a:srgbClr val="0000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8B9BD1-033B-4BBC-9FEB-F5ADC70C4F9C}" type="slidenum">
              <a:t>10</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2596896" y="220617"/>
            <a:ext cx="8313156"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rPr>
              <a:t>CCF U52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pic>
        <p:nvPicPr>
          <p:cNvPr id="4" name="Image 5">
            <a:hlinkClick r:id="rId2" action="ppaction://hlinkfile"/>
          </p:cNvPr>
          <p:cNvPicPr>
            <a:picLocks noChangeAspect="1"/>
          </p:cNvPicPr>
          <p:nvPr/>
        </p:nvPicPr>
        <p:blipFill>
          <a:blip r:embed="rId3"/>
          <a:stretch>
            <a:fillRect/>
          </a:stretch>
        </p:blipFill>
        <p:spPr>
          <a:xfrm>
            <a:off x="4707815" y="0"/>
            <a:ext cx="4751478" cy="6858000"/>
          </a:xfrm>
          <a:prstGeom prst="rect">
            <a:avLst/>
          </a:prstGeom>
          <a:noFill/>
          <a:ln cap="flat">
            <a:noFill/>
          </a:ln>
        </p:spPr>
      </p:pic>
      <p:sp>
        <p:nvSpPr>
          <p:cNvPr id="6" name="ZoneTexte 10"/>
          <p:cNvSpPr txBox="1"/>
          <p:nvPr/>
        </p:nvSpPr>
        <p:spPr>
          <a:xfrm>
            <a:off x="382950" y="1330543"/>
            <a:ext cx="10403457" cy="55399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none" strike="noStrike" kern="0" cap="none" spc="0" baseline="0" dirty="0">
                <a:solidFill>
                  <a:srgbClr val="000000"/>
                </a:solidFill>
                <a:uFillTx/>
                <a:latin typeface="Comic Sans MS" pitchFamily="66"/>
                <a:hlinkClick r:id="rId4" action="ppaction://hlinkfile"/>
              </a:rPr>
              <a:t>Lien fichier</a:t>
            </a:r>
            <a:endParaRPr lang="fr-FR" sz="1200" b="1" i="0" u="none"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C189A6-1663-461B-A406-DF85F96D28CB}" type="slidenum">
              <a:t>11</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2828544" y="220617"/>
            <a:ext cx="8081508"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0" cap="none" spc="0" baseline="0" dirty="0">
                <a:solidFill>
                  <a:srgbClr val="000000"/>
                </a:solidFill>
                <a:uFillTx/>
                <a:latin typeface="Comic Sans MS" pitchFamily="66"/>
              </a:rPr>
              <a:t>Ressources</a:t>
            </a:r>
            <a:r>
              <a:rPr lang="fr-FR" sz="2400" b="1" i="0" u="none" strike="noStrike" kern="1200" cap="none" spc="0" baseline="0" dirty="0">
                <a:solidFill>
                  <a:srgbClr val="000000"/>
                </a:solidFill>
                <a:uFillTx/>
                <a:latin typeface="Comic Sans MS" pitchFamily="66"/>
              </a:rPr>
              <a:t> U52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
        <p:nvSpPr>
          <p:cNvPr id="4" name="ZoneTexte 10"/>
          <p:cNvSpPr txBox="1"/>
          <p:nvPr/>
        </p:nvSpPr>
        <p:spPr>
          <a:xfrm>
            <a:off x="382950" y="1330543"/>
            <a:ext cx="10403457" cy="55399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none" strike="noStrike" kern="1200" cap="none" spc="0" baseline="0" dirty="0">
                <a:solidFill>
                  <a:srgbClr val="000000"/>
                </a:solidFill>
                <a:uFillTx/>
                <a:latin typeface="Comic Sans MS" pitchFamily="66"/>
                <a:hlinkClick r:id="rId2" action="ppaction://hlinkfile"/>
              </a:rPr>
              <a:t>Lien dossier ressource</a:t>
            </a:r>
            <a:endParaRPr lang="fr-FR" sz="1200" b="1" i="0" u="none"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pic>
        <p:nvPicPr>
          <p:cNvPr id="5" name="Image 4"/>
          <p:cNvPicPr>
            <a:picLocks noChangeAspect="1"/>
          </p:cNvPicPr>
          <p:nvPr/>
        </p:nvPicPr>
        <p:blipFill>
          <a:blip r:embed="rId3"/>
          <a:stretch>
            <a:fillRect/>
          </a:stretch>
        </p:blipFill>
        <p:spPr>
          <a:xfrm>
            <a:off x="3032470" y="1356475"/>
            <a:ext cx="6127056" cy="4145048"/>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97F0DE-4B43-40DD-9547-BDC75960A727}" type="slidenum">
              <a:t>12</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2791968" y="220617"/>
            <a:ext cx="8118084"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rPr>
              <a:t>Réalisation du chantier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pic>
        <p:nvPicPr>
          <p:cNvPr id="4" name="Image 5"/>
          <p:cNvPicPr>
            <a:picLocks noChangeAspect="1"/>
          </p:cNvPicPr>
          <p:nvPr/>
        </p:nvPicPr>
        <p:blipFill>
          <a:blip r:embed="rId2"/>
          <a:stretch>
            <a:fillRect/>
          </a:stretch>
        </p:blipFill>
        <p:spPr>
          <a:xfrm>
            <a:off x="1525347" y="897721"/>
            <a:ext cx="7535689" cy="5529532"/>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02B6CD-9499-4EAB-BAA8-BCD955A9E716}" type="slidenum">
              <a:t>13</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2791968" y="220617"/>
            <a:ext cx="8118084"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rPr>
              <a:t>Réalisation du chantier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pic>
        <p:nvPicPr>
          <p:cNvPr id="4" name="Image 4"/>
          <p:cNvPicPr>
            <a:picLocks noChangeAspect="1"/>
          </p:cNvPicPr>
          <p:nvPr/>
        </p:nvPicPr>
        <p:blipFill>
          <a:blip r:embed="rId2"/>
          <a:stretch>
            <a:fillRect/>
          </a:stretch>
        </p:blipFill>
        <p:spPr>
          <a:xfrm>
            <a:off x="3717986" y="683239"/>
            <a:ext cx="4407124" cy="5954143"/>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D8A045-68C9-411A-86E1-6E734422FF66}" type="slidenum">
              <a:t>14</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2816352" y="220617"/>
            <a:ext cx="8093700"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rPr>
              <a:t>Réalisation du chantier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pic>
        <p:nvPicPr>
          <p:cNvPr id="4" name="Image 5"/>
          <p:cNvPicPr>
            <a:picLocks noChangeAspect="1"/>
          </p:cNvPicPr>
          <p:nvPr/>
        </p:nvPicPr>
        <p:blipFill>
          <a:blip r:embed="rId2"/>
          <a:stretch>
            <a:fillRect/>
          </a:stretch>
        </p:blipFill>
        <p:spPr>
          <a:xfrm>
            <a:off x="1716657" y="999338"/>
            <a:ext cx="7275807" cy="5390607"/>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3EAB9A-35A7-4F23-8340-6D7F2594CA15}" type="slidenum">
              <a:t>15</a:t>
            </a:fld>
            <a:endParaRPr lang="fr-FR" sz="1800" b="0" i="0" u="none" strike="noStrike" kern="1200" cap="none" spc="0" baseline="0">
              <a:solidFill>
                <a:srgbClr val="0A304A"/>
              </a:solidFill>
              <a:uFillTx/>
              <a:latin typeface="Comic Sans MS" pitchFamily="66"/>
            </a:endParaRPr>
          </a:p>
        </p:txBody>
      </p:sp>
      <p:sp>
        <p:nvSpPr>
          <p:cNvPr id="3" name="ZoneTexte 5"/>
          <p:cNvSpPr txBox="1"/>
          <p:nvPr/>
        </p:nvSpPr>
        <p:spPr>
          <a:xfrm>
            <a:off x="3005328" y="134183"/>
            <a:ext cx="8207619" cy="707882"/>
          </a:xfrm>
          <a:prstGeom prst="rect">
            <a:avLst/>
          </a:prstGeom>
          <a:noFill/>
          <a:ln cap="flat">
            <a:noFill/>
          </a:ln>
        </p:spPr>
        <p:txBody>
          <a:bodyPr vert="horz" wrap="square" lIns="91440" tIns="45720" rIns="91440" bIns="45720" anchor="t" anchorCtr="0" compatLnSpc="1">
            <a:spAutoFit/>
          </a:bodyPr>
          <a:lstStyle/>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fr-FR" sz="2200" b="1" i="0" u="none" strike="noStrike" kern="0" cap="none" spc="0" baseline="0" dirty="0">
                <a:solidFill>
                  <a:srgbClr val="000000"/>
                </a:solidFill>
                <a:uFillTx/>
                <a:latin typeface="Comic Sans MS" pitchFamily="66"/>
              </a:rPr>
              <a:t>CONCLUSIONS </a:t>
            </a:r>
            <a:r>
              <a:rPr lang="fr-FR" sz="2200" b="1" i="0" u="none" strike="noStrike" kern="1200" cap="none" spc="0" baseline="0" dirty="0">
                <a:solidFill>
                  <a:srgbClr val="000000"/>
                </a:solidFill>
                <a:uFillTx/>
                <a:latin typeface="Comic Sans MS" pitchFamily="66"/>
              </a:rPr>
              <a:t>:</a:t>
            </a:r>
          </a:p>
          <a:p>
            <a:pPr marL="285750" marR="0" lvl="0" indent="-285750" algn="l" defTabSz="457200" rtl="0" fontAlgn="auto" hangingPunct="1">
              <a:lnSpc>
                <a:spcPct val="100000"/>
              </a:lnSpc>
              <a:spcBef>
                <a:spcPts val="0"/>
              </a:spcBef>
              <a:spcAft>
                <a:spcPts val="0"/>
              </a:spcAft>
              <a:buFont typeface="Wingdings" panose="05000000000000000000" pitchFamily="2" charset="2"/>
              <a:buChar char="Ø"/>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
        <p:nvSpPr>
          <p:cNvPr id="4" name="ZoneTexte 5"/>
          <p:cNvSpPr txBox="1"/>
          <p:nvPr/>
        </p:nvSpPr>
        <p:spPr>
          <a:xfrm>
            <a:off x="1101120" y="1575657"/>
            <a:ext cx="10403457" cy="3416320"/>
          </a:xfrm>
          <a:prstGeom prst="rect">
            <a:avLst/>
          </a:prstGeom>
          <a:noFill/>
          <a:ln cap="flat">
            <a:noFill/>
          </a:ln>
        </p:spPr>
        <p:txBody>
          <a:bodyPr vert="horz" wrap="square" lIns="91440" tIns="45720" rIns="91440" bIns="45720" anchor="t" anchorCtr="0" compatLnSpc="1">
            <a:spAutoFit/>
          </a:bodyPr>
          <a:lstStyle/>
          <a:p>
            <a:pPr marL="342900" lvl="0" indent="-342900" defTabSz="457200">
              <a:buSzPct val="100000"/>
              <a:buFont typeface="Wingdings" panose="05000000000000000000" pitchFamily="2" charset="2"/>
              <a:buChar char="Ø"/>
              <a:defRPr sz="1800" b="0" i="0" u="none" strike="noStrike" kern="0" cap="none" spc="0" baseline="0">
                <a:solidFill>
                  <a:srgbClr val="000000"/>
                </a:solidFill>
                <a:uFillTx/>
              </a:defRPr>
            </a:pPr>
            <a:r>
              <a:rPr lang="fr-FR" sz="2200" b="1" i="0" u="none" strike="noStrike" kern="0" cap="none" spc="0" baseline="0" dirty="0">
                <a:uFillTx/>
                <a:latin typeface="Comic Sans MS" pitchFamily="66"/>
              </a:rPr>
              <a:t>Faire participer des élèves de BAC PRO à des activités partagées avec les étudiants de BTS suscite</a:t>
            </a:r>
            <a:r>
              <a:rPr lang="fr-FR" sz="2200" b="1" i="0" u="none" strike="noStrike" kern="0" cap="none" spc="0" dirty="0">
                <a:uFillTx/>
                <a:latin typeface="Comic Sans MS" pitchFamily="66"/>
              </a:rPr>
              <a:t> de l’intérêt pour notre formation et les motive à </a:t>
            </a:r>
            <a:r>
              <a:rPr lang="fr-FR" sz="2200" b="1" kern="0" dirty="0">
                <a:latin typeface="Comic Sans MS" pitchFamily="66"/>
              </a:rPr>
              <a:t>postuler en BTS</a:t>
            </a:r>
          </a:p>
          <a:p>
            <a:pPr marL="342900" lvl="0" indent="-342900" defTabSz="457200">
              <a:buSzPct val="100000"/>
              <a:buFont typeface="Wingdings" panose="05000000000000000000" pitchFamily="2" charset="2"/>
              <a:buChar char="Ø"/>
              <a:defRPr sz="1800" b="0" i="0" u="none" strike="noStrike" kern="0" cap="none" spc="0" baseline="0">
                <a:solidFill>
                  <a:srgbClr val="000000"/>
                </a:solidFill>
                <a:uFillTx/>
              </a:defRPr>
            </a:pPr>
            <a:endParaRPr lang="fr-FR" sz="2200" b="1" kern="0" dirty="0">
              <a:latin typeface="Comic Sans MS" pitchFamily="66"/>
            </a:endParaRPr>
          </a:p>
          <a:p>
            <a:pPr lvl="0" defTabSz="457200">
              <a:buSzPct val="100000"/>
              <a:defRPr sz="1800" b="0" i="0" u="none" strike="noStrike" kern="0" cap="none" spc="0" baseline="0">
                <a:solidFill>
                  <a:srgbClr val="000000"/>
                </a:solidFill>
                <a:uFillTx/>
              </a:defRPr>
            </a:pPr>
            <a:r>
              <a:rPr lang="fr-FR" sz="2200" b="1" i="0" u="none" strike="noStrike" kern="0" cap="none" spc="0" dirty="0">
                <a:uFillTx/>
                <a:latin typeface="Comic Sans MS" pitchFamily="66"/>
              </a:rPr>
              <a:t>      - Participation à la réalisation d’armoire pour un projet avec   			     l’office national d’études et de recherches aérospatiales (ONERA)  </a:t>
            </a:r>
          </a:p>
          <a:p>
            <a:pPr lvl="0" defTabSz="457200">
              <a:buSzPct val="100000"/>
              <a:defRPr sz="1800" b="0" i="0" u="none" strike="noStrike" kern="0" cap="none" spc="0" baseline="0">
                <a:solidFill>
                  <a:srgbClr val="000000"/>
                </a:solidFill>
                <a:uFillTx/>
              </a:defRPr>
            </a:pPr>
            <a:endParaRPr lang="fr-FR" sz="2200" b="1" kern="0" baseline="0" dirty="0">
              <a:latin typeface="Comic Sans MS" pitchFamily="66"/>
            </a:endParaRPr>
          </a:p>
          <a:p>
            <a:pPr lvl="0" defTabSz="457200">
              <a:buSzPct val="100000"/>
              <a:defRPr sz="1800" b="0" i="0" u="none" strike="noStrike" kern="0" cap="none" spc="0" baseline="0">
                <a:solidFill>
                  <a:srgbClr val="000000"/>
                </a:solidFill>
                <a:uFillTx/>
              </a:defRPr>
            </a:pPr>
            <a:r>
              <a:rPr lang="fr-FR" sz="2200" b="1" i="0" u="none" strike="noStrike" kern="0" cap="none" spc="0" dirty="0">
                <a:uFillTx/>
                <a:latin typeface="Comic Sans MS" pitchFamily="66"/>
              </a:rPr>
              <a:t>	  - Réalisation du chantier générateur photovoltaïque</a:t>
            </a:r>
            <a:endParaRPr lang="fr-FR" sz="2200" b="1" i="0" u="none" strike="noStrike" kern="0" cap="none" spc="0" baseline="0" dirty="0">
              <a:uFillTx/>
              <a:latin typeface="Comic Sans MS" pitchFamily="66"/>
            </a:endParaRPr>
          </a:p>
          <a:p>
            <a:pPr marL="342900" marR="0" lvl="0" indent="-34290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fr-FR" sz="2200" b="1" kern="0" dirty="0">
              <a:solidFill>
                <a:srgbClr val="000000"/>
              </a:solidFill>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B5C573-B2C2-4F8D-B53D-B0DFC5C54656}" type="slidenum">
              <a:t>16</a:t>
            </a:fld>
            <a:endParaRPr lang="fr-FR" sz="1800" b="0" i="0" u="none" strike="noStrike" kern="1200" cap="none" spc="0" baseline="0">
              <a:solidFill>
                <a:srgbClr val="0A304A"/>
              </a:solidFill>
              <a:uFillTx/>
              <a:latin typeface="Comic Sans MS" pitchFamily="66"/>
            </a:endParaRPr>
          </a:p>
        </p:txBody>
      </p:sp>
      <p:sp>
        <p:nvSpPr>
          <p:cNvPr id="4" name="ZoneTexte 3">
            <a:extLst>
              <a:ext uri="{FF2B5EF4-FFF2-40B4-BE49-F238E27FC236}">
                <a16:creationId xmlns:a16="http://schemas.microsoft.com/office/drawing/2014/main" id="{723D913E-36EA-C641-C18C-A138FF6BB54D}"/>
              </a:ext>
            </a:extLst>
          </p:cNvPr>
          <p:cNvSpPr txBox="1"/>
          <p:nvPr/>
        </p:nvSpPr>
        <p:spPr>
          <a:xfrm>
            <a:off x="1110262" y="5053477"/>
            <a:ext cx="10403457" cy="1446553"/>
          </a:xfrm>
          <a:prstGeom prst="rect">
            <a:avLst/>
          </a:prstGeom>
          <a:noFill/>
          <a:ln cap="flat">
            <a:noFill/>
          </a:ln>
        </p:spPr>
        <p:txBody>
          <a:bodyPr vert="horz" wrap="square" lIns="91440" tIns="45720" rIns="91440" bIns="45720" anchor="t" anchorCtr="0" compatLnSpc="1">
            <a:spAutoFit/>
          </a:bodyPr>
          <a:lstStyle/>
          <a:p>
            <a:pPr marL="342900" marR="0" lvl="0" indent="-34290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200" b="1" i="0" u="none" strike="noStrike" kern="0" cap="none" spc="0" baseline="0" dirty="0">
                <a:solidFill>
                  <a:srgbClr val="000000"/>
                </a:solidFill>
                <a:uFillTx/>
                <a:latin typeface="Comic Sans MS" pitchFamily="66"/>
              </a:rPr>
              <a:t>Vivier des BAC PRO : </a:t>
            </a:r>
          </a:p>
          <a:p>
            <a:pPr marL="1257300" marR="0" lvl="2"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200" b="1" i="0" u="none" strike="noStrike" kern="0" cap="none" spc="0" baseline="0" dirty="0">
                <a:solidFill>
                  <a:srgbClr val="000000"/>
                </a:solidFill>
                <a:uFillTx/>
                <a:latin typeface="Comic Sans MS" pitchFamily="66"/>
              </a:rPr>
              <a:t>Le niveau des élèves est très hétérogène</a:t>
            </a:r>
            <a:endParaRPr lang="fr-FR" sz="2200" b="1" i="0" u="none" strike="noStrike" kern="1200" cap="none" spc="0" baseline="0" dirty="0">
              <a:solidFill>
                <a:srgbClr val="000000"/>
              </a:solidFill>
              <a:uFillTx/>
              <a:latin typeface="Comic Sans MS" pitchFamily="66"/>
            </a:endParaRPr>
          </a:p>
          <a:p>
            <a:pPr marL="1257300" marR="0" lvl="2"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200" b="1" i="0" u="none" strike="noStrike" kern="0" cap="none" spc="0" baseline="0" dirty="0">
                <a:solidFill>
                  <a:srgbClr val="000000"/>
                </a:solidFill>
                <a:uFillTx/>
                <a:latin typeface="Comic Sans MS" pitchFamily="66"/>
              </a:rPr>
              <a:t>Diplôme souvent obtenu sans travail personnel </a:t>
            </a:r>
          </a:p>
          <a:p>
            <a:pPr marL="1257300" marR="0" lvl="2"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200" b="1" i="0" u="none" strike="noStrike" kern="1200" cap="none" spc="0" baseline="0" dirty="0">
                <a:solidFill>
                  <a:srgbClr val="000000"/>
                </a:solidFill>
                <a:uFillTx/>
                <a:latin typeface="Comic Sans MS" pitchFamily="66"/>
              </a:rPr>
              <a:t>Difficultés à acquérir de nouvelles méthodes de travail		</a:t>
            </a:r>
            <a:endParaRPr lang="fr-FR" sz="1800" b="0" i="0" u="none" strike="noStrike" kern="1200" cap="none" spc="0" baseline="0" dirty="0">
              <a:solidFill>
                <a:srgbClr val="FFFFFF"/>
              </a:solidFill>
              <a:uFillTx/>
              <a:latin typeface="Comic Sans MS" pitchFamily="66"/>
            </a:endParaRPr>
          </a:p>
        </p:txBody>
      </p:sp>
      <p:sp>
        <p:nvSpPr>
          <p:cNvPr id="5" name="ZoneTexte 5">
            <a:extLst>
              <a:ext uri="{FF2B5EF4-FFF2-40B4-BE49-F238E27FC236}">
                <a16:creationId xmlns:a16="http://schemas.microsoft.com/office/drawing/2014/main" id="{3A503896-0AF2-8ECB-F881-791C2E445645}"/>
              </a:ext>
            </a:extLst>
          </p:cNvPr>
          <p:cNvSpPr txBox="1"/>
          <p:nvPr/>
        </p:nvSpPr>
        <p:spPr>
          <a:xfrm>
            <a:off x="1110263" y="2825419"/>
            <a:ext cx="10403457" cy="1785100"/>
          </a:xfrm>
          <a:prstGeom prst="rect">
            <a:avLst/>
          </a:prstGeom>
          <a:noFill/>
          <a:ln cap="flat">
            <a:noFill/>
          </a:ln>
        </p:spPr>
        <p:txBody>
          <a:bodyPr vert="horz" wrap="square" lIns="91440" tIns="45720" rIns="91440" bIns="45720" anchor="t" anchorCtr="0" compatLnSpc="1">
            <a:spAutoFit/>
          </a:bodyPr>
          <a:lstStyle/>
          <a:p>
            <a:pPr marL="342900" marR="0" lvl="0" indent="-34290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200" b="1" i="0" u="none" strike="noStrike" kern="0" cap="none" spc="0" baseline="0" dirty="0">
                <a:solidFill>
                  <a:srgbClr val="000000"/>
                </a:solidFill>
                <a:uFillTx/>
                <a:latin typeface="Comic Sans MS" pitchFamily="66"/>
              </a:rPr>
              <a:t>Alternance : </a:t>
            </a:r>
          </a:p>
          <a:p>
            <a:pPr marL="1257300" marR="0" lvl="2"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200" b="1" i="0" u="none" strike="noStrike" kern="1200" cap="none" spc="0" baseline="0" dirty="0">
                <a:solidFill>
                  <a:srgbClr val="000000"/>
                </a:solidFill>
                <a:uFillTx/>
                <a:latin typeface="Comic Sans MS" pitchFamily="66"/>
              </a:rPr>
              <a:t>Levier pour recruter davantage</a:t>
            </a:r>
          </a:p>
          <a:p>
            <a:pPr marL="1257300" marR="0" lvl="2"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200" b="1" i="0" u="none" strike="noStrike" kern="0" cap="none" spc="0" baseline="0" dirty="0">
                <a:solidFill>
                  <a:srgbClr val="000000"/>
                </a:solidFill>
                <a:uFillTx/>
                <a:latin typeface="Comic Sans MS" pitchFamily="66"/>
              </a:rPr>
              <a:t>Gestion de la mixité (organisation…)</a:t>
            </a:r>
          </a:p>
          <a:p>
            <a:pPr marL="1257300" marR="0" lvl="2"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200" b="1" i="0" u="none" strike="noStrike" kern="1200" cap="none" spc="0" baseline="0" dirty="0">
                <a:solidFill>
                  <a:srgbClr val="000000"/>
                </a:solidFill>
                <a:uFillTx/>
                <a:latin typeface="Comic Sans MS" pitchFamily="66"/>
              </a:rPr>
              <a:t>Délicate adéquation entre le contenu du référentiel et les activités proposées en entreprise		</a:t>
            </a:r>
            <a:endParaRPr lang="fr-FR" sz="1800" b="0" i="0" u="none" strike="noStrike" kern="1200" cap="none" spc="0" baseline="0" dirty="0">
              <a:solidFill>
                <a:srgbClr val="FFFFFF"/>
              </a:solidFill>
              <a:uFillTx/>
              <a:latin typeface="Comic Sans MS" pitchFamily="66"/>
            </a:endParaRPr>
          </a:p>
        </p:txBody>
      </p:sp>
      <p:sp>
        <p:nvSpPr>
          <p:cNvPr id="6" name="ZoneTexte 5">
            <a:extLst>
              <a:ext uri="{FF2B5EF4-FFF2-40B4-BE49-F238E27FC236}">
                <a16:creationId xmlns:a16="http://schemas.microsoft.com/office/drawing/2014/main" id="{DF3E9B06-0770-8A9E-F1B4-A339F3DF458C}"/>
              </a:ext>
            </a:extLst>
          </p:cNvPr>
          <p:cNvSpPr txBox="1"/>
          <p:nvPr/>
        </p:nvSpPr>
        <p:spPr>
          <a:xfrm>
            <a:off x="1110262" y="1270870"/>
            <a:ext cx="9185882" cy="1107996"/>
          </a:xfrm>
          <a:prstGeom prst="rect">
            <a:avLst/>
          </a:prstGeom>
          <a:noFill/>
        </p:spPr>
        <p:txBody>
          <a:bodyPr wrap="square">
            <a:spAutoFit/>
          </a:bodyPr>
          <a:lstStyle/>
          <a:p>
            <a:pPr marL="342900" marR="0" lvl="0" indent="-34290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200" b="1" dirty="0">
                <a:solidFill>
                  <a:srgbClr val="000000"/>
                </a:solidFill>
                <a:latin typeface="Comic Sans MS" pitchFamily="66"/>
              </a:rPr>
              <a:t>Chantier : Expérience positive pour les élèves de BAC PRO qui jouent le rôle d’exécutants, mais cela impose des contraintes d’organisation.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BD738-0EE9-DFB5-1383-7E6ACD8ADFA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5387AF6-0E48-339B-0848-0488679D6168}"/>
              </a:ext>
            </a:extLst>
          </p:cNvPr>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B5C573-B2C2-4F8D-B53D-B0DFC5C54656}" type="slidenum">
              <a:t>17</a:t>
            </a:fld>
            <a:endParaRPr lang="fr-FR" sz="1800" b="0" i="0" u="none" strike="noStrike" kern="1200" cap="none" spc="0" baseline="0">
              <a:solidFill>
                <a:srgbClr val="0A304A"/>
              </a:solidFill>
              <a:uFillTx/>
              <a:latin typeface="Comic Sans MS" pitchFamily="66"/>
            </a:endParaRPr>
          </a:p>
        </p:txBody>
      </p:sp>
      <p:sp>
        <p:nvSpPr>
          <p:cNvPr id="3" name="ZoneTexte 5">
            <a:extLst>
              <a:ext uri="{FF2B5EF4-FFF2-40B4-BE49-F238E27FC236}">
                <a16:creationId xmlns:a16="http://schemas.microsoft.com/office/drawing/2014/main" id="{604B46EF-2307-9DA0-1898-7DDC466143B7}"/>
              </a:ext>
            </a:extLst>
          </p:cNvPr>
          <p:cNvSpPr txBox="1"/>
          <p:nvPr/>
        </p:nvSpPr>
        <p:spPr>
          <a:xfrm>
            <a:off x="345387" y="1335325"/>
            <a:ext cx="10403457" cy="2862318"/>
          </a:xfrm>
          <a:prstGeom prst="rect">
            <a:avLst/>
          </a:prstGeom>
          <a:noFill/>
          <a:ln cap="flat">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6000" b="1" i="0" u="none" strike="noStrike" kern="0" cap="none" spc="0" baseline="0" dirty="0">
                <a:solidFill>
                  <a:srgbClr val="000000"/>
                </a:solidFill>
                <a:uFillTx/>
                <a:latin typeface="Comic Sans MS" pitchFamily="66"/>
              </a:rPr>
              <a:t>Je vous </a:t>
            </a:r>
            <a:r>
              <a:rPr lang="fr-FR" sz="6000" b="1" i="0" u="none" strike="noStrike" kern="0" cap="none" spc="0" baseline="0">
                <a:solidFill>
                  <a:srgbClr val="000000"/>
                </a:solidFill>
                <a:uFillTx/>
                <a:latin typeface="Comic Sans MS" pitchFamily="66"/>
              </a:rPr>
              <a:t>remercie pour </a:t>
            </a:r>
            <a:r>
              <a:rPr lang="fr-FR" sz="6000" b="1" i="0" u="none" strike="noStrike" kern="0" cap="none" spc="0" baseline="0" dirty="0">
                <a:solidFill>
                  <a:srgbClr val="000000"/>
                </a:solidFill>
                <a:uFillTx/>
                <a:latin typeface="Comic Sans MS" pitchFamily="66"/>
              </a:rPr>
              <a:t>votre attention !</a:t>
            </a:r>
            <a:endParaRPr lang="fr-FR" sz="6000" b="1" i="0" u="none"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0" b="0" i="0" u="none" strike="noStrike" kern="1200" cap="none" spc="0" baseline="0" dirty="0">
              <a:solidFill>
                <a:srgbClr val="FFFFFF"/>
              </a:solidFill>
              <a:uFillTx/>
              <a:latin typeface="Comic Sans MS" pitchFamily="66"/>
            </a:endParaRPr>
          </a:p>
        </p:txBody>
      </p:sp>
    </p:spTree>
    <p:extLst>
      <p:ext uri="{BB962C8B-B14F-4D97-AF65-F5344CB8AC3E}">
        <p14:creationId xmlns:p14="http://schemas.microsoft.com/office/powerpoint/2010/main" val="66098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95AC7-2E80-6E87-4D8A-9C62548D488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DDDE27-FA79-1854-DA40-DF0F2851675E}"/>
              </a:ext>
            </a:extLst>
          </p:cNvPr>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996725-2535-453B-A81A-3E4D71B46EA6}" type="slidenum">
              <a:t>2</a:t>
            </a:fld>
            <a:endParaRPr lang="fr-FR" sz="1800" b="0" i="0" u="none" strike="noStrike" kern="1200" cap="none" spc="0" baseline="0">
              <a:solidFill>
                <a:srgbClr val="0A304A"/>
              </a:solidFill>
              <a:uFillTx/>
              <a:latin typeface="Comic Sans MS" pitchFamily="66"/>
            </a:endParaRPr>
          </a:p>
        </p:txBody>
      </p:sp>
      <p:sp>
        <p:nvSpPr>
          <p:cNvPr id="3" name="ZoneTexte 2">
            <a:extLst>
              <a:ext uri="{FF2B5EF4-FFF2-40B4-BE49-F238E27FC236}">
                <a16:creationId xmlns:a16="http://schemas.microsoft.com/office/drawing/2014/main" id="{6FB450FD-BE02-9B60-848C-7F0A66F7802D}"/>
              </a:ext>
            </a:extLst>
          </p:cNvPr>
          <p:cNvSpPr txBox="1"/>
          <p:nvPr/>
        </p:nvSpPr>
        <p:spPr>
          <a:xfrm>
            <a:off x="3185652" y="325389"/>
            <a:ext cx="7654586"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dirty="0">
                <a:solidFill>
                  <a:srgbClr val="000000"/>
                </a:solidFill>
                <a:latin typeface="Comic Sans MS" pitchFamily="66"/>
              </a:rPr>
              <a:t>Contexte général</a:t>
            </a:r>
            <a:r>
              <a:rPr lang="fr-FR" sz="2400" b="1" i="0" u="none" strike="noStrike" kern="1200" cap="none" spc="0" baseline="0" dirty="0">
                <a:solidFill>
                  <a:srgbClr val="000000"/>
                </a:solidFill>
                <a:uFillTx/>
                <a:latin typeface="Comic Sans MS" pitchFamily="66"/>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
        <p:nvSpPr>
          <p:cNvPr id="5" name="Rectangle 4">
            <a:extLst>
              <a:ext uri="{FF2B5EF4-FFF2-40B4-BE49-F238E27FC236}">
                <a16:creationId xmlns:a16="http://schemas.microsoft.com/office/drawing/2014/main" id="{492FF26F-C0CB-B2D3-9B94-41FBD39F9818}"/>
              </a:ext>
            </a:extLst>
          </p:cNvPr>
          <p:cNvSpPr/>
          <p:nvPr/>
        </p:nvSpPr>
        <p:spPr>
          <a:xfrm>
            <a:off x="1204079" y="1344579"/>
            <a:ext cx="9783841" cy="4530279"/>
          </a:xfrm>
          <a:prstGeom prst="rect">
            <a:avLst/>
          </a:prstGeom>
        </p:spPr>
        <p:txBody>
          <a:bodyPr wrap="square">
            <a:spAutoFit/>
          </a:bodyPr>
          <a:lstStyle/>
          <a:p>
            <a:pPr algn="just">
              <a:lnSpc>
                <a:spcPct val="115000"/>
              </a:lnSpc>
            </a:pPr>
            <a:r>
              <a:rPr lang="fr-FR"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Description des 3 phases de l’organisation de chantier :</a:t>
            </a:r>
          </a:p>
          <a:p>
            <a:pPr algn="just">
              <a:lnSpc>
                <a:spcPct val="115000"/>
              </a:lnSpc>
            </a:pPr>
            <a:endParaRPr lang="fr-FR"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pPr>
            <a:r>
              <a:rPr lang="fr-FR"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Phase 1 :</a:t>
            </a: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L’étudiant se voit confier l’organisation et la planification du projet/chantier.</a:t>
            </a:r>
          </a:p>
          <a:p>
            <a:pPr algn="just">
              <a:lnSpc>
                <a:spcPct val="115000"/>
              </a:lnSpc>
            </a:pP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 partir du CCTP et de l’ensemble des documents techniques nécessaires (plans, schémas, DOE…), l’étudiant dispose d’une durée indicative de 6 à 10 heures pour réaliser un dossier comprenant l’ensemble des documents nécessaires à sa réalisation :</a:t>
            </a:r>
          </a:p>
          <a:p>
            <a:pPr algn="just">
              <a:lnSpc>
                <a:spcPct val="115000"/>
              </a:lnSpc>
            </a:pP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fiches de travail des ouvriers (personne qui va réaliser) ;</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schémas d’exécution ;</a:t>
            </a:r>
          </a:p>
          <a:p>
            <a:pPr marL="342900" lvl="0" indent="-342900" algn="just">
              <a:lnSpc>
                <a:spcPct val="115000"/>
              </a:lnSpc>
              <a:buFont typeface="Symbol" panose="05050102010706020507" pitchFamily="18" charset="2"/>
              <a:buChar char=""/>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PPSPS et fiches de sécurité ;</a:t>
            </a:r>
          </a:p>
          <a:p>
            <a:pPr marL="342900" lvl="0" indent="-342900" algn="just">
              <a:lnSpc>
                <a:spcPct val="115000"/>
              </a:lnSpc>
              <a:buFont typeface="Symbol" panose="05050102010706020507" pitchFamily="18" charset="2"/>
              <a:buChar char=""/>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listes des matériels, des consommables et de l’outillage nécessaire ;</a:t>
            </a:r>
          </a:p>
          <a:p>
            <a:pPr marL="342900" lvl="0" indent="-342900" algn="just">
              <a:lnSpc>
                <a:spcPct val="115000"/>
              </a:lnSpc>
              <a:buFont typeface="Symbol" panose="05050102010706020507" pitchFamily="18" charset="2"/>
              <a:buChar char=""/>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planification ;</a:t>
            </a:r>
          </a:p>
          <a:p>
            <a:pPr marL="342900" lvl="0" indent="-342900" algn="just">
              <a:lnSpc>
                <a:spcPct val="115000"/>
              </a:lnSpc>
              <a:buFont typeface="Symbol" panose="05050102010706020507" pitchFamily="18" charset="2"/>
              <a:buChar char=""/>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fiches de consignation ;</a:t>
            </a:r>
          </a:p>
          <a:p>
            <a:pPr marL="342900" lvl="0" indent="-342900" algn="just">
              <a:lnSpc>
                <a:spcPct val="115000"/>
              </a:lnSpc>
              <a:spcAft>
                <a:spcPts val="800"/>
              </a:spcAft>
              <a:buFont typeface="Symbol" panose="05050102010706020507" pitchFamily="18" charset="2"/>
              <a:buChar char=""/>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fiches de contrôle et de réception ;</a:t>
            </a:r>
          </a:p>
        </p:txBody>
      </p:sp>
    </p:spTree>
    <p:extLst>
      <p:ext uri="{BB962C8B-B14F-4D97-AF65-F5344CB8AC3E}">
        <p14:creationId xmlns:p14="http://schemas.microsoft.com/office/powerpoint/2010/main" val="123834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996725-2535-453B-A81A-3E4D71B46EA6}" type="slidenum">
              <a:t>3</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3185652" y="325389"/>
            <a:ext cx="7654586"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dirty="0">
                <a:solidFill>
                  <a:srgbClr val="000000"/>
                </a:solidFill>
                <a:latin typeface="Comic Sans MS" pitchFamily="66"/>
              </a:rPr>
              <a:t>Contexte général</a:t>
            </a:r>
            <a:r>
              <a:rPr lang="fr-FR" sz="2400" b="1" i="0" u="none" strike="noStrike" kern="1200" cap="none" spc="0" baseline="0" dirty="0">
                <a:solidFill>
                  <a:srgbClr val="000000"/>
                </a:solidFill>
                <a:uFillTx/>
                <a:latin typeface="Comic Sans MS" pitchFamily="66"/>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
        <p:nvSpPr>
          <p:cNvPr id="9" name="ZoneTexte 8">
            <a:extLst>
              <a:ext uri="{FF2B5EF4-FFF2-40B4-BE49-F238E27FC236}">
                <a16:creationId xmlns:a16="http://schemas.microsoft.com/office/drawing/2014/main" id="{04231F60-96EB-677D-63C0-B45933F38468}"/>
              </a:ext>
            </a:extLst>
          </p:cNvPr>
          <p:cNvSpPr txBox="1"/>
          <p:nvPr/>
        </p:nvSpPr>
        <p:spPr>
          <a:xfrm>
            <a:off x="859536" y="1148532"/>
            <a:ext cx="10469880" cy="3960380"/>
          </a:xfrm>
          <a:prstGeom prst="rect">
            <a:avLst/>
          </a:prstGeom>
          <a:noFill/>
        </p:spPr>
        <p:txBody>
          <a:bodyPr wrap="square">
            <a:spAutoFit/>
          </a:bodyPr>
          <a:lstStyle/>
          <a:p>
            <a:pPr>
              <a:lnSpc>
                <a:spcPct val="115000"/>
              </a:lnSpc>
            </a:pPr>
            <a:r>
              <a:rPr lang="fr-FR"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Phase 2 : </a:t>
            </a: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lors de la réalisation du projet/chantier, les exécutants peuvent être les étudiants de BTS première année, ou des élèves de bac pro MELEC si l’établissement dispose de ce type de formation et s’il est possible de l’organiser.</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pP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Les étudiants se relayent durant la réalisation et pilotent les exécutants sur une durée indicative de 2 à 4h :</a:t>
            </a:r>
          </a:p>
          <a:p>
            <a:pPr>
              <a:lnSpc>
                <a:spcPct val="115000"/>
              </a:lnSpc>
            </a:pP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ils veillent à l’avancement et à la bonne exécution des travaux conformément à la planification ;</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ils assurent la sécurité des intervenants ;</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ils doivent s’adapter à toute situation imprévue.</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p>
            <a:pPr marL="457200">
              <a:lnSpc>
                <a:spcPct val="115000"/>
              </a:lnSpc>
              <a:spcAft>
                <a:spcPts val="800"/>
              </a:spcAft>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Cette phase se termine par la mise en service et la validation du fonctionnement.</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7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36BFE-CEAB-C40D-7A37-F34154534B4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7EB849C-268B-908C-7702-7698CB427507}"/>
              </a:ext>
            </a:extLst>
          </p:cNvPr>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996725-2535-453B-A81A-3E4D71B46EA6}" type="slidenum">
              <a:t>4</a:t>
            </a:fld>
            <a:endParaRPr lang="fr-FR" sz="1800" b="0" i="0" u="none" strike="noStrike" kern="1200" cap="none" spc="0" baseline="0">
              <a:solidFill>
                <a:srgbClr val="0A304A"/>
              </a:solidFill>
              <a:uFillTx/>
              <a:latin typeface="Comic Sans MS" pitchFamily="66"/>
            </a:endParaRPr>
          </a:p>
        </p:txBody>
      </p:sp>
      <p:sp>
        <p:nvSpPr>
          <p:cNvPr id="3" name="ZoneTexte 2">
            <a:extLst>
              <a:ext uri="{FF2B5EF4-FFF2-40B4-BE49-F238E27FC236}">
                <a16:creationId xmlns:a16="http://schemas.microsoft.com/office/drawing/2014/main" id="{09100125-0AA0-9006-B286-E47E0B1097A6}"/>
              </a:ext>
            </a:extLst>
          </p:cNvPr>
          <p:cNvSpPr txBox="1"/>
          <p:nvPr/>
        </p:nvSpPr>
        <p:spPr>
          <a:xfrm>
            <a:off x="3185652" y="325389"/>
            <a:ext cx="7654586"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dirty="0">
                <a:solidFill>
                  <a:srgbClr val="000000"/>
                </a:solidFill>
                <a:latin typeface="Comic Sans MS" pitchFamily="66"/>
              </a:rPr>
              <a:t>Contexte général</a:t>
            </a:r>
            <a:r>
              <a:rPr lang="fr-FR" sz="2400" b="1" i="0" u="none" strike="noStrike" kern="1200" cap="none" spc="0" baseline="0" dirty="0">
                <a:solidFill>
                  <a:srgbClr val="000000"/>
                </a:solidFill>
                <a:uFillTx/>
                <a:latin typeface="Comic Sans MS" pitchFamily="66"/>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
        <p:nvSpPr>
          <p:cNvPr id="9" name="ZoneTexte 8">
            <a:extLst>
              <a:ext uri="{FF2B5EF4-FFF2-40B4-BE49-F238E27FC236}">
                <a16:creationId xmlns:a16="http://schemas.microsoft.com/office/drawing/2014/main" id="{7ED0BD1C-EE4C-203E-CD1A-89AF6346686C}"/>
              </a:ext>
            </a:extLst>
          </p:cNvPr>
          <p:cNvSpPr txBox="1"/>
          <p:nvPr/>
        </p:nvSpPr>
        <p:spPr>
          <a:xfrm>
            <a:off x="859536" y="1148532"/>
            <a:ext cx="10469880" cy="1027461"/>
          </a:xfrm>
          <a:prstGeom prst="rect">
            <a:avLst/>
          </a:prstGeom>
          <a:noFill/>
        </p:spPr>
        <p:txBody>
          <a:bodyPr wrap="square">
            <a:spAutoFit/>
          </a:bodyPr>
          <a:lstStyle/>
          <a:p>
            <a:pPr>
              <a:lnSpc>
                <a:spcPct val="115000"/>
              </a:lnSpc>
            </a:pPr>
            <a:r>
              <a:rPr lang="fr-FR"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Phase 3 :</a:t>
            </a:r>
            <a:r>
              <a:rPr lang="fr-FR"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une revue individuelle d’une durée indicative de 20mn permet à l’étudiant de présenter la réalisation à la commission d’évaluation, d’en faire valider la conformité et de faire un bilan des phases préparation et pilotage.</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85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907186-922A-45C2-949D-D6D538841B3B}" type="slidenum">
              <a:t>5</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535170" y="782589"/>
            <a:ext cx="10403457"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rPr>
              <a:t>Compétences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
        <p:nvSpPr>
          <p:cNvPr id="4" name="ZoneTexte 5"/>
          <p:cNvSpPr txBox="1"/>
          <p:nvPr/>
        </p:nvSpPr>
        <p:spPr>
          <a:xfrm>
            <a:off x="3274142" y="136254"/>
            <a:ext cx="7664485" cy="70788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i="0" u="none" strike="noStrike" kern="0" cap="none" spc="0" baseline="0" dirty="0">
                <a:solidFill>
                  <a:srgbClr val="000000"/>
                </a:solidFill>
                <a:uFillTx/>
                <a:latin typeface="Comic Sans MS" pitchFamily="66"/>
              </a:rPr>
              <a:t>ORGANISATION DE CHANTIER U52 </a:t>
            </a:r>
            <a:r>
              <a:rPr lang="fr-FR" sz="2200" b="1" i="0" u="none" strike="noStrike" kern="1200" cap="none" spc="0" baseline="0" dirty="0">
                <a:solidFill>
                  <a:srgbClr val="000000"/>
                </a:solidFill>
                <a:uFillTx/>
                <a:latin typeface="Comic Sans MS" pitchFamily="66"/>
              </a:rPr>
              <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pic>
        <p:nvPicPr>
          <p:cNvPr id="5" name="Image 7"/>
          <p:cNvPicPr>
            <a:picLocks noChangeAspect="1"/>
          </p:cNvPicPr>
          <p:nvPr/>
        </p:nvPicPr>
        <p:blipFill>
          <a:blip r:embed="rId2"/>
          <a:stretch>
            <a:fillRect/>
          </a:stretch>
        </p:blipFill>
        <p:spPr>
          <a:xfrm>
            <a:off x="535170" y="1756187"/>
            <a:ext cx="10543114" cy="1379061"/>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996725-2535-453B-A81A-3E4D71B46EA6}" type="slidenum">
              <a:t>6</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3185652" y="325389"/>
            <a:ext cx="7654586"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rPr>
              <a:t>Organisation annuelle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pic>
        <p:nvPicPr>
          <p:cNvPr id="4" name="Image 5"/>
          <p:cNvPicPr>
            <a:picLocks noChangeAspect="1"/>
          </p:cNvPicPr>
          <p:nvPr/>
        </p:nvPicPr>
        <p:blipFill>
          <a:blip r:embed="rId2"/>
          <a:stretch>
            <a:fillRect/>
          </a:stretch>
        </p:blipFill>
        <p:spPr>
          <a:xfrm>
            <a:off x="249594" y="2088041"/>
            <a:ext cx="10777831" cy="1979310"/>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34CC39-121E-4079-A484-C6DA8F447218}" type="slidenum">
              <a:t>7</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3318387" y="220617"/>
            <a:ext cx="7591665"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rPr>
              <a:t>Chantiers réalisés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
        <p:nvSpPr>
          <p:cNvPr id="4" name="ZoneTexte 4"/>
          <p:cNvSpPr txBox="1"/>
          <p:nvPr/>
        </p:nvSpPr>
        <p:spPr>
          <a:xfrm>
            <a:off x="1066501" y="1118448"/>
            <a:ext cx="10403457" cy="677104"/>
          </a:xfrm>
          <a:prstGeom prst="rect">
            <a:avLst/>
          </a:prstGeom>
          <a:noFill/>
          <a:ln cap="flat">
            <a:noFill/>
          </a:ln>
        </p:spPr>
        <p:txBody>
          <a:bodyPr vert="horz" wrap="square" lIns="91440" tIns="45720" rIns="91440" bIns="45720" anchor="t" anchorCtr="0" compatLnSpc="1">
            <a:spAutoFit/>
          </a:bodyPr>
          <a:lstStyle/>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000" b="1" i="0" u="none" strike="noStrike" kern="1200" cap="none" spc="0" baseline="0">
                <a:solidFill>
                  <a:srgbClr val="000000"/>
                </a:solidFill>
                <a:uFillTx/>
                <a:latin typeface="Comic Sans MS" pitchFamily="66"/>
              </a:rPr>
              <a:t>Chantier éclairage atelier BTS CPRP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omic Sans MS" pitchFamily="66"/>
            </a:endParaRPr>
          </a:p>
        </p:txBody>
      </p:sp>
      <p:pic>
        <p:nvPicPr>
          <p:cNvPr id="5" name="Image 7"/>
          <p:cNvPicPr>
            <a:picLocks noChangeAspect="1"/>
          </p:cNvPicPr>
          <p:nvPr/>
        </p:nvPicPr>
        <p:blipFill>
          <a:blip r:embed="rId2"/>
          <a:stretch>
            <a:fillRect/>
          </a:stretch>
        </p:blipFill>
        <p:spPr>
          <a:xfrm>
            <a:off x="2011506" y="1795561"/>
            <a:ext cx="2946681" cy="4762103"/>
          </a:xfrm>
          <a:prstGeom prst="rect">
            <a:avLst/>
          </a:prstGeom>
          <a:noFill/>
          <a:ln cap="flat">
            <a:noFill/>
          </a:ln>
        </p:spPr>
      </p:pic>
      <p:pic>
        <p:nvPicPr>
          <p:cNvPr id="6" name="Image 9"/>
          <p:cNvPicPr>
            <a:picLocks noChangeAspect="1"/>
          </p:cNvPicPr>
          <p:nvPr/>
        </p:nvPicPr>
        <p:blipFill>
          <a:blip r:embed="rId3"/>
          <a:stretch>
            <a:fillRect/>
          </a:stretch>
        </p:blipFill>
        <p:spPr>
          <a:xfrm>
            <a:off x="7737387" y="857963"/>
            <a:ext cx="2143993" cy="3821067"/>
          </a:xfrm>
          <a:prstGeom prst="rect">
            <a:avLst/>
          </a:prstGeom>
          <a:noFill/>
          <a:ln cap="flat">
            <a:noFill/>
          </a:ln>
        </p:spPr>
      </p:pic>
      <p:sp>
        <p:nvSpPr>
          <p:cNvPr id="7" name="Ellipse 10"/>
          <p:cNvSpPr/>
          <p:nvPr/>
        </p:nvSpPr>
        <p:spPr>
          <a:xfrm>
            <a:off x="3766925" y="1574834"/>
            <a:ext cx="4780720" cy="22815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Réglette LED TRILUX</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Détecteur de présence crépusculaire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Commande Dali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8" name="Image 12"/>
          <p:cNvPicPr>
            <a:picLocks noChangeAspect="1"/>
          </p:cNvPicPr>
          <p:nvPr/>
        </p:nvPicPr>
        <p:blipFill>
          <a:blip r:embed="rId4"/>
          <a:stretch>
            <a:fillRect/>
          </a:stretch>
        </p:blipFill>
        <p:spPr>
          <a:xfrm>
            <a:off x="5416823" y="3974915"/>
            <a:ext cx="4842525" cy="2682941"/>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Image 13"/>
          <p:cNvPicPr>
            <a:picLocks noChangeAspect="1"/>
          </p:cNvPicPr>
          <p:nvPr/>
        </p:nvPicPr>
        <p:blipFill>
          <a:blip r:embed="rId2"/>
          <a:stretch>
            <a:fillRect/>
          </a:stretch>
        </p:blipFill>
        <p:spPr>
          <a:xfrm>
            <a:off x="6013176" y="3953755"/>
            <a:ext cx="4367869" cy="2084365"/>
          </a:xfrm>
          <a:prstGeom prst="rect">
            <a:avLst/>
          </a:prstGeom>
          <a:noFill/>
          <a:ln cap="flat">
            <a:noFill/>
          </a:ln>
        </p:spPr>
      </p:pic>
      <p:pic>
        <p:nvPicPr>
          <p:cNvPr id="3" name="Image 8"/>
          <p:cNvPicPr>
            <a:picLocks noChangeAspect="1"/>
          </p:cNvPicPr>
          <p:nvPr/>
        </p:nvPicPr>
        <p:blipFill>
          <a:blip r:embed="rId3"/>
          <a:stretch>
            <a:fillRect/>
          </a:stretch>
        </p:blipFill>
        <p:spPr>
          <a:xfrm>
            <a:off x="7707285" y="692182"/>
            <a:ext cx="4276831" cy="2013143"/>
          </a:xfrm>
          <a:prstGeom prst="rect">
            <a:avLst/>
          </a:prstGeom>
          <a:noFill/>
          <a:ln cap="flat">
            <a:noFill/>
          </a:ln>
        </p:spPr>
      </p:pic>
      <p:pic>
        <p:nvPicPr>
          <p:cNvPr id="4" name="Image 5"/>
          <p:cNvPicPr>
            <a:picLocks noChangeAspect="1"/>
          </p:cNvPicPr>
          <p:nvPr/>
        </p:nvPicPr>
        <p:blipFill>
          <a:blip r:embed="rId4"/>
          <a:stretch>
            <a:fillRect/>
          </a:stretch>
        </p:blipFill>
        <p:spPr>
          <a:xfrm>
            <a:off x="337925" y="2800404"/>
            <a:ext cx="5038627" cy="3557326"/>
          </a:xfrm>
          <a:prstGeom prst="rect">
            <a:avLst/>
          </a:prstGeom>
          <a:noFill/>
          <a:ln cap="flat">
            <a:noFill/>
          </a:ln>
        </p:spPr>
      </p:pic>
      <p:sp>
        <p:nvSpPr>
          <p:cNvPr id="5"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EE1985-9EFE-4153-8021-7968C10B0691}" type="slidenum">
              <a:t>8</a:t>
            </a:fld>
            <a:endParaRPr lang="fr-FR" sz="1800" b="0" i="0" u="none" strike="noStrike" kern="1200" cap="none" spc="0" baseline="0">
              <a:solidFill>
                <a:srgbClr val="0A304A"/>
              </a:solidFill>
              <a:uFillTx/>
              <a:latin typeface="Comic Sans MS" pitchFamily="66"/>
            </a:endParaRPr>
          </a:p>
        </p:txBody>
      </p:sp>
      <p:sp>
        <p:nvSpPr>
          <p:cNvPr id="6" name="ZoneTexte 2"/>
          <p:cNvSpPr txBox="1"/>
          <p:nvPr/>
        </p:nvSpPr>
        <p:spPr>
          <a:xfrm>
            <a:off x="2877312" y="220617"/>
            <a:ext cx="8032740"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rPr>
              <a:t>Chantiers réalisés </a:t>
            </a:r>
            <a:r>
              <a:rPr lang="fr-FR" sz="2000" b="1" i="0" u="none" strike="noStrike" kern="1200" cap="none" spc="0" baseline="0" dirty="0">
                <a:solidFill>
                  <a:srgbClr val="000000"/>
                </a:solidFill>
                <a:uFillTx/>
                <a:latin typeface="Comic Sans MS" pitchFamily="66"/>
              </a:rPr>
              <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omic Sans MS" pitchFamily="66"/>
            </a:endParaRPr>
          </a:p>
        </p:txBody>
      </p:sp>
      <p:sp>
        <p:nvSpPr>
          <p:cNvPr id="7" name="ZoneTexte 4"/>
          <p:cNvSpPr txBox="1"/>
          <p:nvPr/>
        </p:nvSpPr>
        <p:spPr>
          <a:xfrm>
            <a:off x="1066501" y="1118448"/>
            <a:ext cx="10403457" cy="677104"/>
          </a:xfrm>
          <a:prstGeom prst="rect">
            <a:avLst/>
          </a:prstGeom>
          <a:noFill/>
          <a:ln cap="flat">
            <a:noFill/>
          </a:ln>
        </p:spPr>
        <p:txBody>
          <a:bodyPr vert="horz" wrap="square" lIns="91440" tIns="45720" rIns="91440" bIns="45720" anchor="t" anchorCtr="0" compatLnSpc="1">
            <a:spAutoFit/>
          </a:bodyPr>
          <a:lstStyle/>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000" b="1" i="0" u="none" strike="noStrike" kern="1200" cap="none" spc="0" baseline="0">
                <a:solidFill>
                  <a:srgbClr val="000000"/>
                </a:solidFill>
                <a:uFillTx/>
                <a:latin typeface="Comic Sans MS" pitchFamily="66"/>
              </a:rPr>
              <a:t>Chantier </a:t>
            </a:r>
            <a:r>
              <a:rPr lang="fr-FR" sz="2000" b="1" i="0" u="none" strike="noStrike" kern="0" cap="none" spc="0" baseline="0">
                <a:solidFill>
                  <a:srgbClr val="000000"/>
                </a:solidFill>
                <a:uFillTx/>
                <a:latin typeface="Comic Sans MS" pitchFamily="66"/>
              </a:rPr>
              <a:t>cabine de métrologie</a:t>
            </a:r>
            <a:r>
              <a:rPr lang="fr-FR" sz="2000" b="1" i="0" u="none" strike="noStrike" kern="1200" cap="none" spc="0" baseline="0">
                <a:solidFill>
                  <a:srgbClr val="000000"/>
                </a:solidFill>
                <a:uFillTx/>
                <a:latin typeface="Comic Sans MS" pitchFamily="66"/>
              </a:rPr>
              <a:t> atelier BTS CPRP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omic Sans MS" pitchFamily="66"/>
            </a:endParaRPr>
          </a:p>
        </p:txBody>
      </p:sp>
      <p:sp>
        <p:nvSpPr>
          <p:cNvPr id="8" name="Ellipse 10"/>
          <p:cNvSpPr/>
          <p:nvPr/>
        </p:nvSpPr>
        <p:spPr>
          <a:xfrm>
            <a:off x="3965716" y="1698754"/>
            <a:ext cx="4780720" cy="22815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Installation de goulottes avec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Prises 230 V, prises Ethernet, Eclairage dalles LED et Blocs Autonomes d’éclairage de Sécurité</a:t>
            </a:r>
            <a:endParaRPr lang="fr-FR" sz="1800" b="0" i="0" u="none" strike="noStrike" kern="1200" cap="none" spc="0" baseline="0">
              <a:solidFill>
                <a:srgbClr val="FFFFFF"/>
              </a:solidFill>
              <a:uFillTx/>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Espace réservé du numéro de diapositive 1"/>
          <p:cNvSpPr txBox="1"/>
          <p:nvPr/>
        </p:nvSpPr>
        <p:spPr>
          <a:xfrm>
            <a:off x="11027426" y="6165067"/>
            <a:ext cx="1142241" cy="66992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C856A4-5F3F-4ABF-A3EA-FAAEB07413D8}" type="slidenum">
              <a:t>9</a:t>
            </a:fld>
            <a:endParaRPr lang="fr-FR" sz="1800" b="0" i="0" u="none" strike="noStrike" kern="1200" cap="none" spc="0" baseline="0">
              <a:solidFill>
                <a:srgbClr val="0A304A"/>
              </a:solidFill>
              <a:uFillTx/>
              <a:latin typeface="Comic Sans MS" pitchFamily="66"/>
            </a:endParaRPr>
          </a:p>
        </p:txBody>
      </p:sp>
      <p:sp>
        <p:nvSpPr>
          <p:cNvPr id="3" name="ZoneTexte 2"/>
          <p:cNvSpPr txBox="1"/>
          <p:nvPr/>
        </p:nvSpPr>
        <p:spPr>
          <a:xfrm>
            <a:off x="2816352" y="220617"/>
            <a:ext cx="8093700" cy="73866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Comic Sans MS" pitchFamily="66"/>
              </a:rPr>
              <a:t>Thématique du chantier 2024</a:t>
            </a:r>
            <a:r>
              <a:rPr lang="fr-FR" sz="2400" b="1" i="0" u="none" strike="noStrike" kern="1200" cap="none" spc="0" baseline="0">
                <a:solidFill>
                  <a:srgbClr val="000000"/>
                </a:solidFill>
                <a:uFillTx/>
                <a:latin typeface="Comic Sans MS" pitchFamily="66"/>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omic Sans MS" pitchFamily="66"/>
            </a:endParaRPr>
          </a:p>
        </p:txBody>
      </p:sp>
      <p:sp>
        <p:nvSpPr>
          <p:cNvPr id="4" name="ZoneTexte 4"/>
          <p:cNvSpPr txBox="1"/>
          <p:nvPr/>
        </p:nvSpPr>
        <p:spPr>
          <a:xfrm>
            <a:off x="980236" y="897721"/>
            <a:ext cx="10403457" cy="1292659"/>
          </a:xfrm>
          <a:prstGeom prst="rect">
            <a:avLst/>
          </a:prstGeom>
          <a:noFill/>
          <a:ln cap="flat">
            <a:noFill/>
          </a:ln>
        </p:spPr>
        <p:txBody>
          <a:bodyPr vert="horz" wrap="square" lIns="91440" tIns="45720" rIns="91440" bIns="45720" anchor="t" anchorCtr="0" compatLnSpc="1">
            <a:spAutoFit/>
          </a:bodyPr>
          <a:lstStyle/>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2000" b="1" i="0" u="none" strike="noStrike" kern="0" cap="none" spc="0" baseline="0">
                <a:solidFill>
                  <a:srgbClr val="000000"/>
                </a:solidFill>
                <a:uFillTx/>
                <a:latin typeface="Comic Sans MS" pitchFamily="66"/>
              </a:rPr>
              <a:t>Les énergies renouvelables</a:t>
            </a:r>
            <a:r>
              <a:rPr lang="fr-FR" sz="2000" b="1" i="0" u="none" strike="noStrike" kern="1200" cap="none" spc="0" baseline="0">
                <a:solidFill>
                  <a:srgbClr val="000000"/>
                </a:solidFill>
                <a:uFillTx/>
                <a:latin typeface="Comic Sans MS" pitchFamily="66"/>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a:solidFill>
                  <a:srgbClr val="000000"/>
                </a:solidFill>
                <a:uFillTx/>
                <a:latin typeface="Comic Sans MS" pitchFamily="66"/>
              </a:rPr>
              <a:t>	- Générateur photovoltaïque</a:t>
            </a:r>
            <a:endParaRPr lang="fr-FR" sz="2000" b="1" i="0" u="none" strike="noStrike" kern="1200" cap="none" spc="0" baseline="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omic Sans MS" pitchFamily="66"/>
            </a:endParaRPr>
          </a:p>
        </p:txBody>
      </p:sp>
      <p:pic>
        <p:nvPicPr>
          <p:cNvPr id="5" name="Image 6"/>
          <p:cNvPicPr>
            <a:picLocks noChangeAspect="1"/>
          </p:cNvPicPr>
          <p:nvPr/>
        </p:nvPicPr>
        <p:blipFill>
          <a:blip r:embed="rId2"/>
          <a:stretch>
            <a:fillRect/>
          </a:stretch>
        </p:blipFill>
        <p:spPr>
          <a:xfrm>
            <a:off x="5708323" y="1914621"/>
            <a:ext cx="4592903" cy="4526206"/>
          </a:xfrm>
          <a:prstGeom prst="rect">
            <a:avLst/>
          </a:prstGeom>
          <a:noFill/>
          <a:ln cap="flat">
            <a:noFill/>
          </a:ln>
        </p:spPr>
      </p:pic>
      <p:sp>
        <p:nvSpPr>
          <p:cNvPr id="6" name="Ellipse 7"/>
          <p:cNvSpPr/>
          <p:nvPr/>
        </p:nvSpPr>
        <p:spPr>
          <a:xfrm>
            <a:off x="857862" y="3268906"/>
            <a:ext cx="4780720" cy="22815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Visite avec les étudiants de la centrale solaire de Faverges mise en service en mai 2021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2,5 MWc</a:t>
            </a:r>
            <a:endParaRPr lang="fr-FR" sz="18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576</Words>
  <Application>Microsoft Office PowerPoint</Application>
  <PresentationFormat>Grand écran</PresentationFormat>
  <Paragraphs>87</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Calibri Light</vt:lpstr>
      <vt:lpstr>Comic Sans MS</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national</dc:title>
  <dc:creator>Frédéric TEYSSIER</dc:creator>
  <cp:lastModifiedBy>Frédéric TEYSSIER</cp:lastModifiedBy>
  <cp:revision>45</cp:revision>
  <dcterms:created xsi:type="dcterms:W3CDTF">2024-02-26T13:24:52Z</dcterms:created>
  <dcterms:modified xsi:type="dcterms:W3CDTF">2024-03-12T23:13:29Z</dcterms:modified>
</cp:coreProperties>
</file>