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4"/>
  </p:sldMasterIdLst>
  <p:notesMasterIdLst>
    <p:notesMasterId r:id="rId29"/>
  </p:notesMasterIdLst>
  <p:sldIdLst>
    <p:sldId id="326" r:id="rId5"/>
    <p:sldId id="327" r:id="rId6"/>
    <p:sldId id="328" r:id="rId7"/>
    <p:sldId id="342" r:id="rId8"/>
    <p:sldId id="343" r:id="rId9"/>
    <p:sldId id="344" r:id="rId10"/>
    <p:sldId id="340" r:id="rId11"/>
    <p:sldId id="331" r:id="rId12"/>
    <p:sldId id="332" r:id="rId13"/>
    <p:sldId id="333" r:id="rId14"/>
    <p:sldId id="338" r:id="rId15"/>
    <p:sldId id="334" r:id="rId16"/>
    <p:sldId id="337" r:id="rId17"/>
    <p:sldId id="339" r:id="rId18"/>
    <p:sldId id="345" r:id="rId19"/>
    <p:sldId id="336" r:id="rId20"/>
    <p:sldId id="346" r:id="rId21"/>
    <p:sldId id="347" r:id="rId22"/>
    <p:sldId id="348" r:id="rId23"/>
    <p:sldId id="349" r:id="rId24"/>
    <p:sldId id="350" r:id="rId25"/>
    <p:sldId id="353" r:id="rId26"/>
    <p:sldId id="351" r:id="rId27"/>
    <p:sldId id="352" r:id="rId28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ÉRATEURS" id="{0B896E98-F45E-4768-8620-EDDF394BE181}">
          <p14:sldIdLst>
            <p14:sldId id="326"/>
            <p14:sldId id="327"/>
            <p14:sldId id="328"/>
            <p14:sldId id="342"/>
            <p14:sldId id="343"/>
            <p14:sldId id="344"/>
            <p14:sldId id="340"/>
            <p14:sldId id="331"/>
            <p14:sldId id="332"/>
            <p14:sldId id="333"/>
            <p14:sldId id="338"/>
            <p14:sldId id="334"/>
            <p14:sldId id="337"/>
            <p14:sldId id="339"/>
            <p14:sldId id="345"/>
            <p14:sldId id="336"/>
            <p14:sldId id="346"/>
            <p14:sldId id="347"/>
            <p14:sldId id="348"/>
            <p14:sldId id="349"/>
            <p14:sldId id="350"/>
            <p14:sldId id="353"/>
            <p14:sldId id="351"/>
            <p14:sldId id="3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91">
          <p15:clr>
            <a:srgbClr val="A4A3A4"/>
          </p15:clr>
        </p15:guide>
        <p15:guide id="3" orient="horz" pos="854">
          <p15:clr>
            <a:srgbClr val="A4A3A4"/>
          </p15:clr>
        </p15:guide>
        <p15:guide id="4" orient="horz" pos="821">
          <p15:clr>
            <a:srgbClr val="A4A3A4"/>
          </p15:clr>
        </p15:guide>
        <p15:guide id="5" orient="horz" pos="3049">
          <p15:clr>
            <a:srgbClr val="A4A3A4"/>
          </p15:clr>
        </p15:guide>
        <p15:guide id="6" orient="horz" pos="3151">
          <p15:clr>
            <a:srgbClr val="A4A3A4"/>
          </p15:clr>
        </p15:guide>
        <p15:guide id="7" pos="2880">
          <p15:clr>
            <a:srgbClr val="A4A3A4"/>
          </p15:clr>
        </p15:guide>
        <p15:guide id="8" pos="476">
          <p15:clr>
            <a:srgbClr val="A4A3A4"/>
          </p15:clr>
        </p15:guide>
        <p15:guide id="9" pos="5193">
          <p15:clr>
            <a:srgbClr val="A4A3A4"/>
          </p15:clr>
        </p15:guide>
        <p15:guide id="10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D4A2AF-7C83-3248-AF88-5F1A74D0F44D}" v="6" dt="2024-02-09T13:21:57.674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71"/>
    <p:restoredTop sz="91437" autoAdjust="0"/>
  </p:normalViewPr>
  <p:slideViewPr>
    <p:cSldViewPr showGuides="1">
      <p:cViewPr varScale="1">
        <p:scale>
          <a:sx n="137" d="100"/>
          <a:sy n="137" d="100"/>
        </p:scale>
        <p:origin x="1328" y="192"/>
      </p:cViewPr>
      <p:guideLst>
        <p:guide orient="horz" pos="1620"/>
        <p:guide orient="horz" pos="191"/>
        <p:guide orient="horz" pos="854"/>
        <p:guide orient="horz" pos="821"/>
        <p:guide orient="horz" pos="3049"/>
        <p:guide orient="horz" pos="3151"/>
        <p:guide pos="2880"/>
        <p:guide pos="476"/>
        <p:guide pos="5193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DERICO BERERA" userId="3da53b49-5856-4ef4-af99-cc42624ab68f" providerId="ADAL" clId="{AEB7D2EB-0354-A343-9856-DE527C7D3980}"/>
    <pc:docChg chg="delSld modSld sldOrd modSection">
      <pc:chgData name="FEDERICO BERERA" userId="3da53b49-5856-4ef4-af99-cc42624ab68f" providerId="ADAL" clId="{AEB7D2EB-0354-A343-9856-DE527C7D3980}" dt="2020-12-07T16:22:32.542" v="32" actId="2696"/>
      <pc:docMkLst>
        <pc:docMk/>
      </pc:docMkLst>
      <pc:sldChg chg="modSp">
        <pc:chgData name="FEDERICO BERERA" userId="3da53b49-5856-4ef4-af99-cc42624ab68f" providerId="ADAL" clId="{AEB7D2EB-0354-A343-9856-DE527C7D3980}" dt="2020-12-07T16:22:08.464" v="28" actId="20577"/>
        <pc:sldMkLst>
          <pc:docMk/>
          <pc:sldMk cId="2757853792" sldId="327"/>
        </pc:sldMkLst>
        <pc:spChg chg="mod">
          <ac:chgData name="FEDERICO BERERA" userId="3da53b49-5856-4ef4-af99-cc42624ab68f" providerId="ADAL" clId="{AEB7D2EB-0354-A343-9856-DE527C7D3980}" dt="2020-12-07T16:22:02.407" v="23" actId="20577"/>
          <ac:spMkLst>
            <pc:docMk/>
            <pc:sldMk cId="2757853792" sldId="327"/>
            <ac:spMk id="2" creationId="{00000000-0000-0000-0000-000000000000}"/>
          </ac:spMkLst>
        </pc:spChg>
        <pc:spChg chg="mod">
          <ac:chgData name="FEDERICO BERERA" userId="3da53b49-5856-4ef4-af99-cc42624ab68f" providerId="ADAL" clId="{AEB7D2EB-0354-A343-9856-DE527C7D3980}" dt="2020-12-07T16:22:08.464" v="28" actId="20577"/>
          <ac:spMkLst>
            <pc:docMk/>
            <pc:sldMk cId="2757853792" sldId="327"/>
            <ac:spMk id="12" creationId="{6CFE9CEE-1561-F546-AD0B-B943211A6086}"/>
          </ac:spMkLst>
        </pc:spChg>
      </pc:sldChg>
      <pc:sldChg chg="ord">
        <pc:chgData name="FEDERICO BERERA" userId="3da53b49-5856-4ef4-af99-cc42624ab68f" providerId="ADAL" clId="{AEB7D2EB-0354-A343-9856-DE527C7D3980}" dt="2020-12-07T16:22:17.621" v="30"/>
        <pc:sldMkLst>
          <pc:docMk/>
          <pc:sldMk cId="1109453814" sldId="328"/>
        </pc:sldMkLst>
      </pc:sldChg>
      <pc:sldChg chg="del">
        <pc:chgData name="FEDERICO BERERA" userId="3da53b49-5856-4ef4-af99-cc42624ab68f" providerId="ADAL" clId="{AEB7D2EB-0354-A343-9856-DE527C7D3980}" dt="2020-12-07T16:22:13.181" v="29" actId="2696"/>
        <pc:sldMkLst>
          <pc:docMk/>
          <pc:sldMk cId="308264838" sldId="329"/>
        </pc:sldMkLst>
      </pc:sldChg>
      <pc:sldChg chg="del">
        <pc:chgData name="FEDERICO BERERA" userId="3da53b49-5856-4ef4-af99-cc42624ab68f" providerId="ADAL" clId="{AEB7D2EB-0354-A343-9856-DE527C7D3980}" dt="2020-12-07T16:22:32.542" v="32" actId="2696"/>
        <pc:sldMkLst>
          <pc:docMk/>
          <pc:sldMk cId="2522503782" sldId="330"/>
        </pc:sldMkLst>
      </pc:sldChg>
      <pc:sldChg chg="modSp">
        <pc:chgData name="FEDERICO BERERA" userId="3da53b49-5856-4ef4-af99-cc42624ab68f" providerId="ADAL" clId="{AEB7D2EB-0354-A343-9856-DE527C7D3980}" dt="2020-12-07T16:21:27.798" v="6" actId="20577"/>
        <pc:sldMkLst>
          <pc:docMk/>
          <pc:sldMk cId="4181515932" sldId="331"/>
        </pc:sldMkLst>
        <pc:spChg chg="mod">
          <ac:chgData name="FEDERICO BERERA" userId="3da53b49-5856-4ef4-af99-cc42624ab68f" providerId="ADAL" clId="{AEB7D2EB-0354-A343-9856-DE527C7D3980}" dt="2020-12-07T16:21:27.798" v="6" actId="20577"/>
          <ac:spMkLst>
            <pc:docMk/>
            <pc:sldMk cId="4181515932" sldId="331"/>
            <ac:spMk id="6" creationId="{00000000-0000-0000-0000-000000000000}"/>
          </ac:spMkLst>
        </pc:spChg>
      </pc:sldChg>
      <pc:sldChg chg="modSp ord">
        <pc:chgData name="FEDERICO BERERA" userId="3da53b49-5856-4ef4-af99-cc42624ab68f" providerId="ADAL" clId="{AEB7D2EB-0354-A343-9856-DE527C7D3980}" dt="2020-12-07T16:22:24.903" v="31"/>
        <pc:sldMkLst>
          <pc:docMk/>
          <pc:sldMk cId="3382476226" sldId="332"/>
        </pc:sldMkLst>
        <pc:spChg chg="mod">
          <ac:chgData name="FEDERICO BERERA" userId="3da53b49-5856-4ef4-af99-cc42624ab68f" providerId="ADAL" clId="{AEB7D2EB-0354-A343-9856-DE527C7D3980}" dt="2020-12-07T16:21:45.154" v="14" actId="20577"/>
          <ac:spMkLst>
            <pc:docMk/>
            <pc:sldMk cId="3382476226" sldId="332"/>
            <ac:spMk id="4" creationId="{C5313302-D946-4244-A6E2-1740A1DF213C}"/>
          </ac:spMkLst>
        </pc:spChg>
      </pc:sldChg>
    </pc:docChg>
  </pc:docChgLst>
  <pc:docChgLst>
    <pc:chgData name="FEDERICO BERERA" userId="3da53b49-5856-4ef4-af99-cc42624ab68f" providerId="ADAL" clId="{61D4A2AF-7C83-3248-AF88-5F1A74D0F44D}"/>
    <pc:docChg chg="undo custSel addSld delSld modSld sldOrd modSection">
      <pc:chgData name="FEDERICO BERERA" userId="3da53b49-5856-4ef4-af99-cc42624ab68f" providerId="ADAL" clId="{61D4A2AF-7C83-3248-AF88-5F1A74D0F44D}" dt="2024-02-12T17:36:14.991" v="975" actId="20578"/>
      <pc:docMkLst>
        <pc:docMk/>
      </pc:docMkLst>
      <pc:sldChg chg="delSp modSp add del mod">
        <pc:chgData name="FEDERICO BERERA" userId="3da53b49-5856-4ef4-af99-cc42624ab68f" providerId="ADAL" clId="{61D4A2AF-7C83-3248-AF88-5F1A74D0F44D}" dt="2024-02-12T17:32:43.225" v="959" actId="2696"/>
        <pc:sldMkLst>
          <pc:docMk/>
          <pc:sldMk cId="1330773644" sldId="270"/>
        </pc:sldMkLst>
        <pc:spChg chg="del">
          <ac:chgData name="FEDERICO BERERA" userId="3da53b49-5856-4ef4-af99-cc42624ab68f" providerId="ADAL" clId="{61D4A2AF-7C83-3248-AF88-5F1A74D0F44D}" dt="2024-02-09T12:59:51.108" v="69" actId="478"/>
          <ac:spMkLst>
            <pc:docMk/>
            <pc:sldMk cId="1330773644" sldId="270"/>
            <ac:spMk id="8" creationId="{00000000-0000-0000-0000-000000000000}"/>
          </ac:spMkLst>
        </pc:spChg>
        <pc:graphicFrameChg chg="modGraphic">
          <ac:chgData name="FEDERICO BERERA" userId="3da53b49-5856-4ef4-af99-cc42624ab68f" providerId="ADAL" clId="{61D4A2AF-7C83-3248-AF88-5F1A74D0F44D}" dt="2024-02-09T13:00:38.293" v="75" actId="12385"/>
          <ac:graphicFrameMkLst>
            <pc:docMk/>
            <pc:sldMk cId="1330773644" sldId="270"/>
            <ac:graphicFrameMk id="3" creationId="{00000000-0000-0000-0000-000000000000}"/>
          </ac:graphicFrameMkLst>
        </pc:graphicFrameChg>
      </pc:sldChg>
      <pc:sldChg chg="add del ord">
        <pc:chgData name="FEDERICO BERERA" userId="3da53b49-5856-4ef4-af99-cc42624ab68f" providerId="ADAL" clId="{61D4A2AF-7C83-3248-AF88-5F1A74D0F44D}" dt="2024-02-09T12:59:05.413" v="36" actId="2696"/>
        <pc:sldMkLst>
          <pc:docMk/>
          <pc:sldMk cId="513529061" sldId="271"/>
        </pc:sldMkLst>
      </pc:sldChg>
      <pc:sldChg chg="modSp add del mod">
        <pc:chgData name="FEDERICO BERERA" userId="3da53b49-5856-4ef4-af99-cc42624ab68f" providerId="ADAL" clId="{61D4A2AF-7C83-3248-AF88-5F1A74D0F44D}" dt="2024-02-09T13:20:28.370" v="839" actId="2696"/>
        <pc:sldMkLst>
          <pc:docMk/>
          <pc:sldMk cId="1720581021" sldId="278"/>
        </pc:sldMkLst>
        <pc:spChg chg="mod">
          <ac:chgData name="FEDERICO BERERA" userId="3da53b49-5856-4ef4-af99-cc42624ab68f" providerId="ADAL" clId="{61D4A2AF-7C83-3248-AF88-5F1A74D0F44D}" dt="2024-02-09T13:20:04.633" v="807" actId="20577"/>
          <ac:spMkLst>
            <pc:docMk/>
            <pc:sldMk cId="1720581021" sldId="278"/>
            <ac:spMk id="2" creationId="{00000000-0000-0000-0000-000000000000}"/>
          </ac:spMkLst>
        </pc:spChg>
      </pc:sldChg>
      <pc:sldChg chg="add del mod ord setBg modShow">
        <pc:chgData name="FEDERICO BERERA" userId="3da53b49-5856-4ef4-af99-cc42624ab68f" providerId="ADAL" clId="{61D4A2AF-7C83-3248-AF88-5F1A74D0F44D}" dt="2024-02-12T17:32:39.084" v="941" actId="2696"/>
        <pc:sldMkLst>
          <pc:docMk/>
          <pc:sldMk cId="3380726322" sldId="285"/>
        </pc:sldMkLst>
      </pc:sldChg>
      <pc:sldChg chg="add del mod ord modShow">
        <pc:chgData name="FEDERICO BERERA" userId="3da53b49-5856-4ef4-af99-cc42624ab68f" providerId="ADAL" clId="{61D4A2AF-7C83-3248-AF88-5F1A74D0F44D}" dt="2024-02-12T17:32:39.611" v="942" actId="2696"/>
        <pc:sldMkLst>
          <pc:docMk/>
          <pc:sldMk cId="2411954940" sldId="286"/>
        </pc:sldMkLst>
      </pc:sldChg>
      <pc:sldChg chg="add del mod ord modShow">
        <pc:chgData name="FEDERICO BERERA" userId="3da53b49-5856-4ef4-af99-cc42624ab68f" providerId="ADAL" clId="{61D4A2AF-7C83-3248-AF88-5F1A74D0F44D}" dt="2024-02-12T17:32:37.465" v="940" actId="2696"/>
        <pc:sldMkLst>
          <pc:docMk/>
          <pc:sldMk cId="1083842203" sldId="287"/>
        </pc:sldMkLst>
      </pc:sldChg>
      <pc:sldChg chg="modSp add del mod">
        <pc:chgData name="FEDERICO BERERA" userId="3da53b49-5856-4ef4-af99-cc42624ab68f" providerId="ADAL" clId="{61D4A2AF-7C83-3248-AF88-5F1A74D0F44D}" dt="2024-02-12T17:32:42.523" v="956" actId="2696"/>
        <pc:sldMkLst>
          <pc:docMk/>
          <pc:sldMk cId="2807310877" sldId="288"/>
        </pc:sldMkLst>
        <pc:spChg chg="mod">
          <ac:chgData name="FEDERICO BERERA" userId="3da53b49-5856-4ef4-af99-cc42624ab68f" providerId="ADAL" clId="{61D4A2AF-7C83-3248-AF88-5F1A74D0F44D}" dt="2024-02-09T13:00:53.089" v="76" actId="1076"/>
          <ac:spMkLst>
            <pc:docMk/>
            <pc:sldMk cId="2807310877" sldId="288"/>
            <ac:spMk id="3" creationId="{00000000-0000-0000-0000-000000000000}"/>
          </ac:spMkLst>
        </pc:spChg>
        <pc:graphicFrameChg chg="modGraphic">
          <ac:chgData name="FEDERICO BERERA" userId="3da53b49-5856-4ef4-af99-cc42624ab68f" providerId="ADAL" clId="{61D4A2AF-7C83-3248-AF88-5F1A74D0F44D}" dt="2024-02-09T13:01:09.309" v="77" actId="12385"/>
          <ac:graphicFrameMkLst>
            <pc:docMk/>
            <pc:sldMk cId="2807310877" sldId="288"/>
            <ac:graphicFrameMk id="4" creationId="{00000000-0000-0000-0000-000000000000}"/>
          </ac:graphicFrameMkLst>
        </pc:graphicFrameChg>
      </pc:sldChg>
      <pc:sldChg chg="modSp add del mod">
        <pc:chgData name="FEDERICO BERERA" userId="3da53b49-5856-4ef4-af99-cc42624ab68f" providerId="ADAL" clId="{61D4A2AF-7C83-3248-AF88-5F1A74D0F44D}" dt="2024-02-12T17:32:42.218" v="954" actId="2696"/>
        <pc:sldMkLst>
          <pc:docMk/>
          <pc:sldMk cId="2730614561" sldId="289"/>
        </pc:sldMkLst>
        <pc:graphicFrameChg chg="mod modGraphic">
          <ac:chgData name="FEDERICO BERERA" userId="3da53b49-5856-4ef4-af99-cc42624ab68f" providerId="ADAL" clId="{61D4A2AF-7C83-3248-AF88-5F1A74D0F44D}" dt="2024-02-09T13:08:32.389" v="233" actId="1076"/>
          <ac:graphicFrameMkLst>
            <pc:docMk/>
            <pc:sldMk cId="2730614561" sldId="289"/>
            <ac:graphicFrameMk id="6" creationId="{00000000-0000-0000-0000-000000000000}"/>
          </ac:graphicFrameMkLst>
        </pc:graphicFrameChg>
      </pc:sldChg>
      <pc:sldChg chg="modSp add del mod">
        <pc:chgData name="FEDERICO BERERA" userId="3da53b49-5856-4ef4-af99-cc42624ab68f" providerId="ADAL" clId="{61D4A2AF-7C83-3248-AF88-5F1A74D0F44D}" dt="2024-02-12T17:32:41.904" v="951" actId="2696"/>
        <pc:sldMkLst>
          <pc:docMk/>
          <pc:sldMk cId="2920110160" sldId="291"/>
        </pc:sldMkLst>
        <pc:spChg chg="mod">
          <ac:chgData name="FEDERICO BERERA" userId="3da53b49-5856-4ef4-af99-cc42624ab68f" providerId="ADAL" clId="{61D4A2AF-7C83-3248-AF88-5F1A74D0F44D}" dt="2024-02-09T13:15:20.799" v="331" actId="20577"/>
          <ac:spMkLst>
            <pc:docMk/>
            <pc:sldMk cId="2920110160" sldId="291"/>
            <ac:spMk id="3" creationId="{00000000-0000-0000-0000-000000000000}"/>
          </ac:spMkLst>
        </pc:spChg>
        <pc:spChg chg="mod">
          <ac:chgData name="FEDERICO BERERA" userId="3da53b49-5856-4ef4-af99-cc42624ab68f" providerId="ADAL" clId="{61D4A2AF-7C83-3248-AF88-5F1A74D0F44D}" dt="2024-02-09T13:10:45.137" v="272" actId="14100"/>
          <ac:spMkLst>
            <pc:docMk/>
            <pc:sldMk cId="2920110160" sldId="291"/>
            <ac:spMk id="4" creationId="{00000000-0000-0000-0000-000000000000}"/>
          </ac:spMkLst>
        </pc:spChg>
        <pc:spChg chg="mod">
          <ac:chgData name="FEDERICO BERERA" userId="3da53b49-5856-4ef4-af99-cc42624ab68f" providerId="ADAL" clId="{61D4A2AF-7C83-3248-AF88-5F1A74D0F44D}" dt="2024-02-09T13:15:26.360" v="335" actId="20577"/>
          <ac:spMkLst>
            <pc:docMk/>
            <pc:sldMk cId="2920110160" sldId="291"/>
            <ac:spMk id="5" creationId="{00000000-0000-0000-0000-000000000000}"/>
          </ac:spMkLst>
        </pc:spChg>
        <pc:picChg chg="mod">
          <ac:chgData name="FEDERICO BERERA" userId="3da53b49-5856-4ef4-af99-cc42624ab68f" providerId="ADAL" clId="{61D4A2AF-7C83-3248-AF88-5F1A74D0F44D}" dt="2024-02-09T13:11:22.534" v="279" actId="14100"/>
          <ac:picMkLst>
            <pc:docMk/>
            <pc:sldMk cId="2920110160" sldId="291"/>
            <ac:picMk id="7" creationId="{00000000-0000-0000-0000-000000000000}"/>
          </ac:picMkLst>
        </pc:picChg>
        <pc:picChg chg="mod">
          <ac:chgData name="FEDERICO BERERA" userId="3da53b49-5856-4ef4-af99-cc42624ab68f" providerId="ADAL" clId="{61D4A2AF-7C83-3248-AF88-5F1A74D0F44D}" dt="2024-02-09T13:11:08.468" v="277" actId="14100"/>
          <ac:picMkLst>
            <pc:docMk/>
            <pc:sldMk cId="2920110160" sldId="291"/>
            <ac:picMk id="10" creationId="{00000000-0000-0000-0000-000000000000}"/>
          </ac:picMkLst>
        </pc:picChg>
      </pc:sldChg>
      <pc:sldChg chg="modSp add del mod">
        <pc:chgData name="FEDERICO BERERA" userId="3da53b49-5856-4ef4-af99-cc42624ab68f" providerId="ADAL" clId="{61D4A2AF-7C83-3248-AF88-5F1A74D0F44D}" dt="2024-02-12T17:32:41.735" v="950" actId="2696"/>
        <pc:sldMkLst>
          <pc:docMk/>
          <pc:sldMk cId="3722878207" sldId="293"/>
        </pc:sldMkLst>
        <pc:spChg chg="mod">
          <ac:chgData name="FEDERICO BERERA" userId="3da53b49-5856-4ef4-af99-cc42624ab68f" providerId="ADAL" clId="{61D4A2AF-7C83-3248-AF88-5F1A74D0F44D}" dt="2024-02-09T13:13:58.655" v="304" actId="20577"/>
          <ac:spMkLst>
            <pc:docMk/>
            <pc:sldMk cId="3722878207" sldId="293"/>
            <ac:spMk id="3" creationId="{00000000-0000-0000-0000-000000000000}"/>
          </ac:spMkLst>
        </pc:spChg>
        <pc:spChg chg="mod">
          <ac:chgData name="FEDERICO BERERA" userId="3da53b49-5856-4ef4-af99-cc42624ab68f" providerId="ADAL" clId="{61D4A2AF-7C83-3248-AF88-5F1A74D0F44D}" dt="2024-02-09T13:15:03.731" v="326" actId="20577"/>
          <ac:spMkLst>
            <pc:docMk/>
            <pc:sldMk cId="3722878207" sldId="293"/>
            <ac:spMk id="5" creationId="{00000000-0000-0000-0000-000000000000}"/>
          </ac:spMkLst>
        </pc:spChg>
        <pc:picChg chg="mod">
          <ac:chgData name="FEDERICO BERERA" userId="3da53b49-5856-4ef4-af99-cc42624ab68f" providerId="ADAL" clId="{61D4A2AF-7C83-3248-AF88-5F1A74D0F44D}" dt="2024-02-09T13:12:50.033" v="290" actId="14100"/>
          <ac:picMkLst>
            <pc:docMk/>
            <pc:sldMk cId="3722878207" sldId="293"/>
            <ac:picMk id="11" creationId="{00000000-0000-0000-0000-000000000000}"/>
          </ac:picMkLst>
        </pc:picChg>
        <pc:picChg chg="mod">
          <ac:chgData name="FEDERICO BERERA" userId="3da53b49-5856-4ef4-af99-cc42624ab68f" providerId="ADAL" clId="{61D4A2AF-7C83-3248-AF88-5F1A74D0F44D}" dt="2024-02-09T13:13:42.681" v="298" actId="1076"/>
          <ac:picMkLst>
            <pc:docMk/>
            <pc:sldMk cId="3722878207" sldId="293"/>
            <ac:picMk id="12" creationId="{00000000-0000-0000-0000-000000000000}"/>
          </ac:picMkLst>
        </pc:picChg>
      </pc:sldChg>
      <pc:sldChg chg="add del">
        <pc:chgData name="FEDERICO BERERA" userId="3da53b49-5856-4ef4-af99-cc42624ab68f" providerId="ADAL" clId="{61D4A2AF-7C83-3248-AF88-5F1A74D0F44D}" dt="2024-02-12T17:32:41.566" v="949" actId="2696"/>
        <pc:sldMkLst>
          <pc:docMk/>
          <pc:sldMk cId="4178116044" sldId="297"/>
        </pc:sldMkLst>
      </pc:sldChg>
      <pc:sldChg chg="add del">
        <pc:chgData name="FEDERICO BERERA" userId="3da53b49-5856-4ef4-af99-cc42624ab68f" providerId="ADAL" clId="{61D4A2AF-7C83-3248-AF88-5F1A74D0F44D}" dt="2024-02-12T17:32:41.376" v="948" actId="2696"/>
        <pc:sldMkLst>
          <pc:docMk/>
          <pc:sldMk cId="2669749361" sldId="298"/>
        </pc:sldMkLst>
      </pc:sldChg>
      <pc:sldChg chg="add del">
        <pc:chgData name="FEDERICO BERERA" userId="3da53b49-5856-4ef4-af99-cc42624ab68f" providerId="ADAL" clId="{61D4A2AF-7C83-3248-AF88-5F1A74D0F44D}" dt="2024-02-12T17:32:41.213" v="947" actId="2696"/>
        <pc:sldMkLst>
          <pc:docMk/>
          <pc:sldMk cId="1621909926" sldId="299"/>
        </pc:sldMkLst>
      </pc:sldChg>
      <pc:sldChg chg="addSp delSp modSp add del mod">
        <pc:chgData name="FEDERICO BERERA" userId="3da53b49-5856-4ef4-af99-cc42624ab68f" providerId="ADAL" clId="{61D4A2AF-7C83-3248-AF88-5F1A74D0F44D}" dt="2024-02-12T17:32:42.063" v="953" actId="2696"/>
        <pc:sldMkLst>
          <pc:docMk/>
          <pc:sldMk cId="1353417522" sldId="300"/>
        </pc:sldMkLst>
        <pc:spChg chg="add del mod">
          <ac:chgData name="FEDERICO BERERA" userId="3da53b49-5856-4ef4-af99-cc42624ab68f" providerId="ADAL" clId="{61D4A2AF-7C83-3248-AF88-5F1A74D0F44D}" dt="2024-02-09T13:25:45.616" v="935" actId="478"/>
          <ac:spMkLst>
            <pc:docMk/>
            <pc:sldMk cId="1353417522" sldId="300"/>
            <ac:spMk id="4" creationId="{D1F43B5E-5527-AAC3-CF2A-059A0ED34295}"/>
          </ac:spMkLst>
        </pc:spChg>
        <pc:spChg chg="del">
          <ac:chgData name="FEDERICO BERERA" userId="3da53b49-5856-4ef4-af99-cc42624ab68f" providerId="ADAL" clId="{61D4A2AF-7C83-3248-AF88-5F1A74D0F44D}" dt="2024-02-09T13:25:43.176" v="934" actId="478"/>
          <ac:spMkLst>
            <pc:docMk/>
            <pc:sldMk cId="1353417522" sldId="300"/>
            <ac:spMk id="6" creationId="{E938AEE5-AE47-E14A-512A-155710415D79}"/>
          </ac:spMkLst>
        </pc:spChg>
        <pc:spChg chg="del">
          <ac:chgData name="FEDERICO BERERA" userId="3da53b49-5856-4ef4-af99-cc42624ab68f" providerId="ADAL" clId="{61D4A2AF-7C83-3248-AF88-5F1A74D0F44D}" dt="2024-02-09T13:09:36.837" v="271" actId="478"/>
          <ac:spMkLst>
            <pc:docMk/>
            <pc:sldMk cId="1353417522" sldId="300"/>
            <ac:spMk id="8" creationId="{32B8EBE7-7333-3A04-1F24-2F9644386774}"/>
          </ac:spMkLst>
        </pc:spChg>
        <pc:graphicFrameChg chg="mod modGraphic">
          <ac:chgData name="FEDERICO BERERA" userId="3da53b49-5856-4ef4-af99-cc42624ab68f" providerId="ADAL" clId="{61D4A2AF-7C83-3248-AF88-5F1A74D0F44D}" dt="2024-02-09T13:26:01.247" v="938" actId="14734"/>
          <ac:graphicFrameMkLst>
            <pc:docMk/>
            <pc:sldMk cId="1353417522" sldId="300"/>
            <ac:graphicFrameMk id="3" creationId="{AC76E671-C294-5981-6668-F60385088B40}"/>
          </ac:graphicFrameMkLst>
        </pc:graphicFrameChg>
      </pc:sldChg>
      <pc:sldChg chg="add del">
        <pc:chgData name="FEDERICO BERERA" userId="3da53b49-5856-4ef4-af99-cc42624ab68f" providerId="ADAL" clId="{61D4A2AF-7C83-3248-AF88-5F1A74D0F44D}" dt="2024-02-09T13:04:03.961" v="125" actId="2696"/>
        <pc:sldMkLst>
          <pc:docMk/>
          <pc:sldMk cId="2694992627" sldId="301"/>
        </pc:sldMkLst>
      </pc:sldChg>
      <pc:sldChg chg="del">
        <pc:chgData name="FEDERICO BERERA" userId="3da53b49-5856-4ef4-af99-cc42624ab68f" providerId="ADAL" clId="{61D4A2AF-7C83-3248-AF88-5F1A74D0F44D}" dt="2024-02-09T13:01:35.233" v="80" actId="2696"/>
        <pc:sldMkLst>
          <pc:docMk/>
          <pc:sldMk cId="2757853792" sldId="327"/>
        </pc:sldMkLst>
      </pc:sldChg>
      <pc:sldChg chg="new ord">
        <pc:chgData name="FEDERICO BERERA" userId="3da53b49-5856-4ef4-af99-cc42624ab68f" providerId="ADAL" clId="{61D4A2AF-7C83-3248-AF88-5F1A74D0F44D}" dt="2024-02-12T17:36:14.991" v="975" actId="20578"/>
        <pc:sldMkLst>
          <pc:docMk/>
          <pc:sldMk cId="4170592203" sldId="327"/>
        </pc:sldMkLst>
      </pc:sldChg>
      <pc:sldChg chg="new ord">
        <pc:chgData name="FEDERICO BERERA" userId="3da53b49-5856-4ef4-af99-cc42624ab68f" providerId="ADAL" clId="{61D4A2AF-7C83-3248-AF88-5F1A74D0F44D}" dt="2024-02-12T17:36:07.608" v="974" actId="20578"/>
        <pc:sldMkLst>
          <pc:docMk/>
          <pc:sldMk cId="485758419" sldId="328"/>
        </pc:sldMkLst>
      </pc:sldChg>
      <pc:sldChg chg="modSp del mod">
        <pc:chgData name="FEDERICO BERERA" userId="3da53b49-5856-4ef4-af99-cc42624ab68f" providerId="ADAL" clId="{61D4A2AF-7C83-3248-AF88-5F1A74D0F44D}" dt="2024-02-12T17:32:43.641" v="961" actId="2696"/>
        <pc:sldMkLst>
          <pc:docMk/>
          <pc:sldMk cId="1109453814" sldId="328"/>
        </pc:sldMkLst>
        <pc:spChg chg="mod">
          <ac:chgData name="FEDERICO BERERA" userId="3da53b49-5856-4ef4-af99-cc42624ab68f" providerId="ADAL" clId="{61D4A2AF-7C83-3248-AF88-5F1A74D0F44D}" dt="2024-02-09T13:02:25.919" v="122" actId="12"/>
          <ac:spMkLst>
            <pc:docMk/>
            <pc:sldMk cId="1109453814" sldId="328"/>
            <ac:spMk id="6" creationId="{00000000-0000-0000-0000-000000000000}"/>
          </ac:spMkLst>
        </pc:spChg>
      </pc:sldChg>
      <pc:sldChg chg="new ord">
        <pc:chgData name="FEDERICO BERERA" userId="3da53b49-5856-4ef4-af99-cc42624ab68f" providerId="ADAL" clId="{61D4A2AF-7C83-3248-AF88-5F1A74D0F44D}" dt="2024-02-12T17:32:58.427" v="966" actId="20578"/>
        <pc:sldMkLst>
          <pc:docMk/>
          <pc:sldMk cId="4253964920" sldId="329"/>
        </pc:sldMkLst>
      </pc:sldChg>
      <pc:sldChg chg="modSp new mod">
        <pc:chgData name="FEDERICO BERERA" userId="3da53b49-5856-4ef4-af99-cc42624ab68f" providerId="ADAL" clId="{61D4A2AF-7C83-3248-AF88-5F1A74D0F44D}" dt="2024-02-12T17:33:45.408" v="969" actId="1076"/>
        <pc:sldMkLst>
          <pc:docMk/>
          <pc:sldMk cId="1246477410" sldId="330"/>
        </pc:sldMkLst>
        <pc:spChg chg="mod">
          <ac:chgData name="FEDERICO BERERA" userId="3da53b49-5856-4ef4-af99-cc42624ab68f" providerId="ADAL" clId="{61D4A2AF-7C83-3248-AF88-5F1A74D0F44D}" dt="2024-02-12T17:33:45.408" v="969" actId="1076"/>
          <ac:spMkLst>
            <pc:docMk/>
            <pc:sldMk cId="1246477410" sldId="330"/>
            <ac:spMk id="4" creationId="{16A85654-8B46-1885-8F76-D19905A92E9C}"/>
          </ac:spMkLst>
        </pc:spChg>
      </pc:sldChg>
      <pc:sldChg chg="delSp modSp add mod">
        <pc:chgData name="FEDERICO BERERA" userId="3da53b49-5856-4ef4-af99-cc42624ab68f" providerId="ADAL" clId="{61D4A2AF-7C83-3248-AF88-5F1A74D0F44D}" dt="2024-02-12T17:35:52.189" v="973" actId="14100"/>
        <pc:sldMkLst>
          <pc:docMk/>
          <pc:sldMk cId="3761752880" sldId="331"/>
        </pc:sldMkLst>
        <pc:spChg chg="mod">
          <ac:chgData name="FEDERICO BERERA" userId="3da53b49-5856-4ef4-af99-cc42624ab68f" providerId="ADAL" clId="{61D4A2AF-7C83-3248-AF88-5F1A74D0F44D}" dt="2024-02-12T17:35:52.189" v="973" actId="14100"/>
          <ac:spMkLst>
            <pc:docMk/>
            <pc:sldMk cId="3761752880" sldId="331"/>
            <ac:spMk id="4" creationId="{07F02C00-4D88-D816-6EDD-2F0F5AA95461}"/>
          </ac:spMkLst>
        </pc:spChg>
        <pc:spChg chg="del">
          <ac:chgData name="FEDERICO BERERA" userId="3da53b49-5856-4ef4-af99-cc42624ab68f" providerId="ADAL" clId="{61D4A2AF-7C83-3248-AF88-5F1A74D0F44D}" dt="2024-02-12T17:35:44.982" v="971" actId="478"/>
          <ac:spMkLst>
            <pc:docMk/>
            <pc:sldMk cId="3761752880" sldId="331"/>
            <ac:spMk id="5" creationId="{52A4020D-CBD8-C383-BCC2-3B69171438B8}"/>
          </ac:spMkLst>
        </pc:spChg>
        <pc:spChg chg="del">
          <ac:chgData name="FEDERICO BERERA" userId="3da53b49-5856-4ef4-af99-cc42624ab68f" providerId="ADAL" clId="{61D4A2AF-7C83-3248-AF88-5F1A74D0F44D}" dt="2024-02-12T17:35:47.269" v="972" actId="478"/>
          <ac:spMkLst>
            <pc:docMk/>
            <pc:sldMk cId="3761752880" sldId="331"/>
            <ac:spMk id="6" creationId="{0A8CCF4F-8CC2-BBE2-0883-70C682AC716A}"/>
          </ac:spMkLst>
        </pc:spChg>
      </pc:sldChg>
      <pc:sldChg chg="modSp del mod">
        <pc:chgData name="FEDERICO BERERA" userId="3da53b49-5856-4ef4-af99-cc42624ab68f" providerId="ADAL" clId="{61D4A2AF-7C83-3248-AF88-5F1A74D0F44D}" dt="2024-02-12T17:32:44.136" v="962" actId="2696"/>
        <pc:sldMkLst>
          <pc:docMk/>
          <pc:sldMk cId="4181515932" sldId="331"/>
        </pc:sldMkLst>
        <pc:spChg chg="mod">
          <ac:chgData name="FEDERICO BERERA" userId="3da53b49-5856-4ef4-af99-cc42624ab68f" providerId="ADAL" clId="{61D4A2AF-7C83-3248-AF88-5F1A74D0F44D}" dt="2024-02-09T12:58:56.540" v="35" actId="1076"/>
          <ac:spMkLst>
            <pc:docMk/>
            <pc:sldMk cId="4181515932" sldId="331"/>
            <ac:spMk id="6" creationId="{00000000-0000-0000-0000-000000000000}"/>
          </ac:spMkLst>
        </pc:spChg>
      </pc:sldChg>
      <pc:sldChg chg="del">
        <pc:chgData name="FEDERICO BERERA" userId="3da53b49-5856-4ef4-af99-cc42624ab68f" providerId="ADAL" clId="{61D4A2AF-7C83-3248-AF88-5F1A74D0F44D}" dt="2024-02-09T13:01:42.703" v="81" actId="2696"/>
        <pc:sldMkLst>
          <pc:docMk/>
          <pc:sldMk cId="3382476226" sldId="332"/>
        </pc:sldMkLst>
      </pc:sldChg>
      <pc:sldChg chg="modSp add del mod ord">
        <pc:chgData name="FEDERICO BERERA" userId="3da53b49-5856-4ef4-af99-cc42624ab68f" providerId="ADAL" clId="{61D4A2AF-7C83-3248-AF88-5F1A74D0F44D}" dt="2024-02-12T17:32:42.719" v="958" actId="2696"/>
        <pc:sldMkLst>
          <pc:docMk/>
          <pc:sldMk cId="3176638563" sldId="333"/>
        </pc:sldMkLst>
        <pc:spChg chg="mod">
          <ac:chgData name="FEDERICO BERERA" userId="3da53b49-5856-4ef4-af99-cc42624ab68f" providerId="ADAL" clId="{61D4A2AF-7C83-3248-AF88-5F1A74D0F44D}" dt="2024-02-09T13:02:20.188" v="121" actId="12"/>
          <ac:spMkLst>
            <pc:docMk/>
            <pc:sldMk cId="3176638563" sldId="333"/>
            <ac:spMk id="6" creationId="{87E7E91C-3508-37D7-AA08-C51D4A08D7FC}"/>
          </ac:spMkLst>
        </pc:spChg>
      </pc:sldChg>
      <pc:sldChg chg="addSp delSp modSp add del mod">
        <pc:chgData name="FEDERICO BERERA" userId="3da53b49-5856-4ef4-af99-cc42624ab68f" providerId="ADAL" clId="{61D4A2AF-7C83-3248-AF88-5F1A74D0F44D}" dt="2024-02-12T17:32:42.406" v="955" actId="2696"/>
        <pc:sldMkLst>
          <pc:docMk/>
          <pc:sldMk cId="3071046667" sldId="334"/>
        </pc:sldMkLst>
        <pc:spChg chg="mod">
          <ac:chgData name="FEDERICO BERERA" userId="3da53b49-5856-4ef4-af99-cc42624ab68f" providerId="ADAL" clId="{61D4A2AF-7C83-3248-AF88-5F1A74D0F44D}" dt="2024-02-09T13:22:52.584" v="867" actId="20577"/>
          <ac:spMkLst>
            <pc:docMk/>
            <pc:sldMk cId="3071046667" sldId="334"/>
            <ac:spMk id="3" creationId="{51B0A6AC-7D9C-C0B6-A54E-407699576BC3}"/>
          </ac:spMkLst>
        </pc:spChg>
        <pc:spChg chg="add del mod">
          <ac:chgData name="FEDERICO BERERA" userId="3da53b49-5856-4ef4-af99-cc42624ab68f" providerId="ADAL" clId="{61D4A2AF-7C83-3248-AF88-5F1A74D0F44D}" dt="2024-02-09T13:21:05.591" v="843" actId="478"/>
          <ac:spMkLst>
            <pc:docMk/>
            <pc:sldMk cId="3071046667" sldId="334"/>
            <ac:spMk id="5" creationId="{0C3EF9A3-B0B0-8E09-0BF2-267AD6FE864C}"/>
          </ac:spMkLst>
        </pc:spChg>
        <pc:graphicFrameChg chg="del modGraphic">
          <ac:chgData name="FEDERICO BERERA" userId="3da53b49-5856-4ef4-af99-cc42624ab68f" providerId="ADAL" clId="{61D4A2AF-7C83-3248-AF88-5F1A74D0F44D}" dt="2024-02-09T13:21:01.959" v="841" actId="478"/>
          <ac:graphicFrameMkLst>
            <pc:docMk/>
            <pc:sldMk cId="3071046667" sldId="334"/>
            <ac:graphicFrameMk id="4" creationId="{3DAD9A5F-1F5B-571D-B974-C0AB2370D731}"/>
          </ac:graphicFrameMkLst>
        </pc:graphicFrameChg>
        <pc:graphicFrameChg chg="add mod modGraphic">
          <ac:chgData name="FEDERICO BERERA" userId="3da53b49-5856-4ef4-af99-cc42624ab68f" providerId="ADAL" clId="{61D4A2AF-7C83-3248-AF88-5F1A74D0F44D}" dt="2024-02-09T13:23:57.082" v="931" actId="20577"/>
          <ac:graphicFrameMkLst>
            <pc:docMk/>
            <pc:sldMk cId="3071046667" sldId="334"/>
            <ac:graphicFrameMk id="6" creationId="{FA14D6FC-477D-D2DB-C6C4-E733F39A709F}"/>
          </ac:graphicFrameMkLst>
        </pc:graphicFrameChg>
      </pc:sldChg>
      <pc:sldChg chg="modSp add del mod ord">
        <pc:chgData name="FEDERICO BERERA" userId="3da53b49-5856-4ef4-af99-cc42624ab68f" providerId="ADAL" clId="{61D4A2AF-7C83-3248-AF88-5F1A74D0F44D}" dt="2024-02-12T17:32:41.038" v="946" actId="2696"/>
        <pc:sldMkLst>
          <pc:docMk/>
          <pc:sldMk cId="585212418" sldId="335"/>
        </pc:sldMkLst>
        <pc:spChg chg="mod">
          <ac:chgData name="FEDERICO BERERA" userId="3da53b49-5856-4ef4-af99-cc42624ab68f" providerId="ADAL" clId="{61D4A2AF-7C83-3248-AF88-5F1A74D0F44D}" dt="2024-02-09T13:16:12.554" v="388" actId="20577"/>
          <ac:spMkLst>
            <pc:docMk/>
            <pc:sldMk cId="585212418" sldId="335"/>
            <ac:spMk id="6" creationId="{65E82A6F-707F-BF6A-D9BF-19F617028B9E}"/>
          </ac:spMkLst>
        </pc:spChg>
      </pc:sldChg>
      <pc:sldChg chg="addSp delSp modSp new del mod modClrScheme chgLayout">
        <pc:chgData name="FEDERICO BERERA" userId="3da53b49-5856-4ef4-af99-cc42624ab68f" providerId="ADAL" clId="{61D4A2AF-7C83-3248-AF88-5F1A74D0F44D}" dt="2024-02-12T17:32:40.871" v="945" actId="2696"/>
        <pc:sldMkLst>
          <pc:docMk/>
          <pc:sldMk cId="3167638867" sldId="336"/>
        </pc:sldMkLst>
        <pc:spChg chg="del mod ord">
          <ac:chgData name="FEDERICO BERERA" userId="3da53b49-5856-4ef4-af99-cc42624ab68f" providerId="ADAL" clId="{61D4A2AF-7C83-3248-AF88-5F1A74D0F44D}" dt="2024-02-09T13:16:42.559" v="390" actId="700"/>
          <ac:spMkLst>
            <pc:docMk/>
            <pc:sldMk cId="3167638867" sldId="336"/>
            <ac:spMk id="2" creationId="{052BAD22-E132-2894-813D-1073307E2447}"/>
          </ac:spMkLst>
        </pc:spChg>
        <pc:spChg chg="mod ord">
          <ac:chgData name="FEDERICO BERERA" userId="3da53b49-5856-4ef4-af99-cc42624ab68f" providerId="ADAL" clId="{61D4A2AF-7C83-3248-AF88-5F1A74D0F44D}" dt="2024-02-09T13:16:42.559" v="390" actId="700"/>
          <ac:spMkLst>
            <pc:docMk/>
            <pc:sldMk cId="3167638867" sldId="336"/>
            <ac:spMk id="3" creationId="{061A3F2A-D8DD-3F72-81D2-EF1EAD6861B0}"/>
          </ac:spMkLst>
        </pc:spChg>
        <pc:spChg chg="del mod ord">
          <ac:chgData name="FEDERICO BERERA" userId="3da53b49-5856-4ef4-af99-cc42624ab68f" providerId="ADAL" clId="{61D4A2AF-7C83-3248-AF88-5F1A74D0F44D}" dt="2024-02-09T13:16:42.559" v="390" actId="700"/>
          <ac:spMkLst>
            <pc:docMk/>
            <pc:sldMk cId="3167638867" sldId="336"/>
            <ac:spMk id="4" creationId="{F27D7FDB-EAF6-2724-D45F-621159FF5FFB}"/>
          </ac:spMkLst>
        </pc:spChg>
        <pc:spChg chg="add mod ord">
          <ac:chgData name="FEDERICO BERERA" userId="3da53b49-5856-4ef4-af99-cc42624ab68f" providerId="ADAL" clId="{61D4A2AF-7C83-3248-AF88-5F1A74D0F44D}" dt="2024-02-09T13:17:10.730" v="435" actId="20577"/>
          <ac:spMkLst>
            <pc:docMk/>
            <pc:sldMk cId="3167638867" sldId="336"/>
            <ac:spMk id="5" creationId="{0A3A2684-09D8-30AB-7F15-D1191B6CFDD0}"/>
          </ac:spMkLst>
        </pc:spChg>
        <pc:spChg chg="add mod ord">
          <ac:chgData name="FEDERICO BERERA" userId="3da53b49-5856-4ef4-af99-cc42624ab68f" providerId="ADAL" clId="{61D4A2AF-7C83-3248-AF88-5F1A74D0F44D}" dt="2024-02-09T13:19:40.511" v="804" actId="20577"/>
          <ac:spMkLst>
            <pc:docMk/>
            <pc:sldMk cId="3167638867" sldId="336"/>
            <ac:spMk id="6" creationId="{F383887E-9623-A243-2EC1-5523828B1833}"/>
          </ac:spMkLst>
        </pc:spChg>
      </pc:sldChg>
      <pc:sldChg chg="modSp add del mod ord">
        <pc:chgData name="FEDERICO BERERA" userId="3da53b49-5856-4ef4-af99-cc42624ab68f" providerId="ADAL" clId="{61D4A2AF-7C83-3248-AF88-5F1A74D0F44D}" dt="2024-02-12T17:32:40.481" v="944" actId="2696"/>
        <pc:sldMkLst>
          <pc:docMk/>
          <pc:sldMk cId="1569646803" sldId="337"/>
        </pc:sldMkLst>
        <pc:spChg chg="mod">
          <ac:chgData name="FEDERICO BERERA" userId="3da53b49-5856-4ef4-af99-cc42624ab68f" providerId="ADAL" clId="{61D4A2AF-7C83-3248-AF88-5F1A74D0F44D}" dt="2024-02-09T13:20:24.769" v="838" actId="20577"/>
          <ac:spMkLst>
            <pc:docMk/>
            <pc:sldMk cId="1569646803" sldId="337"/>
            <ac:spMk id="6" creationId="{5E672CD1-80D4-9BDB-3977-0D3171A62765}"/>
          </ac:spMkLst>
        </pc:spChg>
      </pc:sldChg>
      <pc:sldMasterChg chg="delSldLayout">
        <pc:chgData name="FEDERICO BERERA" userId="3da53b49-5856-4ef4-af99-cc42624ab68f" providerId="ADAL" clId="{61D4A2AF-7C83-3248-AF88-5F1A74D0F44D}" dt="2024-02-12T17:32:43.227" v="960" actId="2696"/>
        <pc:sldMasterMkLst>
          <pc:docMk/>
          <pc:sldMasterMk cId="0" sldId="2147483667"/>
        </pc:sldMasterMkLst>
        <pc:sldLayoutChg chg="del">
          <pc:chgData name="FEDERICO BERERA" userId="3da53b49-5856-4ef4-af99-cc42624ab68f" providerId="ADAL" clId="{61D4A2AF-7C83-3248-AF88-5F1A74D0F44D}" dt="2024-02-09T13:01:42.704" v="82" actId="2696"/>
          <pc:sldLayoutMkLst>
            <pc:docMk/>
            <pc:sldMasterMk cId="0" sldId="2147483667"/>
            <pc:sldLayoutMk cId="0" sldId="2147483798"/>
          </pc:sldLayoutMkLst>
        </pc:sldLayoutChg>
        <pc:sldLayoutChg chg="del">
          <pc:chgData name="FEDERICO BERERA" userId="3da53b49-5856-4ef4-af99-cc42624ab68f" providerId="ADAL" clId="{61D4A2AF-7C83-3248-AF88-5F1A74D0F44D}" dt="2024-02-12T17:32:43.227" v="960" actId="2696"/>
          <pc:sldLayoutMkLst>
            <pc:docMk/>
            <pc:sldMasterMk cId="0" sldId="2147483667"/>
            <pc:sldLayoutMk cId="2208486561" sldId="2147483813"/>
          </pc:sldLayoutMkLst>
        </pc:sldLayoutChg>
        <pc:sldLayoutChg chg="del">
          <pc:chgData name="FEDERICO BERERA" userId="3da53b49-5856-4ef4-af99-cc42624ab68f" providerId="ADAL" clId="{61D4A2AF-7C83-3248-AF88-5F1A74D0F44D}" dt="2024-02-12T17:32:42.524" v="957" actId="2696"/>
          <pc:sldLayoutMkLst>
            <pc:docMk/>
            <pc:sldMasterMk cId="0" sldId="2147483667"/>
            <pc:sldLayoutMk cId="2834022670" sldId="2147483814"/>
          </pc:sldLayoutMkLst>
        </pc:sldLayoutChg>
        <pc:sldLayoutChg chg="del">
          <pc:chgData name="FEDERICO BERERA" userId="3da53b49-5856-4ef4-af99-cc42624ab68f" providerId="ADAL" clId="{61D4A2AF-7C83-3248-AF88-5F1A74D0F44D}" dt="2024-02-12T17:32:39.614" v="943" actId="2696"/>
          <pc:sldLayoutMkLst>
            <pc:docMk/>
            <pc:sldMasterMk cId="0" sldId="2147483667"/>
            <pc:sldLayoutMk cId="2367929846" sldId="2147483815"/>
          </pc:sldLayoutMkLst>
        </pc:sldLayoutChg>
        <pc:sldLayoutChg chg="del">
          <pc:chgData name="FEDERICO BERERA" userId="3da53b49-5856-4ef4-af99-cc42624ab68f" providerId="ADAL" clId="{61D4A2AF-7C83-3248-AF88-5F1A74D0F44D}" dt="2024-02-12T17:32:41.905" v="952" actId="2696"/>
          <pc:sldLayoutMkLst>
            <pc:docMk/>
            <pc:sldMasterMk cId="0" sldId="2147483667"/>
            <pc:sldLayoutMk cId="1564005625" sldId="2147483816"/>
          </pc:sldLayoutMkLst>
        </pc:sldLayoutChg>
      </pc:sldMasterChg>
    </pc:docChg>
  </pc:docChgLst>
  <pc:docChgLst>
    <pc:chgData name="FEDERICO BERERA" userId="3da53b49-5856-4ef4-af99-cc42624ab68f" providerId="ADAL" clId="{4B40FCC5-3FF6-6F47-89B1-AA8AD1E1A1C2}"/>
    <pc:docChg chg="custSel addSld delSld modSld sldOrd delSection modSection">
      <pc:chgData name="FEDERICO BERERA" userId="3da53b49-5856-4ef4-af99-cc42624ab68f" providerId="ADAL" clId="{4B40FCC5-3FF6-6F47-89B1-AA8AD1E1A1C2}" dt="2020-10-13T13:07:01.594" v="878" actId="20577"/>
      <pc:docMkLst>
        <pc:docMk/>
      </pc:docMkLst>
      <pc:sldChg chg="del">
        <pc:chgData name="FEDERICO BERERA" userId="3da53b49-5856-4ef4-af99-cc42624ab68f" providerId="ADAL" clId="{4B40FCC5-3FF6-6F47-89B1-AA8AD1E1A1C2}" dt="2020-10-13T12:16:57.895" v="0" actId="2696"/>
        <pc:sldMkLst>
          <pc:docMk/>
          <pc:sldMk cId="0" sldId="319"/>
        </pc:sldMkLst>
      </pc:sldChg>
      <pc:sldChg chg="del">
        <pc:chgData name="FEDERICO BERERA" userId="3da53b49-5856-4ef4-af99-cc42624ab68f" providerId="ADAL" clId="{4B40FCC5-3FF6-6F47-89B1-AA8AD1E1A1C2}" dt="2020-10-13T12:16:57.908" v="1" actId="2696"/>
        <pc:sldMkLst>
          <pc:docMk/>
          <pc:sldMk cId="1221818473" sldId="323"/>
        </pc:sldMkLst>
      </pc:sldChg>
      <pc:sldChg chg="del">
        <pc:chgData name="FEDERICO BERERA" userId="3da53b49-5856-4ef4-af99-cc42624ab68f" providerId="ADAL" clId="{4B40FCC5-3FF6-6F47-89B1-AA8AD1E1A1C2}" dt="2020-10-13T12:16:57.924" v="2" actId="2696"/>
        <pc:sldMkLst>
          <pc:docMk/>
          <pc:sldMk cId="3768855463" sldId="324"/>
        </pc:sldMkLst>
      </pc:sldChg>
      <pc:sldChg chg="addSp delSp modSp">
        <pc:chgData name="FEDERICO BERERA" userId="3da53b49-5856-4ef4-af99-cc42624ab68f" providerId="ADAL" clId="{4B40FCC5-3FF6-6F47-89B1-AA8AD1E1A1C2}" dt="2020-10-13T13:07:01.594" v="878" actId="20577"/>
        <pc:sldMkLst>
          <pc:docMk/>
          <pc:sldMk cId="2757853792" sldId="327"/>
        </pc:sldMkLst>
        <pc:spChg chg="mod">
          <ac:chgData name="FEDERICO BERERA" userId="3da53b49-5856-4ef4-af99-cc42624ab68f" providerId="ADAL" clId="{4B40FCC5-3FF6-6F47-89B1-AA8AD1E1A1C2}" dt="2020-10-13T12:35:34.280" v="721" actId="114"/>
          <ac:spMkLst>
            <pc:docMk/>
            <pc:sldMk cId="2757853792" sldId="327"/>
            <ac:spMk id="2" creationId="{00000000-0000-0000-0000-000000000000}"/>
          </ac:spMkLst>
        </pc:spChg>
        <pc:spChg chg="add del mod">
          <ac:chgData name="FEDERICO BERERA" userId="3da53b49-5856-4ef4-af99-cc42624ab68f" providerId="ADAL" clId="{4B40FCC5-3FF6-6F47-89B1-AA8AD1E1A1C2}" dt="2020-10-13T12:18:52.846" v="153" actId="478"/>
          <ac:spMkLst>
            <pc:docMk/>
            <pc:sldMk cId="2757853792" sldId="327"/>
            <ac:spMk id="4" creationId="{C62EAB5A-2F27-B646-BC5B-972A7F2F178E}"/>
          </ac:spMkLst>
        </pc:spChg>
        <pc:spChg chg="add del mod">
          <ac:chgData name="FEDERICO BERERA" userId="3da53b49-5856-4ef4-af99-cc42624ab68f" providerId="ADAL" clId="{4B40FCC5-3FF6-6F47-89B1-AA8AD1E1A1C2}" dt="2020-10-13T12:18:55.436" v="154" actId="478"/>
          <ac:spMkLst>
            <pc:docMk/>
            <pc:sldMk cId="2757853792" sldId="327"/>
            <ac:spMk id="6" creationId="{AC5AE7CB-A528-5142-BD3D-D3A354775B4E}"/>
          </ac:spMkLst>
        </pc:spChg>
        <pc:spChg chg="add del mod">
          <ac:chgData name="FEDERICO BERERA" userId="3da53b49-5856-4ef4-af99-cc42624ab68f" providerId="ADAL" clId="{4B40FCC5-3FF6-6F47-89B1-AA8AD1E1A1C2}" dt="2020-10-13T12:18:57.334" v="155" actId="478"/>
          <ac:spMkLst>
            <pc:docMk/>
            <pc:sldMk cId="2757853792" sldId="327"/>
            <ac:spMk id="8" creationId="{0E5062AE-A226-534E-860B-FF18CDA02371}"/>
          </ac:spMkLst>
        </pc:spChg>
        <pc:spChg chg="add mod">
          <ac:chgData name="FEDERICO BERERA" userId="3da53b49-5856-4ef4-af99-cc42624ab68f" providerId="ADAL" clId="{4B40FCC5-3FF6-6F47-89B1-AA8AD1E1A1C2}" dt="2020-10-13T12:19:02.882" v="156"/>
          <ac:spMkLst>
            <pc:docMk/>
            <pc:sldMk cId="2757853792" sldId="327"/>
            <ac:spMk id="9" creationId="{C204915C-7FDB-E744-AC5E-DFFC1B82ABCE}"/>
          </ac:spMkLst>
        </pc:spChg>
        <pc:spChg chg="del">
          <ac:chgData name="FEDERICO BERERA" userId="3da53b49-5856-4ef4-af99-cc42624ab68f" providerId="ADAL" clId="{4B40FCC5-3FF6-6F47-89B1-AA8AD1E1A1C2}" dt="2020-10-13T12:18:42.683" v="150" actId="478"/>
          <ac:spMkLst>
            <pc:docMk/>
            <pc:sldMk cId="2757853792" sldId="327"/>
            <ac:spMk id="10" creationId="{00000000-0000-0000-0000-000000000000}"/>
          </ac:spMkLst>
        </pc:spChg>
        <pc:spChg chg="del">
          <ac:chgData name="FEDERICO BERERA" userId="3da53b49-5856-4ef4-af99-cc42624ab68f" providerId="ADAL" clId="{4B40FCC5-3FF6-6F47-89B1-AA8AD1E1A1C2}" dt="2020-10-13T12:18:45.216" v="151" actId="478"/>
          <ac:spMkLst>
            <pc:docMk/>
            <pc:sldMk cId="2757853792" sldId="327"/>
            <ac:spMk id="11" creationId="{00000000-0000-0000-0000-000000000000}"/>
          </ac:spMkLst>
        </pc:spChg>
        <pc:spChg chg="add mod">
          <ac:chgData name="FEDERICO BERERA" userId="3da53b49-5856-4ef4-af99-cc42624ab68f" providerId="ADAL" clId="{4B40FCC5-3FF6-6F47-89B1-AA8AD1E1A1C2}" dt="2020-10-13T13:07:01.594" v="878" actId="20577"/>
          <ac:spMkLst>
            <pc:docMk/>
            <pc:sldMk cId="2757853792" sldId="327"/>
            <ac:spMk id="12" creationId="{6CFE9CEE-1561-F546-AD0B-B943211A6086}"/>
          </ac:spMkLst>
        </pc:spChg>
        <pc:spChg chg="del">
          <ac:chgData name="FEDERICO BERERA" userId="3da53b49-5856-4ef4-af99-cc42624ab68f" providerId="ADAL" clId="{4B40FCC5-3FF6-6F47-89B1-AA8AD1E1A1C2}" dt="2020-10-13T12:18:47.390" v="152" actId="478"/>
          <ac:spMkLst>
            <pc:docMk/>
            <pc:sldMk cId="2757853792" sldId="327"/>
            <ac:spMk id="19" creationId="{00000000-0000-0000-0000-000000000000}"/>
          </ac:spMkLst>
        </pc:spChg>
      </pc:sldChg>
      <pc:sldChg chg="modSp">
        <pc:chgData name="FEDERICO BERERA" userId="3da53b49-5856-4ef4-af99-cc42624ab68f" providerId="ADAL" clId="{4B40FCC5-3FF6-6F47-89B1-AA8AD1E1A1C2}" dt="2020-10-13T12:18:31.231" v="149" actId="20577"/>
        <pc:sldMkLst>
          <pc:docMk/>
          <pc:sldMk cId="4181515932" sldId="331"/>
        </pc:sldMkLst>
        <pc:spChg chg="mod">
          <ac:chgData name="FEDERICO BERERA" userId="3da53b49-5856-4ef4-af99-cc42624ab68f" providerId="ADAL" clId="{4B40FCC5-3FF6-6F47-89B1-AA8AD1E1A1C2}" dt="2020-10-13T12:18:31.231" v="149" actId="20577"/>
          <ac:spMkLst>
            <pc:docMk/>
            <pc:sldMk cId="4181515932" sldId="331"/>
            <ac:spMk id="6" creationId="{00000000-0000-0000-0000-000000000000}"/>
          </ac:spMkLst>
        </pc:spChg>
      </pc:sldChg>
      <pc:sldChg chg="del">
        <pc:chgData name="FEDERICO BERERA" userId="3da53b49-5856-4ef4-af99-cc42624ab68f" providerId="ADAL" clId="{4B40FCC5-3FF6-6F47-89B1-AA8AD1E1A1C2}" dt="2020-10-13T12:16:57.947" v="3" actId="2696"/>
        <pc:sldMkLst>
          <pc:docMk/>
          <pc:sldMk cId="3017356903" sldId="332"/>
        </pc:sldMkLst>
      </pc:sldChg>
      <pc:sldChg chg="modSp add ord">
        <pc:chgData name="FEDERICO BERERA" userId="3da53b49-5856-4ef4-af99-cc42624ab68f" providerId="ADAL" clId="{4B40FCC5-3FF6-6F47-89B1-AA8AD1E1A1C2}" dt="2020-10-13T12:35:52.665" v="728" actId="20577"/>
        <pc:sldMkLst>
          <pc:docMk/>
          <pc:sldMk cId="3382476226" sldId="332"/>
        </pc:sldMkLst>
        <pc:spChg chg="mod">
          <ac:chgData name="FEDERICO BERERA" userId="3da53b49-5856-4ef4-af99-cc42624ab68f" providerId="ADAL" clId="{4B40FCC5-3FF6-6F47-89B1-AA8AD1E1A1C2}" dt="2020-10-13T12:33:47.917" v="502" actId="20577"/>
          <ac:spMkLst>
            <pc:docMk/>
            <pc:sldMk cId="3382476226" sldId="332"/>
            <ac:spMk id="2" creationId="{238A2BFC-83DC-3949-909A-A9CA59F62862}"/>
          </ac:spMkLst>
        </pc:spChg>
        <pc:spChg chg="mod">
          <ac:chgData name="FEDERICO BERERA" userId="3da53b49-5856-4ef4-af99-cc42624ab68f" providerId="ADAL" clId="{4B40FCC5-3FF6-6F47-89B1-AA8AD1E1A1C2}" dt="2020-10-13T12:35:52.665" v="728" actId="20577"/>
          <ac:spMkLst>
            <pc:docMk/>
            <pc:sldMk cId="3382476226" sldId="332"/>
            <ac:spMk id="4" creationId="{C5313302-D946-4244-A6E2-1740A1DF213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Effectifs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EE-6849-A9B2-5D6C6FD91D56}"/>
              </c:ext>
            </c:extLst>
          </c:dPt>
          <c:dPt>
            <c:idx val="1"/>
            <c:bubble3D val="0"/>
            <c:spPr>
              <a:solidFill>
                <a:schemeClr val="accent5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EE-6849-A9B2-5D6C6FD91D56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EE-6849-A9B2-5D6C6FD91D56}"/>
              </c:ext>
            </c:extLst>
          </c:dPt>
          <c:dPt>
            <c:idx val="3"/>
            <c:bubble3D val="0"/>
            <c:spPr>
              <a:solidFill>
                <a:schemeClr val="accent5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5EE-6849-A9B2-5D6C6FD91D56}"/>
              </c:ext>
            </c:extLst>
          </c:dPt>
          <c:dPt>
            <c:idx val="4"/>
            <c:bubble3D val="0"/>
            <c:spPr>
              <a:solidFill>
                <a:schemeClr val="accent5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5EE-6849-A9B2-5D6C6FD91D56}"/>
              </c:ext>
            </c:extLst>
          </c:dPt>
          <c:dLbls>
            <c:dLbl>
              <c:idx val="0"/>
              <c:layout>
                <c:manualLayout>
                  <c:x val="-0.12610767242611307"/>
                  <c:y val="0.1323828744687888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EE-6849-A9B2-5D6C6FD91D56}"/>
                </c:ext>
              </c:extLst>
            </c:dLbl>
            <c:dLbl>
              <c:idx val="1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85EE-6849-A9B2-5D6C6FD91D56}"/>
                </c:ext>
              </c:extLst>
            </c:dLbl>
            <c:dLbl>
              <c:idx val="4"/>
              <c:layout>
                <c:manualLayout>
                  <c:x val="8.5249820489314759E-2"/>
                  <c:y val="0.1614608476177070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5EE-6849-A9B2-5D6C6FD91D56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CAP</c:v>
                </c:pt>
                <c:pt idx="1">
                  <c:v>BAC PRO</c:v>
                </c:pt>
                <c:pt idx="2">
                  <c:v>BP</c:v>
                </c:pt>
                <c:pt idx="3">
                  <c:v>MC</c:v>
                </c:pt>
                <c:pt idx="4">
                  <c:v>BTS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7445</c:v>
                </c:pt>
                <c:pt idx="1">
                  <c:v>14463</c:v>
                </c:pt>
                <c:pt idx="2">
                  <c:v>762</c:v>
                </c:pt>
                <c:pt idx="3">
                  <c:v>306</c:v>
                </c:pt>
                <c:pt idx="4">
                  <c:v>4832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5EE-6849-A9B2-5D6C6FD91D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Recrutement enseignants génie</a:t>
            </a:r>
            <a:r>
              <a:rPr lang="en-GB" baseline="0"/>
              <a:t> électrotechnique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FR"/>
        </a:p>
      </c:txPr>
    </c:title>
    <c:autoTitleDeleted val="0"/>
    <c:plotArea>
      <c:layout>
        <c:manualLayout>
          <c:layoutTarget val="inner"/>
          <c:xMode val="edge"/>
          <c:yMode val="edge"/>
          <c:x val="3.9950706326453839E-2"/>
          <c:y val="0.32367557778322015"/>
          <c:w val="0.9419273826356549"/>
          <c:h val="0.49654296799474096"/>
        </c:manualLayout>
      </c:layout>
      <c:barChart>
        <c:barDir val="col"/>
        <c:grouping val="clustered"/>
        <c:varyColors val="0"/>
        <c:ser>
          <c:idx val="0"/>
          <c:order val="0"/>
          <c:tx>
            <c:v>2021</c:v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Sheet2!$A$2:$A$6</c:f>
              <c:strCache>
                <c:ptCount val="5"/>
                <c:pt idx="0">
                  <c:v>Concours externe public</c:v>
                </c:pt>
                <c:pt idx="1">
                  <c:v>Concours externe privé</c:v>
                </c:pt>
                <c:pt idx="2">
                  <c:v>Troisième concours</c:v>
                </c:pt>
                <c:pt idx="3">
                  <c:v>Concours interne public</c:v>
                </c:pt>
                <c:pt idx="4">
                  <c:v>Concours interne privé</c:v>
                </c:pt>
              </c:strCache>
            </c:strRef>
          </c:cat>
          <c:val>
            <c:numRef>
              <c:f>Sheet2!$B$2:$B$6</c:f>
              <c:numCache>
                <c:formatCode>General</c:formatCode>
                <c:ptCount val="5"/>
                <c:pt idx="0">
                  <c:v>45</c:v>
                </c:pt>
                <c:pt idx="1">
                  <c:v>4</c:v>
                </c:pt>
                <c:pt idx="2">
                  <c:v>0</c:v>
                </c:pt>
                <c:pt idx="3">
                  <c:v>12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1C-6C4E-AFC6-C8EF95745967}"/>
            </c:ext>
          </c:extLst>
        </c:ser>
        <c:ser>
          <c:idx val="1"/>
          <c:order val="1"/>
          <c:tx>
            <c:v>2022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Sheet2!$A$2:$A$6</c:f>
              <c:strCache>
                <c:ptCount val="5"/>
                <c:pt idx="0">
                  <c:v>Concours externe public</c:v>
                </c:pt>
                <c:pt idx="1">
                  <c:v>Concours externe privé</c:v>
                </c:pt>
                <c:pt idx="2">
                  <c:v>Troisième concours</c:v>
                </c:pt>
                <c:pt idx="3">
                  <c:v>Concours interne public</c:v>
                </c:pt>
                <c:pt idx="4">
                  <c:v>Concours interne privé</c:v>
                </c:pt>
              </c:strCache>
            </c:strRef>
          </c:cat>
          <c:val>
            <c:numRef>
              <c:f>Sheet2!$C$2:$C$6</c:f>
              <c:numCache>
                <c:formatCode>General</c:formatCode>
                <c:ptCount val="5"/>
                <c:pt idx="0">
                  <c:v>35</c:v>
                </c:pt>
                <c:pt idx="1">
                  <c:v>5</c:v>
                </c:pt>
                <c:pt idx="2">
                  <c:v>5</c:v>
                </c:pt>
                <c:pt idx="3">
                  <c:v>11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1C-6C4E-AFC6-C8EF95745967}"/>
            </c:ext>
          </c:extLst>
        </c:ser>
        <c:ser>
          <c:idx val="2"/>
          <c:order val="2"/>
          <c:tx>
            <c:v>2023</c:v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Sheet2!$A$2:$A$6</c:f>
              <c:strCache>
                <c:ptCount val="5"/>
                <c:pt idx="0">
                  <c:v>Concours externe public</c:v>
                </c:pt>
                <c:pt idx="1">
                  <c:v>Concours externe privé</c:v>
                </c:pt>
                <c:pt idx="2">
                  <c:v>Troisième concours</c:v>
                </c:pt>
                <c:pt idx="3">
                  <c:v>Concours interne public</c:v>
                </c:pt>
                <c:pt idx="4">
                  <c:v>Concours interne privé</c:v>
                </c:pt>
              </c:strCache>
            </c:strRef>
          </c:cat>
          <c:val>
            <c:numRef>
              <c:f>Sheet2!$D$2:$D$6</c:f>
              <c:numCache>
                <c:formatCode>General</c:formatCode>
                <c:ptCount val="5"/>
                <c:pt idx="0">
                  <c:v>30</c:v>
                </c:pt>
                <c:pt idx="1">
                  <c:v>5</c:v>
                </c:pt>
                <c:pt idx="2">
                  <c:v>10</c:v>
                </c:pt>
                <c:pt idx="3">
                  <c:v>14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1C-6C4E-AFC6-C8EF957459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4393119"/>
        <c:axId val="2123864383"/>
      </c:barChart>
      <c:catAx>
        <c:axId val="201439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R"/>
          </a:p>
        </c:txPr>
        <c:crossAx val="2123864383"/>
        <c:crosses val="autoZero"/>
        <c:auto val="1"/>
        <c:lblAlgn val="ctr"/>
        <c:lblOffset val="100"/>
        <c:noMultiLvlLbl val="0"/>
      </c:catAx>
      <c:valAx>
        <c:axId val="212386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R"/>
          </a:p>
        </c:txPr>
        <c:crossAx val="201439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Recrutement enseignants Sii Ingénierie</a:t>
            </a:r>
            <a:r>
              <a:rPr lang="en-GB" baseline="0"/>
              <a:t> électrique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2021</c:v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Sheet2!$A$32:$A$36</c:f>
              <c:strCache>
                <c:ptCount val="5"/>
                <c:pt idx="0">
                  <c:v>Concours externe public</c:v>
                </c:pt>
                <c:pt idx="1">
                  <c:v>Concours externe privé</c:v>
                </c:pt>
                <c:pt idx="2">
                  <c:v>Troisième concours</c:v>
                </c:pt>
                <c:pt idx="3">
                  <c:v>Concours interne public</c:v>
                </c:pt>
                <c:pt idx="4">
                  <c:v>Concours interne privé</c:v>
                </c:pt>
              </c:strCache>
            </c:strRef>
          </c:cat>
          <c:val>
            <c:numRef>
              <c:f>Sheet2!$B$32:$B$36</c:f>
              <c:numCache>
                <c:formatCode>General</c:formatCode>
                <c:ptCount val="5"/>
                <c:pt idx="0">
                  <c:v>60</c:v>
                </c:pt>
                <c:pt idx="1">
                  <c:v>6</c:v>
                </c:pt>
                <c:pt idx="2">
                  <c:v>9</c:v>
                </c:pt>
                <c:pt idx="3">
                  <c:v>18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2C-544A-A8F6-344A60EE67D6}"/>
            </c:ext>
          </c:extLst>
        </c:ser>
        <c:ser>
          <c:idx val="1"/>
          <c:order val="1"/>
          <c:tx>
            <c:v>2022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Sheet2!$A$32:$A$36</c:f>
              <c:strCache>
                <c:ptCount val="5"/>
                <c:pt idx="0">
                  <c:v>Concours externe public</c:v>
                </c:pt>
                <c:pt idx="1">
                  <c:v>Concours externe privé</c:v>
                </c:pt>
                <c:pt idx="2">
                  <c:v>Troisième concours</c:v>
                </c:pt>
                <c:pt idx="3">
                  <c:v>Concours interne public</c:v>
                </c:pt>
                <c:pt idx="4">
                  <c:v>Concours interne privé</c:v>
                </c:pt>
              </c:strCache>
            </c:strRef>
          </c:cat>
          <c:val>
            <c:numRef>
              <c:f>Sheet2!$C$32:$C$36</c:f>
              <c:numCache>
                <c:formatCode>General</c:formatCode>
                <c:ptCount val="5"/>
                <c:pt idx="0">
                  <c:v>58</c:v>
                </c:pt>
                <c:pt idx="1">
                  <c:v>6</c:v>
                </c:pt>
                <c:pt idx="2">
                  <c:v>7</c:v>
                </c:pt>
                <c:pt idx="3">
                  <c:v>16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2C-544A-A8F6-344A60EE67D6}"/>
            </c:ext>
          </c:extLst>
        </c:ser>
        <c:ser>
          <c:idx val="2"/>
          <c:order val="2"/>
          <c:tx>
            <c:v>2023</c:v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Sheet2!$A$32:$A$36</c:f>
              <c:strCache>
                <c:ptCount val="5"/>
                <c:pt idx="0">
                  <c:v>Concours externe public</c:v>
                </c:pt>
                <c:pt idx="1">
                  <c:v>Concours externe privé</c:v>
                </c:pt>
                <c:pt idx="2">
                  <c:v>Troisième concours</c:v>
                </c:pt>
                <c:pt idx="3">
                  <c:v>Concours interne public</c:v>
                </c:pt>
                <c:pt idx="4">
                  <c:v>Concours interne privé</c:v>
                </c:pt>
              </c:strCache>
            </c:strRef>
          </c:cat>
          <c:val>
            <c:numRef>
              <c:f>Sheet2!$D$32:$D$36</c:f>
              <c:numCache>
                <c:formatCode>General</c:formatCode>
                <c:ptCount val="5"/>
                <c:pt idx="0">
                  <c:v>61</c:v>
                </c:pt>
                <c:pt idx="1">
                  <c:v>6</c:v>
                </c:pt>
                <c:pt idx="2">
                  <c:v>8</c:v>
                </c:pt>
                <c:pt idx="3">
                  <c:v>16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2C-544A-A8F6-344A60EE67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4393119"/>
        <c:axId val="2123864383"/>
      </c:barChart>
      <c:catAx>
        <c:axId val="201439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R"/>
          </a:p>
        </c:txPr>
        <c:crossAx val="2123864383"/>
        <c:crosses val="autoZero"/>
        <c:auto val="1"/>
        <c:lblAlgn val="ctr"/>
        <c:lblOffset val="100"/>
        <c:noMultiLvlLbl val="0"/>
      </c:catAx>
      <c:valAx>
        <c:axId val="212386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R"/>
          </a:p>
        </c:txPr>
        <c:crossAx val="201439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13/03/2024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611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MC TER jusqu’à 2025  -</a:t>
            </a:r>
            <a:r>
              <a:rPr lang="fr-FR" baseline="0" dirty="0"/>
              <a:t> MC TRE jusqu’à 2027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676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2581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1312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046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5398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8216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3622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XX/XX/XXXX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720000" y="3919897"/>
            <a:ext cx="3240000" cy="900000"/>
          </a:xfrm>
          <a:prstGeom prst="rect">
            <a:avLst/>
          </a:prstGeom>
        </p:spPr>
        <p:txBody>
          <a:bodyPr anchor="b" anchorCtr="0"/>
          <a:lstStyle>
            <a:lvl1pPr>
              <a:defRPr sz="1150"/>
            </a:lvl1pPr>
          </a:lstStyle>
          <a:p>
            <a:r>
              <a:rPr lang="fr-FR" dirty="0"/>
              <a:t>Inspection générale de l’éducation,</a:t>
            </a:r>
            <a:br>
              <a:rPr lang="fr-FR" dirty="0"/>
            </a:br>
            <a:r>
              <a:rPr lang="fr-FR" dirty="0"/>
              <a:t>du sport et de la recherche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7176BF8-0E9B-6545-8201-9FD5D1F6C5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528" y="177075"/>
            <a:ext cx="3135919" cy="2844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52A0ED1-3FEF-0A43-8552-58B203600D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44208" y="544975"/>
            <a:ext cx="2016224" cy="12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>
          <a:xfrm>
            <a:off x="7434000" y="4796511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346046"/>
            <a:ext cx="8424000" cy="20772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506F14-ED0D-7542-8543-B7C07D594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46496" y="360000"/>
            <a:ext cx="1737504" cy="107621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7260C3-EF3A-0B48-9C85-9F85D7A88D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0000" y="180000"/>
            <a:ext cx="1587803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0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9998" y="1891968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12000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63999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41030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738000"/>
            <a:ext cx="9144000" cy="4406400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738000"/>
            <a:ext cx="8424000" cy="40464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396000" indent="-396000">
              <a:buFont typeface="+mj-lt"/>
              <a:buAutoNum type="arabicPeriod"/>
              <a:defRPr sz="325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859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>
          <a:xfrm>
            <a:off x="7614000" y="4783500"/>
            <a:ext cx="1170000" cy="3600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Inspection générale de l’éducation,</a:t>
            </a:r>
            <a:br>
              <a:rPr lang="fr-FR" dirty="0"/>
            </a:br>
            <a:r>
              <a:rPr lang="fr-FR" dirty="0"/>
              <a:t>du sport et de la recherche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999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12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64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3840454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59999" y="900000"/>
            <a:ext cx="842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59999" y="1836000"/>
            <a:ext cx="8424000" cy="257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7433999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9F8281-E0B1-E740-BC5A-01ADDF3A651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8001" y="179999"/>
            <a:ext cx="593680" cy="36772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1F3959E-B020-EA40-896C-0471D92513A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88000" y="108000"/>
            <a:ext cx="555733" cy="50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810" r:id="rId3"/>
    <p:sldLayoutId id="2147483811" r:id="rId4"/>
    <p:sldLayoutId id="2147483809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itchFamily="34" charset="0"/>
        <a:buNone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72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itchFamily="34" charset="0"/>
        <a:buChar char="•"/>
        <a:defRPr sz="95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1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828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rancecompetences.fr/recherche/rncp/38401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nuagedemots.co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nuagedemots.co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nuagedemots.co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XX/XX/XXXX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Inspection générale de l’éducation,</a:t>
            </a:r>
            <a:br>
              <a:rPr lang="fr-FR" dirty="0"/>
            </a:br>
            <a:r>
              <a:rPr lang="fr-FR" dirty="0"/>
              <a:t>du sport et de la recherche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40CD-8AED-46FF-A9A2-77308F3F39AE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A7C259-58D5-1EAB-8B2A-99CAF0743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3" b="19578"/>
          <a:stretch/>
        </p:blipFill>
        <p:spPr>
          <a:xfrm>
            <a:off x="3635896" y="411510"/>
            <a:ext cx="2059372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96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73DB3-2F44-EDCC-3D8C-2582B5E44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9D28-ED27-68D7-8763-568DDE99B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900000"/>
            <a:ext cx="8172207" cy="720000"/>
          </a:xfrm>
        </p:spPr>
        <p:txBody>
          <a:bodyPr/>
          <a:lstStyle/>
          <a:p>
            <a:r>
              <a:rPr lang="en-FR" dirty="0"/>
              <a:t>Flux d’individus en fin de cycle en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6022ED-CC9C-79B2-29BE-25394D2A0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C7F79E9-2F68-5AD6-FE16-1C54763DF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8363942-0C5F-54AC-DBDE-ACA2FFD62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969775"/>
              </p:ext>
            </p:extLst>
          </p:nvPr>
        </p:nvGraphicFramePr>
        <p:xfrm>
          <a:off x="611794" y="1705302"/>
          <a:ext cx="7920412" cy="22250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584082">
                  <a:extLst>
                    <a:ext uri="{9D8B030D-6E8A-4147-A177-3AD203B41FA5}">
                      <a16:colId xmlns:a16="http://schemas.microsoft.com/office/drawing/2014/main" val="4287054687"/>
                    </a:ext>
                  </a:extLst>
                </a:gridCol>
                <a:gridCol w="1332243">
                  <a:extLst>
                    <a:ext uri="{9D8B030D-6E8A-4147-A177-3AD203B41FA5}">
                      <a16:colId xmlns:a16="http://schemas.microsoft.com/office/drawing/2014/main" val="1470040545"/>
                    </a:ext>
                  </a:extLst>
                </a:gridCol>
                <a:gridCol w="1668029">
                  <a:extLst>
                    <a:ext uri="{9D8B030D-6E8A-4147-A177-3AD203B41FA5}">
                      <a16:colId xmlns:a16="http://schemas.microsoft.com/office/drawing/2014/main" val="535642805"/>
                    </a:ext>
                  </a:extLst>
                </a:gridCol>
                <a:gridCol w="1668029">
                  <a:extLst>
                    <a:ext uri="{9D8B030D-6E8A-4147-A177-3AD203B41FA5}">
                      <a16:colId xmlns:a16="http://schemas.microsoft.com/office/drawing/2014/main" val="1566950529"/>
                    </a:ext>
                  </a:extLst>
                </a:gridCol>
                <a:gridCol w="1668029">
                  <a:extLst>
                    <a:ext uri="{9D8B030D-6E8A-4147-A177-3AD203B41FA5}">
                      <a16:colId xmlns:a16="http://schemas.microsoft.com/office/drawing/2014/main" val="1005541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FR" sz="1400" dirty="0"/>
                        <a:t>Diplôme*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FR" sz="1400" dirty="0"/>
                        <a:t>Candidat(e)s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400" dirty="0"/>
                        <a:t>Taux H/F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400" dirty="0"/>
                        <a:t>Taux réussite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400" dirty="0"/>
                        <a:t>Taux d’emploi**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381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FR" dirty="0"/>
                        <a:t>CAP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FR" dirty="0"/>
                        <a:t>7445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2,6%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829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FR" dirty="0"/>
                        <a:t>BAC 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FR" dirty="0"/>
                        <a:t>14463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1,2%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205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FR" dirty="0"/>
                        <a:t>BP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FR" dirty="0"/>
                        <a:t>762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1,3%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151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FR" dirty="0"/>
                        <a:t>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FR" dirty="0"/>
                        <a:t>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0,6%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84%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366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FR" dirty="0"/>
                        <a:t>BTS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FR" dirty="0"/>
                        <a:t>4832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62%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60064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6FF842C-844A-9354-23BD-B4AC9D55F9EB}"/>
              </a:ext>
            </a:extLst>
          </p:cNvPr>
          <p:cNvSpPr txBox="1"/>
          <p:nvPr/>
        </p:nvSpPr>
        <p:spPr>
          <a:xfrm>
            <a:off x="611794" y="4244616"/>
            <a:ext cx="68996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100" dirty="0"/>
              <a:t>* CAP électricien ; Bac pro MELEC ; BP électricien ; MC Technicien rés. </a:t>
            </a:r>
            <a:r>
              <a:rPr lang="en-GB" sz="1100" dirty="0" err="1"/>
              <a:t>é</a:t>
            </a:r>
            <a:r>
              <a:rPr lang="en-FR" sz="1100" dirty="0"/>
              <a:t>lec. + EnR ; BTS électrotechnique</a:t>
            </a:r>
          </a:p>
          <a:p>
            <a:r>
              <a:rPr lang="en-FR" sz="1100" dirty="0"/>
              <a:t>** Données ORION 2023</a:t>
            </a:r>
          </a:p>
        </p:txBody>
      </p:sp>
    </p:spTree>
    <p:extLst>
      <p:ext uri="{BB962C8B-B14F-4D97-AF65-F5344CB8AC3E}">
        <p14:creationId xmlns:p14="http://schemas.microsoft.com/office/powerpoint/2010/main" val="3041603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4281D-045A-88C6-CE06-32A10656D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A471C-6AB4-02E8-F991-8B97335D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900000"/>
            <a:ext cx="5292121" cy="720000"/>
          </a:xfrm>
        </p:spPr>
        <p:txBody>
          <a:bodyPr/>
          <a:lstStyle/>
          <a:p>
            <a:r>
              <a:rPr lang="en-FR" dirty="0"/>
              <a:t>Quelques points d’attention…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816A95-9D9C-C33F-E26D-3ABC04628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7728A8-3D6E-34D2-B552-6C0D7ECC4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9EA813-5206-0030-D586-868EA0DAEF21}"/>
              </a:ext>
            </a:extLst>
          </p:cNvPr>
          <p:cNvSpPr txBox="1"/>
          <p:nvPr/>
        </p:nvSpPr>
        <p:spPr>
          <a:xfrm>
            <a:off x="241327" y="1833086"/>
            <a:ext cx="82911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La part de l’apprentissage est de 40% au niveau BTS mais ne représente que 15% au niveau 4 – voir rapport IGESR </a:t>
            </a:r>
            <a:r>
              <a:rPr lang="en-FR" i="1" dirty="0"/>
              <a:t>compétences dans l’industrie</a:t>
            </a:r>
          </a:p>
          <a:p>
            <a:endParaRPr lang="en-FR" dirty="0"/>
          </a:p>
          <a:p>
            <a:r>
              <a:rPr lang="en-FR" dirty="0"/>
              <a:t>Le taux de féminisation reste très faible dans la filière électrotechnique ; à titre de comparaison, il est deux fois </a:t>
            </a:r>
            <a:r>
              <a:rPr lang="fr-FR" dirty="0"/>
              <a:t>supérieur</a:t>
            </a:r>
            <a:r>
              <a:rPr lang="en-FR" dirty="0"/>
              <a:t> dans la filière maintenance industrielle au niveau 4.</a:t>
            </a:r>
          </a:p>
          <a:p>
            <a:endParaRPr lang="en-FR" dirty="0"/>
          </a:p>
          <a:p>
            <a:r>
              <a:rPr lang="en-FR" dirty="0"/>
              <a:t>Le suivi des sortants de formation reste difficile à caractériser avec précision ; près d’un jeune sur deux ne serait pas en emploi après la formation</a:t>
            </a:r>
          </a:p>
        </p:txBody>
      </p:sp>
    </p:spTree>
    <p:extLst>
      <p:ext uri="{BB962C8B-B14F-4D97-AF65-F5344CB8AC3E}">
        <p14:creationId xmlns:p14="http://schemas.microsoft.com/office/powerpoint/2010/main" val="1049187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3F0FB-7992-DF7A-E1A3-47F0C54AF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B8B85-4B49-4352-DB00-0A4513356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900000"/>
            <a:ext cx="6588265" cy="720000"/>
          </a:xfrm>
        </p:spPr>
        <p:txBody>
          <a:bodyPr/>
          <a:lstStyle/>
          <a:p>
            <a:r>
              <a:rPr lang="en-FR" dirty="0"/>
              <a:t>Données concours enseignants (CAPLP)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4E7CD-6DFF-3AF0-637B-23D4712B9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109A91-C780-E002-C116-0CA68FC9E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EAABD4E-E6C2-2329-8EEC-8DD108F107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1975591"/>
              </p:ext>
            </p:extLst>
          </p:nvPr>
        </p:nvGraphicFramePr>
        <p:xfrm>
          <a:off x="611560" y="1491630"/>
          <a:ext cx="7708900" cy="310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62455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A96E9-BA34-6E64-3055-85698ADD2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186CE-F8B2-A900-CDD5-A68B8DD2D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900000"/>
            <a:ext cx="8388465" cy="720000"/>
          </a:xfrm>
        </p:spPr>
        <p:txBody>
          <a:bodyPr/>
          <a:lstStyle/>
          <a:p>
            <a:r>
              <a:rPr lang="en-FR" dirty="0"/>
              <a:t>Données concours enseignants (CAPET/Agr</a:t>
            </a:r>
            <a:r>
              <a:rPr lang="fr-FR" dirty="0"/>
              <a:t>é</a:t>
            </a:r>
            <a:r>
              <a:rPr lang="en-FR" dirty="0"/>
              <a:t>gation)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2266F9-B640-A244-578D-025D92568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F2EF90-9066-7939-3A88-F06F6BB63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7564D20-1F3D-1E44-BA84-B704520EF6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9807866"/>
              </p:ext>
            </p:extLst>
          </p:nvPr>
        </p:nvGraphicFramePr>
        <p:xfrm>
          <a:off x="611560" y="1419622"/>
          <a:ext cx="7708900" cy="3175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50169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1B925-D7A3-2713-DA73-782997694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F8FA8-0915-9ED7-2B49-3CC6A5067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900000"/>
            <a:ext cx="5292121" cy="720000"/>
          </a:xfrm>
        </p:spPr>
        <p:txBody>
          <a:bodyPr/>
          <a:lstStyle/>
          <a:p>
            <a:r>
              <a:rPr lang="en-FR" dirty="0"/>
              <a:t>Un enjeu majeur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F5ED9F-CD2E-4412-DC6A-83B729AF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6155AA-E0F0-B4EF-3778-5E05F14B5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DD5B38-6431-4740-F563-FB3702D1B84F}"/>
              </a:ext>
            </a:extLst>
          </p:cNvPr>
          <p:cNvSpPr txBox="1"/>
          <p:nvPr/>
        </p:nvSpPr>
        <p:spPr>
          <a:xfrm>
            <a:off x="241327" y="1833086"/>
            <a:ext cx="82911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Au-delà de l’attractivité des filières de formation et d’emploi, </a:t>
            </a:r>
            <a:r>
              <a:rPr lang="fr-FR" b="1" dirty="0">
                <a:solidFill>
                  <a:srgbClr val="002060"/>
                </a:solidFill>
              </a:rPr>
              <a:t>le recrutement d’enseignants et formateurs est un enjeu majeur pour les années à venir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Pour la fonction publique, une réforme des concours est à l’étude (concours au niveau L3, assouplissement des règles d’éligibilité au concours PLP, …)</a:t>
            </a:r>
          </a:p>
          <a:p>
            <a:endParaRPr lang="fr-FR" dirty="0"/>
          </a:p>
          <a:p>
            <a:r>
              <a:rPr lang="fr-FR" dirty="0"/>
              <a:t>Les besoins sont tels que différentes stratégies sont à investir : interventions d’experts, coopération avec les réseaux de professionnels…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996942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65AA4-6CA0-BFA1-1B03-C422D9486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4">
            <a:extLst>
              <a:ext uri="{FF2B5EF4-FFF2-40B4-BE49-F238E27FC236}">
                <a16:creationId xmlns:a16="http://schemas.microsoft.com/office/drawing/2014/main" id="{6D67E487-2D35-BA19-D166-FA86AA2D9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pic>
        <p:nvPicPr>
          <p:cNvPr id="9" name="Picture Placeholder 8" descr="Close-up of hands working on a machine&#10;&#10;Description automatically generated">
            <a:extLst>
              <a:ext uri="{FF2B5EF4-FFF2-40B4-BE49-F238E27FC236}">
                <a16:creationId xmlns:a16="http://schemas.microsoft.com/office/drawing/2014/main" id="{F3F6CCD6-D1AA-A62B-662F-25BEC90E9C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854" b="13854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35551EF-5A61-48DF-6553-601B224AC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1087250"/>
            <a:ext cx="8424000" cy="4046400"/>
          </a:xfrm>
        </p:spPr>
        <p:txBody>
          <a:bodyPr/>
          <a:lstStyle/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A4E2C-5E7F-0B1F-3F16-9BB3C4099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72C2C2-6211-880C-B140-32F183AA5AA9}"/>
              </a:ext>
            </a:extLst>
          </p:cNvPr>
          <p:cNvSpPr/>
          <p:nvPr/>
        </p:nvSpPr>
        <p:spPr>
          <a:xfrm>
            <a:off x="0" y="3363838"/>
            <a:ext cx="9143997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D9D6C3-E2EA-F48C-FFE4-29D8C4E107E4}"/>
              </a:ext>
            </a:extLst>
          </p:cNvPr>
          <p:cNvSpPr txBox="1"/>
          <p:nvPr/>
        </p:nvSpPr>
        <p:spPr>
          <a:xfrm>
            <a:off x="-2" y="3611760"/>
            <a:ext cx="91439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FR" sz="2400" b="1" dirty="0"/>
              <a:t>ETAT DES LIEUX DE LA RÉVISION DES DIPLÔMES</a:t>
            </a:r>
          </a:p>
        </p:txBody>
      </p:sp>
    </p:spTree>
    <p:extLst>
      <p:ext uri="{BB962C8B-B14F-4D97-AF65-F5344CB8AC3E}">
        <p14:creationId xmlns:p14="http://schemas.microsoft.com/office/powerpoint/2010/main" val="2319691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06AF7-1E7E-77AB-6076-25493EE1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F26B48-2511-5156-F81E-501C343F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D78B57-688F-6058-A028-089DB855B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1C93D26-BC2A-C0CD-603E-F902511C1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28" y="843558"/>
            <a:ext cx="8460471" cy="4032448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fr-FR" sz="1400" u="sng" dirty="0"/>
              <a:t>BAC PRO :</a:t>
            </a:r>
            <a:r>
              <a:rPr lang="fr-FR" sz="1400" dirty="0"/>
              <a:t> écriture en blocs de compétences et reconduction </a:t>
            </a:r>
            <a:r>
              <a:rPr lang="fr-FR" sz="1400" b="0" dirty="0"/>
              <a:t>(</a:t>
            </a:r>
            <a:r>
              <a:rPr lang="fr-FR" sz="1400" b="0" dirty="0" err="1"/>
              <a:t>CPCi</a:t>
            </a:r>
            <a:r>
              <a:rPr lang="fr-FR" sz="1400" b="0" dirty="0"/>
              <a:t> du 17 novembre 2023)</a:t>
            </a:r>
          </a:p>
          <a:p>
            <a:pPr marL="0" indent="0" algn="just">
              <a:buNone/>
              <a:defRPr/>
            </a:pPr>
            <a:r>
              <a:rPr lang="fr-FR" sz="1400" b="0" dirty="0"/>
              <a:t>Arrêté du 8 janvier 2024 au JO du 8 mars 2024</a:t>
            </a:r>
          </a:p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400" u="sng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6899"/>
            <a:ext cx="3193692" cy="308576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650" y="1066266"/>
            <a:ext cx="2696588" cy="163564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/>
          <a:srcRect l="8508" t="25457" r="54720" b="49588"/>
          <a:stretch/>
        </p:blipFill>
        <p:spPr>
          <a:xfrm>
            <a:off x="4218359" y="3934613"/>
            <a:ext cx="4271170" cy="112176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888" y="2645854"/>
            <a:ext cx="5580112" cy="1375881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3059832" y="3867895"/>
            <a:ext cx="3168352" cy="12756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solidFill>
                  <a:srgbClr val="006600"/>
                </a:solidFill>
              </a:rPr>
              <a:t>Diplôme</a:t>
            </a:r>
          </a:p>
          <a:p>
            <a:r>
              <a:rPr lang="fr-FR" sz="1400" dirty="0">
                <a:solidFill>
                  <a:srgbClr val="006600"/>
                </a:solidFill>
              </a:rPr>
              <a:t>actuel</a:t>
            </a:r>
          </a:p>
        </p:txBody>
      </p:sp>
    </p:spTree>
    <p:extLst>
      <p:ext uri="{BB962C8B-B14F-4D97-AF65-F5344CB8AC3E}">
        <p14:creationId xmlns:p14="http://schemas.microsoft.com/office/powerpoint/2010/main" val="1802925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06AF7-1E7E-77AB-6076-25493EE1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F26B48-2511-5156-F81E-501C343F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D78B57-688F-6058-A028-089DB855B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1C93D26-BC2A-C0CD-603E-F902511C1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28" y="843558"/>
            <a:ext cx="8460471" cy="4032448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fr-FR" sz="1400" u="sng" dirty="0"/>
              <a:t>BP :</a:t>
            </a:r>
            <a:r>
              <a:rPr lang="fr-FR" sz="1400" dirty="0"/>
              <a:t> écriture en blocs de compétences et reconduction </a:t>
            </a:r>
            <a:r>
              <a:rPr lang="fr-FR" sz="1400" b="0" dirty="0"/>
              <a:t>(</a:t>
            </a:r>
            <a:r>
              <a:rPr lang="fr-FR" sz="1400" b="0" dirty="0" err="1"/>
              <a:t>CPCi</a:t>
            </a:r>
            <a:r>
              <a:rPr lang="fr-FR" sz="1400" b="0" dirty="0"/>
              <a:t> du 17 novembre 2023)</a:t>
            </a:r>
          </a:p>
          <a:p>
            <a:pPr marL="0" indent="0" algn="just">
              <a:buNone/>
              <a:defRPr/>
            </a:pPr>
            <a:r>
              <a:rPr lang="fr-FR" sz="1400" b="0" dirty="0"/>
              <a:t>Arrêté du 8 janvier 2024 au JO du 8 mars 2024</a:t>
            </a:r>
          </a:p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400" u="sng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47" y="1368055"/>
            <a:ext cx="3041229" cy="350795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045" y="1798402"/>
            <a:ext cx="5220072" cy="129578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3361685"/>
            <a:ext cx="4634243" cy="1415837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>
            <a:off x="3275856" y="3240620"/>
            <a:ext cx="3257253" cy="15369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solidFill>
                  <a:srgbClr val="006600"/>
                </a:solidFill>
              </a:rPr>
              <a:t>Diplôme</a:t>
            </a:r>
          </a:p>
          <a:p>
            <a:r>
              <a:rPr lang="fr-FR" sz="1400" dirty="0">
                <a:solidFill>
                  <a:srgbClr val="006600"/>
                </a:solidFill>
              </a:rPr>
              <a:t>actuel</a:t>
            </a:r>
          </a:p>
        </p:txBody>
      </p:sp>
    </p:spTree>
    <p:extLst>
      <p:ext uri="{BB962C8B-B14F-4D97-AF65-F5344CB8AC3E}">
        <p14:creationId xmlns:p14="http://schemas.microsoft.com/office/powerpoint/2010/main" val="696451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06AF7-1E7E-77AB-6076-25493EE1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F26B48-2511-5156-F81E-501C343F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D78B57-688F-6058-A028-089DB855B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1C93D26-BC2A-C0CD-603E-F902511C1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28" y="843558"/>
            <a:ext cx="8460471" cy="4032448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fr-FR" sz="1400" u="sng" dirty="0"/>
              <a:t>CAP:</a:t>
            </a:r>
            <a:r>
              <a:rPr lang="fr-FR" sz="1400" dirty="0"/>
              <a:t> reconduction à l’identique. </a:t>
            </a:r>
            <a:r>
              <a:rPr lang="fr-FR" sz="1400" b="0" i="1" dirty="0"/>
              <a:t>Pas de nouvel arrêté, réenregistrement de la fiche RNCP jusqu’au 31 décembre 2028 : </a:t>
            </a:r>
            <a:r>
              <a:rPr lang="fr-FR" sz="1400" b="0" i="1" dirty="0">
                <a:hlinkClick r:id="rId4"/>
              </a:rPr>
              <a:t>https://www.francecompetences.fr/recherche/rncp/38401/</a:t>
            </a:r>
            <a:r>
              <a:rPr lang="fr-FR" sz="1400" b="0" i="1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r>
              <a:rPr lang="fr-FR" sz="1400" u="sng" dirty="0"/>
              <a:t>MC TER :</a:t>
            </a:r>
            <a:r>
              <a:rPr lang="fr-FR" sz="1400" b="0" dirty="0"/>
              <a:t> </a:t>
            </a:r>
            <a:r>
              <a:rPr lang="fr-FR" sz="1400" dirty="0"/>
              <a:t>reconduction à l’identique. </a:t>
            </a:r>
            <a:r>
              <a:rPr lang="fr-FR" sz="1400" b="0" i="1" dirty="0"/>
              <a:t>Idem CAP, </a:t>
            </a:r>
            <a:r>
              <a:rPr lang="fr-FR" sz="1400" b="0" dirty="0"/>
              <a:t>r</a:t>
            </a:r>
            <a:r>
              <a:rPr lang="fr-FR" sz="1400" b="0" i="1" dirty="0"/>
              <a:t>éenregistrement de la fiche RNCP</a:t>
            </a:r>
          </a:p>
          <a:p>
            <a:pPr marL="0" indent="0" algn="just">
              <a:buNone/>
              <a:defRPr/>
            </a:pPr>
            <a:endParaRPr lang="fr-FR" sz="1400" b="0" i="1" dirty="0"/>
          </a:p>
          <a:p>
            <a:pPr marL="0" indent="0" algn="just">
              <a:buNone/>
              <a:defRPr/>
            </a:pPr>
            <a:r>
              <a:rPr lang="fr-FR" sz="1400" u="sng" dirty="0"/>
              <a:t>MC TRE :</a:t>
            </a:r>
            <a:r>
              <a:rPr lang="fr-FR" sz="1400" b="0" dirty="0"/>
              <a:t> </a:t>
            </a:r>
            <a:r>
              <a:rPr lang="fr-FR" sz="1400" dirty="0"/>
              <a:t>reconduction à l’identique. </a:t>
            </a:r>
            <a:r>
              <a:rPr lang="fr-FR" sz="1400" b="0" i="1" dirty="0"/>
              <a:t>Idem CAP, </a:t>
            </a:r>
            <a:r>
              <a:rPr lang="fr-FR" sz="1400" b="0" dirty="0"/>
              <a:t>r</a:t>
            </a:r>
            <a:r>
              <a:rPr lang="fr-FR" sz="1400" b="0" i="1" dirty="0"/>
              <a:t>éenregistrement de la fiche RNCP</a:t>
            </a:r>
          </a:p>
          <a:p>
            <a:pPr marL="0" indent="0" algn="just">
              <a:buNone/>
              <a:defRPr/>
            </a:pPr>
            <a:endParaRPr lang="fr-FR" sz="1400" b="0" i="1" dirty="0"/>
          </a:p>
          <a:p>
            <a:pPr marL="0" indent="0" algn="just">
              <a:buNone/>
              <a:defRPr/>
            </a:pPr>
            <a:r>
              <a:rPr lang="fr-FR" sz="1400" u="sng" dirty="0"/>
              <a:t>BTS :</a:t>
            </a:r>
            <a:r>
              <a:rPr lang="fr-FR" sz="1400" dirty="0"/>
              <a:t> rénovation récente. </a:t>
            </a:r>
            <a:r>
              <a:rPr lang="fr-FR" sz="1400" b="0" i="1" dirty="0"/>
              <a:t>Arrêté du 21 fév. 2020  </a:t>
            </a:r>
          </a:p>
          <a:p>
            <a:pPr marL="0" indent="0" algn="just">
              <a:buNone/>
              <a:defRPr/>
            </a:pPr>
            <a:endParaRPr lang="fr-FR" sz="1400" b="0" i="1" dirty="0"/>
          </a:p>
          <a:p>
            <a:pPr marL="0" indent="0" algn="just">
              <a:buNone/>
              <a:defRPr/>
            </a:pPr>
            <a:endParaRPr lang="fr-FR" sz="1400" b="0" i="1" dirty="0"/>
          </a:p>
          <a:p>
            <a:pPr marL="0" indent="0" algn="just">
              <a:buNone/>
              <a:defRPr/>
            </a:pPr>
            <a:r>
              <a:rPr lang="fr-FR" sz="1600" b="0" dirty="0">
                <a:solidFill>
                  <a:srgbClr val="0000CC"/>
                </a:solidFill>
              </a:rPr>
              <a:t>Des diplômes nationaux de par l’obligation d’appréhender deux secteurs (bâtiment et industrie) quel que soit le territoire tout en permettant de répondre aux besoins locaux par la détermination du 3</a:t>
            </a:r>
            <a:r>
              <a:rPr lang="fr-FR" sz="1600" b="0" baseline="30000" dirty="0">
                <a:solidFill>
                  <a:srgbClr val="0000CC"/>
                </a:solidFill>
              </a:rPr>
              <a:t>ème</a:t>
            </a:r>
            <a:r>
              <a:rPr lang="fr-FR" sz="1600" b="0" dirty="0">
                <a:solidFill>
                  <a:srgbClr val="0000CC"/>
                </a:solidFill>
              </a:rPr>
              <a:t> secteur avec les partenaires de l’établissement de formation, ce qui peut être conforté/renforcé par des colorations et/ou des adaptations (exemple du travail conduit avec l’école des réseaux de ENEDIS tant en bac pro qu’en BTS).</a:t>
            </a:r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28575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400" u="sng" dirty="0"/>
          </a:p>
        </p:txBody>
      </p:sp>
    </p:spTree>
    <p:extLst>
      <p:ext uri="{BB962C8B-B14F-4D97-AF65-F5344CB8AC3E}">
        <p14:creationId xmlns:p14="http://schemas.microsoft.com/office/powerpoint/2010/main" val="1941660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06AF7-1E7E-77AB-6076-25493EE1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F26B48-2511-5156-F81E-501C343F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D78B57-688F-6058-A028-089DB855B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1C93D26-BC2A-C0CD-603E-F902511C1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28" y="843558"/>
            <a:ext cx="8460471" cy="4032448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fr-FR" sz="1400" u="sng" dirty="0"/>
              <a:t>Les secteurs professionnels de la filière</a:t>
            </a:r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r>
              <a:rPr lang="fr-FR" sz="1400" dirty="0"/>
              <a:t> </a:t>
            </a:r>
            <a:endParaRPr lang="fr-FR" sz="1400" u="sng" dirty="0"/>
          </a:p>
        </p:txBody>
      </p:sp>
      <p:grpSp>
        <p:nvGrpSpPr>
          <p:cNvPr id="6" name="Groupe 5"/>
          <p:cNvGrpSpPr/>
          <p:nvPr/>
        </p:nvGrpSpPr>
        <p:grpSpPr>
          <a:xfrm>
            <a:off x="5974141" y="1400510"/>
            <a:ext cx="3075030" cy="2548091"/>
            <a:chOff x="3336448" y="2008697"/>
            <a:chExt cx="4809166" cy="3149621"/>
          </a:xfrm>
        </p:grpSpPr>
        <p:sp>
          <p:nvSpPr>
            <p:cNvPr id="7" name="Ellipse 6"/>
            <p:cNvSpPr/>
            <p:nvPr/>
          </p:nvSpPr>
          <p:spPr>
            <a:xfrm>
              <a:off x="4355976" y="2360313"/>
              <a:ext cx="2738817" cy="2351099"/>
            </a:xfrm>
            <a:prstGeom prst="ellipse">
              <a:avLst/>
            </a:pr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BTS</a:t>
              </a:r>
              <a:endParaRPr lang="fr-FR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Forme libre 7"/>
            <p:cNvSpPr/>
            <p:nvPr/>
          </p:nvSpPr>
          <p:spPr>
            <a:xfrm>
              <a:off x="5153237" y="2008697"/>
              <a:ext cx="1144069" cy="806579"/>
            </a:xfrm>
            <a:custGeom>
              <a:avLst/>
              <a:gdLst>
                <a:gd name="connsiteX0" fmla="*/ 0 w 1637109"/>
                <a:gd name="connsiteY0" fmla="*/ 177357 h 1064121"/>
                <a:gd name="connsiteX1" fmla="*/ 177357 w 1637109"/>
                <a:gd name="connsiteY1" fmla="*/ 0 h 1064121"/>
                <a:gd name="connsiteX2" fmla="*/ 1459752 w 1637109"/>
                <a:gd name="connsiteY2" fmla="*/ 0 h 1064121"/>
                <a:gd name="connsiteX3" fmla="*/ 1637109 w 1637109"/>
                <a:gd name="connsiteY3" fmla="*/ 177357 h 1064121"/>
                <a:gd name="connsiteX4" fmla="*/ 1637109 w 1637109"/>
                <a:gd name="connsiteY4" fmla="*/ 886764 h 1064121"/>
                <a:gd name="connsiteX5" fmla="*/ 1459752 w 1637109"/>
                <a:gd name="connsiteY5" fmla="*/ 1064121 h 1064121"/>
                <a:gd name="connsiteX6" fmla="*/ 177357 w 1637109"/>
                <a:gd name="connsiteY6" fmla="*/ 1064121 h 1064121"/>
                <a:gd name="connsiteX7" fmla="*/ 0 w 1637109"/>
                <a:gd name="connsiteY7" fmla="*/ 886764 h 1064121"/>
                <a:gd name="connsiteX8" fmla="*/ 0 w 1637109"/>
                <a:gd name="connsiteY8" fmla="*/ 177357 h 106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7109" h="1064121">
                  <a:moveTo>
                    <a:pt x="0" y="177357"/>
                  </a:moveTo>
                  <a:cubicBezTo>
                    <a:pt x="0" y="79405"/>
                    <a:pt x="79405" y="0"/>
                    <a:pt x="177357" y="0"/>
                  </a:cubicBezTo>
                  <a:lnTo>
                    <a:pt x="1459752" y="0"/>
                  </a:lnTo>
                  <a:cubicBezTo>
                    <a:pt x="1557704" y="0"/>
                    <a:pt x="1637109" y="79405"/>
                    <a:pt x="1637109" y="177357"/>
                  </a:cubicBezTo>
                  <a:lnTo>
                    <a:pt x="1637109" y="886764"/>
                  </a:lnTo>
                  <a:cubicBezTo>
                    <a:pt x="1637109" y="984716"/>
                    <a:pt x="1557704" y="1064121"/>
                    <a:pt x="1459752" y="1064121"/>
                  </a:cubicBezTo>
                  <a:lnTo>
                    <a:pt x="177357" y="1064121"/>
                  </a:lnTo>
                  <a:cubicBezTo>
                    <a:pt x="79405" y="1064121"/>
                    <a:pt x="0" y="984716"/>
                    <a:pt x="0" y="886764"/>
                  </a:cubicBezTo>
                  <a:lnTo>
                    <a:pt x="0" y="177357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906" tIns="112906" rIns="112906" bIns="112906" numCol="1" spcCol="1270" anchor="ctr" anchorCtr="0">
              <a:noAutofit/>
            </a:bodyPr>
            <a:lstStyle/>
            <a:p>
              <a:pPr algn="ctr"/>
              <a:r>
                <a:rPr lang="fr-FR" sz="800" dirty="0">
                  <a:solidFill>
                    <a:schemeClr val="tx1"/>
                  </a:solidFill>
                </a:rPr>
                <a:t>La  production </a:t>
              </a: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6460425" y="2598133"/>
              <a:ext cx="1685189" cy="789718"/>
            </a:xfrm>
            <a:custGeom>
              <a:avLst/>
              <a:gdLst>
                <a:gd name="connsiteX0" fmla="*/ 0 w 1997322"/>
                <a:gd name="connsiteY0" fmla="*/ 177357 h 1064121"/>
                <a:gd name="connsiteX1" fmla="*/ 177357 w 1997322"/>
                <a:gd name="connsiteY1" fmla="*/ 0 h 1064121"/>
                <a:gd name="connsiteX2" fmla="*/ 1819965 w 1997322"/>
                <a:gd name="connsiteY2" fmla="*/ 0 h 1064121"/>
                <a:gd name="connsiteX3" fmla="*/ 1997322 w 1997322"/>
                <a:gd name="connsiteY3" fmla="*/ 177357 h 1064121"/>
                <a:gd name="connsiteX4" fmla="*/ 1997322 w 1997322"/>
                <a:gd name="connsiteY4" fmla="*/ 886764 h 1064121"/>
                <a:gd name="connsiteX5" fmla="*/ 1819965 w 1997322"/>
                <a:gd name="connsiteY5" fmla="*/ 1064121 h 1064121"/>
                <a:gd name="connsiteX6" fmla="*/ 177357 w 1997322"/>
                <a:gd name="connsiteY6" fmla="*/ 1064121 h 1064121"/>
                <a:gd name="connsiteX7" fmla="*/ 0 w 1997322"/>
                <a:gd name="connsiteY7" fmla="*/ 886764 h 1064121"/>
                <a:gd name="connsiteX8" fmla="*/ 0 w 1997322"/>
                <a:gd name="connsiteY8" fmla="*/ 177357 h 106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7322" h="1064121">
                  <a:moveTo>
                    <a:pt x="0" y="177357"/>
                  </a:moveTo>
                  <a:cubicBezTo>
                    <a:pt x="0" y="79405"/>
                    <a:pt x="79405" y="0"/>
                    <a:pt x="177357" y="0"/>
                  </a:cubicBezTo>
                  <a:lnTo>
                    <a:pt x="1819965" y="0"/>
                  </a:lnTo>
                  <a:cubicBezTo>
                    <a:pt x="1917917" y="0"/>
                    <a:pt x="1997322" y="79405"/>
                    <a:pt x="1997322" y="177357"/>
                  </a:cubicBezTo>
                  <a:lnTo>
                    <a:pt x="1997322" y="886764"/>
                  </a:lnTo>
                  <a:cubicBezTo>
                    <a:pt x="1997322" y="984716"/>
                    <a:pt x="1917917" y="1064121"/>
                    <a:pt x="1819965" y="1064121"/>
                  </a:cubicBezTo>
                  <a:lnTo>
                    <a:pt x="177357" y="1064121"/>
                  </a:lnTo>
                  <a:cubicBezTo>
                    <a:pt x="79405" y="1064121"/>
                    <a:pt x="0" y="984716"/>
                    <a:pt x="0" y="886764"/>
                  </a:cubicBezTo>
                  <a:lnTo>
                    <a:pt x="0" y="17735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526" tIns="120526" rIns="120526" bIns="12052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8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Infrastructures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8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routière, ferroviaire, urbaines, aéroportuaire</a:t>
              </a:r>
            </a:p>
          </p:txBody>
        </p:sp>
        <p:sp>
          <p:nvSpPr>
            <p:cNvPr id="10" name="Forme libre 9"/>
            <p:cNvSpPr/>
            <p:nvPr/>
          </p:nvSpPr>
          <p:spPr>
            <a:xfrm>
              <a:off x="6692655" y="3718839"/>
              <a:ext cx="1286891" cy="830709"/>
            </a:xfrm>
            <a:custGeom>
              <a:avLst/>
              <a:gdLst>
                <a:gd name="connsiteX0" fmla="*/ 0 w 1637109"/>
                <a:gd name="connsiteY0" fmla="*/ 177357 h 1064121"/>
                <a:gd name="connsiteX1" fmla="*/ 177357 w 1637109"/>
                <a:gd name="connsiteY1" fmla="*/ 0 h 1064121"/>
                <a:gd name="connsiteX2" fmla="*/ 1459752 w 1637109"/>
                <a:gd name="connsiteY2" fmla="*/ 0 h 1064121"/>
                <a:gd name="connsiteX3" fmla="*/ 1637109 w 1637109"/>
                <a:gd name="connsiteY3" fmla="*/ 177357 h 1064121"/>
                <a:gd name="connsiteX4" fmla="*/ 1637109 w 1637109"/>
                <a:gd name="connsiteY4" fmla="*/ 886764 h 1064121"/>
                <a:gd name="connsiteX5" fmla="*/ 1459752 w 1637109"/>
                <a:gd name="connsiteY5" fmla="*/ 1064121 h 1064121"/>
                <a:gd name="connsiteX6" fmla="*/ 177357 w 1637109"/>
                <a:gd name="connsiteY6" fmla="*/ 1064121 h 1064121"/>
                <a:gd name="connsiteX7" fmla="*/ 0 w 1637109"/>
                <a:gd name="connsiteY7" fmla="*/ 886764 h 1064121"/>
                <a:gd name="connsiteX8" fmla="*/ 0 w 1637109"/>
                <a:gd name="connsiteY8" fmla="*/ 177357 h 106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7109" h="1064121">
                  <a:moveTo>
                    <a:pt x="0" y="177357"/>
                  </a:moveTo>
                  <a:cubicBezTo>
                    <a:pt x="0" y="79405"/>
                    <a:pt x="79405" y="0"/>
                    <a:pt x="177357" y="0"/>
                  </a:cubicBezTo>
                  <a:lnTo>
                    <a:pt x="1459752" y="0"/>
                  </a:lnTo>
                  <a:cubicBezTo>
                    <a:pt x="1557704" y="0"/>
                    <a:pt x="1637109" y="79405"/>
                    <a:pt x="1637109" y="177357"/>
                  </a:cubicBezTo>
                  <a:lnTo>
                    <a:pt x="1637109" y="886764"/>
                  </a:lnTo>
                  <a:cubicBezTo>
                    <a:pt x="1637109" y="984716"/>
                    <a:pt x="1557704" y="1064121"/>
                    <a:pt x="1459752" y="1064121"/>
                  </a:cubicBezTo>
                  <a:lnTo>
                    <a:pt x="177357" y="1064121"/>
                  </a:lnTo>
                  <a:cubicBezTo>
                    <a:pt x="79405" y="1064121"/>
                    <a:pt x="0" y="984716"/>
                    <a:pt x="0" y="886764"/>
                  </a:cubicBezTo>
                  <a:lnTo>
                    <a:pt x="0" y="177357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526" tIns="120526" rIns="120526" bIns="12052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8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Bâtiments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8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résiduel, tertiaire et industriel</a:t>
              </a:r>
            </a:p>
          </p:txBody>
        </p:sp>
        <p:sp>
          <p:nvSpPr>
            <p:cNvPr id="11" name="Forme libre 10"/>
            <p:cNvSpPr/>
            <p:nvPr/>
          </p:nvSpPr>
          <p:spPr>
            <a:xfrm>
              <a:off x="4936893" y="4442718"/>
              <a:ext cx="1582999" cy="715600"/>
            </a:xfrm>
            <a:custGeom>
              <a:avLst/>
              <a:gdLst>
                <a:gd name="connsiteX0" fmla="*/ 0 w 1926714"/>
                <a:gd name="connsiteY0" fmla="*/ 176894 h 1061343"/>
                <a:gd name="connsiteX1" fmla="*/ 176894 w 1926714"/>
                <a:gd name="connsiteY1" fmla="*/ 0 h 1061343"/>
                <a:gd name="connsiteX2" fmla="*/ 1749820 w 1926714"/>
                <a:gd name="connsiteY2" fmla="*/ 0 h 1061343"/>
                <a:gd name="connsiteX3" fmla="*/ 1926714 w 1926714"/>
                <a:gd name="connsiteY3" fmla="*/ 176894 h 1061343"/>
                <a:gd name="connsiteX4" fmla="*/ 1926714 w 1926714"/>
                <a:gd name="connsiteY4" fmla="*/ 884449 h 1061343"/>
                <a:gd name="connsiteX5" fmla="*/ 1749820 w 1926714"/>
                <a:gd name="connsiteY5" fmla="*/ 1061343 h 1061343"/>
                <a:gd name="connsiteX6" fmla="*/ 176894 w 1926714"/>
                <a:gd name="connsiteY6" fmla="*/ 1061343 h 1061343"/>
                <a:gd name="connsiteX7" fmla="*/ 0 w 1926714"/>
                <a:gd name="connsiteY7" fmla="*/ 884449 h 1061343"/>
                <a:gd name="connsiteX8" fmla="*/ 0 w 1926714"/>
                <a:gd name="connsiteY8" fmla="*/ 176894 h 10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6714" h="1061343">
                  <a:moveTo>
                    <a:pt x="0" y="176894"/>
                  </a:moveTo>
                  <a:cubicBezTo>
                    <a:pt x="0" y="79198"/>
                    <a:pt x="79198" y="0"/>
                    <a:pt x="176894" y="0"/>
                  </a:cubicBezTo>
                  <a:lnTo>
                    <a:pt x="1749820" y="0"/>
                  </a:lnTo>
                  <a:cubicBezTo>
                    <a:pt x="1847516" y="0"/>
                    <a:pt x="1926714" y="79198"/>
                    <a:pt x="1926714" y="176894"/>
                  </a:cubicBezTo>
                  <a:lnTo>
                    <a:pt x="1926714" y="884449"/>
                  </a:lnTo>
                  <a:cubicBezTo>
                    <a:pt x="1926714" y="982145"/>
                    <a:pt x="1847516" y="1061343"/>
                    <a:pt x="1749820" y="1061343"/>
                  </a:cubicBezTo>
                  <a:lnTo>
                    <a:pt x="176894" y="1061343"/>
                  </a:lnTo>
                  <a:cubicBezTo>
                    <a:pt x="79198" y="1061343"/>
                    <a:pt x="0" y="982145"/>
                    <a:pt x="0" y="884449"/>
                  </a:cubicBezTo>
                  <a:lnTo>
                    <a:pt x="0" y="176894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390" tIns="120390" rIns="120390" bIns="120390" numCol="1" spcCol="1270" anchor="ctr" anchorCtr="0">
              <a:noAutofit/>
            </a:bodyPr>
            <a:lstStyle/>
            <a:p>
              <a:pPr algn="ctr"/>
              <a:endParaRPr lang="fr-FR" sz="800" dirty="0">
                <a:solidFill>
                  <a:schemeClr val="tx1"/>
                </a:solidFill>
              </a:endParaRPr>
            </a:p>
            <a:p>
              <a:pPr algn="ctr"/>
              <a:r>
                <a:rPr lang="fr-FR" sz="800" b="1" dirty="0">
                  <a:solidFill>
                    <a:schemeClr val="tx1"/>
                  </a:solidFill>
                </a:rPr>
                <a:t>Les équipements électriques des véhicules </a:t>
              </a:r>
              <a:endParaRPr lang="fr-FR" sz="800" dirty="0">
                <a:solidFill>
                  <a:schemeClr val="tx1"/>
                </a:solidFill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800" b="1" dirty="0">
                  <a:solidFill>
                    <a:schemeClr val="tx1"/>
                  </a:solidFill>
                </a:rPr>
                <a:t> </a:t>
              </a:r>
              <a:endParaRPr lang="fr-FR" sz="800" b="1" kern="12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3495341" y="3665367"/>
              <a:ext cx="1247714" cy="877603"/>
            </a:xfrm>
            <a:custGeom>
              <a:avLst/>
              <a:gdLst>
                <a:gd name="connsiteX0" fmla="*/ 0 w 1637109"/>
                <a:gd name="connsiteY0" fmla="*/ 177357 h 1064121"/>
                <a:gd name="connsiteX1" fmla="*/ 177357 w 1637109"/>
                <a:gd name="connsiteY1" fmla="*/ 0 h 1064121"/>
                <a:gd name="connsiteX2" fmla="*/ 1459752 w 1637109"/>
                <a:gd name="connsiteY2" fmla="*/ 0 h 1064121"/>
                <a:gd name="connsiteX3" fmla="*/ 1637109 w 1637109"/>
                <a:gd name="connsiteY3" fmla="*/ 177357 h 1064121"/>
                <a:gd name="connsiteX4" fmla="*/ 1637109 w 1637109"/>
                <a:gd name="connsiteY4" fmla="*/ 886764 h 1064121"/>
                <a:gd name="connsiteX5" fmla="*/ 1459752 w 1637109"/>
                <a:gd name="connsiteY5" fmla="*/ 1064121 h 1064121"/>
                <a:gd name="connsiteX6" fmla="*/ 177357 w 1637109"/>
                <a:gd name="connsiteY6" fmla="*/ 1064121 h 1064121"/>
                <a:gd name="connsiteX7" fmla="*/ 0 w 1637109"/>
                <a:gd name="connsiteY7" fmla="*/ 886764 h 1064121"/>
                <a:gd name="connsiteX8" fmla="*/ 0 w 1637109"/>
                <a:gd name="connsiteY8" fmla="*/ 177357 h 106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7109" h="1064121">
                  <a:moveTo>
                    <a:pt x="0" y="177357"/>
                  </a:moveTo>
                  <a:cubicBezTo>
                    <a:pt x="0" y="79405"/>
                    <a:pt x="79405" y="0"/>
                    <a:pt x="177357" y="0"/>
                  </a:cubicBezTo>
                  <a:lnTo>
                    <a:pt x="1459752" y="0"/>
                  </a:lnTo>
                  <a:cubicBezTo>
                    <a:pt x="1557704" y="0"/>
                    <a:pt x="1637109" y="79405"/>
                    <a:pt x="1637109" y="177357"/>
                  </a:cubicBezTo>
                  <a:lnTo>
                    <a:pt x="1637109" y="886764"/>
                  </a:lnTo>
                  <a:cubicBezTo>
                    <a:pt x="1637109" y="984716"/>
                    <a:pt x="1557704" y="1064121"/>
                    <a:pt x="1459752" y="1064121"/>
                  </a:cubicBezTo>
                  <a:lnTo>
                    <a:pt x="177357" y="1064121"/>
                  </a:lnTo>
                  <a:cubicBezTo>
                    <a:pt x="79405" y="1064121"/>
                    <a:pt x="0" y="984716"/>
                    <a:pt x="0" y="886764"/>
                  </a:cubicBezTo>
                  <a:lnTo>
                    <a:pt x="0" y="177357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526" tIns="120526" rIns="120526" bIns="12052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8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Industrie</a:t>
              </a:r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3336448" y="2416280"/>
              <a:ext cx="1600609" cy="838546"/>
            </a:xfrm>
            <a:custGeom>
              <a:avLst/>
              <a:gdLst>
                <a:gd name="connsiteX0" fmla="*/ 0 w 1981950"/>
                <a:gd name="connsiteY0" fmla="*/ 177357 h 1064121"/>
                <a:gd name="connsiteX1" fmla="*/ 177357 w 1981950"/>
                <a:gd name="connsiteY1" fmla="*/ 0 h 1064121"/>
                <a:gd name="connsiteX2" fmla="*/ 1804593 w 1981950"/>
                <a:gd name="connsiteY2" fmla="*/ 0 h 1064121"/>
                <a:gd name="connsiteX3" fmla="*/ 1981950 w 1981950"/>
                <a:gd name="connsiteY3" fmla="*/ 177357 h 1064121"/>
                <a:gd name="connsiteX4" fmla="*/ 1981950 w 1981950"/>
                <a:gd name="connsiteY4" fmla="*/ 886764 h 1064121"/>
                <a:gd name="connsiteX5" fmla="*/ 1804593 w 1981950"/>
                <a:gd name="connsiteY5" fmla="*/ 1064121 h 1064121"/>
                <a:gd name="connsiteX6" fmla="*/ 177357 w 1981950"/>
                <a:gd name="connsiteY6" fmla="*/ 1064121 h 1064121"/>
                <a:gd name="connsiteX7" fmla="*/ 0 w 1981950"/>
                <a:gd name="connsiteY7" fmla="*/ 886764 h 1064121"/>
                <a:gd name="connsiteX8" fmla="*/ 0 w 1981950"/>
                <a:gd name="connsiteY8" fmla="*/ 177357 h 106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1950" h="1064121">
                  <a:moveTo>
                    <a:pt x="0" y="177357"/>
                  </a:moveTo>
                  <a:cubicBezTo>
                    <a:pt x="0" y="79405"/>
                    <a:pt x="79405" y="0"/>
                    <a:pt x="177357" y="0"/>
                  </a:cubicBezTo>
                  <a:lnTo>
                    <a:pt x="1804593" y="0"/>
                  </a:lnTo>
                  <a:cubicBezTo>
                    <a:pt x="1902545" y="0"/>
                    <a:pt x="1981950" y="79405"/>
                    <a:pt x="1981950" y="177357"/>
                  </a:cubicBezTo>
                  <a:lnTo>
                    <a:pt x="1981950" y="886764"/>
                  </a:lnTo>
                  <a:cubicBezTo>
                    <a:pt x="1981950" y="984716"/>
                    <a:pt x="1902545" y="1064121"/>
                    <a:pt x="1804593" y="1064121"/>
                  </a:cubicBezTo>
                  <a:lnTo>
                    <a:pt x="177357" y="1064121"/>
                  </a:lnTo>
                  <a:cubicBezTo>
                    <a:pt x="79405" y="1064121"/>
                    <a:pt x="0" y="984716"/>
                    <a:pt x="0" y="886764"/>
                  </a:cubicBezTo>
                  <a:lnTo>
                    <a:pt x="0" y="17735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526" tIns="120526" rIns="120526" bIns="12052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800" b="1" dirty="0">
                  <a:solidFill>
                    <a:schemeClr val="tx1"/>
                  </a:solidFill>
                </a:rPr>
                <a:t>Réseaux : </a:t>
              </a:r>
              <a:r>
                <a:rPr lang="fr-FR" sz="8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Transport, distribution, communication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2902639" y="1407846"/>
            <a:ext cx="2916751" cy="2567195"/>
            <a:chOff x="3417918" y="2008697"/>
            <a:chExt cx="4561628" cy="3173234"/>
          </a:xfrm>
        </p:grpSpPr>
        <p:sp>
          <p:nvSpPr>
            <p:cNvPr id="16" name="Ellipse 15"/>
            <p:cNvSpPr/>
            <p:nvPr/>
          </p:nvSpPr>
          <p:spPr>
            <a:xfrm>
              <a:off x="4355976" y="2360313"/>
              <a:ext cx="2738817" cy="2351099"/>
            </a:xfrm>
            <a:prstGeom prst="ellipse">
              <a:avLst/>
            </a:pr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CAP </a:t>
              </a:r>
            </a:p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BAC PRO</a:t>
              </a:r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5153237" y="2008697"/>
              <a:ext cx="1144069" cy="806579"/>
            </a:xfrm>
            <a:custGeom>
              <a:avLst/>
              <a:gdLst>
                <a:gd name="connsiteX0" fmla="*/ 0 w 1637109"/>
                <a:gd name="connsiteY0" fmla="*/ 177357 h 1064121"/>
                <a:gd name="connsiteX1" fmla="*/ 177357 w 1637109"/>
                <a:gd name="connsiteY1" fmla="*/ 0 h 1064121"/>
                <a:gd name="connsiteX2" fmla="*/ 1459752 w 1637109"/>
                <a:gd name="connsiteY2" fmla="*/ 0 h 1064121"/>
                <a:gd name="connsiteX3" fmla="*/ 1637109 w 1637109"/>
                <a:gd name="connsiteY3" fmla="*/ 177357 h 1064121"/>
                <a:gd name="connsiteX4" fmla="*/ 1637109 w 1637109"/>
                <a:gd name="connsiteY4" fmla="*/ 886764 h 1064121"/>
                <a:gd name="connsiteX5" fmla="*/ 1459752 w 1637109"/>
                <a:gd name="connsiteY5" fmla="*/ 1064121 h 1064121"/>
                <a:gd name="connsiteX6" fmla="*/ 177357 w 1637109"/>
                <a:gd name="connsiteY6" fmla="*/ 1064121 h 1064121"/>
                <a:gd name="connsiteX7" fmla="*/ 0 w 1637109"/>
                <a:gd name="connsiteY7" fmla="*/ 886764 h 1064121"/>
                <a:gd name="connsiteX8" fmla="*/ 0 w 1637109"/>
                <a:gd name="connsiteY8" fmla="*/ 177357 h 106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7109" h="1064121">
                  <a:moveTo>
                    <a:pt x="0" y="177357"/>
                  </a:moveTo>
                  <a:cubicBezTo>
                    <a:pt x="0" y="79405"/>
                    <a:pt x="79405" y="0"/>
                    <a:pt x="177357" y="0"/>
                  </a:cubicBezTo>
                  <a:lnTo>
                    <a:pt x="1459752" y="0"/>
                  </a:lnTo>
                  <a:cubicBezTo>
                    <a:pt x="1557704" y="0"/>
                    <a:pt x="1637109" y="79405"/>
                    <a:pt x="1637109" y="177357"/>
                  </a:cubicBezTo>
                  <a:lnTo>
                    <a:pt x="1637109" y="886764"/>
                  </a:lnTo>
                  <a:cubicBezTo>
                    <a:pt x="1637109" y="984716"/>
                    <a:pt x="1557704" y="1064121"/>
                    <a:pt x="1459752" y="1064121"/>
                  </a:cubicBezTo>
                  <a:lnTo>
                    <a:pt x="177357" y="1064121"/>
                  </a:lnTo>
                  <a:cubicBezTo>
                    <a:pt x="79405" y="1064121"/>
                    <a:pt x="0" y="984716"/>
                    <a:pt x="0" y="886764"/>
                  </a:cubicBezTo>
                  <a:lnTo>
                    <a:pt x="0" y="177357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906" tIns="112906" rIns="112906" bIns="11290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800" b="1" dirty="0">
                  <a:solidFill>
                    <a:schemeClr val="tx1"/>
                  </a:solidFill>
                </a:rPr>
                <a:t>quartiers, des zones d’activités  </a:t>
              </a:r>
              <a:endParaRPr lang="fr-FR" sz="300" b="1" kern="12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6401204" y="2555683"/>
              <a:ext cx="1554225" cy="734220"/>
            </a:xfrm>
            <a:custGeom>
              <a:avLst/>
              <a:gdLst>
                <a:gd name="connsiteX0" fmla="*/ 0 w 1997322"/>
                <a:gd name="connsiteY0" fmla="*/ 177357 h 1064121"/>
                <a:gd name="connsiteX1" fmla="*/ 177357 w 1997322"/>
                <a:gd name="connsiteY1" fmla="*/ 0 h 1064121"/>
                <a:gd name="connsiteX2" fmla="*/ 1819965 w 1997322"/>
                <a:gd name="connsiteY2" fmla="*/ 0 h 1064121"/>
                <a:gd name="connsiteX3" fmla="*/ 1997322 w 1997322"/>
                <a:gd name="connsiteY3" fmla="*/ 177357 h 1064121"/>
                <a:gd name="connsiteX4" fmla="*/ 1997322 w 1997322"/>
                <a:gd name="connsiteY4" fmla="*/ 886764 h 1064121"/>
                <a:gd name="connsiteX5" fmla="*/ 1819965 w 1997322"/>
                <a:gd name="connsiteY5" fmla="*/ 1064121 h 1064121"/>
                <a:gd name="connsiteX6" fmla="*/ 177357 w 1997322"/>
                <a:gd name="connsiteY6" fmla="*/ 1064121 h 1064121"/>
                <a:gd name="connsiteX7" fmla="*/ 0 w 1997322"/>
                <a:gd name="connsiteY7" fmla="*/ 886764 h 1064121"/>
                <a:gd name="connsiteX8" fmla="*/ 0 w 1997322"/>
                <a:gd name="connsiteY8" fmla="*/ 177357 h 106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7322" h="1064121">
                  <a:moveTo>
                    <a:pt x="0" y="177357"/>
                  </a:moveTo>
                  <a:cubicBezTo>
                    <a:pt x="0" y="79405"/>
                    <a:pt x="79405" y="0"/>
                    <a:pt x="177357" y="0"/>
                  </a:cubicBezTo>
                  <a:lnTo>
                    <a:pt x="1819965" y="0"/>
                  </a:lnTo>
                  <a:cubicBezTo>
                    <a:pt x="1917917" y="0"/>
                    <a:pt x="1997322" y="79405"/>
                    <a:pt x="1997322" y="177357"/>
                  </a:cubicBezTo>
                  <a:lnTo>
                    <a:pt x="1997322" y="886764"/>
                  </a:lnTo>
                  <a:cubicBezTo>
                    <a:pt x="1997322" y="984716"/>
                    <a:pt x="1917917" y="1064121"/>
                    <a:pt x="1819965" y="1064121"/>
                  </a:cubicBezTo>
                  <a:lnTo>
                    <a:pt x="177357" y="1064121"/>
                  </a:lnTo>
                  <a:cubicBezTo>
                    <a:pt x="79405" y="1064121"/>
                    <a:pt x="0" y="984716"/>
                    <a:pt x="0" y="886764"/>
                  </a:cubicBezTo>
                  <a:lnTo>
                    <a:pt x="0" y="17735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526" tIns="120526" rIns="120526" bIns="12052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8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Infrastructures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8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routière, ferroviaire, urbaines, aéroportuaire</a:t>
              </a:r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6692655" y="3718839"/>
              <a:ext cx="1286891" cy="830709"/>
            </a:xfrm>
            <a:custGeom>
              <a:avLst/>
              <a:gdLst>
                <a:gd name="connsiteX0" fmla="*/ 0 w 1637109"/>
                <a:gd name="connsiteY0" fmla="*/ 177357 h 1064121"/>
                <a:gd name="connsiteX1" fmla="*/ 177357 w 1637109"/>
                <a:gd name="connsiteY1" fmla="*/ 0 h 1064121"/>
                <a:gd name="connsiteX2" fmla="*/ 1459752 w 1637109"/>
                <a:gd name="connsiteY2" fmla="*/ 0 h 1064121"/>
                <a:gd name="connsiteX3" fmla="*/ 1637109 w 1637109"/>
                <a:gd name="connsiteY3" fmla="*/ 177357 h 1064121"/>
                <a:gd name="connsiteX4" fmla="*/ 1637109 w 1637109"/>
                <a:gd name="connsiteY4" fmla="*/ 886764 h 1064121"/>
                <a:gd name="connsiteX5" fmla="*/ 1459752 w 1637109"/>
                <a:gd name="connsiteY5" fmla="*/ 1064121 h 1064121"/>
                <a:gd name="connsiteX6" fmla="*/ 177357 w 1637109"/>
                <a:gd name="connsiteY6" fmla="*/ 1064121 h 1064121"/>
                <a:gd name="connsiteX7" fmla="*/ 0 w 1637109"/>
                <a:gd name="connsiteY7" fmla="*/ 886764 h 1064121"/>
                <a:gd name="connsiteX8" fmla="*/ 0 w 1637109"/>
                <a:gd name="connsiteY8" fmla="*/ 177357 h 106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7109" h="1064121">
                  <a:moveTo>
                    <a:pt x="0" y="177357"/>
                  </a:moveTo>
                  <a:cubicBezTo>
                    <a:pt x="0" y="79405"/>
                    <a:pt x="79405" y="0"/>
                    <a:pt x="177357" y="0"/>
                  </a:cubicBezTo>
                  <a:lnTo>
                    <a:pt x="1459752" y="0"/>
                  </a:lnTo>
                  <a:cubicBezTo>
                    <a:pt x="1557704" y="0"/>
                    <a:pt x="1637109" y="79405"/>
                    <a:pt x="1637109" y="177357"/>
                  </a:cubicBezTo>
                  <a:lnTo>
                    <a:pt x="1637109" y="886764"/>
                  </a:lnTo>
                  <a:cubicBezTo>
                    <a:pt x="1637109" y="984716"/>
                    <a:pt x="1557704" y="1064121"/>
                    <a:pt x="1459752" y="1064121"/>
                  </a:cubicBezTo>
                  <a:lnTo>
                    <a:pt x="177357" y="1064121"/>
                  </a:lnTo>
                  <a:cubicBezTo>
                    <a:pt x="79405" y="1064121"/>
                    <a:pt x="0" y="984716"/>
                    <a:pt x="0" y="886764"/>
                  </a:cubicBezTo>
                  <a:lnTo>
                    <a:pt x="0" y="177357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526" tIns="120526" rIns="120526" bIns="12052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9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Bâtiments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6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résiduel, tertiaire et industriel</a:t>
              </a:r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5019876" y="4387349"/>
              <a:ext cx="1500017" cy="794582"/>
            </a:xfrm>
            <a:custGeom>
              <a:avLst/>
              <a:gdLst>
                <a:gd name="connsiteX0" fmla="*/ 0 w 1926714"/>
                <a:gd name="connsiteY0" fmla="*/ 176894 h 1061343"/>
                <a:gd name="connsiteX1" fmla="*/ 176894 w 1926714"/>
                <a:gd name="connsiteY1" fmla="*/ 0 h 1061343"/>
                <a:gd name="connsiteX2" fmla="*/ 1749820 w 1926714"/>
                <a:gd name="connsiteY2" fmla="*/ 0 h 1061343"/>
                <a:gd name="connsiteX3" fmla="*/ 1926714 w 1926714"/>
                <a:gd name="connsiteY3" fmla="*/ 176894 h 1061343"/>
                <a:gd name="connsiteX4" fmla="*/ 1926714 w 1926714"/>
                <a:gd name="connsiteY4" fmla="*/ 884449 h 1061343"/>
                <a:gd name="connsiteX5" fmla="*/ 1749820 w 1926714"/>
                <a:gd name="connsiteY5" fmla="*/ 1061343 h 1061343"/>
                <a:gd name="connsiteX6" fmla="*/ 176894 w 1926714"/>
                <a:gd name="connsiteY6" fmla="*/ 1061343 h 1061343"/>
                <a:gd name="connsiteX7" fmla="*/ 0 w 1926714"/>
                <a:gd name="connsiteY7" fmla="*/ 884449 h 1061343"/>
                <a:gd name="connsiteX8" fmla="*/ 0 w 1926714"/>
                <a:gd name="connsiteY8" fmla="*/ 176894 h 10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6714" h="1061343">
                  <a:moveTo>
                    <a:pt x="0" y="176894"/>
                  </a:moveTo>
                  <a:cubicBezTo>
                    <a:pt x="0" y="79198"/>
                    <a:pt x="79198" y="0"/>
                    <a:pt x="176894" y="0"/>
                  </a:cubicBezTo>
                  <a:lnTo>
                    <a:pt x="1749820" y="0"/>
                  </a:lnTo>
                  <a:cubicBezTo>
                    <a:pt x="1847516" y="0"/>
                    <a:pt x="1926714" y="79198"/>
                    <a:pt x="1926714" y="176894"/>
                  </a:cubicBezTo>
                  <a:lnTo>
                    <a:pt x="1926714" y="884449"/>
                  </a:lnTo>
                  <a:cubicBezTo>
                    <a:pt x="1926714" y="982145"/>
                    <a:pt x="1847516" y="1061343"/>
                    <a:pt x="1749820" y="1061343"/>
                  </a:cubicBezTo>
                  <a:lnTo>
                    <a:pt x="176894" y="1061343"/>
                  </a:lnTo>
                  <a:cubicBezTo>
                    <a:pt x="79198" y="1061343"/>
                    <a:pt x="0" y="982145"/>
                    <a:pt x="0" y="884449"/>
                  </a:cubicBezTo>
                  <a:lnTo>
                    <a:pt x="0" y="176894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390" tIns="120390" rIns="120390" bIns="12039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900" b="1" dirty="0">
                  <a:solidFill>
                    <a:schemeClr val="tx1"/>
                  </a:solidFill>
                </a:rPr>
                <a:t>systèmes énergétiques autonomes et embarqués </a:t>
              </a:r>
              <a:endParaRPr lang="fr-FR" sz="500" b="1" kern="12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3554126" y="3612348"/>
              <a:ext cx="1247714" cy="877603"/>
            </a:xfrm>
            <a:custGeom>
              <a:avLst/>
              <a:gdLst>
                <a:gd name="connsiteX0" fmla="*/ 0 w 1637109"/>
                <a:gd name="connsiteY0" fmla="*/ 177357 h 1064121"/>
                <a:gd name="connsiteX1" fmla="*/ 177357 w 1637109"/>
                <a:gd name="connsiteY1" fmla="*/ 0 h 1064121"/>
                <a:gd name="connsiteX2" fmla="*/ 1459752 w 1637109"/>
                <a:gd name="connsiteY2" fmla="*/ 0 h 1064121"/>
                <a:gd name="connsiteX3" fmla="*/ 1637109 w 1637109"/>
                <a:gd name="connsiteY3" fmla="*/ 177357 h 1064121"/>
                <a:gd name="connsiteX4" fmla="*/ 1637109 w 1637109"/>
                <a:gd name="connsiteY4" fmla="*/ 886764 h 1064121"/>
                <a:gd name="connsiteX5" fmla="*/ 1459752 w 1637109"/>
                <a:gd name="connsiteY5" fmla="*/ 1064121 h 1064121"/>
                <a:gd name="connsiteX6" fmla="*/ 177357 w 1637109"/>
                <a:gd name="connsiteY6" fmla="*/ 1064121 h 1064121"/>
                <a:gd name="connsiteX7" fmla="*/ 0 w 1637109"/>
                <a:gd name="connsiteY7" fmla="*/ 886764 h 1064121"/>
                <a:gd name="connsiteX8" fmla="*/ 0 w 1637109"/>
                <a:gd name="connsiteY8" fmla="*/ 177357 h 106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7109" h="1064121">
                  <a:moveTo>
                    <a:pt x="0" y="177357"/>
                  </a:moveTo>
                  <a:cubicBezTo>
                    <a:pt x="0" y="79405"/>
                    <a:pt x="79405" y="0"/>
                    <a:pt x="177357" y="0"/>
                  </a:cubicBezTo>
                  <a:lnTo>
                    <a:pt x="1459752" y="0"/>
                  </a:lnTo>
                  <a:cubicBezTo>
                    <a:pt x="1557704" y="0"/>
                    <a:pt x="1637109" y="79405"/>
                    <a:pt x="1637109" y="177357"/>
                  </a:cubicBezTo>
                  <a:lnTo>
                    <a:pt x="1637109" y="886764"/>
                  </a:lnTo>
                  <a:cubicBezTo>
                    <a:pt x="1637109" y="984716"/>
                    <a:pt x="1557704" y="1064121"/>
                    <a:pt x="1459752" y="1064121"/>
                  </a:cubicBezTo>
                  <a:lnTo>
                    <a:pt x="177357" y="1064121"/>
                  </a:lnTo>
                  <a:cubicBezTo>
                    <a:pt x="79405" y="1064121"/>
                    <a:pt x="0" y="984716"/>
                    <a:pt x="0" y="886764"/>
                  </a:cubicBezTo>
                  <a:lnTo>
                    <a:pt x="0" y="177357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526" tIns="120526" rIns="120526" bIns="12052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9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Industrie</a:t>
              </a:r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3417918" y="2555683"/>
              <a:ext cx="1651794" cy="835203"/>
            </a:xfrm>
            <a:custGeom>
              <a:avLst/>
              <a:gdLst>
                <a:gd name="connsiteX0" fmla="*/ 0 w 1981950"/>
                <a:gd name="connsiteY0" fmla="*/ 177357 h 1064121"/>
                <a:gd name="connsiteX1" fmla="*/ 177357 w 1981950"/>
                <a:gd name="connsiteY1" fmla="*/ 0 h 1064121"/>
                <a:gd name="connsiteX2" fmla="*/ 1804593 w 1981950"/>
                <a:gd name="connsiteY2" fmla="*/ 0 h 1064121"/>
                <a:gd name="connsiteX3" fmla="*/ 1981950 w 1981950"/>
                <a:gd name="connsiteY3" fmla="*/ 177357 h 1064121"/>
                <a:gd name="connsiteX4" fmla="*/ 1981950 w 1981950"/>
                <a:gd name="connsiteY4" fmla="*/ 886764 h 1064121"/>
                <a:gd name="connsiteX5" fmla="*/ 1804593 w 1981950"/>
                <a:gd name="connsiteY5" fmla="*/ 1064121 h 1064121"/>
                <a:gd name="connsiteX6" fmla="*/ 177357 w 1981950"/>
                <a:gd name="connsiteY6" fmla="*/ 1064121 h 1064121"/>
                <a:gd name="connsiteX7" fmla="*/ 0 w 1981950"/>
                <a:gd name="connsiteY7" fmla="*/ 886764 h 1064121"/>
                <a:gd name="connsiteX8" fmla="*/ 0 w 1981950"/>
                <a:gd name="connsiteY8" fmla="*/ 177357 h 106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1950" h="1064121">
                  <a:moveTo>
                    <a:pt x="0" y="177357"/>
                  </a:moveTo>
                  <a:cubicBezTo>
                    <a:pt x="0" y="79405"/>
                    <a:pt x="79405" y="0"/>
                    <a:pt x="177357" y="0"/>
                  </a:cubicBezTo>
                  <a:lnTo>
                    <a:pt x="1804593" y="0"/>
                  </a:lnTo>
                  <a:cubicBezTo>
                    <a:pt x="1902545" y="0"/>
                    <a:pt x="1981950" y="79405"/>
                    <a:pt x="1981950" y="177357"/>
                  </a:cubicBezTo>
                  <a:lnTo>
                    <a:pt x="1981950" y="886764"/>
                  </a:lnTo>
                  <a:cubicBezTo>
                    <a:pt x="1981950" y="984716"/>
                    <a:pt x="1902545" y="1064121"/>
                    <a:pt x="1804593" y="1064121"/>
                  </a:cubicBezTo>
                  <a:lnTo>
                    <a:pt x="177357" y="1064121"/>
                  </a:lnTo>
                  <a:cubicBezTo>
                    <a:pt x="79405" y="1064121"/>
                    <a:pt x="0" y="984716"/>
                    <a:pt x="0" y="886764"/>
                  </a:cubicBezTo>
                  <a:lnTo>
                    <a:pt x="0" y="17735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526" tIns="120526" rIns="120526" bIns="12052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800" b="1" dirty="0">
                  <a:solidFill>
                    <a:schemeClr val="tx1"/>
                  </a:solidFill>
                </a:rPr>
                <a:t>Réseaux : production, </a:t>
              </a:r>
              <a:r>
                <a:rPr lang="fr-FR" sz="8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Transport, distribution, communication</a:t>
              </a: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107504" y="1762106"/>
            <a:ext cx="2483705" cy="2038264"/>
            <a:chOff x="3492871" y="2360313"/>
            <a:chExt cx="4203973" cy="2753218"/>
          </a:xfrm>
        </p:grpSpPr>
        <p:sp>
          <p:nvSpPr>
            <p:cNvPr id="24" name="Ellipse 23"/>
            <p:cNvSpPr/>
            <p:nvPr/>
          </p:nvSpPr>
          <p:spPr>
            <a:xfrm>
              <a:off x="4355976" y="2360313"/>
              <a:ext cx="2738817" cy="2351099"/>
            </a:xfrm>
            <a:prstGeom prst="ellipse">
              <a:avLst/>
            </a:pr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BP</a:t>
              </a:r>
              <a:endParaRPr lang="fr-FR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6060724" y="2953694"/>
              <a:ext cx="1636120" cy="971081"/>
            </a:xfrm>
            <a:custGeom>
              <a:avLst/>
              <a:gdLst>
                <a:gd name="connsiteX0" fmla="*/ 0 w 1997322"/>
                <a:gd name="connsiteY0" fmla="*/ 177357 h 1064121"/>
                <a:gd name="connsiteX1" fmla="*/ 177357 w 1997322"/>
                <a:gd name="connsiteY1" fmla="*/ 0 h 1064121"/>
                <a:gd name="connsiteX2" fmla="*/ 1819965 w 1997322"/>
                <a:gd name="connsiteY2" fmla="*/ 0 h 1064121"/>
                <a:gd name="connsiteX3" fmla="*/ 1997322 w 1997322"/>
                <a:gd name="connsiteY3" fmla="*/ 177357 h 1064121"/>
                <a:gd name="connsiteX4" fmla="*/ 1997322 w 1997322"/>
                <a:gd name="connsiteY4" fmla="*/ 886764 h 1064121"/>
                <a:gd name="connsiteX5" fmla="*/ 1819965 w 1997322"/>
                <a:gd name="connsiteY5" fmla="*/ 1064121 h 1064121"/>
                <a:gd name="connsiteX6" fmla="*/ 177357 w 1997322"/>
                <a:gd name="connsiteY6" fmla="*/ 1064121 h 1064121"/>
                <a:gd name="connsiteX7" fmla="*/ 0 w 1997322"/>
                <a:gd name="connsiteY7" fmla="*/ 886764 h 1064121"/>
                <a:gd name="connsiteX8" fmla="*/ 0 w 1997322"/>
                <a:gd name="connsiteY8" fmla="*/ 177357 h 106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7322" h="1064121">
                  <a:moveTo>
                    <a:pt x="0" y="177357"/>
                  </a:moveTo>
                  <a:cubicBezTo>
                    <a:pt x="0" y="79405"/>
                    <a:pt x="79405" y="0"/>
                    <a:pt x="177357" y="0"/>
                  </a:cubicBezTo>
                  <a:lnTo>
                    <a:pt x="1819965" y="0"/>
                  </a:lnTo>
                  <a:cubicBezTo>
                    <a:pt x="1917917" y="0"/>
                    <a:pt x="1997322" y="79405"/>
                    <a:pt x="1997322" y="177357"/>
                  </a:cubicBezTo>
                  <a:lnTo>
                    <a:pt x="1997322" y="886764"/>
                  </a:lnTo>
                  <a:cubicBezTo>
                    <a:pt x="1997322" y="984716"/>
                    <a:pt x="1917917" y="1064121"/>
                    <a:pt x="1819965" y="1064121"/>
                  </a:cubicBezTo>
                  <a:lnTo>
                    <a:pt x="177357" y="1064121"/>
                  </a:lnTo>
                  <a:cubicBezTo>
                    <a:pt x="79405" y="1064121"/>
                    <a:pt x="0" y="984716"/>
                    <a:pt x="0" y="886764"/>
                  </a:cubicBezTo>
                  <a:lnTo>
                    <a:pt x="0" y="17735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526" tIns="120526" rIns="120526" bIns="12052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8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Infrastructures: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8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routière, urbaines</a:t>
              </a:r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5052964" y="4326893"/>
              <a:ext cx="1422320" cy="786638"/>
            </a:xfrm>
            <a:custGeom>
              <a:avLst/>
              <a:gdLst>
                <a:gd name="connsiteX0" fmla="*/ 0 w 1637109"/>
                <a:gd name="connsiteY0" fmla="*/ 177357 h 1064121"/>
                <a:gd name="connsiteX1" fmla="*/ 177357 w 1637109"/>
                <a:gd name="connsiteY1" fmla="*/ 0 h 1064121"/>
                <a:gd name="connsiteX2" fmla="*/ 1459752 w 1637109"/>
                <a:gd name="connsiteY2" fmla="*/ 0 h 1064121"/>
                <a:gd name="connsiteX3" fmla="*/ 1637109 w 1637109"/>
                <a:gd name="connsiteY3" fmla="*/ 177357 h 1064121"/>
                <a:gd name="connsiteX4" fmla="*/ 1637109 w 1637109"/>
                <a:gd name="connsiteY4" fmla="*/ 886764 h 1064121"/>
                <a:gd name="connsiteX5" fmla="*/ 1459752 w 1637109"/>
                <a:gd name="connsiteY5" fmla="*/ 1064121 h 1064121"/>
                <a:gd name="connsiteX6" fmla="*/ 177357 w 1637109"/>
                <a:gd name="connsiteY6" fmla="*/ 1064121 h 1064121"/>
                <a:gd name="connsiteX7" fmla="*/ 0 w 1637109"/>
                <a:gd name="connsiteY7" fmla="*/ 886764 h 1064121"/>
                <a:gd name="connsiteX8" fmla="*/ 0 w 1637109"/>
                <a:gd name="connsiteY8" fmla="*/ 177357 h 106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7109" h="1064121">
                  <a:moveTo>
                    <a:pt x="0" y="177357"/>
                  </a:moveTo>
                  <a:cubicBezTo>
                    <a:pt x="0" y="79405"/>
                    <a:pt x="79405" y="0"/>
                    <a:pt x="177357" y="0"/>
                  </a:cubicBezTo>
                  <a:lnTo>
                    <a:pt x="1459752" y="0"/>
                  </a:lnTo>
                  <a:cubicBezTo>
                    <a:pt x="1557704" y="0"/>
                    <a:pt x="1637109" y="79405"/>
                    <a:pt x="1637109" y="177357"/>
                  </a:cubicBezTo>
                  <a:lnTo>
                    <a:pt x="1637109" y="886764"/>
                  </a:lnTo>
                  <a:cubicBezTo>
                    <a:pt x="1637109" y="984716"/>
                    <a:pt x="1557704" y="1064121"/>
                    <a:pt x="1459752" y="1064121"/>
                  </a:cubicBezTo>
                  <a:lnTo>
                    <a:pt x="177357" y="1064121"/>
                  </a:lnTo>
                  <a:cubicBezTo>
                    <a:pt x="79405" y="1064121"/>
                    <a:pt x="0" y="984716"/>
                    <a:pt x="0" y="886764"/>
                  </a:cubicBezTo>
                  <a:lnTo>
                    <a:pt x="0" y="177357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526" tIns="120526" rIns="120526" bIns="12052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9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Bâtiments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6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résiduel, tertiaire et industriel</a:t>
              </a:r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3492871" y="2775462"/>
              <a:ext cx="1878722" cy="906813"/>
            </a:xfrm>
            <a:custGeom>
              <a:avLst/>
              <a:gdLst>
                <a:gd name="connsiteX0" fmla="*/ 0 w 1981950"/>
                <a:gd name="connsiteY0" fmla="*/ 177357 h 1064121"/>
                <a:gd name="connsiteX1" fmla="*/ 177357 w 1981950"/>
                <a:gd name="connsiteY1" fmla="*/ 0 h 1064121"/>
                <a:gd name="connsiteX2" fmla="*/ 1804593 w 1981950"/>
                <a:gd name="connsiteY2" fmla="*/ 0 h 1064121"/>
                <a:gd name="connsiteX3" fmla="*/ 1981950 w 1981950"/>
                <a:gd name="connsiteY3" fmla="*/ 177357 h 1064121"/>
                <a:gd name="connsiteX4" fmla="*/ 1981950 w 1981950"/>
                <a:gd name="connsiteY4" fmla="*/ 886764 h 1064121"/>
                <a:gd name="connsiteX5" fmla="*/ 1804593 w 1981950"/>
                <a:gd name="connsiteY5" fmla="*/ 1064121 h 1064121"/>
                <a:gd name="connsiteX6" fmla="*/ 177357 w 1981950"/>
                <a:gd name="connsiteY6" fmla="*/ 1064121 h 1064121"/>
                <a:gd name="connsiteX7" fmla="*/ 0 w 1981950"/>
                <a:gd name="connsiteY7" fmla="*/ 886764 h 1064121"/>
                <a:gd name="connsiteX8" fmla="*/ 0 w 1981950"/>
                <a:gd name="connsiteY8" fmla="*/ 177357 h 106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1950" h="1064121">
                  <a:moveTo>
                    <a:pt x="0" y="177357"/>
                  </a:moveTo>
                  <a:cubicBezTo>
                    <a:pt x="0" y="79405"/>
                    <a:pt x="79405" y="0"/>
                    <a:pt x="177357" y="0"/>
                  </a:cubicBezTo>
                  <a:lnTo>
                    <a:pt x="1804593" y="0"/>
                  </a:lnTo>
                  <a:cubicBezTo>
                    <a:pt x="1902545" y="0"/>
                    <a:pt x="1981950" y="79405"/>
                    <a:pt x="1981950" y="177357"/>
                  </a:cubicBezTo>
                  <a:lnTo>
                    <a:pt x="1981950" y="886764"/>
                  </a:lnTo>
                  <a:cubicBezTo>
                    <a:pt x="1981950" y="984716"/>
                    <a:pt x="1902545" y="1064121"/>
                    <a:pt x="1804593" y="1064121"/>
                  </a:cubicBezTo>
                  <a:lnTo>
                    <a:pt x="177357" y="1064121"/>
                  </a:lnTo>
                  <a:cubicBezTo>
                    <a:pt x="79405" y="1064121"/>
                    <a:pt x="0" y="984716"/>
                    <a:pt x="0" y="886764"/>
                  </a:cubicBezTo>
                  <a:lnTo>
                    <a:pt x="0" y="17735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526" tIns="120526" rIns="120526" bIns="12052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800" b="1" dirty="0">
                  <a:solidFill>
                    <a:schemeClr val="tx1"/>
                  </a:solidFill>
                </a:rPr>
                <a:t>Réseaux : production, </a:t>
              </a:r>
              <a:r>
                <a:rPr lang="fr-FR" sz="8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Transport, distribution, communication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555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8CDE5-3C46-79D2-997D-419DEA517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F01233-BD80-73C5-EF3B-7C90E24D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B0C3F-7C13-CF52-AFF6-518C6EF136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00FF"/>
                </a:solidFill>
                <a:latin typeface="Marianne" panose="02000000000000000000" pitchFamily="2" charset="0"/>
              </a:rPr>
              <a:t>La place des formations dans l’évolution des métiers de la filière de l’énergie électrique</a:t>
            </a:r>
            <a:endParaRPr lang="en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A7C259-58D5-1EAB-8B2A-99CAF0743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3" b="19578"/>
          <a:stretch/>
        </p:blipFill>
        <p:spPr>
          <a:xfrm>
            <a:off x="4499992" y="195486"/>
            <a:ext cx="2059372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92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06AF7-1E7E-77AB-6076-25493EE1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F26B48-2511-5156-F81E-501C343F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D78B57-688F-6058-A028-089DB855B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1C93D26-BC2A-C0CD-603E-F902511C1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28" y="843558"/>
            <a:ext cx="8460471" cy="4032448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fr-FR" sz="1400" u="sng" dirty="0"/>
              <a:t>Les référentiels </a:t>
            </a:r>
          </a:p>
          <a:p>
            <a:pPr marL="0" indent="0" algn="l">
              <a:buNone/>
            </a:pPr>
            <a:r>
              <a:rPr lang="fr-FR" sz="1400" b="0" dirty="0"/>
              <a:t>Annexe introductive : tableau de synthèse activités – blocs de compétences – unités</a:t>
            </a:r>
          </a:p>
          <a:p>
            <a:pPr marL="0" indent="0" algn="l">
              <a:buNone/>
            </a:pPr>
            <a:endParaRPr lang="fr-FR" sz="1400" b="0" dirty="0"/>
          </a:p>
          <a:p>
            <a:pPr marL="0" indent="0" algn="l">
              <a:buNone/>
            </a:pPr>
            <a:r>
              <a:rPr lang="fr-FR" sz="1400" dirty="0"/>
              <a:t>Annexe </a:t>
            </a:r>
            <a:r>
              <a:rPr lang="fr-FR" sz="1400" dirty="0" err="1"/>
              <a:t>Ia</a:t>
            </a:r>
            <a:r>
              <a:rPr lang="fr-FR" sz="1400" dirty="0"/>
              <a:t> : référentiel des activités professionnelles</a:t>
            </a:r>
          </a:p>
          <a:p>
            <a:pPr marL="0" indent="0" algn="l">
              <a:buNone/>
            </a:pPr>
            <a:r>
              <a:rPr lang="fr-FR" sz="1400" b="0" dirty="0"/>
              <a:t>	</a:t>
            </a:r>
            <a:r>
              <a:rPr lang="fr-FR" sz="1400" b="0" dirty="0">
                <a:solidFill>
                  <a:srgbClr val="0000CC"/>
                </a:solidFill>
              </a:rPr>
              <a:t>Contextualisation/caractérisation des métiers cibles du diplôme </a:t>
            </a:r>
          </a:p>
          <a:p>
            <a:pPr marL="0" indent="0" algn="l">
              <a:buNone/>
            </a:pPr>
            <a:r>
              <a:rPr lang="fr-FR" sz="1400" b="0" dirty="0">
                <a:solidFill>
                  <a:srgbClr val="0000CC"/>
                </a:solidFill>
              </a:rPr>
              <a:t>	définition des activités</a:t>
            </a:r>
          </a:p>
          <a:p>
            <a:pPr marL="0" indent="0" algn="l">
              <a:buNone/>
            </a:pPr>
            <a:r>
              <a:rPr lang="fr-FR" sz="1400" b="0" dirty="0">
                <a:solidFill>
                  <a:srgbClr val="0000CC"/>
                </a:solidFill>
              </a:rPr>
              <a:t>	définition des tâches </a:t>
            </a:r>
          </a:p>
          <a:p>
            <a:pPr marL="0" indent="0" algn="l">
              <a:buNone/>
            </a:pPr>
            <a:endParaRPr lang="fr-FR" sz="1400" b="0" dirty="0"/>
          </a:p>
          <a:p>
            <a:pPr marL="0" indent="0" algn="l">
              <a:buNone/>
            </a:pPr>
            <a:r>
              <a:rPr lang="fr-FR" sz="1400" dirty="0"/>
              <a:t>Annexe </a:t>
            </a:r>
            <a:r>
              <a:rPr lang="fr-FR" sz="1400" dirty="0" err="1"/>
              <a:t>Ib</a:t>
            </a:r>
            <a:r>
              <a:rPr lang="fr-FR" sz="1400" dirty="0"/>
              <a:t> : référentiel de compétences</a:t>
            </a:r>
          </a:p>
          <a:p>
            <a:pPr marL="0" indent="0" algn="l">
              <a:buNone/>
            </a:pPr>
            <a:r>
              <a:rPr lang="fr-FR" sz="1400" b="0" dirty="0"/>
              <a:t>	</a:t>
            </a:r>
            <a:r>
              <a:rPr lang="fr-FR" sz="1400" b="0" dirty="0">
                <a:solidFill>
                  <a:srgbClr val="C00000"/>
                </a:solidFill>
              </a:rPr>
              <a:t>Définition des compétences attendues</a:t>
            </a:r>
          </a:p>
          <a:p>
            <a:pPr marL="0" indent="0" algn="l">
              <a:buNone/>
            </a:pPr>
            <a:r>
              <a:rPr lang="fr-FR" sz="1400" b="0" dirty="0">
                <a:solidFill>
                  <a:srgbClr val="C00000"/>
                </a:solidFill>
              </a:rPr>
              <a:t>	définition des objectifs de formation et de d’évaluation </a:t>
            </a:r>
          </a:p>
          <a:p>
            <a:pPr marL="0" indent="0" algn="l">
              <a:buNone/>
            </a:pPr>
            <a:endParaRPr lang="fr-FR" sz="1400" b="0" dirty="0"/>
          </a:p>
          <a:p>
            <a:pPr marL="0" indent="0" algn="l">
              <a:buNone/>
            </a:pPr>
            <a:r>
              <a:rPr lang="fr-FR" sz="1400" dirty="0"/>
              <a:t>Annexe II : référentiel d'évaluation</a:t>
            </a:r>
          </a:p>
          <a:p>
            <a:pPr marL="0" indent="0" algn="l">
              <a:buNone/>
            </a:pPr>
            <a:r>
              <a:rPr lang="fr-FR" sz="1400" b="0" dirty="0"/>
              <a:t>	</a:t>
            </a:r>
            <a:r>
              <a:rPr lang="fr-FR" sz="1400" b="0" dirty="0">
                <a:solidFill>
                  <a:srgbClr val="7030A0"/>
                </a:solidFill>
              </a:rPr>
              <a:t>définition des modalités de certification </a:t>
            </a:r>
          </a:p>
          <a:p>
            <a:pPr marL="0" indent="0" algn="l">
              <a:buNone/>
            </a:pPr>
            <a:endParaRPr lang="fr-FR" sz="1400" b="0" dirty="0"/>
          </a:p>
          <a:p>
            <a:pPr marL="0" indent="0" algn="l">
              <a:buNone/>
            </a:pPr>
            <a:r>
              <a:rPr lang="fr-FR" sz="1400" dirty="0"/>
              <a:t>Annexe III : stage/PFMP</a:t>
            </a:r>
          </a:p>
          <a:p>
            <a:pPr marL="896938" indent="0" algn="l">
              <a:buNone/>
            </a:pPr>
            <a:r>
              <a:rPr lang="fr-FR" sz="1400" b="0" dirty="0"/>
              <a:t>	</a:t>
            </a:r>
            <a:r>
              <a:rPr lang="fr-FR" sz="1400" b="0" dirty="0">
                <a:solidFill>
                  <a:srgbClr val="006600"/>
                </a:solidFill>
              </a:rPr>
              <a:t>définition des attendus et de l’organisation des périodes en entreprises (espace de formation à part entière) </a:t>
            </a:r>
          </a:p>
          <a:p>
            <a:pPr marL="0" indent="0" algn="l">
              <a:buNone/>
              <a:defRPr/>
            </a:pPr>
            <a:endParaRPr lang="fr-FR" sz="1400" b="0" dirty="0">
              <a:solidFill>
                <a:srgbClr val="006600"/>
              </a:solidFill>
            </a:endParaRPr>
          </a:p>
          <a:p>
            <a:pPr marL="0" indent="0" algn="l">
              <a:buNone/>
              <a:defRPr/>
            </a:pPr>
            <a:r>
              <a:rPr lang="fr-FR" sz="1400" b="0" dirty="0"/>
              <a:t>Ces documents sont le point de départ de toute proposition pédagogique. </a:t>
            </a:r>
          </a:p>
          <a:p>
            <a:pPr marL="0" indent="0" algn="l">
              <a:buNone/>
              <a:defRPr/>
            </a:pPr>
            <a:endParaRPr lang="fr-FR" sz="1400" b="0" dirty="0"/>
          </a:p>
          <a:p>
            <a:pPr marL="0" indent="0" algn="l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r>
              <a:rPr lang="fr-FR" sz="1400" dirty="0"/>
              <a:t> </a:t>
            </a:r>
            <a:endParaRPr lang="fr-FR" sz="1400" u="sng" dirty="0"/>
          </a:p>
        </p:txBody>
      </p:sp>
    </p:spTree>
    <p:extLst>
      <p:ext uri="{BB962C8B-B14F-4D97-AF65-F5344CB8AC3E}">
        <p14:creationId xmlns:p14="http://schemas.microsoft.com/office/powerpoint/2010/main" val="2684862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06AF7-1E7E-77AB-6076-25493EE1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F26B48-2511-5156-F81E-501C343F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D78B57-688F-6058-A028-089DB855B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1C93D26-BC2A-C0CD-603E-F902511C1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28" y="843558"/>
            <a:ext cx="8460471" cy="4032448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fr-FR" sz="1400" u="sng" dirty="0"/>
              <a:t>Les repères pour la formation.  </a:t>
            </a:r>
          </a:p>
          <a:p>
            <a:pPr marL="0" indent="0" algn="l">
              <a:buNone/>
              <a:defRPr/>
            </a:pPr>
            <a:r>
              <a:rPr lang="fr-FR" sz="1400" b="0" dirty="0"/>
              <a:t>Des guides riches en contenus pédagogique que chaque équipe pédagogique doit s’approprier. Dans celui du BTS, plus de 40 situations professionnelles sont proposées.  </a:t>
            </a:r>
          </a:p>
          <a:p>
            <a:pPr marL="0" indent="0" algn="l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endParaRPr lang="fr-FR" sz="1400" dirty="0"/>
          </a:p>
          <a:p>
            <a:pPr marL="0" indent="0" algn="just">
              <a:buNone/>
              <a:defRPr/>
            </a:pPr>
            <a:r>
              <a:rPr lang="fr-FR" sz="1400" u="sng" dirty="0"/>
              <a:t>Le Réseau National de Ressources STI (RNR).</a:t>
            </a:r>
          </a:p>
          <a:p>
            <a:pPr marL="0" indent="0" algn="just">
              <a:buNone/>
              <a:defRPr/>
            </a:pPr>
            <a:r>
              <a:rPr lang="fr-FR" sz="1400" b="0" dirty="0"/>
              <a:t>Un lieu de partage d’activités pédagogiques enrichi chaque année de nouvelles propositions.</a:t>
            </a:r>
          </a:p>
          <a:p>
            <a:pPr marL="0" indent="0" algn="just">
              <a:buNone/>
              <a:defRPr/>
            </a:pPr>
            <a:endParaRPr lang="fr-FR" sz="1400" b="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969" y="1784306"/>
            <a:ext cx="2088000" cy="15477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779662"/>
            <a:ext cx="2088000" cy="15631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9362" y="1795621"/>
            <a:ext cx="2160000" cy="154715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8434" y="1765126"/>
            <a:ext cx="2088000" cy="157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36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06AF7-1E7E-77AB-6076-25493EE1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F26B48-2511-5156-F81E-501C343F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D78B57-688F-6058-A028-089DB855B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1C93D26-BC2A-C0CD-603E-F902511C1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28" y="843558"/>
            <a:ext cx="8460471" cy="4032448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fr-FR" sz="1400" u="sng" dirty="0"/>
              <a:t>Exemple de coloration dans le cadre de l’École des réseaux.  </a:t>
            </a:r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0" indent="0" algn="just">
              <a:buNone/>
              <a:defRPr/>
            </a:pPr>
            <a:r>
              <a:rPr lang="fr-FR" sz="1400" b="0" dirty="0"/>
              <a:t>La rentrée scolaire 2023 marque le début de la coloration du Bac Pro MELEC</a:t>
            </a:r>
          </a:p>
          <a:p>
            <a:pPr marL="0" indent="0" algn="just">
              <a:buNone/>
              <a:defRPr/>
            </a:pPr>
            <a:endParaRPr lang="fr-FR" sz="1400" b="0" dirty="0"/>
          </a:p>
          <a:p>
            <a:pPr marL="128588" indent="-128588" algn="just">
              <a:buFont typeface="Arial" panose="020B0604020202020204" pitchFamily="34" charset="0"/>
              <a:buChar char="•"/>
            </a:pPr>
            <a:r>
              <a:rPr lang="fr-FR" sz="1400" b="0" dirty="0">
                <a:solidFill>
                  <a:schemeClr val="tx2"/>
                </a:solidFill>
              </a:rPr>
              <a:t>49 lycées </a:t>
            </a:r>
            <a:r>
              <a:rPr lang="fr-FR" sz="1400" b="0" dirty="0"/>
              <a:t>engagés dans le projet des Écoles des réseaux pour la transition énergétique sur la filière du bac pro MELEC</a:t>
            </a:r>
          </a:p>
          <a:p>
            <a:pPr marL="128588" indent="-128588" algn="just">
              <a:buFont typeface="Arial" panose="020B0604020202020204" pitchFamily="34" charset="0"/>
              <a:buChar char="•"/>
            </a:pPr>
            <a:endParaRPr lang="fr-FR" sz="1400" b="0" dirty="0"/>
          </a:p>
          <a:p>
            <a:pPr marL="128588" indent="-128588" algn="just">
              <a:buFont typeface="Arial" panose="020B0604020202020204" pitchFamily="34" charset="0"/>
              <a:buChar char="•"/>
            </a:pPr>
            <a:r>
              <a:rPr lang="fr-FR" sz="1400" b="0" dirty="0"/>
              <a:t>Des inaugurations et signatures des conventions de partenariat qui génèrent de </a:t>
            </a:r>
            <a:r>
              <a:rPr lang="fr-FR" sz="1400" b="0" dirty="0">
                <a:solidFill>
                  <a:schemeClr val="tx2"/>
                </a:solidFill>
              </a:rPr>
              <a:t>nombreuses retombées médiatiques positives sur les lycées professionnels</a:t>
            </a:r>
          </a:p>
          <a:p>
            <a:pPr marL="128588" indent="-128588" algn="just">
              <a:buFont typeface="Arial" panose="020B0604020202020204" pitchFamily="34" charset="0"/>
              <a:buChar char="•"/>
            </a:pPr>
            <a:endParaRPr lang="fr-FR" sz="1400" b="0" dirty="0"/>
          </a:p>
          <a:p>
            <a:pPr marL="128588" indent="-128588" algn="just">
              <a:buFont typeface="Arial" panose="020B0604020202020204" pitchFamily="34" charset="0"/>
              <a:buChar char="•"/>
            </a:pPr>
            <a:r>
              <a:rPr lang="fr-FR" sz="1400" b="0" dirty="0"/>
              <a:t>L’approfondissement des contenus pédagogiques avec les inspecteurs de l’éducation nationale en cours ; rédaction de 4 scénarii pédagogiques.</a:t>
            </a:r>
            <a:endParaRPr lang="fr-FR" sz="1400" b="0" dirty="0">
              <a:solidFill>
                <a:schemeClr val="tx2"/>
              </a:solidFill>
            </a:endParaRPr>
          </a:p>
          <a:p>
            <a:pPr marL="128588" indent="-128588" algn="just">
              <a:buFont typeface="Arial" panose="020B0604020202020204" pitchFamily="34" charset="0"/>
              <a:buChar char="•"/>
            </a:pPr>
            <a:endParaRPr lang="fr-FR" sz="1400" b="0" dirty="0"/>
          </a:p>
          <a:p>
            <a:pPr marL="128588" indent="-128588" algn="just">
              <a:buFont typeface="Arial" panose="020B0604020202020204" pitchFamily="34" charset="0"/>
              <a:buChar char="•"/>
            </a:pPr>
            <a:r>
              <a:rPr lang="fr-FR" sz="1400" b="0" dirty="0"/>
              <a:t>Cette mise en place a été rendue possible grâce à </a:t>
            </a:r>
            <a:r>
              <a:rPr lang="fr-FR" sz="1400" b="0" dirty="0">
                <a:solidFill>
                  <a:schemeClr val="tx2"/>
                </a:solidFill>
              </a:rPr>
              <a:t>l’implication forte des IEN, des proviseurs et des chefs de projet coloration en direction régionale d’Enedis.</a:t>
            </a:r>
          </a:p>
          <a:p>
            <a:pPr marL="128588" indent="-128588" algn="just">
              <a:buFont typeface="Arial" panose="020B0604020202020204" pitchFamily="34" charset="0"/>
              <a:buChar char="•"/>
            </a:pPr>
            <a:endParaRPr lang="fr-FR" sz="1400" b="0" dirty="0">
              <a:solidFill>
                <a:schemeClr val="tx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8588" indent="-128588" algn="just">
              <a:buFont typeface="Arial" panose="020B0604020202020204" pitchFamily="34" charset="0"/>
              <a:buChar char="•"/>
            </a:pPr>
            <a:r>
              <a:rPr lang="fr-FR" sz="1400" b="0" dirty="0">
                <a:solidFill>
                  <a:srgbClr val="1423DC">
                    <a:lumMod val="75000"/>
                  </a:srgb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Expérimentation des professeurs associés en LP dans cinq académies définies par la DGRH de l’EN </a:t>
            </a:r>
            <a:endParaRPr lang="fr-FR" sz="1400" b="0" dirty="0"/>
          </a:p>
        </p:txBody>
      </p:sp>
    </p:spTree>
    <p:extLst>
      <p:ext uri="{BB962C8B-B14F-4D97-AF65-F5344CB8AC3E}">
        <p14:creationId xmlns:p14="http://schemas.microsoft.com/office/powerpoint/2010/main" val="3301996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06AF7-1E7E-77AB-6076-25493EE1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F26B48-2511-5156-F81E-501C343F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D78B57-688F-6058-A028-089DB855B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1C93D26-BC2A-C0CD-603E-F902511C1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28" y="843558"/>
            <a:ext cx="8460471" cy="4032448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fr-FR" sz="1400" u="sng" dirty="0"/>
              <a:t>Exemple de coloration dans le cadre de l’École des réseaux.  </a:t>
            </a:r>
          </a:p>
          <a:p>
            <a:pPr marL="0" indent="0" algn="just">
              <a:buNone/>
              <a:defRPr/>
            </a:pPr>
            <a:endParaRPr lang="fr-FR" sz="1400" b="0" dirty="0"/>
          </a:p>
        </p:txBody>
      </p:sp>
      <p:sp>
        <p:nvSpPr>
          <p:cNvPr id="10" name="ZoneTexte 9"/>
          <p:cNvSpPr txBox="1"/>
          <p:nvPr/>
        </p:nvSpPr>
        <p:spPr>
          <a:xfrm>
            <a:off x="251520" y="2867853"/>
            <a:ext cx="8609443" cy="1899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fr-FR" sz="1200" dirty="0"/>
              <a:t>Groupe de travail constitué de deux IA-IPR de la filière STI, deux professeurs de BTS électrotechnique, un de STI et un de </a:t>
            </a:r>
            <a:r>
              <a:rPr lang="fr-FR" sz="1200" dirty="0" err="1"/>
              <a:t>Phy-Ch</a:t>
            </a:r>
            <a:r>
              <a:rPr lang="fr-FR" sz="1200" dirty="0"/>
              <a:t> 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fr-FR" sz="1200" dirty="0"/>
              <a:t>L’objectif de ce collectif :</a:t>
            </a:r>
          </a:p>
          <a:p>
            <a:pPr marL="742950" lvl="1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fr-FR" sz="1050" b="1" dirty="0"/>
              <a:t>rendre opérationnels les travaux menés par les représentants métiers afin d’en faire des scénarios de contextualisation pour la coloration du BTS électrotechnique.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fr-FR" sz="1050" b="1" dirty="0"/>
              <a:t>produire pour septembre, un document d’accompagnement à la mise en œuvre pédagogique de la coloration Écoles des réseaux du BTS électrotechnique décliné sur 3 spécialisations</a:t>
            </a:r>
          </a:p>
          <a:p>
            <a:pPr>
              <a:lnSpc>
                <a:spcPct val="114000"/>
              </a:lnSpc>
            </a:pPr>
            <a:r>
              <a:rPr lang="fr-FR" sz="1200" b="1" kern="0" cap="all" dirty="0">
                <a:solidFill>
                  <a:srgbClr val="1423DC"/>
                </a:solidFill>
                <a:latin typeface="Enedis"/>
              </a:rPr>
              <a:t>Objectif école des réseaux </a:t>
            </a:r>
            <a:r>
              <a:rPr lang="fr-FR" sz="1400" b="1" kern="0" cap="all" dirty="0">
                <a:solidFill>
                  <a:srgbClr val="1423DC"/>
                </a:solidFill>
                <a:latin typeface="Enedis"/>
              </a:rPr>
              <a:t>: </a:t>
            </a:r>
            <a:r>
              <a:rPr lang="fr-FR" sz="1100" kern="0" dirty="0">
                <a:solidFill>
                  <a:srgbClr val="1423DC"/>
                </a:solidFill>
                <a:latin typeface="Enedis"/>
              </a:rPr>
              <a:t>déployer la coloration des BTS pour les métiers cibles </a:t>
            </a:r>
          </a:p>
          <a:p>
            <a:pPr lvl="2" algn="just">
              <a:lnSpc>
                <a:spcPct val="114000"/>
              </a:lnSpc>
            </a:pPr>
            <a:r>
              <a:rPr lang="fr-FR" sz="1200" dirty="0"/>
              <a:t>30 classes dès la rentrée 2024, puis 60 à la rentrée 2025 et 90 en 2026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499466" y="1602370"/>
            <a:ext cx="8203956" cy="1127975"/>
            <a:chOff x="269213" y="3908504"/>
            <a:chExt cx="11607633" cy="1116001"/>
          </a:xfrm>
        </p:grpSpPr>
        <p:sp>
          <p:nvSpPr>
            <p:cNvPr id="12" name="Rectangle 11"/>
            <p:cNvSpPr/>
            <p:nvPr/>
          </p:nvSpPr>
          <p:spPr>
            <a:xfrm>
              <a:off x="8066847" y="3908505"/>
              <a:ext cx="3809999" cy="11160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fr-FR" sz="1200" kern="0" dirty="0">
                  <a:solidFill>
                    <a:prstClr val="black"/>
                  </a:solidFill>
                  <a:latin typeface="Public Sans Light"/>
                </a:rPr>
                <a:t>Spécialisation : </a:t>
              </a:r>
            </a:p>
            <a:p>
              <a:pPr algn="ctr">
                <a:defRPr/>
              </a:pPr>
              <a:r>
                <a:rPr lang="fr-FR" sz="1200" b="1" kern="0" dirty="0">
                  <a:solidFill>
                    <a:srgbClr val="4BC3C3"/>
                  </a:solidFill>
                  <a:latin typeface="Public Sans Light"/>
                </a:rPr>
                <a:t>assistant chargé d’affaires / chargé de projet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68030" y="3908505"/>
              <a:ext cx="3809999" cy="1116000"/>
            </a:xfrm>
            <a:prstGeom prst="rect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fr-FR" sz="1200" kern="0" dirty="0">
                  <a:solidFill>
                    <a:prstClr val="black"/>
                  </a:solidFill>
                  <a:latin typeface="Public Sans Light"/>
                </a:rPr>
                <a:t>Spécialisation : </a:t>
              </a:r>
            </a:p>
            <a:p>
              <a:pPr algn="ctr">
                <a:defRPr/>
              </a:pPr>
              <a:r>
                <a:rPr lang="fr-FR" sz="1200" b="1" kern="0" dirty="0">
                  <a:solidFill>
                    <a:srgbClr val="4BC3C3"/>
                  </a:solidFill>
                  <a:latin typeface="Public Sans Light"/>
                </a:rPr>
                <a:t>chef de chantiers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69213" y="3908504"/>
              <a:ext cx="3809999" cy="1116000"/>
            </a:xfrm>
            <a:prstGeom prst="rect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fr-FR" sz="1200" kern="0" dirty="0">
                  <a:solidFill>
                    <a:prstClr val="black"/>
                  </a:solidFill>
                  <a:latin typeface="Public Sans Light"/>
                </a:rPr>
                <a:t>Spécialisation :</a:t>
              </a:r>
            </a:p>
            <a:p>
              <a:pPr algn="ctr">
                <a:defRPr/>
              </a:pPr>
              <a:r>
                <a:rPr lang="fr-FR" sz="1200" b="1" kern="0" dirty="0">
                  <a:solidFill>
                    <a:srgbClr val="4BC3C3"/>
                  </a:solidFill>
                  <a:latin typeface="Public Sans Light"/>
                </a:rPr>
                <a:t>techniciens postes sources / techniciens d’exploitation /</a:t>
              </a:r>
            </a:p>
            <a:p>
              <a:pPr algn="ctr">
                <a:defRPr/>
              </a:pPr>
              <a:r>
                <a:rPr lang="fr-FR" sz="1200" kern="0" dirty="0">
                  <a:solidFill>
                    <a:prstClr val="black"/>
                  </a:solidFill>
                  <a:latin typeface="Public Sans Light"/>
                </a:rPr>
                <a:t> </a:t>
              </a:r>
              <a:r>
                <a:rPr lang="fr-FR" sz="1200" b="1" kern="0" dirty="0">
                  <a:solidFill>
                    <a:srgbClr val="4BC3C3"/>
                  </a:solidFill>
                  <a:latin typeface="Public Sans Light"/>
                </a:rPr>
                <a:t>techniciens de maintenance spécialisé </a:t>
              </a: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499467" y="1234956"/>
            <a:ext cx="8203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fr-FR" sz="1600" b="1" kern="0" cap="all" dirty="0">
                <a:solidFill>
                  <a:srgbClr val="0000CC"/>
                </a:solidFill>
                <a:latin typeface="Enedis"/>
              </a:rPr>
              <a:t>A</a:t>
            </a:r>
            <a:r>
              <a:rPr lang="fr-FR" sz="1200" b="1" kern="0" cap="all" dirty="0">
                <a:solidFill>
                  <a:srgbClr val="1423DC"/>
                </a:solidFill>
                <a:latin typeface="Enedis"/>
              </a:rPr>
              <a:t>RCHITECTURE DU TRAVAIL : </a:t>
            </a:r>
            <a:r>
              <a:rPr lang="fr-FR" sz="1100" b="1" kern="0" cap="all" dirty="0">
                <a:solidFill>
                  <a:srgbClr val="1423DC"/>
                </a:solidFill>
                <a:latin typeface="Enedis"/>
              </a:rPr>
              <a:t>3 colorations du BTS électrotechnique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2555729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06AF7-1E7E-77AB-6076-25493EE1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F26B48-2511-5156-F81E-501C343F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D78B57-688F-6058-A028-089DB855B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1C93D26-BC2A-C0CD-603E-F902511C1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28" y="843558"/>
            <a:ext cx="8460471" cy="4032448"/>
          </a:xfrm>
        </p:spPr>
        <p:txBody>
          <a:bodyPr/>
          <a:lstStyle/>
          <a:p>
            <a:pPr marL="0" indent="0" algn="l">
              <a:buNone/>
              <a:defRPr/>
            </a:pPr>
            <a:r>
              <a:rPr lang="fr-FR" sz="1400" u="sng" dirty="0"/>
              <a:t>Une architecture commune qui :</a:t>
            </a:r>
          </a:p>
          <a:p>
            <a:pPr marL="0" indent="0" algn="l">
              <a:buNone/>
              <a:defRPr/>
            </a:pPr>
            <a:endParaRPr lang="fr-FR" sz="1400" u="sng" dirty="0"/>
          </a:p>
          <a:p>
            <a:pPr marL="465750" lvl="1" indent="-285750" algn="l">
              <a:buFont typeface="Arial" panose="020B0604020202020204" pitchFamily="34" charset="0"/>
              <a:buChar char="•"/>
              <a:defRPr/>
            </a:pPr>
            <a:r>
              <a:rPr lang="fr-FR" sz="1300" dirty="0"/>
              <a:t>Donne une grande lisibilité à la filière</a:t>
            </a:r>
          </a:p>
          <a:p>
            <a:pPr marL="465750" lvl="1" indent="-285750" algn="l">
              <a:buFont typeface="Arial" panose="020B0604020202020204" pitchFamily="34" charset="0"/>
              <a:buChar char="•"/>
              <a:defRPr/>
            </a:pPr>
            <a:endParaRPr lang="fr-FR" sz="1300" dirty="0"/>
          </a:p>
          <a:p>
            <a:pPr marL="465750" lvl="1" indent="-285750" algn="l">
              <a:buFont typeface="Arial" panose="020B0604020202020204" pitchFamily="34" charset="0"/>
              <a:buChar char="•"/>
              <a:defRPr/>
            </a:pPr>
            <a:r>
              <a:rPr lang="fr-FR" sz="1300" dirty="0"/>
              <a:t>Facilite les collaborations entre équipes pédagogiques (Chantiers, préparation poursuites d’études, etc.)</a:t>
            </a:r>
          </a:p>
          <a:p>
            <a:pPr marL="465750" lvl="1" indent="-285750" algn="l">
              <a:buFont typeface="Arial" panose="020B0604020202020204" pitchFamily="34" charset="0"/>
              <a:buChar char="•"/>
              <a:defRPr/>
            </a:pPr>
            <a:endParaRPr lang="fr-FR" sz="1300" dirty="0"/>
          </a:p>
          <a:p>
            <a:pPr marL="465750" lvl="1" indent="-285750" algn="l">
              <a:buFont typeface="Arial" panose="020B0604020202020204" pitchFamily="34" charset="0"/>
              <a:buChar char="•"/>
              <a:defRPr/>
            </a:pPr>
            <a:r>
              <a:rPr lang="fr-FR" sz="1300" dirty="0"/>
              <a:t>Facilite les poursuites d’études</a:t>
            </a:r>
          </a:p>
          <a:p>
            <a:pPr marL="465750" lvl="1" indent="-285750" algn="l">
              <a:buFont typeface="Arial" panose="020B0604020202020204" pitchFamily="34" charset="0"/>
              <a:buChar char="•"/>
              <a:defRPr/>
            </a:pPr>
            <a:endParaRPr lang="fr-FR" sz="1300" dirty="0"/>
          </a:p>
          <a:p>
            <a:pPr marL="465750" lvl="1" indent="-285750" algn="l">
              <a:buFont typeface="Arial" panose="020B0604020202020204" pitchFamily="34" charset="0"/>
              <a:buChar char="•"/>
              <a:defRPr/>
            </a:pPr>
            <a:r>
              <a:rPr lang="fr-FR" sz="1300" dirty="0"/>
              <a:t>Facilite la mise en œuvre des technologies nouvelles qui apparaissent sur le marché pour ainsi développer une formation toujours en phase avec la réalité professionnelle</a:t>
            </a:r>
          </a:p>
          <a:p>
            <a:pPr marL="465750" lvl="1" indent="-285750" algn="l">
              <a:buFont typeface="Arial" panose="020B0604020202020204" pitchFamily="34" charset="0"/>
              <a:buChar char="•"/>
              <a:defRPr/>
            </a:pPr>
            <a:endParaRPr lang="fr-FR" sz="1400" u="sng" dirty="0"/>
          </a:p>
          <a:p>
            <a:pPr marL="0" indent="0" algn="l">
              <a:buNone/>
              <a:defRPr/>
            </a:pPr>
            <a:endParaRPr lang="fr-FR" sz="1400" u="sng" dirty="0"/>
          </a:p>
          <a:p>
            <a:pPr marL="0" indent="0" algn="l">
              <a:buNone/>
              <a:defRPr/>
            </a:pPr>
            <a:endParaRPr lang="fr-FR" sz="1400" b="0" dirty="0"/>
          </a:p>
        </p:txBody>
      </p:sp>
    </p:spTree>
    <p:extLst>
      <p:ext uri="{BB962C8B-B14F-4D97-AF65-F5344CB8AC3E}">
        <p14:creationId xmlns:p14="http://schemas.microsoft.com/office/powerpoint/2010/main" val="519526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4">
            <a:extLst>
              <a:ext uri="{FF2B5EF4-FFF2-40B4-BE49-F238E27FC236}">
                <a16:creationId xmlns:a16="http://schemas.microsoft.com/office/drawing/2014/main" id="{D670A02E-8D09-7830-B3C9-D4BE8C840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pic>
        <p:nvPicPr>
          <p:cNvPr id="9" name="Picture Placeholder 8" descr="A group of people embling puzzle pieces&#10;&#10;Description automatically generated">
            <a:extLst>
              <a:ext uri="{FF2B5EF4-FFF2-40B4-BE49-F238E27FC236}">
                <a16:creationId xmlns:a16="http://schemas.microsoft.com/office/drawing/2014/main" id="{4094020F-5933-6D86-F0DD-02E5FB9AC9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160" b="7160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4B6D2-471B-9CE0-02C7-8BF02BD6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555C3C-1976-C03B-CDFB-E17BCF8397A5}"/>
              </a:ext>
            </a:extLst>
          </p:cNvPr>
          <p:cNvSpPr/>
          <p:nvPr/>
        </p:nvSpPr>
        <p:spPr>
          <a:xfrm>
            <a:off x="0" y="483518"/>
            <a:ext cx="9143997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4AEDD-8F59-8D34-5F60-B2890B0DDCB1}"/>
              </a:ext>
            </a:extLst>
          </p:cNvPr>
          <p:cNvSpPr txBox="1"/>
          <p:nvPr/>
        </p:nvSpPr>
        <p:spPr>
          <a:xfrm>
            <a:off x="-2" y="731440"/>
            <a:ext cx="91439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FR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RESTITUTION DES TABLES RONDES</a:t>
            </a:r>
          </a:p>
        </p:txBody>
      </p:sp>
    </p:spTree>
    <p:extLst>
      <p:ext uri="{BB962C8B-B14F-4D97-AF65-F5344CB8AC3E}">
        <p14:creationId xmlns:p14="http://schemas.microsoft.com/office/powerpoint/2010/main" val="485758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37E3DB-C4DD-B511-4F33-A10ED0190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93D26-BC2A-C0CD-603E-F902511C1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28" y="843558"/>
            <a:ext cx="8460471" cy="403244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hlinkClick r:id="rId2"/>
              </a:rPr>
              <a:t>https://nuagedemots.co/</a:t>
            </a:r>
            <a:r>
              <a:rPr lang="fr-FR" sz="1400" dirty="0"/>
              <a:t>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1" dirty="0"/>
              <a:t>Thématique 1 : Comment l’éducation nationale et les entreprises peuvent-elles mieux travailler ensemble ? </a:t>
            </a:r>
            <a:endParaRPr lang="fr-FR" sz="1200" b="0" dirty="0"/>
          </a:p>
        </p:txBody>
      </p:sp>
      <p:pic>
        <p:nvPicPr>
          <p:cNvPr id="8" name="Image 4">
            <a:extLst>
              <a:ext uri="{FF2B5EF4-FFF2-40B4-BE49-F238E27FC236}">
                <a16:creationId xmlns:a16="http://schemas.microsoft.com/office/drawing/2014/main" id="{B94B4269-2CBD-999E-1FD1-CE68A283E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pic>
        <p:nvPicPr>
          <p:cNvPr id="7" name="Picture 6" descr="Blue and white text on a black background&#10;&#10;Description automatically generated">
            <a:extLst>
              <a:ext uri="{FF2B5EF4-FFF2-40B4-BE49-F238E27FC236}">
                <a16:creationId xmlns:a16="http://schemas.microsoft.com/office/drawing/2014/main" id="{C6DF05CA-4C59-7432-E462-9917F5491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63" y="916682"/>
            <a:ext cx="7772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49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37E3DB-C4DD-B511-4F33-A10ED0190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93D26-BC2A-C0CD-603E-F902511C1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28" y="843558"/>
            <a:ext cx="8460471" cy="403244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hlinkClick r:id="rId2"/>
              </a:rPr>
              <a:t>https://nuagedemots.co/</a:t>
            </a:r>
            <a:r>
              <a:rPr lang="fr-FR" sz="1400" dirty="0"/>
              <a:t>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1" dirty="0"/>
              <a:t>Thématique 2 : Comment développer la formation des professeurs en entreprise pour permettre aux enseignants d’être informés de l’avancée des dernières innovations technologiques ? </a:t>
            </a:r>
            <a:endParaRPr lang="fr-FR" sz="1200" b="0" dirty="0"/>
          </a:p>
        </p:txBody>
      </p:sp>
      <p:pic>
        <p:nvPicPr>
          <p:cNvPr id="8" name="Image 4">
            <a:extLst>
              <a:ext uri="{FF2B5EF4-FFF2-40B4-BE49-F238E27FC236}">
                <a16:creationId xmlns:a16="http://schemas.microsoft.com/office/drawing/2014/main" id="{A00A9BA9-27BA-5E5B-69E7-5C0DBB60B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pic>
        <p:nvPicPr>
          <p:cNvPr id="7" name="Picture 6" descr="A close-up of words&#10;&#10;Description automatically generated">
            <a:extLst>
              <a:ext uri="{FF2B5EF4-FFF2-40B4-BE49-F238E27FC236}">
                <a16:creationId xmlns:a16="http://schemas.microsoft.com/office/drawing/2014/main" id="{7273941F-6974-C2C2-2DCA-7EF93872D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228243"/>
            <a:ext cx="7772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57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37E3DB-C4DD-B511-4F33-A10ED0190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93D26-BC2A-C0CD-603E-F902511C1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28" y="843558"/>
            <a:ext cx="8460471" cy="403244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hlinkClick r:id="rId2"/>
              </a:rPr>
              <a:t>https://nuagedemots.co/</a:t>
            </a:r>
            <a:r>
              <a:rPr lang="fr-FR" sz="1400" dirty="0"/>
              <a:t>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1" dirty="0"/>
              <a:t>Thématique 3 : Comment orienter les formations dans l’éducation nationale pour les adapter aux besoins spécifiques des entreprises (attendus en termes de savoirs et de savoir-être) ? </a:t>
            </a:r>
          </a:p>
        </p:txBody>
      </p:sp>
      <p:pic>
        <p:nvPicPr>
          <p:cNvPr id="8" name="Image 4">
            <a:extLst>
              <a:ext uri="{FF2B5EF4-FFF2-40B4-BE49-F238E27FC236}">
                <a16:creationId xmlns:a16="http://schemas.microsoft.com/office/drawing/2014/main" id="{6AD9BA26-E429-B429-5BDE-ABA2E5291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pic>
        <p:nvPicPr>
          <p:cNvPr id="7" name="Picture 6" descr="A close-up of words&#10;&#10;Description automatically generated">
            <a:extLst>
              <a:ext uri="{FF2B5EF4-FFF2-40B4-BE49-F238E27FC236}">
                <a16:creationId xmlns:a16="http://schemas.microsoft.com/office/drawing/2014/main" id="{79375547-F23C-3FB2-C979-A39566569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123553"/>
            <a:ext cx="7772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39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1F032-BD96-831D-765F-BA03CCE8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4">
            <a:extLst>
              <a:ext uri="{FF2B5EF4-FFF2-40B4-BE49-F238E27FC236}">
                <a16:creationId xmlns:a16="http://schemas.microsoft.com/office/drawing/2014/main" id="{14FCEE50-399C-552D-2369-06CB76172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19D009F-00D8-57EC-D724-EC559EFFE5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29E611-0DAD-E528-DFD4-0D3F810F3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1087250"/>
            <a:ext cx="8424000" cy="4046400"/>
          </a:xfrm>
        </p:spPr>
        <p:txBody>
          <a:bodyPr/>
          <a:lstStyle/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E2329-A248-464F-DC4A-3E3B2BA74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026" name="Picture 2" descr="Lignes hautes tensions ">
            <a:extLst>
              <a:ext uri="{FF2B5EF4-FFF2-40B4-BE49-F238E27FC236}">
                <a16:creationId xmlns:a16="http://schemas.microsoft.com/office/drawing/2014/main" id="{AE41DF43-46A7-A737-FA7B-ABE2C8529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1255"/>
            <a:ext cx="9144000" cy="44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C36900-99CB-8D6E-0CE0-DCDACBDD038E}"/>
              </a:ext>
            </a:extLst>
          </p:cNvPr>
          <p:cNvSpPr/>
          <p:nvPr/>
        </p:nvSpPr>
        <p:spPr>
          <a:xfrm>
            <a:off x="0" y="3363838"/>
            <a:ext cx="9143997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53A01E-0CEB-2EC2-3D6F-C8C6BAE9A57E}"/>
              </a:ext>
            </a:extLst>
          </p:cNvPr>
          <p:cNvSpPr txBox="1"/>
          <p:nvPr/>
        </p:nvSpPr>
        <p:spPr>
          <a:xfrm>
            <a:off x="-2" y="3611760"/>
            <a:ext cx="91439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FR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LES CHIFFRES CLE DE LA FILIERE ELECTROTECHNIQUE</a:t>
            </a:r>
          </a:p>
        </p:txBody>
      </p:sp>
    </p:spTree>
    <p:extLst>
      <p:ext uri="{BB962C8B-B14F-4D97-AF65-F5344CB8AC3E}">
        <p14:creationId xmlns:p14="http://schemas.microsoft.com/office/powerpoint/2010/main" val="4092216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79179-FEA1-C772-A6E9-6AD23F836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647E-2DE2-6A03-BBE2-42E8C033A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900000"/>
            <a:ext cx="5292121" cy="720000"/>
          </a:xfrm>
        </p:spPr>
        <p:txBody>
          <a:bodyPr/>
          <a:lstStyle/>
          <a:p>
            <a:r>
              <a:rPr lang="en-FR" dirty="0"/>
              <a:t>Un besoin en emplois croissant porté par les enjeux de la transition énergétique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57C36F-B5D5-32AC-7A67-7F66C252F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8D00BF-1AA3-8EC4-59F7-FE6CBE090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FEAB46-4269-A5D9-AD93-47451BBBB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718" y="57804"/>
            <a:ext cx="1497236" cy="842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AF9777-D2F0-7547-A3DA-340AF1FD1C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498" b="64000"/>
          <a:stretch/>
        </p:blipFill>
        <p:spPr>
          <a:xfrm>
            <a:off x="0" y="3941323"/>
            <a:ext cx="9144000" cy="9516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2D3C98-8C55-8F69-7F82-C624DEBB431E}"/>
              </a:ext>
            </a:extLst>
          </p:cNvPr>
          <p:cNvSpPr txBox="1"/>
          <p:nvPr/>
        </p:nvSpPr>
        <p:spPr>
          <a:xfrm>
            <a:off x="359627" y="2213488"/>
            <a:ext cx="51544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Une filière qui emploie en 2020 près de 600 000 personnes…</a:t>
            </a:r>
          </a:p>
          <a:p>
            <a:endParaRPr lang="en-FR" dirty="0"/>
          </a:p>
          <a:p>
            <a:r>
              <a:rPr lang="en-FR" dirty="0"/>
              <a:t>… et dont les perspectives d’emploi sont importantes :</a:t>
            </a:r>
          </a:p>
        </p:txBody>
      </p:sp>
      <p:pic>
        <p:nvPicPr>
          <p:cNvPr id="9" name="Picture 8" descr="A diagram of a company&#10;&#10;Description automatically generated with medium confidence">
            <a:extLst>
              <a:ext uri="{FF2B5EF4-FFF2-40B4-BE49-F238E27FC236}">
                <a16:creationId xmlns:a16="http://schemas.microsoft.com/office/drawing/2014/main" id="{6AF010EF-5A86-D1CE-A9D0-920C17E50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987299"/>
            <a:ext cx="2910736" cy="285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52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23B29-7324-2649-9723-D12349E77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B4D70-3132-8C7F-CD5F-EE7D6D090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71550"/>
            <a:ext cx="8604489" cy="720000"/>
          </a:xfrm>
        </p:spPr>
        <p:txBody>
          <a:bodyPr/>
          <a:lstStyle/>
          <a:p>
            <a:r>
              <a:rPr lang="en-FR" dirty="0"/>
              <a:t>Une offre de formation diversifiée du CAP au Bac+2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E578E7-FDC9-7812-634D-35D377CDC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2193C3-CD04-58D5-0564-6DC726972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48" y="-92546"/>
            <a:ext cx="907244" cy="907244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AB88A83-36F5-AA09-4642-D3A5ADCDAE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6308127"/>
              </p:ext>
            </p:extLst>
          </p:nvPr>
        </p:nvGraphicFramePr>
        <p:xfrm>
          <a:off x="2816878" y="1394764"/>
          <a:ext cx="4590256" cy="3473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5E0A9F1-2806-9F6E-7F40-D86924397423}"/>
              </a:ext>
            </a:extLst>
          </p:cNvPr>
          <p:cNvSpPr txBox="1"/>
          <p:nvPr/>
        </p:nvSpPr>
        <p:spPr>
          <a:xfrm>
            <a:off x="6351145" y="2024298"/>
            <a:ext cx="1757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CAP électricien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69C7BA-C5AB-A002-A29B-7F326F1B4BF6}"/>
              </a:ext>
            </a:extLst>
          </p:cNvPr>
          <p:cNvSpPr txBox="1"/>
          <p:nvPr/>
        </p:nvSpPr>
        <p:spPr>
          <a:xfrm>
            <a:off x="4179699" y="465069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Bac Pro MELEC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2B4191-0B65-EE46-C4AB-01BC15002912}"/>
              </a:ext>
            </a:extLst>
          </p:cNvPr>
          <p:cNvSpPr txBox="1"/>
          <p:nvPr/>
        </p:nvSpPr>
        <p:spPr>
          <a:xfrm>
            <a:off x="2150550" y="1548871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BTS électrotechnique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2AFC7D-4CFD-0A43-DAB9-638B06DFC9C4}"/>
              </a:ext>
            </a:extLst>
          </p:cNvPr>
          <p:cNvSpPr txBox="1"/>
          <p:nvPr/>
        </p:nvSpPr>
        <p:spPr>
          <a:xfrm>
            <a:off x="2021307" y="2665870"/>
            <a:ext cx="1591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BP électricien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76D798-740E-79E7-F3A9-AB41A88337E0}"/>
              </a:ext>
            </a:extLst>
          </p:cNvPr>
          <p:cNvSpPr txBox="1"/>
          <p:nvPr/>
        </p:nvSpPr>
        <p:spPr>
          <a:xfrm>
            <a:off x="1723990" y="2069634"/>
            <a:ext cx="193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MC TRE &amp; TEnR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10D754-375C-77A6-80F4-599122E621A1}"/>
              </a:ext>
            </a:extLst>
          </p:cNvPr>
          <p:cNvGrpSpPr/>
          <p:nvPr/>
        </p:nvGrpSpPr>
        <p:grpSpPr>
          <a:xfrm>
            <a:off x="251519" y="3867894"/>
            <a:ext cx="3300983" cy="1008112"/>
            <a:chOff x="251519" y="3299330"/>
            <a:chExt cx="3300983" cy="100811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95D1545-2083-7CC5-B9FE-8137091E0645}"/>
                </a:ext>
              </a:extLst>
            </p:cNvPr>
            <p:cNvSpPr/>
            <p:nvPr/>
          </p:nvSpPr>
          <p:spPr>
            <a:xfrm>
              <a:off x="251519" y="3299330"/>
              <a:ext cx="3300983" cy="100811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FR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CA9F72-69E8-2E26-C899-F55E1E2DD478}"/>
                </a:ext>
              </a:extLst>
            </p:cNvPr>
            <p:cNvSpPr txBox="1"/>
            <p:nvPr/>
          </p:nvSpPr>
          <p:spPr>
            <a:xfrm>
              <a:off x="395535" y="3480221"/>
              <a:ext cx="31569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b="1" dirty="0">
                  <a:solidFill>
                    <a:schemeClr val="bg2"/>
                  </a:solidFill>
                </a:rPr>
                <a:t>28 000+</a:t>
              </a:r>
              <a:r>
                <a:rPr lang="en-FR" dirty="0"/>
                <a:t> individus en dernière année de formation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0857162"/>
      </p:ext>
    </p:extLst>
  </p:cSld>
  <p:clrMapOvr>
    <a:masterClrMapping/>
  </p:clrMapOvr>
</p:sld>
</file>

<file path=ppt/theme/theme1.xml><?xml version="1.0" encoding="utf-8"?>
<a:theme xmlns:a="http://schemas.openxmlformats.org/drawingml/2006/main" name="OPÉRATEURS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operateurs_marianne" id="{1EB93FB9-5B2A-4444-9D92-666D34DD4FF3}" vid="{9879FAF7-A2DC-4F74-A711-29419AA131B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AB55E0CC5DA459F57F5A42893F46A005A087D358B12CA4E82A8A8BA9B8A8CF200D3544DBFAD4F664AA25DF68E6D1F0A9E00689F2856DFEDCE40890FDCED81A7DFC9005761E08C1A07DB43B3A357B10727CD5A" ma:contentTypeVersion="2" ma:contentTypeDescription="Crée un document." ma:contentTypeScope="" ma:versionID="3b2eb62d90c0b376c2b485a936e4b745">
  <xsd:schema xmlns:xsd="http://www.w3.org/2001/XMLSchema" xmlns:xs="http://www.w3.org/2001/XMLSchema" xmlns:p="http://schemas.microsoft.com/office/2006/metadata/properties" xmlns:ns2="d9b8819f-644e-4e2e-bf09-8a76532e681c" targetNamespace="http://schemas.microsoft.com/office/2006/metadata/properties" ma:root="true" ma:fieldsID="974c2ac12628b5015b2945173a957d44" ns2:_="">
    <xsd:import namespace="d9b8819f-644e-4e2e-bf09-8a76532e681c"/>
    <xsd:element name="properties">
      <xsd:complexType>
        <xsd:sequence>
          <xsd:element name="documentManagement">
            <xsd:complexType>
              <xsd:all>
                <xsd:element ref="ns2:Description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b8819f-644e-4e2e-bf09-8a76532e681c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description="Description du document" ma:internalName="Description0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 ma:readOnly="true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d9b8819f-644e-4e2e-bf09-8a76532e681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7D3793-9BAC-458C-BD96-BB8CEE1F53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b8819f-644e-4e2e-bf09-8a76532e68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BA0E59-EC97-427E-B729-C78A72CB1682}">
  <ds:schemaRefs>
    <ds:schemaRef ds:uri="http://purl.org/dc/terms/"/>
    <ds:schemaRef ds:uri="d9b8819f-644e-4e2e-bf09-8a76532e681c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A644853-58D5-4E4F-918E-447A87E436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OPÉRATEURS</Template>
  <TotalTime>754</TotalTime>
  <Words>1333</Words>
  <Application>Microsoft Macintosh PowerPoint</Application>
  <PresentationFormat>On-screen Show (16:9)</PresentationFormat>
  <Paragraphs>257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Enedis</vt:lpstr>
      <vt:lpstr>Marianne</vt:lpstr>
      <vt:lpstr>Public Sans Light</vt:lpstr>
      <vt:lpstr>OPÉRATEURS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 besoin en emplois croissant porté par les enjeux de la transition énergétique</vt:lpstr>
      <vt:lpstr>Une offre de formation diversifiée du CAP au Bac+2</vt:lpstr>
      <vt:lpstr>Flux d’individus en fin de cycle en 2022</vt:lpstr>
      <vt:lpstr>Quelques points d’attention…</vt:lpstr>
      <vt:lpstr>Données concours enseignants (CAPLP) </vt:lpstr>
      <vt:lpstr>Données concours enseignants (CAPET/Agrégation) </vt:lpstr>
      <vt:lpstr>Un enjeu majeur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Client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 format 16/9 standard sans pied de page</dc:title>
  <dc:subject>Client</dc:subject>
  <dc:creator>Microsoft Office User</dc:creator>
  <cp:lastModifiedBy>Federico BERERA</cp:lastModifiedBy>
  <cp:revision>55</cp:revision>
  <dcterms:created xsi:type="dcterms:W3CDTF">2020-08-05T13:45:51Z</dcterms:created>
  <dcterms:modified xsi:type="dcterms:W3CDTF">2024-03-13T05:46:08Z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0x010100873AB55E0CC5DA459F57F5A42893F46A005A087D358B12CA4E82A8A8BA9B8A8CF200D3544DBFAD4F664AA25DF68E6D1F0A9E00689F2856DFEDCE40890FDCED81A7DFC9005761E08C1A07DB43B3A357B10727CD5A</vt:lpwstr>
  </property>
</Properties>
</file>