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 id="2147483693" r:id="rId8"/>
    <p:sldMasterId id="2147483696" r:id="rId9"/>
    <p:sldMasterId id="2147483719" r:id="rId10"/>
    <p:sldMasterId id="2147483725" r:id="rId11"/>
  </p:sldMasterIdLst>
  <p:notesMasterIdLst>
    <p:notesMasterId r:id="rId51"/>
  </p:notesMasterIdLst>
  <p:handoutMasterIdLst>
    <p:handoutMasterId r:id="rId52"/>
  </p:handoutMasterIdLst>
  <p:sldIdLst>
    <p:sldId id="271" r:id="rId12"/>
    <p:sldId id="693" r:id="rId13"/>
    <p:sldId id="630" r:id="rId14"/>
    <p:sldId id="631" r:id="rId15"/>
    <p:sldId id="632" r:id="rId16"/>
    <p:sldId id="634" r:id="rId17"/>
    <p:sldId id="633"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10" r:id="rId31"/>
    <p:sldId id="640" r:id="rId32"/>
    <p:sldId id="646" r:id="rId33"/>
    <p:sldId id="647" r:id="rId34"/>
    <p:sldId id="652" r:id="rId35"/>
    <p:sldId id="653" r:id="rId36"/>
    <p:sldId id="654" r:id="rId37"/>
    <p:sldId id="655" r:id="rId38"/>
    <p:sldId id="656" r:id="rId39"/>
    <p:sldId id="657" r:id="rId40"/>
    <p:sldId id="658" r:id="rId41"/>
    <p:sldId id="659" r:id="rId42"/>
    <p:sldId id="660" r:id="rId43"/>
    <p:sldId id="661" r:id="rId44"/>
    <p:sldId id="662" r:id="rId45"/>
    <p:sldId id="663" r:id="rId46"/>
    <p:sldId id="664" r:id="rId47"/>
    <p:sldId id="665" r:id="rId48"/>
    <p:sldId id="666" r:id="rId49"/>
    <p:sldId id="667" r:id="rId50"/>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006831"/>
    <a:srgbClr val="22F083"/>
    <a:srgbClr val="8BF0A8"/>
    <a:srgbClr val="7BF0E9"/>
    <a:srgbClr val="B9C5A4"/>
    <a:srgbClr val="F4CEB4"/>
    <a:srgbClr val="E7A87D"/>
    <a:srgbClr val="F4B083"/>
    <a:srgbClr val="F4B4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33" autoAdjust="0"/>
    <p:restoredTop sz="95953" autoAdjust="0"/>
  </p:normalViewPr>
  <p:slideViewPr>
    <p:cSldViewPr snapToGrid="0" snapToObjects="1">
      <p:cViewPr varScale="1">
        <p:scale>
          <a:sx n="74" d="100"/>
          <a:sy n="74" d="100"/>
        </p:scale>
        <p:origin x="84" y="18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17/06/2023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17/06/2023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88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99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67207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722391" y="195486"/>
            <a:ext cx="8061608" cy="720000"/>
          </a:xfrm>
        </p:spPr>
        <p:txBody>
          <a:bodyPr/>
          <a:lstStyle>
            <a:lvl1pPr algn="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3575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FE962CCA-1BA4-8249-A4F2-8AC5E968A456}"/>
              </a:ext>
            </a:extLst>
          </p:cNvPr>
          <p:cNvSpPr>
            <a:spLocks noGrp="1" noChangeArrowheads="1"/>
          </p:cNvSpPr>
          <p:nvPr>
            <p:ph type="ftr" sz="quarter" idx="10"/>
          </p:nvPr>
        </p:nvSpPr>
        <p:spPr>
          <a:ln/>
        </p:spPr>
        <p:txBody>
          <a:bodyPr/>
          <a:lstStyle>
            <a:lvl1pPr>
              <a:defRPr/>
            </a:lvl1pPr>
          </a:lstStyle>
          <a:p>
            <a:pPr>
              <a:defRPr/>
            </a:pPr>
            <a:r>
              <a:rPr lang="fr-FR" altLang="fr-FR"/>
              <a:t>mars 2019</a:t>
            </a:r>
          </a:p>
        </p:txBody>
      </p:sp>
      <p:sp>
        <p:nvSpPr>
          <p:cNvPr id="5" name="Rectangle 3">
            <a:extLst>
              <a:ext uri="{FF2B5EF4-FFF2-40B4-BE49-F238E27FC236}">
                <a16:creationId xmlns:a16="http://schemas.microsoft.com/office/drawing/2014/main" id="{E8BBB529-08F9-664B-A1B0-FAE3FBDC08EE}"/>
              </a:ext>
            </a:extLst>
          </p:cNvPr>
          <p:cNvSpPr>
            <a:spLocks noGrp="1" noChangeArrowheads="1"/>
          </p:cNvSpPr>
          <p:nvPr>
            <p:ph type="sldNum" sz="quarter" idx="11"/>
          </p:nvPr>
        </p:nvSpPr>
        <p:spPr>
          <a:ln/>
        </p:spPr>
        <p:txBody>
          <a:bodyPr/>
          <a:lstStyle>
            <a:lvl1pPr>
              <a:defRPr/>
            </a:lvl1pPr>
          </a:lstStyle>
          <a:p>
            <a:fld id="{4781CA4A-99AC-F941-8B05-3ACDEC56623C}" type="slidenum">
              <a:rPr lang="fr-FR" altLang="fr-FR"/>
              <a:pPr/>
              <a:t>‹N°›</a:t>
            </a:fld>
            <a:endParaRPr lang="fr-FR" altLang="fr-FR"/>
          </a:p>
        </p:txBody>
      </p:sp>
      <p:sp>
        <p:nvSpPr>
          <p:cNvPr id="6" name="Rectangle 16">
            <a:extLst>
              <a:ext uri="{FF2B5EF4-FFF2-40B4-BE49-F238E27FC236}">
                <a16:creationId xmlns:a16="http://schemas.microsoft.com/office/drawing/2014/main" id="{1DAEBF49-7C98-EB4A-B517-262F376B9D36}"/>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69927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9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70768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7434000" y="4796511"/>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2513807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4"/>
            <a:ext cx="7772400" cy="282513"/>
          </a:xfrm>
          <a:prstGeom prst="rect">
            <a:avLst/>
          </a:prstGeom>
        </p:spPr>
        <p:txBody>
          <a:bodyPr wrap="square" lIns="0" tIns="0" rIns="0" bIns="0">
            <a:spAutoFit/>
          </a:bodyPr>
          <a:lstStyle>
            <a:lvl1pPr>
              <a:defRPr sz="1836" b="0" i="0">
                <a:solidFill>
                  <a:srgbClr val="41A4AA"/>
                </a:solidFill>
                <a:latin typeface="Marianne Thin"/>
                <a:cs typeface="Marianne Thin"/>
              </a:defRPr>
            </a:lvl1pPr>
          </a:lstStyle>
          <a:p>
            <a:endParaRPr/>
          </a:p>
        </p:txBody>
      </p:sp>
      <p:sp>
        <p:nvSpPr>
          <p:cNvPr id="3" name="Holder 3"/>
          <p:cNvSpPr>
            <a:spLocks noGrp="1"/>
          </p:cNvSpPr>
          <p:nvPr>
            <p:ph type="subTitle" idx="4"/>
          </p:nvPr>
        </p:nvSpPr>
        <p:spPr>
          <a:xfrm>
            <a:off x="1371600" y="2880360"/>
            <a:ext cx="6400800" cy="167418"/>
          </a:xfrm>
          <a:prstGeom prst="rect">
            <a:avLst/>
          </a:prstGeom>
        </p:spPr>
        <p:txBody>
          <a:bodyPr wrap="square" lIns="0" tIns="0" rIns="0" bIns="0">
            <a:spAutoFit/>
          </a:bodyPr>
          <a:lstStyle>
            <a:lvl1pPr>
              <a:defRPr sz="1088" b="0" i="0">
                <a:solidFill>
                  <a:srgbClr val="0C707C"/>
                </a:solidFill>
                <a:latin typeface="Marianne"/>
                <a:cs typeface="Marianne"/>
              </a:defRPr>
            </a:lvl1pPr>
          </a:lstStyle>
          <a:p>
            <a:endParaRPr/>
          </a:p>
        </p:txBody>
      </p:sp>
      <p:sp>
        <p:nvSpPr>
          <p:cNvPr id="4" name="Holder 4"/>
          <p:cNvSpPr>
            <a:spLocks noGrp="1"/>
          </p:cNvSpPr>
          <p:nvPr>
            <p:ph type="ftr" sz="quarter" idx="5"/>
          </p:nvPr>
        </p:nvSpPr>
        <p:spPr/>
        <p:txBody>
          <a:bodyPr lIns="0" tIns="0" rIns="0" bIns="0"/>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12285"/>
            <a:r>
              <a:rPr lang="fr-FR" b="0">
                <a:solidFill>
                  <a:srgbClr val="231F20"/>
                </a:solidFill>
                <a:latin typeface="Marianne Light"/>
                <a:cs typeface="Marianne Light"/>
              </a:rPr>
              <a:t>BTS</a:t>
            </a:r>
            <a:r>
              <a:rPr lang="fr-FR" b="0" spc="-44">
                <a:solidFill>
                  <a:srgbClr val="231F20"/>
                </a:solidFill>
                <a:latin typeface="Marianne Light"/>
                <a:cs typeface="Marianne Light"/>
              </a:rPr>
              <a:t> </a:t>
            </a:r>
            <a:r>
              <a:rPr lang="fr-FR" b="0" spc="-17">
                <a:solidFill>
                  <a:srgbClr val="231F20"/>
                </a:solidFill>
                <a:latin typeface="Marianne Light"/>
                <a:cs typeface="Marianne Light"/>
              </a:rPr>
              <a:t>MS</a:t>
            </a:r>
            <a:endParaRPr lang="fr-FR" b="0" spc="-17" dirty="0">
              <a:solidFill>
                <a:srgbClr val="231F20"/>
              </a:solidFill>
              <a:latin typeface="Marianne Light"/>
              <a:cs typeface="Marianne Light"/>
            </a:endParaRPr>
          </a:p>
        </p:txBody>
      </p:sp>
      <p:sp>
        <p:nvSpPr>
          <p:cNvPr id="5" name="Holder 5"/>
          <p:cNvSpPr>
            <a:spLocks noGrp="1"/>
          </p:cNvSpPr>
          <p:nvPr>
            <p:ph type="dt" sz="half" idx="6"/>
          </p:nvPr>
        </p:nvSpPr>
        <p:spPr/>
        <p:txBody>
          <a:bodyPr lIns="0" tIns="0" rIns="0" bIns="0"/>
          <a:lstStyle>
            <a:lvl1pPr>
              <a:defRPr sz="680" b="0" i="0">
                <a:solidFill>
                  <a:srgbClr val="231F20"/>
                </a:solidFill>
                <a:latin typeface="Marianne Light"/>
                <a:cs typeface="Marianne Light"/>
              </a:defRPr>
            </a:lvl1pPr>
          </a:lstStyle>
          <a:p>
            <a:pPr marL="8637">
              <a:spcBef>
                <a:spcPts val="44"/>
              </a:spcBef>
            </a:pPr>
            <a:r>
              <a:rPr lang="fr-FR"/>
              <a:t>Octobre</a:t>
            </a:r>
            <a:r>
              <a:rPr lang="fr-FR" spc="-37"/>
              <a:t> </a:t>
            </a:r>
            <a:r>
              <a:rPr lang="fr-FR" b="1" spc="-14">
                <a:latin typeface="Marianne"/>
                <a:cs typeface="Marianne"/>
              </a:rPr>
              <a:t>2022</a:t>
            </a:r>
            <a:endParaRPr lang="fr-FR" b="1" spc="-14" dirty="0">
              <a:latin typeface="Marianne"/>
              <a:cs typeface="Marianne"/>
            </a:endParaRPr>
          </a:p>
        </p:txBody>
      </p:sp>
      <p:sp>
        <p:nvSpPr>
          <p:cNvPr id="6" name="Holder 6"/>
          <p:cNvSpPr>
            <a:spLocks noGrp="1"/>
          </p:cNvSpPr>
          <p:nvPr>
            <p:ph type="sldNum" sz="quarter" idx="7"/>
          </p:nvPr>
        </p:nvSpPr>
        <p:spPr/>
        <p:txBody>
          <a:bodyPr lIns="0" tIns="0" rIns="0" bIns="0"/>
          <a:lstStyle>
            <a:lvl1pPr>
              <a:defRPr sz="1088" b="0" i="0">
                <a:solidFill>
                  <a:srgbClr val="41A4AA"/>
                </a:solidFill>
                <a:latin typeface="Source Sans Pro Light"/>
                <a:cs typeface="Source Sans Pro Light"/>
              </a:defRPr>
            </a:lvl1pPr>
          </a:lstStyle>
          <a:p>
            <a:pPr marL="76008">
              <a:lnSpc>
                <a:spcPts val="1248"/>
              </a:lnSpc>
            </a:pPr>
            <a:r>
              <a:rPr lang="fr-FR"/>
              <a:t>/</a:t>
            </a:r>
            <a:r>
              <a:rPr lang="fr-FR" spc="10"/>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2480357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0898" y="279509"/>
            <a:ext cx="7164914" cy="282513"/>
          </a:xfrm>
        </p:spPr>
        <p:txBody>
          <a:bodyPr lIns="0" tIns="0" rIns="0" bIns="0"/>
          <a:lstStyle>
            <a:lvl1pPr>
              <a:defRPr sz="1836" b="0" i="0">
                <a:solidFill>
                  <a:srgbClr val="41A4AA"/>
                </a:solidFill>
                <a:latin typeface="Marianne Thin"/>
                <a:cs typeface="Marianne Thin"/>
              </a:defRPr>
            </a:lvl1pPr>
          </a:lstStyle>
          <a:p>
            <a:endParaRPr/>
          </a:p>
        </p:txBody>
      </p:sp>
      <p:sp>
        <p:nvSpPr>
          <p:cNvPr id="3" name="Holder 3"/>
          <p:cNvSpPr>
            <a:spLocks noGrp="1"/>
          </p:cNvSpPr>
          <p:nvPr>
            <p:ph type="body" idx="1"/>
          </p:nvPr>
        </p:nvSpPr>
        <p:spPr>
          <a:xfrm>
            <a:off x="2105530" y="1334020"/>
            <a:ext cx="6498539" cy="167418"/>
          </a:xfrm>
        </p:spPr>
        <p:txBody>
          <a:bodyPr lIns="0" tIns="0" rIns="0" bIns="0"/>
          <a:lstStyle>
            <a:lvl1pPr>
              <a:defRPr sz="1088" b="0" i="0">
                <a:solidFill>
                  <a:srgbClr val="0C707C"/>
                </a:solidFill>
                <a:latin typeface="Marianne"/>
                <a:cs typeface="Marianne"/>
              </a:defRPr>
            </a:lvl1pPr>
          </a:lstStyle>
          <a:p>
            <a:endParaRPr/>
          </a:p>
        </p:txBody>
      </p:sp>
      <p:sp>
        <p:nvSpPr>
          <p:cNvPr id="4" name="Holder 4"/>
          <p:cNvSpPr>
            <a:spLocks noGrp="1"/>
          </p:cNvSpPr>
          <p:nvPr>
            <p:ph type="ftr" sz="quarter" idx="5"/>
          </p:nvPr>
        </p:nvSpPr>
        <p:spPr/>
        <p:txBody>
          <a:bodyPr lIns="0" tIns="0" rIns="0" bIns="0"/>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12285"/>
            <a:r>
              <a:rPr lang="fr-FR" b="0">
                <a:solidFill>
                  <a:srgbClr val="231F20"/>
                </a:solidFill>
                <a:latin typeface="Marianne Light"/>
                <a:cs typeface="Marianne Light"/>
              </a:rPr>
              <a:t>BTS</a:t>
            </a:r>
            <a:r>
              <a:rPr lang="fr-FR" b="0" spc="-44">
                <a:solidFill>
                  <a:srgbClr val="231F20"/>
                </a:solidFill>
                <a:latin typeface="Marianne Light"/>
                <a:cs typeface="Marianne Light"/>
              </a:rPr>
              <a:t> </a:t>
            </a:r>
            <a:r>
              <a:rPr lang="fr-FR" b="0" spc="-17">
                <a:solidFill>
                  <a:srgbClr val="231F20"/>
                </a:solidFill>
                <a:latin typeface="Marianne Light"/>
                <a:cs typeface="Marianne Light"/>
              </a:rPr>
              <a:t>MS</a:t>
            </a:r>
            <a:endParaRPr lang="fr-FR" b="0" spc="-17" dirty="0">
              <a:solidFill>
                <a:srgbClr val="231F20"/>
              </a:solidFill>
              <a:latin typeface="Marianne Light"/>
              <a:cs typeface="Marianne Light"/>
            </a:endParaRPr>
          </a:p>
        </p:txBody>
      </p:sp>
      <p:sp>
        <p:nvSpPr>
          <p:cNvPr id="5" name="Holder 5"/>
          <p:cNvSpPr>
            <a:spLocks noGrp="1"/>
          </p:cNvSpPr>
          <p:nvPr>
            <p:ph type="dt" sz="half" idx="6"/>
          </p:nvPr>
        </p:nvSpPr>
        <p:spPr/>
        <p:txBody>
          <a:bodyPr lIns="0" tIns="0" rIns="0" bIns="0"/>
          <a:lstStyle>
            <a:lvl1pPr>
              <a:defRPr sz="680" b="0" i="0">
                <a:solidFill>
                  <a:srgbClr val="231F20"/>
                </a:solidFill>
                <a:latin typeface="Marianne Light"/>
                <a:cs typeface="Marianne Light"/>
              </a:defRPr>
            </a:lvl1pPr>
          </a:lstStyle>
          <a:p>
            <a:pPr marL="8637">
              <a:spcBef>
                <a:spcPts val="44"/>
              </a:spcBef>
            </a:pPr>
            <a:r>
              <a:rPr lang="fr-FR"/>
              <a:t>Octobre</a:t>
            </a:r>
            <a:r>
              <a:rPr lang="fr-FR" spc="-37"/>
              <a:t> </a:t>
            </a:r>
            <a:r>
              <a:rPr lang="fr-FR" b="1" spc="-14">
                <a:latin typeface="Marianne"/>
                <a:cs typeface="Marianne"/>
              </a:rPr>
              <a:t>2022</a:t>
            </a:r>
            <a:endParaRPr lang="fr-FR" b="1" spc="-14" dirty="0">
              <a:latin typeface="Marianne"/>
              <a:cs typeface="Marianne"/>
            </a:endParaRPr>
          </a:p>
        </p:txBody>
      </p:sp>
      <p:sp>
        <p:nvSpPr>
          <p:cNvPr id="6" name="Holder 6"/>
          <p:cNvSpPr>
            <a:spLocks noGrp="1"/>
          </p:cNvSpPr>
          <p:nvPr>
            <p:ph type="sldNum" sz="quarter" idx="7"/>
          </p:nvPr>
        </p:nvSpPr>
        <p:spPr/>
        <p:txBody>
          <a:bodyPr lIns="0" tIns="0" rIns="0" bIns="0"/>
          <a:lstStyle>
            <a:lvl1pPr>
              <a:defRPr sz="1088" b="0" i="0">
                <a:solidFill>
                  <a:srgbClr val="41A4AA"/>
                </a:solidFill>
                <a:latin typeface="Source Sans Pro Light"/>
                <a:cs typeface="Source Sans Pro Light"/>
              </a:defRPr>
            </a:lvl1pPr>
          </a:lstStyle>
          <a:p>
            <a:pPr marL="76008">
              <a:lnSpc>
                <a:spcPts val="1248"/>
              </a:lnSpc>
            </a:pPr>
            <a:r>
              <a:rPr lang="fr-FR"/>
              <a:t>/</a:t>
            </a:r>
            <a:r>
              <a:rPr lang="fr-FR" spc="10"/>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63312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0898" y="279509"/>
            <a:ext cx="7164914" cy="282513"/>
          </a:xfrm>
        </p:spPr>
        <p:txBody>
          <a:bodyPr lIns="0" tIns="0" rIns="0" bIns="0"/>
          <a:lstStyle>
            <a:lvl1pPr>
              <a:defRPr sz="1836" b="0" i="0">
                <a:solidFill>
                  <a:srgbClr val="41A4AA"/>
                </a:solidFill>
                <a:latin typeface="Marianne Thin"/>
                <a:cs typeface="Marianne Thin"/>
              </a:defRPr>
            </a:lvl1pPr>
          </a:lstStyle>
          <a:p>
            <a:endParaRPr/>
          </a:p>
        </p:txBody>
      </p:sp>
      <p:sp>
        <p:nvSpPr>
          <p:cNvPr id="3" name="Holder 3"/>
          <p:cNvSpPr>
            <a:spLocks noGrp="1"/>
          </p:cNvSpPr>
          <p:nvPr>
            <p:ph sz="half" idx="2"/>
          </p:nvPr>
        </p:nvSpPr>
        <p:spPr>
          <a:xfrm>
            <a:off x="457200" y="1183005"/>
            <a:ext cx="397764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12285"/>
            <a:r>
              <a:rPr lang="fr-FR" b="0">
                <a:solidFill>
                  <a:srgbClr val="231F20"/>
                </a:solidFill>
                <a:latin typeface="Marianne Light"/>
                <a:cs typeface="Marianne Light"/>
              </a:rPr>
              <a:t>BTS</a:t>
            </a:r>
            <a:r>
              <a:rPr lang="fr-FR" b="0" spc="-44">
                <a:solidFill>
                  <a:srgbClr val="231F20"/>
                </a:solidFill>
                <a:latin typeface="Marianne Light"/>
                <a:cs typeface="Marianne Light"/>
              </a:rPr>
              <a:t> </a:t>
            </a:r>
            <a:r>
              <a:rPr lang="fr-FR" b="0" spc="-17">
                <a:solidFill>
                  <a:srgbClr val="231F20"/>
                </a:solidFill>
                <a:latin typeface="Marianne Light"/>
                <a:cs typeface="Marianne Light"/>
              </a:rPr>
              <a:t>MS</a:t>
            </a:r>
            <a:endParaRPr lang="fr-FR" b="0" spc="-17" dirty="0">
              <a:solidFill>
                <a:srgbClr val="231F20"/>
              </a:solidFill>
              <a:latin typeface="Marianne Light"/>
              <a:cs typeface="Marianne Light"/>
            </a:endParaRPr>
          </a:p>
        </p:txBody>
      </p:sp>
      <p:sp>
        <p:nvSpPr>
          <p:cNvPr id="6" name="Holder 6"/>
          <p:cNvSpPr>
            <a:spLocks noGrp="1"/>
          </p:cNvSpPr>
          <p:nvPr>
            <p:ph type="dt" sz="half" idx="6"/>
          </p:nvPr>
        </p:nvSpPr>
        <p:spPr/>
        <p:txBody>
          <a:bodyPr lIns="0" tIns="0" rIns="0" bIns="0"/>
          <a:lstStyle>
            <a:lvl1pPr>
              <a:defRPr sz="680" b="0" i="0">
                <a:solidFill>
                  <a:srgbClr val="231F20"/>
                </a:solidFill>
                <a:latin typeface="Marianne Light"/>
                <a:cs typeface="Marianne Light"/>
              </a:defRPr>
            </a:lvl1pPr>
          </a:lstStyle>
          <a:p>
            <a:pPr marL="8637">
              <a:spcBef>
                <a:spcPts val="44"/>
              </a:spcBef>
            </a:pPr>
            <a:r>
              <a:rPr lang="fr-FR"/>
              <a:t>Octobre</a:t>
            </a:r>
            <a:r>
              <a:rPr lang="fr-FR" spc="-37"/>
              <a:t> </a:t>
            </a:r>
            <a:r>
              <a:rPr lang="fr-FR" b="1" spc="-14">
                <a:latin typeface="Marianne"/>
                <a:cs typeface="Marianne"/>
              </a:rPr>
              <a:t>2022</a:t>
            </a:r>
            <a:endParaRPr lang="fr-FR" b="1" spc="-14" dirty="0">
              <a:latin typeface="Marianne"/>
              <a:cs typeface="Marianne"/>
            </a:endParaRPr>
          </a:p>
        </p:txBody>
      </p:sp>
      <p:sp>
        <p:nvSpPr>
          <p:cNvPr id="7" name="Holder 7"/>
          <p:cNvSpPr>
            <a:spLocks noGrp="1"/>
          </p:cNvSpPr>
          <p:nvPr>
            <p:ph type="sldNum" sz="quarter" idx="7"/>
          </p:nvPr>
        </p:nvSpPr>
        <p:spPr/>
        <p:txBody>
          <a:bodyPr lIns="0" tIns="0" rIns="0" bIns="0"/>
          <a:lstStyle>
            <a:lvl1pPr>
              <a:defRPr sz="1088" b="0" i="0">
                <a:solidFill>
                  <a:srgbClr val="41A4AA"/>
                </a:solidFill>
                <a:latin typeface="Source Sans Pro Light"/>
                <a:cs typeface="Source Sans Pro Light"/>
              </a:defRPr>
            </a:lvl1pPr>
          </a:lstStyle>
          <a:p>
            <a:pPr marL="76008">
              <a:lnSpc>
                <a:spcPts val="1248"/>
              </a:lnSpc>
            </a:pPr>
            <a:r>
              <a:rPr lang="fr-FR"/>
              <a:t>/</a:t>
            </a:r>
            <a:r>
              <a:rPr lang="fr-FR" spc="10"/>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278495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0898" y="279509"/>
            <a:ext cx="7164914" cy="282513"/>
          </a:xfrm>
        </p:spPr>
        <p:txBody>
          <a:bodyPr lIns="0" tIns="0" rIns="0" bIns="0"/>
          <a:lstStyle>
            <a:lvl1pPr>
              <a:defRPr sz="1836" b="0" i="0">
                <a:solidFill>
                  <a:srgbClr val="41A4AA"/>
                </a:solidFill>
                <a:latin typeface="Marianne Thin"/>
                <a:cs typeface="Marianne Thin"/>
              </a:defRPr>
            </a:lvl1pPr>
          </a:lstStyle>
          <a:p>
            <a:endParaRPr/>
          </a:p>
        </p:txBody>
      </p:sp>
      <p:sp>
        <p:nvSpPr>
          <p:cNvPr id="3" name="Holder 3"/>
          <p:cNvSpPr>
            <a:spLocks noGrp="1"/>
          </p:cNvSpPr>
          <p:nvPr>
            <p:ph type="ftr" sz="quarter" idx="5"/>
          </p:nvPr>
        </p:nvSpPr>
        <p:spPr/>
        <p:txBody>
          <a:bodyPr lIns="0" tIns="0" rIns="0" bIns="0"/>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12285"/>
            <a:r>
              <a:rPr lang="fr-FR" b="0">
                <a:solidFill>
                  <a:srgbClr val="231F20"/>
                </a:solidFill>
                <a:latin typeface="Marianne Light"/>
                <a:cs typeface="Marianne Light"/>
              </a:rPr>
              <a:t>BTS</a:t>
            </a:r>
            <a:r>
              <a:rPr lang="fr-FR" b="0" spc="-44">
                <a:solidFill>
                  <a:srgbClr val="231F20"/>
                </a:solidFill>
                <a:latin typeface="Marianne Light"/>
                <a:cs typeface="Marianne Light"/>
              </a:rPr>
              <a:t> </a:t>
            </a:r>
            <a:r>
              <a:rPr lang="fr-FR" b="0" spc="-17">
                <a:solidFill>
                  <a:srgbClr val="231F20"/>
                </a:solidFill>
                <a:latin typeface="Marianne Light"/>
                <a:cs typeface="Marianne Light"/>
              </a:rPr>
              <a:t>MS</a:t>
            </a:r>
            <a:endParaRPr lang="fr-FR" b="0" spc="-17" dirty="0">
              <a:solidFill>
                <a:srgbClr val="231F20"/>
              </a:solidFill>
              <a:latin typeface="Marianne Light"/>
              <a:cs typeface="Marianne Light"/>
            </a:endParaRPr>
          </a:p>
        </p:txBody>
      </p:sp>
      <p:sp>
        <p:nvSpPr>
          <p:cNvPr id="4" name="Holder 4"/>
          <p:cNvSpPr>
            <a:spLocks noGrp="1"/>
          </p:cNvSpPr>
          <p:nvPr>
            <p:ph type="dt" sz="half" idx="6"/>
          </p:nvPr>
        </p:nvSpPr>
        <p:spPr/>
        <p:txBody>
          <a:bodyPr lIns="0" tIns="0" rIns="0" bIns="0"/>
          <a:lstStyle>
            <a:lvl1pPr>
              <a:defRPr sz="680" b="0" i="0">
                <a:solidFill>
                  <a:srgbClr val="231F20"/>
                </a:solidFill>
                <a:latin typeface="Marianne Light"/>
                <a:cs typeface="Marianne Light"/>
              </a:defRPr>
            </a:lvl1pPr>
          </a:lstStyle>
          <a:p>
            <a:pPr marL="8637">
              <a:spcBef>
                <a:spcPts val="44"/>
              </a:spcBef>
            </a:pPr>
            <a:r>
              <a:rPr lang="fr-FR"/>
              <a:t>Octobre</a:t>
            </a:r>
            <a:r>
              <a:rPr lang="fr-FR" spc="-37"/>
              <a:t> </a:t>
            </a:r>
            <a:r>
              <a:rPr lang="fr-FR" b="1" spc="-14">
                <a:latin typeface="Marianne"/>
                <a:cs typeface="Marianne"/>
              </a:rPr>
              <a:t>2022</a:t>
            </a:r>
            <a:endParaRPr lang="fr-FR" b="1" spc="-14" dirty="0">
              <a:latin typeface="Marianne"/>
              <a:cs typeface="Marianne"/>
            </a:endParaRPr>
          </a:p>
        </p:txBody>
      </p:sp>
      <p:sp>
        <p:nvSpPr>
          <p:cNvPr id="5" name="Holder 5"/>
          <p:cNvSpPr>
            <a:spLocks noGrp="1"/>
          </p:cNvSpPr>
          <p:nvPr>
            <p:ph type="sldNum" sz="quarter" idx="7"/>
          </p:nvPr>
        </p:nvSpPr>
        <p:spPr/>
        <p:txBody>
          <a:bodyPr lIns="0" tIns="0" rIns="0" bIns="0"/>
          <a:lstStyle>
            <a:lvl1pPr>
              <a:defRPr sz="1088" b="0" i="0">
                <a:solidFill>
                  <a:srgbClr val="41A4AA"/>
                </a:solidFill>
                <a:latin typeface="Source Sans Pro Light"/>
                <a:cs typeface="Source Sans Pro Light"/>
              </a:defRPr>
            </a:lvl1pPr>
          </a:lstStyle>
          <a:p>
            <a:pPr marL="76008">
              <a:lnSpc>
                <a:spcPts val="1248"/>
              </a:lnSpc>
            </a:pPr>
            <a:r>
              <a:rPr lang="fr-FR"/>
              <a:t>/</a:t>
            </a:r>
            <a:r>
              <a:rPr lang="fr-FR" spc="10"/>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169466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12285"/>
            <a:r>
              <a:rPr lang="fr-FR" b="0">
                <a:solidFill>
                  <a:srgbClr val="231F20"/>
                </a:solidFill>
                <a:latin typeface="Marianne Light"/>
                <a:cs typeface="Marianne Light"/>
              </a:rPr>
              <a:t>BTS</a:t>
            </a:r>
            <a:r>
              <a:rPr lang="fr-FR" b="0" spc="-44">
                <a:solidFill>
                  <a:srgbClr val="231F20"/>
                </a:solidFill>
                <a:latin typeface="Marianne Light"/>
                <a:cs typeface="Marianne Light"/>
              </a:rPr>
              <a:t> </a:t>
            </a:r>
            <a:r>
              <a:rPr lang="fr-FR" b="0" spc="-17">
                <a:solidFill>
                  <a:srgbClr val="231F20"/>
                </a:solidFill>
                <a:latin typeface="Marianne Light"/>
                <a:cs typeface="Marianne Light"/>
              </a:rPr>
              <a:t>MS</a:t>
            </a:r>
            <a:endParaRPr lang="fr-FR" b="0" spc="-17" dirty="0">
              <a:solidFill>
                <a:srgbClr val="231F20"/>
              </a:solidFill>
              <a:latin typeface="Marianne Light"/>
              <a:cs typeface="Marianne Light"/>
            </a:endParaRPr>
          </a:p>
        </p:txBody>
      </p:sp>
      <p:sp>
        <p:nvSpPr>
          <p:cNvPr id="3" name="Holder 3"/>
          <p:cNvSpPr>
            <a:spLocks noGrp="1"/>
          </p:cNvSpPr>
          <p:nvPr>
            <p:ph type="dt" sz="half" idx="6"/>
          </p:nvPr>
        </p:nvSpPr>
        <p:spPr/>
        <p:txBody>
          <a:bodyPr lIns="0" tIns="0" rIns="0" bIns="0"/>
          <a:lstStyle>
            <a:lvl1pPr>
              <a:defRPr sz="680" b="0" i="0">
                <a:solidFill>
                  <a:srgbClr val="231F20"/>
                </a:solidFill>
                <a:latin typeface="Marianne Light"/>
                <a:cs typeface="Marianne Light"/>
              </a:defRPr>
            </a:lvl1pPr>
          </a:lstStyle>
          <a:p>
            <a:pPr marL="8637">
              <a:spcBef>
                <a:spcPts val="44"/>
              </a:spcBef>
            </a:pPr>
            <a:r>
              <a:rPr lang="fr-FR"/>
              <a:t>Octobre</a:t>
            </a:r>
            <a:r>
              <a:rPr lang="fr-FR" spc="-37"/>
              <a:t> </a:t>
            </a:r>
            <a:r>
              <a:rPr lang="fr-FR" b="1" spc="-14">
                <a:latin typeface="Marianne"/>
                <a:cs typeface="Marianne"/>
              </a:rPr>
              <a:t>2022</a:t>
            </a:r>
            <a:endParaRPr lang="fr-FR" b="1" spc="-14" dirty="0">
              <a:latin typeface="Marianne"/>
              <a:cs typeface="Marianne"/>
            </a:endParaRPr>
          </a:p>
        </p:txBody>
      </p:sp>
      <p:sp>
        <p:nvSpPr>
          <p:cNvPr id="4" name="Holder 4"/>
          <p:cNvSpPr>
            <a:spLocks noGrp="1"/>
          </p:cNvSpPr>
          <p:nvPr>
            <p:ph type="sldNum" sz="quarter" idx="7"/>
          </p:nvPr>
        </p:nvSpPr>
        <p:spPr/>
        <p:txBody>
          <a:bodyPr lIns="0" tIns="0" rIns="0" bIns="0"/>
          <a:lstStyle>
            <a:lvl1pPr>
              <a:defRPr sz="1088" b="0" i="0">
                <a:solidFill>
                  <a:srgbClr val="41A4AA"/>
                </a:solidFill>
                <a:latin typeface="Source Sans Pro Light"/>
                <a:cs typeface="Source Sans Pro Light"/>
              </a:defRPr>
            </a:lvl1pPr>
          </a:lstStyle>
          <a:p>
            <a:pPr marL="76008">
              <a:lnSpc>
                <a:spcPts val="1248"/>
              </a:lnSpc>
            </a:pPr>
            <a:r>
              <a:rPr lang="fr-FR"/>
              <a:t>/</a:t>
            </a:r>
            <a:r>
              <a:rPr lang="fr-FR" spc="10"/>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38359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87517" y="265305"/>
            <a:ext cx="3168967" cy="659411"/>
          </a:xfrm>
        </p:spPr>
        <p:txBody>
          <a:bodyPr lIns="0" tIns="0" rIns="0" bIns="0"/>
          <a:lstStyle>
            <a:lvl1pPr>
              <a:defRPr sz="4285" b="0" i="0">
                <a:solidFill>
                  <a:srgbClr val="EC008C"/>
                </a:solidFill>
                <a:latin typeface="Marianne Light"/>
                <a:cs typeface="Marianne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80" b="0" i="0">
                <a:solidFill>
                  <a:srgbClr val="231F20"/>
                </a:solidFill>
                <a:latin typeface="Marianne Light"/>
                <a:cs typeface="Marianne Light"/>
              </a:defRPr>
            </a:lvl1pPr>
          </a:lstStyle>
          <a:p>
            <a:pPr marL="8637">
              <a:spcBef>
                <a:spcPts val="44"/>
              </a:spcBef>
            </a:pPr>
            <a:r>
              <a:rPr lang="fr-FR"/>
              <a:t>26</a:t>
            </a:r>
            <a:r>
              <a:rPr lang="fr-FR" spc="-3"/>
              <a:t> </a:t>
            </a:r>
            <a:r>
              <a:rPr lang="fr-FR"/>
              <a:t>avril</a:t>
            </a:r>
            <a:r>
              <a:rPr lang="fr-FR" spc="-3"/>
              <a:t> </a:t>
            </a:r>
            <a:r>
              <a:rPr lang="fr-FR" b="1" spc="-14">
                <a:latin typeface="Marianne"/>
                <a:cs typeface="Marianne"/>
              </a:rPr>
              <a:t>2022</a:t>
            </a:r>
            <a:endParaRPr lang="fr-FR" b="1" spc="-14" dirty="0">
              <a:latin typeface="Marianne"/>
              <a:cs typeface="Marianne"/>
            </a:endParaRPr>
          </a:p>
        </p:txBody>
      </p:sp>
      <p:sp>
        <p:nvSpPr>
          <p:cNvPr id="5" name="Holder 5"/>
          <p:cNvSpPr>
            <a:spLocks noGrp="1"/>
          </p:cNvSpPr>
          <p:nvPr>
            <p:ph type="dt" sz="half" idx="6"/>
          </p:nvPr>
        </p:nvSpPr>
        <p:spPr/>
        <p:txBody>
          <a:bodyPr lIns="0" tIns="0" rIns="0" bIns="0"/>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32150"/>
            <a:r>
              <a:rPr lang="fr-FR" b="0" spc="-7">
                <a:solidFill>
                  <a:srgbClr val="231F20"/>
                </a:solidFill>
                <a:latin typeface="Marianne Light"/>
                <a:cs typeface="Marianne Light"/>
              </a:rPr>
              <a:t>MELEC</a:t>
            </a:r>
            <a:endParaRPr lang="fr-FR" b="0" spc="-7" dirty="0">
              <a:solidFill>
                <a:srgbClr val="231F20"/>
              </a:solidFill>
              <a:latin typeface="Marianne Light"/>
              <a:cs typeface="Marianne Light"/>
            </a:endParaRPr>
          </a:p>
        </p:txBody>
      </p:sp>
      <p:sp>
        <p:nvSpPr>
          <p:cNvPr id="6" name="Holder 6"/>
          <p:cNvSpPr>
            <a:spLocks noGrp="1"/>
          </p:cNvSpPr>
          <p:nvPr>
            <p:ph type="sldNum" sz="quarter" idx="7"/>
          </p:nvPr>
        </p:nvSpPr>
        <p:spPr/>
        <p:txBody>
          <a:bodyPr lIns="0" tIns="0" rIns="0" bIns="0"/>
          <a:lstStyle>
            <a:lvl1pPr>
              <a:defRPr sz="1088" b="0" i="0">
                <a:solidFill>
                  <a:srgbClr val="41A4AA"/>
                </a:solidFill>
                <a:latin typeface="Gill Sans MT"/>
                <a:cs typeface="Gill Sans MT"/>
              </a:defRPr>
            </a:lvl1pPr>
          </a:lstStyle>
          <a:p>
            <a:pPr marL="76008">
              <a:lnSpc>
                <a:spcPts val="1248"/>
              </a:lnSpc>
            </a:pPr>
            <a:r>
              <a:rPr lang="fr-FR" spc="75"/>
              <a:t>/</a:t>
            </a:r>
            <a:r>
              <a:rPr lang="fr-FR" spc="-65"/>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328376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2147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4.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7.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B122F1-A62C-814C-9DE9-B24714E450C9}"/>
              </a:ext>
            </a:extLst>
          </p:cNvPr>
          <p:cNvSpPr/>
          <p:nvPr userDrawn="1"/>
        </p:nvSpPr>
        <p:spPr>
          <a:xfrm>
            <a:off x="782595" y="914400"/>
            <a:ext cx="7588470" cy="34689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id="{38E75FC0-218F-6543-AEDF-85999A11CED2}"/>
              </a:ext>
            </a:extLst>
          </p:cNvPr>
          <p:cNvSpPr txBox="1"/>
          <p:nvPr userDrawn="1"/>
        </p:nvSpPr>
        <p:spPr>
          <a:xfrm>
            <a:off x="1635266" y="1356069"/>
            <a:ext cx="5873467" cy="1384995"/>
          </a:xfrm>
          <a:prstGeom prst="rect">
            <a:avLst/>
          </a:prstGeom>
          <a:noFill/>
        </p:spPr>
        <p:txBody>
          <a:bodyPr wrap="none" rtlCol="0">
            <a:spAutoFit/>
          </a:bodyPr>
          <a:lstStyle/>
          <a:p>
            <a:pPr algn="ctr"/>
            <a:r>
              <a:rPr lang="fr-FR" sz="2800" b="1" kern="1200" dirty="0">
                <a:solidFill>
                  <a:schemeClr val="tx2">
                    <a:lumMod val="50000"/>
                  </a:schemeClr>
                </a:solidFill>
                <a:effectLst/>
                <a:latin typeface="+mn-lt"/>
                <a:ea typeface="+mn-ea"/>
                <a:cs typeface="+mn-cs"/>
              </a:rPr>
              <a:t>RÉNOVATION DES RÉFÉRENTIELS </a:t>
            </a:r>
          </a:p>
          <a:p>
            <a:pPr algn="ctr"/>
            <a:r>
              <a:rPr lang="fr-FR" sz="2800" b="1" kern="1200" dirty="0">
                <a:solidFill>
                  <a:schemeClr val="tx2">
                    <a:lumMod val="50000"/>
                  </a:schemeClr>
                </a:solidFill>
                <a:effectLst/>
                <a:latin typeface="+mn-lt"/>
                <a:ea typeface="+mn-ea"/>
                <a:cs typeface="+mn-cs"/>
              </a:rPr>
              <a:t>DU</a:t>
            </a:r>
            <a:r>
              <a:rPr lang="fr-FR" sz="2800" b="1" kern="1200" baseline="0" dirty="0">
                <a:solidFill>
                  <a:schemeClr val="tx2">
                    <a:lumMod val="50000"/>
                  </a:schemeClr>
                </a:solidFill>
                <a:effectLst/>
                <a:latin typeface="+mn-lt"/>
                <a:ea typeface="+mn-ea"/>
                <a:cs typeface="+mn-cs"/>
              </a:rPr>
              <a:t> BTS MAINTENANCE DES SYSTÈMES</a:t>
            </a:r>
            <a:endParaRPr lang="fr-FR" sz="2800" b="1" kern="1200" dirty="0">
              <a:solidFill>
                <a:schemeClr val="tx2">
                  <a:lumMod val="50000"/>
                </a:schemeClr>
              </a:solidFill>
              <a:effectLst/>
              <a:latin typeface="+mn-lt"/>
              <a:ea typeface="+mn-ea"/>
              <a:cs typeface="+mn-cs"/>
            </a:endParaRPr>
          </a:p>
          <a:p>
            <a:endParaRPr lang="fr-FR" sz="2800" dirty="0"/>
          </a:p>
        </p:txBody>
      </p:sp>
      <p:sp>
        <p:nvSpPr>
          <p:cNvPr id="41" name="ZoneTexte 40">
            <a:extLst>
              <a:ext uri="{FF2B5EF4-FFF2-40B4-BE49-F238E27FC236}">
                <a16:creationId xmlns:a16="http://schemas.microsoft.com/office/drawing/2014/main" id="{03000E6B-5526-0B42-9BA5-4326BEFA07FF}"/>
              </a:ext>
            </a:extLst>
          </p:cNvPr>
          <p:cNvSpPr txBox="1"/>
          <p:nvPr userDrawn="1"/>
        </p:nvSpPr>
        <p:spPr>
          <a:xfrm>
            <a:off x="782595" y="2683201"/>
            <a:ext cx="7587967" cy="973142"/>
          </a:xfrm>
          <a:prstGeom prst="rect">
            <a:avLst/>
          </a:prstGeom>
          <a:solidFill>
            <a:schemeClr val="bg1">
              <a:lumMod val="65000"/>
            </a:schemeClr>
          </a:solidFill>
        </p:spPr>
        <p:txBody>
          <a:bodyPr wrap="square" rtlCol="0">
            <a:spAutoFit/>
          </a:bodyPr>
          <a:lstStyle/>
          <a:p>
            <a:endParaRPr lang="fr-FR" dirty="0"/>
          </a:p>
        </p:txBody>
      </p:sp>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656" y="79239"/>
            <a:ext cx="902594" cy="819278"/>
          </a:xfrm>
          <a:prstGeom prst="rect">
            <a:avLst/>
          </a:prstGeom>
        </p:spPr>
      </p:pic>
      <p:sp>
        <p:nvSpPr>
          <p:cNvPr id="2" name="ZoneTexte 1">
            <a:extLst>
              <a:ext uri="{FF2B5EF4-FFF2-40B4-BE49-F238E27FC236}">
                <a16:creationId xmlns:a16="http://schemas.microsoft.com/office/drawing/2014/main" id="{9EAFDFBD-EC4C-9A71-BE29-35F92D0AE3C6}"/>
              </a:ext>
            </a:extLst>
          </p:cNvPr>
          <p:cNvSpPr txBox="1"/>
          <p:nvPr userDrawn="1"/>
        </p:nvSpPr>
        <p:spPr>
          <a:xfrm>
            <a:off x="776251" y="2737039"/>
            <a:ext cx="3024596" cy="646331"/>
          </a:xfrm>
          <a:prstGeom prst="rect">
            <a:avLst/>
          </a:prstGeom>
          <a:noFill/>
        </p:spPr>
        <p:txBody>
          <a:bodyPr wrap="square" rtlCol="0">
            <a:spAutoFit/>
          </a:bodyPr>
          <a:lstStyle/>
          <a:p>
            <a:pPr algn="ctr"/>
            <a:r>
              <a:rPr lang="fr-FR" b="1" dirty="0">
                <a:solidFill>
                  <a:schemeClr val="tx2">
                    <a:lumMod val="75000"/>
                  </a:schemeClr>
                </a:solidFill>
              </a:rPr>
              <a:t>PNF </a:t>
            </a:r>
          </a:p>
          <a:p>
            <a:pPr algn="ctr"/>
            <a:r>
              <a:rPr lang="fr-FR" b="1" dirty="0">
                <a:solidFill>
                  <a:schemeClr val="tx2">
                    <a:lumMod val="75000"/>
                  </a:schemeClr>
                </a:solidFill>
              </a:rPr>
              <a:t>Webinaire du 12/05/2023</a:t>
            </a:r>
          </a:p>
        </p:txBody>
      </p:sp>
      <p:pic>
        <p:nvPicPr>
          <p:cNvPr id="4" name="Image 3"/>
          <p:cNvPicPr>
            <a:picLocks noChangeAspect="1"/>
          </p:cNvPicPr>
          <p:nvPr userDrawn="1"/>
        </p:nvPicPr>
        <p:blipFill rotWithShape="1">
          <a:blip r:embed="rId5"/>
          <a:srcRect r="2574" b="2754"/>
          <a:stretch/>
        </p:blipFill>
        <p:spPr>
          <a:xfrm>
            <a:off x="4063739" y="2820589"/>
            <a:ext cx="704395" cy="697464"/>
          </a:xfrm>
          <a:prstGeom prst="rect">
            <a:avLst/>
          </a:prstGeom>
        </p:spPr>
      </p:pic>
      <p:pic>
        <p:nvPicPr>
          <p:cNvPr id="13" name="Image 12"/>
          <p:cNvPicPr>
            <a:picLocks noChangeAspect="1"/>
          </p:cNvPicPr>
          <p:nvPr userDrawn="1"/>
        </p:nvPicPr>
        <p:blipFill rotWithShape="1">
          <a:blip r:embed="rId6"/>
          <a:srcRect r="1478" b="2076"/>
          <a:stretch/>
        </p:blipFill>
        <p:spPr>
          <a:xfrm>
            <a:off x="4993127" y="2825128"/>
            <a:ext cx="691577" cy="692925"/>
          </a:xfrm>
          <a:prstGeom prst="rect">
            <a:avLst/>
          </a:prstGeom>
        </p:spPr>
      </p:pic>
      <p:pic>
        <p:nvPicPr>
          <p:cNvPr id="5" name="Image 4"/>
          <p:cNvPicPr>
            <a:picLocks noChangeAspect="1"/>
          </p:cNvPicPr>
          <p:nvPr userDrawn="1"/>
        </p:nvPicPr>
        <p:blipFill>
          <a:blip r:embed="rId7"/>
          <a:stretch>
            <a:fillRect/>
          </a:stretch>
        </p:blipFill>
        <p:spPr>
          <a:xfrm>
            <a:off x="5899381" y="2820590"/>
            <a:ext cx="686031" cy="697464"/>
          </a:xfrm>
          <a:prstGeom prst="rect">
            <a:avLst/>
          </a:prstGeom>
        </p:spPr>
      </p:pic>
      <p:pic>
        <p:nvPicPr>
          <p:cNvPr id="12"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6815951" y="2828709"/>
            <a:ext cx="692782" cy="689345"/>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9144000" cy="768299"/>
          </a:xfrm>
          <a:prstGeom prst="rect">
            <a:avLst/>
          </a:prstGeom>
          <a:solidFill>
            <a:schemeClr val="tx2">
              <a:lumMod val="40000"/>
              <a:lumOff val="60000"/>
            </a:schemeClr>
          </a:solidFill>
          <a:ln w="6350">
            <a:solidFill>
              <a:schemeClr val="tx2">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1889"/>
            <a:ext cx="3499471"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b="1" kern="1200" dirty="0">
                <a:solidFill>
                  <a:schemeClr val="tx1"/>
                </a:solidFill>
                <a:effectLst/>
                <a:latin typeface="+mn-lt"/>
                <a:ea typeface="+mn-ea"/>
                <a:cs typeface="+mn-cs"/>
              </a:rPr>
              <a:t>RÉNOVATION DES RÉFÉRENTIELS </a:t>
            </a:r>
          </a:p>
          <a:p>
            <a:pPr algn="ctr"/>
            <a:r>
              <a:rPr lang="fr-FR" sz="1400" b="1" kern="1200" dirty="0">
                <a:solidFill>
                  <a:schemeClr val="tx1"/>
                </a:solidFill>
                <a:effectLst/>
                <a:latin typeface="+mn-lt"/>
                <a:ea typeface="+mn-ea"/>
                <a:cs typeface="+mn-cs"/>
              </a:rPr>
              <a:t>DU</a:t>
            </a:r>
            <a:r>
              <a:rPr lang="fr-FR" sz="1400" b="1" kern="1200" baseline="0" dirty="0">
                <a:solidFill>
                  <a:schemeClr val="tx1"/>
                </a:solidFill>
                <a:effectLst/>
                <a:latin typeface="+mn-lt"/>
                <a:ea typeface="+mn-ea"/>
                <a:cs typeface="+mn-cs"/>
              </a:rPr>
              <a:t> BTS MAINTENANCE DES SYSTÈMES</a:t>
            </a: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405759"/>
            <a:ext cx="7588470" cy="3090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sp>
        <p:nvSpPr>
          <p:cNvPr id="2" name="ZoneTexte 1">
            <a:extLst>
              <a:ext uri="{FF2B5EF4-FFF2-40B4-BE49-F238E27FC236}">
                <a16:creationId xmlns:a16="http://schemas.microsoft.com/office/drawing/2014/main" id="{E943ACAF-075C-61CC-8D16-F17B2233E34C}"/>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WEBINAIRE 12 mai 2023</a:t>
            </a:r>
          </a:p>
        </p:txBody>
      </p:sp>
      <p:pic>
        <p:nvPicPr>
          <p:cNvPr id="12" name="Image 11"/>
          <p:cNvPicPr>
            <a:picLocks noChangeAspect="1"/>
          </p:cNvPicPr>
          <p:nvPr userDrawn="1"/>
        </p:nvPicPr>
        <p:blipFill rotWithShape="1">
          <a:blip r:embed="rId4"/>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5"/>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6"/>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7" cstate="screen">
            <a:extLst>
              <a:ext uri="{28A0092B-C50C-407E-A947-70E740481C1C}">
                <a14:useLocalDpi xmlns:a14="http://schemas.microsoft.com/office/drawing/2010/main"/>
              </a:ext>
            </a:extLst>
          </a:blip>
          <a:srcRect/>
          <a:stretch/>
        </p:blipFill>
        <p:spPr>
          <a:xfrm>
            <a:off x="7692663" y="39330"/>
            <a:ext cx="677898" cy="692925"/>
          </a:xfrm>
          <a:prstGeom prst="rect">
            <a:avLst/>
          </a:prstGeom>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 name="ZoneTexte 5">
            <a:extLst>
              <a:ext uri="{FF2B5EF4-FFF2-40B4-BE49-F238E27FC236}">
                <a16:creationId xmlns:a16="http://schemas.microsoft.com/office/drawing/2014/main" id="{BCD82D89-599D-35B4-AD1F-C7AB46886836}"/>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Webinaire 12 mai 2023</a:t>
            </a:r>
          </a:p>
        </p:txBody>
      </p:sp>
      <p:pic>
        <p:nvPicPr>
          <p:cNvPr id="12" name="Image 11"/>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7"/>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24652"/>
            <a:ext cx="692782" cy="689345"/>
          </a:xfrm>
          <a:prstGeom prst="rect">
            <a:avLst/>
          </a:prstGeom>
        </p:spPr>
      </p:pic>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3"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Image 10"/>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2" name="Image 11"/>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3" name="Image 12"/>
          <p:cNvPicPr>
            <a:picLocks noChangeAspect="1"/>
          </p:cNvPicPr>
          <p:nvPr userDrawn="1"/>
        </p:nvPicPr>
        <p:blipFill>
          <a:blip r:embed="rId7"/>
          <a:stretch>
            <a:fillRect/>
          </a:stretch>
        </p:blipFill>
        <p:spPr>
          <a:xfrm>
            <a:off x="6791955" y="34792"/>
            <a:ext cx="686031" cy="697464"/>
          </a:xfrm>
          <a:prstGeom prst="rect">
            <a:avLst/>
          </a:prstGeom>
        </p:spPr>
      </p:pic>
      <p:pic>
        <p:nvPicPr>
          <p:cNvPr id="15"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42911"/>
            <a:ext cx="692782" cy="689345"/>
          </a:xfrm>
          <a:prstGeom prst="rect">
            <a:avLst/>
          </a:prstGeom>
        </p:spPr>
      </p:pic>
      <p:sp>
        <p:nvSpPr>
          <p:cNvPr id="14" name="ZoneTexte 13">
            <a:extLst>
              <a:ext uri="{FF2B5EF4-FFF2-40B4-BE49-F238E27FC236}">
                <a16:creationId xmlns:a16="http://schemas.microsoft.com/office/drawing/2014/main" id="{BCD82D89-599D-35B4-AD1F-C7AB46886836}"/>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Webinaire 12 mai 2023</a:t>
            </a:r>
          </a:p>
        </p:txBody>
      </p:sp>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2"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12" name="Image 11"/>
          <p:cNvPicPr>
            <a:picLocks noChangeAspect="1"/>
          </p:cNvPicPr>
          <p:nvPr userDrawn="1"/>
        </p:nvPicPr>
        <p:blipFill rotWithShape="1">
          <a:blip r:embed="rId6"/>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7"/>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8"/>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9" cstate="screen">
            <a:extLst>
              <a:ext uri="{28A0092B-C50C-407E-A947-70E740481C1C}">
                <a14:useLocalDpi xmlns:a14="http://schemas.microsoft.com/office/drawing/2010/main"/>
              </a:ext>
            </a:extLst>
          </a:blip>
          <a:srcRect/>
          <a:stretch/>
        </p:blipFill>
        <p:spPr>
          <a:xfrm>
            <a:off x="7708525" y="42911"/>
            <a:ext cx="692782" cy="689345"/>
          </a:xfrm>
          <a:prstGeom prst="rect">
            <a:avLst/>
          </a:prstGeom>
        </p:spPr>
      </p:pic>
      <p:sp>
        <p:nvSpPr>
          <p:cNvPr id="15" name="ZoneTexte 14">
            <a:extLst>
              <a:ext uri="{FF2B5EF4-FFF2-40B4-BE49-F238E27FC236}">
                <a16:creationId xmlns:a16="http://schemas.microsoft.com/office/drawing/2014/main" id="{BCD82D89-599D-35B4-AD1F-C7AB46886836}"/>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Webinaire 12 mai 2023</a:t>
            </a:r>
          </a:p>
        </p:txBody>
      </p:sp>
    </p:spTree>
    <p:extLst>
      <p:ext uri="{BB962C8B-B14F-4D97-AF65-F5344CB8AC3E}">
        <p14:creationId xmlns:p14="http://schemas.microsoft.com/office/powerpoint/2010/main" val="15797904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00" r:id="rId3"/>
    <p:sldLayoutId id="2147483701" r:id="rId4"/>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Image 10"/>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2" name="Image 11"/>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3" name="Image 12"/>
          <p:cNvPicPr>
            <a:picLocks noChangeAspect="1"/>
          </p:cNvPicPr>
          <p:nvPr userDrawn="1"/>
        </p:nvPicPr>
        <p:blipFill>
          <a:blip r:embed="rId7"/>
          <a:stretch>
            <a:fillRect/>
          </a:stretch>
        </p:blipFill>
        <p:spPr>
          <a:xfrm>
            <a:off x="6791955" y="34792"/>
            <a:ext cx="686031" cy="697464"/>
          </a:xfrm>
          <a:prstGeom prst="rect">
            <a:avLst/>
          </a:prstGeom>
        </p:spPr>
      </p:pic>
      <p:pic>
        <p:nvPicPr>
          <p:cNvPr id="15"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38850"/>
            <a:ext cx="692782" cy="689345"/>
          </a:xfrm>
          <a:prstGeom prst="rect">
            <a:avLst/>
          </a:prstGeom>
        </p:spPr>
      </p:pic>
      <p:sp>
        <p:nvSpPr>
          <p:cNvPr id="14" name="ZoneTexte 13">
            <a:extLst>
              <a:ext uri="{FF2B5EF4-FFF2-40B4-BE49-F238E27FC236}">
                <a16:creationId xmlns:a16="http://schemas.microsoft.com/office/drawing/2014/main" id="{BCD82D89-599D-35B4-AD1F-C7AB46886836}"/>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Webinaire 12 mai 2023</a:t>
            </a:r>
          </a:p>
        </p:txBody>
      </p:sp>
    </p:spTree>
    <p:extLst>
      <p:ext uri="{BB962C8B-B14F-4D97-AF65-F5344CB8AC3E}">
        <p14:creationId xmlns:p14="http://schemas.microsoft.com/office/powerpoint/2010/main" val="72764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38955" y="4860004"/>
            <a:ext cx="0" cy="165403"/>
          </a:xfrm>
          <a:custGeom>
            <a:avLst/>
            <a:gdLst/>
            <a:ahLst/>
            <a:cxnLst/>
            <a:rect l="l" t="t" r="r" b="b"/>
            <a:pathLst>
              <a:path h="243204">
                <a:moveTo>
                  <a:pt x="0" y="0"/>
                </a:moveTo>
                <a:lnTo>
                  <a:pt x="0" y="243001"/>
                </a:lnTo>
              </a:path>
            </a:pathLst>
          </a:custGeom>
          <a:ln w="5080">
            <a:solidFill>
              <a:srgbClr val="231F20"/>
            </a:solidFill>
          </a:ln>
        </p:spPr>
        <p:txBody>
          <a:bodyPr wrap="square" lIns="0" tIns="0" rIns="0" bIns="0" rtlCol="0"/>
          <a:lstStyle/>
          <a:p>
            <a:endParaRPr sz="1224"/>
          </a:p>
        </p:txBody>
      </p:sp>
      <p:sp>
        <p:nvSpPr>
          <p:cNvPr id="2" name="Holder 2"/>
          <p:cNvSpPr>
            <a:spLocks noGrp="1"/>
          </p:cNvSpPr>
          <p:nvPr>
            <p:ph type="title"/>
          </p:nvPr>
        </p:nvSpPr>
        <p:spPr>
          <a:xfrm>
            <a:off x="450898" y="279509"/>
            <a:ext cx="7164914" cy="415498"/>
          </a:xfrm>
          <a:prstGeom prst="rect">
            <a:avLst/>
          </a:prstGeom>
        </p:spPr>
        <p:txBody>
          <a:bodyPr wrap="square" lIns="0" tIns="0" rIns="0" bIns="0">
            <a:spAutoFit/>
          </a:bodyPr>
          <a:lstStyle>
            <a:lvl1pPr>
              <a:defRPr sz="2700" b="0" i="0">
                <a:solidFill>
                  <a:srgbClr val="41A4AA"/>
                </a:solidFill>
                <a:latin typeface="Marianne Thin"/>
                <a:cs typeface="Marianne Thin"/>
              </a:defRPr>
            </a:lvl1pPr>
          </a:lstStyle>
          <a:p>
            <a:endParaRPr/>
          </a:p>
        </p:txBody>
      </p:sp>
      <p:sp>
        <p:nvSpPr>
          <p:cNvPr id="3" name="Holder 3"/>
          <p:cNvSpPr>
            <a:spLocks noGrp="1"/>
          </p:cNvSpPr>
          <p:nvPr>
            <p:ph type="body" idx="1"/>
          </p:nvPr>
        </p:nvSpPr>
        <p:spPr>
          <a:xfrm>
            <a:off x="2105530" y="1334020"/>
            <a:ext cx="6498539" cy="246221"/>
          </a:xfrm>
          <a:prstGeom prst="rect">
            <a:avLst/>
          </a:prstGeom>
        </p:spPr>
        <p:txBody>
          <a:bodyPr wrap="square" lIns="0" tIns="0" rIns="0" bIns="0">
            <a:spAutoFit/>
          </a:bodyPr>
          <a:lstStyle>
            <a:lvl1pPr>
              <a:defRPr sz="1600" b="0" i="0">
                <a:solidFill>
                  <a:srgbClr val="0C707C"/>
                </a:solidFill>
                <a:latin typeface="Marianne"/>
                <a:cs typeface="Marianne"/>
              </a:defRPr>
            </a:lvl1pPr>
          </a:lstStyle>
          <a:p>
            <a:endParaRPr/>
          </a:p>
        </p:txBody>
      </p:sp>
      <p:sp>
        <p:nvSpPr>
          <p:cNvPr id="4" name="Holder 4"/>
          <p:cNvSpPr>
            <a:spLocks noGrp="1"/>
          </p:cNvSpPr>
          <p:nvPr>
            <p:ph type="ftr" sz="quarter" idx="5"/>
          </p:nvPr>
        </p:nvSpPr>
        <p:spPr>
          <a:xfrm>
            <a:off x="443442" y="4832710"/>
            <a:ext cx="529418" cy="209288"/>
          </a:xfrm>
          <a:prstGeom prst="rect">
            <a:avLst/>
          </a:prstGeom>
        </p:spPr>
        <p:txBody>
          <a:bodyPr wrap="square" lIns="0" tIns="0" rIns="0" bIns="0">
            <a:spAutoFit/>
          </a:bodyPr>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12285"/>
            <a:r>
              <a:rPr lang="fr-FR" b="0">
                <a:solidFill>
                  <a:srgbClr val="231F20"/>
                </a:solidFill>
                <a:latin typeface="Marianne Light"/>
                <a:cs typeface="Marianne Light"/>
              </a:rPr>
              <a:t>BTS</a:t>
            </a:r>
            <a:r>
              <a:rPr lang="fr-FR" b="0" spc="-44">
                <a:solidFill>
                  <a:srgbClr val="231F20"/>
                </a:solidFill>
                <a:latin typeface="Marianne Light"/>
                <a:cs typeface="Marianne Light"/>
              </a:rPr>
              <a:t> </a:t>
            </a:r>
            <a:r>
              <a:rPr lang="fr-FR" b="0" spc="-17">
                <a:solidFill>
                  <a:srgbClr val="231F20"/>
                </a:solidFill>
                <a:latin typeface="Marianne Light"/>
                <a:cs typeface="Marianne Light"/>
              </a:rPr>
              <a:t>MS</a:t>
            </a:r>
            <a:endParaRPr lang="fr-FR" b="0" spc="-17" dirty="0">
              <a:solidFill>
                <a:srgbClr val="231F20"/>
              </a:solidFill>
              <a:latin typeface="Marianne Light"/>
              <a:cs typeface="Marianne Light"/>
            </a:endParaRPr>
          </a:p>
        </p:txBody>
      </p:sp>
      <p:sp>
        <p:nvSpPr>
          <p:cNvPr id="5" name="Holder 5"/>
          <p:cNvSpPr>
            <a:spLocks noGrp="1"/>
          </p:cNvSpPr>
          <p:nvPr>
            <p:ph type="dt" sz="half" idx="6"/>
          </p:nvPr>
        </p:nvSpPr>
        <p:spPr>
          <a:xfrm>
            <a:off x="1089663" y="4882952"/>
            <a:ext cx="750415" cy="104644"/>
          </a:xfrm>
          <a:prstGeom prst="rect">
            <a:avLst/>
          </a:prstGeom>
        </p:spPr>
        <p:txBody>
          <a:bodyPr wrap="square" lIns="0" tIns="0" rIns="0" bIns="0">
            <a:spAutoFit/>
          </a:bodyPr>
          <a:lstStyle>
            <a:lvl1pPr>
              <a:defRPr sz="680" b="0" i="0">
                <a:solidFill>
                  <a:srgbClr val="231F20"/>
                </a:solidFill>
                <a:latin typeface="Marianne Light"/>
                <a:cs typeface="Marianne Light"/>
              </a:defRPr>
            </a:lvl1pPr>
          </a:lstStyle>
          <a:p>
            <a:pPr marL="8637">
              <a:spcBef>
                <a:spcPts val="44"/>
              </a:spcBef>
            </a:pPr>
            <a:r>
              <a:rPr lang="fr-FR"/>
              <a:t>Octobre</a:t>
            </a:r>
            <a:r>
              <a:rPr lang="fr-FR" spc="-37"/>
              <a:t> </a:t>
            </a:r>
            <a:r>
              <a:rPr lang="fr-FR" b="1" spc="-14">
                <a:latin typeface="Marianne"/>
                <a:cs typeface="Marianne"/>
              </a:rPr>
              <a:t>2022</a:t>
            </a:r>
            <a:endParaRPr lang="fr-FR" b="1" spc="-14" dirty="0">
              <a:latin typeface="Marianne"/>
              <a:cs typeface="Marianne"/>
            </a:endParaRPr>
          </a:p>
        </p:txBody>
      </p:sp>
      <p:sp>
        <p:nvSpPr>
          <p:cNvPr id="6" name="Holder 6"/>
          <p:cNvSpPr>
            <a:spLocks noGrp="1"/>
          </p:cNvSpPr>
          <p:nvPr>
            <p:ph type="sldNum" sz="quarter" idx="7"/>
          </p:nvPr>
        </p:nvSpPr>
        <p:spPr>
          <a:xfrm>
            <a:off x="8632438" y="4888074"/>
            <a:ext cx="323165" cy="307777"/>
          </a:xfrm>
          <a:prstGeom prst="rect">
            <a:avLst/>
          </a:prstGeom>
        </p:spPr>
        <p:txBody>
          <a:bodyPr wrap="square" lIns="0" tIns="0" rIns="0" bIns="0">
            <a:spAutoFit/>
          </a:bodyPr>
          <a:lstStyle>
            <a:lvl1pPr>
              <a:defRPr sz="1088" b="0" i="0">
                <a:solidFill>
                  <a:srgbClr val="41A4AA"/>
                </a:solidFill>
                <a:latin typeface="Source Sans Pro Light"/>
                <a:cs typeface="Source Sans Pro Light"/>
              </a:defRPr>
            </a:lvl1pPr>
          </a:lstStyle>
          <a:p>
            <a:pPr marL="76008">
              <a:lnSpc>
                <a:spcPts val="1248"/>
              </a:lnSpc>
            </a:pPr>
            <a:r>
              <a:rPr lang="fr-FR"/>
              <a:t>/</a:t>
            </a:r>
            <a:r>
              <a:rPr lang="fr-FR" spc="10"/>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23552624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defRPr>
          <a:latin typeface="+mj-lt"/>
          <a:ea typeface="+mj-ea"/>
          <a:cs typeface="+mj-cs"/>
        </a:defRPr>
      </a:lvl1pPr>
    </p:titleStyle>
    <p:body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38955" y="4860004"/>
            <a:ext cx="0" cy="165403"/>
          </a:xfrm>
          <a:custGeom>
            <a:avLst/>
            <a:gdLst/>
            <a:ahLst/>
            <a:cxnLst/>
            <a:rect l="l" t="t" r="r" b="b"/>
            <a:pathLst>
              <a:path h="243204">
                <a:moveTo>
                  <a:pt x="0" y="0"/>
                </a:moveTo>
                <a:lnTo>
                  <a:pt x="0" y="243001"/>
                </a:lnTo>
              </a:path>
            </a:pathLst>
          </a:custGeom>
          <a:ln w="5080">
            <a:solidFill>
              <a:srgbClr val="231F20"/>
            </a:solidFill>
          </a:ln>
        </p:spPr>
        <p:txBody>
          <a:bodyPr wrap="square" lIns="0" tIns="0" rIns="0" bIns="0" rtlCol="0"/>
          <a:lstStyle/>
          <a:p>
            <a:endParaRPr sz="1224"/>
          </a:p>
        </p:txBody>
      </p:sp>
      <p:sp>
        <p:nvSpPr>
          <p:cNvPr id="2" name="Holder 2"/>
          <p:cNvSpPr>
            <a:spLocks noGrp="1"/>
          </p:cNvSpPr>
          <p:nvPr>
            <p:ph type="title"/>
          </p:nvPr>
        </p:nvSpPr>
        <p:spPr>
          <a:xfrm>
            <a:off x="2987517" y="265305"/>
            <a:ext cx="3168967" cy="969496"/>
          </a:xfrm>
          <a:prstGeom prst="rect">
            <a:avLst/>
          </a:prstGeom>
        </p:spPr>
        <p:txBody>
          <a:bodyPr wrap="square" lIns="0" tIns="0" rIns="0" bIns="0">
            <a:spAutoFit/>
          </a:bodyPr>
          <a:lstStyle>
            <a:lvl1pPr>
              <a:defRPr sz="6300" b="0" i="0">
                <a:solidFill>
                  <a:srgbClr val="EC008C"/>
                </a:solidFill>
                <a:latin typeface="Marianne Light"/>
                <a:cs typeface="Marianne Light"/>
              </a:defRPr>
            </a:lvl1pPr>
          </a:lstStyle>
          <a:p>
            <a:endParaRPr/>
          </a:p>
        </p:txBody>
      </p:sp>
      <p:sp>
        <p:nvSpPr>
          <p:cNvPr id="3" name="Holder 3"/>
          <p:cNvSpPr>
            <a:spLocks noGrp="1"/>
          </p:cNvSpPr>
          <p:nvPr>
            <p:ph type="body" idx="1"/>
          </p:nvPr>
        </p:nvSpPr>
        <p:spPr>
          <a:xfrm>
            <a:off x="1341366" y="2338197"/>
            <a:ext cx="41886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89712" y="4882979"/>
            <a:ext cx="684714" cy="104644"/>
          </a:xfrm>
          <a:prstGeom prst="rect">
            <a:avLst/>
          </a:prstGeom>
        </p:spPr>
        <p:txBody>
          <a:bodyPr wrap="square" lIns="0" tIns="0" rIns="0" bIns="0">
            <a:spAutoFit/>
          </a:bodyPr>
          <a:lstStyle>
            <a:lvl1pPr>
              <a:defRPr sz="680" b="0" i="0">
                <a:solidFill>
                  <a:srgbClr val="231F20"/>
                </a:solidFill>
                <a:latin typeface="Marianne Light"/>
                <a:cs typeface="Marianne Light"/>
              </a:defRPr>
            </a:lvl1pPr>
          </a:lstStyle>
          <a:p>
            <a:pPr marL="8637">
              <a:spcBef>
                <a:spcPts val="44"/>
              </a:spcBef>
            </a:pPr>
            <a:r>
              <a:rPr lang="fr-FR"/>
              <a:t>26</a:t>
            </a:r>
            <a:r>
              <a:rPr lang="fr-FR" spc="-3"/>
              <a:t> </a:t>
            </a:r>
            <a:r>
              <a:rPr lang="fr-FR"/>
              <a:t>avril</a:t>
            </a:r>
            <a:r>
              <a:rPr lang="fr-FR" spc="-3"/>
              <a:t> </a:t>
            </a:r>
            <a:r>
              <a:rPr lang="fr-FR" b="1" spc="-14">
                <a:latin typeface="Marianne"/>
                <a:cs typeface="Marianne"/>
              </a:rPr>
              <a:t>2022</a:t>
            </a:r>
            <a:endParaRPr lang="fr-FR" b="1" spc="-14" dirty="0">
              <a:latin typeface="Marianne"/>
              <a:cs typeface="Marianne"/>
            </a:endParaRPr>
          </a:p>
        </p:txBody>
      </p:sp>
      <p:sp>
        <p:nvSpPr>
          <p:cNvPr id="5" name="Holder 5"/>
          <p:cNvSpPr>
            <a:spLocks noGrp="1"/>
          </p:cNvSpPr>
          <p:nvPr>
            <p:ph type="dt" sz="half" idx="6"/>
          </p:nvPr>
        </p:nvSpPr>
        <p:spPr>
          <a:xfrm>
            <a:off x="443442" y="4832710"/>
            <a:ext cx="529418" cy="209288"/>
          </a:xfrm>
          <a:prstGeom prst="rect">
            <a:avLst/>
          </a:prstGeom>
        </p:spPr>
        <p:txBody>
          <a:bodyPr wrap="square" lIns="0" tIns="0" rIns="0" bIns="0">
            <a:spAutoFit/>
          </a:bodyPr>
          <a:lstStyle>
            <a:lvl1pPr>
              <a:defRPr sz="680" b="1" i="0">
                <a:solidFill>
                  <a:srgbClr val="F2910C"/>
                </a:solidFill>
                <a:latin typeface="Marianne"/>
                <a:cs typeface="Marianne"/>
              </a:defRPr>
            </a:lvl1pPr>
          </a:lstStyle>
          <a:p>
            <a:pPr marL="8637">
              <a:spcBef>
                <a:spcPts val="44"/>
              </a:spcBef>
            </a:pPr>
            <a:r>
              <a:rPr lang="fr-FR">
                <a:solidFill>
                  <a:srgbClr val="0C707C"/>
                </a:solidFill>
              </a:rPr>
              <a:t>C</a:t>
            </a:r>
            <a:r>
              <a:rPr lang="fr-FR"/>
              <a:t>PRO</a:t>
            </a:r>
            <a:r>
              <a:rPr lang="fr-FR" spc="-7"/>
              <a:t> </a:t>
            </a:r>
            <a:r>
              <a:rPr lang="fr-FR" spc="-17">
                <a:solidFill>
                  <a:srgbClr val="231F20"/>
                </a:solidFill>
              </a:rPr>
              <a:t>STI</a:t>
            </a:r>
          </a:p>
          <a:p>
            <a:pPr marL="132150"/>
            <a:r>
              <a:rPr lang="fr-FR" b="0" spc="-7">
                <a:solidFill>
                  <a:srgbClr val="231F20"/>
                </a:solidFill>
                <a:latin typeface="Marianne Light"/>
                <a:cs typeface="Marianne Light"/>
              </a:rPr>
              <a:t>MELEC</a:t>
            </a:r>
            <a:endParaRPr lang="fr-FR" b="0" spc="-7" dirty="0">
              <a:solidFill>
                <a:srgbClr val="231F20"/>
              </a:solidFill>
              <a:latin typeface="Marianne Light"/>
              <a:cs typeface="Marianne Light"/>
            </a:endParaRPr>
          </a:p>
        </p:txBody>
      </p:sp>
      <p:sp>
        <p:nvSpPr>
          <p:cNvPr id="6" name="Holder 6"/>
          <p:cNvSpPr>
            <a:spLocks noGrp="1"/>
          </p:cNvSpPr>
          <p:nvPr>
            <p:ph type="sldNum" sz="quarter" idx="7"/>
          </p:nvPr>
        </p:nvSpPr>
        <p:spPr>
          <a:xfrm>
            <a:off x="8632439" y="4888074"/>
            <a:ext cx="323081" cy="307777"/>
          </a:xfrm>
          <a:prstGeom prst="rect">
            <a:avLst/>
          </a:prstGeom>
        </p:spPr>
        <p:txBody>
          <a:bodyPr wrap="square" lIns="0" tIns="0" rIns="0" bIns="0">
            <a:spAutoFit/>
          </a:bodyPr>
          <a:lstStyle>
            <a:lvl1pPr>
              <a:defRPr sz="1088" b="0" i="0">
                <a:solidFill>
                  <a:srgbClr val="41A4AA"/>
                </a:solidFill>
                <a:latin typeface="Gill Sans MT"/>
                <a:cs typeface="Gill Sans MT"/>
              </a:defRPr>
            </a:lvl1pPr>
          </a:lstStyle>
          <a:p>
            <a:pPr marL="76008">
              <a:lnSpc>
                <a:spcPts val="1248"/>
              </a:lnSpc>
            </a:pPr>
            <a:r>
              <a:rPr lang="fr-FR" spc="75"/>
              <a:t>/</a:t>
            </a:r>
            <a:r>
              <a:rPr lang="fr-FR" spc="-65"/>
              <a:t> </a:t>
            </a:r>
            <a:fld id="{81D60167-4931-47E6-BA6A-407CBD079E47}" type="slidenum">
              <a:rPr spc="-41" smtClean="0"/>
              <a:pPr marL="76008">
                <a:lnSpc>
                  <a:spcPts val="1248"/>
                </a:lnSpc>
              </a:pPr>
              <a:t>‹N°›</a:t>
            </a:fld>
            <a:endParaRPr spc="-41" dirty="0"/>
          </a:p>
        </p:txBody>
      </p:sp>
    </p:spTree>
    <p:extLst>
      <p:ext uri="{BB962C8B-B14F-4D97-AF65-F5344CB8AC3E}">
        <p14:creationId xmlns:p14="http://schemas.microsoft.com/office/powerpoint/2010/main" val="148118927"/>
      </p:ext>
    </p:extLst>
  </p:cSld>
  <p:clrMap bg1="lt1" tx1="dk1" bg2="lt2" tx2="dk2" accent1="accent1" accent2="accent2" accent3="accent3" accent4="accent4" accent5="accent5" accent6="accent6" hlink="hlink" folHlink="folHlink"/>
  <p:sldLayoutIdLst>
    <p:sldLayoutId id="2147483726" r:id="rId1"/>
  </p:sldLayoutIdLst>
  <p:txStyles>
    <p:titleStyle>
      <a:lvl1pPr>
        <a:defRPr>
          <a:latin typeface="+mj-lt"/>
          <a:ea typeface="+mj-ea"/>
          <a:cs typeface="+mj-cs"/>
        </a:defRPr>
      </a:lvl1pPr>
    </p:titleStyle>
    <p:body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hyperlink" Target="Sch&#233;ma%20GAP%20-%20vJPK.docx"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2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44.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43.pn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4.png"/><Relationship Id="rId7" Type="http://schemas.openxmlformats.org/officeDocument/2006/relationships/image" Target="../media/image82.png"/><Relationship Id="rId2"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4.png"/><Relationship Id="rId7"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95.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9.png"/><Relationship Id="rId2" Type="http://schemas.openxmlformats.org/officeDocument/2006/relationships/image" Target="../media/image96.png"/><Relationship Id="rId1" Type="http://schemas.openxmlformats.org/officeDocument/2006/relationships/slideLayout" Target="../slideLayouts/slideLayout19.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00.jpg"/><Relationship Id="rId1" Type="http://schemas.openxmlformats.org/officeDocument/2006/relationships/slideLayout" Target="../slideLayouts/slideLayout19.xml"/><Relationship Id="rId6" Type="http://schemas.openxmlformats.org/officeDocument/2006/relationships/image" Target="../media/image101.png"/><Relationship Id="rId5" Type="http://schemas.openxmlformats.org/officeDocument/2006/relationships/image" Target="../media/image44.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02.png"/><Relationship Id="rId1" Type="http://schemas.openxmlformats.org/officeDocument/2006/relationships/slideLayout" Target="../slideLayouts/slideLayout19.xml"/><Relationship Id="rId5" Type="http://schemas.openxmlformats.org/officeDocument/2006/relationships/image" Target="../media/image103.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3.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04.png"/><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106.svg"/><Relationship Id="rId4" Type="http://schemas.openxmlformats.org/officeDocument/2006/relationships/image" Target="../media/image105.png"/></Relationships>
</file>

<file path=ppt/slides/_rels/slide36.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4.png"/><Relationship Id="rId7" Type="http://schemas.openxmlformats.org/officeDocument/2006/relationships/image" Target="../media/image108.png"/><Relationship Id="rId2" Type="http://schemas.openxmlformats.org/officeDocument/2006/relationships/image" Target="../media/image83.png"/><Relationship Id="rId1" Type="http://schemas.openxmlformats.org/officeDocument/2006/relationships/slideLayout" Target="../slideLayouts/slideLayout19.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7.png"/><Relationship Id="rId9" Type="http://schemas.openxmlformats.org/officeDocument/2006/relationships/image" Target="../media/image110.png"/></Relationships>
</file>

<file path=ppt/slides/_rels/slide3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44.png"/><Relationship Id="rId7" Type="http://schemas.openxmlformats.org/officeDocument/2006/relationships/image" Target="../media/image114.png"/><Relationship Id="rId2" Type="http://schemas.openxmlformats.org/officeDocument/2006/relationships/image" Target="../media/image83.png"/><Relationship Id="rId1" Type="http://schemas.openxmlformats.org/officeDocument/2006/relationships/slideLayout" Target="../slideLayouts/slideLayout19.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jpg"/><Relationship Id="rId9" Type="http://schemas.openxmlformats.org/officeDocument/2006/relationships/image" Target="../media/image116.png"/></Relationships>
</file>

<file path=ppt/slides/_rels/slide3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9.xml"/><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22.xml"/><Relationship Id="rId6" Type="http://schemas.openxmlformats.org/officeDocument/2006/relationships/image" Target="../media/image125.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GAP%20BTS%20MS%20Version%20PNF%202023%20vf%20sign&#233;e-relue.pdf" TargetMode="Externa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Sch&#233;ma%20GAP%20-%20vJPK.docx"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GAP%20BTS%20MS%20Version%20PNF%202023%20vf%20sign&#233;e-relue.pdf" TargetMode="Externa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D506F14-ED0D-7542-8543-B7C07D5940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5509" y="196770"/>
            <a:ext cx="960699" cy="595060"/>
          </a:xfrm>
          <a:prstGeom prst="rect">
            <a:avLst/>
          </a:prstGeom>
        </p:spPr>
      </p:pic>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816429"/>
          </a:xfrm>
          <a:prstGeom prst="rect">
            <a:avLst/>
          </a:prstGeom>
          <a:noFill/>
        </p:spPr>
        <p:txBody>
          <a:bodyPr wrap="square" rtlCol="0">
            <a:spAutoFit/>
          </a:bodyPr>
          <a:lstStyle/>
          <a:p>
            <a:pPr marL="457200" indent="-457200">
              <a:buClr>
                <a:srgbClr val="0070C0"/>
              </a:buClr>
              <a:buFont typeface="Wingdings" charset="2"/>
              <a:buChar char="ü"/>
              <a:defRPr/>
            </a:pPr>
            <a:endParaRPr lang="fr-FR" sz="1400" dirty="0">
              <a:solidFill>
                <a:prstClr val="black"/>
              </a:solidFill>
              <a:highlight>
                <a:srgbClr val="FFFF00"/>
              </a:highlight>
            </a:endParaRPr>
          </a:p>
          <a:p>
            <a:pPr marL="457200" indent="-457200">
              <a:buClr>
                <a:srgbClr val="0070C0"/>
              </a:buClr>
              <a:buFont typeface="Arial" panose="020B0604020202020204" pitchFamily="34" charset="0"/>
              <a:buChar char="•"/>
              <a:defRPr/>
            </a:pPr>
            <a:r>
              <a:rPr lang="fr-FR" sz="1400" dirty="0">
                <a:solidFill>
                  <a:prstClr val="black"/>
                </a:solidFill>
                <a:highlight>
                  <a:srgbClr val="FFFF00"/>
                </a:highlight>
              </a:rPr>
              <a:t>Séquence 1</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Ressources</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471D4A14-7B4B-45C3-98D6-EB26243CA84B}"/>
              </a:ext>
            </a:extLst>
          </p:cNvPr>
          <p:cNvPicPr/>
          <p:nvPr/>
        </p:nvPicPr>
        <p:blipFill rotWithShape="1">
          <a:blip r:embed="rId2"/>
          <a:srcRect l="-5125" t="14990" r="53502" b="5389"/>
          <a:stretch/>
        </p:blipFill>
        <p:spPr>
          <a:xfrm>
            <a:off x="3422383" y="1796887"/>
            <a:ext cx="3664218" cy="3051840"/>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671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0109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Description </a:t>
            </a:r>
          </a:p>
          <a:p>
            <a:pPr marR="0" lvl="0" algn="l" defTabSz="457200" rtl="0" eaLnBrk="1" fontAlgn="auto" latinLnBrk="0" hangingPunct="1">
              <a:lnSpc>
                <a:spcPct val="100000"/>
              </a:lnSpc>
              <a:spcBef>
                <a:spcPts val="0"/>
              </a:spcBef>
              <a:spcAft>
                <a:spcPts val="0"/>
              </a:spcAft>
              <a:buClr>
                <a:srgbClr val="0070C0"/>
              </a:buClr>
              <a:buSzTx/>
              <a:tabLst/>
              <a:defRPr/>
            </a:pPr>
            <a:r>
              <a:rPr lang="fr-FR" sz="2400" dirty="0">
                <a:solidFill>
                  <a:prstClr val="black"/>
                </a:solidFill>
                <a:latin typeface="Calibri"/>
              </a:rPr>
              <a:t>      du contexte</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12" name="Image 11">
            <a:extLst>
              <a:ext uri="{FF2B5EF4-FFF2-40B4-BE49-F238E27FC236}">
                <a16:creationId xmlns:a16="http://schemas.microsoft.com/office/drawing/2014/main" id="{61C45F87-8247-4125-AF24-72A43F322DDE}"/>
              </a:ext>
            </a:extLst>
          </p:cNvPr>
          <p:cNvPicPr/>
          <p:nvPr/>
        </p:nvPicPr>
        <p:blipFill rotWithShape="1">
          <a:blip r:embed="rId2"/>
          <a:srcRect r="43641" b="41630"/>
          <a:stretch/>
        </p:blipFill>
        <p:spPr>
          <a:xfrm>
            <a:off x="3140928" y="2075990"/>
            <a:ext cx="5011754" cy="2369009"/>
          </a:xfrm>
          <a:prstGeom prst="rect">
            <a:avLst/>
          </a:prstGeom>
        </p:spPr>
      </p:pic>
      <p:sp>
        <p:nvSpPr>
          <p:cNvPr id="7" name="Rectangle : coins arrondis 6">
            <a:extLst>
              <a:ext uri="{FF2B5EF4-FFF2-40B4-BE49-F238E27FC236}">
                <a16:creationId xmlns:a16="http://schemas.microsoft.com/office/drawing/2014/main" id="{7D6798ED-8C66-4A2D-8800-F230E97DC89D}"/>
              </a:ext>
            </a:extLst>
          </p:cNvPr>
          <p:cNvSpPr/>
          <p:nvPr/>
        </p:nvSpPr>
        <p:spPr>
          <a:xfrm>
            <a:off x="5499100" y="3987801"/>
            <a:ext cx="2653582" cy="532038"/>
          </a:xfrm>
          <a:prstGeom prst="roundRect">
            <a:avLst/>
          </a:prstGeom>
          <a:noFill/>
          <a:ln w="57150">
            <a:solidFill>
              <a:srgbClr val="7BF0E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6178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0109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2400" dirty="0">
                <a:solidFill>
                  <a:prstClr val="black"/>
                </a:solidFill>
              </a:rPr>
              <a:t>Liaison </a:t>
            </a:r>
          </a:p>
          <a:p>
            <a:pPr lvl="0">
              <a:buClr>
                <a:srgbClr val="0070C0"/>
              </a:buClr>
              <a:defRPr/>
            </a:pPr>
            <a:r>
              <a:rPr lang="fr-FR" sz="2400" dirty="0">
                <a:solidFill>
                  <a:prstClr val="black"/>
                </a:solidFill>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327A3329-7B8B-4E42-BE52-5BBECCDCCF53}"/>
              </a:ext>
            </a:extLst>
          </p:cNvPr>
          <p:cNvPicPr/>
          <p:nvPr/>
        </p:nvPicPr>
        <p:blipFill rotWithShape="1">
          <a:blip r:embed="rId2"/>
          <a:srcRect r="65694"/>
          <a:stretch/>
        </p:blipFill>
        <p:spPr>
          <a:xfrm>
            <a:off x="3086100" y="1812275"/>
            <a:ext cx="4787040" cy="3331225"/>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386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8472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2000" dirty="0">
                <a:solidFill>
                  <a:prstClr val="black"/>
                </a:solidFill>
              </a:rPr>
              <a:t>Liaison </a:t>
            </a:r>
          </a:p>
          <a:p>
            <a:pPr lvl="0">
              <a:buClr>
                <a:srgbClr val="0070C0"/>
              </a:buClr>
              <a:defRPr/>
            </a:pPr>
            <a:r>
              <a:rPr lang="fr-FR" sz="2000" dirty="0">
                <a:solidFill>
                  <a:prstClr val="black"/>
                </a:solidFill>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9" name="Image 8">
            <a:extLst>
              <a:ext uri="{FF2B5EF4-FFF2-40B4-BE49-F238E27FC236}">
                <a16:creationId xmlns:a16="http://schemas.microsoft.com/office/drawing/2014/main" id="{8F5E7D8E-8CA5-47B2-B530-1D8493408E83}"/>
              </a:ext>
            </a:extLst>
          </p:cNvPr>
          <p:cNvPicPr/>
          <p:nvPr/>
        </p:nvPicPr>
        <p:blipFill>
          <a:blip r:embed="rId2"/>
          <a:stretch>
            <a:fillRect/>
          </a:stretch>
        </p:blipFill>
        <p:spPr>
          <a:xfrm>
            <a:off x="2520950" y="1737436"/>
            <a:ext cx="6239329" cy="3406064"/>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54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8472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2000" dirty="0">
                <a:solidFill>
                  <a:prstClr val="black"/>
                </a:solidFill>
              </a:rPr>
              <a:t>Liaison </a:t>
            </a:r>
          </a:p>
          <a:p>
            <a:pPr lvl="0">
              <a:buClr>
                <a:srgbClr val="0070C0"/>
              </a:buClr>
              <a:defRPr/>
            </a:pPr>
            <a:r>
              <a:rPr lang="fr-FR" sz="2000" dirty="0">
                <a:solidFill>
                  <a:prstClr val="black"/>
                </a:solidFill>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ED80AC88-9352-4B31-BB23-F6D0FBBB259C}"/>
              </a:ext>
            </a:extLst>
          </p:cNvPr>
          <p:cNvPicPr/>
          <p:nvPr/>
        </p:nvPicPr>
        <p:blipFill rotWithShape="1">
          <a:blip r:embed="rId2"/>
          <a:srcRect b="11932"/>
          <a:stretch/>
        </p:blipFill>
        <p:spPr>
          <a:xfrm>
            <a:off x="3159125" y="1812275"/>
            <a:ext cx="5684086" cy="3162691"/>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613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47787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dirty="0">
                <a:solidFill>
                  <a:prstClr val="black"/>
                </a:solidFill>
              </a:rPr>
              <a:t>Evaluation</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2EE0848F-079D-4EBB-BD84-8BFD67AD299D}"/>
              </a:ext>
            </a:extLst>
          </p:cNvPr>
          <p:cNvPicPr/>
          <p:nvPr/>
        </p:nvPicPr>
        <p:blipFill rotWithShape="1">
          <a:blip r:embed="rId2"/>
          <a:srcRect r="18618"/>
          <a:stretch/>
        </p:blipFill>
        <p:spPr>
          <a:xfrm>
            <a:off x="1973319" y="1937288"/>
            <a:ext cx="6869892" cy="3130889"/>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195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32398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1400" dirty="0">
                <a:solidFill>
                  <a:prstClr val="black"/>
                </a:solidFill>
              </a:rPr>
              <a:t>Evaluation</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82BA0972-42B4-41E6-8EFB-7E43C33A6B40}"/>
              </a:ext>
            </a:extLst>
          </p:cNvPr>
          <p:cNvPicPr/>
          <p:nvPr/>
        </p:nvPicPr>
        <p:blipFill rotWithShape="1">
          <a:blip r:embed="rId2"/>
          <a:srcRect l="2901" t="36609" r="7298"/>
          <a:stretch/>
        </p:blipFill>
        <p:spPr>
          <a:xfrm>
            <a:off x="1852048" y="2463800"/>
            <a:ext cx="6991164" cy="2362200"/>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71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32398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a:solidFill>
                <a:prstClr val="black"/>
              </a:solidFill>
              <a:latin typeface="Calibri"/>
            </a:endParaRPr>
          </a:p>
          <a:p>
            <a:pPr marL="457200" lvl="0" indent="-457200">
              <a:buClr>
                <a:srgbClr val="0070C0"/>
              </a:buClr>
              <a:buFont typeface="Wingdings" charset="2"/>
              <a:buChar char="ü"/>
              <a:defRPr/>
            </a:pPr>
            <a:r>
              <a:rPr lang="fr-FR" sz="1400">
                <a:solidFill>
                  <a:prstClr val="black"/>
                </a:solidFill>
              </a:rPr>
              <a:t>Evaluation</a:t>
            </a:r>
          </a:p>
          <a:p>
            <a:pPr lvl="1">
              <a:buClr>
                <a:srgbClr val="0070C0"/>
              </a:buClr>
              <a:defRPr/>
            </a:pPr>
            <a:endParaRPr lang="fr-FR" sz="2400">
              <a:solidFill>
                <a:prstClr val="black"/>
              </a:solidFill>
            </a:endParaRPr>
          </a:p>
          <a:p>
            <a:pPr lvl="1">
              <a:buClr>
                <a:srgbClr val="0070C0"/>
              </a:buClr>
              <a:defRPr/>
            </a:pPr>
            <a:endParaRPr lang="fr-FR" sz="2400">
              <a:solidFill>
                <a:prstClr val="black"/>
              </a:solidFill>
              <a:latin typeface="Calibri"/>
            </a:endParaRPr>
          </a:p>
          <a:p>
            <a:pPr marL="914400" lvl="1" indent="-457200">
              <a:buClr>
                <a:srgbClr val="0070C0"/>
              </a:buClr>
              <a:buFont typeface="Arial" panose="020B0604020202020204" pitchFamily="34" charset="0"/>
              <a:buChar char="•"/>
              <a:defRPr/>
            </a:pPr>
            <a:endParaRPr lang="fr-FR" sz="240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F00E4188-E653-4D89-802E-DD51B61EBB4C}"/>
              </a:ext>
            </a:extLst>
          </p:cNvPr>
          <p:cNvPicPr/>
          <p:nvPr/>
        </p:nvPicPr>
        <p:blipFill rotWithShape="1">
          <a:blip r:embed="rId2"/>
          <a:srcRect r="3477"/>
          <a:stretch/>
        </p:blipFill>
        <p:spPr>
          <a:xfrm>
            <a:off x="1852046" y="2091379"/>
            <a:ext cx="6991165" cy="2670340"/>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142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32398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1400" dirty="0">
                <a:solidFill>
                  <a:prstClr val="black"/>
                </a:solidFill>
              </a:rPr>
              <a:t>Evaluation</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B4D6658F-0C4E-40B6-A1C9-A9EDDED1948E}"/>
              </a:ext>
            </a:extLst>
          </p:cNvPr>
          <p:cNvPicPr/>
          <p:nvPr/>
        </p:nvPicPr>
        <p:blipFill rotWithShape="1">
          <a:blip r:embed="rId2"/>
          <a:srcRect t="38867" r="38104"/>
          <a:stretch/>
        </p:blipFill>
        <p:spPr>
          <a:xfrm>
            <a:off x="3148172" y="1722047"/>
            <a:ext cx="4625658" cy="3521710"/>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317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295465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1400" dirty="0">
                <a:solidFill>
                  <a:prstClr val="black"/>
                </a:solidFill>
              </a:rPr>
              <a:t>Evaluation	</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75A6FFF5-756C-4BEA-BC4C-2891BA95B3DC}"/>
              </a:ext>
            </a:extLst>
          </p:cNvPr>
          <p:cNvPicPr/>
          <p:nvPr/>
        </p:nvPicPr>
        <p:blipFill rotWithShape="1">
          <a:blip r:embed="rId2"/>
          <a:srcRect b="69642"/>
          <a:stretch/>
        </p:blipFill>
        <p:spPr bwMode="auto">
          <a:xfrm>
            <a:off x="251460" y="3330668"/>
            <a:ext cx="8892540" cy="1597342"/>
          </a:xfrm>
          <a:prstGeom prst="rect">
            <a:avLst/>
          </a:prstGeom>
          <a:ln>
            <a:noFill/>
          </a:ln>
          <a:extLst>
            <a:ext uri="{53640926-AAD7-44D8-BBD7-CCE9431645EC}">
              <a14:shadowObscured xmlns:a14="http://schemas.microsoft.com/office/drawing/2010/main"/>
            </a:ext>
          </a:extLst>
        </p:spPr>
      </p:pic>
      <p:sp>
        <p:nvSpPr>
          <p:cNvPr id="9" name="Flèche : droite 8">
            <a:extLst>
              <a:ext uri="{FF2B5EF4-FFF2-40B4-BE49-F238E27FC236}">
                <a16:creationId xmlns:a16="http://schemas.microsoft.com/office/drawing/2014/main" id="{51E551E1-D6FB-4B11-9CC9-68ED673081C0}"/>
              </a:ext>
            </a:extLst>
          </p:cNvPr>
          <p:cNvSpPr/>
          <p:nvPr/>
        </p:nvSpPr>
        <p:spPr>
          <a:xfrm>
            <a:off x="2184400" y="2642116"/>
            <a:ext cx="12192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062F12C-28E7-43FF-A824-BF15F50CD9BF}"/>
              </a:ext>
            </a:extLst>
          </p:cNvPr>
          <p:cNvSpPr txBox="1"/>
          <p:nvPr/>
        </p:nvSpPr>
        <p:spPr>
          <a:xfrm>
            <a:off x="3810000" y="2571750"/>
            <a:ext cx="3454400" cy="369332"/>
          </a:xfrm>
          <a:prstGeom prst="rect">
            <a:avLst/>
          </a:prstGeom>
          <a:noFill/>
        </p:spPr>
        <p:txBody>
          <a:bodyPr wrap="square" rtlCol="0">
            <a:spAutoFit/>
          </a:bodyPr>
          <a:lstStyle/>
          <a:p>
            <a:r>
              <a:rPr lang="fr-FR" dirty="0"/>
              <a:t>Génération de la fiche d’évaluation</a:t>
            </a:r>
          </a:p>
        </p:txBody>
      </p:sp>
      <p:sp>
        <p:nvSpPr>
          <p:cNvPr id="11" name="ZoneTexte 10">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789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6DFA70DF-D832-B035-BF80-6BA8C051B41B}"/>
              </a:ext>
            </a:extLst>
          </p:cNvPr>
          <p:cNvGrpSpPr/>
          <p:nvPr/>
        </p:nvGrpSpPr>
        <p:grpSpPr>
          <a:xfrm>
            <a:off x="181837" y="833257"/>
            <a:ext cx="334237" cy="4215650"/>
            <a:chOff x="144780" y="1387907"/>
            <a:chExt cx="334237" cy="3385751"/>
          </a:xfrm>
        </p:grpSpPr>
        <p:sp>
          <p:nvSpPr>
            <p:cNvPr id="6" name="Rectangle 5">
              <a:extLst>
                <a:ext uri="{FF2B5EF4-FFF2-40B4-BE49-F238E27FC236}">
                  <a16:creationId xmlns:a16="http://schemas.microsoft.com/office/drawing/2014/main" id="{67708378-4D4E-EF28-A2E5-0C0A9373AEED}"/>
                </a:ext>
              </a:extLst>
            </p:cNvPr>
            <p:cNvSpPr/>
            <p:nvPr/>
          </p:nvSpPr>
          <p:spPr>
            <a:xfrm>
              <a:off x="144780" y="1387907"/>
              <a:ext cx="334237" cy="3385751"/>
            </a:xfrm>
            <a:prstGeom prst="rect">
              <a:avLst/>
            </a:prstGeom>
            <a:solidFill>
              <a:schemeClr val="tx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7" name="Rectangle 6">
              <a:extLst>
                <a:ext uri="{FF2B5EF4-FFF2-40B4-BE49-F238E27FC236}">
                  <a16:creationId xmlns:a16="http://schemas.microsoft.com/office/drawing/2014/main" id="{C80E3BDC-245C-2147-30F7-50EB8BEE8469}"/>
                </a:ext>
              </a:extLst>
            </p:cNvPr>
            <p:cNvSpPr/>
            <p:nvPr/>
          </p:nvSpPr>
          <p:spPr>
            <a:xfrm>
              <a:off x="222063" y="1473929"/>
              <a:ext cx="174018" cy="13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a:extLst>
              <a:ext uri="{FF2B5EF4-FFF2-40B4-BE49-F238E27FC236}">
                <a16:creationId xmlns:a16="http://schemas.microsoft.com/office/drawing/2014/main" id="{63FE7EAE-C43D-0949-8FAC-186D8B7B8A80}"/>
              </a:ext>
            </a:extLst>
          </p:cNvPr>
          <p:cNvSpPr txBox="1"/>
          <p:nvPr/>
        </p:nvSpPr>
        <p:spPr>
          <a:xfrm>
            <a:off x="75305" y="91532"/>
            <a:ext cx="33662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Présentation des pôles d’activités</a:t>
            </a:r>
          </a:p>
        </p:txBody>
      </p:sp>
      <p:sp>
        <p:nvSpPr>
          <p:cNvPr id="2" name="Rectangle 1"/>
          <p:cNvSpPr/>
          <p:nvPr/>
        </p:nvSpPr>
        <p:spPr>
          <a:xfrm>
            <a:off x="870010" y="1944287"/>
            <a:ext cx="7840037" cy="1885131"/>
          </a:xfrm>
          <a:prstGeom prst="rect">
            <a:avLst/>
          </a:prstGeom>
        </p:spPr>
        <p:txBody>
          <a:bodyPr wrap="square">
            <a:spAutoFit/>
          </a:bodyPr>
          <a:lstStyle/>
          <a:p>
            <a:pPr lvl="0">
              <a:buClr>
                <a:srgbClr val="0070C0"/>
              </a:buClr>
              <a:defRPr/>
            </a:pPr>
            <a:r>
              <a:rPr lang="fr-FR" b="1" dirty="0">
                <a:solidFill>
                  <a:srgbClr val="000000"/>
                </a:solidFill>
              </a:rPr>
              <a:t>Table ronde </a:t>
            </a:r>
            <a:r>
              <a:rPr lang="fr-FR" dirty="0">
                <a:solidFill>
                  <a:srgbClr val="000000"/>
                </a:solidFill>
              </a:rPr>
              <a:t>: </a:t>
            </a:r>
            <a:r>
              <a:rPr lang="fr-FR" b="1" dirty="0">
                <a:solidFill>
                  <a:srgbClr val="000000"/>
                </a:solidFill>
              </a:rPr>
              <a:t>Stage et activités menées en entreprise, suivis et évaluations associées </a:t>
            </a:r>
            <a:br>
              <a:rPr lang="fr-FR" sz="1050" dirty="0">
                <a:solidFill>
                  <a:srgbClr val="000000"/>
                </a:solidFill>
              </a:rPr>
            </a:br>
            <a:endParaRPr lang="fr-FR" sz="1050" dirty="0">
              <a:solidFill>
                <a:srgbClr val="000000"/>
              </a:solidFill>
            </a:endParaRPr>
          </a:p>
          <a:p>
            <a:pPr lvl="0">
              <a:buClr>
                <a:srgbClr val="0070C0"/>
              </a:buClr>
              <a:defRPr/>
            </a:pPr>
            <a:r>
              <a:rPr lang="fr-FR" sz="1400" dirty="0">
                <a:solidFill>
                  <a:srgbClr val="000000"/>
                </a:solidFill>
              </a:rPr>
              <a:t>Jean-Paul Krebs, inspecteur d’académie, inspecteur pédagogique régional – STI, académie de Rennes </a:t>
            </a:r>
            <a:br>
              <a:rPr lang="fr-FR" sz="1400" dirty="0">
                <a:solidFill>
                  <a:srgbClr val="000000"/>
                </a:solidFill>
              </a:rPr>
            </a:br>
            <a:r>
              <a:rPr lang="fr-FR" sz="1400" dirty="0">
                <a:solidFill>
                  <a:srgbClr val="000000"/>
                </a:solidFill>
              </a:rPr>
              <a:t>Denis Boisson, enseignant, lycée Emile Zola, académie de Rennes </a:t>
            </a:r>
            <a:br>
              <a:rPr lang="fr-FR" sz="1400" dirty="0">
                <a:solidFill>
                  <a:srgbClr val="000000"/>
                </a:solidFill>
              </a:rPr>
            </a:br>
            <a:r>
              <a:rPr lang="fr-FR" sz="1400" dirty="0">
                <a:solidFill>
                  <a:srgbClr val="000000"/>
                </a:solidFill>
              </a:rPr>
              <a:t>Patrick </a:t>
            </a:r>
            <a:r>
              <a:rPr lang="fr-FR" sz="1400" dirty="0" err="1">
                <a:solidFill>
                  <a:srgbClr val="000000"/>
                </a:solidFill>
              </a:rPr>
              <a:t>Gognet</a:t>
            </a:r>
            <a:r>
              <a:rPr lang="fr-FR" sz="1400" dirty="0">
                <a:solidFill>
                  <a:srgbClr val="000000"/>
                </a:solidFill>
              </a:rPr>
              <a:t>, enseignant, Lycée Guy De Maupassant, académie de Normandie </a:t>
            </a:r>
            <a:br>
              <a:rPr lang="fr-FR" sz="1400" dirty="0">
                <a:solidFill>
                  <a:srgbClr val="000000"/>
                </a:solidFill>
              </a:rPr>
            </a:br>
            <a:r>
              <a:rPr lang="fr-FR" sz="1400" dirty="0">
                <a:solidFill>
                  <a:srgbClr val="000000"/>
                </a:solidFill>
              </a:rPr>
              <a:t>Jean-Pierre </a:t>
            </a:r>
            <a:r>
              <a:rPr lang="fr-FR" sz="1400" dirty="0" err="1">
                <a:solidFill>
                  <a:srgbClr val="000000"/>
                </a:solidFill>
              </a:rPr>
              <a:t>Guermeur</a:t>
            </a:r>
            <a:r>
              <a:rPr lang="fr-FR" sz="1400" dirty="0">
                <a:solidFill>
                  <a:srgbClr val="000000"/>
                </a:solidFill>
              </a:rPr>
              <a:t>, enseignant, lycée Yves </a:t>
            </a:r>
            <a:r>
              <a:rPr lang="fr-FR" sz="1400" dirty="0" err="1">
                <a:solidFill>
                  <a:srgbClr val="000000"/>
                </a:solidFill>
              </a:rPr>
              <a:t>Thépot</a:t>
            </a:r>
            <a:r>
              <a:rPr lang="fr-FR" sz="1400" dirty="0">
                <a:solidFill>
                  <a:srgbClr val="000000"/>
                </a:solidFill>
              </a:rPr>
              <a:t>, académie de Rennes </a:t>
            </a:r>
            <a:br>
              <a:rPr lang="fr-FR" sz="1400" dirty="0">
                <a:solidFill>
                  <a:srgbClr val="000000"/>
                </a:solidFill>
              </a:rPr>
            </a:br>
            <a:r>
              <a:rPr lang="fr-FR" sz="1400" dirty="0">
                <a:solidFill>
                  <a:srgbClr val="000000"/>
                </a:solidFill>
              </a:rPr>
              <a:t>Philippe </a:t>
            </a:r>
            <a:r>
              <a:rPr lang="fr-FR" sz="1400" dirty="0" err="1">
                <a:solidFill>
                  <a:srgbClr val="000000"/>
                </a:solidFill>
              </a:rPr>
              <a:t>Moalic</a:t>
            </a:r>
            <a:r>
              <a:rPr lang="fr-FR" sz="1400" dirty="0">
                <a:solidFill>
                  <a:srgbClr val="000000"/>
                </a:solidFill>
              </a:rPr>
              <a:t>, enseignant, lycée Pierre Mendes France, académie de Rennes </a:t>
            </a:r>
            <a:endParaRPr lang="fr-FR" sz="1050" dirty="0">
              <a:solidFill>
                <a:prstClr val="black"/>
              </a:solidFill>
            </a:endParaRPr>
          </a:p>
        </p:txBody>
      </p:sp>
    </p:spTree>
    <p:extLst>
      <p:ext uri="{BB962C8B-B14F-4D97-AF65-F5344CB8AC3E}">
        <p14:creationId xmlns:p14="http://schemas.microsoft.com/office/powerpoint/2010/main" val="3640576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 3"/>
          <p:cNvPicPr>
            <a:picLocks noChangeAspect="1"/>
          </p:cNvPicPr>
          <p:nvPr/>
        </p:nvPicPr>
        <p:blipFill>
          <a:blip r:embed="rId2"/>
          <a:stretch>
            <a:fillRect/>
          </a:stretch>
        </p:blipFill>
        <p:spPr>
          <a:xfrm>
            <a:off x="3854366" y="833377"/>
            <a:ext cx="5120189" cy="3485253"/>
          </a:xfrm>
          <a:prstGeom prst="rect">
            <a:avLst/>
          </a:prstGeom>
        </p:spPr>
      </p:pic>
      <p:pic>
        <p:nvPicPr>
          <p:cNvPr id="5" name="Image 4"/>
          <p:cNvPicPr>
            <a:picLocks noChangeAspect="1"/>
          </p:cNvPicPr>
          <p:nvPr/>
        </p:nvPicPr>
        <p:blipFill>
          <a:blip r:embed="rId3"/>
          <a:stretch>
            <a:fillRect/>
          </a:stretch>
        </p:blipFill>
        <p:spPr>
          <a:xfrm>
            <a:off x="178102" y="3910972"/>
            <a:ext cx="4898938" cy="1082058"/>
          </a:xfrm>
          <a:prstGeom prst="rect">
            <a:avLst/>
          </a:prstGeom>
        </p:spPr>
      </p:pic>
      <p:sp>
        <p:nvSpPr>
          <p:cNvPr id="6" name="ZoneTexte 5">
            <a:hlinkClick r:id="rId4" action="ppaction://hlinkfile"/>
          </p:cNvPr>
          <p:cNvSpPr txBox="1"/>
          <p:nvPr/>
        </p:nvSpPr>
        <p:spPr>
          <a:xfrm>
            <a:off x="1134319" y="2064397"/>
            <a:ext cx="2132448"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hlinkClick r:id="rId4" action="ppaction://hlinkfile"/>
              </a:rPr>
              <a:t>Schéma guide.</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5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97029" y="4841347"/>
            <a:ext cx="6726713" cy="166712"/>
          </a:xfrm>
          <a:prstGeom prst="rect">
            <a:avLst/>
          </a:prstGeom>
        </p:spPr>
        <p:txBody>
          <a:bodyPr vert="horz" wrap="square" lIns="0" tIns="0" rIns="0" bIns="0" rtlCol="0">
            <a:spAutoFit/>
          </a:bodyPr>
          <a:lstStyle/>
          <a:p>
            <a:pPr defTabSz="621883">
              <a:lnSpc>
                <a:spcPts val="377"/>
              </a:lnSpc>
            </a:pPr>
            <a:r>
              <a:rPr sz="680" b="1" kern="0" dirty="0">
                <a:solidFill>
                  <a:srgbClr val="0C707C"/>
                </a:solidFill>
                <a:latin typeface="Marianne"/>
                <a:cs typeface="Marianne"/>
              </a:rPr>
              <a:t>C</a:t>
            </a:r>
            <a:r>
              <a:rPr sz="680" b="1" kern="0" dirty="0">
                <a:solidFill>
                  <a:srgbClr val="F2910C"/>
                </a:solidFill>
                <a:latin typeface="Marianne"/>
                <a:cs typeface="Marianne"/>
              </a:rPr>
              <a:t>PRO</a:t>
            </a:r>
            <a:r>
              <a:rPr sz="680" b="1" kern="0" spc="-7" dirty="0">
                <a:solidFill>
                  <a:srgbClr val="F2910C"/>
                </a:solidFill>
                <a:latin typeface="Marianne"/>
                <a:cs typeface="Marianne"/>
              </a:rPr>
              <a:t> </a:t>
            </a:r>
            <a:r>
              <a:rPr sz="680" b="1" kern="0" spc="-17" dirty="0">
                <a:solidFill>
                  <a:srgbClr val="231F20"/>
                </a:solidFill>
                <a:latin typeface="Marianne"/>
                <a:cs typeface="Marianne"/>
              </a:rPr>
              <a:t>STI</a:t>
            </a:r>
            <a:endParaRPr sz="680" kern="0" dirty="0">
              <a:solidFill>
                <a:sysClr val="windowText" lastClr="000000"/>
              </a:solidFill>
              <a:latin typeface="Marianne"/>
              <a:cs typeface="Marianne"/>
            </a:endParaRPr>
          </a:p>
          <a:p>
            <a:pPr marL="103647" defTabSz="621883">
              <a:lnSpc>
                <a:spcPts val="891"/>
              </a:lnSpc>
              <a:tabLst>
                <a:tab pos="513918" algn="l"/>
                <a:tab pos="6580304" algn="l"/>
              </a:tabLst>
            </a:pPr>
            <a:r>
              <a:rPr sz="1020" kern="0" baseline="-33333" dirty="0">
                <a:solidFill>
                  <a:srgbClr val="231F20"/>
                </a:solidFill>
                <a:latin typeface="Marianne Light"/>
                <a:cs typeface="Marianne Light"/>
              </a:rPr>
              <a:t>BTS</a:t>
            </a:r>
            <a:r>
              <a:rPr sz="1020" kern="0" spc="-66" baseline="-33333" dirty="0">
                <a:solidFill>
                  <a:srgbClr val="231F20"/>
                </a:solidFill>
                <a:latin typeface="Marianne Light"/>
                <a:cs typeface="Marianne Light"/>
              </a:rPr>
              <a:t> </a:t>
            </a:r>
            <a:r>
              <a:rPr sz="1020" kern="0" spc="-25" baseline="-33333" dirty="0">
                <a:solidFill>
                  <a:srgbClr val="231F20"/>
                </a:solidFill>
                <a:latin typeface="Marianne Light"/>
                <a:cs typeface="Marianne Light"/>
              </a:rPr>
              <a:t>MS</a:t>
            </a:r>
            <a:r>
              <a:rPr sz="1020" kern="0" baseline="-33333" dirty="0">
                <a:solidFill>
                  <a:srgbClr val="231F20"/>
                </a:solidFill>
                <a:latin typeface="Marianne Light"/>
                <a:cs typeface="Marianne Light"/>
              </a:rPr>
              <a:t>	</a:t>
            </a:r>
            <a:r>
              <a:rPr sz="680" kern="0" dirty="0">
                <a:solidFill>
                  <a:srgbClr val="231F20"/>
                </a:solidFill>
                <a:latin typeface="Marianne Light"/>
                <a:cs typeface="Marianne Light"/>
              </a:rPr>
              <a:t>Octobre</a:t>
            </a:r>
            <a:r>
              <a:rPr sz="680" kern="0" spc="-37" dirty="0">
                <a:solidFill>
                  <a:srgbClr val="231F20"/>
                </a:solidFill>
                <a:latin typeface="Marianne Light"/>
                <a:cs typeface="Marianne Light"/>
              </a:rPr>
              <a:t> </a:t>
            </a:r>
            <a:r>
              <a:rPr sz="680" b="1" kern="0" spc="-14" dirty="0">
                <a:solidFill>
                  <a:srgbClr val="231F20"/>
                </a:solidFill>
                <a:latin typeface="Marianne"/>
                <a:cs typeface="Marianne"/>
              </a:rPr>
              <a:t>2022</a:t>
            </a:r>
            <a:r>
              <a:rPr sz="680" b="1" kern="0" dirty="0">
                <a:solidFill>
                  <a:srgbClr val="231F20"/>
                </a:solidFill>
                <a:latin typeface="Marianne"/>
                <a:cs typeface="Marianne"/>
              </a:rPr>
              <a:t>	</a:t>
            </a:r>
            <a:r>
              <a:rPr sz="1632" kern="0" baseline="-17361" dirty="0">
                <a:solidFill>
                  <a:srgbClr val="41A4AA"/>
                </a:solidFill>
                <a:latin typeface="Source Sans Pro Light"/>
                <a:cs typeface="Source Sans Pro Light"/>
              </a:rPr>
              <a:t>/</a:t>
            </a:r>
            <a:r>
              <a:rPr sz="1632" kern="0" spc="15" baseline="-17361" dirty="0">
                <a:solidFill>
                  <a:srgbClr val="41A4AA"/>
                </a:solidFill>
                <a:latin typeface="Source Sans Pro Light"/>
                <a:cs typeface="Source Sans Pro Light"/>
              </a:rPr>
              <a:t> </a:t>
            </a:r>
            <a:r>
              <a:rPr sz="1632" kern="0" spc="-51" baseline="-17361" dirty="0">
                <a:solidFill>
                  <a:srgbClr val="41A4AA"/>
                </a:solidFill>
                <a:latin typeface="Source Sans Pro Light"/>
                <a:cs typeface="Source Sans Pro Light"/>
              </a:rPr>
              <a:t>1</a:t>
            </a:r>
            <a:endParaRPr sz="1632" kern="0" baseline="-17361" dirty="0">
              <a:solidFill>
                <a:sysClr val="windowText" lastClr="000000"/>
              </a:solidFill>
              <a:latin typeface="Source Sans Pro Light"/>
              <a:cs typeface="Source Sans Pro Light"/>
            </a:endParaRPr>
          </a:p>
        </p:txBody>
      </p:sp>
      <p:sp>
        <p:nvSpPr>
          <p:cNvPr id="3" name="object 3"/>
          <p:cNvSpPr/>
          <p:nvPr/>
        </p:nvSpPr>
        <p:spPr>
          <a:xfrm>
            <a:off x="1762028" y="4860004"/>
            <a:ext cx="0" cy="165403"/>
          </a:xfrm>
          <a:custGeom>
            <a:avLst/>
            <a:gdLst/>
            <a:ahLst/>
            <a:cxnLst/>
            <a:rect l="l" t="t" r="r" b="b"/>
            <a:pathLst>
              <a:path h="243204">
                <a:moveTo>
                  <a:pt x="0" y="0"/>
                </a:moveTo>
                <a:lnTo>
                  <a:pt x="0" y="243001"/>
                </a:lnTo>
              </a:path>
            </a:pathLst>
          </a:custGeom>
          <a:ln w="5080">
            <a:solidFill>
              <a:srgbClr val="231F20"/>
            </a:solidFill>
          </a:ln>
        </p:spPr>
        <p:txBody>
          <a:bodyPr wrap="square" lIns="0" tIns="0" rIns="0" bIns="0" rtlCol="0"/>
          <a:lstStyle/>
          <a:p>
            <a:pPr defTabSz="621883"/>
            <a:endParaRPr sz="1224" kern="0" dirty="0">
              <a:solidFill>
                <a:sysClr val="windowText" lastClr="000000"/>
              </a:solidFill>
            </a:endParaRPr>
          </a:p>
        </p:txBody>
      </p:sp>
      <p:grpSp>
        <p:nvGrpSpPr>
          <p:cNvPr id="4" name="object 4"/>
          <p:cNvGrpSpPr/>
          <p:nvPr/>
        </p:nvGrpSpPr>
        <p:grpSpPr>
          <a:xfrm>
            <a:off x="912704" y="0"/>
            <a:ext cx="7271932" cy="5141772"/>
            <a:chOff x="0" y="12"/>
            <a:chExt cx="10692434" cy="7560309"/>
          </a:xfrm>
        </p:grpSpPr>
        <p:pic>
          <p:nvPicPr>
            <p:cNvPr id="5" name="object 5"/>
            <p:cNvPicPr/>
            <p:nvPr/>
          </p:nvPicPr>
          <p:blipFill>
            <a:blip r:embed="rId2" cstate="print"/>
            <a:stretch>
              <a:fillRect/>
            </a:stretch>
          </p:blipFill>
          <p:spPr>
            <a:xfrm>
              <a:off x="0" y="12"/>
              <a:ext cx="10556999" cy="7559992"/>
            </a:xfrm>
            <a:prstGeom prst="rect">
              <a:avLst/>
            </a:prstGeom>
          </p:spPr>
        </p:pic>
        <p:sp>
          <p:nvSpPr>
            <p:cNvPr id="6" name="object 6"/>
            <p:cNvSpPr/>
            <p:nvPr/>
          </p:nvSpPr>
          <p:spPr>
            <a:xfrm>
              <a:off x="5482259" y="12"/>
              <a:ext cx="5210175" cy="7560309"/>
            </a:xfrm>
            <a:custGeom>
              <a:avLst/>
              <a:gdLst/>
              <a:ahLst/>
              <a:cxnLst/>
              <a:rect l="l" t="t" r="r" b="b"/>
              <a:pathLst>
                <a:path w="5210175" h="7560309">
                  <a:moveTo>
                    <a:pt x="5209743" y="0"/>
                  </a:moveTo>
                  <a:lnTo>
                    <a:pt x="2608732" y="0"/>
                  </a:lnTo>
                  <a:lnTo>
                    <a:pt x="2437739" y="0"/>
                  </a:lnTo>
                  <a:lnTo>
                    <a:pt x="0" y="0"/>
                  </a:lnTo>
                  <a:lnTo>
                    <a:pt x="1390205" y="1803958"/>
                  </a:lnTo>
                  <a:lnTo>
                    <a:pt x="2103996" y="3192780"/>
                  </a:lnTo>
                  <a:lnTo>
                    <a:pt x="2366734" y="4875212"/>
                  </a:lnTo>
                  <a:lnTo>
                    <a:pt x="2403767" y="7559992"/>
                  </a:lnTo>
                  <a:lnTo>
                    <a:pt x="2437739" y="7559992"/>
                  </a:lnTo>
                  <a:lnTo>
                    <a:pt x="2608732" y="7559992"/>
                  </a:lnTo>
                  <a:lnTo>
                    <a:pt x="5209743" y="7559992"/>
                  </a:lnTo>
                  <a:lnTo>
                    <a:pt x="5209743" y="0"/>
                  </a:lnTo>
                  <a:close/>
                </a:path>
              </a:pathLst>
            </a:custGeom>
            <a:solidFill>
              <a:srgbClr val="FFFFFF"/>
            </a:solidFill>
          </p:spPr>
          <p:txBody>
            <a:bodyPr wrap="square" lIns="0" tIns="0" rIns="0" bIns="0" rtlCol="0"/>
            <a:lstStyle/>
            <a:p>
              <a:pPr defTabSz="621883"/>
              <a:endParaRPr sz="1224" kern="0" dirty="0">
                <a:solidFill>
                  <a:sysClr val="windowText" lastClr="000000"/>
                </a:solidFill>
              </a:endParaRPr>
            </a:p>
          </p:txBody>
        </p:sp>
        <p:sp>
          <p:nvSpPr>
            <p:cNvPr id="7" name="object 7"/>
            <p:cNvSpPr/>
            <p:nvPr/>
          </p:nvSpPr>
          <p:spPr>
            <a:xfrm>
              <a:off x="7322515" y="1415998"/>
              <a:ext cx="369570" cy="273685"/>
            </a:xfrm>
            <a:custGeom>
              <a:avLst/>
              <a:gdLst/>
              <a:ahLst/>
              <a:cxnLst/>
              <a:rect l="l" t="t" r="r" b="b"/>
              <a:pathLst>
                <a:path w="369570" h="273685">
                  <a:moveTo>
                    <a:pt x="119722" y="0"/>
                  </a:moveTo>
                  <a:lnTo>
                    <a:pt x="87401" y="0"/>
                  </a:lnTo>
                  <a:lnTo>
                    <a:pt x="54673" y="49669"/>
                  </a:lnTo>
                  <a:lnTo>
                    <a:pt x="74307" y="49669"/>
                  </a:lnTo>
                  <a:lnTo>
                    <a:pt x="119722" y="0"/>
                  </a:lnTo>
                  <a:close/>
                </a:path>
                <a:path w="369570" h="273685">
                  <a:moveTo>
                    <a:pt x="152450" y="143217"/>
                  </a:moveTo>
                  <a:lnTo>
                    <a:pt x="145567" y="106705"/>
                  </a:lnTo>
                  <a:lnTo>
                    <a:pt x="132054" y="88468"/>
                  </a:lnTo>
                  <a:lnTo>
                    <a:pt x="132054" y="143217"/>
                  </a:lnTo>
                  <a:lnTo>
                    <a:pt x="132054" y="152450"/>
                  </a:lnTo>
                  <a:lnTo>
                    <a:pt x="20408" y="152450"/>
                  </a:lnTo>
                  <a:lnTo>
                    <a:pt x="20408" y="143217"/>
                  </a:lnTo>
                  <a:lnTo>
                    <a:pt x="24574" y="119024"/>
                  </a:lnTo>
                  <a:lnTo>
                    <a:pt x="36182" y="100723"/>
                  </a:lnTo>
                  <a:lnTo>
                    <a:pt x="53860" y="89141"/>
                  </a:lnTo>
                  <a:lnTo>
                    <a:pt x="76225" y="85090"/>
                  </a:lnTo>
                  <a:lnTo>
                    <a:pt x="98590" y="89141"/>
                  </a:lnTo>
                  <a:lnTo>
                    <a:pt x="116268" y="100723"/>
                  </a:lnTo>
                  <a:lnTo>
                    <a:pt x="127876" y="119024"/>
                  </a:lnTo>
                  <a:lnTo>
                    <a:pt x="132054" y="143217"/>
                  </a:lnTo>
                  <a:lnTo>
                    <a:pt x="132054" y="88468"/>
                  </a:lnTo>
                  <a:lnTo>
                    <a:pt x="129552" y="85090"/>
                  </a:lnTo>
                  <a:lnTo>
                    <a:pt x="127762" y="82677"/>
                  </a:lnTo>
                  <a:lnTo>
                    <a:pt x="103238" y="69481"/>
                  </a:lnTo>
                  <a:lnTo>
                    <a:pt x="76225" y="65443"/>
                  </a:lnTo>
                  <a:lnTo>
                    <a:pt x="49212" y="69481"/>
                  </a:lnTo>
                  <a:lnTo>
                    <a:pt x="24688" y="82677"/>
                  </a:lnTo>
                  <a:lnTo>
                    <a:pt x="6870" y="106705"/>
                  </a:lnTo>
                  <a:lnTo>
                    <a:pt x="0" y="143217"/>
                  </a:lnTo>
                  <a:lnTo>
                    <a:pt x="0" y="195567"/>
                  </a:lnTo>
                  <a:lnTo>
                    <a:pt x="6870" y="232079"/>
                  </a:lnTo>
                  <a:lnTo>
                    <a:pt x="24688" y="256108"/>
                  </a:lnTo>
                  <a:lnTo>
                    <a:pt x="49212" y="269303"/>
                  </a:lnTo>
                  <a:lnTo>
                    <a:pt x="76225" y="273329"/>
                  </a:lnTo>
                  <a:lnTo>
                    <a:pt x="101219" y="269875"/>
                  </a:lnTo>
                  <a:lnTo>
                    <a:pt x="124345" y="258660"/>
                  </a:lnTo>
                  <a:lnTo>
                    <a:pt x="128739" y="253695"/>
                  </a:lnTo>
                  <a:lnTo>
                    <a:pt x="142278" y="238417"/>
                  </a:lnTo>
                  <a:lnTo>
                    <a:pt x="151688" y="207886"/>
                  </a:lnTo>
                  <a:lnTo>
                    <a:pt x="130886" y="207886"/>
                  </a:lnTo>
                  <a:lnTo>
                    <a:pt x="124396" y="227063"/>
                  </a:lnTo>
                  <a:lnTo>
                    <a:pt x="112509" y="241477"/>
                  </a:lnTo>
                  <a:lnTo>
                    <a:pt x="96126" y="250545"/>
                  </a:lnTo>
                  <a:lnTo>
                    <a:pt x="76225" y="253695"/>
                  </a:lnTo>
                  <a:lnTo>
                    <a:pt x="53860" y="249656"/>
                  </a:lnTo>
                  <a:lnTo>
                    <a:pt x="36182" y="238061"/>
                  </a:lnTo>
                  <a:lnTo>
                    <a:pt x="24574" y="219760"/>
                  </a:lnTo>
                  <a:lnTo>
                    <a:pt x="20408" y="195567"/>
                  </a:lnTo>
                  <a:lnTo>
                    <a:pt x="20408" y="172072"/>
                  </a:lnTo>
                  <a:lnTo>
                    <a:pt x="152450" y="172072"/>
                  </a:lnTo>
                  <a:lnTo>
                    <a:pt x="152450" y="152450"/>
                  </a:lnTo>
                  <a:lnTo>
                    <a:pt x="152450" y="143217"/>
                  </a:lnTo>
                  <a:close/>
                </a:path>
                <a:path w="369570" h="273685">
                  <a:moveTo>
                    <a:pt x="369150" y="0"/>
                  </a:moveTo>
                  <a:lnTo>
                    <a:pt x="348742" y="0"/>
                  </a:lnTo>
                  <a:lnTo>
                    <a:pt x="348742" y="93548"/>
                  </a:lnTo>
                  <a:lnTo>
                    <a:pt x="348742" y="143217"/>
                  </a:lnTo>
                  <a:lnTo>
                    <a:pt x="348742" y="195567"/>
                  </a:lnTo>
                  <a:lnTo>
                    <a:pt x="344576" y="219760"/>
                  </a:lnTo>
                  <a:lnTo>
                    <a:pt x="332955" y="238061"/>
                  </a:lnTo>
                  <a:lnTo>
                    <a:pt x="315290" y="249656"/>
                  </a:lnTo>
                  <a:lnTo>
                    <a:pt x="292925" y="253695"/>
                  </a:lnTo>
                  <a:lnTo>
                    <a:pt x="270560" y="249656"/>
                  </a:lnTo>
                  <a:lnTo>
                    <a:pt x="252895" y="238061"/>
                  </a:lnTo>
                  <a:lnTo>
                    <a:pt x="241287" y="219760"/>
                  </a:lnTo>
                  <a:lnTo>
                    <a:pt x="237109" y="195567"/>
                  </a:lnTo>
                  <a:lnTo>
                    <a:pt x="237109" y="143217"/>
                  </a:lnTo>
                  <a:lnTo>
                    <a:pt x="241287" y="119024"/>
                  </a:lnTo>
                  <a:lnTo>
                    <a:pt x="252895" y="100723"/>
                  </a:lnTo>
                  <a:lnTo>
                    <a:pt x="270560" y="89141"/>
                  </a:lnTo>
                  <a:lnTo>
                    <a:pt x="292925" y="85090"/>
                  </a:lnTo>
                  <a:lnTo>
                    <a:pt x="315290" y="89141"/>
                  </a:lnTo>
                  <a:lnTo>
                    <a:pt x="332955" y="100723"/>
                  </a:lnTo>
                  <a:lnTo>
                    <a:pt x="344576" y="119024"/>
                  </a:lnTo>
                  <a:lnTo>
                    <a:pt x="348742" y="143217"/>
                  </a:lnTo>
                  <a:lnTo>
                    <a:pt x="348742" y="93548"/>
                  </a:lnTo>
                  <a:lnTo>
                    <a:pt x="309232" y="67233"/>
                  </a:lnTo>
                  <a:lnTo>
                    <a:pt x="292925" y="65443"/>
                  </a:lnTo>
                  <a:lnTo>
                    <a:pt x="265912" y="69481"/>
                  </a:lnTo>
                  <a:lnTo>
                    <a:pt x="241388" y="82677"/>
                  </a:lnTo>
                  <a:lnTo>
                    <a:pt x="223583" y="106705"/>
                  </a:lnTo>
                  <a:lnTo>
                    <a:pt x="216700" y="143217"/>
                  </a:lnTo>
                  <a:lnTo>
                    <a:pt x="216700" y="195567"/>
                  </a:lnTo>
                  <a:lnTo>
                    <a:pt x="223583" y="232079"/>
                  </a:lnTo>
                  <a:lnTo>
                    <a:pt x="241388" y="256108"/>
                  </a:lnTo>
                  <a:lnTo>
                    <a:pt x="265912" y="269303"/>
                  </a:lnTo>
                  <a:lnTo>
                    <a:pt x="292925" y="273329"/>
                  </a:lnTo>
                  <a:lnTo>
                    <a:pt x="309232" y="271538"/>
                  </a:lnTo>
                  <a:lnTo>
                    <a:pt x="324599" y="266217"/>
                  </a:lnTo>
                  <a:lnTo>
                    <a:pt x="338074" y="257416"/>
                  </a:lnTo>
                  <a:lnTo>
                    <a:pt x="341337" y="253695"/>
                  </a:lnTo>
                  <a:lnTo>
                    <a:pt x="348742" y="245237"/>
                  </a:lnTo>
                  <a:lnTo>
                    <a:pt x="348742" y="269481"/>
                  </a:lnTo>
                  <a:lnTo>
                    <a:pt x="369150" y="269481"/>
                  </a:lnTo>
                  <a:lnTo>
                    <a:pt x="369150" y="245237"/>
                  </a:lnTo>
                  <a:lnTo>
                    <a:pt x="369150" y="93548"/>
                  </a:lnTo>
                  <a:lnTo>
                    <a:pt x="369150" y="0"/>
                  </a:lnTo>
                  <a:close/>
                </a:path>
              </a:pathLst>
            </a:custGeom>
            <a:solidFill>
              <a:srgbClr val="0C707C"/>
            </a:solidFill>
          </p:spPr>
          <p:txBody>
            <a:bodyPr wrap="square" lIns="0" tIns="0" rIns="0" bIns="0" rtlCol="0"/>
            <a:lstStyle/>
            <a:p>
              <a:pPr defTabSz="621883"/>
              <a:endParaRPr sz="1224" kern="0" dirty="0">
                <a:solidFill>
                  <a:sysClr val="windowText" lastClr="000000"/>
                </a:solidFill>
              </a:endParaRPr>
            </a:p>
          </p:txBody>
        </p:sp>
        <p:pic>
          <p:nvPicPr>
            <p:cNvPr id="8" name="object 8"/>
            <p:cNvPicPr/>
            <p:nvPr/>
          </p:nvPicPr>
          <p:blipFill>
            <a:blip r:embed="rId3" cstate="print"/>
            <a:stretch>
              <a:fillRect/>
            </a:stretch>
          </p:blipFill>
          <p:spPr>
            <a:xfrm>
              <a:off x="7765929" y="1486836"/>
              <a:ext cx="149758" cy="202488"/>
            </a:xfrm>
            <a:prstGeom prst="rect">
              <a:avLst/>
            </a:prstGeom>
          </p:spPr>
        </p:pic>
        <p:pic>
          <p:nvPicPr>
            <p:cNvPr id="9" name="object 9"/>
            <p:cNvPicPr/>
            <p:nvPr/>
          </p:nvPicPr>
          <p:blipFill>
            <a:blip r:embed="rId4" cstate="print"/>
            <a:stretch>
              <a:fillRect/>
            </a:stretch>
          </p:blipFill>
          <p:spPr>
            <a:xfrm>
              <a:off x="7987244" y="1481439"/>
              <a:ext cx="151676" cy="207886"/>
            </a:xfrm>
            <a:prstGeom prst="rect">
              <a:avLst/>
            </a:prstGeom>
          </p:spPr>
        </p:pic>
        <p:pic>
          <p:nvPicPr>
            <p:cNvPr id="10" name="object 10"/>
            <p:cNvPicPr/>
            <p:nvPr/>
          </p:nvPicPr>
          <p:blipFill>
            <a:blip r:embed="rId5" cstate="print"/>
            <a:stretch>
              <a:fillRect/>
            </a:stretch>
          </p:blipFill>
          <p:spPr>
            <a:xfrm>
              <a:off x="8195090" y="1481449"/>
              <a:ext cx="152831" cy="207886"/>
            </a:xfrm>
            <a:prstGeom prst="rect">
              <a:avLst/>
            </a:prstGeom>
          </p:spPr>
        </p:pic>
        <p:pic>
          <p:nvPicPr>
            <p:cNvPr id="11" name="object 11"/>
            <p:cNvPicPr/>
            <p:nvPr/>
          </p:nvPicPr>
          <p:blipFill>
            <a:blip r:embed="rId6" cstate="print"/>
            <a:stretch>
              <a:fillRect/>
            </a:stretch>
          </p:blipFill>
          <p:spPr>
            <a:xfrm>
              <a:off x="8403325" y="1441789"/>
              <a:ext cx="97396" cy="243687"/>
            </a:xfrm>
            <a:prstGeom prst="rect">
              <a:avLst/>
            </a:prstGeom>
          </p:spPr>
        </p:pic>
        <p:sp>
          <p:nvSpPr>
            <p:cNvPr id="12" name="object 12"/>
            <p:cNvSpPr/>
            <p:nvPr/>
          </p:nvSpPr>
          <p:spPr>
            <a:xfrm>
              <a:off x="8564207" y="1415998"/>
              <a:ext cx="20955" cy="269875"/>
            </a:xfrm>
            <a:custGeom>
              <a:avLst/>
              <a:gdLst/>
              <a:ahLst/>
              <a:cxnLst/>
              <a:rect l="l" t="t" r="r" b="b"/>
              <a:pathLst>
                <a:path w="20954" h="269875">
                  <a:moveTo>
                    <a:pt x="20408" y="70840"/>
                  </a:moveTo>
                  <a:lnTo>
                    <a:pt x="0" y="70840"/>
                  </a:lnTo>
                  <a:lnTo>
                    <a:pt x="0" y="269481"/>
                  </a:lnTo>
                  <a:lnTo>
                    <a:pt x="20408" y="269481"/>
                  </a:lnTo>
                  <a:lnTo>
                    <a:pt x="20408" y="70840"/>
                  </a:lnTo>
                  <a:close/>
                </a:path>
                <a:path w="20954" h="269875">
                  <a:moveTo>
                    <a:pt x="20408" y="0"/>
                  </a:moveTo>
                  <a:lnTo>
                    <a:pt x="0" y="0"/>
                  </a:lnTo>
                  <a:lnTo>
                    <a:pt x="0" y="33489"/>
                  </a:lnTo>
                  <a:lnTo>
                    <a:pt x="20408" y="33489"/>
                  </a:lnTo>
                  <a:lnTo>
                    <a:pt x="20408" y="0"/>
                  </a:lnTo>
                  <a:close/>
                </a:path>
              </a:pathLst>
            </a:custGeom>
            <a:solidFill>
              <a:srgbClr val="0C707C"/>
            </a:solidFill>
          </p:spPr>
          <p:txBody>
            <a:bodyPr wrap="square" lIns="0" tIns="0" rIns="0" bIns="0" rtlCol="0"/>
            <a:lstStyle/>
            <a:p>
              <a:pPr defTabSz="621883"/>
              <a:endParaRPr sz="1224" kern="0" dirty="0">
                <a:solidFill>
                  <a:sysClr val="windowText" lastClr="000000"/>
                </a:solidFill>
              </a:endParaRPr>
            </a:p>
          </p:txBody>
        </p:sp>
        <p:pic>
          <p:nvPicPr>
            <p:cNvPr id="13" name="object 13"/>
            <p:cNvPicPr/>
            <p:nvPr/>
          </p:nvPicPr>
          <p:blipFill>
            <a:blip r:embed="rId7" cstate="print"/>
            <a:stretch>
              <a:fillRect/>
            </a:stretch>
          </p:blipFill>
          <p:spPr>
            <a:xfrm>
              <a:off x="8656200" y="1481439"/>
              <a:ext cx="152450" cy="207886"/>
            </a:xfrm>
            <a:prstGeom prst="rect">
              <a:avLst/>
            </a:prstGeom>
          </p:spPr>
        </p:pic>
        <p:pic>
          <p:nvPicPr>
            <p:cNvPr id="14" name="object 14"/>
            <p:cNvPicPr/>
            <p:nvPr/>
          </p:nvPicPr>
          <p:blipFill>
            <a:blip r:embed="rId8" cstate="print"/>
            <a:stretch>
              <a:fillRect/>
            </a:stretch>
          </p:blipFill>
          <p:spPr>
            <a:xfrm>
              <a:off x="8880216" y="1481439"/>
              <a:ext cx="152450" cy="204038"/>
            </a:xfrm>
            <a:prstGeom prst="rect">
              <a:avLst/>
            </a:prstGeom>
          </p:spPr>
        </p:pic>
        <p:sp>
          <p:nvSpPr>
            <p:cNvPr id="15" name="object 15"/>
            <p:cNvSpPr/>
            <p:nvPr/>
          </p:nvSpPr>
          <p:spPr>
            <a:xfrm>
              <a:off x="8283512" y="396011"/>
              <a:ext cx="1112520" cy="706755"/>
            </a:xfrm>
            <a:custGeom>
              <a:avLst/>
              <a:gdLst/>
              <a:ahLst/>
              <a:cxnLst/>
              <a:rect l="l" t="t" r="r" b="b"/>
              <a:pathLst>
                <a:path w="1112520" h="706755">
                  <a:moveTo>
                    <a:pt x="483247" y="27533"/>
                  </a:moveTo>
                  <a:lnTo>
                    <a:pt x="451218" y="15938"/>
                  </a:lnTo>
                  <a:lnTo>
                    <a:pt x="417855" y="7416"/>
                  </a:lnTo>
                  <a:lnTo>
                    <a:pt x="383298" y="2184"/>
                  </a:lnTo>
                  <a:lnTo>
                    <a:pt x="347751" y="393"/>
                  </a:lnTo>
                  <a:lnTo>
                    <a:pt x="295884" y="4216"/>
                  </a:lnTo>
                  <a:lnTo>
                    <a:pt x="246354" y="15278"/>
                  </a:lnTo>
                  <a:lnTo>
                    <a:pt x="199694" y="33058"/>
                  </a:lnTo>
                  <a:lnTo>
                    <a:pt x="156451" y="56984"/>
                  </a:lnTo>
                  <a:lnTo>
                    <a:pt x="156451" y="1257"/>
                  </a:lnTo>
                  <a:lnTo>
                    <a:pt x="0" y="1219"/>
                  </a:lnTo>
                  <a:lnTo>
                    <a:pt x="0" y="700557"/>
                  </a:lnTo>
                  <a:lnTo>
                    <a:pt x="155981" y="700557"/>
                  </a:lnTo>
                  <a:lnTo>
                    <a:pt x="155981" y="351942"/>
                  </a:lnTo>
                  <a:lnTo>
                    <a:pt x="162496" y="301853"/>
                  </a:lnTo>
                  <a:lnTo>
                    <a:pt x="180860" y="256603"/>
                  </a:lnTo>
                  <a:lnTo>
                    <a:pt x="209410" y="217843"/>
                  </a:lnTo>
                  <a:lnTo>
                    <a:pt x="246507" y="187223"/>
                  </a:lnTo>
                  <a:lnTo>
                    <a:pt x="290449" y="166395"/>
                  </a:lnTo>
                  <a:lnTo>
                    <a:pt x="332943" y="158356"/>
                  </a:lnTo>
                  <a:lnTo>
                    <a:pt x="347751" y="157797"/>
                  </a:lnTo>
                  <a:lnTo>
                    <a:pt x="356171" y="157797"/>
                  </a:lnTo>
                  <a:lnTo>
                    <a:pt x="364426" y="158508"/>
                  </a:lnTo>
                  <a:lnTo>
                    <a:pt x="372579" y="159550"/>
                  </a:lnTo>
                  <a:lnTo>
                    <a:pt x="394995" y="122250"/>
                  </a:lnTo>
                  <a:lnTo>
                    <a:pt x="421106" y="87642"/>
                  </a:lnTo>
                  <a:lnTo>
                    <a:pt x="450608" y="55981"/>
                  </a:lnTo>
                  <a:lnTo>
                    <a:pt x="483247" y="27533"/>
                  </a:lnTo>
                  <a:close/>
                </a:path>
                <a:path w="1112520" h="706755">
                  <a:moveTo>
                    <a:pt x="1112481" y="353148"/>
                  </a:moveTo>
                  <a:lnTo>
                    <a:pt x="1109243" y="305295"/>
                  </a:lnTo>
                  <a:lnTo>
                    <a:pt x="1099845" y="259384"/>
                  </a:lnTo>
                  <a:lnTo>
                    <a:pt x="1084681" y="215823"/>
                  </a:lnTo>
                  <a:lnTo>
                    <a:pt x="1064196" y="175056"/>
                  </a:lnTo>
                  <a:lnTo>
                    <a:pt x="1038796" y="137490"/>
                  </a:lnTo>
                  <a:lnTo>
                    <a:pt x="1008926" y="103555"/>
                  </a:lnTo>
                  <a:lnTo>
                    <a:pt x="974991" y="73685"/>
                  </a:lnTo>
                  <a:lnTo>
                    <a:pt x="952144" y="58242"/>
                  </a:lnTo>
                  <a:lnTo>
                    <a:pt x="952144" y="353148"/>
                  </a:lnTo>
                  <a:lnTo>
                    <a:pt x="947039" y="397306"/>
                  </a:lnTo>
                  <a:lnTo>
                    <a:pt x="932510" y="437870"/>
                  </a:lnTo>
                  <a:lnTo>
                    <a:pt x="909726" y="473671"/>
                  </a:lnTo>
                  <a:lnTo>
                    <a:pt x="879856" y="503555"/>
                  </a:lnTo>
                  <a:lnTo>
                    <a:pt x="844042" y="526338"/>
                  </a:lnTo>
                  <a:lnTo>
                    <a:pt x="803490" y="540867"/>
                  </a:lnTo>
                  <a:lnTo>
                    <a:pt x="759333" y="545960"/>
                  </a:lnTo>
                  <a:lnTo>
                    <a:pt x="715175" y="540867"/>
                  </a:lnTo>
                  <a:lnTo>
                    <a:pt x="674611" y="526338"/>
                  </a:lnTo>
                  <a:lnTo>
                    <a:pt x="638810" y="503555"/>
                  </a:lnTo>
                  <a:lnTo>
                    <a:pt x="608926" y="473671"/>
                  </a:lnTo>
                  <a:lnTo>
                    <a:pt x="586143" y="437870"/>
                  </a:lnTo>
                  <a:lnTo>
                    <a:pt x="571614" y="397306"/>
                  </a:lnTo>
                  <a:lnTo>
                    <a:pt x="566521" y="353148"/>
                  </a:lnTo>
                  <a:lnTo>
                    <a:pt x="571614" y="309003"/>
                  </a:lnTo>
                  <a:lnTo>
                    <a:pt x="586143" y="268439"/>
                  </a:lnTo>
                  <a:lnTo>
                    <a:pt x="608926" y="232638"/>
                  </a:lnTo>
                  <a:lnTo>
                    <a:pt x="638810" y="202755"/>
                  </a:lnTo>
                  <a:lnTo>
                    <a:pt x="674611" y="179971"/>
                  </a:lnTo>
                  <a:lnTo>
                    <a:pt x="715175" y="165442"/>
                  </a:lnTo>
                  <a:lnTo>
                    <a:pt x="759333" y="160337"/>
                  </a:lnTo>
                  <a:lnTo>
                    <a:pt x="803490" y="165442"/>
                  </a:lnTo>
                  <a:lnTo>
                    <a:pt x="844042" y="179971"/>
                  </a:lnTo>
                  <a:lnTo>
                    <a:pt x="879856" y="202755"/>
                  </a:lnTo>
                  <a:lnTo>
                    <a:pt x="909726" y="232638"/>
                  </a:lnTo>
                  <a:lnTo>
                    <a:pt x="932510" y="268439"/>
                  </a:lnTo>
                  <a:lnTo>
                    <a:pt x="947039" y="309003"/>
                  </a:lnTo>
                  <a:lnTo>
                    <a:pt x="952144" y="353148"/>
                  </a:lnTo>
                  <a:lnTo>
                    <a:pt x="952144" y="58242"/>
                  </a:lnTo>
                  <a:lnTo>
                    <a:pt x="896658" y="27800"/>
                  </a:lnTo>
                  <a:lnTo>
                    <a:pt x="853109" y="12636"/>
                  </a:lnTo>
                  <a:lnTo>
                    <a:pt x="807186" y="3238"/>
                  </a:lnTo>
                  <a:lnTo>
                    <a:pt x="759333" y="0"/>
                  </a:lnTo>
                  <a:lnTo>
                    <a:pt x="711479" y="3238"/>
                  </a:lnTo>
                  <a:lnTo>
                    <a:pt x="665556" y="12636"/>
                  </a:lnTo>
                  <a:lnTo>
                    <a:pt x="621995" y="27800"/>
                  </a:lnTo>
                  <a:lnTo>
                    <a:pt x="581228" y="48285"/>
                  </a:lnTo>
                  <a:lnTo>
                    <a:pt x="543661" y="73685"/>
                  </a:lnTo>
                  <a:lnTo>
                    <a:pt x="509727" y="103555"/>
                  </a:lnTo>
                  <a:lnTo>
                    <a:pt x="479856" y="137490"/>
                  </a:lnTo>
                  <a:lnTo>
                    <a:pt x="454469" y="175056"/>
                  </a:lnTo>
                  <a:lnTo>
                    <a:pt x="433971" y="215823"/>
                  </a:lnTo>
                  <a:lnTo>
                    <a:pt x="418820" y="259384"/>
                  </a:lnTo>
                  <a:lnTo>
                    <a:pt x="409409" y="305295"/>
                  </a:lnTo>
                  <a:lnTo>
                    <a:pt x="406184" y="353148"/>
                  </a:lnTo>
                  <a:lnTo>
                    <a:pt x="409409" y="401015"/>
                  </a:lnTo>
                  <a:lnTo>
                    <a:pt x="418820" y="446925"/>
                  </a:lnTo>
                  <a:lnTo>
                    <a:pt x="433971" y="490486"/>
                  </a:lnTo>
                  <a:lnTo>
                    <a:pt x="454469" y="531253"/>
                  </a:lnTo>
                  <a:lnTo>
                    <a:pt x="479856" y="568820"/>
                  </a:lnTo>
                  <a:lnTo>
                    <a:pt x="509727" y="602754"/>
                  </a:lnTo>
                  <a:lnTo>
                    <a:pt x="543661" y="632625"/>
                  </a:lnTo>
                  <a:lnTo>
                    <a:pt x="581228" y="658025"/>
                  </a:lnTo>
                  <a:lnTo>
                    <a:pt x="621995" y="678510"/>
                  </a:lnTo>
                  <a:lnTo>
                    <a:pt x="665556" y="693661"/>
                  </a:lnTo>
                  <a:lnTo>
                    <a:pt x="711479" y="703072"/>
                  </a:lnTo>
                  <a:lnTo>
                    <a:pt x="759333" y="706297"/>
                  </a:lnTo>
                  <a:lnTo>
                    <a:pt x="807186" y="703072"/>
                  </a:lnTo>
                  <a:lnTo>
                    <a:pt x="853109" y="693661"/>
                  </a:lnTo>
                  <a:lnTo>
                    <a:pt x="896658" y="678510"/>
                  </a:lnTo>
                  <a:lnTo>
                    <a:pt x="937437" y="658025"/>
                  </a:lnTo>
                  <a:lnTo>
                    <a:pt x="974991" y="632625"/>
                  </a:lnTo>
                  <a:lnTo>
                    <a:pt x="1008926" y="602754"/>
                  </a:lnTo>
                  <a:lnTo>
                    <a:pt x="1038796" y="568820"/>
                  </a:lnTo>
                  <a:lnTo>
                    <a:pt x="1054252" y="545960"/>
                  </a:lnTo>
                  <a:lnTo>
                    <a:pt x="1064196" y="531253"/>
                  </a:lnTo>
                  <a:lnTo>
                    <a:pt x="1084681" y="490486"/>
                  </a:lnTo>
                  <a:lnTo>
                    <a:pt x="1099845" y="446925"/>
                  </a:lnTo>
                  <a:lnTo>
                    <a:pt x="1109243" y="401015"/>
                  </a:lnTo>
                  <a:lnTo>
                    <a:pt x="1112481" y="353148"/>
                  </a:lnTo>
                  <a:close/>
                </a:path>
              </a:pathLst>
            </a:custGeom>
            <a:solidFill>
              <a:srgbClr val="F2910C"/>
            </a:solidFill>
          </p:spPr>
          <p:txBody>
            <a:bodyPr wrap="square" lIns="0" tIns="0" rIns="0" bIns="0" rtlCol="0"/>
            <a:lstStyle/>
            <a:p>
              <a:pPr defTabSz="621883"/>
              <a:endParaRPr sz="1224" kern="0" dirty="0">
                <a:solidFill>
                  <a:sysClr val="windowText" lastClr="000000"/>
                </a:solidFill>
              </a:endParaRPr>
            </a:p>
          </p:txBody>
        </p:sp>
        <p:sp>
          <p:nvSpPr>
            <p:cNvPr id="16" name="object 16"/>
            <p:cNvSpPr/>
            <p:nvPr/>
          </p:nvSpPr>
          <p:spPr>
            <a:xfrm>
              <a:off x="6959194" y="396005"/>
              <a:ext cx="574040" cy="706755"/>
            </a:xfrm>
            <a:custGeom>
              <a:avLst/>
              <a:gdLst/>
              <a:ahLst/>
              <a:cxnLst/>
              <a:rect l="l" t="t" r="r" b="b"/>
              <a:pathLst>
                <a:path w="574040" h="706755">
                  <a:moveTo>
                    <a:pt x="353148" y="0"/>
                  </a:moveTo>
                  <a:lnTo>
                    <a:pt x="305293" y="3229"/>
                  </a:lnTo>
                  <a:lnTo>
                    <a:pt x="259375" y="12636"/>
                  </a:lnTo>
                  <a:lnTo>
                    <a:pt x="215818" y="27795"/>
                  </a:lnTo>
                  <a:lnTo>
                    <a:pt x="175045" y="48283"/>
                  </a:lnTo>
                  <a:lnTo>
                    <a:pt x="137481" y="73677"/>
                  </a:lnTo>
                  <a:lnTo>
                    <a:pt x="103551" y="103551"/>
                  </a:lnTo>
                  <a:lnTo>
                    <a:pt x="73677" y="137481"/>
                  </a:lnTo>
                  <a:lnTo>
                    <a:pt x="48283" y="175045"/>
                  </a:lnTo>
                  <a:lnTo>
                    <a:pt x="27795" y="215818"/>
                  </a:lnTo>
                  <a:lnTo>
                    <a:pt x="12636" y="259375"/>
                  </a:lnTo>
                  <a:lnTo>
                    <a:pt x="3229" y="305293"/>
                  </a:lnTo>
                  <a:lnTo>
                    <a:pt x="0" y="353148"/>
                  </a:lnTo>
                  <a:lnTo>
                    <a:pt x="3220" y="400936"/>
                  </a:lnTo>
                  <a:lnTo>
                    <a:pt x="12600" y="446791"/>
                  </a:lnTo>
                  <a:lnTo>
                    <a:pt x="27718" y="490293"/>
                  </a:lnTo>
                  <a:lnTo>
                    <a:pt x="48150" y="531020"/>
                  </a:lnTo>
                  <a:lnTo>
                    <a:pt x="73476" y="568549"/>
                  </a:lnTo>
                  <a:lnTo>
                    <a:pt x="103273" y="602459"/>
                  </a:lnTo>
                  <a:lnTo>
                    <a:pt x="137118" y="632328"/>
                  </a:lnTo>
                  <a:lnTo>
                    <a:pt x="174590" y="657733"/>
                  </a:lnTo>
                  <a:lnTo>
                    <a:pt x="215266" y="678253"/>
                  </a:lnTo>
                  <a:lnTo>
                    <a:pt x="258724" y="693467"/>
                  </a:lnTo>
                  <a:lnTo>
                    <a:pt x="304542" y="702951"/>
                  </a:lnTo>
                  <a:lnTo>
                    <a:pt x="352298" y="706285"/>
                  </a:lnTo>
                  <a:lnTo>
                    <a:pt x="480034" y="706234"/>
                  </a:lnTo>
                  <a:lnTo>
                    <a:pt x="480872" y="545934"/>
                  </a:lnTo>
                  <a:lnTo>
                    <a:pt x="352298" y="545934"/>
                  </a:lnTo>
                  <a:lnTo>
                    <a:pt x="308314" y="540676"/>
                  </a:lnTo>
                  <a:lnTo>
                    <a:pt x="267921" y="526062"/>
                  </a:lnTo>
                  <a:lnTo>
                    <a:pt x="232278" y="503251"/>
                  </a:lnTo>
                  <a:lnTo>
                    <a:pt x="202540" y="473397"/>
                  </a:lnTo>
                  <a:lnTo>
                    <a:pt x="179865" y="437658"/>
                  </a:lnTo>
                  <a:lnTo>
                    <a:pt x="165412" y="397190"/>
                  </a:lnTo>
                  <a:lnTo>
                    <a:pt x="160337" y="353148"/>
                  </a:lnTo>
                  <a:lnTo>
                    <a:pt x="165438" y="308994"/>
                  </a:lnTo>
                  <a:lnTo>
                    <a:pt x="179965" y="268431"/>
                  </a:lnTo>
                  <a:lnTo>
                    <a:pt x="202751" y="232628"/>
                  </a:lnTo>
                  <a:lnTo>
                    <a:pt x="232628" y="202751"/>
                  </a:lnTo>
                  <a:lnTo>
                    <a:pt x="268431" y="179965"/>
                  </a:lnTo>
                  <a:lnTo>
                    <a:pt x="308994" y="165438"/>
                  </a:lnTo>
                  <a:lnTo>
                    <a:pt x="353148" y="160337"/>
                  </a:lnTo>
                  <a:lnTo>
                    <a:pt x="393284" y="164546"/>
                  </a:lnTo>
                  <a:lnTo>
                    <a:pt x="430553" y="176591"/>
                  </a:lnTo>
                  <a:lnTo>
                    <a:pt x="464096" y="195597"/>
                  </a:lnTo>
                  <a:lnTo>
                    <a:pt x="493052" y="220687"/>
                  </a:lnTo>
                  <a:lnTo>
                    <a:pt x="507982" y="181750"/>
                  </a:lnTo>
                  <a:lnTo>
                    <a:pt x="526515" y="144748"/>
                  </a:lnTo>
                  <a:lnTo>
                    <a:pt x="548435" y="109899"/>
                  </a:lnTo>
                  <a:lnTo>
                    <a:pt x="573532" y="77419"/>
                  </a:lnTo>
                  <a:lnTo>
                    <a:pt x="535395" y="50777"/>
                  </a:lnTo>
                  <a:lnTo>
                    <a:pt x="493832" y="29253"/>
                  </a:lnTo>
                  <a:lnTo>
                    <a:pt x="449298" y="13308"/>
                  </a:lnTo>
                  <a:lnTo>
                    <a:pt x="402252" y="3404"/>
                  </a:lnTo>
                  <a:lnTo>
                    <a:pt x="353148" y="0"/>
                  </a:lnTo>
                  <a:close/>
                </a:path>
              </a:pathLst>
            </a:custGeom>
            <a:solidFill>
              <a:srgbClr val="0C707C"/>
            </a:solidFill>
          </p:spPr>
          <p:txBody>
            <a:bodyPr wrap="square" lIns="0" tIns="0" rIns="0" bIns="0" rtlCol="0"/>
            <a:lstStyle/>
            <a:p>
              <a:pPr defTabSz="621883"/>
              <a:endParaRPr sz="1224" kern="0" dirty="0">
                <a:solidFill>
                  <a:sysClr val="windowText" lastClr="000000"/>
                </a:solidFill>
              </a:endParaRPr>
            </a:p>
          </p:txBody>
        </p:sp>
        <p:sp>
          <p:nvSpPr>
            <p:cNvPr id="17" name="object 17"/>
            <p:cNvSpPr/>
            <p:nvPr/>
          </p:nvSpPr>
          <p:spPr>
            <a:xfrm>
              <a:off x="7513569" y="396398"/>
              <a:ext cx="705485" cy="863600"/>
            </a:xfrm>
            <a:custGeom>
              <a:avLst/>
              <a:gdLst/>
              <a:ahLst/>
              <a:cxnLst/>
              <a:rect l="l" t="t" r="r" b="b"/>
              <a:pathLst>
                <a:path w="705484" h="863600">
                  <a:moveTo>
                    <a:pt x="360394" y="96"/>
                  </a:moveTo>
                  <a:lnTo>
                    <a:pt x="304602" y="3222"/>
                  </a:lnTo>
                  <a:lnTo>
                    <a:pt x="258788" y="12608"/>
                  </a:lnTo>
                  <a:lnTo>
                    <a:pt x="215330" y="27735"/>
                  </a:lnTo>
                  <a:lnTo>
                    <a:pt x="174650" y="48178"/>
                  </a:lnTo>
                  <a:lnTo>
                    <a:pt x="137171" y="73515"/>
                  </a:lnTo>
                  <a:lnTo>
                    <a:pt x="103317" y="103324"/>
                  </a:lnTo>
                  <a:lnTo>
                    <a:pt x="73511" y="137179"/>
                  </a:lnTo>
                  <a:lnTo>
                    <a:pt x="48175" y="174659"/>
                  </a:lnTo>
                  <a:lnTo>
                    <a:pt x="27733" y="215341"/>
                  </a:lnTo>
                  <a:lnTo>
                    <a:pt x="12607" y="258800"/>
                  </a:lnTo>
                  <a:lnTo>
                    <a:pt x="3222" y="304615"/>
                  </a:lnTo>
                  <a:lnTo>
                    <a:pt x="0" y="352361"/>
                  </a:lnTo>
                  <a:lnTo>
                    <a:pt x="0" y="863371"/>
                  </a:lnTo>
                  <a:lnTo>
                    <a:pt x="157848" y="863371"/>
                  </a:lnTo>
                  <a:lnTo>
                    <a:pt x="157848" y="352361"/>
                  </a:lnTo>
                  <a:lnTo>
                    <a:pt x="157391" y="352361"/>
                  </a:lnTo>
                  <a:lnTo>
                    <a:pt x="162549" y="307715"/>
                  </a:lnTo>
                  <a:lnTo>
                    <a:pt x="177238" y="266702"/>
                  </a:lnTo>
                  <a:lnTo>
                    <a:pt x="200277" y="230500"/>
                  </a:lnTo>
                  <a:lnTo>
                    <a:pt x="230488" y="200290"/>
                  </a:lnTo>
                  <a:lnTo>
                    <a:pt x="266689" y="177250"/>
                  </a:lnTo>
                  <a:lnTo>
                    <a:pt x="307703" y="162562"/>
                  </a:lnTo>
                  <a:lnTo>
                    <a:pt x="352348" y="157403"/>
                  </a:lnTo>
                  <a:lnTo>
                    <a:pt x="365230" y="157973"/>
                  </a:lnTo>
                  <a:lnTo>
                    <a:pt x="423587" y="170998"/>
                  </a:lnTo>
                  <a:lnTo>
                    <a:pt x="466470" y="194618"/>
                  </a:lnTo>
                  <a:lnTo>
                    <a:pt x="485254" y="210134"/>
                  </a:lnTo>
                  <a:lnTo>
                    <a:pt x="485254" y="209346"/>
                  </a:lnTo>
                  <a:lnTo>
                    <a:pt x="511334" y="238758"/>
                  </a:lnTo>
                  <a:lnTo>
                    <a:pt x="531106" y="273005"/>
                  </a:lnTo>
                  <a:lnTo>
                    <a:pt x="543645" y="311177"/>
                  </a:lnTo>
                  <a:lnTo>
                    <a:pt x="548030" y="352361"/>
                  </a:lnTo>
                  <a:lnTo>
                    <a:pt x="543645" y="393559"/>
                  </a:lnTo>
                  <a:lnTo>
                    <a:pt x="531106" y="431755"/>
                  </a:lnTo>
                  <a:lnTo>
                    <a:pt x="511334" y="466036"/>
                  </a:lnTo>
                  <a:lnTo>
                    <a:pt x="485254" y="495490"/>
                  </a:lnTo>
                  <a:lnTo>
                    <a:pt x="485254" y="494588"/>
                  </a:lnTo>
                  <a:lnTo>
                    <a:pt x="458277" y="515750"/>
                  </a:lnTo>
                  <a:lnTo>
                    <a:pt x="427820" y="531977"/>
                  </a:lnTo>
                  <a:lnTo>
                    <a:pt x="394469" y="542651"/>
                  </a:lnTo>
                  <a:lnTo>
                    <a:pt x="358813" y="547154"/>
                  </a:lnTo>
                  <a:lnTo>
                    <a:pt x="230250" y="547179"/>
                  </a:lnTo>
                  <a:lnTo>
                    <a:pt x="230250" y="704672"/>
                  </a:lnTo>
                  <a:lnTo>
                    <a:pt x="358825" y="704672"/>
                  </a:lnTo>
                  <a:lnTo>
                    <a:pt x="405903" y="700737"/>
                  </a:lnTo>
                  <a:lnTo>
                    <a:pt x="451042" y="690834"/>
                  </a:lnTo>
                  <a:lnTo>
                    <a:pt x="493830" y="675346"/>
                  </a:lnTo>
                  <a:lnTo>
                    <a:pt x="533858" y="654684"/>
                  </a:lnTo>
                  <a:lnTo>
                    <a:pt x="570715" y="629258"/>
                  </a:lnTo>
                  <a:lnTo>
                    <a:pt x="603989" y="599479"/>
                  </a:lnTo>
                  <a:lnTo>
                    <a:pt x="633271" y="565757"/>
                  </a:lnTo>
                  <a:lnTo>
                    <a:pt x="658150" y="528502"/>
                  </a:lnTo>
                  <a:lnTo>
                    <a:pt x="678215" y="488125"/>
                  </a:lnTo>
                  <a:lnTo>
                    <a:pt x="693056" y="445035"/>
                  </a:lnTo>
                  <a:lnTo>
                    <a:pt x="702261" y="399644"/>
                  </a:lnTo>
                  <a:lnTo>
                    <a:pt x="705421" y="352361"/>
                  </a:lnTo>
                  <a:lnTo>
                    <a:pt x="702146" y="304237"/>
                  </a:lnTo>
                  <a:lnTo>
                    <a:pt x="692610" y="258084"/>
                  </a:lnTo>
                  <a:lnTo>
                    <a:pt x="677246" y="214335"/>
                  </a:lnTo>
                  <a:lnTo>
                    <a:pt x="656488" y="173422"/>
                  </a:lnTo>
                  <a:lnTo>
                    <a:pt x="630771" y="135778"/>
                  </a:lnTo>
                  <a:lnTo>
                    <a:pt x="600527" y="101836"/>
                  </a:lnTo>
                  <a:lnTo>
                    <a:pt x="566191" y="72028"/>
                  </a:lnTo>
                  <a:lnTo>
                    <a:pt x="528196" y="46788"/>
                  </a:lnTo>
                  <a:lnTo>
                    <a:pt x="486976" y="26546"/>
                  </a:lnTo>
                  <a:lnTo>
                    <a:pt x="442964" y="11738"/>
                  </a:lnTo>
                  <a:lnTo>
                    <a:pt x="390651" y="2108"/>
                  </a:lnTo>
                  <a:lnTo>
                    <a:pt x="376353" y="841"/>
                  </a:lnTo>
                  <a:lnTo>
                    <a:pt x="360394" y="96"/>
                  </a:lnTo>
                  <a:close/>
                </a:path>
              </a:pathLst>
            </a:custGeom>
            <a:solidFill>
              <a:srgbClr val="F2910C"/>
            </a:solidFill>
          </p:spPr>
          <p:txBody>
            <a:bodyPr wrap="square" lIns="0" tIns="0" rIns="0" bIns="0" rtlCol="0"/>
            <a:lstStyle/>
            <a:p>
              <a:pPr defTabSz="621883"/>
              <a:endParaRPr sz="1224" kern="0" dirty="0">
                <a:solidFill>
                  <a:sysClr val="windowText" lastClr="000000"/>
                </a:solidFill>
              </a:endParaRPr>
            </a:p>
          </p:txBody>
        </p:sp>
      </p:grpSp>
      <p:sp>
        <p:nvSpPr>
          <p:cNvPr id="18" name="object 18"/>
          <p:cNvSpPr txBox="1"/>
          <p:nvPr/>
        </p:nvSpPr>
        <p:spPr>
          <a:xfrm>
            <a:off x="6063752" y="1214488"/>
            <a:ext cx="2120884" cy="720198"/>
          </a:xfrm>
          <a:prstGeom prst="rect">
            <a:avLst/>
          </a:prstGeom>
        </p:spPr>
        <p:txBody>
          <a:bodyPr vert="horz" wrap="square" lIns="0" tIns="8637" rIns="0" bIns="0" rtlCol="0">
            <a:spAutoFit/>
          </a:bodyPr>
          <a:lstStyle/>
          <a:p>
            <a:pPr marL="8637" marR="3455" defTabSz="621883">
              <a:spcBef>
                <a:spcPts val="68"/>
              </a:spcBef>
            </a:pPr>
            <a:r>
              <a:rPr lang="fr-FR" sz="1156" b="1" kern="0" dirty="0">
                <a:solidFill>
                  <a:srgbClr val="006978"/>
                </a:solidFill>
                <a:latin typeface="Marianne Light"/>
                <a:cs typeface="Marianne Light"/>
              </a:rPr>
              <a:t>Un outil numérique en ligne de </a:t>
            </a:r>
            <a:r>
              <a:rPr lang="fr-FR" sz="1156" b="1" kern="0" dirty="0">
                <a:solidFill>
                  <a:srgbClr val="F17A21"/>
                </a:solidFill>
                <a:latin typeface="Marianne Light"/>
                <a:cs typeface="Marianne Light"/>
              </a:rPr>
              <a:t>suivi des acquis </a:t>
            </a:r>
            <a:r>
              <a:rPr lang="fr-FR" sz="1156" b="1" kern="0" dirty="0">
                <a:solidFill>
                  <a:srgbClr val="006978"/>
                </a:solidFill>
                <a:latin typeface="Marianne Light"/>
                <a:cs typeface="Marianne Light"/>
              </a:rPr>
              <a:t>au service des équipes pédagogiques de BTS MS</a:t>
            </a:r>
            <a:endParaRPr sz="1156" b="1" kern="0" dirty="0">
              <a:solidFill>
                <a:srgbClr val="006978"/>
              </a:solidFill>
              <a:latin typeface="Marianne Light"/>
              <a:cs typeface="Marianne Light"/>
            </a:endParaRPr>
          </a:p>
        </p:txBody>
      </p:sp>
      <p:grpSp>
        <p:nvGrpSpPr>
          <p:cNvPr id="19" name="object 19"/>
          <p:cNvGrpSpPr/>
          <p:nvPr/>
        </p:nvGrpSpPr>
        <p:grpSpPr>
          <a:xfrm>
            <a:off x="6149324" y="1971994"/>
            <a:ext cx="2058264" cy="2811003"/>
            <a:chOff x="7665950" y="2899562"/>
            <a:chExt cx="3026410" cy="4133215"/>
          </a:xfrm>
        </p:grpSpPr>
        <p:sp>
          <p:nvSpPr>
            <p:cNvPr id="20" name="object 20"/>
            <p:cNvSpPr/>
            <p:nvPr/>
          </p:nvSpPr>
          <p:spPr>
            <a:xfrm>
              <a:off x="8961031" y="6412864"/>
              <a:ext cx="1461135" cy="417195"/>
            </a:xfrm>
            <a:custGeom>
              <a:avLst/>
              <a:gdLst/>
              <a:ahLst/>
              <a:cxnLst/>
              <a:rect l="l" t="t" r="r" b="b"/>
              <a:pathLst>
                <a:path w="1461134" h="417195">
                  <a:moveTo>
                    <a:pt x="53124" y="0"/>
                  </a:moveTo>
                  <a:lnTo>
                    <a:pt x="0" y="0"/>
                  </a:lnTo>
                  <a:lnTo>
                    <a:pt x="0" y="75145"/>
                  </a:lnTo>
                  <a:lnTo>
                    <a:pt x="53124" y="75145"/>
                  </a:lnTo>
                  <a:lnTo>
                    <a:pt x="53124" y="0"/>
                  </a:lnTo>
                  <a:close/>
                </a:path>
                <a:path w="1461134" h="417195">
                  <a:moveTo>
                    <a:pt x="114338" y="0"/>
                  </a:moveTo>
                  <a:lnTo>
                    <a:pt x="61201" y="0"/>
                  </a:lnTo>
                  <a:lnTo>
                    <a:pt x="61201" y="75145"/>
                  </a:lnTo>
                  <a:lnTo>
                    <a:pt x="114338" y="75145"/>
                  </a:lnTo>
                  <a:lnTo>
                    <a:pt x="114338" y="0"/>
                  </a:lnTo>
                  <a:close/>
                </a:path>
                <a:path w="1461134" h="417195">
                  <a:moveTo>
                    <a:pt x="175539" y="0"/>
                  </a:moveTo>
                  <a:lnTo>
                    <a:pt x="122415" y="0"/>
                  </a:lnTo>
                  <a:lnTo>
                    <a:pt x="122415" y="75145"/>
                  </a:lnTo>
                  <a:lnTo>
                    <a:pt x="175539" y="75145"/>
                  </a:lnTo>
                  <a:lnTo>
                    <a:pt x="175539" y="0"/>
                  </a:lnTo>
                  <a:close/>
                </a:path>
                <a:path w="1461134" h="417195">
                  <a:moveTo>
                    <a:pt x="236067" y="83324"/>
                  </a:moveTo>
                  <a:lnTo>
                    <a:pt x="0" y="83324"/>
                  </a:lnTo>
                  <a:lnTo>
                    <a:pt x="0" y="417156"/>
                  </a:lnTo>
                  <a:lnTo>
                    <a:pt x="236067" y="417156"/>
                  </a:lnTo>
                  <a:lnTo>
                    <a:pt x="236067" y="83324"/>
                  </a:lnTo>
                  <a:close/>
                </a:path>
                <a:path w="1461134" h="417195">
                  <a:moveTo>
                    <a:pt x="236766" y="0"/>
                  </a:moveTo>
                  <a:lnTo>
                    <a:pt x="183629" y="0"/>
                  </a:lnTo>
                  <a:lnTo>
                    <a:pt x="183629" y="75145"/>
                  </a:lnTo>
                  <a:lnTo>
                    <a:pt x="236766" y="75145"/>
                  </a:lnTo>
                  <a:lnTo>
                    <a:pt x="236766" y="0"/>
                  </a:lnTo>
                  <a:close/>
                </a:path>
                <a:path w="1461134" h="417195">
                  <a:moveTo>
                    <a:pt x="297967" y="0"/>
                  </a:moveTo>
                  <a:lnTo>
                    <a:pt x="244830" y="0"/>
                  </a:lnTo>
                  <a:lnTo>
                    <a:pt x="244830" y="75145"/>
                  </a:lnTo>
                  <a:lnTo>
                    <a:pt x="297967" y="75145"/>
                  </a:lnTo>
                  <a:lnTo>
                    <a:pt x="297967" y="0"/>
                  </a:lnTo>
                  <a:close/>
                </a:path>
                <a:path w="1461134" h="417195">
                  <a:moveTo>
                    <a:pt x="359181" y="0"/>
                  </a:moveTo>
                  <a:lnTo>
                    <a:pt x="306044" y="0"/>
                  </a:lnTo>
                  <a:lnTo>
                    <a:pt x="306044" y="75145"/>
                  </a:lnTo>
                  <a:lnTo>
                    <a:pt x="359181" y="75145"/>
                  </a:lnTo>
                  <a:lnTo>
                    <a:pt x="359181" y="0"/>
                  </a:lnTo>
                  <a:close/>
                </a:path>
                <a:path w="1461134" h="417195">
                  <a:moveTo>
                    <a:pt x="420382" y="0"/>
                  </a:moveTo>
                  <a:lnTo>
                    <a:pt x="367258" y="0"/>
                  </a:lnTo>
                  <a:lnTo>
                    <a:pt x="367258" y="75145"/>
                  </a:lnTo>
                  <a:lnTo>
                    <a:pt x="420382" y="75145"/>
                  </a:lnTo>
                  <a:lnTo>
                    <a:pt x="420382" y="0"/>
                  </a:lnTo>
                  <a:close/>
                </a:path>
                <a:path w="1461134" h="417195">
                  <a:moveTo>
                    <a:pt x="481025" y="83324"/>
                  </a:moveTo>
                  <a:lnTo>
                    <a:pt x="244970" y="83324"/>
                  </a:lnTo>
                  <a:lnTo>
                    <a:pt x="244970" y="417156"/>
                  </a:lnTo>
                  <a:lnTo>
                    <a:pt x="481025" y="417156"/>
                  </a:lnTo>
                  <a:lnTo>
                    <a:pt x="481025" y="83324"/>
                  </a:lnTo>
                  <a:close/>
                </a:path>
                <a:path w="1461134" h="417195">
                  <a:moveTo>
                    <a:pt x="481609" y="0"/>
                  </a:moveTo>
                  <a:lnTo>
                    <a:pt x="428472" y="0"/>
                  </a:lnTo>
                  <a:lnTo>
                    <a:pt x="428472" y="75145"/>
                  </a:lnTo>
                  <a:lnTo>
                    <a:pt x="481609" y="75145"/>
                  </a:lnTo>
                  <a:lnTo>
                    <a:pt x="481609" y="0"/>
                  </a:lnTo>
                  <a:close/>
                </a:path>
                <a:path w="1461134" h="417195">
                  <a:moveTo>
                    <a:pt x="542810" y="0"/>
                  </a:moveTo>
                  <a:lnTo>
                    <a:pt x="489673" y="0"/>
                  </a:lnTo>
                  <a:lnTo>
                    <a:pt x="489673" y="75145"/>
                  </a:lnTo>
                  <a:lnTo>
                    <a:pt x="542810" y="75145"/>
                  </a:lnTo>
                  <a:lnTo>
                    <a:pt x="542810" y="0"/>
                  </a:lnTo>
                  <a:close/>
                </a:path>
                <a:path w="1461134" h="417195">
                  <a:moveTo>
                    <a:pt x="604024" y="0"/>
                  </a:moveTo>
                  <a:lnTo>
                    <a:pt x="550887" y="0"/>
                  </a:lnTo>
                  <a:lnTo>
                    <a:pt x="550887" y="75145"/>
                  </a:lnTo>
                  <a:lnTo>
                    <a:pt x="604024" y="75145"/>
                  </a:lnTo>
                  <a:lnTo>
                    <a:pt x="604024" y="0"/>
                  </a:lnTo>
                  <a:close/>
                </a:path>
                <a:path w="1461134" h="417195">
                  <a:moveTo>
                    <a:pt x="665226" y="0"/>
                  </a:moveTo>
                  <a:lnTo>
                    <a:pt x="612101" y="0"/>
                  </a:lnTo>
                  <a:lnTo>
                    <a:pt x="612101" y="75145"/>
                  </a:lnTo>
                  <a:lnTo>
                    <a:pt x="665226" y="75145"/>
                  </a:lnTo>
                  <a:lnTo>
                    <a:pt x="665226" y="0"/>
                  </a:lnTo>
                  <a:close/>
                </a:path>
                <a:path w="1461134" h="417195">
                  <a:moveTo>
                    <a:pt x="726020" y="83324"/>
                  </a:moveTo>
                  <a:lnTo>
                    <a:pt x="489953" y="83324"/>
                  </a:lnTo>
                  <a:lnTo>
                    <a:pt x="489953" y="417156"/>
                  </a:lnTo>
                  <a:lnTo>
                    <a:pt x="726020" y="417156"/>
                  </a:lnTo>
                  <a:lnTo>
                    <a:pt x="726020" y="83324"/>
                  </a:lnTo>
                  <a:close/>
                </a:path>
                <a:path w="1461134" h="417195">
                  <a:moveTo>
                    <a:pt x="726452" y="0"/>
                  </a:moveTo>
                  <a:lnTo>
                    <a:pt x="673315" y="0"/>
                  </a:lnTo>
                  <a:lnTo>
                    <a:pt x="673315" y="75145"/>
                  </a:lnTo>
                  <a:lnTo>
                    <a:pt x="726452" y="75145"/>
                  </a:lnTo>
                  <a:lnTo>
                    <a:pt x="726452" y="0"/>
                  </a:lnTo>
                  <a:close/>
                </a:path>
                <a:path w="1461134" h="417195">
                  <a:moveTo>
                    <a:pt x="787654" y="0"/>
                  </a:moveTo>
                  <a:lnTo>
                    <a:pt x="734517" y="0"/>
                  </a:lnTo>
                  <a:lnTo>
                    <a:pt x="734517" y="75145"/>
                  </a:lnTo>
                  <a:lnTo>
                    <a:pt x="787654" y="75145"/>
                  </a:lnTo>
                  <a:lnTo>
                    <a:pt x="787654" y="0"/>
                  </a:lnTo>
                  <a:close/>
                </a:path>
                <a:path w="1461134" h="417195">
                  <a:moveTo>
                    <a:pt x="848868" y="0"/>
                  </a:moveTo>
                  <a:lnTo>
                    <a:pt x="795731" y="0"/>
                  </a:lnTo>
                  <a:lnTo>
                    <a:pt x="795731" y="75145"/>
                  </a:lnTo>
                  <a:lnTo>
                    <a:pt x="848868" y="75145"/>
                  </a:lnTo>
                  <a:lnTo>
                    <a:pt x="848868" y="0"/>
                  </a:lnTo>
                  <a:close/>
                </a:path>
                <a:path w="1461134" h="417195">
                  <a:moveTo>
                    <a:pt x="910069" y="0"/>
                  </a:moveTo>
                  <a:lnTo>
                    <a:pt x="856945" y="0"/>
                  </a:lnTo>
                  <a:lnTo>
                    <a:pt x="856945" y="75145"/>
                  </a:lnTo>
                  <a:lnTo>
                    <a:pt x="910069" y="75145"/>
                  </a:lnTo>
                  <a:lnTo>
                    <a:pt x="910069" y="0"/>
                  </a:lnTo>
                  <a:close/>
                </a:path>
                <a:path w="1461134" h="417195">
                  <a:moveTo>
                    <a:pt x="971003" y="83324"/>
                  </a:moveTo>
                  <a:lnTo>
                    <a:pt x="734936" y="83324"/>
                  </a:lnTo>
                  <a:lnTo>
                    <a:pt x="734936" y="417156"/>
                  </a:lnTo>
                  <a:lnTo>
                    <a:pt x="971003" y="417156"/>
                  </a:lnTo>
                  <a:lnTo>
                    <a:pt x="971003" y="83324"/>
                  </a:lnTo>
                  <a:close/>
                </a:path>
                <a:path w="1461134" h="417195">
                  <a:moveTo>
                    <a:pt x="971283" y="0"/>
                  </a:moveTo>
                  <a:lnTo>
                    <a:pt x="918146" y="0"/>
                  </a:lnTo>
                  <a:lnTo>
                    <a:pt x="918146" y="75145"/>
                  </a:lnTo>
                  <a:lnTo>
                    <a:pt x="971283" y="75145"/>
                  </a:lnTo>
                  <a:lnTo>
                    <a:pt x="971283" y="0"/>
                  </a:lnTo>
                  <a:close/>
                </a:path>
                <a:path w="1461134" h="417195">
                  <a:moveTo>
                    <a:pt x="1215974" y="83324"/>
                  </a:moveTo>
                  <a:lnTo>
                    <a:pt x="979919" y="83324"/>
                  </a:lnTo>
                  <a:lnTo>
                    <a:pt x="979919" y="417156"/>
                  </a:lnTo>
                  <a:lnTo>
                    <a:pt x="1215974" y="417156"/>
                  </a:lnTo>
                  <a:lnTo>
                    <a:pt x="1215974" y="83324"/>
                  </a:lnTo>
                  <a:close/>
                </a:path>
                <a:path w="1461134" h="417195">
                  <a:moveTo>
                    <a:pt x="1460969" y="83324"/>
                  </a:moveTo>
                  <a:lnTo>
                    <a:pt x="1224902" y="83324"/>
                  </a:lnTo>
                  <a:lnTo>
                    <a:pt x="1224902" y="417156"/>
                  </a:lnTo>
                  <a:lnTo>
                    <a:pt x="1460969" y="417156"/>
                  </a:lnTo>
                  <a:lnTo>
                    <a:pt x="1460969" y="83324"/>
                  </a:lnTo>
                  <a:close/>
                </a:path>
              </a:pathLst>
            </a:custGeom>
            <a:solidFill>
              <a:srgbClr val="231F20"/>
            </a:solidFill>
          </p:spPr>
          <p:txBody>
            <a:bodyPr wrap="square" lIns="0" tIns="0" rIns="0" bIns="0" rtlCol="0"/>
            <a:lstStyle/>
            <a:p>
              <a:pPr defTabSz="621883"/>
              <a:endParaRPr sz="1224" kern="0" dirty="0">
                <a:solidFill>
                  <a:sysClr val="windowText" lastClr="000000"/>
                </a:solidFill>
              </a:endParaRPr>
            </a:p>
          </p:txBody>
        </p:sp>
        <p:sp>
          <p:nvSpPr>
            <p:cNvPr id="21" name="object 21"/>
            <p:cNvSpPr/>
            <p:nvPr/>
          </p:nvSpPr>
          <p:spPr>
            <a:xfrm>
              <a:off x="9940392" y="6412864"/>
              <a:ext cx="481965" cy="75565"/>
            </a:xfrm>
            <a:custGeom>
              <a:avLst/>
              <a:gdLst/>
              <a:ahLst/>
              <a:cxnLst/>
              <a:rect l="l" t="t" r="r" b="b"/>
              <a:pathLst>
                <a:path w="481965" h="75564">
                  <a:moveTo>
                    <a:pt x="53136" y="0"/>
                  </a:moveTo>
                  <a:lnTo>
                    <a:pt x="0" y="0"/>
                  </a:lnTo>
                  <a:lnTo>
                    <a:pt x="0" y="75158"/>
                  </a:lnTo>
                  <a:lnTo>
                    <a:pt x="53136" y="75158"/>
                  </a:lnTo>
                  <a:lnTo>
                    <a:pt x="53136" y="0"/>
                  </a:lnTo>
                  <a:close/>
                </a:path>
                <a:path w="481965" h="75564">
                  <a:moveTo>
                    <a:pt x="114350" y="0"/>
                  </a:moveTo>
                  <a:lnTo>
                    <a:pt x="61214" y="0"/>
                  </a:lnTo>
                  <a:lnTo>
                    <a:pt x="61214" y="75158"/>
                  </a:lnTo>
                  <a:lnTo>
                    <a:pt x="114350" y="75158"/>
                  </a:lnTo>
                  <a:lnTo>
                    <a:pt x="114350" y="0"/>
                  </a:lnTo>
                  <a:close/>
                </a:path>
                <a:path w="481965" h="75564">
                  <a:moveTo>
                    <a:pt x="175552" y="0"/>
                  </a:moveTo>
                  <a:lnTo>
                    <a:pt x="122415" y="0"/>
                  </a:lnTo>
                  <a:lnTo>
                    <a:pt x="122415" y="75158"/>
                  </a:lnTo>
                  <a:lnTo>
                    <a:pt x="175552" y="75158"/>
                  </a:lnTo>
                  <a:lnTo>
                    <a:pt x="175552" y="0"/>
                  </a:lnTo>
                  <a:close/>
                </a:path>
                <a:path w="481965" h="75564">
                  <a:moveTo>
                    <a:pt x="236766" y="0"/>
                  </a:moveTo>
                  <a:lnTo>
                    <a:pt x="183629" y="0"/>
                  </a:lnTo>
                  <a:lnTo>
                    <a:pt x="183629" y="75158"/>
                  </a:lnTo>
                  <a:lnTo>
                    <a:pt x="236766" y="75158"/>
                  </a:lnTo>
                  <a:lnTo>
                    <a:pt x="236766" y="0"/>
                  </a:lnTo>
                  <a:close/>
                </a:path>
                <a:path w="481965" h="75564">
                  <a:moveTo>
                    <a:pt x="297980" y="0"/>
                  </a:moveTo>
                  <a:lnTo>
                    <a:pt x="244843" y="0"/>
                  </a:lnTo>
                  <a:lnTo>
                    <a:pt x="244843" y="75158"/>
                  </a:lnTo>
                  <a:lnTo>
                    <a:pt x="297980" y="75158"/>
                  </a:lnTo>
                  <a:lnTo>
                    <a:pt x="297980" y="0"/>
                  </a:lnTo>
                  <a:close/>
                </a:path>
                <a:path w="481965" h="75564">
                  <a:moveTo>
                    <a:pt x="359194" y="0"/>
                  </a:moveTo>
                  <a:lnTo>
                    <a:pt x="306057" y="0"/>
                  </a:lnTo>
                  <a:lnTo>
                    <a:pt x="306057" y="75158"/>
                  </a:lnTo>
                  <a:lnTo>
                    <a:pt x="359194" y="75158"/>
                  </a:lnTo>
                  <a:lnTo>
                    <a:pt x="359194" y="0"/>
                  </a:lnTo>
                  <a:close/>
                </a:path>
                <a:path w="481965" h="75564">
                  <a:moveTo>
                    <a:pt x="420395" y="0"/>
                  </a:moveTo>
                  <a:lnTo>
                    <a:pt x="367258" y="0"/>
                  </a:lnTo>
                  <a:lnTo>
                    <a:pt x="367258" y="75158"/>
                  </a:lnTo>
                  <a:lnTo>
                    <a:pt x="420395" y="75158"/>
                  </a:lnTo>
                  <a:lnTo>
                    <a:pt x="420395" y="0"/>
                  </a:lnTo>
                  <a:close/>
                </a:path>
                <a:path w="481965" h="75564">
                  <a:moveTo>
                    <a:pt x="481609" y="0"/>
                  </a:moveTo>
                  <a:lnTo>
                    <a:pt x="428472" y="0"/>
                  </a:lnTo>
                  <a:lnTo>
                    <a:pt x="428472" y="75158"/>
                  </a:lnTo>
                  <a:lnTo>
                    <a:pt x="481609" y="75158"/>
                  </a:lnTo>
                  <a:lnTo>
                    <a:pt x="481609" y="0"/>
                  </a:lnTo>
                  <a:close/>
                </a:path>
              </a:pathLst>
            </a:custGeom>
            <a:solidFill>
              <a:srgbClr val="939598"/>
            </a:solidFill>
          </p:spPr>
          <p:txBody>
            <a:bodyPr wrap="square" lIns="0" tIns="0" rIns="0" bIns="0" rtlCol="0"/>
            <a:lstStyle/>
            <a:p>
              <a:pPr defTabSz="621883"/>
              <a:endParaRPr sz="1224" kern="0" dirty="0">
                <a:solidFill>
                  <a:sysClr val="windowText" lastClr="000000"/>
                </a:solidFill>
              </a:endParaRPr>
            </a:p>
          </p:txBody>
        </p:sp>
        <p:sp>
          <p:nvSpPr>
            <p:cNvPr id="22" name="object 22"/>
            <p:cNvSpPr/>
            <p:nvPr/>
          </p:nvSpPr>
          <p:spPr>
            <a:xfrm>
              <a:off x="8975272" y="6429794"/>
              <a:ext cx="1435100" cy="337185"/>
            </a:xfrm>
            <a:custGeom>
              <a:avLst/>
              <a:gdLst/>
              <a:ahLst/>
              <a:cxnLst/>
              <a:rect l="l" t="t" r="r" b="b"/>
              <a:pathLst>
                <a:path w="1435100" h="337184">
                  <a:moveTo>
                    <a:pt x="1328686" y="124447"/>
                  </a:moveTo>
                  <a:lnTo>
                    <a:pt x="1287319" y="132820"/>
                  </a:lnTo>
                  <a:lnTo>
                    <a:pt x="1253507" y="155641"/>
                  </a:lnTo>
                  <a:lnTo>
                    <a:pt x="1230694" y="189458"/>
                  </a:lnTo>
                  <a:lnTo>
                    <a:pt x="1222324" y="230822"/>
                  </a:lnTo>
                  <a:lnTo>
                    <a:pt x="1230694" y="272178"/>
                  </a:lnTo>
                  <a:lnTo>
                    <a:pt x="1253507" y="305992"/>
                  </a:lnTo>
                  <a:lnTo>
                    <a:pt x="1287319" y="328811"/>
                  </a:lnTo>
                  <a:lnTo>
                    <a:pt x="1328686" y="337184"/>
                  </a:lnTo>
                  <a:lnTo>
                    <a:pt x="1370050" y="328811"/>
                  </a:lnTo>
                  <a:lnTo>
                    <a:pt x="1389749" y="315518"/>
                  </a:lnTo>
                  <a:lnTo>
                    <a:pt x="1328686" y="315518"/>
                  </a:lnTo>
                  <a:lnTo>
                    <a:pt x="1295744" y="308851"/>
                  </a:lnTo>
                  <a:lnTo>
                    <a:pt x="1268815" y="290682"/>
                  </a:lnTo>
                  <a:lnTo>
                    <a:pt x="1250644" y="263756"/>
                  </a:lnTo>
                  <a:lnTo>
                    <a:pt x="1243977" y="230822"/>
                  </a:lnTo>
                  <a:lnTo>
                    <a:pt x="1250644" y="197878"/>
                  </a:lnTo>
                  <a:lnTo>
                    <a:pt x="1268815" y="170945"/>
                  </a:lnTo>
                  <a:lnTo>
                    <a:pt x="1295744" y="152769"/>
                  </a:lnTo>
                  <a:lnTo>
                    <a:pt x="1328686" y="146100"/>
                  </a:lnTo>
                  <a:lnTo>
                    <a:pt x="1389729" y="146100"/>
                  </a:lnTo>
                  <a:lnTo>
                    <a:pt x="1370050" y="132820"/>
                  </a:lnTo>
                  <a:lnTo>
                    <a:pt x="1328686" y="124447"/>
                  </a:lnTo>
                  <a:close/>
                </a:path>
                <a:path w="1435100" h="337184">
                  <a:moveTo>
                    <a:pt x="1389729" y="146100"/>
                  </a:moveTo>
                  <a:lnTo>
                    <a:pt x="1328686" y="146100"/>
                  </a:lnTo>
                  <a:lnTo>
                    <a:pt x="1361628" y="152769"/>
                  </a:lnTo>
                  <a:lnTo>
                    <a:pt x="1388557" y="170945"/>
                  </a:lnTo>
                  <a:lnTo>
                    <a:pt x="1406728" y="197878"/>
                  </a:lnTo>
                  <a:lnTo>
                    <a:pt x="1413395" y="230822"/>
                  </a:lnTo>
                  <a:lnTo>
                    <a:pt x="1406728" y="263756"/>
                  </a:lnTo>
                  <a:lnTo>
                    <a:pt x="1388557" y="290682"/>
                  </a:lnTo>
                  <a:lnTo>
                    <a:pt x="1361628" y="308851"/>
                  </a:lnTo>
                  <a:lnTo>
                    <a:pt x="1328686" y="315518"/>
                  </a:lnTo>
                  <a:lnTo>
                    <a:pt x="1389749" y="315518"/>
                  </a:lnTo>
                  <a:lnTo>
                    <a:pt x="1403867" y="305992"/>
                  </a:lnTo>
                  <a:lnTo>
                    <a:pt x="1426688" y="272178"/>
                  </a:lnTo>
                  <a:lnTo>
                    <a:pt x="1435061" y="230822"/>
                  </a:lnTo>
                  <a:lnTo>
                    <a:pt x="1426688" y="189458"/>
                  </a:lnTo>
                  <a:lnTo>
                    <a:pt x="1403867" y="155641"/>
                  </a:lnTo>
                  <a:lnTo>
                    <a:pt x="1389729" y="146100"/>
                  </a:lnTo>
                  <a:close/>
                </a:path>
                <a:path w="1435100" h="337184">
                  <a:moveTo>
                    <a:pt x="1367675" y="172402"/>
                  </a:moveTo>
                  <a:lnTo>
                    <a:pt x="1289710" y="172402"/>
                  </a:lnTo>
                  <a:lnTo>
                    <a:pt x="1289710" y="285114"/>
                  </a:lnTo>
                  <a:lnTo>
                    <a:pt x="1367650" y="285114"/>
                  </a:lnTo>
                  <a:lnTo>
                    <a:pt x="1367650" y="260832"/>
                  </a:lnTo>
                  <a:lnTo>
                    <a:pt x="1317878" y="260832"/>
                  </a:lnTo>
                  <a:lnTo>
                    <a:pt x="1317878" y="240919"/>
                  </a:lnTo>
                  <a:lnTo>
                    <a:pt x="1364411" y="240919"/>
                  </a:lnTo>
                  <a:lnTo>
                    <a:pt x="1364411" y="216636"/>
                  </a:lnTo>
                  <a:lnTo>
                    <a:pt x="1317878" y="216636"/>
                  </a:lnTo>
                  <a:lnTo>
                    <a:pt x="1317878" y="196697"/>
                  </a:lnTo>
                  <a:lnTo>
                    <a:pt x="1367675" y="196697"/>
                  </a:lnTo>
                  <a:lnTo>
                    <a:pt x="1367675" y="172402"/>
                  </a:lnTo>
                  <a:close/>
                </a:path>
                <a:path w="1435100" h="337184">
                  <a:moveTo>
                    <a:pt x="1368628" y="80187"/>
                  </a:moveTo>
                  <a:lnTo>
                    <a:pt x="1328534" y="80187"/>
                  </a:lnTo>
                  <a:lnTo>
                    <a:pt x="1316710" y="111124"/>
                  </a:lnTo>
                  <a:lnTo>
                    <a:pt x="1339265" y="111124"/>
                  </a:lnTo>
                  <a:lnTo>
                    <a:pt x="1368628" y="80187"/>
                  </a:lnTo>
                  <a:close/>
                </a:path>
                <a:path w="1435100" h="337184">
                  <a:moveTo>
                    <a:pt x="1092771" y="147256"/>
                  </a:moveTo>
                  <a:lnTo>
                    <a:pt x="1029347" y="147256"/>
                  </a:lnTo>
                  <a:lnTo>
                    <a:pt x="1029347" y="314134"/>
                  </a:lnTo>
                  <a:lnTo>
                    <a:pt x="1054861" y="314134"/>
                  </a:lnTo>
                  <a:lnTo>
                    <a:pt x="1054861" y="256451"/>
                  </a:lnTo>
                  <a:lnTo>
                    <a:pt x="1092771" y="256451"/>
                  </a:lnTo>
                  <a:lnTo>
                    <a:pt x="1117855" y="252077"/>
                  </a:lnTo>
                  <a:lnTo>
                    <a:pt x="1135384" y="240239"/>
                  </a:lnTo>
                  <a:lnTo>
                    <a:pt x="1140748" y="231178"/>
                  </a:lnTo>
                  <a:lnTo>
                    <a:pt x="1054861" y="231178"/>
                  </a:lnTo>
                  <a:lnTo>
                    <a:pt x="1054861" y="172059"/>
                  </a:lnTo>
                  <a:lnTo>
                    <a:pt x="1140469" y="172059"/>
                  </a:lnTo>
                  <a:lnTo>
                    <a:pt x="1135384" y="163468"/>
                  </a:lnTo>
                  <a:lnTo>
                    <a:pt x="1117855" y="151629"/>
                  </a:lnTo>
                  <a:lnTo>
                    <a:pt x="1092771" y="147256"/>
                  </a:lnTo>
                  <a:close/>
                </a:path>
                <a:path w="1435100" h="337184">
                  <a:moveTo>
                    <a:pt x="1140469" y="172059"/>
                  </a:moveTo>
                  <a:lnTo>
                    <a:pt x="1092771" y="172059"/>
                  </a:lnTo>
                  <a:lnTo>
                    <a:pt x="1106549" y="174432"/>
                  </a:lnTo>
                  <a:lnTo>
                    <a:pt x="1115947" y="180849"/>
                  </a:lnTo>
                  <a:lnTo>
                    <a:pt x="1121323" y="190260"/>
                  </a:lnTo>
                  <a:lnTo>
                    <a:pt x="1123035" y="201612"/>
                  </a:lnTo>
                  <a:lnTo>
                    <a:pt x="1121323" y="212972"/>
                  </a:lnTo>
                  <a:lnTo>
                    <a:pt x="1115947" y="222386"/>
                  </a:lnTo>
                  <a:lnTo>
                    <a:pt x="1106549" y="228805"/>
                  </a:lnTo>
                  <a:lnTo>
                    <a:pt x="1092771" y="231178"/>
                  </a:lnTo>
                  <a:lnTo>
                    <a:pt x="1140748" y="231178"/>
                  </a:lnTo>
                  <a:lnTo>
                    <a:pt x="1145672" y="222857"/>
                  </a:lnTo>
                  <a:lnTo>
                    <a:pt x="1149032" y="201853"/>
                  </a:lnTo>
                  <a:lnTo>
                    <a:pt x="1145672" y="180849"/>
                  </a:lnTo>
                  <a:lnTo>
                    <a:pt x="1140469" y="172059"/>
                  </a:lnTo>
                  <a:close/>
                </a:path>
                <a:path w="1435100" h="337184">
                  <a:moveTo>
                    <a:pt x="941019" y="533"/>
                  </a:moveTo>
                  <a:lnTo>
                    <a:pt x="917422" y="533"/>
                  </a:lnTo>
                  <a:lnTo>
                    <a:pt x="917422" y="38328"/>
                  </a:lnTo>
                  <a:lnTo>
                    <a:pt x="924661" y="38328"/>
                  </a:lnTo>
                  <a:lnTo>
                    <a:pt x="924661" y="22771"/>
                  </a:lnTo>
                  <a:lnTo>
                    <a:pt x="937350" y="22771"/>
                  </a:lnTo>
                  <a:lnTo>
                    <a:pt x="937132" y="22402"/>
                  </a:lnTo>
                  <a:lnTo>
                    <a:pt x="942416" y="21158"/>
                  </a:lnTo>
                  <a:lnTo>
                    <a:pt x="945286" y="17271"/>
                  </a:lnTo>
                  <a:lnTo>
                    <a:pt x="945286" y="15760"/>
                  </a:lnTo>
                  <a:lnTo>
                    <a:pt x="924661" y="15760"/>
                  </a:lnTo>
                  <a:lnTo>
                    <a:pt x="924661" y="7708"/>
                  </a:lnTo>
                  <a:lnTo>
                    <a:pt x="945286" y="7708"/>
                  </a:lnTo>
                  <a:lnTo>
                    <a:pt x="945286" y="4851"/>
                  </a:lnTo>
                  <a:lnTo>
                    <a:pt x="941019" y="533"/>
                  </a:lnTo>
                  <a:close/>
                </a:path>
                <a:path w="1435100" h="337184">
                  <a:moveTo>
                    <a:pt x="937350" y="22771"/>
                  </a:moveTo>
                  <a:lnTo>
                    <a:pt x="929081" y="22771"/>
                  </a:lnTo>
                  <a:lnTo>
                    <a:pt x="938212" y="38328"/>
                  </a:lnTo>
                  <a:lnTo>
                    <a:pt x="946518" y="38328"/>
                  </a:lnTo>
                  <a:lnTo>
                    <a:pt x="937350" y="22771"/>
                  </a:lnTo>
                  <a:close/>
                </a:path>
                <a:path w="1435100" h="337184">
                  <a:moveTo>
                    <a:pt x="945286" y="7708"/>
                  </a:moveTo>
                  <a:lnTo>
                    <a:pt x="936269" y="7708"/>
                  </a:lnTo>
                  <a:lnTo>
                    <a:pt x="938047" y="9118"/>
                  </a:lnTo>
                  <a:lnTo>
                    <a:pt x="938047" y="14350"/>
                  </a:lnTo>
                  <a:lnTo>
                    <a:pt x="936269" y="15760"/>
                  </a:lnTo>
                  <a:lnTo>
                    <a:pt x="945286" y="15760"/>
                  </a:lnTo>
                  <a:lnTo>
                    <a:pt x="945286" y="7708"/>
                  </a:lnTo>
                  <a:close/>
                </a:path>
                <a:path w="1435100" h="337184">
                  <a:moveTo>
                    <a:pt x="838377" y="144881"/>
                  </a:moveTo>
                  <a:lnTo>
                    <a:pt x="813941" y="149019"/>
                  </a:lnTo>
                  <a:lnTo>
                    <a:pt x="795051" y="160823"/>
                  </a:lnTo>
                  <a:lnTo>
                    <a:pt x="782867" y="179375"/>
                  </a:lnTo>
                  <a:lnTo>
                    <a:pt x="778548" y="203758"/>
                  </a:lnTo>
                  <a:lnTo>
                    <a:pt x="778548" y="257644"/>
                  </a:lnTo>
                  <a:lnTo>
                    <a:pt x="782867" y="282028"/>
                  </a:lnTo>
                  <a:lnTo>
                    <a:pt x="795051" y="300580"/>
                  </a:lnTo>
                  <a:lnTo>
                    <a:pt x="813941" y="312383"/>
                  </a:lnTo>
                  <a:lnTo>
                    <a:pt x="838377" y="316522"/>
                  </a:lnTo>
                  <a:lnTo>
                    <a:pt x="862815" y="312383"/>
                  </a:lnTo>
                  <a:lnTo>
                    <a:pt x="881710" y="300580"/>
                  </a:lnTo>
                  <a:lnTo>
                    <a:pt x="887840" y="291249"/>
                  </a:lnTo>
                  <a:lnTo>
                    <a:pt x="838377" y="291249"/>
                  </a:lnTo>
                  <a:lnTo>
                    <a:pt x="825973" y="289282"/>
                  </a:lnTo>
                  <a:lnTo>
                    <a:pt x="814955" y="283205"/>
                  </a:lnTo>
                  <a:lnTo>
                    <a:pt x="807066" y="272748"/>
                  </a:lnTo>
                  <a:lnTo>
                    <a:pt x="804049" y="257644"/>
                  </a:lnTo>
                  <a:lnTo>
                    <a:pt x="804049" y="203758"/>
                  </a:lnTo>
                  <a:lnTo>
                    <a:pt x="807066" y="188653"/>
                  </a:lnTo>
                  <a:lnTo>
                    <a:pt x="814955" y="178192"/>
                  </a:lnTo>
                  <a:lnTo>
                    <a:pt x="825973" y="172110"/>
                  </a:lnTo>
                  <a:lnTo>
                    <a:pt x="838377" y="170141"/>
                  </a:lnTo>
                  <a:lnTo>
                    <a:pt x="887832" y="170141"/>
                  </a:lnTo>
                  <a:lnTo>
                    <a:pt x="881710" y="160823"/>
                  </a:lnTo>
                  <a:lnTo>
                    <a:pt x="862815" y="149019"/>
                  </a:lnTo>
                  <a:lnTo>
                    <a:pt x="838377" y="144881"/>
                  </a:lnTo>
                  <a:close/>
                </a:path>
                <a:path w="1435100" h="337184">
                  <a:moveTo>
                    <a:pt x="887832" y="170141"/>
                  </a:moveTo>
                  <a:lnTo>
                    <a:pt x="838377" y="170141"/>
                  </a:lnTo>
                  <a:lnTo>
                    <a:pt x="850781" y="172110"/>
                  </a:lnTo>
                  <a:lnTo>
                    <a:pt x="861799" y="178192"/>
                  </a:lnTo>
                  <a:lnTo>
                    <a:pt x="869688" y="188653"/>
                  </a:lnTo>
                  <a:lnTo>
                    <a:pt x="872705" y="203758"/>
                  </a:lnTo>
                  <a:lnTo>
                    <a:pt x="872705" y="257644"/>
                  </a:lnTo>
                  <a:lnTo>
                    <a:pt x="869688" y="272748"/>
                  </a:lnTo>
                  <a:lnTo>
                    <a:pt x="861799" y="283205"/>
                  </a:lnTo>
                  <a:lnTo>
                    <a:pt x="850781" y="289282"/>
                  </a:lnTo>
                  <a:lnTo>
                    <a:pt x="838377" y="291249"/>
                  </a:lnTo>
                  <a:lnTo>
                    <a:pt x="887840" y="291249"/>
                  </a:lnTo>
                  <a:lnTo>
                    <a:pt x="893899" y="282028"/>
                  </a:lnTo>
                  <a:lnTo>
                    <a:pt x="898220" y="257644"/>
                  </a:lnTo>
                  <a:lnTo>
                    <a:pt x="898220" y="203758"/>
                  </a:lnTo>
                  <a:lnTo>
                    <a:pt x="893899" y="179375"/>
                  </a:lnTo>
                  <a:lnTo>
                    <a:pt x="887832" y="170141"/>
                  </a:lnTo>
                  <a:close/>
                </a:path>
                <a:path w="1435100" h="337184">
                  <a:moveTo>
                    <a:pt x="882497" y="533"/>
                  </a:moveTo>
                  <a:lnTo>
                    <a:pt x="859497" y="533"/>
                  </a:lnTo>
                  <a:lnTo>
                    <a:pt x="859497" y="38328"/>
                  </a:lnTo>
                  <a:lnTo>
                    <a:pt x="866736" y="38328"/>
                  </a:lnTo>
                  <a:lnTo>
                    <a:pt x="866736" y="22834"/>
                  </a:lnTo>
                  <a:lnTo>
                    <a:pt x="878712" y="22834"/>
                  </a:lnTo>
                  <a:lnTo>
                    <a:pt x="878712" y="15646"/>
                  </a:lnTo>
                  <a:lnTo>
                    <a:pt x="866736" y="15646"/>
                  </a:lnTo>
                  <a:lnTo>
                    <a:pt x="866736" y="7708"/>
                  </a:lnTo>
                  <a:lnTo>
                    <a:pt x="882497" y="7708"/>
                  </a:lnTo>
                  <a:lnTo>
                    <a:pt x="882497" y="533"/>
                  </a:lnTo>
                  <a:close/>
                </a:path>
                <a:path w="1435100" h="337184">
                  <a:moveTo>
                    <a:pt x="812584" y="29692"/>
                  </a:moveTo>
                  <a:lnTo>
                    <a:pt x="803948" y="29692"/>
                  </a:lnTo>
                  <a:lnTo>
                    <a:pt x="803948" y="38328"/>
                  </a:lnTo>
                  <a:lnTo>
                    <a:pt x="812584" y="38328"/>
                  </a:lnTo>
                  <a:lnTo>
                    <a:pt x="812584" y="29692"/>
                  </a:lnTo>
                  <a:close/>
                </a:path>
                <a:path w="1435100" h="337184">
                  <a:moveTo>
                    <a:pt x="759205" y="533"/>
                  </a:moveTo>
                  <a:lnTo>
                    <a:pt x="736206" y="533"/>
                  </a:lnTo>
                  <a:lnTo>
                    <a:pt x="736206" y="38328"/>
                  </a:lnTo>
                  <a:lnTo>
                    <a:pt x="759205" y="38328"/>
                  </a:lnTo>
                  <a:lnTo>
                    <a:pt x="759205" y="31140"/>
                  </a:lnTo>
                  <a:lnTo>
                    <a:pt x="743432" y="31140"/>
                  </a:lnTo>
                  <a:lnTo>
                    <a:pt x="743432" y="22834"/>
                  </a:lnTo>
                  <a:lnTo>
                    <a:pt x="755421" y="22834"/>
                  </a:lnTo>
                  <a:lnTo>
                    <a:pt x="755421" y="15646"/>
                  </a:lnTo>
                  <a:lnTo>
                    <a:pt x="743432" y="15646"/>
                  </a:lnTo>
                  <a:lnTo>
                    <a:pt x="743432" y="7708"/>
                  </a:lnTo>
                  <a:lnTo>
                    <a:pt x="759205" y="7708"/>
                  </a:lnTo>
                  <a:lnTo>
                    <a:pt x="759205" y="533"/>
                  </a:lnTo>
                  <a:close/>
                </a:path>
                <a:path w="1435100" h="337184">
                  <a:moveTo>
                    <a:pt x="697395" y="533"/>
                  </a:moveTo>
                  <a:lnTo>
                    <a:pt x="672998" y="533"/>
                  </a:lnTo>
                  <a:lnTo>
                    <a:pt x="672998" y="38328"/>
                  </a:lnTo>
                  <a:lnTo>
                    <a:pt x="680224" y="38328"/>
                  </a:lnTo>
                  <a:lnTo>
                    <a:pt x="680224" y="26720"/>
                  </a:lnTo>
                  <a:lnTo>
                    <a:pt x="697395" y="26720"/>
                  </a:lnTo>
                  <a:lnTo>
                    <a:pt x="701497" y="20459"/>
                  </a:lnTo>
                  <a:lnTo>
                    <a:pt x="701497" y="19532"/>
                  </a:lnTo>
                  <a:lnTo>
                    <a:pt x="680224" y="19532"/>
                  </a:lnTo>
                  <a:lnTo>
                    <a:pt x="680224" y="7708"/>
                  </a:lnTo>
                  <a:lnTo>
                    <a:pt x="701497" y="7708"/>
                  </a:lnTo>
                  <a:lnTo>
                    <a:pt x="701497" y="6692"/>
                  </a:lnTo>
                  <a:lnTo>
                    <a:pt x="697395" y="533"/>
                  </a:lnTo>
                  <a:close/>
                </a:path>
                <a:path w="1435100" h="337184">
                  <a:moveTo>
                    <a:pt x="701497" y="7708"/>
                  </a:moveTo>
                  <a:lnTo>
                    <a:pt x="692429" y="7708"/>
                  </a:lnTo>
                  <a:lnTo>
                    <a:pt x="694258" y="10680"/>
                  </a:lnTo>
                  <a:lnTo>
                    <a:pt x="694258" y="16509"/>
                  </a:lnTo>
                  <a:lnTo>
                    <a:pt x="692429" y="19532"/>
                  </a:lnTo>
                  <a:lnTo>
                    <a:pt x="701497" y="19532"/>
                  </a:lnTo>
                  <a:lnTo>
                    <a:pt x="701497" y="7708"/>
                  </a:lnTo>
                  <a:close/>
                </a:path>
                <a:path w="1435100" h="337184">
                  <a:moveTo>
                    <a:pt x="558952" y="147256"/>
                  </a:moveTo>
                  <a:lnTo>
                    <a:pt x="533450" y="147256"/>
                  </a:lnTo>
                  <a:lnTo>
                    <a:pt x="533450" y="314134"/>
                  </a:lnTo>
                  <a:lnTo>
                    <a:pt x="558952" y="314134"/>
                  </a:lnTo>
                  <a:lnTo>
                    <a:pt x="558952" y="194462"/>
                  </a:lnTo>
                  <a:lnTo>
                    <a:pt x="586036" y="194462"/>
                  </a:lnTo>
                  <a:lnTo>
                    <a:pt x="558952" y="147256"/>
                  </a:lnTo>
                  <a:close/>
                </a:path>
                <a:path w="1435100" h="337184">
                  <a:moveTo>
                    <a:pt x="586036" y="194462"/>
                  </a:moveTo>
                  <a:lnTo>
                    <a:pt x="558952" y="194462"/>
                  </a:lnTo>
                  <a:lnTo>
                    <a:pt x="627621" y="314134"/>
                  </a:lnTo>
                  <a:lnTo>
                    <a:pt x="653122" y="314134"/>
                  </a:lnTo>
                  <a:lnTo>
                    <a:pt x="653122" y="266941"/>
                  </a:lnTo>
                  <a:lnTo>
                    <a:pt x="627621" y="266941"/>
                  </a:lnTo>
                  <a:lnTo>
                    <a:pt x="586036" y="194462"/>
                  </a:lnTo>
                  <a:close/>
                </a:path>
                <a:path w="1435100" h="337184">
                  <a:moveTo>
                    <a:pt x="653122" y="147256"/>
                  </a:moveTo>
                  <a:lnTo>
                    <a:pt x="627621" y="147256"/>
                  </a:lnTo>
                  <a:lnTo>
                    <a:pt x="627621" y="266941"/>
                  </a:lnTo>
                  <a:lnTo>
                    <a:pt x="653122" y="266941"/>
                  </a:lnTo>
                  <a:lnTo>
                    <a:pt x="653122" y="147256"/>
                  </a:lnTo>
                  <a:close/>
                </a:path>
                <a:path w="1435100" h="337184">
                  <a:moveTo>
                    <a:pt x="633856" y="0"/>
                  </a:moveTo>
                  <a:lnTo>
                    <a:pt x="615721" y="0"/>
                  </a:lnTo>
                  <a:lnTo>
                    <a:pt x="610539" y="5613"/>
                  </a:lnTo>
                  <a:lnTo>
                    <a:pt x="610539" y="33248"/>
                  </a:lnTo>
                  <a:lnTo>
                    <a:pt x="615721" y="38861"/>
                  </a:lnTo>
                  <a:lnTo>
                    <a:pt x="633856" y="38861"/>
                  </a:lnTo>
                  <a:lnTo>
                    <a:pt x="639038" y="33248"/>
                  </a:lnTo>
                  <a:lnTo>
                    <a:pt x="639038" y="31686"/>
                  </a:lnTo>
                  <a:lnTo>
                    <a:pt x="620852" y="31686"/>
                  </a:lnTo>
                  <a:lnTo>
                    <a:pt x="617766" y="29248"/>
                  </a:lnTo>
                  <a:lnTo>
                    <a:pt x="617766" y="9601"/>
                  </a:lnTo>
                  <a:lnTo>
                    <a:pt x="620852" y="7175"/>
                  </a:lnTo>
                  <a:lnTo>
                    <a:pt x="639038" y="7175"/>
                  </a:lnTo>
                  <a:lnTo>
                    <a:pt x="639038" y="5613"/>
                  </a:lnTo>
                  <a:lnTo>
                    <a:pt x="633856" y="0"/>
                  </a:lnTo>
                  <a:close/>
                </a:path>
                <a:path w="1435100" h="337184">
                  <a:moveTo>
                    <a:pt x="639038" y="7175"/>
                  </a:moveTo>
                  <a:lnTo>
                    <a:pt x="628726" y="7175"/>
                  </a:lnTo>
                  <a:lnTo>
                    <a:pt x="631799" y="9601"/>
                  </a:lnTo>
                  <a:lnTo>
                    <a:pt x="631799" y="29248"/>
                  </a:lnTo>
                  <a:lnTo>
                    <a:pt x="628726" y="31686"/>
                  </a:lnTo>
                  <a:lnTo>
                    <a:pt x="639038" y="31686"/>
                  </a:lnTo>
                  <a:lnTo>
                    <a:pt x="639038" y="7175"/>
                  </a:lnTo>
                  <a:close/>
                </a:path>
                <a:path w="1435100" h="337184">
                  <a:moveTo>
                    <a:pt x="556615" y="533"/>
                  </a:moveTo>
                  <a:lnTo>
                    <a:pt x="549376" y="533"/>
                  </a:lnTo>
                  <a:lnTo>
                    <a:pt x="549376" y="38328"/>
                  </a:lnTo>
                  <a:lnTo>
                    <a:pt x="556615" y="38328"/>
                  </a:lnTo>
                  <a:lnTo>
                    <a:pt x="556615" y="13982"/>
                  </a:lnTo>
                  <a:lnTo>
                    <a:pt x="564368" y="13982"/>
                  </a:lnTo>
                  <a:lnTo>
                    <a:pt x="556615" y="533"/>
                  </a:lnTo>
                  <a:close/>
                </a:path>
                <a:path w="1435100" h="337184">
                  <a:moveTo>
                    <a:pt x="564368" y="13982"/>
                  </a:moveTo>
                  <a:lnTo>
                    <a:pt x="556615" y="13982"/>
                  </a:lnTo>
                  <a:lnTo>
                    <a:pt x="570649" y="38328"/>
                  </a:lnTo>
                  <a:lnTo>
                    <a:pt x="577875" y="38328"/>
                  </a:lnTo>
                  <a:lnTo>
                    <a:pt x="577875" y="24879"/>
                  </a:lnTo>
                  <a:lnTo>
                    <a:pt x="570649" y="24879"/>
                  </a:lnTo>
                  <a:lnTo>
                    <a:pt x="564368" y="13982"/>
                  </a:lnTo>
                  <a:close/>
                </a:path>
                <a:path w="1435100" h="337184">
                  <a:moveTo>
                    <a:pt x="577875" y="533"/>
                  </a:moveTo>
                  <a:lnTo>
                    <a:pt x="570649" y="533"/>
                  </a:lnTo>
                  <a:lnTo>
                    <a:pt x="570649" y="24879"/>
                  </a:lnTo>
                  <a:lnTo>
                    <a:pt x="577875" y="24879"/>
                  </a:lnTo>
                  <a:lnTo>
                    <a:pt x="577875" y="533"/>
                  </a:lnTo>
                  <a:close/>
                </a:path>
                <a:path w="1435100" h="337184">
                  <a:moveTo>
                    <a:pt x="505917" y="533"/>
                  </a:moveTo>
                  <a:lnTo>
                    <a:pt x="499008" y="533"/>
                  </a:lnTo>
                  <a:lnTo>
                    <a:pt x="485508" y="38328"/>
                  </a:lnTo>
                  <a:lnTo>
                    <a:pt x="493077" y="38328"/>
                  </a:lnTo>
                  <a:lnTo>
                    <a:pt x="495769" y="30708"/>
                  </a:lnTo>
                  <a:lnTo>
                    <a:pt x="516695" y="30708"/>
                  </a:lnTo>
                  <a:lnTo>
                    <a:pt x="514245" y="23850"/>
                  </a:lnTo>
                  <a:lnTo>
                    <a:pt x="498259" y="23850"/>
                  </a:lnTo>
                  <a:lnTo>
                    <a:pt x="502462" y="11595"/>
                  </a:lnTo>
                  <a:lnTo>
                    <a:pt x="509868" y="11595"/>
                  </a:lnTo>
                  <a:lnTo>
                    <a:pt x="505917" y="533"/>
                  </a:lnTo>
                  <a:close/>
                </a:path>
                <a:path w="1435100" h="337184">
                  <a:moveTo>
                    <a:pt x="516695" y="30708"/>
                  </a:moveTo>
                  <a:lnTo>
                    <a:pt x="509155" y="30708"/>
                  </a:lnTo>
                  <a:lnTo>
                    <a:pt x="511860" y="38328"/>
                  </a:lnTo>
                  <a:lnTo>
                    <a:pt x="519417" y="38328"/>
                  </a:lnTo>
                  <a:lnTo>
                    <a:pt x="516695" y="30708"/>
                  </a:lnTo>
                  <a:close/>
                </a:path>
                <a:path w="1435100" h="337184">
                  <a:moveTo>
                    <a:pt x="509868" y="11595"/>
                  </a:moveTo>
                  <a:lnTo>
                    <a:pt x="502462" y="11595"/>
                  </a:lnTo>
                  <a:lnTo>
                    <a:pt x="506679" y="23850"/>
                  </a:lnTo>
                  <a:lnTo>
                    <a:pt x="514245" y="23850"/>
                  </a:lnTo>
                  <a:lnTo>
                    <a:pt x="509868" y="11595"/>
                  </a:lnTo>
                  <a:close/>
                </a:path>
                <a:path w="1435100" h="337184">
                  <a:moveTo>
                    <a:pt x="450367" y="0"/>
                  </a:moveTo>
                  <a:lnTo>
                    <a:pt x="432498" y="0"/>
                  </a:lnTo>
                  <a:lnTo>
                    <a:pt x="427316" y="5613"/>
                  </a:lnTo>
                  <a:lnTo>
                    <a:pt x="427316" y="33248"/>
                  </a:lnTo>
                  <a:lnTo>
                    <a:pt x="432498" y="38861"/>
                  </a:lnTo>
                  <a:lnTo>
                    <a:pt x="450367" y="38861"/>
                  </a:lnTo>
                  <a:lnTo>
                    <a:pt x="455498" y="33629"/>
                  </a:lnTo>
                  <a:lnTo>
                    <a:pt x="455579" y="31686"/>
                  </a:lnTo>
                  <a:lnTo>
                    <a:pt x="437629" y="31686"/>
                  </a:lnTo>
                  <a:lnTo>
                    <a:pt x="434555" y="29248"/>
                  </a:lnTo>
                  <a:lnTo>
                    <a:pt x="434555" y="9601"/>
                  </a:lnTo>
                  <a:lnTo>
                    <a:pt x="437629" y="7175"/>
                  </a:lnTo>
                  <a:lnTo>
                    <a:pt x="455579" y="7175"/>
                  </a:lnTo>
                  <a:lnTo>
                    <a:pt x="455498" y="5232"/>
                  </a:lnTo>
                  <a:lnTo>
                    <a:pt x="450367" y="0"/>
                  </a:lnTo>
                  <a:close/>
                </a:path>
                <a:path w="1435100" h="337184">
                  <a:moveTo>
                    <a:pt x="455828" y="25692"/>
                  </a:moveTo>
                  <a:lnTo>
                    <a:pt x="448538" y="25692"/>
                  </a:lnTo>
                  <a:lnTo>
                    <a:pt x="448157" y="29578"/>
                  </a:lnTo>
                  <a:lnTo>
                    <a:pt x="445249" y="31686"/>
                  </a:lnTo>
                  <a:lnTo>
                    <a:pt x="455579" y="31686"/>
                  </a:lnTo>
                  <a:lnTo>
                    <a:pt x="455828" y="25692"/>
                  </a:lnTo>
                  <a:close/>
                </a:path>
                <a:path w="1435100" h="337184">
                  <a:moveTo>
                    <a:pt x="455579" y="7175"/>
                  </a:moveTo>
                  <a:lnTo>
                    <a:pt x="445249" y="7175"/>
                  </a:lnTo>
                  <a:lnTo>
                    <a:pt x="448157" y="9334"/>
                  </a:lnTo>
                  <a:lnTo>
                    <a:pt x="448538" y="13169"/>
                  </a:lnTo>
                  <a:lnTo>
                    <a:pt x="455828" y="13169"/>
                  </a:lnTo>
                  <a:lnTo>
                    <a:pt x="455579" y="7175"/>
                  </a:lnTo>
                  <a:close/>
                </a:path>
                <a:path w="1435100" h="337184">
                  <a:moveTo>
                    <a:pt x="361302" y="147256"/>
                  </a:moveTo>
                  <a:lnTo>
                    <a:pt x="335089" y="147256"/>
                  </a:lnTo>
                  <a:lnTo>
                    <a:pt x="276682" y="314134"/>
                  </a:lnTo>
                  <a:lnTo>
                    <a:pt x="302894" y="314134"/>
                  </a:lnTo>
                  <a:lnTo>
                    <a:pt x="316966" y="273850"/>
                  </a:lnTo>
                  <a:lnTo>
                    <a:pt x="405619" y="273850"/>
                  </a:lnTo>
                  <a:lnTo>
                    <a:pt x="397359" y="250253"/>
                  </a:lnTo>
                  <a:lnTo>
                    <a:pt x="325069" y="250253"/>
                  </a:lnTo>
                  <a:lnTo>
                    <a:pt x="348195" y="183972"/>
                  </a:lnTo>
                  <a:lnTo>
                    <a:pt x="374155" y="183972"/>
                  </a:lnTo>
                  <a:lnTo>
                    <a:pt x="361302" y="147256"/>
                  </a:lnTo>
                  <a:close/>
                </a:path>
                <a:path w="1435100" h="337184">
                  <a:moveTo>
                    <a:pt x="405619" y="273850"/>
                  </a:moveTo>
                  <a:lnTo>
                    <a:pt x="379425" y="273850"/>
                  </a:lnTo>
                  <a:lnTo>
                    <a:pt x="393496" y="314134"/>
                  </a:lnTo>
                  <a:lnTo>
                    <a:pt x="419722" y="314134"/>
                  </a:lnTo>
                  <a:lnTo>
                    <a:pt x="405619" y="273850"/>
                  </a:lnTo>
                  <a:close/>
                </a:path>
                <a:path w="1435100" h="337184">
                  <a:moveTo>
                    <a:pt x="374155" y="183972"/>
                  </a:moveTo>
                  <a:lnTo>
                    <a:pt x="348195" y="183972"/>
                  </a:lnTo>
                  <a:lnTo>
                    <a:pt x="371322" y="250253"/>
                  </a:lnTo>
                  <a:lnTo>
                    <a:pt x="397359" y="250253"/>
                  </a:lnTo>
                  <a:lnTo>
                    <a:pt x="374155" y="183972"/>
                  </a:lnTo>
                  <a:close/>
                </a:path>
                <a:path w="1435100" h="337184">
                  <a:moveTo>
                    <a:pt x="387972" y="19773"/>
                  </a:moveTo>
                  <a:lnTo>
                    <a:pt x="372313" y="19773"/>
                  </a:lnTo>
                  <a:lnTo>
                    <a:pt x="372313" y="25933"/>
                  </a:lnTo>
                  <a:lnTo>
                    <a:pt x="387972" y="25933"/>
                  </a:lnTo>
                  <a:lnTo>
                    <a:pt x="387972" y="19773"/>
                  </a:lnTo>
                  <a:close/>
                </a:path>
                <a:path w="1435100" h="337184">
                  <a:moveTo>
                    <a:pt x="311962" y="533"/>
                  </a:moveTo>
                  <a:lnTo>
                    <a:pt x="304723" y="533"/>
                  </a:lnTo>
                  <a:lnTo>
                    <a:pt x="304723" y="33248"/>
                  </a:lnTo>
                  <a:lnTo>
                    <a:pt x="309905" y="38861"/>
                  </a:lnTo>
                  <a:lnTo>
                    <a:pt x="328053" y="38861"/>
                  </a:lnTo>
                  <a:lnTo>
                    <a:pt x="333235" y="33248"/>
                  </a:lnTo>
                  <a:lnTo>
                    <a:pt x="333235" y="31686"/>
                  </a:lnTo>
                  <a:lnTo>
                    <a:pt x="315036" y="31686"/>
                  </a:lnTo>
                  <a:lnTo>
                    <a:pt x="311962" y="29248"/>
                  </a:lnTo>
                  <a:lnTo>
                    <a:pt x="311962" y="533"/>
                  </a:lnTo>
                  <a:close/>
                </a:path>
                <a:path w="1435100" h="337184">
                  <a:moveTo>
                    <a:pt x="333235" y="533"/>
                  </a:moveTo>
                  <a:lnTo>
                    <a:pt x="325996" y="533"/>
                  </a:lnTo>
                  <a:lnTo>
                    <a:pt x="325996" y="29248"/>
                  </a:lnTo>
                  <a:lnTo>
                    <a:pt x="322922" y="31686"/>
                  </a:lnTo>
                  <a:lnTo>
                    <a:pt x="333235" y="31686"/>
                  </a:lnTo>
                  <a:lnTo>
                    <a:pt x="333235" y="533"/>
                  </a:lnTo>
                  <a:close/>
                </a:path>
                <a:path w="1435100" h="337184">
                  <a:moveTo>
                    <a:pt x="261277" y="533"/>
                  </a:moveTo>
                  <a:lnTo>
                    <a:pt x="254368" y="533"/>
                  </a:lnTo>
                  <a:lnTo>
                    <a:pt x="240868" y="38328"/>
                  </a:lnTo>
                  <a:lnTo>
                    <a:pt x="248424" y="38328"/>
                  </a:lnTo>
                  <a:lnTo>
                    <a:pt x="251129" y="30708"/>
                  </a:lnTo>
                  <a:lnTo>
                    <a:pt x="272045" y="30708"/>
                  </a:lnTo>
                  <a:lnTo>
                    <a:pt x="269597" y="23850"/>
                  </a:lnTo>
                  <a:lnTo>
                    <a:pt x="253606" y="23850"/>
                  </a:lnTo>
                  <a:lnTo>
                    <a:pt x="257822" y="11595"/>
                  </a:lnTo>
                  <a:lnTo>
                    <a:pt x="265224" y="11595"/>
                  </a:lnTo>
                  <a:lnTo>
                    <a:pt x="261277" y="533"/>
                  </a:lnTo>
                  <a:close/>
                </a:path>
                <a:path w="1435100" h="337184">
                  <a:moveTo>
                    <a:pt x="272045" y="30708"/>
                  </a:moveTo>
                  <a:lnTo>
                    <a:pt x="264515" y="30708"/>
                  </a:lnTo>
                  <a:lnTo>
                    <a:pt x="267207" y="38328"/>
                  </a:lnTo>
                  <a:lnTo>
                    <a:pt x="274764" y="38328"/>
                  </a:lnTo>
                  <a:lnTo>
                    <a:pt x="272045" y="30708"/>
                  </a:lnTo>
                  <a:close/>
                </a:path>
                <a:path w="1435100" h="337184">
                  <a:moveTo>
                    <a:pt x="265224" y="11595"/>
                  </a:moveTo>
                  <a:lnTo>
                    <a:pt x="257822" y="11595"/>
                  </a:lnTo>
                  <a:lnTo>
                    <a:pt x="262026" y="23850"/>
                  </a:lnTo>
                  <a:lnTo>
                    <a:pt x="269597" y="23850"/>
                  </a:lnTo>
                  <a:lnTo>
                    <a:pt x="265224" y="11595"/>
                  </a:lnTo>
                  <a:close/>
                </a:path>
                <a:path w="1435100" h="337184">
                  <a:moveTo>
                    <a:pt x="208749" y="533"/>
                  </a:moveTo>
                  <a:lnTo>
                    <a:pt x="185750" y="533"/>
                  </a:lnTo>
                  <a:lnTo>
                    <a:pt x="185750" y="38328"/>
                  </a:lnTo>
                  <a:lnTo>
                    <a:pt x="208749" y="38328"/>
                  </a:lnTo>
                  <a:lnTo>
                    <a:pt x="208749" y="31140"/>
                  </a:lnTo>
                  <a:lnTo>
                    <a:pt x="192989" y="31140"/>
                  </a:lnTo>
                  <a:lnTo>
                    <a:pt x="192989" y="22834"/>
                  </a:lnTo>
                  <a:lnTo>
                    <a:pt x="204965" y="22834"/>
                  </a:lnTo>
                  <a:lnTo>
                    <a:pt x="204965" y="15646"/>
                  </a:lnTo>
                  <a:lnTo>
                    <a:pt x="192989" y="15646"/>
                  </a:lnTo>
                  <a:lnTo>
                    <a:pt x="192989" y="7708"/>
                  </a:lnTo>
                  <a:lnTo>
                    <a:pt x="208749" y="7708"/>
                  </a:lnTo>
                  <a:lnTo>
                    <a:pt x="208749" y="533"/>
                  </a:lnTo>
                  <a:close/>
                </a:path>
                <a:path w="1435100" h="337184">
                  <a:moveTo>
                    <a:pt x="104063" y="144881"/>
                  </a:moveTo>
                  <a:lnTo>
                    <a:pt x="79625" y="149019"/>
                  </a:lnTo>
                  <a:lnTo>
                    <a:pt x="60731" y="160823"/>
                  </a:lnTo>
                  <a:lnTo>
                    <a:pt x="48542" y="179375"/>
                  </a:lnTo>
                  <a:lnTo>
                    <a:pt x="44221" y="203758"/>
                  </a:lnTo>
                  <a:lnTo>
                    <a:pt x="44221" y="257644"/>
                  </a:lnTo>
                  <a:lnTo>
                    <a:pt x="48542" y="282028"/>
                  </a:lnTo>
                  <a:lnTo>
                    <a:pt x="60731" y="300580"/>
                  </a:lnTo>
                  <a:lnTo>
                    <a:pt x="79625" y="312383"/>
                  </a:lnTo>
                  <a:lnTo>
                    <a:pt x="104063" y="316522"/>
                  </a:lnTo>
                  <a:lnTo>
                    <a:pt x="127455" y="312726"/>
                  </a:lnTo>
                  <a:lnTo>
                    <a:pt x="145842" y="301890"/>
                  </a:lnTo>
                  <a:lnTo>
                    <a:pt x="153580" y="291249"/>
                  </a:lnTo>
                  <a:lnTo>
                    <a:pt x="104063" y="291249"/>
                  </a:lnTo>
                  <a:lnTo>
                    <a:pt x="91659" y="289282"/>
                  </a:lnTo>
                  <a:lnTo>
                    <a:pt x="80641" y="283205"/>
                  </a:lnTo>
                  <a:lnTo>
                    <a:pt x="72752" y="272748"/>
                  </a:lnTo>
                  <a:lnTo>
                    <a:pt x="69735" y="257644"/>
                  </a:lnTo>
                  <a:lnTo>
                    <a:pt x="69735" y="203758"/>
                  </a:lnTo>
                  <a:lnTo>
                    <a:pt x="72752" y="188653"/>
                  </a:lnTo>
                  <a:lnTo>
                    <a:pt x="80641" y="178192"/>
                  </a:lnTo>
                  <a:lnTo>
                    <a:pt x="91659" y="172110"/>
                  </a:lnTo>
                  <a:lnTo>
                    <a:pt x="104063" y="170141"/>
                  </a:lnTo>
                  <a:lnTo>
                    <a:pt x="153734" y="170141"/>
                  </a:lnTo>
                  <a:lnTo>
                    <a:pt x="145927" y="159423"/>
                  </a:lnTo>
                  <a:lnTo>
                    <a:pt x="127487" y="148643"/>
                  </a:lnTo>
                  <a:lnTo>
                    <a:pt x="104063" y="144881"/>
                  </a:lnTo>
                  <a:close/>
                </a:path>
                <a:path w="1435100" h="337184">
                  <a:moveTo>
                    <a:pt x="163664" y="262407"/>
                  </a:moveTo>
                  <a:lnTo>
                    <a:pt x="138150" y="262407"/>
                  </a:lnTo>
                  <a:lnTo>
                    <a:pt x="134097" y="275363"/>
                  </a:lnTo>
                  <a:lnTo>
                    <a:pt x="126112" y="284338"/>
                  </a:lnTo>
                  <a:lnTo>
                    <a:pt x="115624" y="289559"/>
                  </a:lnTo>
                  <a:lnTo>
                    <a:pt x="104063" y="291249"/>
                  </a:lnTo>
                  <a:lnTo>
                    <a:pt x="153580" y="291249"/>
                  </a:lnTo>
                  <a:lnTo>
                    <a:pt x="158240" y="284841"/>
                  </a:lnTo>
                  <a:lnTo>
                    <a:pt x="163664" y="262407"/>
                  </a:lnTo>
                  <a:close/>
                </a:path>
                <a:path w="1435100" h="337184">
                  <a:moveTo>
                    <a:pt x="153734" y="170141"/>
                  </a:moveTo>
                  <a:lnTo>
                    <a:pt x="104063" y="170141"/>
                  </a:lnTo>
                  <a:lnTo>
                    <a:pt x="115624" y="171833"/>
                  </a:lnTo>
                  <a:lnTo>
                    <a:pt x="126112" y="177058"/>
                  </a:lnTo>
                  <a:lnTo>
                    <a:pt x="134097" y="186038"/>
                  </a:lnTo>
                  <a:lnTo>
                    <a:pt x="138150" y="198996"/>
                  </a:lnTo>
                  <a:lnTo>
                    <a:pt x="163664" y="198996"/>
                  </a:lnTo>
                  <a:lnTo>
                    <a:pt x="158336" y="176460"/>
                  </a:lnTo>
                  <a:lnTo>
                    <a:pt x="153734" y="170141"/>
                  </a:lnTo>
                  <a:close/>
                </a:path>
                <a:path w="1435100" h="337184">
                  <a:moveTo>
                    <a:pt x="129285" y="26390"/>
                  </a:moveTo>
                  <a:lnTo>
                    <a:pt x="121843" y="26390"/>
                  </a:lnTo>
                  <a:lnTo>
                    <a:pt x="122212" y="33896"/>
                  </a:lnTo>
                  <a:lnTo>
                    <a:pt x="127558" y="38861"/>
                  </a:lnTo>
                  <a:lnTo>
                    <a:pt x="144030" y="38861"/>
                  </a:lnTo>
                  <a:lnTo>
                    <a:pt x="148450" y="34709"/>
                  </a:lnTo>
                  <a:lnTo>
                    <a:pt x="148450" y="31686"/>
                  </a:lnTo>
                  <a:lnTo>
                    <a:pt x="132206" y="31686"/>
                  </a:lnTo>
                  <a:lnTo>
                    <a:pt x="129717" y="29578"/>
                  </a:lnTo>
                  <a:lnTo>
                    <a:pt x="129285" y="26390"/>
                  </a:lnTo>
                  <a:close/>
                </a:path>
                <a:path w="1435100" h="337184">
                  <a:moveTo>
                    <a:pt x="142405" y="0"/>
                  </a:moveTo>
                  <a:lnTo>
                    <a:pt x="128257" y="0"/>
                  </a:lnTo>
                  <a:lnTo>
                    <a:pt x="122326" y="3454"/>
                  </a:lnTo>
                  <a:lnTo>
                    <a:pt x="122326" y="16573"/>
                  </a:lnTo>
                  <a:lnTo>
                    <a:pt x="125183" y="20612"/>
                  </a:lnTo>
                  <a:lnTo>
                    <a:pt x="139979" y="24612"/>
                  </a:lnTo>
                  <a:lnTo>
                    <a:pt x="141223" y="25793"/>
                  </a:lnTo>
                  <a:lnTo>
                    <a:pt x="141223" y="30492"/>
                  </a:lnTo>
                  <a:lnTo>
                    <a:pt x="139001" y="31686"/>
                  </a:lnTo>
                  <a:lnTo>
                    <a:pt x="148450" y="31686"/>
                  </a:lnTo>
                  <a:lnTo>
                    <a:pt x="148450" y="21539"/>
                  </a:lnTo>
                  <a:lnTo>
                    <a:pt x="145326" y="17970"/>
                  </a:lnTo>
                  <a:lnTo>
                    <a:pt x="133337" y="14731"/>
                  </a:lnTo>
                  <a:lnTo>
                    <a:pt x="131279" y="14198"/>
                  </a:lnTo>
                  <a:lnTo>
                    <a:pt x="129552" y="13220"/>
                  </a:lnTo>
                  <a:lnTo>
                    <a:pt x="129552" y="8356"/>
                  </a:lnTo>
                  <a:lnTo>
                    <a:pt x="131711" y="7175"/>
                  </a:lnTo>
                  <a:lnTo>
                    <a:pt x="147452" y="7175"/>
                  </a:lnTo>
                  <a:lnTo>
                    <a:pt x="147104" y="4419"/>
                  </a:lnTo>
                  <a:lnTo>
                    <a:pt x="142405" y="0"/>
                  </a:lnTo>
                  <a:close/>
                </a:path>
                <a:path w="1435100" h="337184">
                  <a:moveTo>
                    <a:pt x="147452" y="7175"/>
                  </a:moveTo>
                  <a:lnTo>
                    <a:pt x="136893" y="7175"/>
                  </a:lnTo>
                  <a:lnTo>
                    <a:pt x="139166" y="8420"/>
                  </a:lnTo>
                  <a:lnTo>
                    <a:pt x="139865" y="10845"/>
                  </a:lnTo>
                  <a:lnTo>
                    <a:pt x="147916" y="10845"/>
                  </a:lnTo>
                  <a:lnTo>
                    <a:pt x="147452" y="7175"/>
                  </a:lnTo>
                  <a:close/>
                </a:path>
                <a:path w="1435100" h="337184">
                  <a:moveTo>
                    <a:pt x="86423" y="533"/>
                  </a:moveTo>
                  <a:lnTo>
                    <a:pt x="63423" y="533"/>
                  </a:lnTo>
                  <a:lnTo>
                    <a:pt x="63423" y="38328"/>
                  </a:lnTo>
                  <a:lnTo>
                    <a:pt x="86423" y="38328"/>
                  </a:lnTo>
                  <a:lnTo>
                    <a:pt x="86423" y="31140"/>
                  </a:lnTo>
                  <a:lnTo>
                    <a:pt x="70662" y="31140"/>
                  </a:lnTo>
                  <a:lnTo>
                    <a:pt x="70662" y="22834"/>
                  </a:lnTo>
                  <a:lnTo>
                    <a:pt x="82651" y="22834"/>
                  </a:lnTo>
                  <a:lnTo>
                    <a:pt x="82651" y="15646"/>
                  </a:lnTo>
                  <a:lnTo>
                    <a:pt x="70662" y="15646"/>
                  </a:lnTo>
                  <a:lnTo>
                    <a:pt x="70662" y="7708"/>
                  </a:lnTo>
                  <a:lnTo>
                    <a:pt x="86423" y="7708"/>
                  </a:lnTo>
                  <a:lnTo>
                    <a:pt x="86423" y="533"/>
                  </a:lnTo>
                  <a:close/>
                </a:path>
                <a:path w="1435100" h="337184">
                  <a:moveTo>
                    <a:pt x="23596" y="533"/>
                  </a:moveTo>
                  <a:lnTo>
                    <a:pt x="0" y="533"/>
                  </a:lnTo>
                  <a:lnTo>
                    <a:pt x="0" y="38328"/>
                  </a:lnTo>
                  <a:lnTo>
                    <a:pt x="7238" y="38328"/>
                  </a:lnTo>
                  <a:lnTo>
                    <a:pt x="7238" y="22771"/>
                  </a:lnTo>
                  <a:lnTo>
                    <a:pt x="19927" y="22771"/>
                  </a:lnTo>
                  <a:lnTo>
                    <a:pt x="19710" y="22402"/>
                  </a:lnTo>
                  <a:lnTo>
                    <a:pt x="24993" y="21158"/>
                  </a:lnTo>
                  <a:lnTo>
                    <a:pt x="27851" y="17271"/>
                  </a:lnTo>
                  <a:lnTo>
                    <a:pt x="27851" y="15760"/>
                  </a:lnTo>
                  <a:lnTo>
                    <a:pt x="7238" y="15760"/>
                  </a:lnTo>
                  <a:lnTo>
                    <a:pt x="7238" y="7708"/>
                  </a:lnTo>
                  <a:lnTo>
                    <a:pt x="27851" y="7708"/>
                  </a:lnTo>
                  <a:lnTo>
                    <a:pt x="27851" y="4851"/>
                  </a:lnTo>
                  <a:lnTo>
                    <a:pt x="23596" y="533"/>
                  </a:lnTo>
                  <a:close/>
                </a:path>
                <a:path w="1435100" h="337184">
                  <a:moveTo>
                    <a:pt x="19927" y="22771"/>
                  </a:moveTo>
                  <a:lnTo>
                    <a:pt x="11658" y="22771"/>
                  </a:lnTo>
                  <a:lnTo>
                    <a:pt x="20789" y="38328"/>
                  </a:lnTo>
                  <a:lnTo>
                    <a:pt x="29095" y="38328"/>
                  </a:lnTo>
                  <a:lnTo>
                    <a:pt x="19927" y="22771"/>
                  </a:lnTo>
                  <a:close/>
                </a:path>
                <a:path w="1435100" h="337184">
                  <a:moveTo>
                    <a:pt x="27851" y="7708"/>
                  </a:moveTo>
                  <a:lnTo>
                    <a:pt x="18846" y="7708"/>
                  </a:lnTo>
                  <a:lnTo>
                    <a:pt x="20624" y="9118"/>
                  </a:lnTo>
                  <a:lnTo>
                    <a:pt x="20624" y="14350"/>
                  </a:lnTo>
                  <a:lnTo>
                    <a:pt x="18846" y="15760"/>
                  </a:lnTo>
                  <a:lnTo>
                    <a:pt x="27851" y="15760"/>
                  </a:lnTo>
                  <a:lnTo>
                    <a:pt x="27851" y="7708"/>
                  </a:lnTo>
                  <a:close/>
                </a:path>
              </a:pathLst>
            </a:custGeom>
            <a:solidFill>
              <a:srgbClr val="FFFFFF"/>
            </a:solidFill>
          </p:spPr>
          <p:txBody>
            <a:bodyPr wrap="square" lIns="0" tIns="0" rIns="0" bIns="0" rtlCol="0"/>
            <a:lstStyle/>
            <a:p>
              <a:pPr defTabSz="621883"/>
              <a:endParaRPr sz="1224" kern="0" dirty="0">
                <a:solidFill>
                  <a:sysClr val="windowText" lastClr="000000"/>
                </a:solidFill>
              </a:endParaRPr>
            </a:p>
          </p:txBody>
        </p:sp>
        <p:sp>
          <p:nvSpPr>
            <p:cNvPr id="23" name="object 23"/>
            <p:cNvSpPr/>
            <p:nvPr/>
          </p:nvSpPr>
          <p:spPr>
            <a:xfrm>
              <a:off x="8965540" y="6869912"/>
              <a:ext cx="1456055" cy="60325"/>
            </a:xfrm>
            <a:custGeom>
              <a:avLst/>
              <a:gdLst/>
              <a:ahLst/>
              <a:cxnLst/>
              <a:rect l="l" t="t" r="r" b="b"/>
              <a:pathLst>
                <a:path w="1456054" h="60325">
                  <a:moveTo>
                    <a:pt x="37515" y="59448"/>
                  </a:moveTo>
                  <a:lnTo>
                    <a:pt x="25679" y="39408"/>
                  </a:lnTo>
                  <a:lnTo>
                    <a:pt x="25400" y="38925"/>
                  </a:lnTo>
                  <a:lnTo>
                    <a:pt x="32219" y="37312"/>
                  </a:lnTo>
                  <a:lnTo>
                    <a:pt x="35915" y="32308"/>
                  </a:lnTo>
                  <a:lnTo>
                    <a:pt x="35915" y="30353"/>
                  </a:lnTo>
                  <a:lnTo>
                    <a:pt x="35915" y="19989"/>
                  </a:lnTo>
                  <a:lnTo>
                    <a:pt x="35915" y="16294"/>
                  </a:lnTo>
                  <a:lnTo>
                    <a:pt x="30416" y="10731"/>
                  </a:lnTo>
                  <a:lnTo>
                    <a:pt x="26581" y="10731"/>
                  </a:lnTo>
                  <a:lnTo>
                    <a:pt x="26581" y="21793"/>
                  </a:lnTo>
                  <a:lnTo>
                    <a:pt x="26581" y="28549"/>
                  </a:lnTo>
                  <a:lnTo>
                    <a:pt x="24282" y="30353"/>
                  </a:lnTo>
                  <a:lnTo>
                    <a:pt x="9321" y="30353"/>
                  </a:lnTo>
                  <a:lnTo>
                    <a:pt x="9321" y="19989"/>
                  </a:lnTo>
                  <a:lnTo>
                    <a:pt x="24282" y="19989"/>
                  </a:lnTo>
                  <a:lnTo>
                    <a:pt x="26581" y="21793"/>
                  </a:lnTo>
                  <a:lnTo>
                    <a:pt x="26581" y="10731"/>
                  </a:lnTo>
                  <a:lnTo>
                    <a:pt x="0" y="10731"/>
                  </a:lnTo>
                  <a:lnTo>
                    <a:pt x="0" y="59448"/>
                  </a:lnTo>
                  <a:lnTo>
                    <a:pt x="9321" y="59448"/>
                  </a:lnTo>
                  <a:lnTo>
                    <a:pt x="9321" y="39408"/>
                  </a:lnTo>
                  <a:lnTo>
                    <a:pt x="15024" y="39408"/>
                  </a:lnTo>
                  <a:lnTo>
                    <a:pt x="26797" y="59448"/>
                  </a:lnTo>
                  <a:lnTo>
                    <a:pt x="37515" y="59448"/>
                  </a:lnTo>
                  <a:close/>
                </a:path>
                <a:path w="1456054" h="60325">
                  <a:moveTo>
                    <a:pt x="74409" y="0"/>
                  </a:moveTo>
                  <a:lnTo>
                    <a:pt x="62293" y="0"/>
                  </a:lnTo>
                  <a:lnTo>
                    <a:pt x="57073" y="7594"/>
                  </a:lnTo>
                  <a:lnTo>
                    <a:pt x="65493" y="7594"/>
                  </a:lnTo>
                  <a:lnTo>
                    <a:pt x="74409" y="0"/>
                  </a:lnTo>
                  <a:close/>
                </a:path>
                <a:path w="1456054" h="60325">
                  <a:moveTo>
                    <a:pt x="77673" y="10718"/>
                  </a:moveTo>
                  <a:lnTo>
                    <a:pt x="48031" y="10718"/>
                  </a:lnTo>
                  <a:lnTo>
                    <a:pt x="48031" y="59448"/>
                  </a:lnTo>
                  <a:lnTo>
                    <a:pt x="77673" y="59448"/>
                  </a:lnTo>
                  <a:lnTo>
                    <a:pt x="77673" y="50190"/>
                  </a:lnTo>
                  <a:lnTo>
                    <a:pt x="57353" y="50190"/>
                  </a:lnTo>
                  <a:lnTo>
                    <a:pt x="57353" y="39471"/>
                  </a:lnTo>
                  <a:lnTo>
                    <a:pt x="77673" y="39471"/>
                  </a:lnTo>
                  <a:lnTo>
                    <a:pt x="77673" y="30213"/>
                  </a:lnTo>
                  <a:lnTo>
                    <a:pt x="57353" y="30213"/>
                  </a:lnTo>
                  <a:lnTo>
                    <a:pt x="57353" y="19977"/>
                  </a:lnTo>
                  <a:lnTo>
                    <a:pt x="77673" y="19977"/>
                  </a:lnTo>
                  <a:lnTo>
                    <a:pt x="77673" y="10718"/>
                  </a:lnTo>
                  <a:close/>
                </a:path>
                <a:path w="1456054" h="60325">
                  <a:moveTo>
                    <a:pt x="121894" y="37807"/>
                  </a:moveTo>
                  <a:lnTo>
                    <a:pt x="117856" y="33210"/>
                  </a:lnTo>
                  <a:lnTo>
                    <a:pt x="99758" y="28333"/>
                  </a:lnTo>
                  <a:lnTo>
                    <a:pt x="97536" y="27089"/>
                  </a:lnTo>
                  <a:lnTo>
                    <a:pt x="97536" y="20815"/>
                  </a:lnTo>
                  <a:lnTo>
                    <a:pt x="100317" y="19291"/>
                  </a:lnTo>
                  <a:lnTo>
                    <a:pt x="107353" y="19291"/>
                  </a:lnTo>
                  <a:lnTo>
                    <a:pt x="110756" y="20751"/>
                  </a:lnTo>
                  <a:lnTo>
                    <a:pt x="111594" y="24028"/>
                  </a:lnTo>
                  <a:lnTo>
                    <a:pt x="121196" y="24028"/>
                  </a:lnTo>
                  <a:lnTo>
                    <a:pt x="120154" y="15735"/>
                  </a:lnTo>
                  <a:lnTo>
                    <a:pt x="114096" y="10033"/>
                  </a:lnTo>
                  <a:lnTo>
                    <a:pt x="95859" y="10033"/>
                  </a:lnTo>
                  <a:lnTo>
                    <a:pt x="88201" y="14490"/>
                  </a:lnTo>
                  <a:lnTo>
                    <a:pt x="88201" y="31407"/>
                  </a:lnTo>
                  <a:lnTo>
                    <a:pt x="91897" y="36626"/>
                  </a:lnTo>
                  <a:lnTo>
                    <a:pt x="110972" y="41770"/>
                  </a:lnTo>
                  <a:lnTo>
                    <a:pt x="112572" y="43307"/>
                  </a:lnTo>
                  <a:lnTo>
                    <a:pt x="112572" y="49364"/>
                  </a:lnTo>
                  <a:lnTo>
                    <a:pt x="109715" y="50888"/>
                  </a:lnTo>
                  <a:lnTo>
                    <a:pt x="100939" y="50888"/>
                  </a:lnTo>
                  <a:lnTo>
                    <a:pt x="97739" y="48171"/>
                  </a:lnTo>
                  <a:lnTo>
                    <a:pt x="97180" y="44069"/>
                  </a:lnTo>
                  <a:lnTo>
                    <a:pt x="87579" y="44069"/>
                  </a:lnTo>
                  <a:lnTo>
                    <a:pt x="88061" y="53746"/>
                  </a:lnTo>
                  <a:lnTo>
                    <a:pt x="94957" y="60147"/>
                  </a:lnTo>
                  <a:lnTo>
                    <a:pt x="116192" y="60147"/>
                  </a:lnTo>
                  <a:lnTo>
                    <a:pt x="121894" y="54787"/>
                  </a:lnTo>
                  <a:lnTo>
                    <a:pt x="121894" y="37807"/>
                  </a:lnTo>
                  <a:close/>
                </a:path>
                <a:path w="1456054" h="60325">
                  <a:moveTo>
                    <a:pt x="162966" y="10718"/>
                  </a:moveTo>
                  <a:lnTo>
                    <a:pt x="133324" y="10718"/>
                  </a:lnTo>
                  <a:lnTo>
                    <a:pt x="133324" y="59448"/>
                  </a:lnTo>
                  <a:lnTo>
                    <a:pt x="162966" y="59448"/>
                  </a:lnTo>
                  <a:lnTo>
                    <a:pt x="162966" y="50190"/>
                  </a:lnTo>
                  <a:lnTo>
                    <a:pt x="142646" y="50190"/>
                  </a:lnTo>
                  <a:lnTo>
                    <a:pt x="142646" y="39471"/>
                  </a:lnTo>
                  <a:lnTo>
                    <a:pt x="162966" y="39471"/>
                  </a:lnTo>
                  <a:lnTo>
                    <a:pt x="162966" y="30213"/>
                  </a:lnTo>
                  <a:lnTo>
                    <a:pt x="142646" y="30213"/>
                  </a:lnTo>
                  <a:lnTo>
                    <a:pt x="142646" y="19977"/>
                  </a:lnTo>
                  <a:lnTo>
                    <a:pt x="162966" y="19977"/>
                  </a:lnTo>
                  <a:lnTo>
                    <a:pt x="162966" y="10718"/>
                  </a:lnTo>
                  <a:close/>
                </a:path>
                <a:path w="1456054" h="60325">
                  <a:moveTo>
                    <a:pt x="215061" y="59448"/>
                  </a:moveTo>
                  <a:lnTo>
                    <a:pt x="211543" y="49631"/>
                  </a:lnTo>
                  <a:lnTo>
                    <a:pt x="208394" y="40792"/>
                  </a:lnTo>
                  <a:lnTo>
                    <a:pt x="202742" y="24993"/>
                  </a:lnTo>
                  <a:lnTo>
                    <a:pt x="198628" y="13462"/>
                  </a:lnTo>
                  <a:lnTo>
                    <a:pt x="198628" y="40792"/>
                  </a:lnTo>
                  <a:lnTo>
                    <a:pt x="187769" y="40792"/>
                  </a:lnTo>
                  <a:lnTo>
                    <a:pt x="193205" y="24993"/>
                  </a:lnTo>
                  <a:lnTo>
                    <a:pt x="198628" y="40792"/>
                  </a:lnTo>
                  <a:lnTo>
                    <a:pt x="198628" y="13462"/>
                  </a:lnTo>
                  <a:lnTo>
                    <a:pt x="197650" y="10718"/>
                  </a:lnTo>
                  <a:lnTo>
                    <a:pt x="188747" y="10718"/>
                  </a:lnTo>
                  <a:lnTo>
                    <a:pt x="171348" y="59448"/>
                  </a:lnTo>
                  <a:lnTo>
                    <a:pt x="181089" y="59448"/>
                  </a:lnTo>
                  <a:lnTo>
                    <a:pt x="184569" y="49631"/>
                  </a:lnTo>
                  <a:lnTo>
                    <a:pt x="201828" y="49631"/>
                  </a:lnTo>
                  <a:lnTo>
                    <a:pt x="205308" y="59448"/>
                  </a:lnTo>
                  <a:lnTo>
                    <a:pt x="215061" y="59448"/>
                  </a:lnTo>
                  <a:close/>
                </a:path>
                <a:path w="1456054" h="60325">
                  <a:moveTo>
                    <a:pt x="260032" y="10718"/>
                  </a:moveTo>
                  <a:lnTo>
                    <a:pt x="250710" y="10718"/>
                  </a:lnTo>
                  <a:lnTo>
                    <a:pt x="250710" y="47752"/>
                  </a:lnTo>
                  <a:lnTo>
                    <a:pt x="246735" y="50876"/>
                  </a:lnTo>
                  <a:lnTo>
                    <a:pt x="236575" y="50876"/>
                  </a:lnTo>
                  <a:lnTo>
                    <a:pt x="232613" y="47752"/>
                  </a:lnTo>
                  <a:lnTo>
                    <a:pt x="232613" y="10718"/>
                  </a:lnTo>
                  <a:lnTo>
                    <a:pt x="223278" y="10718"/>
                  </a:lnTo>
                  <a:lnTo>
                    <a:pt x="223278" y="42113"/>
                  </a:lnTo>
                  <a:lnTo>
                    <a:pt x="224510" y="49479"/>
                  </a:lnTo>
                  <a:lnTo>
                    <a:pt x="228079" y="55168"/>
                  </a:lnTo>
                  <a:lnTo>
                    <a:pt x="233845" y="58839"/>
                  </a:lnTo>
                  <a:lnTo>
                    <a:pt x="241655" y="60134"/>
                  </a:lnTo>
                  <a:lnTo>
                    <a:pt x="249466" y="58839"/>
                  </a:lnTo>
                  <a:lnTo>
                    <a:pt x="255231" y="55168"/>
                  </a:lnTo>
                  <a:lnTo>
                    <a:pt x="258813" y="49479"/>
                  </a:lnTo>
                  <a:lnTo>
                    <a:pt x="260032" y="42113"/>
                  </a:lnTo>
                  <a:lnTo>
                    <a:pt x="260032" y="10718"/>
                  </a:lnTo>
                  <a:close/>
                </a:path>
                <a:path w="1456054" h="60325">
                  <a:moveTo>
                    <a:pt x="329869" y="28752"/>
                  </a:moveTo>
                  <a:lnTo>
                    <a:pt x="328637" y="21386"/>
                  </a:lnTo>
                  <a:lnTo>
                    <a:pt x="327761" y="19977"/>
                  </a:lnTo>
                  <a:lnTo>
                    <a:pt x="325069" y="15684"/>
                  </a:lnTo>
                  <a:lnTo>
                    <a:pt x="320548" y="12814"/>
                  </a:lnTo>
                  <a:lnTo>
                    <a:pt x="320548" y="23114"/>
                  </a:lnTo>
                  <a:lnTo>
                    <a:pt x="320548" y="47053"/>
                  </a:lnTo>
                  <a:lnTo>
                    <a:pt x="316572" y="50190"/>
                  </a:lnTo>
                  <a:lnTo>
                    <a:pt x="302437" y="50190"/>
                  </a:lnTo>
                  <a:lnTo>
                    <a:pt x="302437" y="19977"/>
                  </a:lnTo>
                  <a:lnTo>
                    <a:pt x="316572" y="19977"/>
                  </a:lnTo>
                  <a:lnTo>
                    <a:pt x="320548" y="23114"/>
                  </a:lnTo>
                  <a:lnTo>
                    <a:pt x="320548" y="12814"/>
                  </a:lnTo>
                  <a:lnTo>
                    <a:pt x="319303" y="12014"/>
                  </a:lnTo>
                  <a:lnTo>
                    <a:pt x="311492" y="10718"/>
                  </a:lnTo>
                  <a:lnTo>
                    <a:pt x="293116" y="10718"/>
                  </a:lnTo>
                  <a:lnTo>
                    <a:pt x="293116" y="59448"/>
                  </a:lnTo>
                  <a:lnTo>
                    <a:pt x="311492" y="59448"/>
                  </a:lnTo>
                  <a:lnTo>
                    <a:pt x="329869" y="41414"/>
                  </a:lnTo>
                  <a:lnTo>
                    <a:pt x="329869" y="28752"/>
                  </a:lnTo>
                  <a:close/>
                </a:path>
                <a:path w="1456054" h="60325">
                  <a:moveTo>
                    <a:pt x="372135" y="10718"/>
                  </a:moveTo>
                  <a:lnTo>
                    <a:pt x="342493" y="10718"/>
                  </a:lnTo>
                  <a:lnTo>
                    <a:pt x="342493" y="59448"/>
                  </a:lnTo>
                  <a:lnTo>
                    <a:pt x="372135" y="59448"/>
                  </a:lnTo>
                  <a:lnTo>
                    <a:pt x="372135" y="50190"/>
                  </a:lnTo>
                  <a:lnTo>
                    <a:pt x="351815" y="50190"/>
                  </a:lnTo>
                  <a:lnTo>
                    <a:pt x="351815" y="39471"/>
                  </a:lnTo>
                  <a:lnTo>
                    <a:pt x="372135" y="39471"/>
                  </a:lnTo>
                  <a:lnTo>
                    <a:pt x="372135" y="30213"/>
                  </a:lnTo>
                  <a:lnTo>
                    <a:pt x="351815" y="30213"/>
                  </a:lnTo>
                  <a:lnTo>
                    <a:pt x="351815" y="19977"/>
                  </a:lnTo>
                  <a:lnTo>
                    <a:pt x="372135" y="19977"/>
                  </a:lnTo>
                  <a:lnTo>
                    <a:pt x="372135" y="10718"/>
                  </a:lnTo>
                  <a:close/>
                </a:path>
                <a:path w="1456054" h="60325">
                  <a:moveTo>
                    <a:pt x="434378" y="10718"/>
                  </a:moveTo>
                  <a:lnTo>
                    <a:pt x="404736" y="10718"/>
                  </a:lnTo>
                  <a:lnTo>
                    <a:pt x="404736" y="59448"/>
                  </a:lnTo>
                  <a:lnTo>
                    <a:pt x="414058" y="59448"/>
                  </a:lnTo>
                  <a:lnTo>
                    <a:pt x="414058" y="39471"/>
                  </a:lnTo>
                  <a:lnTo>
                    <a:pt x="434378" y="39471"/>
                  </a:lnTo>
                  <a:lnTo>
                    <a:pt x="434378" y="30213"/>
                  </a:lnTo>
                  <a:lnTo>
                    <a:pt x="414058" y="30213"/>
                  </a:lnTo>
                  <a:lnTo>
                    <a:pt x="414058" y="19977"/>
                  </a:lnTo>
                  <a:lnTo>
                    <a:pt x="434378" y="19977"/>
                  </a:lnTo>
                  <a:lnTo>
                    <a:pt x="434378" y="10718"/>
                  </a:lnTo>
                  <a:close/>
                </a:path>
                <a:path w="1456054" h="60325">
                  <a:moveTo>
                    <a:pt x="481939" y="28054"/>
                  </a:moveTo>
                  <a:lnTo>
                    <a:pt x="480707" y="20688"/>
                  </a:lnTo>
                  <a:lnTo>
                    <a:pt x="479831" y="19291"/>
                  </a:lnTo>
                  <a:lnTo>
                    <a:pt x="477139" y="14998"/>
                  </a:lnTo>
                  <a:lnTo>
                    <a:pt x="472605" y="12128"/>
                  </a:lnTo>
                  <a:lnTo>
                    <a:pt x="472605" y="22415"/>
                  </a:lnTo>
                  <a:lnTo>
                    <a:pt x="472605" y="47752"/>
                  </a:lnTo>
                  <a:lnTo>
                    <a:pt x="468642" y="50888"/>
                  </a:lnTo>
                  <a:lnTo>
                    <a:pt x="458482" y="50888"/>
                  </a:lnTo>
                  <a:lnTo>
                    <a:pt x="454507" y="47752"/>
                  </a:lnTo>
                  <a:lnTo>
                    <a:pt x="454507" y="22415"/>
                  </a:lnTo>
                  <a:lnTo>
                    <a:pt x="458482" y="19291"/>
                  </a:lnTo>
                  <a:lnTo>
                    <a:pt x="468642" y="19291"/>
                  </a:lnTo>
                  <a:lnTo>
                    <a:pt x="472605" y="22415"/>
                  </a:lnTo>
                  <a:lnTo>
                    <a:pt x="472605" y="12128"/>
                  </a:lnTo>
                  <a:lnTo>
                    <a:pt x="471360" y="11328"/>
                  </a:lnTo>
                  <a:lnTo>
                    <a:pt x="463562" y="10033"/>
                  </a:lnTo>
                  <a:lnTo>
                    <a:pt x="455752" y="11328"/>
                  </a:lnTo>
                  <a:lnTo>
                    <a:pt x="449986" y="14998"/>
                  </a:lnTo>
                  <a:lnTo>
                    <a:pt x="446405" y="20688"/>
                  </a:lnTo>
                  <a:lnTo>
                    <a:pt x="445185" y="28054"/>
                  </a:lnTo>
                  <a:lnTo>
                    <a:pt x="445185" y="42113"/>
                  </a:lnTo>
                  <a:lnTo>
                    <a:pt x="446405" y="49479"/>
                  </a:lnTo>
                  <a:lnTo>
                    <a:pt x="449986" y="55168"/>
                  </a:lnTo>
                  <a:lnTo>
                    <a:pt x="455752" y="58839"/>
                  </a:lnTo>
                  <a:lnTo>
                    <a:pt x="463562" y="60147"/>
                  </a:lnTo>
                  <a:lnTo>
                    <a:pt x="471360" y="58839"/>
                  </a:lnTo>
                  <a:lnTo>
                    <a:pt x="477139" y="55168"/>
                  </a:lnTo>
                  <a:lnTo>
                    <a:pt x="479831" y="50888"/>
                  </a:lnTo>
                  <a:lnTo>
                    <a:pt x="480707" y="49479"/>
                  </a:lnTo>
                  <a:lnTo>
                    <a:pt x="481939" y="42113"/>
                  </a:lnTo>
                  <a:lnTo>
                    <a:pt x="481939" y="28054"/>
                  </a:lnTo>
                  <a:close/>
                </a:path>
                <a:path w="1456054" h="60325">
                  <a:moveTo>
                    <a:pt x="532066" y="59448"/>
                  </a:moveTo>
                  <a:lnTo>
                    <a:pt x="520242" y="39408"/>
                  </a:lnTo>
                  <a:lnTo>
                    <a:pt x="519950" y="38925"/>
                  </a:lnTo>
                  <a:lnTo>
                    <a:pt x="526770" y="37312"/>
                  </a:lnTo>
                  <a:lnTo>
                    <a:pt x="530466" y="32308"/>
                  </a:lnTo>
                  <a:lnTo>
                    <a:pt x="530466" y="30353"/>
                  </a:lnTo>
                  <a:lnTo>
                    <a:pt x="530466" y="19989"/>
                  </a:lnTo>
                  <a:lnTo>
                    <a:pt x="530466" y="16294"/>
                  </a:lnTo>
                  <a:lnTo>
                    <a:pt x="524967" y="10731"/>
                  </a:lnTo>
                  <a:lnTo>
                    <a:pt x="521131" y="10731"/>
                  </a:lnTo>
                  <a:lnTo>
                    <a:pt x="521131" y="21793"/>
                  </a:lnTo>
                  <a:lnTo>
                    <a:pt x="521131" y="28549"/>
                  </a:lnTo>
                  <a:lnTo>
                    <a:pt x="518833" y="30353"/>
                  </a:lnTo>
                  <a:lnTo>
                    <a:pt x="503872" y="30353"/>
                  </a:lnTo>
                  <a:lnTo>
                    <a:pt x="503872" y="19989"/>
                  </a:lnTo>
                  <a:lnTo>
                    <a:pt x="518833" y="19989"/>
                  </a:lnTo>
                  <a:lnTo>
                    <a:pt x="521131" y="21793"/>
                  </a:lnTo>
                  <a:lnTo>
                    <a:pt x="521131" y="10731"/>
                  </a:lnTo>
                  <a:lnTo>
                    <a:pt x="494550" y="10731"/>
                  </a:lnTo>
                  <a:lnTo>
                    <a:pt x="494550" y="59448"/>
                  </a:lnTo>
                  <a:lnTo>
                    <a:pt x="503872" y="59448"/>
                  </a:lnTo>
                  <a:lnTo>
                    <a:pt x="503872" y="39408"/>
                  </a:lnTo>
                  <a:lnTo>
                    <a:pt x="509574" y="39408"/>
                  </a:lnTo>
                  <a:lnTo>
                    <a:pt x="521347" y="59448"/>
                  </a:lnTo>
                  <a:lnTo>
                    <a:pt x="532066" y="59448"/>
                  </a:lnTo>
                  <a:close/>
                </a:path>
                <a:path w="1456054" h="60325">
                  <a:moveTo>
                    <a:pt x="585330" y="10731"/>
                  </a:moveTo>
                  <a:lnTo>
                    <a:pt x="576008" y="10731"/>
                  </a:lnTo>
                  <a:lnTo>
                    <a:pt x="563968" y="35788"/>
                  </a:lnTo>
                  <a:lnTo>
                    <a:pt x="551916" y="10731"/>
                  </a:lnTo>
                  <a:lnTo>
                    <a:pt x="542594" y="10731"/>
                  </a:lnTo>
                  <a:lnTo>
                    <a:pt x="542594" y="59448"/>
                  </a:lnTo>
                  <a:lnTo>
                    <a:pt x="551853" y="59448"/>
                  </a:lnTo>
                  <a:lnTo>
                    <a:pt x="551853" y="28829"/>
                  </a:lnTo>
                  <a:lnTo>
                    <a:pt x="560273" y="46367"/>
                  </a:lnTo>
                  <a:lnTo>
                    <a:pt x="567651" y="46367"/>
                  </a:lnTo>
                  <a:lnTo>
                    <a:pt x="576072" y="28829"/>
                  </a:lnTo>
                  <a:lnTo>
                    <a:pt x="576072" y="59448"/>
                  </a:lnTo>
                  <a:lnTo>
                    <a:pt x="585330" y="59448"/>
                  </a:lnTo>
                  <a:lnTo>
                    <a:pt x="585330" y="10731"/>
                  </a:lnTo>
                  <a:close/>
                </a:path>
                <a:path w="1456054" h="60325">
                  <a:moveTo>
                    <a:pt x="638530" y="59448"/>
                  </a:moveTo>
                  <a:lnTo>
                    <a:pt x="635025" y="49631"/>
                  </a:lnTo>
                  <a:lnTo>
                    <a:pt x="631863" y="40792"/>
                  </a:lnTo>
                  <a:lnTo>
                    <a:pt x="626224" y="24993"/>
                  </a:lnTo>
                  <a:lnTo>
                    <a:pt x="622096" y="13462"/>
                  </a:lnTo>
                  <a:lnTo>
                    <a:pt x="622096" y="40792"/>
                  </a:lnTo>
                  <a:lnTo>
                    <a:pt x="611238" y="40792"/>
                  </a:lnTo>
                  <a:lnTo>
                    <a:pt x="616673" y="24993"/>
                  </a:lnTo>
                  <a:lnTo>
                    <a:pt x="622096" y="40792"/>
                  </a:lnTo>
                  <a:lnTo>
                    <a:pt x="622096" y="13462"/>
                  </a:lnTo>
                  <a:lnTo>
                    <a:pt x="621118" y="10718"/>
                  </a:lnTo>
                  <a:lnTo>
                    <a:pt x="612216" y="10718"/>
                  </a:lnTo>
                  <a:lnTo>
                    <a:pt x="594817" y="59448"/>
                  </a:lnTo>
                  <a:lnTo>
                    <a:pt x="604558" y="59448"/>
                  </a:lnTo>
                  <a:lnTo>
                    <a:pt x="608037" y="49631"/>
                  </a:lnTo>
                  <a:lnTo>
                    <a:pt x="625297" y="49631"/>
                  </a:lnTo>
                  <a:lnTo>
                    <a:pt x="628777" y="59448"/>
                  </a:lnTo>
                  <a:lnTo>
                    <a:pt x="638530" y="59448"/>
                  </a:lnTo>
                  <a:close/>
                </a:path>
                <a:path w="1456054" h="60325">
                  <a:moveTo>
                    <a:pt x="676960" y="10718"/>
                  </a:moveTo>
                  <a:lnTo>
                    <a:pt x="640207" y="10718"/>
                  </a:lnTo>
                  <a:lnTo>
                    <a:pt x="640207" y="19977"/>
                  </a:lnTo>
                  <a:lnTo>
                    <a:pt x="653783" y="19977"/>
                  </a:lnTo>
                  <a:lnTo>
                    <a:pt x="653783" y="59448"/>
                  </a:lnTo>
                  <a:lnTo>
                    <a:pt x="663384" y="59448"/>
                  </a:lnTo>
                  <a:lnTo>
                    <a:pt x="663384" y="19977"/>
                  </a:lnTo>
                  <a:lnTo>
                    <a:pt x="676960" y="19977"/>
                  </a:lnTo>
                  <a:lnTo>
                    <a:pt x="676960" y="10718"/>
                  </a:lnTo>
                  <a:close/>
                </a:path>
                <a:path w="1456054" h="60325">
                  <a:moveTo>
                    <a:pt x="695769" y="10706"/>
                  </a:moveTo>
                  <a:lnTo>
                    <a:pt x="686447" y="10706"/>
                  </a:lnTo>
                  <a:lnTo>
                    <a:pt x="686447" y="59436"/>
                  </a:lnTo>
                  <a:lnTo>
                    <a:pt x="695769" y="59436"/>
                  </a:lnTo>
                  <a:lnTo>
                    <a:pt x="695769" y="10706"/>
                  </a:lnTo>
                  <a:close/>
                </a:path>
                <a:path w="1456054" h="60325">
                  <a:moveTo>
                    <a:pt x="745134" y="28054"/>
                  </a:moveTo>
                  <a:lnTo>
                    <a:pt x="743902" y="20688"/>
                  </a:lnTo>
                  <a:lnTo>
                    <a:pt x="743026" y="19291"/>
                  </a:lnTo>
                  <a:lnTo>
                    <a:pt x="740321" y="14998"/>
                  </a:lnTo>
                  <a:lnTo>
                    <a:pt x="735799" y="12128"/>
                  </a:lnTo>
                  <a:lnTo>
                    <a:pt x="735799" y="22415"/>
                  </a:lnTo>
                  <a:lnTo>
                    <a:pt x="735799" y="47752"/>
                  </a:lnTo>
                  <a:lnTo>
                    <a:pt x="731837" y="50888"/>
                  </a:lnTo>
                  <a:lnTo>
                    <a:pt x="721677" y="50888"/>
                  </a:lnTo>
                  <a:lnTo>
                    <a:pt x="717702" y="47752"/>
                  </a:lnTo>
                  <a:lnTo>
                    <a:pt x="717702" y="22415"/>
                  </a:lnTo>
                  <a:lnTo>
                    <a:pt x="721677" y="19291"/>
                  </a:lnTo>
                  <a:lnTo>
                    <a:pt x="731837" y="19291"/>
                  </a:lnTo>
                  <a:lnTo>
                    <a:pt x="735799" y="22415"/>
                  </a:lnTo>
                  <a:lnTo>
                    <a:pt x="735799" y="12128"/>
                  </a:lnTo>
                  <a:lnTo>
                    <a:pt x="734555" y="11328"/>
                  </a:lnTo>
                  <a:lnTo>
                    <a:pt x="726757" y="10033"/>
                  </a:lnTo>
                  <a:lnTo>
                    <a:pt x="718947" y="11328"/>
                  </a:lnTo>
                  <a:lnTo>
                    <a:pt x="713181" y="14998"/>
                  </a:lnTo>
                  <a:lnTo>
                    <a:pt x="709599" y="20688"/>
                  </a:lnTo>
                  <a:lnTo>
                    <a:pt x="708380" y="28054"/>
                  </a:lnTo>
                  <a:lnTo>
                    <a:pt x="708380" y="42113"/>
                  </a:lnTo>
                  <a:lnTo>
                    <a:pt x="709599" y="49479"/>
                  </a:lnTo>
                  <a:lnTo>
                    <a:pt x="713181" y="55168"/>
                  </a:lnTo>
                  <a:lnTo>
                    <a:pt x="718947" y="58839"/>
                  </a:lnTo>
                  <a:lnTo>
                    <a:pt x="726757" y="60147"/>
                  </a:lnTo>
                  <a:lnTo>
                    <a:pt x="734555" y="58839"/>
                  </a:lnTo>
                  <a:lnTo>
                    <a:pt x="740321" y="55168"/>
                  </a:lnTo>
                  <a:lnTo>
                    <a:pt x="743026" y="50888"/>
                  </a:lnTo>
                  <a:lnTo>
                    <a:pt x="743902" y="49479"/>
                  </a:lnTo>
                  <a:lnTo>
                    <a:pt x="745134" y="42113"/>
                  </a:lnTo>
                  <a:lnTo>
                    <a:pt x="745134" y="28054"/>
                  </a:lnTo>
                  <a:close/>
                </a:path>
                <a:path w="1456054" h="60325">
                  <a:moveTo>
                    <a:pt x="794499" y="10718"/>
                  </a:moveTo>
                  <a:lnTo>
                    <a:pt x="785177" y="10718"/>
                  </a:lnTo>
                  <a:lnTo>
                    <a:pt x="785177" y="42113"/>
                  </a:lnTo>
                  <a:lnTo>
                    <a:pt x="767067" y="10718"/>
                  </a:lnTo>
                  <a:lnTo>
                    <a:pt x="757745" y="10718"/>
                  </a:lnTo>
                  <a:lnTo>
                    <a:pt x="757745" y="59448"/>
                  </a:lnTo>
                  <a:lnTo>
                    <a:pt x="767067" y="59448"/>
                  </a:lnTo>
                  <a:lnTo>
                    <a:pt x="767067" y="28054"/>
                  </a:lnTo>
                  <a:lnTo>
                    <a:pt x="785177" y="59448"/>
                  </a:lnTo>
                  <a:lnTo>
                    <a:pt x="794499" y="59448"/>
                  </a:lnTo>
                  <a:lnTo>
                    <a:pt x="794499" y="10718"/>
                  </a:lnTo>
                  <a:close/>
                </a:path>
                <a:path w="1456054" h="60325">
                  <a:moveTo>
                    <a:pt x="864958" y="28752"/>
                  </a:moveTo>
                  <a:lnTo>
                    <a:pt x="863727" y="21386"/>
                  </a:lnTo>
                  <a:lnTo>
                    <a:pt x="862850" y="19977"/>
                  </a:lnTo>
                  <a:lnTo>
                    <a:pt x="860158" y="15684"/>
                  </a:lnTo>
                  <a:lnTo>
                    <a:pt x="855624" y="12814"/>
                  </a:lnTo>
                  <a:lnTo>
                    <a:pt x="855624" y="23114"/>
                  </a:lnTo>
                  <a:lnTo>
                    <a:pt x="855624" y="47053"/>
                  </a:lnTo>
                  <a:lnTo>
                    <a:pt x="851662" y="50190"/>
                  </a:lnTo>
                  <a:lnTo>
                    <a:pt x="837526" y="50190"/>
                  </a:lnTo>
                  <a:lnTo>
                    <a:pt x="837526" y="19977"/>
                  </a:lnTo>
                  <a:lnTo>
                    <a:pt x="851662" y="19977"/>
                  </a:lnTo>
                  <a:lnTo>
                    <a:pt x="855624" y="23114"/>
                  </a:lnTo>
                  <a:lnTo>
                    <a:pt x="855624" y="12814"/>
                  </a:lnTo>
                  <a:lnTo>
                    <a:pt x="854379" y="12014"/>
                  </a:lnTo>
                  <a:lnTo>
                    <a:pt x="846582" y="10718"/>
                  </a:lnTo>
                  <a:lnTo>
                    <a:pt x="828205" y="10718"/>
                  </a:lnTo>
                  <a:lnTo>
                    <a:pt x="828205" y="59448"/>
                  </a:lnTo>
                  <a:lnTo>
                    <a:pt x="846582" y="59448"/>
                  </a:lnTo>
                  <a:lnTo>
                    <a:pt x="864958" y="41414"/>
                  </a:lnTo>
                  <a:lnTo>
                    <a:pt x="864958" y="28752"/>
                  </a:lnTo>
                  <a:close/>
                </a:path>
                <a:path w="1456054" h="60325">
                  <a:moveTo>
                    <a:pt x="907224" y="10718"/>
                  </a:moveTo>
                  <a:lnTo>
                    <a:pt x="877570" y="10718"/>
                  </a:lnTo>
                  <a:lnTo>
                    <a:pt x="877570" y="59448"/>
                  </a:lnTo>
                  <a:lnTo>
                    <a:pt x="907224" y="59448"/>
                  </a:lnTo>
                  <a:lnTo>
                    <a:pt x="907224" y="50190"/>
                  </a:lnTo>
                  <a:lnTo>
                    <a:pt x="886891" y="50190"/>
                  </a:lnTo>
                  <a:lnTo>
                    <a:pt x="886891" y="39471"/>
                  </a:lnTo>
                  <a:lnTo>
                    <a:pt x="907224" y="39471"/>
                  </a:lnTo>
                  <a:lnTo>
                    <a:pt x="907224" y="30213"/>
                  </a:lnTo>
                  <a:lnTo>
                    <a:pt x="886891" y="30213"/>
                  </a:lnTo>
                  <a:lnTo>
                    <a:pt x="886891" y="19977"/>
                  </a:lnTo>
                  <a:lnTo>
                    <a:pt x="907224" y="19977"/>
                  </a:lnTo>
                  <a:lnTo>
                    <a:pt x="907224" y="10718"/>
                  </a:lnTo>
                  <a:close/>
                </a:path>
                <a:path w="1456054" h="60325">
                  <a:moveTo>
                    <a:pt x="951433" y="37807"/>
                  </a:moveTo>
                  <a:lnTo>
                    <a:pt x="947394" y="33210"/>
                  </a:lnTo>
                  <a:lnTo>
                    <a:pt x="929297" y="28333"/>
                  </a:lnTo>
                  <a:lnTo>
                    <a:pt x="927074" y="27089"/>
                  </a:lnTo>
                  <a:lnTo>
                    <a:pt x="927074" y="20815"/>
                  </a:lnTo>
                  <a:lnTo>
                    <a:pt x="929855" y="19291"/>
                  </a:lnTo>
                  <a:lnTo>
                    <a:pt x="936891" y="19291"/>
                  </a:lnTo>
                  <a:lnTo>
                    <a:pt x="940295" y="20751"/>
                  </a:lnTo>
                  <a:lnTo>
                    <a:pt x="941133" y="24028"/>
                  </a:lnTo>
                  <a:lnTo>
                    <a:pt x="950734" y="24028"/>
                  </a:lnTo>
                  <a:lnTo>
                    <a:pt x="949693" y="15735"/>
                  </a:lnTo>
                  <a:lnTo>
                    <a:pt x="943635" y="10033"/>
                  </a:lnTo>
                  <a:lnTo>
                    <a:pt x="925398" y="10033"/>
                  </a:lnTo>
                  <a:lnTo>
                    <a:pt x="917740" y="14490"/>
                  </a:lnTo>
                  <a:lnTo>
                    <a:pt x="917740" y="31407"/>
                  </a:lnTo>
                  <a:lnTo>
                    <a:pt x="921435" y="36626"/>
                  </a:lnTo>
                  <a:lnTo>
                    <a:pt x="940511" y="41770"/>
                  </a:lnTo>
                  <a:lnTo>
                    <a:pt x="942111" y="43307"/>
                  </a:lnTo>
                  <a:lnTo>
                    <a:pt x="942111" y="49364"/>
                  </a:lnTo>
                  <a:lnTo>
                    <a:pt x="939253" y="50888"/>
                  </a:lnTo>
                  <a:lnTo>
                    <a:pt x="930478" y="50888"/>
                  </a:lnTo>
                  <a:lnTo>
                    <a:pt x="927277" y="48171"/>
                  </a:lnTo>
                  <a:lnTo>
                    <a:pt x="926731" y="44069"/>
                  </a:lnTo>
                  <a:lnTo>
                    <a:pt x="917117" y="44069"/>
                  </a:lnTo>
                  <a:lnTo>
                    <a:pt x="917600" y="53746"/>
                  </a:lnTo>
                  <a:lnTo>
                    <a:pt x="924496" y="60147"/>
                  </a:lnTo>
                  <a:lnTo>
                    <a:pt x="945730" y="60147"/>
                  </a:lnTo>
                  <a:lnTo>
                    <a:pt x="951433" y="54787"/>
                  </a:lnTo>
                  <a:lnTo>
                    <a:pt x="951433" y="37807"/>
                  </a:lnTo>
                  <a:close/>
                </a:path>
                <a:path w="1456054" h="60325">
                  <a:moveTo>
                    <a:pt x="1012151" y="10718"/>
                  </a:moveTo>
                  <a:lnTo>
                    <a:pt x="982497" y="10718"/>
                  </a:lnTo>
                  <a:lnTo>
                    <a:pt x="982497" y="59448"/>
                  </a:lnTo>
                  <a:lnTo>
                    <a:pt x="1012151" y="59448"/>
                  </a:lnTo>
                  <a:lnTo>
                    <a:pt x="1012151" y="50190"/>
                  </a:lnTo>
                  <a:lnTo>
                    <a:pt x="991819" y="50190"/>
                  </a:lnTo>
                  <a:lnTo>
                    <a:pt x="991819" y="39471"/>
                  </a:lnTo>
                  <a:lnTo>
                    <a:pt x="1012151" y="39471"/>
                  </a:lnTo>
                  <a:lnTo>
                    <a:pt x="1012151" y="30213"/>
                  </a:lnTo>
                  <a:lnTo>
                    <a:pt x="991819" y="30213"/>
                  </a:lnTo>
                  <a:lnTo>
                    <a:pt x="991819" y="19977"/>
                  </a:lnTo>
                  <a:lnTo>
                    <a:pt x="1012151" y="19977"/>
                  </a:lnTo>
                  <a:lnTo>
                    <a:pt x="1012151" y="10718"/>
                  </a:lnTo>
                  <a:close/>
                </a:path>
                <a:path w="1456054" h="60325">
                  <a:moveTo>
                    <a:pt x="1061859" y="10718"/>
                  </a:moveTo>
                  <a:lnTo>
                    <a:pt x="1052537" y="10718"/>
                  </a:lnTo>
                  <a:lnTo>
                    <a:pt x="1052537" y="42113"/>
                  </a:lnTo>
                  <a:lnTo>
                    <a:pt x="1034427" y="10718"/>
                  </a:lnTo>
                  <a:lnTo>
                    <a:pt x="1025105" y="10718"/>
                  </a:lnTo>
                  <a:lnTo>
                    <a:pt x="1025105" y="59448"/>
                  </a:lnTo>
                  <a:lnTo>
                    <a:pt x="1034427" y="59448"/>
                  </a:lnTo>
                  <a:lnTo>
                    <a:pt x="1034427" y="28054"/>
                  </a:lnTo>
                  <a:lnTo>
                    <a:pt x="1052537" y="59448"/>
                  </a:lnTo>
                  <a:lnTo>
                    <a:pt x="1061859" y="59448"/>
                  </a:lnTo>
                  <a:lnTo>
                    <a:pt x="1061859" y="10718"/>
                  </a:lnTo>
                  <a:close/>
                </a:path>
                <a:path w="1456054" h="60325">
                  <a:moveTo>
                    <a:pt x="1107186" y="37807"/>
                  </a:moveTo>
                  <a:lnTo>
                    <a:pt x="1103147" y="33210"/>
                  </a:lnTo>
                  <a:lnTo>
                    <a:pt x="1085049" y="28333"/>
                  </a:lnTo>
                  <a:lnTo>
                    <a:pt x="1082827" y="27089"/>
                  </a:lnTo>
                  <a:lnTo>
                    <a:pt x="1082827" y="20815"/>
                  </a:lnTo>
                  <a:lnTo>
                    <a:pt x="1085608" y="19291"/>
                  </a:lnTo>
                  <a:lnTo>
                    <a:pt x="1092644" y="19291"/>
                  </a:lnTo>
                  <a:lnTo>
                    <a:pt x="1096048" y="20751"/>
                  </a:lnTo>
                  <a:lnTo>
                    <a:pt x="1096886" y="24028"/>
                  </a:lnTo>
                  <a:lnTo>
                    <a:pt x="1106487" y="24028"/>
                  </a:lnTo>
                  <a:lnTo>
                    <a:pt x="1105446" y="15735"/>
                  </a:lnTo>
                  <a:lnTo>
                    <a:pt x="1099400" y="10033"/>
                  </a:lnTo>
                  <a:lnTo>
                    <a:pt x="1081151" y="10033"/>
                  </a:lnTo>
                  <a:lnTo>
                    <a:pt x="1073492" y="14490"/>
                  </a:lnTo>
                  <a:lnTo>
                    <a:pt x="1073492" y="31407"/>
                  </a:lnTo>
                  <a:lnTo>
                    <a:pt x="1077188" y="36626"/>
                  </a:lnTo>
                  <a:lnTo>
                    <a:pt x="1096264" y="41770"/>
                  </a:lnTo>
                  <a:lnTo>
                    <a:pt x="1097864" y="43307"/>
                  </a:lnTo>
                  <a:lnTo>
                    <a:pt x="1097864" y="49364"/>
                  </a:lnTo>
                  <a:lnTo>
                    <a:pt x="1095006" y="50888"/>
                  </a:lnTo>
                  <a:lnTo>
                    <a:pt x="1086231" y="50888"/>
                  </a:lnTo>
                  <a:lnTo>
                    <a:pt x="1083030" y="48171"/>
                  </a:lnTo>
                  <a:lnTo>
                    <a:pt x="1082484" y="44069"/>
                  </a:lnTo>
                  <a:lnTo>
                    <a:pt x="1072870" y="44069"/>
                  </a:lnTo>
                  <a:lnTo>
                    <a:pt x="1073365" y="53746"/>
                  </a:lnTo>
                  <a:lnTo>
                    <a:pt x="1080249" y="60147"/>
                  </a:lnTo>
                  <a:lnTo>
                    <a:pt x="1101483" y="60147"/>
                  </a:lnTo>
                  <a:lnTo>
                    <a:pt x="1107186" y="54787"/>
                  </a:lnTo>
                  <a:lnTo>
                    <a:pt x="1107186" y="37807"/>
                  </a:lnTo>
                  <a:close/>
                </a:path>
                <a:path w="1456054" h="60325">
                  <a:moveTo>
                    <a:pt x="1148270" y="10718"/>
                  </a:moveTo>
                  <a:lnTo>
                    <a:pt x="1118616" y="10718"/>
                  </a:lnTo>
                  <a:lnTo>
                    <a:pt x="1118616" y="59448"/>
                  </a:lnTo>
                  <a:lnTo>
                    <a:pt x="1148270" y="59448"/>
                  </a:lnTo>
                  <a:lnTo>
                    <a:pt x="1148270" y="50190"/>
                  </a:lnTo>
                  <a:lnTo>
                    <a:pt x="1127937" y="50190"/>
                  </a:lnTo>
                  <a:lnTo>
                    <a:pt x="1127937" y="39471"/>
                  </a:lnTo>
                  <a:lnTo>
                    <a:pt x="1148270" y="39471"/>
                  </a:lnTo>
                  <a:lnTo>
                    <a:pt x="1148270" y="30213"/>
                  </a:lnTo>
                  <a:lnTo>
                    <a:pt x="1127937" y="30213"/>
                  </a:lnTo>
                  <a:lnTo>
                    <a:pt x="1127937" y="19977"/>
                  </a:lnTo>
                  <a:lnTo>
                    <a:pt x="1148270" y="19977"/>
                  </a:lnTo>
                  <a:lnTo>
                    <a:pt x="1148270" y="10718"/>
                  </a:lnTo>
                  <a:close/>
                </a:path>
                <a:path w="1456054" h="60325">
                  <a:moveTo>
                    <a:pt x="1170559" y="10706"/>
                  </a:moveTo>
                  <a:lnTo>
                    <a:pt x="1161237" y="10706"/>
                  </a:lnTo>
                  <a:lnTo>
                    <a:pt x="1161237" y="59436"/>
                  </a:lnTo>
                  <a:lnTo>
                    <a:pt x="1170559" y="59436"/>
                  </a:lnTo>
                  <a:lnTo>
                    <a:pt x="1170559" y="10706"/>
                  </a:lnTo>
                  <a:close/>
                </a:path>
                <a:path w="1456054" h="60325">
                  <a:moveTo>
                    <a:pt x="1219911" y="31610"/>
                  </a:moveTo>
                  <a:lnTo>
                    <a:pt x="1201534" y="31610"/>
                  </a:lnTo>
                  <a:lnTo>
                    <a:pt x="1201534" y="40868"/>
                  </a:lnTo>
                  <a:lnTo>
                    <a:pt x="1210589" y="40868"/>
                  </a:lnTo>
                  <a:lnTo>
                    <a:pt x="1210589" y="47752"/>
                  </a:lnTo>
                  <a:lnTo>
                    <a:pt x="1206614" y="50888"/>
                  </a:lnTo>
                  <a:lnTo>
                    <a:pt x="1196454" y="50888"/>
                  </a:lnTo>
                  <a:lnTo>
                    <a:pt x="1192491" y="47752"/>
                  </a:lnTo>
                  <a:lnTo>
                    <a:pt x="1192491" y="22415"/>
                  </a:lnTo>
                  <a:lnTo>
                    <a:pt x="1196454" y="19291"/>
                  </a:lnTo>
                  <a:lnTo>
                    <a:pt x="1205992" y="19291"/>
                  </a:lnTo>
                  <a:lnTo>
                    <a:pt x="1209611" y="21729"/>
                  </a:lnTo>
                  <a:lnTo>
                    <a:pt x="1210449" y="26111"/>
                  </a:lnTo>
                  <a:lnTo>
                    <a:pt x="1219847" y="26111"/>
                  </a:lnTo>
                  <a:lnTo>
                    <a:pt x="1219073" y="16433"/>
                  </a:lnTo>
                  <a:lnTo>
                    <a:pt x="1212532" y="10033"/>
                  </a:lnTo>
                  <a:lnTo>
                    <a:pt x="1201534" y="10033"/>
                  </a:lnTo>
                  <a:lnTo>
                    <a:pt x="1193723" y="11328"/>
                  </a:lnTo>
                  <a:lnTo>
                    <a:pt x="1187958" y="14998"/>
                  </a:lnTo>
                  <a:lnTo>
                    <a:pt x="1184389" y="20688"/>
                  </a:lnTo>
                  <a:lnTo>
                    <a:pt x="1183157" y="28054"/>
                  </a:lnTo>
                  <a:lnTo>
                    <a:pt x="1183157" y="42113"/>
                  </a:lnTo>
                  <a:lnTo>
                    <a:pt x="1184389" y="49479"/>
                  </a:lnTo>
                  <a:lnTo>
                    <a:pt x="1187958" y="55168"/>
                  </a:lnTo>
                  <a:lnTo>
                    <a:pt x="1193723" y="58839"/>
                  </a:lnTo>
                  <a:lnTo>
                    <a:pt x="1201534" y="60147"/>
                  </a:lnTo>
                  <a:lnTo>
                    <a:pt x="1209344" y="58839"/>
                  </a:lnTo>
                  <a:lnTo>
                    <a:pt x="1215110" y="55168"/>
                  </a:lnTo>
                  <a:lnTo>
                    <a:pt x="1218692" y="49479"/>
                  </a:lnTo>
                  <a:lnTo>
                    <a:pt x="1219911" y="42113"/>
                  </a:lnTo>
                  <a:lnTo>
                    <a:pt x="1219911" y="31610"/>
                  </a:lnTo>
                  <a:close/>
                </a:path>
                <a:path w="1456054" h="60325">
                  <a:moveTo>
                    <a:pt x="1269136" y="10718"/>
                  </a:moveTo>
                  <a:lnTo>
                    <a:pt x="1259814" y="10718"/>
                  </a:lnTo>
                  <a:lnTo>
                    <a:pt x="1259814" y="42113"/>
                  </a:lnTo>
                  <a:lnTo>
                    <a:pt x="1241704" y="10718"/>
                  </a:lnTo>
                  <a:lnTo>
                    <a:pt x="1232382" y="10718"/>
                  </a:lnTo>
                  <a:lnTo>
                    <a:pt x="1232382" y="59448"/>
                  </a:lnTo>
                  <a:lnTo>
                    <a:pt x="1241704" y="59448"/>
                  </a:lnTo>
                  <a:lnTo>
                    <a:pt x="1241704" y="28054"/>
                  </a:lnTo>
                  <a:lnTo>
                    <a:pt x="1259814" y="59448"/>
                  </a:lnTo>
                  <a:lnTo>
                    <a:pt x="1269136" y="59448"/>
                  </a:lnTo>
                  <a:lnTo>
                    <a:pt x="1269136" y="10718"/>
                  </a:lnTo>
                  <a:close/>
                </a:path>
                <a:path w="1456054" h="60325">
                  <a:moveTo>
                    <a:pt x="1322336" y="59448"/>
                  </a:moveTo>
                  <a:lnTo>
                    <a:pt x="1318831" y="49631"/>
                  </a:lnTo>
                  <a:lnTo>
                    <a:pt x="1315669" y="40792"/>
                  </a:lnTo>
                  <a:lnTo>
                    <a:pt x="1310030" y="24993"/>
                  </a:lnTo>
                  <a:lnTo>
                    <a:pt x="1305902" y="13436"/>
                  </a:lnTo>
                  <a:lnTo>
                    <a:pt x="1305902" y="40792"/>
                  </a:lnTo>
                  <a:lnTo>
                    <a:pt x="1295044" y="40792"/>
                  </a:lnTo>
                  <a:lnTo>
                    <a:pt x="1300480" y="24993"/>
                  </a:lnTo>
                  <a:lnTo>
                    <a:pt x="1305902" y="40792"/>
                  </a:lnTo>
                  <a:lnTo>
                    <a:pt x="1305902" y="13436"/>
                  </a:lnTo>
                  <a:lnTo>
                    <a:pt x="1304937" y="10718"/>
                  </a:lnTo>
                  <a:lnTo>
                    <a:pt x="1296022" y="10718"/>
                  </a:lnTo>
                  <a:lnTo>
                    <a:pt x="1278623" y="59448"/>
                  </a:lnTo>
                  <a:lnTo>
                    <a:pt x="1288364" y="59448"/>
                  </a:lnTo>
                  <a:lnTo>
                    <a:pt x="1291844" y="49631"/>
                  </a:lnTo>
                  <a:lnTo>
                    <a:pt x="1309103" y="49631"/>
                  </a:lnTo>
                  <a:lnTo>
                    <a:pt x="1312583" y="59448"/>
                  </a:lnTo>
                  <a:lnTo>
                    <a:pt x="1322336" y="59448"/>
                  </a:lnTo>
                  <a:close/>
                </a:path>
                <a:path w="1456054" h="60325">
                  <a:moveTo>
                    <a:pt x="1368564" y="10718"/>
                  </a:moveTo>
                  <a:lnTo>
                    <a:pt x="1359242" y="10718"/>
                  </a:lnTo>
                  <a:lnTo>
                    <a:pt x="1359242" y="42113"/>
                  </a:lnTo>
                  <a:lnTo>
                    <a:pt x="1341132" y="10718"/>
                  </a:lnTo>
                  <a:lnTo>
                    <a:pt x="1331810" y="10718"/>
                  </a:lnTo>
                  <a:lnTo>
                    <a:pt x="1331810" y="59448"/>
                  </a:lnTo>
                  <a:lnTo>
                    <a:pt x="1341132" y="59448"/>
                  </a:lnTo>
                  <a:lnTo>
                    <a:pt x="1341132" y="28054"/>
                  </a:lnTo>
                  <a:lnTo>
                    <a:pt x="1359242" y="59448"/>
                  </a:lnTo>
                  <a:lnTo>
                    <a:pt x="1368564" y="59448"/>
                  </a:lnTo>
                  <a:lnTo>
                    <a:pt x="1368564" y="10718"/>
                  </a:lnTo>
                  <a:close/>
                </a:path>
                <a:path w="1456054" h="60325">
                  <a:moveTo>
                    <a:pt x="1414805" y="10718"/>
                  </a:moveTo>
                  <a:lnTo>
                    <a:pt x="1378051" y="10718"/>
                  </a:lnTo>
                  <a:lnTo>
                    <a:pt x="1378051" y="19977"/>
                  </a:lnTo>
                  <a:lnTo>
                    <a:pt x="1391615" y="19977"/>
                  </a:lnTo>
                  <a:lnTo>
                    <a:pt x="1391615" y="59448"/>
                  </a:lnTo>
                  <a:lnTo>
                    <a:pt x="1401229" y="59448"/>
                  </a:lnTo>
                  <a:lnTo>
                    <a:pt x="1401229" y="19977"/>
                  </a:lnTo>
                  <a:lnTo>
                    <a:pt x="1414805" y="19977"/>
                  </a:lnTo>
                  <a:lnTo>
                    <a:pt x="1414805" y="10718"/>
                  </a:lnTo>
                  <a:close/>
                </a:path>
                <a:path w="1456054" h="60325">
                  <a:moveTo>
                    <a:pt x="1456016" y="37807"/>
                  </a:moveTo>
                  <a:lnTo>
                    <a:pt x="1451978" y="33210"/>
                  </a:lnTo>
                  <a:lnTo>
                    <a:pt x="1433880" y="28333"/>
                  </a:lnTo>
                  <a:lnTo>
                    <a:pt x="1431658" y="27089"/>
                  </a:lnTo>
                  <a:lnTo>
                    <a:pt x="1431658" y="20815"/>
                  </a:lnTo>
                  <a:lnTo>
                    <a:pt x="1434439" y="19291"/>
                  </a:lnTo>
                  <a:lnTo>
                    <a:pt x="1441475" y="19291"/>
                  </a:lnTo>
                  <a:lnTo>
                    <a:pt x="1444879" y="20751"/>
                  </a:lnTo>
                  <a:lnTo>
                    <a:pt x="1445717" y="24028"/>
                  </a:lnTo>
                  <a:lnTo>
                    <a:pt x="1455318" y="24028"/>
                  </a:lnTo>
                  <a:lnTo>
                    <a:pt x="1454277" y="15735"/>
                  </a:lnTo>
                  <a:lnTo>
                    <a:pt x="1448219" y="10033"/>
                  </a:lnTo>
                  <a:lnTo>
                    <a:pt x="1429981" y="10033"/>
                  </a:lnTo>
                  <a:lnTo>
                    <a:pt x="1422323" y="14490"/>
                  </a:lnTo>
                  <a:lnTo>
                    <a:pt x="1422323" y="31407"/>
                  </a:lnTo>
                  <a:lnTo>
                    <a:pt x="1426019" y="36626"/>
                  </a:lnTo>
                  <a:lnTo>
                    <a:pt x="1445094" y="41770"/>
                  </a:lnTo>
                  <a:lnTo>
                    <a:pt x="1446695" y="43307"/>
                  </a:lnTo>
                  <a:lnTo>
                    <a:pt x="1446695" y="49364"/>
                  </a:lnTo>
                  <a:lnTo>
                    <a:pt x="1443837" y="50888"/>
                  </a:lnTo>
                  <a:lnTo>
                    <a:pt x="1435061" y="50888"/>
                  </a:lnTo>
                  <a:lnTo>
                    <a:pt x="1431861" y="48171"/>
                  </a:lnTo>
                  <a:lnTo>
                    <a:pt x="1431302" y="44069"/>
                  </a:lnTo>
                  <a:lnTo>
                    <a:pt x="1421701" y="44069"/>
                  </a:lnTo>
                  <a:lnTo>
                    <a:pt x="1422184" y="53746"/>
                  </a:lnTo>
                  <a:lnTo>
                    <a:pt x="1429080" y="60147"/>
                  </a:lnTo>
                  <a:lnTo>
                    <a:pt x="1450314" y="60147"/>
                  </a:lnTo>
                  <a:lnTo>
                    <a:pt x="1456016" y="54787"/>
                  </a:lnTo>
                  <a:lnTo>
                    <a:pt x="1456016" y="37807"/>
                  </a:lnTo>
                  <a:close/>
                </a:path>
              </a:pathLst>
            </a:custGeom>
            <a:solidFill>
              <a:srgbClr val="231F20"/>
            </a:solidFill>
          </p:spPr>
          <p:txBody>
            <a:bodyPr wrap="square" lIns="0" tIns="0" rIns="0" bIns="0" rtlCol="0"/>
            <a:lstStyle/>
            <a:p>
              <a:pPr defTabSz="621883"/>
              <a:endParaRPr sz="1224" kern="0" dirty="0">
                <a:solidFill>
                  <a:sysClr val="windowText" lastClr="000000"/>
                </a:solidFill>
              </a:endParaRPr>
            </a:p>
          </p:txBody>
        </p:sp>
        <p:pic>
          <p:nvPicPr>
            <p:cNvPr id="24" name="object 24"/>
            <p:cNvPicPr/>
            <p:nvPr/>
          </p:nvPicPr>
          <p:blipFill>
            <a:blip r:embed="rId9" cstate="print"/>
            <a:stretch>
              <a:fillRect/>
            </a:stretch>
          </p:blipFill>
          <p:spPr>
            <a:xfrm>
              <a:off x="8047295" y="6411332"/>
              <a:ext cx="706031" cy="620043"/>
            </a:xfrm>
            <a:prstGeom prst="rect">
              <a:avLst/>
            </a:prstGeom>
          </p:spPr>
        </p:pic>
        <p:sp>
          <p:nvSpPr>
            <p:cNvPr id="25" name="object 25"/>
            <p:cNvSpPr/>
            <p:nvPr/>
          </p:nvSpPr>
          <p:spPr>
            <a:xfrm>
              <a:off x="8849617" y="6408004"/>
              <a:ext cx="0" cy="624840"/>
            </a:xfrm>
            <a:custGeom>
              <a:avLst/>
              <a:gdLst/>
              <a:ahLst/>
              <a:cxnLst/>
              <a:rect l="l" t="t" r="r" b="b"/>
              <a:pathLst>
                <a:path h="624840">
                  <a:moveTo>
                    <a:pt x="0" y="0"/>
                  </a:moveTo>
                  <a:lnTo>
                    <a:pt x="0" y="624319"/>
                  </a:lnTo>
                </a:path>
              </a:pathLst>
            </a:custGeom>
            <a:ln w="3175">
              <a:solidFill>
                <a:srgbClr val="231F20"/>
              </a:solidFill>
            </a:ln>
          </p:spPr>
          <p:txBody>
            <a:bodyPr wrap="square" lIns="0" tIns="0" rIns="0" bIns="0" rtlCol="0"/>
            <a:lstStyle/>
            <a:p>
              <a:pPr defTabSz="621883"/>
              <a:endParaRPr sz="1224" kern="0" dirty="0">
                <a:solidFill>
                  <a:sysClr val="windowText" lastClr="000000"/>
                </a:solidFill>
              </a:endParaRPr>
            </a:p>
          </p:txBody>
        </p:sp>
        <p:pic>
          <p:nvPicPr>
            <p:cNvPr id="26" name="object 26"/>
            <p:cNvPicPr/>
            <p:nvPr/>
          </p:nvPicPr>
          <p:blipFill>
            <a:blip r:embed="rId10" cstate="print"/>
            <a:stretch>
              <a:fillRect/>
            </a:stretch>
          </p:blipFill>
          <p:spPr>
            <a:xfrm>
              <a:off x="7665950" y="4076395"/>
              <a:ext cx="3026039" cy="1973326"/>
            </a:xfrm>
            <a:prstGeom prst="rect">
              <a:avLst/>
            </a:prstGeom>
          </p:spPr>
        </p:pic>
        <p:pic>
          <p:nvPicPr>
            <p:cNvPr id="27" name="object 27"/>
            <p:cNvPicPr/>
            <p:nvPr/>
          </p:nvPicPr>
          <p:blipFill>
            <a:blip r:embed="rId11" cstate="print"/>
            <a:stretch>
              <a:fillRect/>
            </a:stretch>
          </p:blipFill>
          <p:spPr>
            <a:xfrm>
              <a:off x="8984095" y="2899562"/>
              <a:ext cx="1695346" cy="1587804"/>
            </a:xfrm>
            <a:prstGeom prst="rect">
              <a:avLst/>
            </a:prstGeom>
          </p:spPr>
        </p:pic>
      </p:grpSp>
    </p:spTree>
    <p:extLst>
      <p:ext uri="{BB962C8B-B14F-4D97-AF65-F5344CB8AC3E}">
        <p14:creationId xmlns:p14="http://schemas.microsoft.com/office/powerpoint/2010/main" val="203905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323" y="300319"/>
            <a:ext cx="4548391" cy="291235"/>
          </a:xfrm>
          <a:prstGeom prst="rect">
            <a:avLst/>
          </a:prstGeom>
        </p:spPr>
        <p:txBody>
          <a:bodyPr vert="horz" wrap="square" lIns="0" tIns="8637" rIns="0" bIns="0" rtlCol="0">
            <a:spAutoFit/>
          </a:bodyPr>
          <a:lstStyle/>
          <a:p>
            <a:pPr marL="8637">
              <a:spcBef>
                <a:spcPts val="68"/>
              </a:spcBef>
            </a:pPr>
            <a:r>
              <a:rPr sz="1836" dirty="0">
                <a:solidFill>
                  <a:srgbClr val="41A4AA"/>
                </a:solidFill>
                <a:latin typeface="Marianne Thin"/>
                <a:cs typeface="Marianne Thin"/>
              </a:rPr>
              <a:t>Évaluer</a:t>
            </a:r>
            <a:r>
              <a:rPr sz="1836" spc="-48" dirty="0">
                <a:solidFill>
                  <a:srgbClr val="41A4AA"/>
                </a:solidFill>
                <a:latin typeface="Marianne Thin"/>
                <a:cs typeface="Marianne Thin"/>
              </a:rPr>
              <a:t> </a:t>
            </a:r>
            <a:r>
              <a:rPr lang="fr-FR" sz="1836" spc="-48" dirty="0">
                <a:solidFill>
                  <a:srgbClr val="41A4AA"/>
                </a:solidFill>
                <a:latin typeface="Marianne Thin"/>
                <a:cs typeface="Marianne Thin"/>
              </a:rPr>
              <a:t>les</a:t>
            </a:r>
            <a:r>
              <a:rPr sz="1836" spc="-48" dirty="0">
                <a:solidFill>
                  <a:srgbClr val="41A4AA"/>
                </a:solidFill>
                <a:latin typeface="Marianne Thin"/>
                <a:cs typeface="Marianne Thin"/>
              </a:rPr>
              <a:t> </a:t>
            </a:r>
            <a:r>
              <a:rPr sz="1836" dirty="0">
                <a:solidFill>
                  <a:srgbClr val="41A4AA"/>
                </a:solidFill>
                <a:latin typeface="Marianne Thin"/>
                <a:cs typeface="Marianne Thin"/>
              </a:rPr>
              <a:t>compétences</a:t>
            </a:r>
            <a:r>
              <a:rPr sz="1836" spc="-48" dirty="0">
                <a:solidFill>
                  <a:srgbClr val="41A4AA"/>
                </a:solidFill>
                <a:latin typeface="Marianne Thin"/>
                <a:cs typeface="Marianne Thin"/>
              </a:rPr>
              <a:t> </a:t>
            </a:r>
            <a:r>
              <a:rPr sz="1836" dirty="0">
                <a:solidFill>
                  <a:srgbClr val="41A4AA"/>
                </a:solidFill>
                <a:latin typeface="Marianne Thin"/>
                <a:cs typeface="Marianne Thin"/>
              </a:rPr>
              <a:t>avec</a:t>
            </a:r>
            <a:r>
              <a:rPr sz="1836" spc="-44" dirty="0">
                <a:solidFill>
                  <a:srgbClr val="41A4AA"/>
                </a:solidFill>
                <a:latin typeface="Marianne Thin"/>
                <a:cs typeface="Marianne Thin"/>
              </a:rPr>
              <a:t> </a:t>
            </a:r>
            <a:r>
              <a:rPr sz="1836" spc="-20" dirty="0">
                <a:solidFill>
                  <a:srgbClr val="41A4AA"/>
                </a:solidFill>
                <a:latin typeface="Marianne Thin"/>
                <a:cs typeface="Marianne Thin"/>
              </a:rPr>
              <a:t>CPRO-</a:t>
            </a:r>
            <a:r>
              <a:rPr sz="1836" spc="-17" dirty="0">
                <a:solidFill>
                  <a:srgbClr val="41A4AA"/>
                </a:solidFill>
                <a:latin typeface="Marianne Thin"/>
                <a:cs typeface="Marianne Thin"/>
              </a:rPr>
              <a:t>STI</a:t>
            </a:r>
            <a:endParaRPr sz="1836" dirty="0">
              <a:latin typeface="Marianne Thin"/>
              <a:cs typeface="Marianne Thin"/>
            </a:endParaRPr>
          </a:p>
        </p:txBody>
      </p:sp>
      <p:sp>
        <p:nvSpPr>
          <p:cNvPr id="3" name="object 3"/>
          <p:cNvSpPr/>
          <p:nvPr/>
        </p:nvSpPr>
        <p:spPr>
          <a:xfrm>
            <a:off x="7357705" y="611122"/>
            <a:ext cx="408975" cy="65643"/>
          </a:xfrm>
          <a:custGeom>
            <a:avLst/>
            <a:gdLst/>
            <a:ahLst/>
            <a:cxnLst/>
            <a:rect l="l" t="t" r="r" b="b"/>
            <a:pathLst>
              <a:path w="601345" h="96519">
                <a:moveTo>
                  <a:pt x="42087" y="12"/>
                </a:moveTo>
                <a:lnTo>
                  <a:pt x="30721" y="12"/>
                </a:lnTo>
                <a:lnTo>
                  <a:pt x="19215" y="17462"/>
                </a:lnTo>
                <a:lnTo>
                  <a:pt x="26123" y="17462"/>
                </a:lnTo>
                <a:lnTo>
                  <a:pt x="42087" y="12"/>
                </a:lnTo>
                <a:close/>
              </a:path>
              <a:path w="601345" h="96519">
                <a:moveTo>
                  <a:pt x="53594" y="50355"/>
                </a:moveTo>
                <a:lnTo>
                  <a:pt x="51181" y="37515"/>
                </a:lnTo>
                <a:lnTo>
                  <a:pt x="46418" y="31102"/>
                </a:lnTo>
                <a:lnTo>
                  <a:pt x="46418" y="50355"/>
                </a:lnTo>
                <a:lnTo>
                  <a:pt x="46418" y="53606"/>
                </a:lnTo>
                <a:lnTo>
                  <a:pt x="7175" y="53606"/>
                </a:lnTo>
                <a:lnTo>
                  <a:pt x="7175" y="50355"/>
                </a:lnTo>
                <a:lnTo>
                  <a:pt x="8636" y="41846"/>
                </a:lnTo>
                <a:lnTo>
                  <a:pt x="12725" y="35407"/>
                </a:lnTo>
                <a:lnTo>
                  <a:pt x="18935" y="31343"/>
                </a:lnTo>
                <a:lnTo>
                  <a:pt x="26797" y="29921"/>
                </a:lnTo>
                <a:lnTo>
                  <a:pt x="34658" y="31343"/>
                </a:lnTo>
                <a:lnTo>
                  <a:pt x="40868" y="35407"/>
                </a:lnTo>
                <a:lnTo>
                  <a:pt x="44945" y="41846"/>
                </a:lnTo>
                <a:lnTo>
                  <a:pt x="46418" y="50355"/>
                </a:lnTo>
                <a:lnTo>
                  <a:pt x="46418" y="31102"/>
                </a:lnTo>
                <a:lnTo>
                  <a:pt x="45542" y="29921"/>
                </a:lnTo>
                <a:lnTo>
                  <a:pt x="44919" y="29057"/>
                </a:lnTo>
                <a:lnTo>
                  <a:pt x="36296" y="24422"/>
                </a:lnTo>
                <a:lnTo>
                  <a:pt x="26797" y="23012"/>
                </a:lnTo>
                <a:lnTo>
                  <a:pt x="17297" y="24422"/>
                </a:lnTo>
                <a:lnTo>
                  <a:pt x="8674" y="29057"/>
                </a:lnTo>
                <a:lnTo>
                  <a:pt x="2413" y="37515"/>
                </a:lnTo>
                <a:lnTo>
                  <a:pt x="0" y="50355"/>
                </a:lnTo>
                <a:lnTo>
                  <a:pt x="0" y="68757"/>
                </a:lnTo>
                <a:lnTo>
                  <a:pt x="2413" y="81584"/>
                </a:lnTo>
                <a:lnTo>
                  <a:pt x="8674" y="90030"/>
                </a:lnTo>
                <a:lnTo>
                  <a:pt x="17297" y="94678"/>
                </a:lnTo>
                <a:lnTo>
                  <a:pt x="26797" y="96100"/>
                </a:lnTo>
                <a:lnTo>
                  <a:pt x="35585" y="94881"/>
                </a:lnTo>
                <a:lnTo>
                  <a:pt x="43713" y="90932"/>
                </a:lnTo>
                <a:lnTo>
                  <a:pt x="45262" y="89192"/>
                </a:lnTo>
                <a:lnTo>
                  <a:pt x="50025" y="83820"/>
                </a:lnTo>
                <a:lnTo>
                  <a:pt x="53327" y="73088"/>
                </a:lnTo>
                <a:lnTo>
                  <a:pt x="46012" y="73088"/>
                </a:lnTo>
                <a:lnTo>
                  <a:pt x="44399" y="83108"/>
                </a:lnTo>
                <a:lnTo>
                  <a:pt x="36817" y="89192"/>
                </a:lnTo>
                <a:lnTo>
                  <a:pt x="26797" y="89192"/>
                </a:lnTo>
                <a:lnTo>
                  <a:pt x="18935" y="87769"/>
                </a:lnTo>
                <a:lnTo>
                  <a:pt x="12725" y="83693"/>
                </a:lnTo>
                <a:lnTo>
                  <a:pt x="8636" y="77254"/>
                </a:lnTo>
                <a:lnTo>
                  <a:pt x="7175" y="68757"/>
                </a:lnTo>
                <a:lnTo>
                  <a:pt x="7175" y="60502"/>
                </a:lnTo>
                <a:lnTo>
                  <a:pt x="53594" y="60502"/>
                </a:lnTo>
                <a:lnTo>
                  <a:pt x="53594" y="53606"/>
                </a:lnTo>
                <a:lnTo>
                  <a:pt x="53594" y="50355"/>
                </a:lnTo>
                <a:close/>
              </a:path>
              <a:path w="601345" h="96519">
                <a:moveTo>
                  <a:pt x="129768" y="12"/>
                </a:moveTo>
                <a:lnTo>
                  <a:pt x="122593" y="12"/>
                </a:lnTo>
                <a:lnTo>
                  <a:pt x="122593" y="32893"/>
                </a:lnTo>
                <a:lnTo>
                  <a:pt x="122593" y="50355"/>
                </a:lnTo>
                <a:lnTo>
                  <a:pt x="122593" y="68757"/>
                </a:lnTo>
                <a:lnTo>
                  <a:pt x="121132" y="77254"/>
                </a:lnTo>
                <a:lnTo>
                  <a:pt x="117055" y="83693"/>
                </a:lnTo>
                <a:lnTo>
                  <a:pt x="110832" y="87769"/>
                </a:lnTo>
                <a:lnTo>
                  <a:pt x="102971" y="89192"/>
                </a:lnTo>
                <a:lnTo>
                  <a:pt x="95110" y="87769"/>
                </a:lnTo>
                <a:lnTo>
                  <a:pt x="88900" y="83693"/>
                </a:lnTo>
                <a:lnTo>
                  <a:pt x="84823" y="77254"/>
                </a:lnTo>
                <a:lnTo>
                  <a:pt x="83350" y="68757"/>
                </a:lnTo>
                <a:lnTo>
                  <a:pt x="83350" y="50355"/>
                </a:lnTo>
                <a:lnTo>
                  <a:pt x="84823" y="41846"/>
                </a:lnTo>
                <a:lnTo>
                  <a:pt x="88900" y="35407"/>
                </a:lnTo>
                <a:lnTo>
                  <a:pt x="95110" y="31343"/>
                </a:lnTo>
                <a:lnTo>
                  <a:pt x="102971" y="29921"/>
                </a:lnTo>
                <a:lnTo>
                  <a:pt x="110832" y="31343"/>
                </a:lnTo>
                <a:lnTo>
                  <a:pt x="117055" y="35407"/>
                </a:lnTo>
                <a:lnTo>
                  <a:pt x="121132" y="41846"/>
                </a:lnTo>
                <a:lnTo>
                  <a:pt x="122593" y="50355"/>
                </a:lnTo>
                <a:lnTo>
                  <a:pt x="122593" y="32893"/>
                </a:lnTo>
                <a:lnTo>
                  <a:pt x="120675" y="29921"/>
                </a:lnTo>
                <a:lnTo>
                  <a:pt x="118402" y="26403"/>
                </a:lnTo>
                <a:lnTo>
                  <a:pt x="110693" y="23012"/>
                </a:lnTo>
                <a:lnTo>
                  <a:pt x="102971" y="23012"/>
                </a:lnTo>
                <a:lnTo>
                  <a:pt x="93484" y="24422"/>
                </a:lnTo>
                <a:lnTo>
                  <a:pt x="84861" y="29057"/>
                </a:lnTo>
                <a:lnTo>
                  <a:pt x="78600" y="37515"/>
                </a:lnTo>
                <a:lnTo>
                  <a:pt x="76174" y="50355"/>
                </a:lnTo>
                <a:lnTo>
                  <a:pt x="76174" y="68757"/>
                </a:lnTo>
                <a:lnTo>
                  <a:pt x="78600" y="81584"/>
                </a:lnTo>
                <a:lnTo>
                  <a:pt x="84861" y="90030"/>
                </a:lnTo>
                <a:lnTo>
                  <a:pt x="93484" y="94678"/>
                </a:lnTo>
                <a:lnTo>
                  <a:pt x="102971" y="96100"/>
                </a:lnTo>
                <a:lnTo>
                  <a:pt x="110693" y="96100"/>
                </a:lnTo>
                <a:lnTo>
                  <a:pt x="118402" y="92710"/>
                </a:lnTo>
                <a:lnTo>
                  <a:pt x="120675" y="89192"/>
                </a:lnTo>
                <a:lnTo>
                  <a:pt x="122593" y="86220"/>
                </a:lnTo>
                <a:lnTo>
                  <a:pt x="122593" y="94742"/>
                </a:lnTo>
                <a:lnTo>
                  <a:pt x="129768" y="94742"/>
                </a:lnTo>
                <a:lnTo>
                  <a:pt x="129768" y="86220"/>
                </a:lnTo>
                <a:lnTo>
                  <a:pt x="129768" y="32893"/>
                </a:lnTo>
                <a:lnTo>
                  <a:pt x="129768" y="12"/>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78"/>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24"/>
                </a:moveTo>
                <a:lnTo>
                  <a:pt x="283692" y="35293"/>
                </a:lnTo>
                <a:lnTo>
                  <a:pt x="277393" y="28168"/>
                </a:lnTo>
                <a:lnTo>
                  <a:pt x="269265" y="24218"/>
                </a:lnTo>
                <a:lnTo>
                  <a:pt x="260477" y="23012"/>
                </a:lnTo>
                <a:lnTo>
                  <a:pt x="250977" y="24422"/>
                </a:lnTo>
                <a:lnTo>
                  <a:pt x="242354" y="29057"/>
                </a:lnTo>
                <a:lnTo>
                  <a:pt x="236093" y="37515"/>
                </a:lnTo>
                <a:lnTo>
                  <a:pt x="233680" y="50355"/>
                </a:lnTo>
                <a:lnTo>
                  <a:pt x="233680" y="68757"/>
                </a:lnTo>
                <a:lnTo>
                  <a:pt x="236093" y="81584"/>
                </a:lnTo>
                <a:lnTo>
                  <a:pt x="242354" y="90030"/>
                </a:lnTo>
                <a:lnTo>
                  <a:pt x="250977" y="94678"/>
                </a:lnTo>
                <a:lnTo>
                  <a:pt x="260477" y="96100"/>
                </a:lnTo>
                <a:lnTo>
                  <a:pt x="269265" y="94881"/>
                </a:lnTo>
                <a:lnTo>
                  <a:pt x="277393" y="90932"/>
                </a:lnTo>
                <a:lnTo>
                  <a:pt x="283692" y="83820"/>
                </a:lnTo>
                <a:lnTo>
                  <a:pt x="287007" y="73088"/>
                </a:lnTo>
                <a:lnTo>
                  <a:pt x="279692" y="73088"/>
                </a:lnTo>
                <a:lnTo>
                  <a:pt x="278066" y="83108"/>
                </a:lnTo>
                <a:lnTo>
                  <a:pt x="270484" y="89192"/>
                </a:lnTo>
                <a:lnTo>
                  <a:pt x="260477" y="89192"/>
                </a:lnTo>
                <a:lnTo>
                  <a:pt x="252615" y="87769"/>
                </a:lnTo>
                <a:lnTo>
                  <a:pt x="246405" y="83693"/>
                </a:lnTo>
                <a:lnTo>
                  <a:pt x="242316" y="77254"/>
                </a:lnTo>
                <a:lnTo>
                  <a:pt x="240855" y="68757"/>
                </a:lnTo>
                <a:lnTo>
                  <a:pt x="240855" y="50355"/>
                </a:lnTo>
                <a:lnTo>
                  <a:pt x="242316" y="41846"/>
                </a:lnTo>
                <a:lnTo>
                  <a:pt x="246405" y="35407"/>
                </a:lnTo>
                <a:lnTo>
                  <a:pt x="252615" y="31343"/>
                </a:lnTo>
                <a:lnTo>
                  <a:pt x="260477" y="29921"/>
                </a:lnTo>
                <a:lnTo>
                  <a:pt x="270484" y="29921"/>
                </a:lnTo>
                <a:lnTo>
                  <a:pt x="278066" y="36004"/>
                </a:lnTo>
                <a:lnTo>
                  <a:pt x="279692" y="46024"/>
                </a:lnTo>
                <a:lnTo>
                  <a:pt x="287007" y="46024"/>
                </a:lnTo>
                <a:close/>
              </a:path>
              <a:path w="601345" h="96519">
                <a:moveTo>
                  <a:pt x="360476" y="50342"/>
                </a:moveTo>
                <a:lnTo>
                  <a:pt x="358063" y="37515"/>
                </a:lnTo>
                <a:lnTo>
                  <a:pt x="352425" y="29908"/>
                </a:lnTo>
                <a:lnTo>
                  <a:pt x="351802" y="29057"/>
                </a:lnTo>
                <a:lnTo>
                  <a:pt x="343179" y="24422"/>
                </a:lnTo>
                <a:lnTo>
                  <a:pt x="333679" y="22999"/>
                </a:lnTo>
                <a:lnTo>
                  <a:pt x="324891" y="24218"/>
                </a:lnTo>
                <a:lnTo>
                  <a:pt x="316763" y="28168"/>
                </a:lnTo>
                <a:lnTo>
                  <a:pt x="310464" y="35280"/>
                </a:lnTo>
                <a:lnTo>
                  <a:pt x="307149" y="46012"/>
                </a:lnTo>
                <a:lnTo>
                  <a:pt x="314464" y="46012"/>
                </a:lnTo>
                <a:lnTo>
                  <a:pt x="316090" y="35991"/>
                </a:lnTo>
                <a:lnTo>
                  <a:pt x="323659" y="29908"/>
                </a:lnTo>
                <a:lnTo>
                  <a:pt x="333679" y="29908"/>
                </a:lnTo>
                <a:lnTo>
                  <a:pt x="341541" y="31343"/>
                </a:lnTo>
                <a:lnTo>
                  <a:pt x="347751" y="35407"/>
                </a:lnTo>
                <a:lnTo>
                  <a:pt x="351828" y="41846"/>
                </a:lnTo>
                <a:lnTo>
                  <a:pt x="353301" y="50342"/>
                </a:lnTo>
                <a:lnTo>
                  <a:pt x="353301" y="51562"/>
                </a:lnTo>
                <a:lnTo>
                  <a:pt x="353301" y="57924"/>
                </a:lnTo>
                <a:lnTo>
                  <a:pt x="353301" y="68745"/>
                </a:lnTo>
                <a:lnTo>
                  <a:pt x="351663" y="77139"/>
                </a:lnTo>
                <a:lnTo>
                  <a:pt x="347141" y="83591"/>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54"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97" y="24904"/>
                </a:moveTo>
                <a:lnTo>
                  <a:pt x="397002" y="24904"/>
                </a:lnTo>
                <a:lnTo>
                  <a:pt x="397002" y="9067"/>
                </a:lnTo>
                <a:lnTo>
                  <a:pt x="389826" y="9067"/>
                </a:lnTo>
                <a:lnTo>
                  <a:pt x="389826" y="24904"/>
                </a:lnTo>
                <a:lnTo>
                  <a:pt x="379945" y="24904"/>
                </a:lnTo>
                <a:lnTo>
                  <a:pt x="379945" y="31813"/>
                </a:lnTo>
                <a:lnTo>
                  <a:pt x="389826" y="31813"/>
                </a:lnTo>
                <a:lnTo>
                  <a:pt x="389826" y="89725"/>
                </a:lnTo>
                <a:lnTo>
                  <a:pt x="392671" y="94742"/>
                </a:lnTo>
                <a:lnTo>
                  <a:pt x="414197" y="94742"/>
                </a:lnTo>
                <a:lnTo>
                  <a:pt x="414197" y="87833"/>
                </a:lnTo>
                <a:lnTo>
                  <a:pt x="398221" y="87833"/>
                </a:lnTo>
                <a:lnTo>
                  <a:pt x="397002" y="85801"/>
                </a:lnTo>
                <a:lnTo>
                  <a:pt x="397002" y="80797"/>
                </a:lnTo>
                <a:lnTo>
                  <a:pt x="397002" y="31813"/>
                </a:lnTo>
                <a:lnTo>
                  <a:pt x="414197" y="31813"/>
                </a:lnTo>
                <a:lnTo>
                  <a:pt x="414197" y="24904"/>
                </a:lnTo>
                <a:close/>
              </a:path>
              <a:path w="601345" h="96519">
                <a:moveTo>
                  <a:pt x="443687" y="24892"/>
                </a:moveTo>
                <a:lnTo>
                  <a:pt x="436524" y="24892"/>
                </a:lnTo>
                <a:lnTo>
                  <a:pt x="436524" y="94729"/>
                </a:lnTo>
                <a:lnTo>
                  <a:pt x="443687" y="94729"/>
                </a:lnTo>
                <a:lnTo>
                  <a:pt x="443687" y="24892"/>
                </a:lnTo>
                <a:close/>
              </a:path>
              <a:path w="601345" h="96519">
                <a:moveTo>
                  <a:pt x="443687" y="0"/>
                </a:moveTo>
                <a:lnTo>
                  <a:pt x="436524" y="0"/>
                </a:lnTo>
                <a:lnTo>
                  <a:pt x="436524" y="11772"/>
                </a:lnTo>
                <a:lnTo>
                  <a:pt x="443687" y="11772"/>
                </a:lnTo>
                <a:lnTo>
                  <a:pt x="443687" y="0"/>
                </a:lnTo>
                <a:close/>
              </a:path>
              <a:path w="601345" h="96519">
                <a:moveTo>
                  <a:pt x="522439" y="50355"/>
                </a:moveTo>
                <a:lnTo>
                  <a:pt x="520014" y="37515"/>
                </a:lnTo>
                <a:lnTo>
                  <a:pt x="515264" y="31115"/>
                </a:lnTo>
                <a:lnTo>
                  <a:pt x="515264" y="50355"/>
                </a:lnTo>
                <a:lnTo>
                  <a:pt x="515264" y="68757"/>
                </a:lnTo>
                <a:lnTo>
                  <a:pt x="513791" y="77254"/>
                </a:lnTo>
                <a:lnTo>
                  <a:pt x="509714" y="83693"/>
                </a:lnTo>
                <a:lnTo>
                  <a:pt x="503504" y="87769"/>
                </a:lnTo>
                <a:lnTo>
                  <a:pt x="495642" y="89192"/>
                </a:lnTo>
                <a:lnTo>
                  <a:pt x="487781" y="87769"/>
                </a:lnTo>
                <a:lnTo>
                  <a:pt x="481571" y="83693"/>
                </a:lnTo>
                <a:lnTo>
                  <a:pt x="477481" y="77254"/>
                </a:lnTo>
                <a:lnTo>
                  <a:pt x="476021" y="68757"/>
                </a:lnTo>
                <a:lnTo>
                  <a:pt x="476021" y="50355"/>
                </a:lnTo>
                <a:lnTo>
                  <a:pt x="477481" y="41846"/>
                </a:lnTo>
                <a:lnTo>
                  <a:pt x="481571" y="35407"/>
                </a:lnTo>
                <a:lnTo>
                  <a:pt x="487781" y="31343"/>
                </a:lnTo>
                <a:lnTo>
                  <a:pt x="495642" y="29921"/>
                </a:lnTo>
                <a:lnTo>
                  <a:pt x="503504" y="31343"/>
                </a:lnTo>
                <a:lnTo>
                  <a:pt x="509714" y="35407"/>
                </a:lnTo>
                <a:lnTo>
                  <a:pt x="513791" y="41846"/>
                </a:lnTo>
                <a:lnTo>
                  <a:pt x="515264" y="50355"/>
                </a:lnTo>
                <a:lnTo>
                  <a:pt x="515264" y="31115"/>
                </a:lnTo>
                <a:lnTo>
                  <a:pt x="514388" y="29921"/>
                </a:lnTo>
                <a:lnTo>
                  <a:pt x="513753" y="29057"/>
                </a:lnTo>
                <a:lnTo>
                  <a:pt x="505129" y="24422"/>
                </a:lnTo>
                <a:lnTo>
                  <a:pt x="495642" y="23012"/>
                </a:lnTo>
                <a:lnTo>
                  <a:pt x="486143" y="24422"/>
                </a:lnTo>
                <a:lnTo>
                  <a:pt x="477520" y="29057"/>
                </a:lnTo>
                <a:lnTo>
                  <a:pt x="471258" y="37515"/>
                </a:lnTo>
                <a:lnTo>
                  <a:pt x="468845" y="50355"/>
                </a:lnTo>
                <a:lnTo>
                  <a:pt x="468845" y="68757"/>
                </a:lnTo>
                <a:lnTo>
                  <a:pt x="471258" y="81584"/>
                </a:lnTo>
                <a:lnTo>
                  <a:pt x="477520" y="90030"/>
                </a:lnTo>
                <a:lnTo>
                  <a:pt x="486143" y="94678"/>
                </a:lnTo>
                <a:lnTo>
                  <a:pt x="495642" y="96100"/>
                </a:lnTo>
                <a:lnTo>
                  <a:pt x="505129" y="94678"/>
                </a:lnTo>
                <a:lnTo>
                  <a:pt x="513753" y="90030"/>
                </a:lnTo>
                <a:lnTo>
                  <a:pt x="514388" y="89192"/>
                </a:lnTo>
                <a:lnTo>
                  <a:pt x="520014" y="81584"/>
                </a:lnTo>
                <a:lnTo>
                  <a:pt x="522439" y="68757"/>
                </a:lnTo>
                <a:lnTo>
                  <a:pt x="522439" y="50355"/>
                </a:lnTo>
                <a:close/>
              </a:path>
              <a:path w="601345" h="96519">
                <a:moveTo>
                  <a:pt x="601192" y="50355"/>
                </a:moveTo>
                <a:lnTo>
                  <a:pt x="598766" y="37515"/>
                </a:lnTo>
                <a:lnTo>
                  <a:pt x="592505" y="29057"/>
                </a:lnTo>
                <a:lnTo>
                  <a:pt x="583882" y="24422"/>
                </a:lnTo>
                <a:lnTo>
                  <a:pt x="574395" y="23012"/>
                </a:lnTo>
                <a:lnTo>
                  <a:pt x="566686" y="23012"/>
                </a:lnTo>
                <a:lnTo>
                  <a:pt x="558965" y="26403"/>
                </a:lnTo>
                <a:lnTo>
                  <a:pt x="554774" y="32893"/>
                </a:lnTo>
                <a:lnTo>
                  <a:pt x="554774" y="24917"/>
                </a:lnTo>
                <a:lnTo>
                  <a:pt x="547598" y="24917"/>
                </a:lnTo>
                <a:lnTo>
                  <a:pt x="547598" y="94742"/>
                </a:lnTo>
                <a:lnTo>
                  <a:pt x="554774" y="94742"/>
                </a:lnTo>
                <a:lnTo>
                  <a:pt x="554774" y="50355"/>
                </a:lnTo>
                <a:lnTo>
                  <a:pt x="556234" y="41846"/>
                </a:lnTo>
                <a:lnTo>
                  <a:pt x="560311" y="35407"/>
                </a:lnTo>
                <a:lnTo>
                  <a:pt x="566534" y="31343"/>
                </a:lnTo>
                <a:lnTo>
                  <a:pt x="574395" y="29921"/>
                </a:lnTo>
                <a:lnTo>
                  <a:pt x="582244" y="31343"/>
                </a:lnTo>
                <a:lnTo>
                  <a:pt x="588467" y="35407"/>
                </a:lnTo>
                <a:lnTo>
                  <a:pt x="592543" y="41846"/>
                </a:lnTo>
                <a:lnTo>
                  <a:pt x="594017" y="50355"/>
                </a:lnTo>
                <a:lnTo>
                  <a:pt x="594017" y="94742"/>
                </a:lnTo>
                <a:lnTo>
                  <a:pt x="601192" y="94742"/>
                </a:lnTo>
                <a:lnTo>
                  <a:pt x="601192" y="50355"/>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70847" y="367255"/>
            <a:ext cx="583016" cy="206863"/>
            <a:chOff x="9315004" y="540001"/>
            <a:chExt cx="857250" cy="304165"/>
          </a:xfrm>
        </p:grpSpPr>
        <p:pic>
          <p:nvPicPr>
            <p:cNvPr id="5" name="object 5"/>
            <p:cNvPicPr/>
            <p:nvPr/>
          </p:nvPicPr>
          <p:blipFill>
            <a:blip r:embed="rId2" cstate="print"/>
            <a:stretch>
              <a:fillRect/>
            </a:stretch>
          </p:blipFill>
          <p:spPr>
            <a:xfrm>
              <a:off x="9780551" y="540001"/>
              <a:ext cx="391078" cy="248297"/>
            </a:xfrm>
            <a:prstGeom prst="rect">
              <a:avLst/>
            </a:prstGeom>
          </p:spPr>
        </p:pic>
        <p:pic>
          <p:nvPicPr>
            <p:cNvPr id="6" name="object 6"/>
            <p:cNvPicPr/>
            <p:nvPr/>
          </p:nvPicPr>
          <p:blipFill>
            <a:blip r:embed="rId3" cstate="print"/>
            <a:stretch>
              <a:fillRect/>
            </a:stretch>
          </p:blipFill>
          <p:spPr>
            <a:xfrm>
              <a:off x="9315004" y="540005"/>
              <a:ext cx="201612" cy="248284"/>
            </a:xfrm>
            <a:prstGeom prst="rect">
              <a:avLst/>
            </a:prstGeom>
          </p:spPr>
        </p:pic>
        <p:sp>
          <p:nvSpPr>
            <p:cNvPr id="7" name="object 7"/>
            <p:cNvSpPr/>
            <p:nvPr/>
          </p:nvSpPr>
          <p:spPr>
            <a:xfrm>
              <a:off x="9509889" y="540150"/>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8" name="object 8"/>
          <p:cNvSpPr txBox="1"/>
          <p:nvPr/>
        </p:nvSpPr>
        <p:spPr>
          <a:xfrm>
            <a:off x="2018688" y="1327982"/>
            <a:ext cx="6039700" cy="591445"/>
          </a:xfrm>
          <a:prstGeom prst="rect">
            <a:avLst/>
          </a:prstGeom>
        </p:spPr>
        <p:txBody>
          <a:bodyPr vert="horz" wrap="square" lIns="0" tIns="8637" rIns="0" bIns="0" rtlCol="0">
            <a:spAutoFit/>
          </a:bodyPr>
          <a:lstStyle/>
          <a:p>
            <a:pPr marL="8637" marR="3455" defTabSz="621883">
              <a:spcBef>
                <a:spcPts val="68"/>
              </a:spcBef>
            </a:pPr>
            <a:r>
              <a:rPr sz="884" kern="0" dirty="0">
                <a:solidFill>
                  <a:srgbClr val="41A4AA"/>
                </a:solidFill>
                <a:latin typeface="Marianne Light"/>
                <a:cs typeface="Marianne Light"/>
              </a:rPr>
              <a:t>#</a:t>
            </a:r>
            <a:r>
              <a:rPr sz="884" kern="0" spc="75" dirty="0">
                <a:solidFill>
                  <a:srgbClr val="41A4AA"/>
                </a:solidFill>
                <a:latin typeface="Marianne Light"/>
                <a:cs typeface="Marianne Light"/>
              </a:rPr>
              <a:t>  </a:t>
            </a:r>
            <a:r>
              <a:rPr lang="fr-FR" sz="884" kern="0" dirty="0">
                <a:solidFill>
                  <a:srgbClr val="231F20"/>
                </a:solidFill>
                <a:latin typeface="Marianne Light"/>
                <a:cs typeface="Marianne Light"/>
              </a:rPr>
              <a:t>Déclaration</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et</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évaluation</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activités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formation</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en</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établissement</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et</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en</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entreprise </a:t>
            </a:r>
            <a:endParaRPr lang="fr-FR" sz="884" kern="0" spc="-7" dirty="0">
              <a:solidFill>
                <a:srgbClr val="231F20"/>
              </a:solidFill>
              <a:latin typeface="Marianne Light"/>
              <a:cs typeface="Marianne Light"/>
            </a:endParaRPr>
          </a:p>
          <a:p>
            <a:pPr marL="8637" marR="3455" defTabSz="621883">
              <a:spcBef>
                <a:spcPts val="68"/>
              </a:spcBef>
            </a:pPr>
            <a:r>
              <a:rPr sz="884" kern="0" dirty="0">
                <a:solidFill>
                  <a:srgbClr val="41A4AA"/>
                </a:solidFill>
                <a:latin typeface="Marianne Light"/>
                <a:cs typeface="Marianne Light"/>
              </a:rPr>
              <a:t>#</a:t>
            </a:r>
            <a:r>
              <a:rPr sz="884" kern="0" spc="71" dirty="0">
                <a:solidFill>
                  <a:srgbClr val="41A4AA"/>
                </a:solidFill>
                <a:latin typeface="Marianne Light"/>
                <a:cs typeface="Marianne Light"/>
              </a:rPr>
              <a:t>  </a:t>
            </a:r>
            <a:r>
              <a:rPr sz="884" kern="0" dirty="0">
                <a:solidFill>
                  <a:srgbClr val="231F20"/>
                </a:solidFill>
                <a:latin typeface="Marianne Light"/>
                <a:cs typeface="Marianne Light"/>
              </a:rPr>
              <a:t>Suivi</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acquisitions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dans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le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temps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en</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respectant</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la</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chronologie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4" dirty="0">
                <a:solidFill>
                  <a:srgbClr val="231F20"/>
                </a:solidFill>
                <a:latin typeface="Marianne Light"/>
                <a:cs typeface="Marianne Light"/>
              </a:rPr>
              <a:t> </a:t>
            </a:r>
            <a:r>
              <a:rPr sz="884" kern="0" spc="-7" dirty="0">
                <a:solidFill>
                  <a:srgbClr val="231F20"/>
                </a:solidFill>
                <a:latin typeface="Marianne Light"/>
                <a:cs typeface="Marianne Light"/>
              </a:rPr>
              <a:t>évaluations</a:t>
            </a:r>
            <a:r>
              <a:rPr sz="884" kern="0" spc="340" dirty="0">
                <a:solidFill>
                  <a:srgbClr val="231F20"/>
                </a:solidFill>
                <a:latin typeface="Marianne Light"/>
                <a:cs typeface="Marianne Light"/>
              </a:rPr>
              <a:t> </a:t>
            </a:r>
            <a:endParaRPr lang="fr-FR" sz="884" kern="0" spc="340" dirty="0">
              <a:solidFill>
                <a:srgbClr val="231F20"/>
              </a:solidFill>
              <a:latin typeface="Marianne Light"/>
              <a:cs typeface="Marianne Light"/>
            </a:endParaRPr>
          </a:p>
          <a:p>
            <a:pPr marL="8637" marR="3455" defTabSz="621883">
              <a:spcBef>
                <a:spcPts val="68"/>
              </a:spcBef>
            </a:pPr>
            <a:r>
              <a:rPr sz="884" kern="0" dirty="0">
                <a:solidFill>
                  <a:srgbClr val="41A4AA"/>
                </a:solidFill>
                <a:latin typeface="Marianne Light"/>
                <a:cs typeface="Marianne Light"/>
              </a:rPr>
              <a:t>#</a:t>
            </a:r>
            <a:r>
              <a:rPr sz="884" kern="0" spc="75" dirty="0">
                <a:solidFill>
                  <a:srgbClr val="41A4AA"/>
                </a:solidFill>
                <a:latin typeface="Marianne Light"/>
                <a:cs typeface="Marianne Light"/>
              </a:rPr>
              <a:t>  </a:t>
            </a:r>
            <a:r>
              <a:rPr sz="884" kern="0" dirty="0">
                <a:solidFill>
                  <a:srgbClr val="231F20"/>
                </a:solidFill>
                <a:latin typeface="Marianne Light"/>
                <a:cs typeface="Marianne Light"/>
              </a:rPr>
              <a:t>Archivage</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bilans</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compétences</a:t>
            </a:r>
            <a:endParaRPr lang="fr-FR" sz="884" kern="0" spc="-7" dirty="0">
              <a:solidFill>
                <a:srgbClr val="231F20"/>
              </a:solidFill>
              <a:latin typeface="Marianne Light"/>
              <a:cs typeface="Marianne Light"/>
            </a:endParaRPr>
          </a:p>
          <a:p>
            <a:pPr marL="8637" marR="3455" defTabSz="621883">
              <a:spcBef>
                <a:spcPts val="68"/>
              </a:spcBef>
            </a:pPr>
            <a:r>
              <a:rPr lang="fr-FR" sz="884" kern="0" dirty="0">
                <a:solidFill>
                  <a:srgbClr val="41A4AA"/>
                </a:solidFill>
                <a:latin typeface="Marianne Light"/>
                <a:cs typeface="Marianne Light"/>
              </a:rPr>
              <a:t>#   </a:t>
            </a:r>
            <a:r>
              <a:rPr lang="fr-FR" sz="884" kern="0" dirty="0">
                <a:solidFill>
                  <a:srgbClr val="231F20"/>
                </a:solidFill>
                <a:latin typeface="Marianne Light"/>
              </a:rPr>
              <a:t>Positionnement par épreuve sur le niveau de maîtrise des compétences au regard des bilans intermédiaires </a:t>
            </a:r>
            <a:endParaRPr sz="884" kern="0" dirty="0">
              <a:solidFill>
                <a:srgbClr val="231F20"/>
              </a:solidFill>
              <a:latin typeface="Marianne Light"/>
            </a:endParaRPr>
          </a:p>
        </p:txBody>
      </p:sp>
      <p:pic>
        <p:nvPicPr>
          <p:cNvPr id="10" name="object 10"/>
          <p:cNvPicPr/>
          <p:nvPr/>
        </p:nvPicPr>
        <p:blipFill>
          <a:blip r:embed="rId4" cstate="print"/>
          <a:stretch>
            <a:fillRect/>
          </a:stretch>
        </p:blipFill>
        <p:spPr>
          <a:xfrm>
            <a:off x="1359269" y="2028474"/>
            <a:ext cx="6461229" cy="1954080"/>
          </a:xfrm>
          <a:prstGeom prst="rect">
            <a:avLst/>
          </a:prstGeom>
        </p:spPr>
      </p:pic>
      <p:sp>
        <p:nvSpPr>
          <p:cNvPr id="11" name="object 11"/>
          <p:cNvSpPr/>
          <p:nvPr/>
        </p:nvSpPr>
        <p:spPr>
          <a:xfrm>
            <a:off x="1359271" y="2028472"/>
            <a:ext cx="6461549" cy="1954185"/>
          </a:xfrm>
          <a:custGeom>
            <a:avLst/>
            <a:gdLst/>
            <a:ahLst/>
            <a:cxnLst/>
            <a:rect l="l" t="t" r="r" b="b"/>
            <a:pathLst>
              <a:path w="9500870" h="2873375">
                <a:moveTo>
                  <a:pt x="108000" y="0"/>
                </a:moveTo>
                <a:lnTo>
                  <a:pt x="65960" y="8486"/>
                </a:lnTo>
                <a:lnTo>
                  <a:pt x="31630" y="31630"/>
                </a:lnTo>
                <a:lnTo>
                  <a:pt x="8486" y="65960"/>
                </a:lnTo>
                <a:lnTo>
                  <a:pt x="0" y="108000"/>
                </a:lnTo>
                <a:lnTo>
                  <a:pt x="0" y="2765221"/>
                </a:lnTo>
                <a:lnTo>
                  <a:pt x="8486" y="2807262"/>
                </a:lnTo>
                <a:lnTo>
                  <a:pt x="31630" y="2841591"/>
                </a:lnTo>
                <a:lnTo>
                  <a:pt x="65960" y="2864736"/>
                </a:lnTo>
                <a:lnTo>
                  <a:pt x="108000" y="2873222"/>
                </a:lnTo>
                <a:lnTo>
                  <a:pt x="9392399" y="2873222"/>
                </a:lnTo>
                <a:lnTo>
                  <a:pt x="9434440" y="2864736"/>
                </a:lnTo>
                <a:lnTo>
                  <a:pt x="9468769" y="2841591"/>
                </a:lnTo>
                <a:lnTo>
                  <a:pt x="9491913" y="2807262"/>
                </a:lnTo>
                <a:lnTo>
                  <a:pt x="9500400" y="2765221"/>
                </a:lnTo>
                <a:lnTo>
                  <a:pt x="9500400" y="108000"/>
                </a:lnTo>
                <a:lnTo>
                  <a:pt x="9491913" y="65960"/>
                </a:lnTo>
                <a:lnTo>
                  <a:pt x="9468769" y="31630"/>
                </a:lnTo>
                <a:lnTo>
                  <a:pt x="9434440" y="8486"/>
                </a:lnTo>
                <a:lnTo>
                  <a:pt x="9392399" y="0"/>
                </a:lnTo>
                <a:lnTo>
                  <a:pt x="108000" y="0"/>
                </a:lnTo>
                <a:close/>
              </a:path>
            </a:pathLst>
          </a:custGeom>
          <a:ln w="6350">
            <a:solidFill>
              <a:srgbClr val="41A4AA"/>
            </a:solidFill>
          </a:ln>
        </p:spPr>
        <p:txBody>
          <a:bodyPr wrap="square" lIns="0" tIns="0" rIns="0" bIns="0" rtlCol="0"/>
          <a:lstStyle/>
          <a:p>
            <a:pPr defTabSz="621883"/>
            <a:endParaRPr sz="1224" kern="0">
              <a:solidFill>
                <a:sysClr val="windowText" lastClr="000000"/>
              </a:solidFill>
            </a:endParaRPr>
          </a:p>
        </p:txBody>
      </p:sp>
      <p:sp>
        <p:nvSpPr>
          <p:cNvPr id="12" name="object 12"/>
          <p:cNvSpPr txBox="1"/>
          <p:nvPr/>
        </p:nvSpPr>
        <p:spPr>
          <a:xfrm>
            <a:off x="2305604" y="2334480"/>
            <a:ext cx="933258" cy="205839"/>
          </a:xfrm>
          <a:prstGeom prst="rect">
            <a:avLst/>
          </a:prstGeom>
          <a:solidFill>
            <a:srgbClr val="FFFFFF"/>
          </a:solidFill>
        </p:spPr>
        <p:txBody>
          <a:bodyPr vert="horz" wrap="square" lIns="0" tIns="1727" rIns="0" bIns="0" rtlCol="0">
            <a:spAutoFit/>
          </a:bodyPr>
          <a:lstStyle/>
          <a:p>
            <a:pPr marR="2159" defTabSz="621883">
              <a:spcBef>
                <a:spcPts val="14"/>
              </a:spcBef>
            </a:pPr>
            <a:endParaRPr sz="714" kern="0" dirty="0">
              <a:solidFill>
                <a:sysClr val="windowText" lastClr="000000"/>
              </a:solidFill>
              <a:latin typeface="Times New Roman"/>
              <a:cs typeface="Times New Roman"/>
            </a:endParaRPr>
          </a:p>
          <a:p>
            <a:pPr marL="129559" defTabSz="621883"/>
            <a:r>
              <a:rPr sz="612" kern="0" spc="-24" dirty="0">
                <a:solidFill>
                  <a:srgbClr val="231F20"/>
                </a:solidFill>
                <a:latin typeface="Trebuchet MS"/>
                <a:cs typeface="Trebuchet MS"/>
              </a:rPr>
              <a:t>Scénarios</a:t>
            </a:r>
            <a:r>
              <a:rPr sz="612" kern="0" dirty="0">
                <a:solidFill>
                  <a:srgbClr val="231F20"/>
                </a:solidFill>
                <a:latin typeface="Trebuchet MS"/>
                <a:cs typeface="Trebuchet MS"/>
              </a:rPr>
              <a:t> </a:t>
            </a:r>
            <a:r>
              <a:rPr sz="612" kern="0" spc="-7" dirty="0">
                <a:solidFill>
                  <a:srgbClr val="231F20"/>
                </a:solidFill>
                <a:latin typeface="Trebuchet MS"/>
                <a:cs typeface="Trebuchet MS"/>
              </a:rPr>
              <a:t>pédagogiques</a:t>
            </a:r>
            <a:endParaRPr sz="612" kern="0" dirty="0">
              <a:solidFill>
                <a:sysClr val="windowText" lastClr="000000"/>
              </a:solidFill>
              <a:latin typeface="Trebuchet MS"/>
              <a:cs typeface="Trebuchet MS"/>
            </a:endParaRPr>
          </a:p>
        </p:txBody>
      </p:sp>
      <p:sp>
        <p:nvSpPr>
          <p:cNvPr id="13" name="object 13"/>
          <p:cNvSpPr txBox="1"/>
          <p:nvPr/>
        </p:nvSpPr>
        <p:spPr>
          <a:xfrm>
            <a:off x="2325150" y="2748287"/>
            <a:ext cx="960034" cy="205839"/>
          </a:xfrm>
          <a:prstGeom prst="rect">
            <a:avLst/>
          </a:prstGeom>
          <a:solidFill>
            <a:srgbClr val="FFFFFF"/>
          </a:solidFill>
        </p:spPr>
        <p:txBody>
          <a:bodyPr vert="horz" wrap="square" lIns="0" tIns="1727" rIns="0" bIns="0" rtlCol="0">
            <a:spAutoFit/>
          </a:bodyPr>
          <a:lstStyle/>
          <a:p>
            <a:pPr marR="2159" defTabSz="621883">
              <a:spcBef>
                <a:spcPts val="14"/>
              </a:spcBef>
            </a:pPr>
            <a:endParaRPr sz="714" kern="0" dirty="0">
              <a:solidFill>
                <a:sysClr val="windowText" lastClr="000000"/>
              </a:solidFill>
              <a:latin typeface="Times New Roman"/>
              <a:cs typeface="Times New Roman"/>
            </a:endParaRPr>
          </a:p>
          <a:p>
            <a:pPr marL="4750" defTabSz="621883"/>
            <a:r>
              <a:rPr sz="612" kern="0" spc="-34" dirty="0">
                <a:solidFill>
                  <a:srgbClr val="231F20"/>
                </a:solidFill>
                <a:latin typeface="Trebuchet MS"/>
                <a:cs typeface="Trebuchet MS"/>
              </a:rPr>
              <a:t>Tableaux</a:t>
            </a:r>
            <a:r>
              <a:rPr sz="612" kern="0" spc="-41" dirty="0">
                <a:solidFill>
                  <a:srgbClr val="231F20"/>
                </a:solidFill>
                <a:latin typeface="Trebuchet MS"/>
                <a:cs typeface="Trebuchet MS"/>
              </a:rPr>
              <a:t> </a:t>
            </a:r>
            <a:r>
              <a:rPr sz="612" kern="0" spc="-17" dirty="0">
                <a:solidFill>
                  <a:srgbClr val="231F20"/>
                </a:solidFill>
                <a:latin typeface="Trebuchet MS"/>
                <a:cs typeface="Trebuchet MS"/>
              </a:rPr>
              <a:t>de</a:t>
            </a:r>
            <a:r>
              <a:rPr sz="612" kern="0" spc="-37" dirty="0">
                <a:solidFill>
                  <a:srgbClr val="231F20"/>
                </a:solidFill>
                <a:latin typeface="Trebuchet MS"/>
                <a:cs typeface="Trebuchet MS"/>
              </a:rPr>
              <a:t> </a:t>
            </a:r>
            <a:r>
              <a:rPr sz="612" kern="0" spc="-14" dirty="0">
                <a:solidFill>
                  <a:srgbClr val="231F20"/>
                </a:solidFill>
                <a:latin typeface="Trebuchet MS"/>
                <a:cs typeface="Trebuchet MS"/>
              </a:rPr>
              <a:t>bord</a:t>
            </a:r>
            <a:r>
              <a:rPr sz="612" kern="0" spc="-37" dirty="0">
                <a:solidFill>
                  <a:srgbClr val="231F20"/>
                </a:solidFill>
                <a:latin typeface="Trebuchet MS"/>
                <a:cs typeface="Trebuchet MS"/>
              </a:rPr>
              <a:t> </a:t>
            </a:r>
            <a:r>
              <a:rPr sz="612" kern="0" spc="-14" dirty="0">
                <a:solidFill>
                  <a:srgbClr val="231F20"/>
                </a:solidFill>
                <a:latin typeface="Trebuchet MS"/>
                <a:cs typeface="Trebuchet MS"/>
              </a:rPr>
              <a:t>apprenants</a:t>
            </a:r>
            <a:endParaRPr sz="612" kern="0" dirty="0">
              <a:solidFill>
                <a:sysClr val="windowText" lastClr="000000"/>
              </a:solidFill>
              <a:latin typeface="Trebuchet MS"/>
              <a:cs typeface="Trebuchet MS"/>
            </a:endParaRPr>
          </a:p>
        </p:txBody>
      </p:sp>
      <p:sp>
        <p:nvSpPr>
          <p:cNvPr id="14" name="object 14"/>
          <p:cNvSpPr txBox="1"/>
          <p:nvPr/>
        </p:nvSpPr>
        <p:spPr>
          <a:xfrm>
            <a:off x="2257444" y="3154411"/>
            <a:ext cx="960034" cy="194015"/>
          </a:xfrm>
          <a:prstGeom prst="rect">
            <a:avLst/>
          </a:prstGeom>
          <a:solidFill>
            <a:srgbClr val="FFFFFF"/>
          </a:solidFill>
        </p:spPr>
        <p:txBody>
          <a:bodyPr vert="horz" wrap="square" lIns="0" tIns="432" rIns="0" bIns="0" rtlCol="0">
            <a:spAutoFit/>
          </a:bodyPr>
          <a:lstStyle/>
          <a:p>
            <a:pPr marR="2159" defTabSz="621883">
              <a:spcBef>
                <a:spcPts val="3"/>
              </a:spcBef>
            </a:pPr>
            <a:endParaRPr sz="646" kern="0" dirty="0">
              <a:solidFill>
                <a:sysClr val="windowText" lastClr="000000"/>
              </a:solidFill>
              <a:latin typeface="Times New Roman"/>
              <a:cs typeface="Times New Roman"/>
            </a:endParaRPr>
          </a:p>
          <a:p>
            <a:pPr marL="208590" defTabSz="621883"/>
            <a:r>
              <a:rPr sz="612" kern="0" spc="-24" dirty="0">
                <a:solidFill>
                  <a:srgbClr val="231F20"/>
                </a:solidFill>
                <a:latin typeface="Trebuchet MS"/>
                <a:cs typeface="Trebuchet MS"/>
              </a:rPr>
              <a:t>Bilans</a:t>
            </a:r>
            <a:r>
              <a:rPr sz="612" kern="0" spc="-41" dirty="0">
                <a:solidFill>
                  <a:srgbClr val="231F20"/>
                </a:solidFill>
                <a:latin typeface="Trebuchet MS"/>
                <a:cs typeface="Trebuchet MS"/>
              </a:rPr>
              <a:t> </a:t>
            </a:r>
            <a:r>
              <a:rPr sz="612" kern="0" spc="-17" dirty="0">
                <a:solidFill>
                  <a:srgbClr val="231F20"/>
                </a:solidFill>
                <a:latin typeface="Trebuchet MS"/>
                <a:cs typeface="Trebuchet MS"/>
              </a:rPr>
              <a:t>de</a:t>
            </a:r>
            <a:r>
              <a:rPr sz="612" kern="0" spc="-37" dirty="0">
                <a:solidFill>
                  <a:srgbClr val="231F20"/>
                </a:solidFill>
                <a:latin typeface="Trebuchet MS"/>
                <a:cs typeface="Trebuchet MS"/>
              </a:rPr>
              <a:t> </a:t>
            </a:r>
            <a:r>
              <a:rPr sz="612" kern="0" spc="-17" dirty="0">
                <a:solidFill>
                  <a:srgbClr val="231F20"/>
                </a:solidFill>
                <a:latin typeface="Trebuchet MS"/>
                <a:cs typeface="Trebuchet MS"/>
              </a:rPr>
              <a:t>compétences</a:t>
            </a:r>
            <a:endParaRPr sz="612" kern="0" dirty="0">
              <a:solidFill>
                <a:sysClr val="windowText" lastClr="000000"/>
              </a:solidFill>
              <a:latin typeface="Trebuchet MS"/>
              <a:cs typeface="Trebuchet MS"/>
            </a:endParaRPr>
          </a:p>
        </p:txBody>
      </p:sp>
      <p:sp>
        <p:nvSpPr>
          <p:cNvPr id="15" name="object 15"/>
          <p:cNvSpPr txBox="1"/>
          <p:nvPr/>
        </p:nvSpPr>
        <p:spPr>
          <a:xfrm>
            <a:off x="2333992" y="3611136"/>
            <a:ext cx="883486" cy="172251"/>
          </a:xfrm>
          <a:prstGeom prst="rect">
            <a:avLst/>
          </a:prstGeom>
          <a:solidFill>
            <a:srgbClr val="FFFFFF"/>
          </a:solidFill>
        </p:spPr>
        <p:txBody>
          <a:bodyPr vert="horz" wrap="square" lIns="0" tIns="77303" rIns="0" bIns="0" rtlCol="0">
            <a:spAutoFit/>
          </a:bodyPr>
          <a:lstStyle/>
          <a:p>
            <a:pPr marL="155903" defTabSz="621883">
              <a:spcBef>
                <a:spcPts val="608"/>
              </a:spcBef>
            </a:pPr>
            <a:r>
              <a:rPr lang="fr-FR" sz="612" kern="0" spc="-24" dirty="0">
                <a:solidFill>
                  <a:srgbClr val="231F20"/>
                </a:solidFill>
                <a:latin typeface="Trebuchet MS"/>
                <a:cs typeface="Trebuchet MS"/>
              </a:rPr>
              <a:t>Certification</a:t>
            </a:r>
            <a:endParaRPr sz="612" kern="0" dirty="0">
              <a:solidFill>
                <a:sysClr val="windowText" lastClr="000000"/>
              </a:solidFill>
              <a:latin typeface="Trebuchet MS"/>
              <a:cs typeface="Trebuchet MS"/>
            </a:endParaRPr>
          </a:p>
        </p:txBody>
      </p:sp>
      <p:sp>
        <p:nvSpPr>
          <p:cNvPr id="16" name="object 16"/>
          <p:cNvSpPr txBox="1"/>
          <p:nvPr/>
        </p:nvSpPr>
        <p:spPr>
          <a:xfrm>
            <a:off x="3355828" y="2350432"/>
            <a:ext cx="960034" cy="172251"/>
          </a:xfrm>
          <a:prstGeom prst="rect">
            <a:avLst/>
          </a:prstGeom>
          <a:solidFill>
            <a:srgbClr val="FFFFFF"/>
          </a:solidFill>
        </p:spPr>
        <p:txBody>
          <a:bodyPr vert="horz" wrap="square" lIns="0" tIns="77303" rIns="0" bIns="0" rtlCol="0">
            <a:spAutoFit/>
          </a:bodyPr>
          <a:lstStyle/>
          <a:p>
            <a:pPr marL="579993" defTabSz="621883">
              <a:spcBef>
                <a:spcPts val="608"/>
              </a:spcBef>
            </a:pPr>
            <a:r>
              <a:rPr sz="612" kern="0" spc="-20" dirty="0">
                <a:solidFill>
                  <a:srgbClr val="231F20"/>
                </a:solidFill>
                <a:latin typeface="Trebuchet MS"/>
                <a:cs typeface="Trebuchet MS"/>
              </a:rPr>
              <a:t>Évaluations</a:t>
            </a:r>
            <a:endParaRPr sz="612" kern="0" dirty="0">
              <a:solidFill>
                <a:sysClr val="windowText" lastClr="000000"/>
              </a:solidFill>
              <a:latin typeface="Trebuchet MS"/>
              <a:cs typeface="Trebuchet MS"/>
            </a:endParaRPr>
          </a:p>
        </p:txBody>
      </p:sp>
      <p:sp>
        <p:nvSpPr>
          <p:cNvPr id="17" name="object 17"/>
          <p:cNvSpPr txBox="1"/>
          <p:nvPr/>
        </p:nvSpPr>
        <p:spPr>
          <a:xfrm>
            <a:off x="3773967" y="2758445"/>
            <a:ext cx="960034" cy="172251"/>
          </a:xfrm>
          <a:prstGeom prst="rect">
            <a:avLst/>
          </a:prstGeom>
          <a:solidFill>
            <a:srgbClr val="FFFFFF"/>
          </a:solidFill>
        </p:spPr>
        <p:txBody>
          <a:bodyPr vert="horz" wrap="square" lIns="0" tIns="77303" rIns="0" bIns="0" rtlCol="0">
            <a:spAutoFit/>
          </a:bodyPr>
          <a:lstStyle/>
          <a:p>
            <a:pPr marL="619724" defTabSz="621883">
              <a:spcBef>
                <a:spcPts val="608"/>
              </a:spcBef>
            </a:pPr>
            <a:r>
              <a:rPr sz="612" kern="0" spc="-27" dirty="0">
                <a:solidFill>
                  <a:srgbClr val="231F20"/>
                </a:solidFill>
                <a:latin typeface="Trebuchet MS"/>
                <a:cs typeface="Trebuchet MS"/>
              </a:rPr>
              <a:t>Vue</a:t>
            </a:r>
            <a:r>
              <a:rPr sz="612" kern="0" spc="-41" dirty="0">
                <a:solidFill>
                  <a:srgbClr val="231F20"/>
                </a:solidFill>
                <a:latin typeface="Trebuchet MS"/>
                <a:cs typeface="Trebuchet MS"/>
              </a:rPr>
              <a:t> </a:t>
            </a:r>
            <a:r>
              <a:rPr sz="612" kern="0" spc="-20" dirty="0">
                <a:solidFill>
                  <a:srgbClr val="231F20"/>
                </a:solidFill>
                <a:latin typeface="Trebuchet MS"/>
                <a:cs typeface="Trebuchet MS"/>
              </a:rPr>
              <a:t>classe</a:t>
            </a:r>
            <a:endParaRPr sz="612" kern="0">
              <a:solidFill>
                <a:sysClr val="windowText" lastClr="000000"/>
              </a:solidFill>
              <a:latin typeface="Trebuchet MS"/>
              <a:cs typeface="Trebuchet MS"/>
            </a:endParaRPr>
          </a:p>
        </p:txBody>
      </p:sp>
      <p:sp>
        <p:nvSpPr>
          <p:cNvPr id="18" name="object 18"/>
          <p:cNvSpPr txBox="1"/>
          <p:nvPr/>
        </p:nvSpPr>
        <p:spPr>
          <a:xfrm>
            <a:off x="3568519" y="3193357"/>
            <a:ext cx="1201639" cy="232170"/>
          </a:xfrm>
          <a:prstGeom prst="rect">
            <a:avLst/>
          </a:prstGeom>
          <a:solidFill>
            <a:srgbClr val="FFFFFF"/>
          </a:solidFill>
        </p:spPr>
        <p:txBody>
          <a:bodyPr vert="horz" wrap="square" lIns="0" tIns="30662" rIns="0" bIns="0" rtlCol="0">
            <a:spAutoFit/>
          </a:bodyPr>
          <a:lstStyle/>
          <a:p>
            <a:pPr marL="48967" indent="244836" defTabSz="621883">
              <a:spcBef>
                <a:spcPts val="105"/>
              </a:spcBef>
            </a:pPr>
            <a:r>
              <a:rPr sz="612" kern="0" spc="-24" dirty="0">
                <a:solidFill>
                  <a:srgbClr val="231F20"/>
                </a:solidFill>
                <a:latin typeface="Trebuchet MS"/>
                <a:cs typeface="Trebuchet MS"/>
              </a:rPr>
              <a:t>Attestations </a:t>
            </a:r>
            <a:r>
              <a:rPr sz="612" kern="0" spc="-17" dirty="0">
                <a:solidFill>
                  <a:srgbClr val="231F20"/>
                </a:solidFill>
                <a:latin typeface="Trebuchet MS"/>
                <a:cs typeface="Trebuchet MS"/>
              </a:rPr>
              <a:t>des</a:t>
            </a:r>
            <a:r>
              <a:rPr lang="fr-FR" sz="612" kern="0" spc="-17" dirty="0">
                <a:solidFill>
                  <a:srgbClr val="231F20"/>
                </a:solidFill>
                <a:latin typeface="Trebuchet MS"/>
                <a:cs typeface="Trebuchet MS"/>
              </a:rPr>
              <a:t>     </a:t>
            </a:r>
          </a:p>
          <a:p>
            <a:pPr marL="48967" indent="244836" defTabSz="621883">
              <a:spcBef>
                <a:spcPts val="105"/>
              </a:spcBef>
            </a:pPr>
            <a:r>
              <a:rPr sz="612" kern="0" spc="-24" dirty="0">
                <a:solidFill>
                  <a:srgbClr val="231F20"/>
                </a:solidFill>
                <a:latin typeface="Trebuchet MS"/>
                <a:cs typeface="Trebuchet MS"/>
              </a:rPr>
              <a:t>compétences</a:t>
            </a:r>
            <a:r>
              <a:rPr sz="612" kern="0" spc="-17" dirty="0">
                <a:solidFill>
                  <a:srgbClr val="231F20"/>
                </a:solidFill>
                <a:latin typeface="Trebuchet MS"/>
                <a:cs typeface="Trebuchet MS"/>
              </a:rPr>
              <a:t> </a:t>
            </a:r>
            <a:r>
              <a:rPr sz="612" kern="0" spc="-14" dirty="0">
                <a:solidFill>
                  <a:srgbClr val="231F20"/>
                </a:solidFill>
                <a:latin typeface="Trebuchet MS"/>
                <a:cs typeface="Trebuchet MS"/>
              </a:rPr>
              <a:t>acquises</a:t>
            </a:r>
            <a:endParaRPr sz="612" kern="0" dirty="0">
              <a:solidFill>
                <a:sysClr val="windowText" lastClr="000000"/>
              </a:solidFill>
              <a:latin typeface="Trebuchet MS"/>
              <a:cs typeface="Trebuchet MS"/>
            </a:endParaRPr>
          </a:p>
        </p:txBody>
      </p:sp>
      <p:sp>
        <p:nvSpPr>
          <p:cNvPr id="20" name="object 20"/>
          <p:cNvSpPr txBox="1"/>
          <p:nvPr/>
        </p:nvSpPr>
        <p:spPr>
          <a:xfrm>
            <a:off x="6150823" y="3164513"/>
            <a:ext cx="1649289" cy="177469"/>
          </a:xfrm>
          <a:prstGeom prst="rect">
            <a:avLst/>
          </a:prstGeom>
          <a:solidFill>
            <a:srgbClr val="F1F1F1"/>
          </a:solidFill>
        </p:spPr>
        <p:txBody>
          <a:bodyPr vert="horz" wrap="square" lIns="0" tIns="72121" rIns="0" bIns="0" rtlCol="0">
            <a:spAutoFit/>
          </a:bodyPr>
          <a:lstStyle/>
          <a:p>
            <a:pPr defTabSz="621883">
              <a:spcBef>
                <a:spcPts val="568"/>
              </a:spcBef>
            </a:pPr>
            <a:r>
              <a:rPr sz="680" b="1" kern="0" dirty="0">
                <a:solidFill>
                  <a:srgbClr val="99AA4E"/>
                </a:solidFill>
                <a:latin typeface="Marianne"/>
                <a:cs typeface="Marianne"/>
              </a:rPr>
              <a:t>Archivage</a:t>
            </a:r>
            <a:r>
              <a:rPr sz="680" b="1" kern="0" spc="-7" dirty="0">
                <a:solidFill>
                  <a:srgbClr val="99AA4E"/>
                </a:solidFill>
                <a:latin typeface="Marianne"/>
                <a:cs typeface="Marianne"/>
              </a:rPr>
              <a:t> </a:t>
            </a:r>
            <a:r>
              <a:rPr sz="680" b="1" kern="0" dirty="0">
                <a:solidFill>
                  <a:srgbClr val="99AA4E"/>
                </a:solidFill>
                <a:latin typeface="Marianne"/>
                <a:cs typeface="Marianne"/>
              </a:rPr>
              <a:t>des</a:t>
            </a:r>
            <a:r>
              <a:rPr sz="680" b="1" kern="0" spc="-3" dirty="0">
                <a:solidFill>
                  <a:srgbClr val="99AA4E"/>
                </a:solidFill>
                <a:latin typeface="Marianne"/>
                <a:cs typeface="Marianne"/>
              </a:rPr>
              <a:t> </a:t>
            </a:r>
            <a:r>
              <a:rPr sz="680" b="1" kern="0" dirty="0">
                <a:solidFill>
                  <a:srgbClr val="99AA4E"/>
                </a:solidFill>
                <a:latin typeface="Marianne"/>
                <a:cs typeface="Marianne"/>
              </a:rPr>
              <a:t>bilans</a:t>
            </a:r>
            <a:r>
              <a:rPr sz="680" b="1" kern="0" spc="-7" dirty="0">
                <a:solidFill>
                  <a:srgbClr val="99AA4E"/>
                </a:solidFill>
                <a:latin typeface="Marianne"/>
                <a:cs typeface="Marianne"/>
              </a:rPr>
              <a:t> </a:t>
            </a:r>
            <a:r>
              <a:rPr sz="680" b="1" kern="0" dirty="0">
                <a:solidFill>
                  <a:srgbClr val="99AA4E"/>
                </a:solidFill>
                <a:latin typeface="Marianne"/>
                <a:cs typeface="Marianne"/>
              </a:rPr>
              <a:t>de</a:t>
            </a:r>
            <a:r>
              <a:rPr sz="680" b="1" kern="0" spc="-3" dirty="0">
                <a:solidFill>
                  <a:srgbClr val="99AA4E"/>
                </a:solidFill>
                <a:latin typeface="Marianne"/>
                <a:cs typeface="Marianne"/>
              </a:rPr>
              <a:t> </a:t>
            </a:r>
            <a:r>
              <a:rPr sz="680" b="1" kern="0" spc="-7" dirty="0">
                <a:solidFill>
                  <a:srgbClr val="99AA4E"/>
                </a:solidFill>
                <a:latin typeface="Marianne"/>
                <a:cs typeface="Marianne"/>
              </a:rPr>
              <a:t>compétences</a:t>
            </a:r>
            <a:endParaRPr sz="680" kern="0" dirty="0">
              <a:solidFill>
                <a:sysClr val="windowText" lastClr="000000"/>
              </a:solidFill>
              <a:latin typeface="Marianne"/>
              <a:cs typeface="Marianne"/>
            </a:endParaRPr>
          </a:p>
        </p:txBody>
      </p:sp>
      <p:sp>
        <p:nvSpPr>
          <p:cNvPr id="22" name="object 22"/>
          <p:cNvSpPr/>
          <p:nvPr/>
        </p:nvSpPr>
        <p:spPr>
          <a:xfrm>
            <a:off x="4933306" y="2801580"/>
            <a:ext cx="612383" cy="205135"/>
          </a:xfrm>
          <a:custGeom>
            <a:avLst/>
            <a:gdLst/>
            <a:ahLst/>
            <a:cxnLst/>
            <a:rect l="l" t="t" r="r" b="b"/>
            <a:pathLst>
              <a:path w="900429" h="301625">
                <a:moveTo>
                  <a:pt x="899833" y="0"/>
                </a:moveTo>
                <a:lnTo>
                  <a:pt x="0" y="0"/>
                </a:lnTo>
                <a:lnTo>
                  <a:pt x="0" y="301028"/>
                </a:lnTo>
                <a:lnTo>
                  <a:pt x="899833" y="301028"/>
                </a:lnTo>
                <a:lnTo>
                  <a:pt x="899833" y="0"/>
                </a:lnTo>
                <a:close/>
              </a:path>
            </a:pathLst>
          </a:custGeom>
          <a:solidFill>
            <a:srgbClr val="F1F1F1"/>
          </a:solidFill>
        </p:spPr>
        <p:txBody>
          <a:bodyPr wrap="square" lIns="0" tIns="0" rIns="0" bIns="0" rtlCol="0"/>
          <a:lstStyle/>
          <a:p>
            <a:pPr defTabSz="621883"/>
            <a:endParaRPr sz="1224" kern="0">
              <a:solidFill>
                <a:sysClr val="windowText" lastClr="000000"/>
              </a:solidFill>
            </a:endParaRPr>
          </a:p>
        </p:txBody>
      </p:sp>
      <p:sp>
        <p:nvSpPr>
          <p:cNvPr id="23" name="object 23"/>
          <p:cNvSpPr/>
          <p:nvPr/>
        </p:nvSpPr>
        <p:spPr>
          <a:xfrm>
            <a:off x="5122848" y="2911106"/>
            <a:ext cx="361038" cy="737567"/>
          </a:xfrm>
          <a:custGeom>
            <a:avLst/>
            <a:gdLst/>
            <a:ahLst/>
            <a:cxnLst/>
            <a:rect l="l" t="t" r="r" b="b"/>
            <a:pathLst>
              <a:path w="530859">
                <a:moveTo>
                  <a:pt x="0" y="0"/>
                </a:moveTo>
                <a:lnTo>
                  <a:pt x="530250" y="0"/>
                </a:lnTo>
              </a:path>
            </a:pathLst>
          </a:custGeom>
          <a:ln w="25400">
            <a:solidFill>
              <a:srgbClr val="333F54"/>
            </a:solidFill>
          </a:ln>
        </p:spPr>
        <p:txBody>
          <a:bodyPr wrap="square" lIns="0" tIns="0" rIns="0" bIns="0" rtlCol="0"/>
          <a:lstStyle/>
          <a:p>
            <a:pPr defTabSz="621883"/>
            <a:endParaRPr sz="1224" kern="0">
              <a:solidFill>
                <a:sysClr val="windowText" lastClr="000000"/>
              </a:solidFill>
            </a:endParaRPr>
          </a:p>
        </p:txBody>
      </p:sp>
      <p:sp>
        <p:nvSpPr>
          <p:cNvPr id="24" name="object 24"/>
          <p:cNvSpPr/>
          <p:nvPr/>
        </p:nvSpPr>
        <p:spPr>
          <a:xfrm>
            <a:off x="5122846" y="2870309"/>
            <a:ext cx="44049" cy="81622"/>
          </a:xfrm>
          <a:custGeom>
            <a:avLst/>
            <a:gdLst/>
            <a:ahLst/>
            <a:cxnLst/>
            <a:rect l="l" t="t" r="r" b="b"/>
            <a:pathLst>
              <a:path w="64770" h="120014">
                <a:moveTo>
                  <a:pt x="64528" y="119976"/>
                </a:moveTo>
                <a:lnTo>
                  <a:pt x="0" y="59982"/>
                </a:lnTo>
                <a:lnTo>
                  <a:pt x="64528" y="0"/>
                </a:lnTo>
              </a:path>
            </a:pathLst>
          </a:custGeom>
          <a:ln w="25400">
            <a:solidFill>
              <a:srgbClr val="333F54"/>
            </a:solidFill>
          </a:ln>
        </p:spPr>
        <p:txBody>
          <a:bodyPr wrap="square" lIns="0" tIns="0" rIns="0" bIns="0" rtlCol="0"/>
          <a:lstStyle/>
          <a:p>
            <a:pPr defTabSz="621883"/>
            <a:endParaRPr sz="1224" kern="0">
              <a:solidFill>
                <a:sysClr val="windowText" lastClr="000000"/>
              </a:solidFill>
            </a:endParaRPr>
          </a:p>
        </p:txBody>
      </p:sp>
      <p:sp>
        <p:nvSpPr>
          <p:cNvPr id="25" name="object 25"/>
          <p:cNvSpPr/>
          <p:nvPr/>
        </p:nvSpPr>
        <p:spPr>
          <a:xfrm>
            <a:off x="4918614" y="3183270"/>
            <a:ext cx="603746" cy="196498"/>
          </a:xfrm>
          <a:custGeom>
            <a:avLst/>
            <a:gdLst/>
            <a:ahLst/>
            <a:cxnLst/>
            <a:rect l="l" t="t" r="r" b="b"/>
            <a:pathLst>
              <a:path w="887729" h="288925">
                <a:moveTo>
                  <a:pt x="887133" y="0"/>
                </a:moveTo>
                <a:lnTo>
                  <a:pt x="0" y="0"/>
                </a:lnTo>
                <a:lnTo>
                  <a:pt x="0" y="288328"/>
                </a:lnTo>
                <a:lnTo>
                  <a:pt x="887133" y="288328"/>
                </a:lnTo>
                <a:lnTo>
                  <a:pt x="887133" y="0"/>
                </a:lnTo>
                <a:close/>
              </a:path>
            </a:pathLst>
          </a:custGeom>
          <a:solidFill>
            <a:srgbClr val="F1F1F1"/>
          </a:solidFill>
        </p:spPr>
        <p:txBody>
          <a:bodyPr wrap="square" lIns="0" tIns="0" rIns="0" bIns="0" rtlCol="0"/>
          <a:lstStyle/>
          <a:p>
            <a:pPr defTabSz="621883"/>
            <a:endParaRPr sz="1224" kern="0">
              <a:solidFill>
                <a:sysClr val="windowText" lastClr="000000"/>
              </a:solidFill>
            </a:endParaRPr>
          </a:p>
        </p:txBody>
      </p:sp>
      <p:sp>
        <p:nvSpPr>
          <p:cNvPr id="28" name="object 28"/>
          <p:cNvSpPr txBox="1"/>
          <p:nvPr/>
        </p:nvSpPr>
        <p:spPr>
          <a:xfrm>
            <a:off x="5233805" y="2361449"/>
            <a:ext cx="944055" cy="219346"/>
          </a:xfrm>
          <a:prstGeom prst="rect">
            <a:avLst/>
          </a:prstGeom>
          <a:solidFill>
            <a:srgbClr val="FFFFFF"/>
          </a:solidFill>
        </p:spPr>
        <p:txBody>
          <a:bodyPr vert="horz" wrap="square" lIns="0" tIns="30662" rIns="0" bIns="0" rtlCol="0">
            <a:spAutoFit/>
          </a:bodyPr>
          <a:lstStyle/>
          <a:p>
            <a:pPr algn="r" defTabSz="621883">
              <a:spcBef>
                <a:spcPts val="241"/>
              </a:spcBef>
            </a:pPr>
            <a:r>
              <a:rPr sz="612" kern="0" spc="-24" dirty="0">
                <a:solidFill>
                  <a:srgbClr val="231F20"/>
                </a:solidFill>
                <a:latin typeface="Trebuchet MS"/>
                <a:cs typeface="Trebuchet MS"/>
              </a:rPr>
              <a:t>Périodes</a:t>
            </a:r>
            <a:r>
              <a:rPr sz="612" kern="0" spc="-41" dirty="0">
                <a:solidFill>
                  <a:srgbClr val="231F20"/>
                </a:solidFill>
                <a:latin typeface="Trebuchet MS"/>
                <a:cs typeface="Trebuchet MS"/>
              </a:rPr>
              <a:t> </a:t>
            </a:r>
            <a:r>
              <a:rPr sz="612" kern="0" spc="-17" dirty="0">
                <a:solidFill>
                  <a:srgbClr val="231F20"/>
                </a:solidFill>
                <a:latin typeface="Trebuchet MS"/>
                <a:cs typeface="Trebuchet MS"/>
              </a:rPr>
              <a:t>de</a:t>
            </a:r>
            <a:r>
              <a:rPr sz="612" kern="0" spc="-37" dirty="0">
                <a:solidFill>
                  <a:srgbClr val="231F20"/>
                </a:solidFill>
                <a:latin typeface="Trebuchet MS"/>
                <a:cs typeface="Trebuchet MS"/>
              </a:rPr>
              <a:t> </a:t>
            </a:r>
            <a:r>
              <a:rPr sz="612" kern="0" spc="-7" dirty="0">
                <a:solidFill>
                  <a:srgbClr val="231F20"/>
                </a:solidFill>
                <a:latin typeface="Trebuchet MS"/>
                <a:cs typeface="Trebuchet MS"/>
              </a:rPr>
              <a:t>formation</a:t>
            </a:r>
            <a:endParaRPr sz="612" kern="0">
              <a:solidFill>
                <a:sysClr val="windowText" lastClr="000000"/>
              </a:solidFill>
              <a:latin typeface="Trebuchet MS"/>
              <a:cs typeface="Trebuchet MS"/>
            </a:endParaRPr>
          </a:p>
          <a:p>
            <a:pPr algn="r" defTabSz="621883"/>
            <a:r>
              <a:rPr sz="612" kern="0" spc="-17" dirty="0">
                <a:solidFill>
                  <a:srgbClr val="231F20"/>
                </a:solidFill>
                <a:latin typeface="Trebuchet MS"/>
                <a:cs typeface="Trebuchet MS"/>
              </a:rPr>
              <a:t>en</a:t>
            </a:r>
            <a:r>
              <a:rPr sz="612" kern="0" spc="-51" dirty="0">
                <a:solidFill>
                  <a:srgbClr val="231F20"/>
                </a:solidFill>
                <a:latin typeface="Trebuchet MS"/>
                <a:cs typeface="Trebuchet MS"/>
              </a:rPr>
              <a:t> </a:t>
            </a:r>
            <a:r>
              <a:rPr sz="612" kern="0" spc="-7" dirty="0">
                <a:solidFill>
                  <a:srgbClr val="231F20"/>
                </a:solidFill>
                <a:latin typeface="Trebuchet MS"/>
                <a:cs typeface="Trebuchet MS"/>
              </a:rPr>
              <a:t>entreprise</a:t>
            </a:r>
            <a:endParaRPr sz="612" kern="0">
              <a:solidFill>
                <a:sysClr val="windowText" lastClr="000000"/>
              </a:solidFill>
              <a:latin typeface="Trebuchet MS"/>
              <a:cs typeface="Trebuchet MS"/>
            </a:endParaRPr>
          </a:p>
        </p:txBody>
      </p:sp>
      <p:sp>
        <p:nvSpPr>
          <p:cNvPr id="29" name="object 29"/>
          <p:cNvSpPr txBox="1"/>
          <p:nvPr/>
        </p:nvSpPr>
        <p:spPr>
          <a:xfrm>
            <a:off x="6711393" y="2361449"/>
            <a:ext cx="944055" cy="219346"/>
          </a:xfrm>
          <a:prstGeom prst="rect">
            <a:avLst/>
          </a:prstGeom>
          <a:solidFill>
            <a:srgbClr val="FFFFFF"/>
          </a:solidFill>
        </p:spPr>
        <p:txBody>
          <a:bodyPr vert="horz" wrap="square" lIns="0" tIns="30662" rIns="0" bIns="0" rtlCol="0">
            <a:spAutoFit/>
          </a:bodyPr>
          <a:lstStyle/>
          <a:p>
            <a:pPr algn="r" defTabSz="621883">
              <a:spcBef>
                <a:spcPts val="241"/>
              </a:spcBef>
            </a:pPr>
            <a:r>
              <a:rPr sz="612" kern="0" spc="-27" dirty="0">
                <a:solidFill>
                  <a:srgbClr val="231F20"/>
                </a:solidFill>
                <a:latin typeface="Trebuchet MS"/>
                <a:cs typeface="Trebuchet MS"/>
              </a:rPr>
              <a:t>Portfolios</a:t>
            </a:r>
            <a:r>
              <a:rPr sz="612" kern="0" spc="-24" dirty="0">
                <a:solidFill>
                  <a:srgbClr val="231F20"/>
                </a:solidFill>
                <a:latin typeface="Trebuchet MS"/>
                <a:cs typeface="Trebuchet MS"/>
              </a:rPr>
              <a:t> </a:t>
            </a:r>
            <a:r>
              <a:rPr sz="612" kern="0" spc="-17" dirty="0">
                <a:solidFill>
                  <a:srgbClr val="231F20"/>
                </a:solidFill>
                <a:latin typeface="Trebuchet MS"/>
                <a:cs typeface="Trebuchet MS"/>
              </a:rPr>
              <a:t>des</a:t>
            </a:r>
            <a:r>
              <a:rPr sz="612" kern="0" spc="-24" dirty="0">
                <a:solidFill>
                  <a:srgbClr val="231F20"/>
                </a:solidFill>
                <a:latin typeface="Trebuchet MS"/>
                <a:cs typeface="Trebuchet MS"/>
              </a:rPr>
              <a:t> </a:t>
            </a:r>
            <a:r>
              <a:rPr sz="612" kern="0" spc="-7" dirty="0">
                <a:solidFill>
                  <a:srgbClr val="231F20"/>
                </a:solidFill>
                <a:latin typeface="Trebuchet MS"/>
                <a:cs typeface="Trebuchet MS"/>
              </a:rPr>
              <a:t>activités</a:t>
            </a:r>
            <a:endParaRPr sz="612" kern="0">
              <a:solidFill>
                <a:sysClr val="windowText" lastClr="000000"/>
              </a:solidFill>
              <a:latin typeface="Trebuchet MS"/>
              <a:cs typeface="Trebuchet MS"/>
            </a:endParaRPr>
          </a:p>
          <a:p>
            <a:pPr algn="r" defTabSz="621883"/>
            <a:r>
              <a:rPr sz="612" kern="0" spc="-17" dirty="0">
                <a:solidFill>
                  <a:srgbClr val="231F20"/>
                </a:solidFill>
                <a:latin typeface="Trebuchet MS"/>
                <a:cs typeface="Trebuchet MS"/>
              </a:rPr>
              <a:t>en</a:t>
            </a:r>
            <a:r>
              <a:rPr sz="612" kern="0" spc="-51" dirty="0">
                <a:solidFill>
                  <a:srgbClr val="231F20"/>
                </a:solidFill>
                <a:latin typeface="Trebuchet MS"/>
                <a:cs typeface="Trebuchet MS"/>
              </a:rPr>
              <a:t> </a:t>
            </a:r>
            <a:r>
              <a:rPr sz="612" kern="0" spc="-7" dirty="0">
                <a:solidFill>
                  <a:srgbClr val="231F20"/>
                </a:solidFill>
                <a:latin typeface="Trebuchet MS"/>
                <a:cs typeface="Trebuchet MS"/>
              </a:rPr>
              <a:t>entreprise</a:t>
            </a:r>
            <a:endParaRPr sz="612" kern="0">
              <a:solidFill>
                <a:sysClr val="windowText" lastClr="000000"/>
              </a:solidFill>
              <a:latin typeface="Trebuchet MS"/>
              <a:cs typeface="Trebuchet MS"/>
            </a:endParaRPr>
          </a:p>
        </p:txBody>
      </p:sp>
      <p:grpSp>
        <p:nvGrpSpPr>
          <p:cNvPr id="30" name="object 30"/>
          <p:cNvGrpSpPr/>
          <p:nvPr/>
        </p:nvGrpSpPr>
        <p:grpSpPr>
          <a:xfrm>
            <a:off x="2019106" y="2333871"/>
            <a:ext cx="4678382" cy="1532685"/>
            <a:chOff x="1593000" y="3431654"/>
            <a:chExt cx="6878955" cy="2253615"/>
          </a:xfrm>
        </p:grpSpPr>
        <p:sp>
          <p:nvSpPr>
            <p:cNvPr id="31" name="object 31"/>
            <p:cNvSpPr/>
            <p:nvPr/>
          </p:nvSpPr>
          <p:spPr>
            <a:xfrm>
              <a:off x="1601999" y="3438005"/>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1C9EA8"/>
            </a:solidFill>
          </p:spPr>
          <p:txBody>
            <a:bodyPr wrap="square" lIns="0" tIns="0" rIns="0" bIns="0" rtlCol="0"/>
            <a:lstStyle/>
            <a:p>
              <a:pPr defTabSz="621883"/>
              <a:endParaRPr sz="1224" kern="0">
                <a:solidFill>
                  <a:sysClr val="windowText" lastClr="000000"/>
                </a:solidFill>
              </a:endParaRPr>
            </a:p>
          </p:txBody>
        </p:sp>
        <p:pic>
          <p:nvPicPr>
            <p:cNvPr id="32" name="object 32"/>
            <p:cNvPicPr/>
            <p:nvPr/>
          </p:nvPicPr>
          <p:blipFill>
            <a:blip r:embed="rId5" cstate="print"/>
            <a:stretch>
              <a:fillRect/>
            </a:stretch>
          </p:blipFill>
          <p:spPr>
            <a:xfrm>
              <a:off x="1680306" y="3546742"/>
              <a:ext cx="77719" cy="180041"/>
            </a:xfrm>
            <a:prstGeom prst="rect">
              <a:avLst/>
            </a:prstGeom>
          </p:spPr>
        </p:pic>
        <p:pic>
          <p:nvPicPr>
            <p:cNvPr id="33" name="object 33"/>
            <p:cNvPicPr/>
            <p:nvPr/>
          </p:nvPicPr>
          <p:blipFill>
            <a:blip r:embed="rId6" cstate="print"/>
            <a:stretch>
              <a:fillRect/>
            </a:stretch>
          </p:blipFill>
          <p:spPr>
            <a:xfrm>
              <a:off x="1793509" y="3546199"/>
              <a:ext cx="149936" cy="181140"/>
            </a:xfrm>
            <a:prstGeom prst="rect">
              <a:avLst/>
            </a:prstGeom>
          </p:spPr>
        </p:pic>
        <p:sp>
          <p:nvSpPr>
            <p:cNvPr id="34" name="object 34"/>
            <p:cNvSpPr/>
            <p:nvPr/>
          </p:nvSpPr>
          <p:spPr>
            <a:xfrm>
              <a:off x="1601999" y="4054505"/>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pic>
          <p:nvPicPr>
            <p:cNvPr id="35" name="object 35"/>
            <p:cNvPicPr/>
            <p:nvPr/>
          </p:nvPicPr>
          <p:blipFill>
            <a:blip r:embed="rId7" cstate="print"/>
            <a:stretch>
              <a:fillRect/>
            </a:stretch>
          </p:blipFill>
          <p:spPr>
            <a:xfrm>
              <a:off x="1686419" y="4166167"/>
              <a:ext cx="236029" cy="176898"/>
            </a:xfrm>
            <a:prstGeom prst="rect">
              <a:avLst/>
            </a:prstGeom>
          </p:spPr>
        </p:pic>
        <p:sp>
          <p:nvSpPr>
            <p:cNvPr id="36" name="object 36"/>
            <p:cNvSpPr/>
            <p:nvPr/>
          </p:nvSpPr>
          <p:spPr>
            <a:xfrm>
              <a:off x="1593000" y="4653005"/>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93AA3D"/>
            </a:solidFill>
          </p:spPr>
          <p:txBody>
            <a:bodyPr wrap="square" lIns="0" tIns="0" rIns="0" bIns="0" rtlCol="0"/>
            <a:lstStyle/>
            <a:p>
              <a:pPr defTabSz="621883"/>
              <a:endParaRPr sz="1224" kern="0">
                <a:solidFill>
                  <a:sysClr val="windowText" lastClr="000000"/>
                </a:solidFill>
              </a:endParaRPr>
            </a:p>
          </p:txBody>
        </p:sp>
        <p:sp>
          <p:nvSpPr>
            <p:cNvPr id="37" name="object 37"/>
            <p:cNvSpPr/>
            <p:nvPr/>
          </p:nvSpPr>
          <p:spPr>
            <a:xfrm>
              <a:off x="1697026" y="4773665"/>
              <a:ext cx="182880" cy="162560"/>
            </a:xfrm>
            <a:custGeom>
              <a:avLst/>
              <a:gdLst/>
              <a:ahLst/>
              <a:cxnLst/>
              <a:rect l="l" t="t" r="r" b="b"/>
              <a:pathLst>
                <a:path w="182880" h="162560">
                  <a:moveTo>
                    <a:pt x="73774" y="20853"/>
                  </a:moveTo>
                  <a:lnTo>
                    <a:pt x="182625" y="20853"/>
                  </a:lnTo>
                </a:path>
                <a:path w="182880" h="162560">
                  <a:moveTo>
                    <a:pt x="73774" y="86169"/>
                  </a:moveTo>
                  <a:lnTo>
                    <a:pt x="182625" y="86169"/>
                  </a:lnTo>
                </a:path>
                <a:path w="182880" h="162560">
                  <a:moveTo>
                    <a:pt x="73774" y="151485"/>
                  </a:moveTo>
                  <a:lnTo>
                    <a:pt x="182625" y="151485"/>
                  </a:lnTo>
                </a:path>
                <a:path w="182880" h="162560">
                  <a:moveTo>
                    <a:pt x="4825" y="129705"/>
                  </a:moveTo>
                  <a:lnTo>
                    <a:pt x="37490" y="162369"/>
                  </a:lnTo>
                </a:path>
                <a:path w="182880" h="162560">
                  <a:moveTo>
                    <a:pt x="4825" y="162369"/>
                  </a:moveTo>
                  <a:lnTo>
                    <a:pt x="37490" y="129705"/>
                  </a:lnTo>
                </a:path>
                <a:path w="182880" h="162560">
                  <a:moveTo>
                    <a:pt x="48996" y="0"/>
                  </a:moveTo>
                  <a:lnTo>
                    <a:pt x="21780" y="38099"/>
                  </a:lnTo>
                  <a:lnTo>
                    <a:pt x="0" y="16332"/>
                  </a:lnTo>
                </a:path>
                <a:path w="182880" h="162560">
                  <a:moveTo>
                    <a:pt x="48996" y="58064"/>
                  </a:moveTo>
                  <a:lnTo>
                    <a:pt x="21780" y="96164"/>
                  </a:lnTo>
                  <a:lnTo>
                    <a:pt x="0" y="74396"/>
                  </a:lnTo>
                </a:path>
              </a:pathLst>
            </a:custGeom>
            <a:ln w="9525">
              <a:solidFill>
                <a:srgbClr val="FFFFFF"/>
              </a:solidFill>
            </a:ln>
          </p:spPr>
          <p:txBody>
            <a:bodyPr wrap="square" lIns="0" tIns="0" rIns="0" bIns="0" rtlCol="0"/>
            <a:lstStyle/>
            <a:p>
              <a:pPr defTabSz="621883"/>
              <a:endParaRPr sz="1224" kern="0">
                <a:solidFill>
                  <a:sysClr val="windowText" lastClr="000000"/>
                </a:solidFill>
              </a:endParaRPr>
            </a:p>
          </p:txBody>
        </p:sp>
        <p:sp>
          <p:nvSpPr>
            <p:cNvPr id="38" name="object 38"/>
            <p:cNvSpPr/>
            <p:nvPr/>
          </p:nvSpPr>
          <p:spPr>
            <a:xfrm>
              <a:off x="1593000" y="5278504"/>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E52D51"/>
            </a:solidFill>
          </p:spPr>
          <p:txBody>
            <a:bodyPr wrap="square" lIns="0" tIns="0" rIns="0" bIns="0" rtlCol="0"/>
            <a:lstStyle/>
            <a:p>
              <a:pPr defTabSz="621883"/>
              <a:endParaRPr sz="1224" kern="0">
                <a:solidFill>
                  <a:sysClr val="windowText" lastClr="000000"/>
                </a:solidFill>
              </a:endParaRPr>
            </a:p>
          </p:txBody>
        </p:sp>
        <p:pic>
          <p:nvPicPr>
            <p:cNvPr id="39" name="object 39"/>
            <p:cNvPicPr/>
            <p:nvPr/>
          </p:nvPicPr>
          <p:blipFill>
            <a:blip r:embed="rId8" cstate="print"/>
            <a:stretch>
              <a:fillRect/>
            </a:stretch>
          </p:blipFill>
          <p:spPr>
            <a:xfrm>
              <a:off x="1709254" y="5364901"/>
              <a:ext cx="203377" cy="238467"/>
            </a:xfrm>
            <a:prstGeom prst="rect">
              <a:avLst/>
            </a:prstGeom>
          </p:spPr>
        </p:pic>
        <p:sp>
          <p:nvSpPr>
            <p:cNvPr id="40" name="object 40"/>
            <p:cNvSpPr/>
            <p:nvPr/>
          </p:nvSpPr>
          <p:spPr>
            <a:xfrm>
              <a:off x="3724600" y="3447006"/>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1C9EA8"/>
            </a:solidFill>
          </p:spPr>
          <p:txBody>
            <a:bodyPr wrap="square" lIns="0" tIns="0" rIns="0" bIns="0" rtlCol="0"/>
            <a:lstStyle/>
            <a:p>
              <a:pPr defTabSz="621883"/>
              <a:endParaRPr sz="1224" kern="0">
                <a:solidFill>
                  <a:sysClr val="windowText" lastClr="000000"/>
                </a:solidFill>
              </a:endParaRPr>
            </a:p>
          </p:txBody>
        </p:sp>
        <p:pic>
          <p:nvPicPr>
            <p:cNvPr id="41" name="object 41"/>
            <p:cNvPicPr/>
            <p:nvPr/>
          </p:nvPicPr>
          <p:blipFill>
            <a:blip r:embed="rId9" cstate="print"/>
            <a:stretch>
              <a:fillRect/>
            </a:stretch>
          </p:blipFill>
          <p:spPr>
            <a:xfrm>
              <a:off x="3840855" y="3533405"/>
              <a:ext cx="223415" cy="223418"/>
            </a:xfrm>
            <a:prstGeom prst="rect">
              <a:avLst/>
            </a:prstGeom>
          </p:spPr>
        </p:pic>
        <p:sp>
          <p:nvSpPr>
            <p:cNvPr id="42" name="object 42"/>
            <p:cNvSpPr/>
            <p:nvPr/>
          </p:nvSpPr>
          <p:spPr>
            <a:xfrm>
              <a:off x="3724600" y="4036505"/>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pic>
          <p:nvPicPr>
            <p:cNvPr id="43" name="object 43"/>
            <p:cNvPicPr/>
            <p:nvPr/>
          </p:nvPicPr>
          <p:blipFill>
            <a:blip r:embed="rId10" cstate="print"/>
            <a:stretch>
              <a:fillRect/>
            </a:stretch>
          </p:blipFill>
          <p:spPr>
            <a:xfrm>
              <a:off x="3792167" y="4136327"/>
              <a:ext cx="270332" cy="207505"/>
            </a:xfrm>
            <a:prstGeom prst="rect">
              <a:avLst/>
            </a:prstGeom>
          </p:spPr>
        </p:pic>
        <p:sp>
          <p:nvSpPr>
            <p:cNvPr id="44" name="object 44"/>
            <p:cNvSpPr/>
            <p:nvPr/>
          </p:nvSpPr>
          <p:spPr>
            <a:xfrm>
              <a:off x="3735000" y="4662005"/>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199"/>
                  </a:lnTo>
                  <a:lnTo>
                    <a:pt x="5366" y="249793"/>
                  </a:lnTo>
                  <a:lnTo>
                    <a:pt x="20652" y="292564"/>
                  </a:lnTo>
                  <a:lnTo>
                    <a:pt x="44638" y="330293"/>
                  </a:lnTo>
                  <a:lnTo>
                    <a:pt x="76106" y="361761"/>
                  </a:lnTo>
                  <a:lnTo>
                    <a:pt x="113835" y="385747"/>
                  </a:lnTo>
                  <a:lnTo>
                    <a:pt x="156606" y="401033"/>
                  </a:lnTo>
                  <a:lnTo>
                    <a:pt x="203200" y="406399"/>
                  </a:lnTo>
                  <a:lnTo>
                    <a:pt x="249793" y="401033"/>
                  </a:lnTo>
                  <a:lnTo>
                    <a:pt x="292564" y="385747"/>
                  </a:lnTo>
                  <a:lnTo>
                    <a:pt x="330293" y="361761"/>
                  </a:lnTo>
                  <a:lnTo>
                    <a:pt x="361761" y="330293"/>
                  </a:lnTo>
                  <a:lnTo>
                    <a:pt x="385747" y="292564"/>
                  </a:lnTo>
                  <a:lnTo>
                    <a:pt x="401033" y="249793"/>
                  </a:lnTo>
                  <a:lnTo>
                    <a:pt x="406400" y="203199"/>
                  </a:lnTo>
                  <a:lnTo>
                    <a:pt x="401033" y="156606"/>
                  </a:lnTo>
                  <a:lnTo>
                    <a:pt x="385747" y="113835"/>
                  </a:lnTo>
                  <a:lnTo>
                    <a:pt x="361761" y="76106"/>
                  </a:lnTo>
                  <a:lnTo>
                    <a:pt x="330293" y="44638"/>
                  </a:lnTo>
                  <a:lnTo>
                    <a:pt x="292564" y="20652"/>
                  </a:lnTo>
                  <a:lnTo>
                    <a:pt x="249793" y="5366"/>
                  </a:lnTo>
                  <a:lnTo>
                    <a:pt x="203200" y="0"/>
                  </a:lnTo>
                  <a:close/>
                </a:path>
              </a:pathLst>
            </a:custGeom>
            <a:solidFill>
              <a:srgbClr val="93AA3D"/>
            </a:solidFill>
          </p:spPr>
          <p:txBody>
            <a:bodyPr wrap="square" lIns="0" tIns="0" rIns="0" bIns="0" rtlCol="0"/>
            <a:lstStyle/>
            <a:p>
              <a:pPr defTabSz="621883"/>
              <a:endParaRPr sz="1224" kern="0">
                <a:solidFill>
                  <a:sysClr val="windowText" lastClr="000000"/>
                </a:solidFill>
              </a:endParaRPr>
            </a:p>
          </p:txBody>
        </p:sp>
        <p:pic>
          <p:nvPicPr>
            <p:cNvPr id="45" name="object 45"/>
            <p:cNvPicPr/>
            <p:nvPr/>
          </p:nvPicPr>
          <p:blipFill>
            <a:blip r:embed="rId11" cstate="print"/>
            <a:stretch>
              <a:fillRect/>
            </a:stretch>
          </p:blipFill>
          <p:spPr>
            <a:xfrm>
              <a:off x="3842970" y="4737073"/>
              <a:ext cx="199186" cy="256857"/>
            </a:xfrm>
            <a:prstGeom prst="rect">
              <a:avLst/>
            </a:prstGeom>
          </p:spPr>
        </p:pic>
        <p:sp>
          <p:nvSpPr>
            <p:cNvPr id="46" name="object 46"/>
            <p:cNvSpPr/>
            <p:nvPr/>
          </p:nvSpPr>
          <p:spPr>
            <a:xfrm>
              <a:off x="5870651" y="3431654"/>
              <a:ext cx="406400" cy="454659"/>
            </a:xfrm>
            <a:custGeom>
              <a:avLst/>
              <a:gdLst/>
              <a:ahLst/>
              <a:cxnLst/>
              <a:rect l="l" t="t" r="r" b="b"/>
              <a:pathLst>
                <a:path w="406400" h="454660">
                  <a:moveTo>
                    <a:pt x="406400" y="0"/>
                  </a:moveTo>
                  <a:lnTo>
                    <a:pt x="0" y="0"/>
                  </a:lnTo>
                  <a:lnTo>
                    <a:pt x="0" y="454660"/>
                  </a:lnTo>
                  <a:lnTo>
                    <a:pt x="406400" y="454660"/>
                  </a:lnTo>
                  <a:lnTo>
                    <a:pt x="406400"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47" name="object 47"/>
            <p:cNvSpPr/>
            <p:nvPr/>
          </p:nvSpPr>
          <p:spPr>
            <a:xfrm>
              <a:off x="5894999" y="3456005"/>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pic>
          <p:nvPicPr>
            <p:cNvPr id="48" name="object 48"/>
            <p:cNvPicPr/>
            <p:nvPr/>
          </p:nvPicPr>
          <p:blipFill>
            <a:blip r:embed="rId12" cstate="print"/>
            <a:stretch>
              <a:fillRect/>
            </a:stretch>
          </p:blipFill>
          <p:spPr>
            <a:xfrm>
              <a:off x="5986425" y="3546726"/>
              <a:ext cx="223418" cy="218655"/>
            </a:xfrm>
            <a:prstGeom prst="rect">
              <a:avLst/>
            </a:prstGeom>
          </p:spPr>
        </p:pic>
        <p:sp>
          <p:nvSpPr>
            <p:cNvPr id="49" name="object 49"/>
            <p:cNvSpPr/>
            <p:nvPr/>
          </p:nvSpPr>
          <p:spPr>
            <a:xfrm>
              <a:off x="8007349" y="3438004"/>
              <a:ext cx="393700" cy="393700"/>
            </a:xfrm>
            <a:custGeom>
              <a:avLst/>
              <a:gdLst/>
              <a:ahLst/>
              <a:cxnLst/>
              <a:rect l="l" t="t" r="r" b="b"/>
              <a:pathLst>
                <a:path w="393700" h="393700">
                  <a:moveTo>
                    <a:pt x="393700" y="0"/>
                  </a:moveTo>
                  <a:lnTo>
                    <a:pt x="0" y="0"/>
                  </a:lnTo>
                  <a:lnTo>
                    <a:pt x="0" y="393700"/>
                  </a:lnTo>
                  <a:lnTo>
                    <a:pt x="393700" y="393700"/>
                  </a:lnTo>
                  <a:lnTo>
                    <a:pt x="393700"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50" name="object 50"/>
            <p:cNvSpPr/>
            <p:nvPr/>
          </p:nvSpPr>
          <p:spPr>
            <a:xfrm>
              <a:off x="8065400" y="3456005"/>
              <a:ext cx="406400" cy="406400"/>
            </a:xfrm>
            <a:custGeom>
              <a:avLst/>
              <a:gdLst/>
              <a:ahLst/>
              <a:cxnLst/>
              <a:rect l="l" t="t" r="r" b="b"/>
              <a:pathLst>
                <a:path w="406400" h="406400">
                  <a:moveTo>
                    <a:pt x="203200" y="0"/>
                  </a:moveTo>
                  <a:lnTo>
                    <a:pt x="156606" y="5366"/>
                  </a:lnTo>
                  <a:lnTo>
                    <a:pt x="113835" y="20652"/>
                  </a:lnTo>
                  <a:lnTo>
                    <a:pt x="76106" y="44638"/>
                  </a:lnTo>
                  <a:lnTo>
                    <a:pt x="44638" y="76106"/>
                  </a:lnTo>
                  <a:lnTo>
                    <a:pt x="20652" y="113835"/>
                  </a:lnTo>
                  <a:lnTo>
                    <a:pt x="5366" y="156606"/>
                  </a:lnTo>
                  <a:lnTo>
                    <a:pt x="0" y="203200"/>
                  </a:lnTo>
                  <a:lnTo>
                    <a:pt x="5366" y="249793"/>
                  </a:lnTo>
                  <a:lnTo>
                    <a:pt x="20652" y="292564"/>
                  </a:lnTo>
                  <a:lnTo>
                    <a:pt x="44638" y="330293"/>
                  </a:lnTo>
                  <a:lnTo>
                    <a:pt x="76106" y="361761"/>
                  </a:lnTo>
                  <a:lnTo>
                    <a:pt x="113835" y="385747"/>
                  </a:lnTo>
                  <a:lnTo>
                    <a:pt x="156606" y="401033"/>
                  </a:lnTo>
                  <a:lnTo>
                    <a:pt x="203200" y="406400"/>
                  </a:lnTo>
                  <a:lnTo>
                    <a:pt x="249793" y="401033"/>
                  </a:lnTo>
                  <a:lnTo>
                    <a:pt x="292564" y="385747"/>
                  </a:lnTo>
                  <a:lnTo>
                    <a:pt x="330293" y="361761"/>
                  </a:lnTo>
                  <a:lnTo>
                    <a:pt x="361761" y="330293"/>
                  </a:lnTo>
                  <a:lnTo>
                    <a:pt x="385747" y="292564"/>
                  </a:lnTo>
                  <a:lnTo>
                    <a:pt x="401033" y="249793"/>
                  </a:lnTo>
                  <a:lnTo>
                    <a:pt x="406400" y="203200"/>
                  </a:lnTo>
                  <a:lnTo>
                    <a:pt x="401033" y="156606"/>
                  </a:lnTo>
                  <a:lnTo>
                    <a:pt x="385747" y="113835"/>
                  </a:lnTo>
                  <a:lnTo>
                    <a:pt x="361761" y="76106"/>
                  </a:lnTo>
                  <a:lnTo>
                    <a:pt x="330293" y="44638"/>
                  </a:lnTo>
                  <a:lnTo>
                    <a:pt x="292564" y="20652"/>
                  </a:lnTo>
                  <a:lnTo>
                    <a:pt x="249793" y="5366"/>
                  </a:lnTo>
                  <a:lnTo>
                    <a:pt x="203200"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pic>
          <p:nvPicPr>
            <p:cNvPr id="51" name="object 51"/>
            <p:cNvPicPr/>
            <p:nvPr/>
          </p:nvPicPr>
          <p:blipFill>
            <a:blip r:embed="rId13" cstate="print"/>
            <a:stretch>
              <a:fillRect/>
            </a:stretch>
          </p:blipFill>
          <p:spPr>
            <a:xfrm>
              <a:off x="8155747" y="3550308"/>
              <a:ext cx="224154" cy="223367"/>
            </a:xfrm>
            <a:prstGeom prst="rect">
              <a:avLst/>
            </a:prstGeom>
          </p:spPr>
        </p:pic>
      </p:grpSp>
      <p:sp>
        <p:nvSpPr>
          <p:cNvPr id="52" name="object 52"/>
          <p:cNvSpPr txBox="1">
            <a:spLocks noGrp="1"/>
          </p:cNvSpPr>
          <p:nvPr>
            <p:ph type="dt" sz="half" idx="6"/>
          </p:nvPr>
        </p:nvSpPr>
        <p:spPr>
          <a:xfrm>
            <a:off x="478070" y="4832710"/>
            <a:ext cx="485129"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32150" defTabSz="621883"/>
            <a:r>
              <a:rPr lang="fr-FR" b="0" kern="0" spc="-7" dirty="0">
                <a:solidFill>
                  <a:srgbClr val="231F20"/>
                </a:solidFill>
                <a:latin typeface="Marianne Light"/>
                <a:cs typeface="Marianne Light"/>
              </a:rPr>
              <a:t>BTS MS</a:t>
            </a:r>
            <a:endParaRPr b="0" kern="0" spc="-7" dirty="0">
              <a:solidFill>
                <a:srgbClr val="231F20"/>
              </a:solidFill>
              <a:latin typeface="Marianne Light"/>
              <a:cs typeface="Marianne Light"/>
            </a:endParaRPr>
          </a:p>
        </p:txBody>
      </p:sp>
      <p:sp>
        <p:nvSpPr>
          <p:cNvPr id="53" name="object 53"/>
          <p:cNvSpPr txBox="1">
            <a:spLocks noGrp="1"/>
          </p:cNvSpPr>
          <p:nvPr>
            <p:ph type="ftr" sz="quarter" idx="5"/>
          </p:nvPr>
        </p:nvSpPr>
        <p:spPr>
          <a:xfrm>
            <a:off x="1148192" y="4885031"/>
            <a:ext cx="544580" cy="110313"/>
          </a:xfrm>
          <a:prstGeom prst="rect">
            <a:avLst/>
          </a:prstGeom>
        </p:spPr>
        <p:txBody>
          <a:bodyPr vert="horz" wrap="square" lIns="0" tIns="5614" rIns="0" bIns="0" rtlCol="0">
            <a:spAutoFit/>
          </a:bodyPr>
          <a:lstStyle/>
          <a:p>
            <a:pPr marL="8637" defTabSz="621883">
              <a:spcBef>
                <a:spcPts val="44"/>
              </a:spcBef>
            </a:pPr>
            <a:r>
              <a:rPr lang="fr-FR" kern="0" dirty="0"/>
              <a:t>A</a:t>
            </a:r>
            <a:r>
              <a:rPr kern="0" dirty="0"/>
              <a:t>vril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pic>
        <p:nvPicPr>
          <p:cNvPr id="21" name="Image 20">
            <a:extLst>
              <a:ext uri="{FF2B5EF4-FFF2-40B4-BE49-F238E27FC236}">
                <a16:creationId xmlns:a16="http://schemas.microsoft.com/office/drawing/2014/main" id="{24DAC83C-66CE-DFCF-24BF-2F39670BB275}"/>
              </a:ext>
            </a:extLst>
          </p:cNvPr>
          <p:cNvPicPr>
            <a:picLocks noChangeAspect="1"/>
          </p:cNvPicPr>
          <p:nvPr/>
        </p:nvPicPr>
        <p:blipFill>
          <a:blip r:embed="rId14"/>
          <a:stretch>
            <a:fillRect/>
          </a:stretch>
        </p:blipFill>
        <p:spPr>
          <a:xfrm>
            <a:off x="1980816" y="2719236"/>
            <a:ext cx="4332398" cy="370547"/>
          </a:xfrm>
          <a:prstGeom prst="rect">
            <a:avLst/>
          </a:prstGeom>
          <a:ln>
            <a:noFill/>
          </a:ln>
        </p:spPr>
      </p:pic>
      <p:pic>
        <p:nvPicPr>
          <p:cNvPr id="61" name="Image 60">
            <a:extLst>
              <a:ext uri="{FF2B5EF4-FFF2-40B4-BE49-F238E27FC236}">
                <a16:creationId xmlns:a16="http://schemas.microsoft.com/office/drawing/2014/main" id="{34A4D27D-CF19-5460-888F-5911B2AEE47D}"/>
              </a:ext>
            </a:extLst>
          </p:cNvPr>
          <p:cNvPicPr>
            <a:picLocks noChangeAspect="1"/>
          </p:cNvPicPr>
          <p:nvPr/>
        </p:nvPicPr>
        <p:blipFill>
          <a:blip r:embed="rId15"/>
          <a:stretch>
            <a:fillRect/>
          </a:stretch>
        </p:blipFill>
        <p:spPr>
          <a:xfrm>
            <a:off x="6313536" y="2844403"/>
            <a:ext cx="654274" cy="142515"/>
          </a:xfrm>
          <a:prstGeom prst="rect">
            <a:avLst/>
          </a:prstGeom>
        </p:spPr>
      </p:pic>
      <p:sp>
        <p:nvSpPr>
          <p:cNvPr id="19" name="object 19"/>
          <p:cNvSpPr txBox="1"/>
          <p:nvPr/>
        </p:nvSpPr>
        <p:spPr>
          <a:xfrm>
            <a:off x="6703398" y="2805293"/>
            <a:ext cx="1063282" cy="177469"/>
          </a:xfrm>
          <a:prstGeom prst="rect">
            <a:avLst/>
          </a:prstGeom>
          <a:solidFill>
            <a:srgbClr val="F1F1F1"/>
          </a:solidFill>
        </p:spPr>
        <p:txBody>
          <a:bodyPr vert="horz" wrap="square" lIns="0" tIns="72121" rIns="0" bIns="0" rtlCol="0">
            <a:spAutoFit/>
          </a:bodyPr>
          <a:lstStyle/>
          <a:p>
            <a:pPr defTabSz="621883">
              <a:spcBef>
                <a:spcPts val="568"/>
              </a:spcBef>
            </a:pPr>
            <a:r>
              <a:rPr sz="680" b="1" kern="0" dirty="0">
                <a:solidFill>
                  <a:srgbClr val="333F54"/>
                </a:solidFill>
                <a:latin typeface="Marianne"/>
                <a:cs typeface="Marianne"/>
              </a:rPr>
              <a:t>Suivi</a:t>
            </a:r>
            <a:r>
              <a:rPr sz="680" b="1" kern="0" spc="-7" dirty="0">
                <a:solidFill>
                  <a:srgbClr val="333F54"/>
                </a:solidFill>
                <a:latin typeface="Marianne"/>
                <a:cs typeface="Marianne"/>
              </a:rPr>
              <a:t> </a:t>
            </a:r>
            <a:r>
              <a:rPr sz="680" b="1" kern="0" dirty="0">
                <a:solidFill>
                  <a:srgbClr val="333F54"/>
                </a:solidFill>
                <a:latin typeface="Marianne"/>
                <a:cs typeface="Marianne"/>
              </a:rPr>
              <a:t>des</a:t>
            </a:r>
            <a:r>
              <a:rPr sz="680" b="1" kern="0" spc="-3" dirty="0">
                <a:solidFill>
                  <a:srgbClr val="333F54"/>
                </a:solidFill>
                <a:latin typeface="Marianne"/>
                <a:cs typeface="Marianne"/>
              </a:rPr>
              <a:t> </a:t>
            </a:r>
            <a:r>
              <a:rPr sz="680" b="1" kern="0" spc="-7" dirty="0">
                <a:solidFill>
                  <a:srgbClr val="333F54"/>
                </a:solidFill>
                <a:latin typeface="Marianne"/>
                <a:cs typeface="Marianne"/>
              </a:rPr>
              <a:t>apprentissages</a:t>
            </a:r>
            <a:endParaRPr sz="680" kern="0" dirty="0">
              <a:solidFill>
                <a:sysClr val="windowText" lastClr="000000"/>
              </a:solidFill>
              <a:latin typeface="Marianne"/>
              <a:cs typeface="Marianne"/>
            </a:endParaRPr>
          </a:p>
        </p:txBody>
      </p:sp>
      <p:sp>
        <p:nvSpPr>
          <p:cNvPr id="62" name="Rectangle 61">
            <a:extLst>
              <a:ext uri="{FF2B5EF4-FFF2-40B4-BE49-F238E27FC236}">
                <a16:creationId xmlns:a16="http://schemas.microsoft.com/office/drawing/2014/main" id="{AA36513E-B8D4-3F65-B5B0-9A9D611DA661}"/>
              </a:ext>
            </a:extLst>
          </p:cNvPr>
          <p:cNvSpPr/>
          <p:nvPr/>
        </p:nvSpPr>
        <p:spPr>
          <a:xfrm>
            <a:off x="1980816" y="2719236"/>
            <a:ext cx="1391156" cy="3585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a:endParaRPr lang="fr-FR" sz="1224" kern="0">
              <a:solidFill>
                <a:prstClr val="white"/>
              </a:solidFill>
              <a:latin typeface="Calibri"/>
            </a:endParaRPr>
          </a:p>
        </p:txBody>
      </p:sp>
      <p:sp>
        <p:nvSpPr>
          <p:cNvPr id="63" name="object 15">
            <a:extLst>
              <a:ext uri="{FF2B5EF4-FFF2-40B4-BE49-F238E27FC236}">
                <a16:creationId xmlns:a16="http://schemas.microsoft.com/office/drawing/2014/main" id="{F1415B21-BCD7-C3D7-5297-F715830079C3}"/>
              </a:ext>
            </a:extLst>
          </p:cNvPr>
          <p:cNvSpPr txBox="1"/>
          <p:nvPr/>
        </p:nvSpPr>
        <p:spPr>
          <a:xfrm>
            <a:off x="2319190" y="2793401"/>
            <a:ext cx="1031077" cy="172251"/>
          </a:xfrm>
          <a:prstGeom prst="rect">
            <a:avLst/>
          </a:prstGeom>
          <a:solidFill>
            <a:srgbClr val="FFFFFF"/>
          </a:solidFill>
        </p:spPr>
        <p:txBody>
          <a:bodyPr vert="horz" wrap="square" lIns="0" tIns="77303" rIns="0" bIns="0" rtlCol="0">
            <a:spAutoFit/>
          </a:bodyPr>
          <a:lstStyle/>
          <a:p>
            <a:pPr marL="73451" defTabSz="621883">
              <a:spcBef>
                <a:spcPts val="608"/>
              </a:spcBef>
            </a:pPr>
            <a:r>
              <a:rPr lang="fr-FR" sz="612" kern="0" spc="-24" dirty="0">
                <a:solidFill>
                  <a:srgbClr val="231F20"/>
                </a:solidFill>
                <a:latin typeface="Trebuchet MS"/>
                <a:cs typeface="Trebuchet MS"/>
              </a:rPr>
              <a:t>Tableaux de bord apprenants</a:t>
            </a:r>
            <a:endParaRPr sz="612" kern="0" dirty="0">
              <a:solidFill>
                <a:sysClr val="windowText" lastClr="000000"/>
              </a:solidFill>
              <a:latin typeface="Trebuchet MS"/>
              <a:cs typeface="Trebuchet MS"/>
            </a:endParaRPr>
          </a:p>
        </p:txBody>
      </p:sp>
      <p:sp>
        <p:nvSpPr>
          <p:cNvPr id="64" name="object 15">
            <a:extLst>
              <a:ext uri="{FF2B5EF4-FFF2-40B4-BE49-F238E27FC236}">
                <a16:creationId xmlns:a16="http://schemas.microsoft.com/office/drawing/2014/main" id="{7C89F194-234A-ECC6-02E2-8B6CE1DD792B}"/>
              </a:ext>
            </a:extLst>
          </p:cNvPr>
          <p:cNvSpPr txBox="1"/>
          <p:nvPr/>
        </p:nvSpPr>
        <p:spPr>
          <a:xfrm>
            <a:off x="3752275" y="2787468"/>
            <a:ext cx="1031077" cy="172251"/>
          </a:xfrm>
          <a:prstGeom prst="rect">
            <a:avLst/>
          </a:prstGeom>
          <a:solidFill>
            <a:srgbClr val="FFFFFF"/>
          </a:solidFill>
        </p:spPr>
        <p:txBody>
          <a:bodyPr vert="horz" wrap="square" lIns="0" tIns="77303" rIns="0" bIns="0" rtlCol="0">
            <a:spAutoFit/>
          </a:bodyPr>
          <a:lstStyle/>
          <a:p>
            <a:pPr marL="73451" defTabSz="621883">
              <a:spcBef>
                <a:spcPts val="608"/>
              </a:spcBef>
            </a:pPr>
            <a:r>
              <a:rPr lang="fr-FR" sz="612" kern="0" spc="-24" dirty="0">
                <a:solidFill>
                  <a:srgbClr val="231F20"/>
                </a:solidFill>
                <a:latin typeface="Trebuchet MS"/>
                <a:cs typeface="Trebuchet MS"/>
              </a:rPr>
              <a:t>Vue classes</a:t>
            </a:r>
            <a:endParaRPr sz="612" kern="0" dirty="0">
              <a:solidFill>
                <a:sysClr val="windowText" lastClr="000000"/>
              </a:solidFill>
              <a:latin typeface="Trebuchet MS"/>
              <a:cs typeface="Trebuchet MS"/>
            </a:endParaRPr>
          </a:p>
        </p:txBody>
      </p:sp>
      <p:sp>
        <p:nvSpPr>
          <p:cNvPr id="65" name="object 15">
            <a:extLst>
              <a:ext uri="{FF2B5EF4-FFF2-40B4-BE49-F238E27FC236}">
                <a16:creationId xmlns:a16="http://schemas.microsoft.com/office/drawing/2014/main" id="{80E633E4-90AF-905D-A6CE-AE8845C00BF2}"/>
              </a:ext>
            </a:extLst>
          </p:cNvPr>
          <p:cNvSpPr txBox="1"/>
          <p:nvPr/>
        </p:nvSpPr>
        <p:spPr>
          <a:xfrm>
            <a:off x="5252469" y="2777598"/>
            <a:ext cx="1031077" cy="172251"/>
          </a:xfrm>
          <a:prstGeom prst="rect">
            <a:avLst/>
          </a:prstGeom>
          <a:solidFill>
            <a:srgbClr val="FFFFFF"/>
          </a:solidFill>
        </p:spPr>
        <p:txBody>
          <a:bodyPr vert="horz" wrap="square" lIns="0" tIns="77303" rIns="0" bIns="0" rtlCol="0">
            <a:spAutoFit/>
          </a:bodyPr>
          <a:lstStyle/>
          <a:p>
            <a:pPr marL="73451" defTabSz="621883">
              <a:spcBef>
                <a:spcPts val="608"/>
              </a:spcBef>
            </a:pPr>
            <a:r>
              <a:rPr lang="fr-FR" sz="612" kern="0" spc="-24" dirty="0">
                <a:solidFill>
                  <a:srgbClr val="231F20"/>
                </a:solidFill>
                <a:latin typeface="Trebuchet MS"/>
                <a:cs typeface="Trebuchet MS"/>
              </a:rPr>
              <a:t>Livrets d’apprentissage</a:t>
            </a:r>
            <a:endParaRPr sz="612" kern="0" dirty="0">
              <a:solidFill>
                <a:sysClr val="windowText" lastClr="000000"/>
              </a:solidFill>
              <a:latin typeface="Trebuchet MS"/>
              <a:cs typeface="Trebuchet MS"/>
            </a:endParaRPr>
          </a:p>
        </p:txBody>
      </p:sp>
      <p:pic>
        <p:nvPicPr>
          <p:cNvPr id="55" name="Image 54">
            <a:extLst>
              <a:ext uri="{FF2B5EF4-FFF2-40B4-BE49-F238E27FC236}">
                <a16:creationId xmlns:a16="http://schemas.microsoft.com/office/drawing/2014/main" id="{D887355B-E534-3FB5-E9A0-840D0F6A2786}"/>
              </a:ext>
            </a:extLst>
          </p:cNvPr>
          <p:cNvPicPr>
            <a:picLocks noChangeAspect="1"/>
          </p:cNvPicPr>
          <p:nvPr/>
        </p:nvPicPr>
        <p:blipFill>
          <a:blip r:embed="rId16"/>
          <a:stretch>
            <a:fillRect/>
          </a:stretch>
        </p:blipFill>
        <p:spPr>
          <a:xfrm>
            <a:off x="5590150" y="3204914"/>
            <a:ext cx="560672" cy="174905"/>
          </a:xfrm>
          <a:prstGeom prst="rect">
            <a:avLst/>
          </a:prstGeom>
        </p:spPr>
      </p:pic>
      <p:sp>
        <p:nvSpPr>
          <p:cNvPr id="60" name="object 26">
            <a:extLst>
              <a:ext uri="{FF2B5EF4-FFF2-40B4-BE49-F238E27FC236}">
                <a16:creationId xmlns:a16="http://schemas.microsoft.com/office/drawing/2014/main" id="{F8F98687-0C21-E860-9EBA-EB46FEB18007}"/>
              </a:ext>
            </a:extLst>
          </p:cNvPr>
          <p:cNvSpPr/>
          <p:nvPr/>
        </p:nvSpPr>
        <p:spPr>
          <a:xfrm>
            <a:off x="6313213" y="2938171"/>
            <a:ext cx="361038" cy="0"/>
          </a:xfrm>
          <a:custGeom>
            <a:avLst/>
            <a:gdLst/>
            <a:ahLst/>
            <a:cxnLst/>
            <a:rect l="l" t="t" r="r" b="b"/>
            <a:pathLst>
              <a:path w="530859">
                <a:moveTo>
                  <a:pt x="0" y="0"/>
                </a:moveTo>
                <a:lnTo>
                  <a:pt x="530250" y="0"/>
                </a:lnTo>
              </a:path>
            </a:pathLst>
          </a:custGeom>
          <a:ln w="25400">
            <a:solidFill>
              <a:srgbClr val="566066"/>
            </a:solidFill>
          </a:ln>
        </p:spPr>
        <p:txBody>
          <a:bodyPr wrap="square" lIns="0" tIns="0" rIns="0" bIns="0" rtlCol="0"/>
          <a:lstStyle/>
          <a:p>
            <a:pPr defTabSz="621883"/>
            <a:endParaRPr sz="1224" kern="0">
              <a:solidFill>
                <a:sysClr val="windowText" lastClr="000000"/>
              </a:solidFill>
            </a:endParaRPr>
          </a:p>
        </p:txBody>
      </p:sp>
      <p:sp>
        <p:nvSpPr>
          <p:cNvPr id="66" name="object 27">
            <a:extLst>
              <a:ext uri="{FF2B5EF4-FFF2-40B4-BE49-F238E27FC236}">
                <a16:creationId xmlns:a16="http://schemas.microsoft.com/office/drawing/2014/main" id="{4372AA70-BFCD-89B5-BA2A-0F1C2D4CE364}"/>
              </a:ext>
            </a:extLst>
          </p:cNvPr>
          <p:cNvSpPr/>
          <p:nvPr/>
        </p:nvSpPr>
        <p:spPr>
          <a:xfrm>
            <a:off x="6305572" y="2898508"/>
            <a:ext cx="44049" cy="81622"/>
          </a:xfrm>
          <a:custGeom>
            <a:avLst/>
            <a:gdLst/>
            <a:ahLst/>
            <a:cxnLst/>
            <a:rect l="l" t="t" r="r" b="b"/>
            <a:pathLst>
              <a:path w="64770" h="120014">
                <a:moveTo>
                  <a:pt x="64528" y="119976"/>
                </a:moveTo>
                <a:lnTo>
                  <a:pt x="0" y="59982"/>
                </a:lnTo>
                <a:lnTo>
                  <a:pt x="64528" y="0"/>
                </a:lnTo>
              </a:path>
            </a:pathLst>
          </a:custGeom>
          <a:ln w="25400">
            <a:solidFill>
              <a:srgbClr val="566066"/>
            </a:solidFill>
          </a:ln>
        </p:spPr>
        <p:txBody>
          <a:bodyPr wrap="square" lIns="0" tIns="0" rIns="0" bIns="0" rtlCol="0"/>
          <a:lstStyle/>
          <a:p>
            <a:pPr defTabSz="621883"/>
            <a:endParaRPr sz="1224" kern="0">
              <a:solidFill>
                <a:sysClr val="windowText" lastClr="000000"/>
              </a:solidFill>
            </a:endParaRPr>
          </a:p>
        </p:txBody>
      </p:sp>
      <p:sp>
        <p:nvSpPr>
          <p:cNvPr id="26" name="object 26"/>
          <p:cNvSpPr/>
          <p:nvPr/>
        </p:nvSpPr>
        <p:spPr>
          <a:xfrm>
            <a:off x="5689966" y="3282476"/>
            <a:ext cx="361038" cy="0"/>
          </a:xfrm>
          <a:custGeom>
            <a:avLst/>
            <a:gdLst/>
            <a:ahLst/>
            <a:cxnLst/>
            <a:rect l="l" t="t" r="r" b="b"/>
            <a:pathLst>
              <a:path w="530859">
                <a:moveTo>
                  <a:pt x="0" y="0"/>
                </a:moveTo>
                <a:lnTo>
                  <a:pt x="530250" y="0"/>
                </a:lnTo>
              </a:path>
            </a:pathLst>
          </a:custGeom>
          <a:ln w="25400">
            <a:solidFill>
              <a:srgbClr val="99AA4E"/>
            </a:solidFill>
          </a:ln>
        </p:spPr>
        <p:txBody>
          <a:bodyPr wrap="square" lIns="0" tIns="0" rIns="0" bIns="0" rtlCol="0"/>
          <a:lstStyle/>
          <a:p>
            <a:pPr defTabSz="621883"/>
            <a:endParaRPr sz="1224" kern="0">
              <a:solidFill>
                <a:sysClr val="windowText" lastClr="000000"/>
              </a:solidFill>
            </a:endParaRPr>
          </a:p>
        </p:txBody>
      </p:sp>
      <p:sp>
        <p:nvSpPr>
          <p:cNvPr id="27" name="object 27"/>
          <p:cNvSpPr/>
          <p:nvPr/>
        </p:nvSpPr>
        <p:spPr>
          <a:xfrm>
            <a:off x="5673430" y="3245947"/>
            <a:ext cx="44049" cy="81622"/>
          </a:xfrm>
          <a:custGeom>
            <a:avLst/>
            <a:gdLst/>
            <a:ahLst/>
            <a:cxnLst/>
            <a:rect l="l" t="t" r="r" b="b"/>
            <a:pathLst>
              <a:path w="64770" h="120014">
                <a:moveTo>
                  <a:pt x="64528" y="119976"/>
                </a:moveTo>
                <a:lnTo>
                  <a:pt x="0" y="59982"/>
                </a:lnTo>
                <a:lnTo>
                  <a:pt x="64528" y="0"/>
                </a:lnTo>
              </a:path>
            </a:pathLst>
          </a:custGeom>
          <a:ln w="25400">
            <a:solidFill>
              <a:srgbClr val="99AA4E"/>
            </a:solidFill>
          </a:ln>
        </p:spPr>
        <p:txBody>
          <a:bodyPr wrap="square" lIns="0" tIns="0" rIns="0" bIns="0" rtlCol="0"/>
          <a:lstStyle/>
          <a:p>
            <a:pPr defTabSz="621883"/>
            <a:endParaRPr sz="1224" kern="0">
              <a:solidFill>
                <a:sysClr val="windowText" lastClr="000000"/>
              </a:solidFill>
            </a:endParaRPr>
          </a:p>
        </p:txBody>
      </p:sp>
    </p:spTree>
    <p:extLst>
      <p:ext uri="{BB962C8B-B14F-4D97-AF65-F5344CB8AC3E}">
        <p14:creationId xmlns:p14="http://schemas.microsoft.com/office/powerpoint/2010/main" val="342726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323" y="300319"/>
            <a:ext cx="5961306" cy="573748"/>
          </a:xfrm>
          <a:prstGeom prst="rect">
            <a:avLst/>
          </a:prstGeom>
        </p:spPr>
        <p:txBody>
          <a:bodyPr vert="horz" wrap="square" lIns="0" tIns="8637" rIns="0" bIns="0" rtlCol="0">
            <a:spAutoFit/>
          </a:bodyPr>
          <a:lstStyle/>
          <a:p>
            <a:pPr marL="8637">
              <a:spcBef>
                <a:spcPts val="68"/>
              </a:spcBef>
            </a:pPr>
            <a:r>
              <a:rPr lang="fr-FR" sz="1836" dirty="0">
                <a:solidFill>
                  <a:srgbClr val="41A4AA"/>
                </a:solidFill>
                <a:latin typeface="Marianne Thin" panose="02000000000000000000" pitchFamily="50" charset="0"/>
              </a:rPr>
              <a:t>Tracer les activités et les compétences</a:t>
            </a:r>
            <a:br>
              <a:rPr lang="fr-FR" sz="1836" dirty="0">
                <a:solidFill>
                  <a:srgbClr val="41A4AA"/>
                </a:solidFill>
                <a:latin typeface="Marianne Thin" panose="02000000000000000000" pitchFamily="50" charset="0"/>
              </a:rPr>
            </a:br>
            <a:r>
              <a:rPr lang="fr-FR" sz="1836" dirty="0">
                <a:solidFill>
                  <a:srgbClr val="41A4AA"/>
                </a:solidFill>
                <a:latin typeface="Marianne Thin" panose="02000000000000000000" pitchFamily="50" charset="0"/>
              </a:rPr>
              <a:t>Mesurer la performance – Évaluer les compétences</a:t>
            </a:r>
            <a:endParaRPr sz="1836" dirty="0">
              <a:solidFill>
                <a:srgbClr val="41A4AA"/>
              </a:solidFill>
              <a:latin typeface="Marianne Thin"/>
              <a:cs typeface="Marianne Thin"/>
            </a:endParaRPr>
          </a:p>
        </p:txBody>
      </p:sp>
      <p:sp>
        <p:nvSpPr>
          <p:cNvPr id="3" name="object 3"/>
          <p:cNvSpPr/>
          <p:nvPr/>
        </p:nvSpPr>
        <p:spPr>
          <a:xfrm>
            <a:off x="7357705" y="611122"/>
            <a:ext cx="408975" cy="65643"/>
          </a:xfrm>
          <a:custGeom>
            <a:avLst/>
            <a:gdLst/>
            <a:ahLst/>
            <a:cxnLst/>
            <a:rect l="l" t="t" r="r" b="b"/>
            <a:pathLst>
              <a:path w="601345" h="96519">
                <a:moveTo>
                  <a:pt x="42087" y="12"/>
                </a:moveTo>
                <a:lnTo>
                  <a:pt x="30721" y="12"/>
                </a:lnTo>
                <a:lnTo>
                  <a:pt x="19215" y="17462"/>
                </a:lnTo>
                <a:lnTo>
                  <a:pt x="26123" y="17462"/>
                </a:lnTo>
                <a:lnTo>
                  <a:pt x="42087" y="12"/>
                </a:lnTo>
                <a:close/>
              </a:path>
              <a:path w="601345" h="96519">
                <a:moveTo>
                  <a:pt x="53594" y="50355"/>
                </a:moveTo>
                <a:lnTo>
                  <a:pt x="51181" y="37515"/>
                </a:lnTo>
                <a:lnTo>
                  <a:pt x="46418" y="31102"/>
                </a:lnTo>
                <a:lnTo>
                  <a:pt x="46418" y="50355"/>
                </a:lnTo>
                <a:lnTo>
                  <a:pt x="46418" y="53606"/>
                </a:lnTo>
                <a:lnTo>
                  <a:pt x="7175" y="53606"/>
                </a:lnTo>
                <a:lnTo>
                  <a:pt x="7175" y="50355"/>
                </a:lnTo>
                <a:lnTo>
                  <a:pt x="8636" y="41846"/>
                </a:lnTo>
                <a:lnTo>
                  <a:pt x="12725" y="35407"/>
                </a:lnTo>
                <a:lnTo>
                  <a:pt x="18935" y="31343"/>
                </a:lnTo>
                <a:lnTo>
                  <a:pt x="26797" y="29921"/>
                </a:lnTo>
                <a:lnTo>
                  <a:pt x="34658" y="31343"/>
                </a:lnTo>
                <a:lnTo>
                  <a:pt x="40868" y="35407"/>
                </a:lnTo>
                <a:lnTo>
                  <a:pt x="44945" y="41846"/>
                </a:lnTo>
                <a:lnTo>
                  <a:pt x="46418" y="50355"/>
                </a:lnTo>
                <a:lnTo>
                  <a:pt x="46418" y="31102"/>
                </a:lnTo>
                <a:lnTo>
                  <a:pt x="45542" y="29921"/>
                </a:lnTo>
                <a:lnTo>
                  <a:pt x="44919" y="29057"/>
                </a:lnTo>
                <a:lnTo>
                  <a:pt x="36296" y="24422"/>
                </a:lnTo>
                <a:lnTo>
                  <a:pt x="26797" y="23012"/>
                </a:lnTo>
                <a:lnTo>
                  <a:pt x="17297" y="24422"/>
                </a:lnTo>
                <a:lnTo>
                  <a:pt x="8674" y="29057"/>
                </a:lnTo>
                <a:lnTo>
                  <a:pt x="2413" y="37515"/>
                </a:lnTo>
                <a:lnTo>
                  <a:pt x="0" y="50355"/>
                </a:lnTo>
                <a:lnTo>
                  <a:pt x="0" y="68757"/>
                </a:lnTo>
                <a:lnTo>
                  <a:pt x="2413" y="81584"/>
                </a:lnTo>
                <a:lnTo>
                  <a:pt x="8674" y="90030"/>
                </a:lnTo>
                <a:lnTo>
                  <a:pt x="17297" y="94678"/>
                </a:lnTo>
                <a:lnTo>
                  <a:pt x="26797" y="96100"/>
                </a:lnTo>
                <a:lnTo>
                  <a:pt x="35585" y="94881"/>
                </a:lnTo>
                <a:lnTo>
                  <a:pt x="43713" y="90932"/>
                </a:lnTo>
                <a:lnTo>
                  <a:pt x="45262" y="89192"/>
                </a:lnTo>
                <a:lnTo>
                  <a:pt x="50025" y="83820"/>
                </a:lnTo>
                <a:lnTo>
                  <a:pt x="53327" y="73088"/>
                </a:lnTo>
                <a:lnTo>
                  <a:pt x="46012" y="73088"/>
                </a:lnTo>
                <a:lnTo>
                  <a:pt x="44399" y="83108"/>
                </a:lnTo>
                <a:lnTo>
                  <a:pt x="36817" y="89192"/>
                </a:lnTo>
                <a:lnTo>
                  <a:pt x="26797" y="89192"/>
                </a:lnTo>
                <a:lnTo>
                  <a:pt x="18935" y="87769"/>
                </a:lnTo>
                <a:lnTo>
                  <a:pt x="12725" y="83693"/>
                </a:lnTo>
                <a:lnTo>
                  <a:pt x="8636" y="77254"/>
                </a:lnTo>
                <a:lnTo>
                  <a:pt x="7175" y="68757"/>
                </a:lnTo>
                <a:lnTo>
                  <a:pt x="7175" y="60502"/>
                </a:lnTo>
                <a:lnTo>
                  <a:pt x="53594" y="60502"/>
                </a:lnTo>
                <a:lnTo>
                  <a:pt x="53594" y="53606"/>
                </a:lnTo>
                <a:lnTo>
                  <a:pt x="53594" y="50355"/>
                </a:lnTo>
                <a:close/>
              </a:path>
              <a:path w="601345" h="96519">
                <a:moveTo>
                  <a:pt x="129768" y="12"/>
                </a:moveTo>
                <a:lnTo>
                  <a:pt x="122593" y="12"/>
                </a:lnTo>
                <a:lnTo>
                  <a:pt x="122593" y="32893"/>
                </a:lnTo>
                <a:lnTo>
                  <a:pt x="122593" y="50355"/>
                </a:lnTo>
                <a:lnTo>
                  <a:pt x="122593" y="68757"/>
                </a:lnTo>
                <a:lnTo>
                  <a:pt x="121132" y="77254"/>
                </a:lnTo>
                <a:lnTo>
                  <a:pt x="117055" y="83693"/>
                </a:lnTo>
                <a:lnTo>
                  <a:pt x="110832" y="87769"/>
                </a:lnTo>
                <a:lnTo>
                  <a:pt x="102971" y="89192"/>
                </a:lnTo>
                <a:lnTo>
                  <a:pt x="95110" y="87769"/>
                </a:lnTo>
                <a:lnTo>
                  <a:pt x="88900" y="83693"/>
                </a:lnTo>
                <a:lnTo>
                  <a:pt x="84823" y="77254"/>
                </a:lnTo>
                <a:lnTo>
                  <a:pt x="83350" y="68757"/>
                </a:lnTo>
                <a:lnTo>
                  <a:pt x="83350" y="50355"/>
                </a:lnTo>
                <a:lnTo>
                  <a:pt x="84823" y="41846"/>
                </a:lnTo>
                <a:lnTo>
                  <a:pt x="88900" y="35407"/>
                </a:lnTo>
                <a:lnTo>
                  <a:pt x="95110" y="31343"/>
                </a:lnTo>
                <a:lnTo>
                  <a:pt x="102971" y="29921"/>
                </a:lnTo>
                <a:lnTo>
                  <a:pt x="110832" y="31343"/>
                </a:lnTo>
                <a:lnTo>
                  <a:pt x="117055" y="35407"/>
                </a:lnTo>
                <a:lnTo>
                  <a:pt x="121132" y="41846"/>
                </a:lnTo>
                <a:lnTo>
                  <a:pt x="122593" y="50355"/>
                </a:lnTo>
                <a:lnTo>
                  <a:pt x="122593" y="32893"/>
                </a:lnTo>
                <a:lnTo>
                  <a:pt x="120675" y="29921"/>
                </a:lnTo>
                <a:lnTo>
                  <a:pt x="118402" y="26403"/>
                </a:lnTo>
                <a:lnTo>
                  <a:pt x="110693" y="23012"/>
                </a:lnTo>
                <a:lnTo>
                  <a:pt x="102971" y="23012"/>
                </a:lnTo>
                <a:lnTo>
                  <a:pt x="93484" y="24422"/>
                </a:lnTo>
                <a:lnTo>
                  <a:pt x="84861" y="29057"/>
                </a:lnTo>
                <a:lnTo>
                  <a:pt x="78600" y="37515"/>
                </a:lnTo>
                <a:lnTo>
                  <a:pt x="76174" y="50355"/>
                </a:lnTo>
                <a:lnTo>
                  <a:pt x="76174" y="68757"/>
                </a:lnTo>
                <a:lnTo>
                  <a:pt x="78600" y="81584"/>
                </a:lnTo>
                <a:lnTo>
                  <a:pt x="84861" y="90030"/>
                </a:lnTo>
                <a:lnTo>
                  <a:pt x="93484" y="94678"/>
                </a:lnTo>
                <a:lnTo>
                  <a:pt x="102971" y="96100"/>
                </a:lnTo>
                <a:lnTo>
                  <a:pt x="110693" y="96100"/>
                </a:lnTo>
                <a:lnTo>
                  <a:pt x="118402" y="92710"/>
                </a:lnTo>
                <a:lnTo>
                  <a:pt x="120675" y="89192"/>
                </a:lnTo>
                <a:lnTo>
                  <a:pt x="122593" y="86220"/>
                </a:lnTo>
                <a:lnTo>
                  <a:pt x="122593" y="94742"/>
                </a:lnTo>
                <a:lnTo>
                  <a:pt x="129768" y="94742"/>
                </a:lnTo>
                <a:lnTo>
                  <a:pt x="129768" y="86220"/>
                </a:lnTo>
                <a:lnTo>
                  <a:pt x="129768" y="32893"/>
                </a:lnTo>
                <a:lnTo>
                  <a:pt x="129768" y="12"/>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78"/>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24"/>
                </a:moveTo>
                <a:lnTo>
                  <a:pt x="283692" y="35293"/>
                </a:lnTo>
                <a:lnTo>
                  <a:pt x="277393" y="28168"/>
                </a:lnTo>
                <a:lnTo>
                  <a:pt x="269265" y="24218"/>
                </a:lnTo>
                <a:lnTo>
                  <a:pt x="260477" y="23012"/>
                </a:lnTo>
                <a:lnTo>
                  <a:pt x="250977" y="24422"/>
                </a:lnTo>
                <a:lnTo>
                  <a:pt x="242354" y="29057"/>
                </a:lnTo>
                <a:lnTo>
                  <a:pt x="236093" y="37515"/>
                </a:lnTo>
                <a:lnTo>
                  <a:pt x="233680" y="50355"/>
                </a:lnTo>
                <a:lnTo>
                  <a:pt x="233680" y="68757"/>
                </a:lnTo>
                <a:lnTo>
                  <a:pt x="236093" y="81584"/>
                </a:lnTo>
                <a:lnTo>
                  <a:pt x="242354" y="90030"/>
                </a:lnTo>
                <a:lnTo>
                  <a:pt x="250977" y="94678"/>
                </a:lnTo>
                <a:lnTo>
                  <a:pt x="260477" y="96100"/>
                </a:lnTo>
                <a:lnTo>
                  <a:pt x="269265" y="94881"/>
                </a:lnTo>
                <a:lnTo>
                  <a:pt x="277393" y="90932"/>
                </a:lnTo>
                <a:lnTo>
                  <a:pt x="283692" y="83820"/>
                </a:lnTo>
                <a:lnTo>
                  <a:pt x="287007" y="73088"/>
                </a:lnTo>
                <a:lnTo>
                  <a:pt x="279692" y="73088"/>
                </a:lnTo>
                <a:lnTo>
                  <a:pt x="278066" y="83108"/>
                </a:lnTo>
                <a:lnTo>
                  <a:pt x="270484" y="89192"/>
                </a:lnTo>
                <a:lnTo>
                  <a:pt x="260477" y="89192"/>
                </a:lnTo>
                <a:lnTo>
                  <a:pt x="252615" y="87769"/>
                </a:lnTo>
                <a:lnTo>
                  <a:pt x="246405" y="83693"/>
                </a:lnTo>
                <a:lnTo>
                  <a:pt x="242316" y="77254"/>
                </a:lnTo>
                <a:lnTo>
                  <a:pt x="240855" y="68757"/>
                </a:lnTo>
                <a:lnTo>
                  <a:pt x="240855" y="50355"/>
                </a:lnTo>
                <a:lnTo>
                  <a:pt x="242316" y="41846"/>
                </a:lnTo>
                <a:lnTo>
                  <a:pt x="246405" y="35407"/>
                </a:lnTo>
                <a:lnTo>
                  <a:pt x="252615" y="31343"/>
                </a:lnTo>
                <a:lnTo>
                  <a:pt x="260477" y="29921"/>
                </a:lnTo>
                <a:lnTo>
                  <a:pt x="270484" y="29921"/>
                </a:lnTo>
                <a:lnTo>
                  <a:pt x="278066" y="36004"/>
                </a:lnTo>
                <a:lnTo>
                  <a:pt x="279692" y="46024"/>
                </a:lnTo>
                <a:lnTo>
                  <a:pt x="287007" y="46024"/>
                </a:lnTo>
                <a:close/>
              </a:path>
              <a:path w="601345" h="96519">
                <a:moveTo>
                  <a:pt x="360476" y="50342"/>
                </a:moveTo>
                <a:lnTo>
                  <a:pt x="358063" y="37515"/>
                </a:lnTo>
                <a:lnTo>
                  <a:pt x="352425" y="29908"/>
                </a:lnTo>
                <a:lnTo>
                  <a:pt x="351802" y="29057"/>
                </a:lnTo>
                <a:lnTo>
                  <a:pt x="343179" y="24422"/>
                </a:lnTo>
                <a:lnTo>
                  <a:pt x="333679" y="22999"/>
                </a:lnTo>
                <a:lnTo>
                  <a:pt x="324891" y="24218"/>
                </a:lnTo>
                <a:lnTo>
                  <a:pt x="316763" y="28168"/>
                </a:lnTo>
                <a:lnTo>
                  <a:pt x="310464" y="35280"/>
                </a:lnTo>
                <a:lnTo>
                  <a:pt x="307149" y="46012"/>
                </a:lnTo>
                <a:lnTo>
                  <a:pt x="314464" y="46012"/>
                </a:lnTo>
                <a:lnTo>
                  <a:pt x="316090" y="35991"/>
                </a:lnTo>
                <a:lnTo>
                  <a:pt x="323659" y="29908"/>
                </a:lnTo>
                <a:lnTo>
                  <a:pt x="333679" y="29908"/>
                </a:lnTo>
                <a:lnTo>
                  <a:pt x="341541" y="31343"/>
                </a:lnTo>
                <a:lnTo>
                  <a:pt x="347751" y="35407"/>
                </a:lnTo>
                <a:lnTo>
                  <a:pt x="351828" y="41846"/>
                </a:lnTo>
                <a:lnTo>
                  <a:pt x="353301" y="50342"/>
                </a:lnTo>
                <a:lnTo>
                  <a:pt x="353301" y="51562"/>
                </a:lnTo>
                <a:lnTo>
                  <a:pt x="353301" y="57924"/>
                </a:lnTo>
                <a:lnTo>
                  <a:pt x="353301" y="68745"/>
                </a:lnTo>
                <a:lnTo>
                  <a:pt x="351663" y="77139"/>
                </a:lnTo>
                <a:lnTo>
                  <a:pt x="347141" y="83591"/>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54"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97" y="24904"/>
                </a:moveTo>
                <a:lnTo>
                  <a:pt x="397002" y="24904"/>
                </a:lnTo>
                <a:lnTo>
                  <a:pt x="397002" y="9067"/>
                </a:lnTo>
                <a:lnTo>
                  <a:pt x="389826" y="9067"/>
                </a:lnTo>
                <a:lnTo>
                  <a:pt x="389826" y="24904"/>
                </a:lnTo>
                <a:lnTo>
                  <a:pt x="379945" y="24904"/>
                </a:lnTo>
                <a:lnTo>
                  <a:pt x="379945" y="31813"/>
                </a:lnTo>
                <a:lnTo>
                  <a:pt x="389826" y="31813"/>
                </a:lnTo>
                <a:lnTo>
                  <a:pt x="389826" y="89725"/>
                </a:lnTo>
                <a:lnTo>
                  <a:pt x="392671" y="94742"/>
                </a:lnTo>
                <a:lnTo>
                  <a:pt x="414197" y="94742"/>
                </a:lnTo>
                <a:lnTo>
                  <a:pt x="414197" y="87833"/>
                </a:lnTo>
                <a:lnTo>
                  <a:pt x="398221" y="87833"/>
                </a:lnTo>
                <a:lnTo>
                  <a:pt x="397002" y="85801"/>
                </a:lnTo>
                <a:lnTo>
                  <a:pt x="397002" y="80797"/>
                </a:lnTo>
                <a:lnTo>
                  <a:pt x="397002" y="31813"/>
                </a:lnTo>
                <a:lnTo>
                  <a:pt x="414197" y="31813"/>
                </a:lnTo>
                <a:lnTo>
                  <a:pt x="414197" y="24904"/>
                </a:lnTo>
                <a:close/>
              </a:path>
              <a:path w="601345" h="96519">
                <a:moveTo>
                  <a:pt x="443687" y="24892"/>
                </a:moveTo>
                <a:lnTo>
                  <a:pt x="436524" y="24892"/>
                </a:lnTo>
                <a:lnTo>
                  <a:pt x="436524" y="94729"/>
                </a:lnTo>
                <a:lnTo>
                  <a:pt x="443687" y="94729"/>
                </a:lnTo>
                <a:lnTo>
                  <a:pt x="443687" y="24892"/>
                </a:lnTo>
                <a:close/>
              </a:path>
              <a:path w="601345" h="96519">
                <a:moveTo>
                  <a:pt x="443687" y="0"/>
                </a:moveTo>
                <a:lnTo>
                  <a:pt x="436524" y="0"/>
                </a:lnTo>
                <a:lnTo>
                  <a:pt x="436524" y="11772"/>
                </a:lnTo>
                <a:lnTo>
                  <a:pt x="443687" y="11772"/>
                </a:lnTo>
                <a:lnTo>
                  <a:pt x="443687" y="0"/>
                </a:lnTo>
                <a:close/>
              </a:path>
              <a:path w="601345" h="96519">
                <a:moveTo>
                  <a:pt x="522439" y="50355"/>
                </a:moveTo>
                <a:lnTo>
                  <a:pt x="520014" y="37515"/>
                </a:lnTo>
                <a:lnTo>
                  <a:pt x="515264" y="31115"/>
                </a:lnTo>
                <a:lnTo>
                  <a:pt x="515264" y="50355"/>
                </a:lnTo>
                <a:lnTo>
                  <a:pt x="515264" y="68757"/>
                </a:lnTo>
                <a:lnTo>
                  <a:pt x="513791" y="77254"/>
                </a:lnTo>
                <a:lnTo>
                  <a:pt x="509714" y="83693"/>
                </a:lnTo>
                <a:lnTo>
                  <a:pt x="503504" y="87769"/>
                </a:lnTo>
                <a:lnTo>
                  <a:pt x="495642" y="89192"/>
                </a:lnTo>
                <a:lnTo>
                  <a:pt x="487781" y="87769"/>
                </a:lnTo>
                <a:lnTo>
                  <a:pt x="481571" y="83693"/>
                </a:lnTo>
                <a:lnTo>
                  <a:pt x="477481" y="77254"/>
                </a:lnTo>
                <a:lnTo>
                  <a:pt x="476021" y="68757"/>
                </a:lnTo>
                <a:lnTo>
                  <a:pt x="476021" y="50355"/>
                </a:lnTo>
                <a:lnTo>
                  <a:pt x="477481" y="41846"/>
                </a:lnTo>
                <a:lnTo>
                  <a:pt x="481571" y="35407"/>
                </a:lnTo>
                <a:lnTo>
                  <a:pt x="487781" y="31343"/>
                </a:lnTo>
                <a:lnTo>
                  <a:pt x="495642" y="29921"/>
                </a:lnTo>
                <a:lnTo>
                  <a:pt x="503504" y="31343"/>
                </a:lnTo>
                <a:lnTo>
                  <a:pt x="509714" y="35407"/>
                </a:lnTo>
                <a:lnTo>
                  <a:pt x="513791" y="41846"/>
                </a:lnTo>
                <a:lnTo>
                  <a:pt x="515264" y="50355"/>
                </a:lnTo>
                <a:lnTo>
                  <a:pt x="515264" y="31115"/>
                </a:lnTo>
                <a:lnTo>
                  <a:pt x="514388" y="29921"/>
                </a:lnTo>
                <a:lnTo>
                  <a:pt x="513753" y="29057"/>
                </a:lnTo>
                <a:lnTo>
                  <a:pt x="505129" y="24422"/>
                </a:lnTo>
                <a:lnTo>
                  <a:pt x="495642" y="23012"/>
                </a:lnTo>
                <a:lnTo>
                  <a:pt x="486143" y="24422"/>
                </a:lnTo>
                <a:lnTo>
                  <a:pt x="477520" y="29057"/>
                </a:lnTo>
                <a:lnTo>
                  <a:pt x="471258" y="37515"/>
                </a:lnTo>
                <a:lnTo>
                  <a:pt x="468845" y="50355"/>
                </a:lnTo>
                <a:lnTo>
                  <a:pt x="468845" y="68757"/>
                </a:lnTo>
                <a:lnTo>
                  <a:pt x="471258" y="81584"/>
                </a:lnTo>
                <a:lnTo>
                  <a:pt x="477520" y="90030"/>
                </a:lnTo>
                <a:lnTo>
                  <a:pt x="486143" y="94678"/>
                </a:lnTo>
                <a:lnTo>
                  <a:pt x="495642" y="96100"/>
                </a:lnTo>
                <a:lnTo>
                  <a:pt x="505129" y="94678"/>
                </a:lnTo>
                <a:lnTo>
                  <a:pt x="513753" y="90030"/>
                </a:lnTo>
                <a:lnTo>
                  <a:pt x="514388" y="89192"/>
                </a:lnTo>
                <a:lnTo>
                  <a:pt x="520014" y="81584"/>
                </a:lnTo>
                <a:lnTo>
                  <a:pt x="522439" y="68757"/>
                </a:lnTo>
                <a:lnTo>
                  <a:pt x="522439" y="50355"/>
                </a:lnTo>
                <a:close/>
              </a:path>
              <a:path w="601345" h="96519">
                <a:moveTo>
                  <a:pt x="601192" y="50355"/>
                </a:moveTo>
                <a:lnTo>
                  <a:pt x="598766" y="37515"/>
                </a:lnTo>
                <a:lnTo>
                  <a:pt x="592505" y="29057"/>
                </a:lnTo>
                <a:lnTo>
                  <a:pt x="583882" y="24422"/>
                </a:lnTo>
                <a:lnTo>
                  <a:pt x="574395" y="23012"/>
                </a:lnTo>
                <a:lnTo>
                  <a:pt x="566686" y="23012"/>
                </a:lnTo>
                <a:lnTo>
                  <a:pt x="558965" y="26403"/>
                </a:lnTo>
                <a:lnTo>
                  <a:pt x="554774" y="32893"/>
                </a:lnTo>
                <a:lnTo>
                  <a:pt x="554774" y="24917"/>
                </a:lnTo>
                <a:lnTo>
                  <a:pt x="547598" y="24917"/>
                </a:lnTo>
                <a:lnTo>
                  <a:pt x="547598" y="94742"/>
                </a:lnTo>
                <a:lnTo>
                  <a:pt x="554774" y="94742"/>
                </a:lnTo>
                <a:lnTo>
                  <a:pt x="554774" y="50355"/>
                </a:lnTo>
                <a:lnTo>
                  <a:pt x="556234" y="41846"/>
                </a:lnTo>
                <a:lnTo>
                  <a:pt x="560311" y="35407"/>
                </a:lnTo>
                <a:lnTo>
                  <a:pt x="566534" y="31343"/>
                </a:lnTo>
                <a:lnTo>
                  <a:pt x="574395" y="29921"/>
                </a:lnTo>
                <a:lnTo>
                  <a:pt x="582244" y="31343"/>
                </a:lnTo>
                <a:lnTo>
                  <a:pt x="588467" y="35407"/>
                </a:lnTo>
                <a:lnTo>
                  <a:pt x="592543" y="41846"/>
                </a:lnTo>
                <a:lnTo>
                  <a:pt x="594017" y="50355"/>
                </a:lnTo>
                <a:lnTo>
                  <a:pt x="594017" y="94742"/>
                </a:lnTo>
                <a:lnTo>
                  <a:pt x="601192" y="94742"/>
                </a:lnTo>
                <a:lnTo>
                  <a:pt x="601192" y="50355"/>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70847" y="367255"/>
            <a:ext cx="583016" cy="206863"/>
            <a:chOff x="9315004" y="540001"/>
            <a:chExt cx="857250" cy="304165"/>
          </a:xfrm>
        </p:grpSpPr>
        <p:pic>
          <p:nvPicPr>
            <p:cNvPr id="5" name="object 5"/>
            <p:cNvPicPr/>
            <p:nvPr/>
          </p:nvPicPr>
          <p:blipFill>
            <a:blip r:embed="rId2" cstate="print"/>
            <a:stretch>
              <a:fillRect/>
            </a:stretch>
          </p:blipFill>
          <p:spPr>
            <a:xfrm>
              <a:off x="9780551" y="540001"/>
              <a:ext cx="391078" cy="248297"/>
            </a:xfrm>
            <a:prstGeom prst="rect">
              <a:avLst/>
            </a:prstGeom>
          </p:spPr>
        </p:pic>
        <p:pic>
          <p:nvPicPr>
            <p:cNvPr id="6" name="object 6"/>
            <p:cNvPicPr/>
            <p:nvPr/>
          </p:nvPicPr>
          <p:blipFill>
            <a:blip r:embed="rId3" cstate="print"/>
            <a:stretch>
              <a:fillRect/>
            </a:stretch>
          </p:blipFill>
          <p:spPr>
            <a:xfrm>
              <a:off x="9315004" y="540005"/>
              <a:ext cx="201612" cy="248284"/>
            </a:xfrm>
            <a:prstGeom prst="rect">
              <a:avLst/>
            </a:prstGeom>
          </p:spPr>
        </p:pic>
        <p:sp>
          <p:nvSpPr>
            <p:cNvPr id="7" name="object 7"/>
            <p:cNvSpPr/>
            <p:nvPr/>
          </p:nvSpPr>
          <p:spPr>
            <a:xfrm>
              <a:off x="9509889" y="540150"/>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9" name="object 9"/>
          <p:cNvSpPr/>
          <p:nvPr/>
        </p:nvSpPr>
        <p:spPr>
          <a:xfrm>
            <a:off x="5879395" y="3653282"/>
            <a:ext cx="1868675" cy="945608"/>
          </a:xfrm>
          <a:custGeom>
            <a:avLst/>
            <a:gdLst/>
            <a:ahLst/>
            <a:cxnLst/>
            <a:rect l="l" t="t" r="r" b="b"/>
            <a:pathLst>
              <a:path w="2747645" h="1061720">
                <a:moveTo>
                  <a:pt x="168338" y="0"/>
                </a:moveTo>
                <a:lnTo>
                  <a:pt x="123585" y="6013"/>
                </a:lnTo>
                <a:lnTo>
                  <a:pt x="83372" y="22984"/>
                </a:lnTo>
                <a:lnTo>
                  <a:pt x="49302" y="49307"/>
                </a:lnTo>
                <a:lnTo>
                  <a:pt x="22981" y="83377"/>
                </a:lnTo>
                <a:lnTo>
                  <a:pt x="6012" y="123589"/>
                </a:lnTo>
                <a:lnTo>
                  <a:pt x="0" y="168338"/>
                </a:lnTo>
                <a:lnTo>
                  <a:pt x="0" y="1061110"/>
                </a:lnTo>
                <a:lnTo>
                  <a:pt x="2578760" y="1061110"/>
                </a:lnTo>
                <a:lnTo>
                  <a:pt x="2623509" y="1055097"/>
                </a:lnTo>
                <a:lnTo>
                  <a:pt x="2663721" y="1038128"/>
                </a:lnTo>
                <a:lnTo>
                  <a:pt x="2697791" y="1011807"/>
                </a:lnTo>
                <a:lnTo>
                  <a:pt x="2724114" y="977738"/>
                </a:lnTo>
                <a:lnTo>
                  <a:pt x="2741085" y="937524"/>
                </a:lnTo>
                <a:lnTo>
                  <a:pt x="2747098" y="892771"/>
                </a:lnTo>
                <a:lnTo>
                  <a:pt x="2747098" y="0"/>
                </a:lnTo>
                <a:lnTo>
                  <a:pt x="168338" y="0"/>
                </a:lnTo>
                <a:close/>
              </a:path>
            </a:pathLst>
          </a:custGeom>
          <a:ln w="5613">
            <a:solidFill>
              <a:srgbClr val="D24153"/>
            </a:solidFill>
          </a:ln>
        </p:spPr>
        <p:txBody>
          <a:bodyPr wrap="square" lIns="0" tIns="0" rIns="0" bIns="0" rtlCol="0"/>
          <a:lstStyle/>
          <a:p>
            <a:pPr defTabSz="621883"/>
            <a:endParaRPr sz="1224" kern="0">
              <a:solidFill>
                <a:sysClr val="windowText" lastClr="000000"/>
              </a:solidFill>
            </a:endParaRPr>
          </a:p>
        </p:txBody>
      </p:sp>
      <p:sp>
        <p:nvSpPr>
          <p:cNvPr id="10" name="object 10"/>
          <p:cNvSpPr/>
          <p:nvPr/>
        </p:nvSpPr>
        <p:spPr>
          <a:xfrm>
            <a:off x="6502780" y="3528294"/>
            <a:ext cx="582153" cy="249975"/>
          </a:xfrm>
          <a:custGeom>
            <a:avLst/>
            <a:gdLst/>
            <a:ahLst/>
            <a:cxnLst/>
            <a:rect l="l" t="t" r="r" b="b"/>
            <a:pathLst>
              <a:path w="855979" h="280670">
                <a:moveTo>
                  <a:pt x="715454" y="0"/>
                </a:moveTo>
                <a:lnTo>
                  <a:pt x="140284" y="0"/>
                </a:lnTo>
                <a:lnTo>
                  <a:pt x="95941" y="7152"/>
                </a:lnTo>
                <a:lnTo>
                  <a:pt x="57431" y="27068"/>
                </a:lnTo>
                <a:lnTo>
                  <a:pt x="27065" y="57437"/>
                </a:lnTo>
                <a:lnTo>
                  <a:pt x="7151" y="95946"/>
                </a:lnTo>
                <a:lnTo>
                  <a:pt x="0" y="140284"/>
                </a:lnTo>
                <a:lnTo>
                  <a:pt x="7151" y="184627"/>
                </a:lnTo>
                <a:lnTo>
                  <a:pt x="27065" y="223136"/>
                </a:lnTo>
                <a:lnTo>
                  <a:pt x="57431" y="253503"/>
                </a:lnTo>
                <a:lnTo>
                  <a:pt x="95941" y="273417"/>
                </a:lnTo>
                <a:lnTo>
                  <a:pt x="140284" y="280568"/>
                </a:lnTo>
                <a:lnTo>
                  <a:pt x="715454" y="280568"/>
                </a:lnTo>
                <a:lnTo>
                  <a:pt x="759798" y="273417"/>
                </a:lnTo>
                <a:lnTo>
                  <a:pt x="798311" y="253503"/>
                </a:lnTo>
                <a:lnTo>
                  <a:pt x="828681" y="223136"/>
                </a:lnTo>
                <a:lnTo>
                  <a:pt x="848598" y="184627"/>
                </a:lnTo>
                <a:lnTo>
                  <a:pt x="855751" y="140284"/>
                </a:lnTo>
                <a:lnTo>
                  <a:pt x="848598" y="95946"/>
                </a:lnTo>
                <a:lnTo>
                  <a:pt x="828681" y="57437"/>
                </a:lnTo>
                <a:lnTo>
                  <a:pt x="798311" y="27068"/>
                </a:lnTo>
                <a:lnTo>
                  <a:pt x="759798" y="7152"/>
                </a:lnTo>
                <a:lnTo>
                  <a:pt x="715454" y="0"/>
                </a:lnTo>
                <a:close/>
              </a:path>
            </a:pathLst>
          </a:custGeom>
          <a:solidFill>
            <a:srgbClr val="E52D51"/>
          </a:solidFill>
        </p:spPr>
        <p:txBody>
          <a:bodyPr wrap="square" lIns="0" tIns="0" rIns="0" bIns="0" rtlCol="0"/>
          <a:lstStyle/>
          <a:p>
            <a:pPr defTabSz="621883"/>
            <a:endParaRPr sz="1224" kern="0">
              <a:solidFill>
                <a:sysClr val="windowText" lastClr="000000"/>
              </a:solidFill>
            </a:endParaRPr>
          </a:p>
        </p:txBody>
      </p:sp>
      <p:sp>
        <p:nvSpPr>
          <p:cNvPr id="11" name="object 11"/>
          <p:cNvSpPr/>
          <p:nvPr/>
        </p:nvSpPr>
        <p:spPr>
          <a:xfrm>
            <a:off x="4801464" y="1323822"/>
            <a:ext cx="2934948" cy="976444"/>
          </a:xfrm>
          <a:custGeom>
            <a:avLst/>
            <a:gdLst/>
            <a:ahLst/>
            <a:cxnLst/>
            <a:rect l="l" t="t" r="r" b="b"/>
            <a:pathLst>
              <a:path w="4315459" h="1435735">
                <a:moveTo>
                  <a:pt x="168338" y="0"/>
                </a:moveTo>
                <a:lnTo>
                  <a:pt x="123585" y="6013"/>
                </a:lnTo>
                <a:lnTo>
                  <a:pt x="83372" y="22984"/>
                </a:lnTo>
                <a:lnTo>
                  <a:pt x="49302" y="49307"/>
                </a:lnTo>
                <a:lnTo>
                  <a:pt x="22981" y="83377"/>
                </a:lnTo>
                <a:lnTo>
                  <a:pt x="6012" y="123589"/>
                </a:lnTo>
                <a:lnTo>
                  <a:pt x="0" y="168338"/>
                </a:lnTo>
                <a:lnTo>
                  <a:pt x="0" y="1435138"/>
                </a:lnTo>
                <a:lnTo>
                  <a:pt x="4146880" y="1435138"/>
                </a:lnTo>
                <a:lnTo>
                  <a:pt x="4191633" y="1429124"/>
                </a:lnTo>
                <a:lnTo>
                  <a:pt x="4231846" y="1412152"/>
                </a:lnTo>
                <a:lnTo>
                  <a:pt x="4265915" y="1385828"/>
                </a:lnTo>
                <a:lnTo>
                  <a:pt x="4292236" y="1351756"/>
                </a:lnTo>
                <a:lnTo>
                  <a:pt x="4309205" y="1311540"/>
                </a:lnTo>
                <a:lnTo>
                  <a:pt x="4315218" y="1266786"/>
                </a:lnTo>
                <a:lnTo>
                  <a:pt x="4315218" y="0"/>
                </a:lnTo>
                <a:lnTo>
                  <a:pt x="168338" y="0"/>
                </a:lnTo>
                <a:close/>
              </a:path>
            </a:pathLst>
          </a:custGeom>
          <a:ln w="5613">
            <a:solidFill>
              <a:srgbClr val="F2910C"/>
            </a:solidFill>
          </a:ln>
        </p:spPr>
        <p:txBody>
          <a:bodyPr wrap="square" lIns="0" tIns="0" rIns="0" bIns="0" rtlCol="0"/>
          <a:lstStyle/>
          <a:p>
            <a:pPr defTabSz="621883"/>
            <a:endParaRPr sz="1224" kern="0">
              <a:solidFill>
                <a:sysClr val="windowText" lastClr="000000"/>
              </a:solidFill>
            </a:endParaRPr>
          </a:p>
        </p:txBody>
      </p:sp>
      <p:grpSp>
        <p:nvGrpSpPr>
          <p:cNvPr id="12" name="object 12"/>
          <p:cNvGrpSpPr/>
          <p:nvPr/>
        </p:nvGrpSpPr>
        <p:grpSpPr>
          <a:xfrm>
            <a:off x="1357882" y="1223643"/>
            <a:ext cx="2729812" cy="1078364"/>
            <a:chOff x="620756" y="1799207"/>
            <a:chExt cx="4013835" cy="1585595"/>
          </a:xfrm>
        </p:grpSpPr>
        <p:sp>
          <p:nvSpPr>
            <p:cNvPr id="13" name="object 13"/>
            <p:cNvSpPr/>
            <p:nvPr/>
          </p:nvSpPr>
          <p:spPr>
            <a:xfrm>
              <a:off x="623614" y="1946508"/>
              <a:ext cx="4008120" cy="1435735"/>
            </a:xfrm>
            <a:custGeom>
              <a:avLst/>
              <a:gdLst/>
              <a:ahLst/>
              <a:cxnLst/>
              <a:rect l="l" t="t" r="r" b="b"/>
              <a:pathLst>
                <a:path w="4008120" h="1435735">
                  <a:moveTo>
                    <a:pt x="168338" y="0"/>
                  </a:moveTo>
                  <a:lnTo>
                    <a:pt x="123585" y="6013"/>
                  </a:lnTo>
                  <a:lnTo>
                    <a:pt x="83372" y="22984"/>
                  </a:lnTo>
                  <a:lnTo>
                    <a:pt x="49302" y="49307"/>
                  </a:lnTo>
                  <a:lnTo>
                    <a:pt x="22981" y="83377"/>
                  </a:lnTo>
                  <a:lnTo>
                    <a:pt x="6012" y="123589"/>
                  </a:lnTo>
                  <a:lnTo>
                    <a:pt x="0" y="168338"/>
                  </a:lnTo>
                  <a:lnTo>
                    <a:pt x="0" y="1435138"/>
                  </a:lnTo>
                  <a:lnTo>
                    <a:pt x="3839375" y="1435138"/>
                  </a:lnTo>
                  <a:lnTo>
                    <a:pt x="3884129" y="1429124"/>
                  </a:lnTo>
                  <a:lnTo>
                    <a:pt x="3924344" y="1412152"/>
                  </a:lnTo>
                  <a:lnTo>
                    <a:pt x="3958416" y="1385828"/>
                  </a:lnTo>
                  <a:lnTo>
                    <a:pt x="3984741" y="1351756"/>
                  </a:lnTo>
                  <a:lnTo>
                    <a:pt x="4001712" y="1311540"/>
                  </a:lnTo>
                  <a:lnTo>
                    <a:pt x="4007726" y="1266786"/>
                  </a:lnTo>
                  <a:lnTo>
                    <a:pt x="4007726" y="0"/>
                  </a:lnTo>
                  <a:lnTo>
                    <a:pt x="168338" y="0"/>
                  </a:lnTo>
                  <a:close/>
                </a:path>
              </a:pathLst>
            </a:custGeom>
            <a:ln w="5613">
              <a:solidFill>
                <a:srgbClr val="0C707C"/>
              </a:solidFill>
            </a:ln>
          </p:spPr>
          <p:txBody>
            <a:bodyPr wrap="square" lIns="0" tIns="0" rIns="0" bIns="0" rtlCol="0"/>
            <a:lstStyle/>
            <a:p>
              <a:pPr defTabSz="621883"/>
              <a:endParaRPr sz="1224" kern="0">
                <a:solidFill>
                  <a:sysClr val="windowText" lastClr="000000"/>
                </a:solidFill>
              </a:endParaRPr>
            </a:p>
          </p:txBody>
        </p:sp>
        <p:sp>
          <p:nvSpPr>
            <p:cNvPr id="14" name="object 14"/>
            <p:cNvSpPr/>
            <p:nvPr/>
          </p:nvSpPr>
          <p:spPr>
            <a:xfrm>
              <a:off x="2199232" y="1799207"/>
              <a:ext cx="880110" cy="280670"/>
            </a:xfrm>
            <a:custGeom>
              <a:avLst/>
              <a:gdLst/>
              <a:ahLst/>
              <a:cxnLst/>
              <a:rect l="l" t="t" r="r" b="b"/>
              <a:pathLst>
                <a:path w="880110" h="280669">
                  <a:moveTo>
                    <a:pt x="739647" y="0"/>
                  </a:moveTo>
                  <a:lnTo>
                    <a:pt x="140284" y="0"/>
                  </a:lnTo>
                  <a:lnTo>
                    <a:pt x="95941" y="7152"/>
                  </a:lnTo>
                  <a:lnTo>
                    <a:pt x="57431" y="27068"/>
                  </a:lnTo>
                  <a:lnTo>
                    <a:pt x="27065" y="57437"/>
                  </a:lnTo>
                  <a:lnTo>
                    <a:pt x="7151" y="95946"/>
                  </a:lnTo>
                  <a:lnTo>
                    <a:pt x="0" y="140284"/>
                  </a:lnTo>
                  <a:lnTo>
                    <a:pt x="7151" y="184627"/>
                  </a:lnTo>
                  <a:lnTo>
                    <a:pt x="27065" y="223136"/>
                  </a:lnTo>
                  <a:lnTo>
                    <a:pt x="57431" y="253503"/>
                  </a:lnTo>
                  <a:lnTo>
                    <a:pt x="95941" y="273417"/>
                  </a:lnTo>
                  <a:lnTo>
                    <a:pt x="140284" y="280568"/>
                  </a:lnTo>
                  <a:lnTo>
                    <a:pt x="739647" y="280568"/>
                  </a:lnTo>
                  <a:lnTo>
                    <a:pt x="783990" y="273417"/>
                  </a:lnTo>
                  <a:lnTo>
                    <a:pt x="822500" y="253503"/>
                  </a:lnTo>
                  <a:lnTo>
                    <a:pt x="852867" y="223136"/>
                  </a:lnTo>
                  <a:lnTo>
                    <a:pt x="872780" y="184627"/>
                  </a:lnTo>
                  <a:lnTo>
                    <a:pt x="879932" y="140284"/>
                  </a:lnTo>
                  <a:lnTo>
                    <a:pt x="872780" y="95946"/>
                  </a:lnTo>
                  <a:lnTo>
                    <a:pt x="852867" y="57437"/>
                  </a:lnTo>
                  <a:lnTo>
                    <a:pt x="822500" y="27068"/>
                  </a:lnTo>
                  <a:lnTo>
                    <a:pt x="783990" y="7152"/>
                  </a:lnTo>
                  <a:lnTo>
                    <a:pt x="739647" y="0"/>
                  </a:lnTo>
                  <a:close/>
                </a:path>
              </a:pathLst>
            </a:custGeom>
            <a:solidFill>
              <a:srgbClr val="1C9EA8"/>
            </a:solidFill>
          </p:spPr>
          <p:txBody>
            <a:bodyPr wrap="square" lIns="0" tIns="0" rIns="0" bIns="0" rtlCol="0"/>
            <a:lstStyle/>
            <a:p>
              <a:pPr defTabSz="621883"/>
              <a:endParaRPr sz="1224" kern="0">
                <a:solidFill>
                  <a:sysClr val="windowText" lastClr="000000"/>
                </a:solidFill>
              </a:endParaRPr>
            </a:p>
          </p:txBody>
        </p:sp>
      </p:grpSp>
      <p:sp>
        <p:nvSpPr>
          <p:cNvPr id="15" name="object 15"/>
          <p:cNvSpPr txBox="1"/>
          <p:nvPr/>
        </p:nvSpPr>
        <p:spPr>
          <a:xfrm>
            <a:off x="4972430" y="1472871"/>
            <a:ext cx="1032587" cy="369102"/>
          </a:xfrm>
          <a:prstGeom prst="rect">
            <a:avLst/>
          </a:prstGeom>
        </p:spPr>
        <p:txBody>
          <a:bodyPr vert="horz" wrap="square" lIns="0" tIns="9932" rIns="0" bIns="0" rtlCol="0">
            <a:spAutoFit/>
          </a:bodyPr>
          <a:lstStyle/>
          <a:p>
            <a:pPr marL="8637" defTabSz="621883">
              <a:lnSpc>
                <a:spcPts val="942"/>
              </a:lnSpc>
              <a:spcBef>
                <a:spcPts val="78"/>
              </a:spcBef>
              <a:tabLst>
                <a:tab pos="183110" algn="l"/>
                <a:tab pos="351537" algn="l"/>
              </a:tabLst>
            </a:pPr>
            <a:r>
              <a:rPr sz="816" u="sng" kern="0" dirty="0">
                <a:solidFill>
                  <a:srgbClr val="F2910C"/>
                </a:solidFill>
                <a:uFill>
                  <a:solidFill>
                    <a:srgbClr val="FFFFFF"/>
                  </a:solidFill>
                </a:uFill>
                <a:latin typeface="Marianne"/>
                <a:cs typeface="Marianne"/>
              </a:rPr>
              <a:t>	</a:t>
            </a:r>
            <a:r>
              <a:rPr sz="816" kern="0" dirty="0">
                <a:solidFill>
                  <a:srgbClr val="F2910C"/>
                </a:solidFill>
                <a:latin typeface="Marianne"/>
                <a:cs typeface="Marianne"/>
              </a:rPr>
              <a:t>	</a:t>
            </a:r>
            <a:r>
              <a:rPr sz="816" kern="0" spc="-7" dirty="0">
                <a:solidFill>
                  <a:srgbClr val="F2910C"/>
                </a:solidFill>
                <a:latin typeface="Marianne"/>
                <a:cs typeface="Marianne"/>
              </a:rPr>
              <a:t>Périodes</a:t>
            </a:r>
            <a:endParaRPr sz="816" kern="0">
              <a:solidFill>
                <a:sysClr val="windowText" lastClr="000000"/>
              </a:solidFill>
              <a:latin typeface="Marianne"/>
              <a:cs typeface="Marianne"/>
            </a:endParaRPr>
          </a:p>
          <a:p>
            <a:pPr marL="351537" marR="3455" defTabSz="621883">
              <a:lnSpc>
                <a:spcPts val="905"/>
              </a:lnSpc>
              <a:spcBef>
                <a:spcPts val="51"/>
              </a:spcBef>
            </a:pPr>
            <a:r>
              <a:rPr sz="816" kern="0" dirty="0">
                <a:solidFill>
                  <a:srgbClr val="F2910C"/>
                </a:solidFill>
                <a:latin typeface="Marianne"/>
                <a:cs typeface="Marianne"/>
              </a:rPr>
              <a:t>de</a:t>
            </a:r>
            <a:r>
              <a:rPr sz="816" kern="0" spc="7" dirty="0">
                <a:solidFill>
                  <a:srgbClr val="F2910C"/>
                </a:solidFill>
                <a:latin typeface="Marianne"/>
                <a:cs typeface="Marianne"/>
              </a:rPr>
              <a:t> </a:t>
            </a:r>
            <a:r>
              <a:rPr sz="816" kern="0" spc="-7" dirty="0">
                <a:solidFill>
                  <a:srgbClr val="F2910C"/>
                </a:solidFill>
                <a:latin typeface="Marianne"/>
                <a:cs typeface="Marianne"/>
              </a:rPr>
              <a:t>formation </a:t>
            </a:r>
            <a:r>
              <a:rPr sz="816" kern="0" dirty="0">
                <a:solidFill>
                  <a:srgbClr val="F2910C"/>
                </a:solidFill>
                <a:latin typeface="Marianne"/>
                <a:cs typeface="Marianne"/>
              </a:rPr>
              <a:t>en</a:t>
            </a:r>
            <a:r>
              <a:rPr sz="816" kern="0" spc="7" dirty="0">
                <a:solidFill>
                  <a:srgbClr val="F2910C"/>
                </a:solidFill>
                <a:latin typeface="Marianne"/>
                <a:cs typeface="Marianne"/>
              </a:rPr>
              <a:t> </a:t>
            </a:r>
            <a:r>
              <a:rPr sz="816" kern="0" spc="-7" dirty="0">
                <a:solidFill>
                  <a:srgbClr val="F2910C"/>
                </a:solidFill>
                <a:latin typeface="Marianne"/>
                <a:cs typeface="Marianne"/>
              </a:rPr>
              <a:t>entreprise</a:t>
            </a:r>
            <a:endParaRPr sz="816" kern="0">
              <a:solidFill>
                <a:sysClr val="windowText" lastClr="000000"/>
              </a:solidFill>
              <a:latin typeface="Marianne"/>
              <a:cs typeface="Marianne"/>
            </a:endParaRPr>
          </a:p>
        </p:txBody>
      </p:sp>
      <p:sp>
        <p:nvSpPr>
          <p:cNvPr id="16" name="object 16"/>
          <p:cNvSpPr txBox="1"/>
          <p:nvPr/>
        </p:nvSpPr>
        <p:spPr>
          <a:xfrm>
            <a:off x="2547180" y="1250785"/>
            <a:ext cx="355856" cy="124254"/>
          </a:xfrm>
          <a:prstGeom prst="rect">
            <a:avLst/>
          </a:prstGeom>
        </p:spPr>
        <p:txBody>
          <a:bodyPr vert="horz" wrap="square" lIns="0" tIns="9069" rIns="0" bIns="0" rtlCol="0">
            <a:spAutoFit/>
          </a:bodyPr>
          <a:lstStyle/>
          <a:p>
            <a:pPr marL="8637" defTabSz="621883">
              <a:spcBef>
                <a:spcPts val="71"/>
              </a:spcBef>
            </a:pPr>
            <a:r>
              <a:rPr sz="748" b="1" kern="0" dirty="0">
                <a:solidFill>
                  <a:srgbClr val="FFFFFF"/>
                </a:solidFill>
                <a:latin typeface="Marianne"/>
                <a:cs typeface="Marianne"/>
              </a:rPr>
              <a:t>Étape</a:t>
            </a:r>
            <a:r>
              <a:rPr sz="748" b="1" kern="0" spc="-7" dirty="0">
                <a:solidFill>
                  <a:srgbClr val="FFFFFF"/>
                </a:solidFill>
                <a:latin typeface="Marianne"/>
                <a:cs typeface="Marianne"/>
              </a:rPr>
              <a:t> </a:t>
            </a:r>
            <a:r>
              <a:rPr sz="748" b="1" kern="0" spc="-34" dirty="0">
                <a:solidFill>
                  <a:srgbClr val="FFFFFF"/>
                </a:solidFill>
                <a:latin typeface="Marianne"/>
                <a:cs typeface="Marianne"/>
              </a:rPr>
              <a:t>1</a:t>
            </a:r>
            <a:endParaRPr sz="748" kern="0">
              <a:solidFill>
                <a:sysClr val="windowText" lastClr="000000"/>
              </a:solidFill>
              <a:latin typeface="Marianne"/>
              <a:cs typeface="Marianne"/>
            </a:endParaRPr>
          </a:p>
        </p:txBody>
      </p:sp>
      <p:sp>
        <p:nvSpPr>
          <p:cNvPr id="17" name="object 17"/>
          <p:cNvSpPr/>
          <p:nvPr/>
        </p:nvSpPr>
        <p:spPr>
          <a:xfrm>
            <a:off x="5871744" y="1223642"/>
            <a:ext cx="582153" cy="190884"/>
          </a:xfrm>
          <a:custGeom>
            <a:avLst/>
            <a:gdLst/>
            <a:ahLst/>
            <a:cxnLst/>
            <a:rect l="l" t="t" r="r" b="b"/>
            <a:pathLst>
              <a:path w="855979" h="280669">
                <a:moveTo>
                  <a:pt x="715454" y="0"/>
                </a:moveTo>
                <a:lnTo>
                  <a:pt x="140284" y="0"/>
                </a:lnTo>
                <a:lnTo>
                  <a:pt x="95941" y="7152"/>
                </a:lnTo>
                <a:lnTo>
                  <a:pt x="57431" y="27068"/>
                </a:lnTo>
                <a:lnTo>
                  <a:pt x="27065" y="57437"/>
                </a:lnTo>
                <a:lnTo>
                  <a:pt x="7151" y="95946"/>
                </a:lnTo>
                <a:lnTo>
                  <a:pt x="0" y="140284"/>
                </a:lnTo>
                <a:lnTo>
                  <a:pt x="7151" y="184627"/>
                </a:lnTo>
                <a:lnTo>
                  <a:pt x="27065" y="223136"/>
                </a:lnTo>
                <a:lnTo>
                  <a:pt x="57431" y="253503"/>
                </a:lnTo>
                <a:lnTo>
                  <a:pt x="95941" y="273417"/>
                </a:lnTo>
                <a:lnTo>
                  <a:pt x="140284" y="280568"/>
                </a:lnTo>
                <a:lnTo>
                  <a:pt x="715454" y="280568"/>
                </a:lnTo>
                <a:lnTo>
                  <a:pt x="759798" y="273417"/>
                </a:lnTo>
                <a:lnTo>
                  <a:pt x="798311" y="253503"/>
                </a:lnTo>
                <a:lnTo>
                  <a:pt x="828681" y="223136"/>
                </a:lnTo>
                <a:lnTo>
                  <a:pt x="848598" y="184627"/>
                </a:lnTo>
                <a:lnTo>
                  <a:pt x="855751" y="140284"/>
                </a:lnTo>
                <a:lnTo>
                  <a:pt x="848598" y="95946"/>
                </a:lnTo>
                <a:lnTo>
                  <a:pt x="828681" y="57437"/>
                </a:lnTo>
                <a:lnTo>
                  <a:pt x="798311" y="27068"/>
                </a:lnTo>
                <a:lnTo>
                  <a:pt x="759798" y="7152"/>
                </a:lnTo>
                <a:lnTo>
                  <a:pt x="715454"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18" name="object 18"/>
          <p:cNvSpPr txBox="1"/>
          <p:nvPr/>
        </p:nvSpPr>
        <p:spPr>
          <a:xfrm>
            <a:off x="5972300" y="1250785"/>
            <a:ext cx="369244" cy="124254"/>
          </a:xfrm>
          <a:prstGeom prst="rect">
            <a:avLst/>
          </a:prstGeom>
        </p:spPr>
        <p:txBody>
          <a:bodyPr vert="horz" wrap="square" lIns="0" tIns="9069" rIns="0" bIns="0" rtlCol="0">
            <a:spAutoFit/>
          </a:bodyPr>
          <a:lstStyle/>
          <a:p>
            <a:pPr marL="8637" defTabSz="621883">
              <a:spcBef>
                <a:spcPts val="71"/>
              </a:spcBef>
            </a:pPr>
            <a:r>
              <a:rPr sz="748" b="1" kern="0" dirty="0">
                <a:solidFill>
                  <a:srgbClr val="FFFFFF"/>
                </a:solidFill>
                <a:latin typeface="Marianne"/>
                <a:cs typeface="Marianne"/>
              </a:rPr>
              <a:t>Étape</a:t>
            </a:r>
            <a:r>
              <a:rPr sz="748" b="1" kern="0" spc="-7" dirty="0">
                <a:solidFill>
                  <a:srgbClr val="FFFFFF"/>
                </a:solidFill>
                <a:latin typeface="Marianne"/>
                <a:cs typeface="Marianne"/>
              </a:rPr>
              <a:t> </a:t>
            </a:r>
            <a:r>
              <a:rPr sz="748" b="1" kern="0" spc="-34" dirty="0">
                <a:solidFill>
                  <a:srgbClr val="FFFFFF"/>
                </a:solidFill>
                <a:latin typeface="Marianne"/>
                <a:cs typeface="Marianne"/>
              </a:rPr>
              <a:t>2</a:t>
            </a:r>
            <a:endParaRPr sz="748" kern="0">
              <a:solidFill>
                <a:sysClr val="windowText" lastClr="000000"/>
              </a:solidFill>
              <a:latin typeface="Marianne"/>
              <a:cs typeface="Marianne"/>
            </a:endParaRPr>
          </a:p>
        </p:txBody>
      </p:sp>
      <p:sp>
        <p:nvSpPr>
          <p:cNvPr id="19" name="object 19"/>
          <p:cNvSpPr txBox="1"/>
          <p:nvPr/>
        </p:nvSpPr>
        <p:spPr>
          <a:xfrm>
            <a:off x="6155545" y="3769232"/>
            <a:ext cx="1539595" cy="738366"/>
          </a:xfrm>
          <a:prstGeom prst="rect">
            <a:avLst/>
          </a:prstGeom>
        </p:spPr>
        <p:txBody>
          <a:bodyPr vert="horz" wrap="square" lIns="0" tIns="70825" rIns="0" bIns="0" rtlCol="0">
            <a:spAutoFit/>
          </a:bodyPr>
          <a:lstStyle/>
          <a:p>
            <a:pPr marL="273801" defTabSz="621883">
              <a:lnSpc>
                <a:spcPts val="942"/>
              </a:lnSpc>
              <a:spcBef>
                <a:spcPts val="547"/>
              </a:spcBef>
            </a:pPr>
            <a:r>
              <a:rPr lang="fr-FR" sz="816" kern="0" spc="-7" dirty="0">
                <a:solidFill>
                  <a:srgbClr val="D24153"/>
                </a:solidFill>
                <a:latin typeface="Marianne"/>
                <a:cs typeface="Marianne"/>
              </a:rPr>
              <a:t>Certification</a:t>
            </a:r>
            <a:endParaRPr lang="fr-FR" sz="816" kern="0" dirty="0">
              <a:solidFill>
                <a:sysClr val="windowText" lastClr="000000"/>
              </a:solidFill>
              <a:latin typeface="Marianne"/>
              <a:cs typeface="Marianne"/>
            </a:endParaRPr>
          </a:p>
          <a:p>
            <a:pPr marL="8637" marR="3455" defTabSz="621883">
              <a:lnSpc>
                <a:spcPts val="905"/>
              </a:lnSpc>
              <a:spcBef>
                <a:spcPts val="659"/>
              </a:spcBef>
            </a:pPr>
            <a:r>
              <a:rPr lang="fr-FR" sz="884" b="1" kern="0" spc="-82" dirty="0">
                <a:solidFill>
                  <a:srgbClr val="231F20"/>
                </a:solidFill>
                <a:latin typeface="Arial Narrow"/>
                <a:cs typeface="Arial Narrow"/>
              </a:rPr>
              <a:t>Positionnement par épreuve sur le niveau de maîtrise des compétences au regard des bilans intermédiaires </a:t>
            </a:r>
            <a:r>
              <a:rPr sz="884" b="1" kern="0" spc="-31" dirty="0">
                <a:solidFill>
                  <a:srgbClr val="231F20"/>
                </a:solidFill>
                <a:latin typeface="Arial Narrow"/>
                <a:cs typeface="Arial Narrow"/>
              </a:rPr>
              <a:t>et</a:t>
            </a:r>
            <a:r>
              <a:rPr sz="884" b="1" kern="0" spc="-71" dirty="0">
                <a:solidFill>
                  <a:srgbClr val="231F20"/>
                </a:solidFill>
                <a:latin typeface="Arial Narrow"/>
                <a:cs typeface="Arial Narrow"/>
              </a:rPr>
              <a:t> </a:t>
            </a:r>
            <a:r>
              <a:rPr lang="fr-FR" sz="884" b="1" kern="0" spc="-68" dirty="0">
                <a:solidFill>
                  <a:srgbClr val="231F20"/>
                </a:solidFill>
                <a:latin typeface="Arial Narrow"/>
                <a:cs typeface="Arial Narrow"/>
              </a:rPr>
              <a:t>calcul de la note sur la base du barème national</a:t>
            </a:r>
            <a:endParaRPr sz="884" kern="0" dirty="0">
              <a:solidFill>
                <a:sysClr val="windowText" lastClr="000000"/>
              </a:solidFill>
              <a:latin typeface="Gill Sans MT"/>
              <a:cs typeface="Gill Sans MT"/>
            </a:endParaRPr>
          </a:p>
        </p:txBody>
      </p:sp>
      <p:sp>
        <p:nvSpPr>
          <p:cNvPr id="20" name="object 20"/>
          <p:cNvSpPr txBox="1"/>
          <p:nvPr/>
        </p:nvSpPr>
        <p:spPr>
          <a:xfrm>
            <a:off x="1897051" y="1474996"/>
            <a:ext cx="711712" cy="252636"/>
          </a:xfrm>
          <a:prstGeom prst="rect">
            <a:avLst/>
          </a:prstGeom>
        </p:spPr>
        <p:txBody>
          <a:bodyPr vert="horz" wrap="square" lIns="0" tIns="21593" rIns="0" bIns="0" rtlCol="0">
            <a:spAutoFit/>
          </a:bodyPr>
          <a:lstStyle/>
          <a:p>
            <a:pPr marL="8637" marR="3455" defTabSz="621883">
              <a:lnSpc>
                <a:spcPts val="905"/>
              </a:lnSpc>
              <a:spcBef>
                <a:spcPts val="170"/>
              </a:spcBef>
            </a:pPr>
            <a:r>
              <a:rPr sz="816" kern="0" spc="-7" dirty="0">
                <a:solidFill>
                  <a:srgbClr val="0C707C"/>
                </a:solidFill>
                <a:latin typeface="Marianne"/>
                <a:cs typeface="Marianne"/>
              </a:rPr>
              <a:t>Scénarios pégagogiques</a:t>
            </a:r>
            <a:endParaRPr sz="816" kern="0">
              <a:solidFill>
                <a:sysClr val="windowText" lastClr="000000"/>
              </a:solidFill>
              <a:latin typeface="Marianne"/>
              <a:cs typeface="Marianne"/>
            </a:endParaRPr>
          </a:p>
        </p:txBody>
      </p:sp>
      <p:sp>
        <p:nvSpPr>
          <p:cNvPr id="21" name="object 21"/>
          <p:cNvSpPr txBox="1"/>
          <p:nvPr/>
        </p:nvSpPr>
        <p:spPr>
          <a:xfrm>
            <a:off x="1654730" y="1878668"/>
            <a:ext cx="784265" cy="146965"/>
          </a:xfrm>
          <a:prstGeom prst="rect">
            <a:avLst/>
          </a:prstGeom>
        </p:spPr>
        <p:txBody>
          <a:bodyPr vert="horz" wrap="square" lIns="0" tIns="10797" rIns="0" bIns="0" rtlCol="0">
            <a:spAutoFit/>
          </a:bodyPr>
          <a:lstStyle/>
          <a:p>
            <a:pPr marL="8637" defTabSz="621883">
              <a:spcBef>
                <a:spcPts val="85"/>
              </a:spcBef>
            </a:pPr>
            <a:r>
              <a:rPr sz="884" b="1" kern="0" spc="-65" dirty="0">
                <a:solidFill>
                  <a:srgbClr val="231F20"/>
                </a:solidFill>
                <a:latin typeface="Arial Narrow"/>
                <a:cs typeface="Arial Narrow"/>
              </a:rPr>
              <a:t>Déclarer</a:t>
            </a:r>
            <a:r>
              <a:rPr sz="884" b="1" kern="0" spc="-34" dirty="0">
                <a:solidFill>
                  <a:srgbClr val="231F20"/>
                </a:solidFill>
                <a:latin typeface="Arial Narrow"/>
                <a:cs typeface="Arial Narrow"/>
              </a:rPr>
              <a:t> </a:t>
            </a:r>
            <a:r>
              <a:rPr sz="884" kern="0" spc="-71" dirty="0">
                <a:solidFill>
                  <a:srgbClr val="231F20"/>
                </a:solidFill>
                <a:latin typeface="Gill Sans MT"/>
                <a:cs typeface="Gill Sans MT"/>
              </a:rPr>
              <a:t>les</a:t>
            </a:r>
            <a:r>
              <a:rPr sz="884" kern="0" spc="-75" dirty="0">
                <a:solidFill>
                  <a:srgbClr val="231F20"/>
                </a:solidFill>
                <a:latin typeface="Gill Sans MT"/>
                <a:cs typeface="Gill Sans MT"/>
              </a:rPr>
              <a:t> </a:t>
            </a:r>
            <a:r>
              <a:rPr sz="884" kern="0" spc="-88" dirty="0">
                <a:solidFill>
                  <a:srgbClr val="231F20"/>
                </a:solidFill>
                <a:latin typeface="Gill Sans MT"/>
                <a:cs typeface="Gill Sans MT"/>
              </a:rPr>
              <a:t>scénarios</a:t>
            </a:r>
            <a:endParaRPr sz="884" kern="0">
              <a:solidFill>
                <a:sysClr val="windowText" lastClr="000000"/>
              </a:solidFill>
              <a:latin typeface="Gill Sans MT"/>
              <a:cs typeface="Gill Sans MT"/>
            </a:endParaRPr>
          </a:p>
        </p:txBody>
      </p:sp>
      <p:pic>
        <p:nvPicPr>
          <p:cNvPr id="22" name="object 22"/>
          <p:cNvPicPr/>
          <p:nvPr/>
        </p:nvPicPr>
        <p:blipFill>
          <a:blip r:embed="rId4" cstate="print"/>
          <a:stretch>
            <a:fillRect/>
          </a:stretch>
        </p:blipFill>
        <p:spPr>
          <a:xfrm>
            <a:off x="1483836" y="1897038"/>
            <a:ext cx="129135" cy="128237"/>
          </a:xfrm>
          <a:prstGeom prst="rect">
            <a:avLst/>
          </a:prstGeom>
        </p:spPr>
      </p:pic>
      <p:sp>
        <p:nvSpPr>
          <p:cNvPr id="23" name="object 23"/>
          <p:cNvSpPr txBox="1"/>
          <p:nvPr/>
        </p:nvSpPr>
        <p:spPr>
          <a:xfrm>
            <a:off x="1516317" y="1900191"/>
            <a:ext cx="56142" cy="109852"/>
          </a:xfrm>
          <a:prstGeom prst="rect">
            <a:avLst/>
          </a:prstGeom>
        </p:spPr>
        <p:txBody>
          <a:bodyPr vert="horz" wrap="square" lIns="0" tIns="10365" rIns="0" bIns="0" rtlCol="0">
            <a:spAutoFit/>
          </a:bodyPr>
          <a:lstStyle/>
          <a:p>
            <a:pPr marL="8637" defTabSz="621883">
              <a:spcBef>
                <a:spcPts val="82"/>
              </a:spcBef>
            </a:pPr>
            <a:r>
              <a:rPr sz="646" kern="0" spc="3" dirty="0">
                <a:solidFill>
                  <a:srgbClr val="FFFFFF"/>
                </a:solidFill>
                <a:latin typeface="Marianne"/>
                <a:cs typeface="Marianne"/>
              </a:rPr>
              <a:t>1</a:t>
            </a:r>
            <a:endParaRPr sz="646" kern="0">
              <a:solidFill>
                <a:sysClr val="windowText" lastClr="000000"/>
              </a:solidFill>
              <a:latin typeface="Marianne"/>
              <a:cs typeface="Marianne"/>
            </a:endParaRPr>
          </a:p>
        </p:txBody>
      </p:sp>
      <p:pic>
        <p:nvPicPr>
          <p:cNvPr id="24" name="object 24"/>
          <p:cNvPicPr/>
          <p:nvPr/>
        </p:nvPicPr>
        <p:blipFill>
          <a:blip r:embed="rId4" cstate="print"/>
          <a:stretch>
            <a:fillRect/>
          </a:stretch>
        </p:blipFill>
        <p:spPr>
          <a:xfrm>
            <a:off x="1483836" y="2039110"/>
            <a:ext cx="129135" cy="128237"/>
          </a:xfrm>
          <a:prstGeom prst="rect">
            <a:avLst/>
          </a:prstGeom>
        </p:spPr>
      </p:pic>
      <p:sp>
        <p:nvSpPr>
          <p:cNvPr id="25" name="object 25"/>
          <p:cNvSpPr txBox="1"/>
          <p:nvPr/>
        </p:nvSpPr>
        <p:spPr>
          <a:xfrm>
            <a:off x="1510540" y="2012241"/>
            <a:ext cx="893527" cy="146965"/>
          </a:xfrm>
          <a:prstGeom prst="rect">
            <a:avLst/>
          </a:prstGeom>
        </p:spPr>
        <p:txBody>
          <a:bodyPr vert="horz" wrap="square" lIns="0" tIns="10797" rIns="0" bIns="0" rtlCol="0">
            <a:spAutoFit/>
          </a:bodyPr>
          <a:lstStyle/>
          <a:p>
            <a:pPr marL="8637" defTabSz="621883">
              <a:spcBef>
                <a:spcPts val="85"/>
              </a:spcBef>
              <a:tabLst>
                <a:tab pos="152447" algn="l"/>
              </a:tabLst>
            </a:pPr>
            <a:r>
              <a:rPr sz="646" kern="0" spc="-34" dirty="0">
                <a:solidFill>
                  <a:srgbClr val="FFFFFF"/>
                </a:solidFill>
                <a:latin typeface="Marianne"/>
                <a:cs typeface="Marianne"/>
              </a:rPr>
              <a:t>2</a:t>
            </a:r>
            <a:r>
              <a:rPr sz="646" kern="0" dirty="0">
                <a:solidFill>
                  <a:srgbClr val="FFFFFF"/>
                </a:solidFill>
                <a:latin typeface="Marianne"/>
                <a:cs typeface="Marianne"/>
              </a:rPr>
              <a:t>	</a:t>
            </a:r>
            <a:r>
              <a:rPr sz="884" b="1" kern="0" spc="-78" dirty="0">
                <a:solidFill>
                  <a:srgbClr val="231F20"/>
                </a:solidFill>
                <a:latin typeface="Arial Narrow"/>
                <a:cs typeface="Arial Narrow"/>
              </a:rPr>
              <a:t>Créer</a:t>
            </a:r>
            <a:r>
              <a:rPr sz="884" b="1" kern="0" spc="-44" dirty="0">
                <a:solidFill>
                  <a:srgbClr val="231F20"/>
                </a:solidFill>
                <a:latin typeface="Arial Narrow"/>
                <a:cs typeface="Arial Narrow"/>
              </a:rPr>
              <a:t> </a:t>
            </a:r>
            <a:r>
              <a:rPr sz="884" kern="0" spc="-71" dirty="0">
                <a:solidFill>
                  <a:srgbClr val="231F20"/>
                </a:solidFill>
                <a:latin typeface="Gill Sans MT"/>
                <a:cs typeface="Gill Sans MT"/>
              </a:rPr>
              <a:t>les</a:t>
            </a:r>
            <a:r>
              <a:rPr sz="884" kern="0" spc="-88" dirty="0">
                <a:solidFill>
                  <a:srgbClr val="231F20"/>
                </a:solidFill>
                <a:latin typeface="Gill Sans MT"/>
                <a:cs typeface="Gill Sans MT"/>
              </a:rPr>
              <a:t> </a:t>
            </a:r>
            <a:r>
              <a:rPr sz="884" kern="0" spc="-71" dirty="0">
                <a:solidFill>
                  <a:srgbClr val="231F20"/>
                </a:solidFill>
                <a:latin typeface="Gill Sans MT"/>
                <a:cs typeface="Gill Sans MT"/>
              </a:rPr>
              <a:t>évaluations</a:t>
            </a:r>
            <a:endParaRPr sz="884" kern="0">
              <a:solidFill>
                <a:sysClr val="windowText" lastClr="000000"/>
              </a:solidFill>
              <a:latin typeface="Gill Sans MT"/>
              <a:cs typeface="Gill Sans MT"/>
            </a:endParaRPr>
          </a:p>
        </p:txBody>
      </p:sp>
      <p:grpSp>
        <p:nvGrpSpPr>
          <p:cNvPr id="26" name="object 26"/>
          <p:cNvGrpSpPr/>
          <p:nvPr/>
        </p:nvGrpSpPr>
        <p:grpSpPr>
          <a:xfrm>
            <a:off x="3402099" y="2436994"/>
            <a:ext cx="2216326" cy="928939"/>
            <a:chOff x="3626512" y="3583283"/>
            <a:chExt cx="3258820" cy="1365885"/>
          </a:xfrm>
        </p:grpSpPr>
        <p:sp>
          <p:nvSpPr>
            <p:cNvPr id="27" name="object 27"/>
            <p:cNvSpPr/>
            <p:nvPr/>
          </p:nvSpPr>
          <p:spPr>
            <a:xfrm>
              <a:off x="3629370" y="3723570"/>
              <a:ext cx="3253104" cy="1222375"/>
            </a:xfrm>
            <a:custGeom>
              <a:avLst/>
              <a:gdLst/>
              <a:ahLst/>
              <a:cxnLst/>
              <a:rect l="l" t="t" r="r" b="b"/>
              <a:pathLst>
                <a:path w="3253104" h="1222375">
                  <a:moveTo>
                    <a:pt x="168338" y="0"/>
                  </a:moveTo>
                  <a:lnTo>
                    <a:pt x="123585" y="6013"/>
                  </a:lnTo>
                  <a:lnTo>
                    <a:pt x="83372" y="22984"/>
                  </a:lnTo>
                  <a:lnTo>
                    <a:pt x="49302" y="49307"/>
                  </a:lnTo>
                  <a:lnTo>
                    <a:pt x="22981" y="83377"/>
                  </a:lnTo>
                  <a:lnTo>
                    <a:pt x="6012" y="123589"/>
                  </a:lnTo>
                  <a:lnTo>
                    <a:pt x="0" y="168338"/>
                  </a:lnTo>
                  <a:lnTo>
                    <a:pt x="0" y="1222336"/>
                  </a:lnTo>
                  <a:lnTo>
                    <a:pt x="3084576" y="1222336"/>
                  </a:lnTo>
                  <a:lnTo>
                    <a:pt x="3129330" y="1216323"/>
                  </a:lnTo>
                  <a:lnTo>
                    <a:pt x="3169545" y="1199351"/>
                  </a:lnTo>
                  <a:lnTo>
                    <a:pt x="3203617" y="1173027"/>
                  </a:lnTo>
                  <a:lnTo>
                    <a:pt x="3229942" y="1138955"/>
                  </a:lnTo>
                  <a:lnTo>
                    <a:pt x="3246913" y="1098739"/>
                  </a:lnTo>
                  <a:lnTo>
                    <a:pt x="3252927" y="1053985"/>
                  </a:lnTo>
                  <a:lnTo>
                    <a:pt x="3252927" y="0"/>
                  </a:lnTo>
                  <a:lnTo>
                    <a:pt x="168338" y="0"/>
                  </a:lnTo>
                  <a:close/>
                </a:path>
              </a:pathLst>
            </a:custGeom>
            <a:ln w="5613">
              <a:solidFill>
                <a:srgbClr val="333F54"/>
              </a:solidFill>
            </a:ln>
          </p:spPr>
          <p:txBody>
            <a:bodyPr wrap="square" lIns="0" tIns="0" rIns="0" bIns="0" rtlCol="0"/>
            <a:lstStyle/>
            <a:p>
              <a:pPr defTabSz="621883"/>
              <a:endParaRPr sz="1224" kern="0">
                <a:solidFill>
                  <a:sysClr val="windowText" lastClr="000000"/>
                </a:solidFill>
              </a:endParaRPr>
            </a:p>
          </p:txBody>
        </p:sp>
        <p:sp>
          <p:nvSpPr>
            <p:cNvPr id="28" name="object 28"/>
            <p:cNvSpPr/>
            <p:nvPr/>
          </p:nvSpPr>
          <p:spPr>
            <a:xfrm>
              <a:off x="4786102" y="3583283"/>
              <a:ext cx="855980" cy="280670"/>
            </a:xfrm>
            <a:custGeom>
              <a:avLst/>
              <a:gdLst/>
              <a:ahLst/>
              <a:cxnLst/>
              <a:rect l="l" t="t" r="r" b="b"/>
              <a:pathLst>
                <a:path w="855979" h="280670">
                  <a:moveTo>
                    <a:pt x="715454" y="0"/>
                  </a:moveTo>
                  <a:lnTo>
                    <a:pt x="140284" y="0"/>
                  </a:lnTo>
                  <a:lnTo>
                    <a:pt x="95941" y="7152"/>
                  </a:lnTo>
                  <a:lnTo>
                    <a:pt x="57431" y="27068"/>
                  </a:lnTo>
                  <a:lnTo>
                    <a:pt x="27065" y="57437"/>
                  </a:lnTo>
                  <a:lnTo>
                    <a:pt x="7151" y="95946"/>
                  </a:lnTo>
                  <a:lnTo>
                    <a:pt x="0" y="140284"/>
                  </a:lnTo>
                  <a:lnTo>
                    <a:pt x="7151" y="184627"/>
                  </a:lnTo>
                  <a:lnTo>
                    <a:pt x="27065" y="223136"/>
                  </a:lnTo>
                  <a:lnTo>
                    <a:pt x="57431" y="253503"/>
                  </a:lnTo>
                  <a:lnTo>
                    <a:pt x="95941" y="273417"/>
                  </a:lnTo>
                  <a:lnTo>
                    <a:pt x="140284" y="280568"/>
                  </a:lnTo>
                  <a:lnTo>
                    <a:pt x="715454" y="280568"/>
                  </a:lnTo>
                  <a:lnTo>
                    <a:pt x="759798" y="273417"/>
                  </a:lnTo>
                  <a:lnTo>
                    <a:pt x="798311" y="253503"/>
                  </a:lnTo>
                  <a:lnTo>
                    <a:pt x="828681" y="223136"/>
                  </a:lnTo>
                  <a:lnTo>
                    <a:pt x="848598" y="184627"/>
                  </a:lnTo>
                  <a:lnTo>
                    <a:pt x="855751" y="140284"/>
                  </a:lnTo>
                  <a:lnTo>
                    <a:pt x="848598" y="95946"/>
                  </a:lnTo>
                  <a:lnTo>
                    <a:pt x="828681" y="57437"/>
                  </a:lnTo>
                  <a:lnTo>
                    <a:pt x="798311" y="27068"/>
                  </a:lnTo>
                  <a:lnTo>
                    <a:pt x="759798" y="7152"/>
                  </a:lnTo>
                  <a:lnTo>
                    <a:pt x="715454"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grpSp>
      <p:sp>
        <p:nvSpPr>
          <p:cNvPr id="29" name="object 29"/>
          <p:cNvSpPr txBox="1"/>
          <p:nvPr/>
        </p:nvSpPr>
        <p:spPr>
          <a:xfrm>
            <a:off x="3712726" y="2464134"/>
            <a:ext cx="1815988" cy="677995"/>
          </a:xfrm>
          <a:prstGeom prst="rect">
            <a:avLst/>
          </a:prstGeom>
        </p:spPr>
        <p:txBody>
          <a:bodyPr vert="horz" wrap="square" lIns="0" tIns="9069" rIns="0" bIns="0" rtlCol="0">
            <a:spAutoFit/>
          </a:bodyPr>
          <a:lstStyle/>
          <a:p>
            <a:pPr marL="586902" defTabSz="621883">
              <a:spcBef>
                <a:spcPts val="71"/>
              </a:spcBef>
            </a:pPr>
            <a:r>
              <a:rPr sz="748" b="1" kern="0" dirty="0">
                <a:solidFill>
                  <a:srgbClr val="FFFFFF"/>
                </a:solidFill>
                <a:latin typeface="Marianne"/>
                <a:cs typeface="Marianne"/>
              </a:rPr>
              <a:t>Étape</a:t>
            </a:r>
            <a:r>
              <a:rPr sz="748" b="1" kern="0" spc="-7" dirty="0">
                <a:solidFill>
                  <a:srgbClr val="FFFFFF"/>
                </a:solidFill>
                <a:latin typeface="Marianne"/>
                <a:cs typeface="Marianne"/>
              </a:rPr>
              <a:t> </a:t>
            </a:r>
            <a:r>
              <a:rPr sz="748" b="1" kern="0" spc="-34" dirty="0">
                <a:solidFill>
                  <a:srgbClr val="FFFFFF"/>
                </a:solidFill>
                <a:latin typeface="Marianne"/>
                <a:cs typeface="Marianne"/>
              </a:rPr>
              <a:t>3</a:t>
            </a:r>
            <a:endParaRPr sz="748" kern="0" dirty="0">
              <a:solidFill>
                <a:sysClr val="windowText" lastClr="000000"/>
              </a:solidFill>
              <a:latin typeface="Marianne"/>
              <a:cs typeface="Marianne"/>
            </a:endParaRPr>
          </a:p>
          <a:p>
            <a:pPr defTabSz="621883">
              <a:spcBef>
                <a:spcPts val="20"/>
              </a:spcBef>
            </a:pPr>
            <a:endParaRPr sz="714" kern="0" dirty="0">
              <a:solidFill>
                <a:sysClr val="windowText" lastClr="000000"/>
              </a:solidFill>
              <a:latin typeface="Marianne"/>
              <a:cs typeface="Marianne"/>
            </a:endParaRPr>
          </a:p>
          <a:p>
            <a:pPr marL="280711" marR="699619" defTabSz="621883">
              <a:lnSpc>
                <a:spcPts val="905"/>
              </a:lnSpc>
              <a:spcBef>
                <a:spcPts val="3"/>
              </a:spcBef>
            </a:pPr>
            <a:r>
              <a:rPr sz="816" kern="0" dirty="0">
                <a:solidFill>
                  <a:srgbClr val="333F54"/>
                </a:solidFill>
                <a:latin typeface="Marianne"/>
                <a:cs typeface="Marianne"/>
              </a:rPr>
              <a:t>Tableau</a:t>
            </a:r>
            <a:r>
              <a:rPr sz="816" kern="0" spc="-17" dirty="0">
                <a:solidFill>
                  <a:srgbClr val="333F54"/>
                </a:solidFill>
                <a:latin typeface="Marianne"/>
                <a:cs typeface="Marianne"/>
              </a:rPr>
              <a:t> </a:t>
            </a:r>
            <a:r>
              <a:rPr sz="816" kern="0" dirty="0">
                <a:solidFill>
                  <a:srgbClr val="333F54"/>
                </a:solidFill>
                <a:latin typeface="Marianne"/>
                <a:cs typeface="Marianne"/>
              </a:rPr>
              <a:t>de</a:t>
            </a:r>
            <a:r>
              <a:rPr sz="816" kern="0" spc="-14" dirty="0">
                <a:solidFill>
                  <a:srgbClr val="333F54"/>
                </a:solidFill>
                <a:latin typeface="Marianne"/>
                <a:cs typeface="Marianne"/>
              </a:rPr>
              <a:t> bord </a:t>
            </a:r>
            <a:r>
              <a:rPr sz="816" kern="0" dirty="0">
                <a:solidFill>
                  <a:srgbClr val="333F54"/>
                </a:solidFill>
                <a:latin typeface="Marianne"/>
                <a:cs typeface="Marianne"/>
              </a:rPr>
              <a:t>des</a:t>
            </a:r>
            <a:r>
              <a:rPr sz="816" kern="0" spc="10" dirty="0">
                <a:solidFill>
                  <a:srgbClr val="333F54"/>
                </a:solidFill>
                <a:latin typeface="Marianne"/>
                <a:cs typeface="Marianne"/>
              </a:rPr>
              <a:t> </a:t>
            </a:r>
            <a:r>
              <a:rPr sz="816" kern="0" spc="-7" dirty="0">
                <a:solidFill>
                  <a:srgbClr val="333F54"/>
                </a:solidFill>
                <a:latin typeface="Marianne"/>
                <a:cs typeface="Marianne"/>
              </a:rPr>
              <a:t>apprenants</a:t>
            </a:r>
            <a:endParaRPr sz="816" kern="0" dirty="0">
              <a:solidFill>
                <a:sysClr val="windowText" lastClr="000000"/>
              </a:solidFill>
              <a:latin typeface="Marianne"/>
              <a:cs typeface="Marianne"/>
            </a:endParaRPr>
          </a:p>
          <a:p>
            <a:pPr marL="8637" defTabSz="621883">
              <a:spcBef>
                <a:spcPts val="585"/>
              </a:spcBef>
            </a:pPr>
            <a:r>
              <a:rPr sz="884" b="1" kern="0" spc="-68" dirty="0">
                <a:solidFill>
                  <a:srgbClr val="231F20"/>
                </a:solidFill>
                <a:latin typeface="Arial Narrow"/>
                <a:cs typeface="Arial Narrow"/>
              </a:rPr>
              <a:t>Apprécier</a:t>
            </a:r>
            <a:r>
              <a:rPr sz="884" b="1" kern="0" spc="-24" dirty="0">
                <a:solidFill>
                  <a:srgbClr val="231F20"/>
                </a:solidFill>
                <a:latin typeface="Arial Narrow"/>
                <a:cs typeface="Arial Narrow"/>
              </a:rPr>
              <a:t> </a:t>
            </a:r>
            <a:r>
              <a:rPr sz="884" b="1" kern="0" spc="-34" dirty="0">
                <a:solidFill>
                  <a:srgbClr val="231F20"/>
                </a:solidFill>
                <a:latin typeface="Arial Narrow"/>
                <a:cs typeface="Arial Narrow"/>
              </a:rPr>
              <a:t>le</a:t>
            </a:r>
            <a:r>
              <a:rPr sz="884" b="1" kern="0" spc="-24" dirty="0">
                <a:solidFill>
                  <a:srgbClr val="231F20"/>
                </a:solidFill>
                <a:latin typeface="Arial Narrow"/>
                <a:cs typeface="Arial Narrow"/>
              </a:rPr>
              <a:t> </a:t>
            </a:r>
            <a:r>
              <a:rPr sz="884" b="1" kern="0" spc="-58" dirty="0">
                <a:solidFill>
                  <a:srgbClr val="231F20"/>
                </a:solidFill>
                <a:latin typeface="Arial Narrow"/>
                <a:cs typeface="Arial Narrow"/>
              </a:rPr>
              <a:t>niveau</a:t>
            </a:r>
            <a:r>
              <a:rPr sz="884" b="1" kern="0" spc="-24" dirty="0">
                <a:solidFill>
                  <a:srgbClr val="231F20"/>
                </a:solidFill>
                <a:latin typeface="Arial Narrow"/>
                <a:cs typeface="Arial Narrow"/>
              </a:rPr>
              <a:t> </a:t>
            </a:r>
            <a:r>
              <a:rPr sz="884" kern="0" spc="-82" dirty="0">
                <a:solidFill>
                  <a:srgbClr val="231F20"/>
                </a:solidFill>
                <a:latin typeface="Gill Sans MT"/>
                <a:cs typeface="Gill Sans MT"/>
              </a:rPr>
              <a:t>d’acquisition</a:t>
            </a:r>
            <a:r>
              <a:rPr sz="884" kern="0" spc="-68" dirty="0">
                <a:solidFill>
                  <a:srgbClr val="231F20"/>
                </a:solidFill>
                <a:latin typeface="Gill Sans MT"/>
                <a:cs typeface="Gill Sans MT"/>
              </a:rPr>
              <a:t> </a:t>
            </a:r>
            <a:r>
              <a:rPr sz="884" kern="0" spc="-95" dirty="0">
                <a:solidFill>
                  <a:srgbClr val="231F20"/>
                </a:solidFill>
                <a:latin typeface="Gill Sans MT"/>
                <a:cs typeface="Gill Sans MT"/>
              </a:rPr>
              <a:t>des</a:t>
            </a:r>
            <a:r>
              <a:rPr sz="884" kern="0" spc="-68" dirty="0">
                <a:solidFill>
                  <a:srgbClr val="231F20"/>
                </a:solidFill>
                <a:latin typeface="Gill Sans MT"/>
                <a:cs typeface="Gill Sans MT"/>
              </a:rPr>
              <a:t> </a:t>
            </a:r>
            <a:r>
              <a:rPr sz="884" kern="0" spc="-95" dirty="0">
                <a:solidFill>
                  <a:srgbClr val="231F20"/>
                </a:solidFill>
                <a:latin typeface="Gill Sans MT"/>
                <a:cs typeface="Gill Sans MT"/>
              </a:rPr>
              <a:t>compétences</a:t>
            </a:r>
            <a:endParaRPr sz="884" kern="0" dirty="0">
              <a:solidFill>
                <a:sysClr val="windowText" lastClr="000000"/>
              </a:solidFill>
              <a:latin typeface="Gill Sans MT"/>
              <a:cs typeface="Gill Sans MT"/>
            </a:endParaRPr>
          </a:p>
        </p:txBody>
      </p:sp>
      <p:pic>
        <p:nvPicPr>
          <p:cNvPr id="30" name="object 30"/>
          <p:cNvPicPr/>
          <p:nvPr/>
        </p:nvPicPr>
        <p:blipFill>
          <a:blip r:embed="rId5" cstate="print"/>
          <a:stretch>
            <a:fillRect/>
          </a:stretch>
        </p:blipFill>
        <p:spPr>
          <a:xfrm>
            <a:off x="3541833" y="3012388"/>
            <a:ext cx="129135" cy="128237"/>
          </a:xfrm>
          <a:prstGeom prst="rect">
            <a:avLst/>
          </a:prstGeom>
        </p:spPr>
      </p:pic>
      <p:sp>
        <p:nvSpPr>
          <p:cNvPr id="31" name="object 31"/>
          <p:cNvSpPr txBox="1"/>
          <p:nvPr/>
        </p:nvSpPr>
        <p:spPr>
          <a:xfrm>
            <a:off x="3568536" y="3015542"/>
            <a:ext cx="67803" cy="109852"/>
          </a:xfrm>
          <a:prstGeom prst="rect">
            <a:avLst/>
          </a:prstGeom>
        </p:spPr>
        <p:txBody>
          <a:bodyPr vert="horz" wrap="square" lIns="0" tIns="10365" rIns="0" bIns="0" rtlCol="0">
            <a:spAutoFit/>
          </a:bodyPr>
          <a:lstStyle/>
          <a:p>
            <a:pPr marL="8637" defTabSz="621883">
              <a:spcBef>
                <a:spcPts val="82"/>
              </a:spcBef>
            </a:pPr>
            <a:r>
              <a:rPr sz="646" kern="0" spc="7" dirty="0">
                <a:solidFill>
                  <a:srgbClr val="FFFFFF"/>
                </a:solidFill>
                <a:latin typeface="Marianne"/>
                <a:cs typeface="Marianne"/>
              </a:rPr>
              <a:t>7</a:t>
            </a:r>
            <a:endParaRPr sz="646" kern="0">
              <a:solidFill>
                <a:sysClr val="windowText" lastClr="000000"/>
              </a:solidFill>
              <a:latin typeface="Marianne"/>
              <a:cs typeface="Marianne"/>
            </a:endParaRPr>
          </a:p>
        </p:txBody>
      </p:sp>
      <p:pic>
        <p:nvPicPr>
          <p:cNvPr id="32" name="object 32"/>
          <p:cNvPicPr/>
          <p:nvPr/>
        </p:nvPicPr>
        <p:blipFill>
          <a:blip r:embed="rId5" cstate="print"/>
          <a:stretch>
            <a:fillRect/>
          </a:stretch>
        </p:blipFill>
        <p:spPr>
          <a:xfrm>
            <a:off x="3541833" y="3154462"/>
            <a:ext cx="129135" cy="128237"/>
          </a:xfrm>
          <a:prstGeom prst="rect">
            <a:avLst/>
          </a:prstGeom>
        </p:spPr>
      </p:pic>
      <p:sp>
        <p:nvSpPr>
          <p:cNvPr id="33" name="object 33"/>
          <p:cNvSpPr txBox="1"/>
          <p:nvPr/>
        </p:nvSpPr>
        <p:spPr>
          <a:xfrm>
            <a:off x="3568536" y="3127592"/>
            <a:ext cx="1962390" cy="146965"/>
          </a:xfrm>
          <a:prstGeom prst="rect">
            <a:avLst/>
          </a:prstGeom>
        </p:spPr>
        <p:txBody>
          <a:bodyPr vert="horz" wrap="square" lIns="0" tIns="10797" rIns="0" bIns="0" rtlCol="0">
            <a:spAutoFit/>
          </a:bodyPr>
          <a:lstStyle/>
          <a:p>
            <a:pPr marL="8637" defTabSz="621883">
              <a:spcBef>
                <a:spcPts val="85"/>
              </a:spcBef>
              <a:tabLst>
                <a:tab pos="152447" algn="l"/>
              </a:tabLst>
            </a:pPr>
            <a:r>
              <a:rPr sz="646" kern="0" spc="-34" dirty="0">
                <a:solidFill>
                  <a:srgbClr val="FFFFFF"/>
                </a:solidFill>
                <a:latin typeface="Marianne"/>
                <a:cs typeface="Marianne"/>
              </a:rPr>
              <a:t>8</a:t>
            </a:r>
            <a:r>
              <a:rPr sz="646" kern="0" dirty="0">
                <a:solidFill>
                  <a:srgbClr val="FFFFFF"/>
                </a:solidFill>
                <a:latin typeface="Marianne"/>
                <a:cs typeface="Marianne"/>
              </a:rPr>
              <a:t>	</a:t>
            </a:r>
            <a:r>
              <a:rPr sz="884" b="1" kern="0" spc="-71" dirty="0">
                <a:solidFill>
                  <a:srgbClr val="231F20"/>
                </a:solidFill>
                <a:latin typeface="Arial Narrow"/>
                <a:cs typeface="Arial Narrow"/>
              </a:rPr>
              <a:t>Générer</a:t>
            </a:r>
            <a:r>
              <a:rPr sz="884" b="1" kern="0" spc="-31" dirty="0">
                <a:solidFill>
                  <a:srgbClr val="231F20"/>
                </a:solidFill>
                <a:latin typeface="Arial Narrow"/>
                <a:cs typeface="Arial Narrow"/>
              </a:rPr>
              <a:t> </a:t>
            </a:r>
            <a:r>
              <a:rPr sz="884" b="1" kern="0" spc="-85" dirty="0">
                <a:solidFill>
                  <a:srgbClr val="231F20"/>
                </a:solidFill>
                <a:latin typeface="Arial Narrow"/>
                <a:cs typeface="Arial Narrow"/>
              </a:rPr>
              <a:t>des</a:t>
            </a:r>
            <a:r>
              <a:rPr sz="884" b="1" kern="0" spc="-27" dirty="0">
                <a:solidFill>
                  <a:srgbClr val="231F20"/>
                </a:solidFill>
                <a:latin typeface="Arial Narrow"/>
                <a:cs typeface="Arial Narrow"/>
              </a:rPr>
              <a:t> </a:t>
            </a:r>
            <a:r>
              <a:rPr sz="884" b="1" kern="0" spc="-58" dirty="0">
                <a:solidFill>
                  <a:srgbClr val="231F20"/>
                </a:solidFill>
                <a:latin typeface="Arial Narrow"/>
                <a:cs typeface="Arial Narrow"/>
              </a:rPr>
              <a:t>bilans</a:t>
            </a:r>
            <a:r>
              <a:rPr sz="884" b="1" kern="0" spc="-27" dirty="0">
                <a:solidFill>
                  <a:srgbClr val="231F20"/>
                </a:solidFill>
                <a:latin typeface="Arial Narrow"/>
                <a:cs typeface="Arial Narrow"/>
              </a:rPr>
              <a:t> </a:t>
            </a:r>
            <a:r>
              <a:rPr sz="884" kern="0" spc="-88" dirty="0">
                <a:solidFill>
                  <a:srgbClr val="231F20"/>
                </a:solidFill>
                <a:latin typeface="Gill Sans MT"/>
                <a:cs typeface="Gill Sans MT"/>
              </a:rPr>
              <a:t>intermédiaires</a:t>
            </a:r>
            <a:r>
              <a:rPr sz="884" kern="0" spc="-75" dirty="0">
                <a:solidFill>
                  <a:srgbClr val="231F20"/>
                </a:solidFill>
                <a:latin typeface="Gill Sans MT"/>
                <a:cs typeface="Gill Sans MT"/>
              </a:rPr>
              <a:t> </a:t>
            </a:r>
            <a:r>
              <a:rPr sz="884" kern="0" spc="-102" dirty="0">
                <a:solidFill>
                  <a:srgbClr val="231F20"/>
                </a:solidFill>
                <a:latin typeface="Gill Sans MT"/>
                <a:cs typeface="Gill Sans MT"/>
              </a:rPr>
              <a:t>de</a:t>
            </a:r>
            <a:r>
              <a:rPr sz="884" kern="0" spc="-71" dirty="0">
                <a:solidFill>
                  <a:srgbClr val="231F20"/>
                </a:solidFill>
                <a:latin typeface="Gill Sans MT"/>
                <a:cs typeface="Gill Sans MT"/>
              </a:rPr>
              <a:t> </a:t>
            </a:r>
            <a:r>
              <a:rPr sz="884" kern="0" spc="-95" dirty="0">
                <a:solidFill>
                  <a:srgbClr val="231F20"/>
                </a:solidFill>
                <a:latin typeface="Gill Sans MT"/>
                <a:cs typeface="Gill Sans MT"/>
              </a:rPr>
              <a:t>compétences</a:t>
            </a:r>
            <a:endParaRPr sz="884" kern="0" dirty="0">
              <a:solidFill>
                <a:sysClr val="windowText" lastClr="000000"/>
              </a:solidFill>
              <a:latin typeface="Gill Sans MT"/>
              <a:cs typeface="Gill Sans MT"/>
            </a:endParaRPr>
          </a:p>
        </p:txBody>
      </p:sp>
      <p:sp>
        <p:nvSpPr>
          <p:cNvPr id="34" name="object 34"/>
          <p:cNvSpPr txBox="1"/>
          <p:nvPr/>
        </p:nvSpPr>
        <p:spPr>
          <a:xfrm>
            <a:off x="6583860" y="1461474"/>
            <a:ext cx="1085274" cy="688653"/>
          </a:xfrm>
          <a:prstGeom prst="rect">
            <a:avLst/>
          </a:prstGeom>
        </p:spPr>
        <p:txBody>
          <a:bodyPr vert="horz" wrap="square" lIns="0" tIns="21593" rIns="0" bIns="0" rtlCol="0">
            <a:spAutoFit/>
          </a:bodyPr>
          <a:lstStyle/>
          <a:p>
            <a:pPr marL="225865" marR="222842" defTabSz="621883">
              <a:lnSpc>
                <a:spcPts val="905"/>
              </a:lnSpc>
              <a:spcBef>
                <a:spcPts val="170"/>
              </a:spcBef>
            </a:pPr>
            <a:r>
              <a:rPr sz="816" kern="0" spc="-7" dirty="0">
                <a:solidFill>
                  <a:srgbClr val="F2910C"/>
                </a:solidFill>
                <a:latin typeface="Marianne"/>
                <a:cs typeface="Marianne"/>
              </a:rPr>
              <a:t>Portfolio</a:t>
            </a:r>
            <a:r>
              <a:rPr sz="816" kern="0" spc="340" dirty="0">
                <a:solidFill>
                  <a:srgbClr val="F2910C"/>
                </a:solidFill>
                <a:latin typeface="Marianne"/>
                <a:cs typeface="Marianne"/>
              </a:rPr>
              <a:t> </a:t>
            </a:r>
            <a:r>
              <a:rPr sz="816" kern="0" dirty="0">
                <a:solidFill>
                  <a:srgbClr val="F2910C"/>
                </a:solidFill>
                <a:latin typeface="Marianne"/>
                <a:cs typeface="Marianne"/>
              </a:rPr>
              <a:t>des</a:t>
            </a:r>
            <a:r>
              <a:rPr sz="816" kern="0" spc="10" dirty="0">
                <a:solidFill>
                  <a:srgbClr val="F2910C"/>
                </a:solidFill>
                <a:latin typeface="Marianne"/>
                <a:cs typeface="Marianne"/>
              </a:rPr>
              <a:t> </a:t>
            </a:r>
            <a:r>
              <a:rPr sz="816" kern="0" spc="-7" dirty="0">
                <a:solidFill>
                  <a:srgbClr val="F2910C"/>
                </a:solidFill>
                <a:latin typeface="Marianne"/>
                <a:cs typeface="Marianne"/>
              </a:rPr>
              <a:t>activités</a:t>
            </a:r>
            <a:endParaRPr sz="816" kern="0">
              <a:solidFill>
                <a:sysClr val="windowText" lastClr="000000"/>
              </a:solidFill>
              <a:latin typeface="Marianne"/>
              <a:cs typeface="Marianne"/>
            </a:endParaRPr>
          </a:p>
          <a:p>
            <a:pPr marL="225865" defTabSz="621883">
              <a:lnSpc>
                <a:spcPts val="881"/>
              </a:lnSpc>
            </a:pPr>
            <a:r>
              <a:rPr sz="816" kern="0" dirty="0">
                <a:solidFill>
                  <a:srgbClr val="F2910C"/>
                </a:solidFill>
                <a:latin typeface="Marianne"/>
                <a:cs typeface="Marianne"/>
              </a:rPr>
              <a:t>en</a:t>
            </a:r>
            <a:r>
              <a:rPr sz="816" kern="0" spc="7" dirty="0">
                <a:solidFill>
                  <a:srgbClr val="F2910C"/>
                </a:solidFill>
                <a:latin typeface="Marianne"/>
                <a:cs typeface="Marianne"/>
              </a:rPr>
              <a:t> </a:t>
            </a:r>
            <a:r>
              <a:rPr sz="816" kern="0" spc="-7" dirty="0">
                <a:solidFill>
                  <a:srgbClr val="F2910C"/>
                </a:solidFill>
                <a:latin typeface="Marianne"/>
                <a:cs typeface="Marianne"/>
              </a:rPr>
              <a:t>entreprise</a:t>
            </a:r>
            <a:endParaRPr sz="816" kern="0">
              <a:solidFill>
                <a:sysClr val="windowText" lastClr="000000"/>
              </a:solidFill>
              <a:latin typeface="Marianne"/>
              <a:cs typeface="Marianne"/>
            </a:endParaRPr>
          </a:p>
          <a:p>
            <a:pPr marL="8637" defTabSz="621883">
              <a:lnSpc>
                <a:spcPts val="1058"/>
              </a:lnSpc>
              <a:spcBef>
                <a:spcPts val="258"/>
              </a:spcBef>
            </a:pPr>
            <a:r>
              <a:rPr sz="884" b="1" kern="0" spc="-68" dirty="0">
                <a:solidFill>
                  <a:srgbClr val="231F20"/>
                </a:solidFill>
                <a:latin typeface="Arial Narrow"/>
                <a:cs typeface="Arial Narrow"/>
              </a:rPr>
              <a:t>Suivre</a:t>
            </a:r>
            <a:r>
              <a:rPr sz="884" b="1" kern="0" spc="-37" dirty="0">
                <a:solidFill>
                  <a:srgbClr val="231F20"/>
                </a:solidFill>
                <a:latin typeface="Arial Narrow"/>
                <a:cs typeface="Arial Narrow"/>
              </a:rPr>
              <a:t> </a:t>
            </a:r>
            <a:r>
              <a:rPr sz="884" b="1" kern="0" spc="-68" dirty="0">
                <a:solidFill>
                  <a:srgbClr val="231F20"/>
                </a:solidFill>
                <a:latin typeface="Arial Narrow"/>
                <a:cs typeface="Arial Narrow"/>
              </a:rPr>
              <a:t>les</a:t>
            </a:r>
            <a:r>
              <a:rPr sz="884" b="1" kern="0" spc="-37" dirty="0">
                <a:solidFill>
                  <a:srgbClr val="231F20"/>
                </a:solidFill>
                <a:latin typeface="Arial Narrow"/>
                <a:cs typeface="Arial Narrow"/>
              </a:rPr>
              <a:t> </a:t>
            </a:r>
            <a:r>
              <a:rPr sz="884" b="1" kern="0" spc="-51" dirty="0">
                <a:solidFill>
                  <a:srgbClr val="231F20"/>
                </a:solidFill>
                <a:latin typeface="Arial Narrow"/>
                <a:cs typeface="Arial Narrow"/>
              </a:rPr>
              <a:t>activités</a:t>
            </a:r>
            <a:r>
              <a:rPr sz="884" b="1" kern="0" spc="-37" dirty="0">
                <a:solidFill>
                  <a:srgbClr val="231F20"/>
                </a:solidFill>
                <a:latin typeface="Arial Narrow"/>
                <a:cs typeface="Arial Narrow"/>
              </a:rPr>
              <a:t> </a:t>
            </a:r>
            <a:r>
              <a:rPr sz="884" kern="0" spc="-95" dirty="0">
                <a:solidFill>
                  <a:srgbClr val="231F20"/>
                </a:solidFill>
                <a:latin typeface="Gill Sans MT"/>
                <a:cs typeface="Gill Sans MT"/>
              </a:rPr>
              <a:t>des</a:t>
            </a:r>
            <a:r>
              <a:rPr sz="884" kern="0" spc="-82" dirty="0">
                <a:solidFill>
                  <a:srgbClr val="231F20"/>
                </a:solidFill>
                <a:latin typeface="Gill Sans MT"/>
                <a:cs typeface="Gill Sans MT"/>
              </a:rPr>
              <a:t> </a:t>
            </a:r>
            <a:r>
              <a:rPr sz="884" kern="0" spc="-71" dirty="0">
                <a:solidFill>
                  <a:srgbClr val="231F20"/>
                </a:solidFill>
                <a:latin typeface="Gill Sans MT"/>
                <a:cs typeface="Gill Sans MT"/>
              </a:rPr>
              <a:t>élèves</a:t>
            </a:r>
            <a:endParaRPr sz="884" kern="0">
              <a:solidFill>
                <a:sysClr val="windowText" lastClr="000000"/>
              </a:solidFill>
              <a:latin typeface="Gill Sans MT"/>
              <a:cs typeface="Gill Sans MT"/>
            </a:endParaRPr>
          </a:p>
          <a:p>
            <a:pPr marL="8637" defTabSz="621883">
              <a:lnSpc>
                <a:spcPts val="1058"/>
              </a:lnSpc>
            </a:pPr>
            <a:r>
              <a:rPr sz="884" b="1" kern="0" spc="-68" dirty="0">
                <a:solidFill>
                  <a:srgbClr val="231F20"/>
                </a:solidFill>
                <a:latin typeface="Arial Narrow"/>
                <a:cs typeface="Arial Narrow"/>
              </a:rPr>
              <a:t>Évaluer</a:t>
            </a:r>
            <a:r>
              <a:rPr sz="884" b="1" kern="0" spc="-41" dirty="0">
                <a:solidFill>
                  <a:srgbClr val="231F20"/>
                </a:solidFill>
                <a:latin typeface="Arial Narrow"/>
                <a:cs typeface="Arial Narrow"/>
              </a:rPr>
              <a:t> </a:t>
            </a:r>
            <a:r>
              <a:rPr sz="884" kern="0" spc="-71" dirty="0">
                <a:solidFill>
                  <a:srgbClr val="231F20"/>
                </a:solidFill>
                <a:latin typeface="Gill Sans MT"/>
                <a:cs typeface="Gill Sans MT"/>
              </a:rPr>
              <a:t>les</a:t>
            </a:r>
            <a:r>
              <a:rPr sz="884" kern="0" spc="-85" dirty="0">
                <a:solidFill>
                  <a:srgbClr val="231F20"/>
                </a:solidFill>
                <a:latin typeface="Gill Sans MT"/>
                <a:cs typeface="Gill Sans MT"/>
              </a:rPr>
              <a:t> </a:t>
            </a:r>
            <a:r>
              <a:rPr sz="884" kern="0" spc="-48" dirty="0">
                <a:solidFill>
                  <a:srgbClr val="231F20"/>
                </a:solidFill>
                <a:latin typeface="Gill Sans MT"/>
                <a:cs typeface="Gill Sans MT"/>
              </a:rPr>
              <a:t>compétences</a:t>
            </a:r>
            <a:endParaRPr sz="884" kern="0">
              <a:solidFill>
                <a:sysClr val="windowText" lastClr="000000"/>
              </a:solidFill>
              <a:latin typeface="Gill Sans MT"/>
              <a:cs typeface="Gill Sans MT"/>
            </a:endParaRPr>
          </a:p>
        </p:txBody>
      </p:sp>
      <p:grpSp>
        <p:nvGrpSpPr>
          <p:cNvPr id="35" name="object 35"/>
          <p:cNvGrpSpPr/>
          <p:nvPr/>
        </p:nvGrpSpPr>
        <p:grpSpPr>
          <a:xfrm>
            <a:off x="6399652" y="1863305"/>
            <a:ext cx="129559" cy="270347"/>
            <a:chOff x="8034025" y="2739748"/>
            <a:chExt cx="190500" cy="397510"/>
          </a:xfrm>
        </p:grpSpPr>
        <p:pic>
          <p:nvPicPr>
            <p:cNvPr id="36" name="object 36"/>
            <p:cNvPicPr/>
            <p:nvPr/>
          </p:nvPicPr>
          <p:blipFill>
            <a:blip r:embed="rId6" cstate="print"/>
            <a:stretch>
              <a:fillRect/>
            </a:stretch>
          </p:blipFill>
          <p:spPr>
            <a:xfrm>
              <a:off x="8034025" y="2739748"/>
              <a:ext cx="189877" cy="188556"/>
            </a:xfrm>
            <a:prstGeom prst="rect">
              <a:avLst/>
            </a:prstGeom>
          </p:spPr>
        </p:pic>
        <p:pic>
          <p:nvPicPr>
            <p:cNvPr id="37" name="object 37"/>
            <p:cNvPicPr/>
            <p:nvPr/>
          </p:nvPicPr>
          <p:blipFill>
            <a:blip r:embed="rId6" cstate="print"/>
            <a:stretch>
              <a:fillRect/>
            </a:stretch>
          </p:blipFill>
          <p:spPr>
            <a:xfrm>
              <a:off x="8034025" y="2948649"/>
              <a:ext cx="189877" cy="188556"/>
            </a:xfrm>
            <a:prstGeom prst="rect">
              <a:avLst/>
            </a:prstGeom>
          </p:spPr>
        </p:pic>
      </p:grpSp>
      <p:sp>
        <p:nvSpPr>
          <p:cNvPr id="38" name="object 38"/>
          <p:cNvSpPr txBox="1"/>
          <p:nvPr/>
        </p:nvSpPr>
        <p:spPr>
          <a:xfrm>
            <a:off x="6426355" y="1824854"/>
            <a:ext cx="67803" cy="289575"/>
          </a:xfrm>
          <a:prstGeom prst="rect">
            <a:avLst/>
          </a:prstGeom>
        </p:spPr>
        <p:txBody>
          <a:bodyPr vert="horz" wrap="square" lIns="0" tIns="51824" rIns="0" bIns="0" rtlCol="0">
            <a:spAutoFit/>
          </a:bodyPr>
          <a:lstStyle/>
          <a:p>
            <a:pPr marL="8637" defTabSz="621883">
              <a:spcBef>
                <a:spcPts val="408"/>
              </a:spcBef>
            </a:pPr>
            <a:r>
              <a:rPr sz="646" kern="0" spc="7" dirty="0">
                <a:solidFill>
                  <a:srgbClr val="FFFFFF"/>
                </a:solidFill>
                <a:latin typeface="Marianne"/>
                <a:cs typeface="Marianne"/>
              </a:rPr>
              <a:t>5</a:t>
            </a:r>
            <a:endParaRPr sz="646" kern="0">
              <a:solidFill>
                <a:sysClr val="windowText" lastClr="000000"/>
              </a:solidFill>
              <a:latin typeface="Marianne"/>
              <a:cs typeface="Marianne"/>
            </a:endParaRPr>
          </a:p>
          <a:p>
            <a:pPr marL="8637" defTabSz="621883">
              <a:spcBef>
                <a:spcPts val="343"/>
              </a:spcBef>
            </a:pPr>
            <a:r>
              <a:rPr sz="646" kern="0" spc="7" dirty="0">
                <a:solidFill>
                  <a:srgbClr val="FFFFFF"/>
                </a:solidFill>
                <a:latin typeface="Marianne"/>
                <a:cs typeface="Marianne"/>
              </a:rPr>
              <a:t>6</a:t>
            </a:r>
            <a:endParaRPr sz="646" kern="0">
              <a:solidFill>
                <a:sysClr val="windowText" lastClr="000000"/>
              </a:solidFill>
              <a:latin typeface="Marianne"/>
              <a:cs typeface="Marianne"/>
            </a:endParaRPr>
          </a:p>
        </p:txBody>
      </p:sp>
      <p:sp>
        <p:nvSpPr>
          <p:cNvPr id="39" name="object 39"/>
          <p:cNvSpPr txBox="1"/>
          <p:nvPr/>
        </p:nvSpPr>
        <p:spPr>
          <a:xfrm>
            <a:off x="3388188" y="1544215"/>
            <a:ext cx="592086" cy="135576"/>
          </a:xfrm>
          <a:prstGeom prst="rect">
            <a:avLst/>
          </a:prstGeom>
        </p:spPr>
        <p:txBody>
          <a:bodyPr vert="horz" wrap="square" lIns="0" tIns="9932" rIns="0" bIns="0" rtlCol="0">
            <a:spAutoFit/>
          </a:bodyPr>
          <a:lstStyle/>
          <a:p>
            <a:pPr marL="8637" defTabSz="621883">
              <a:spcBef>
                <a:spcPts val="78"/>
              </a:spcBef>
            </a:pPr>
            <a:r>
              <a:rPr sz="816" kern="0" spc="-7" dirty="0">
                <a:solidFill>
                  <a:srgbClr val="0C707C"/>
                </a:solidFill>
                <a:latin typeface="Marianne"/>
                <a:cs typeface="Marianne"/>
              </a:rPr>
              <a:t>Évaluations</a:t>
            </a:r>
            <a:endParaRPr sz="816" kern="0">
              <a:solidFill>
                <a:sysClr val="windowText" lastClr="000000"/>
              </a:solidFill>
              <a:latin typeface="Marianne"/>
              <a:cs typeface="Marianne"/>
            </a:endParaRPr>
          </a:p>
        </p:txBody>
      </p:sp>
      <p:sp>
        <p:nvSpPr>
          <p:cNvPr id="40" name="object 40"/>
          <p:cNvSpPr txBox="1"/>
          <p:nvPr/>
        </p:nvSpPr>
        <p:spPr>
          <a:xfrm>
            <a:off x="3207356" y="1880512"/>
            <a:ext cx="646069" cy="146965"/>
          </a:xfrm>
          <a:prstGeom prst="rect">
            <a:avLst/>
          </a:prstGeom>
        </p:spPr>
        <p:txBody>
          <a:bodyPr vert="horz" wrap="square" lIns="0" tIns="10797" rIns="0" bIns="0" rtlCol="0">
            <a:spAutoFit/>
          </a:bodyPr>
          <a:lstStyle/>
          <a:p>
            <a:pPr marL="8637" defTabSz="621883">
              <a:spcBef>
                <a:spcPts val="85"/>
              </a:spcBef>
            </a:pPr>
            <a:r>
              <a:rPr sz="884" b="1" kern="0" spc="-68" dirty="0">
                <a:solidFill>
                  <a:srgbClr val="231F20"/>
                </a:solidFill>
                <a:latin typeface="Arial Narrow"/>
                <a:cs typeface="Arial Narrow"/>
              </a:rPr>
              <a:t>Évaluer</a:t>
            </a:r>
            <a:r>
              <a:rPr sz="884" b="1" kern="0" spc="-41" dirty="0">
                <a:solidFill>
                  <a:srgbClr val="231F20"/>
                </a:solidFill>
                <a:latin typeface="Arial Narrow"/>
                <a:cs typeface="Arial Narrow"/>
              </a:rPr>
              <a:t> </a:t>
            </a:r>
            <a:r>
              <a:rPr sz="884" kern="0" spc="-71" dirty="0">
                <a:solidFill>
                  <a:srgbClr val="231F20"/>
                </a:solidFill>
                <a:latin typeface="Gill Sans MT"/>
                <a:cs typeface="Gill Sans MT"/>
              </a:rPr>
              <a:t>les</a:t>
            </a:r>
            <a:r>
              <a:rPr sz="884" kern="0" spc="-85" dirty="0">
                <a:solidFill>
                  <a:srgbClr val="231F20"/>
                </a:solidFill>
                <a:latin typeface="Gill Sans MT"/>
                <a:cs typeface="Gill Sans MT"/>
              </a:rPr>
              <a:t> </a:t>
            </a:r>
            <a:r>
              <a:rPr sz="884" kern="0" spc="-75" dirty="0">
                <a:solidFill>
                  <a:srgbClr val="231F20"/>
                </a:solidFill>
                <a:latin typeface="Gill Sans MT"/>
                <a:cs typeface="Gill Sans MT"/>
              </a:rPr>
              <a:t>élèves</a:t>
            </a:r>
            <a:endParaRPr sz="884" kern="0">
              <a:solidFill>
                <a:sysClr val="windowText" lastClr="000000"/>
              </a:solidFill>
              <a:latin typeface="Gill Sans MT"/>
              <a:cs typeface="Gill Sans MT"/>
            </a:endParaRPr>
          </a:p>
        </p:txBody>
      </p:sp>
      <p:pic>
        <p:nvPicPr>
          <p:cNvPr id="41" name="object 41"/>
          <p:cNvPicPr/>
          <p:nvPr/>
        </p:nvPicPr>
        <p:blipFill>
          <a:blip r:embed="rId4" cstate="print"/>
          <a:stretch>
            <a:fillRect/>
          </a:stretch>
        </p:blipFill>
        <p:spPr>
          <a:xfrm>
            <a:off x="3053384" y="1890592"/>
            <a:ext cx="129135" cy="128237"/>
          </a:xfrm>
          <a:prstGeom prst="rect">
            <a:avLst/>
          </a:prstGeom>
        </p:spPr>
      </p:pic>
      <p:sp>
        <p:nvSpPr>
          <p:cNvPr id="42" name="object 42"/>
          <p:cNvSpPr txBox="1"/>
          <p:nvPr/>
        </p:nvSpPr>
        <p:spPr>
          <a:xfrm>
            <a:off x="3080088" y="1893745"/>
            <a:ext cx="67803" cy="109852"/>
          </a:xfrm>
          <a:prstGeom prst="rect">
            <a:avLst/>
          </a:prstGeom>
        </p:spPr>
        <p:txBody>
          <a:bodyPr vert="horz" wrap="square" lIns="0" tIns="10365" rIns="0" bIns="0" rtlCol="0">
            <a:spAutoFit/>
          </a:bodyPr>
          <a:lstStyle/>
          <a:p>
            <a:pPr marL="8637" defTabSz="621883">
              <a:spcBef>
                <a:spcPts val="82"/>
              </a:spcBef>
            </a:pPr>
            <a:r>
              <a:rPr sz="646" kern="0" spc="7" dirty="0">
                <a:solidFill>
                  <a:srgbClr val="FFFFFF"/>
                </a:solidFill>
                <a:latin typeface="Marianne"/>
                <a:cs typeface="Marianne"/>
              </a:rPr>
              <a:t>3</a:t>
            </a:r>
            <a:endParaRPr sz="646" kern="0">
              <a:solidFill>
                <a:sysClr val="windowText" lastClr="000000"/>
              </a:solidFill>
              <a:latin typeface="Marianne"/>
              <a:cs typeface="Marianne"/>
            </a:endParaRPr>
          </a:p>
        </p:txBody>
      </p:sp>
      <p:pic>
        <p:nvPicPr>
          <p:cNvPr id="43" name="object 43"/>
          <p:cNvPicPr/>
          <p:nvPr/>
        </p:nvPicPr>
        <p:blipFill>
          <a:blip r:embed="rId7" cstate="print"/>
          <a:stretch>
            <a:fillRect/>
          </a:stretch>
        </p:blipFill>
        <p:spPr>
          <a:xfrm>
            <a:off x="4947851" y="1877985"/>
            <a:ext cx="125585" cy="128237"/>
          </a:xfrm>
          <a:prstGeom prst="rect">
            <a:avLst/>
          </a:prstGeom>
        </p:spPr>
      </p:pic>
      <p:sp>
        <p:nvSpPr>
          <p:cNvPr id="44" name="object 44"/>
          <p:cNvSpPr txBox="1"/>
          <p:nvPr/>
        </p:nvSpPr>
        <p:spPr>
          <a:xfrm>
            <a:off x="4970238" y="1850371"/>
            <a:ext cx="1053748" cy="414064"/>
          </a:xfrm>
          <a:prstGeom prst="rect">
            <a:avLst/>
          </a:prstGeom>
        </p:spPr>
        <p:txBody>
          <a:bodyPr vert="horz" wrap="square" lIns="0" tIns="13820" rIns="0" bIns="0" rtlCol="0">
            <a:spAutoFit/>
          </a:bodyPr>
          <a:lstStyle/>
          <a:p>
            <a:pPr marL="155903" marR="3455" indent="-147697" defTabSz="621883">
              <a:lnSpc>
                <a:spcPct val="97800"/>
              </a:lnSpc>
              <a:spcBef>
                <a:spcPts val="109"/>
              </a:spcBef>
              <a:tabLst>
                <a:tab pos="155903" algn="l"/>
              </a:tabLst>
            </a:pPr>
            <a:r>
              <a:rPr sz="646" kern="0" spc="-34" dirty="0">
                <a:solidFill>
                  <a:srgbClr val="FFFFFF"/>
                </a:solidFill>
                <a:latin typeface="Marianne"/>
                <a:cs typeface="Marianne"/>
              </a:rPr>
              <a:t>4</a:t>
            </a:r>
            <a:r>
              <a:rPr sz="646" kern="0" dirty="0">
                <a:solidFill>
                  <a:srgbClr val="FFFFFF"/>
                </a:solidFill>
                <a:latin typeface="Marianne"/>
                <a:cs typeface="Marianne"/>
              </a:rPr>
              <a:t>	</a:t>
            </a:r>
            <a:r>
              <a:rPr sz="1326" b="1" kern="0" spc="-92" baseline="2136" dirty="0">
                <a:solidFill>
                  <a:srgbClr val="231F20"/>
                </a:solidFill>
                <a:latin typeface="Arial Narrow"/>
                <a:cs typeface="Arial Narrow"/>
              </a:rPr>
              <a:t>Préparer</a:t>
            </a:r>
            <a:r>
              <a:rPr sz="1326" b="1" kern="0" spc="-51" baseline="2136" dirty="0">
                <a:solidFill>
                  <a:srgbClr val="231F20"/>
                </a:solidFill>
                <a:latin typeface="Arial Narrow"/>
                <a:cs typeface="Arial Narrow"/>
              </a:rPr>
              <a:t> </a:t>
            </a:r>
            <a:r>
              <a:rPr sz="1326" b="1" kern="0" spc="-107" baseline="2136" dirty="0">
                <a:solidFill>
                  <a:srgbClr val="231F20"/>
                </a:solidFill>
                <a:latin typeface="Arial Narrow"/>
                <a:cs typeface="Arial Narrow"/>
              </a:rPr>
              <a:t>puis</a:t>
            </a:r>
            <a:r>
              <a:rPr sz="1326" b="1" kern="0" spc="-46" baseline="2136" dirty="0">
                <a:solidFill>
                  <a:srgbClr val="231F20"/>
                </a:solidFill>
                <a:latin typeface="Arial Narrow"/>
                <a:cs typeface="Arial Narrow"/>
              </a:rPr>
              <a:t> </a:t>
            </a:r>
            <a:r>
              <a:rPr sz="1326" b="1" kern="0" spc="-10" baseline="2136" dirty="0">
                <a:solidFill>
                  <a:srgbClr val="231F20"/>
                </a:solidFill>
                <a:latin typeface="Arial Narrow"/>
                <a:cs typeface="Arial Narrow"/>
              </a:rPr>
              <a:t>déclarer </a:t>
            </a:r>
            <a:r>
              <a:rPr sz="884" kern="0" spc="-71" dirty="0">
                <a:solidFill>
                  <a:srgbClr val="231F20"/>
                </a:solidFill>
                <a:latin typeface="Gill Sans MT"/>
                <a:cs typeface="Gill Sans MT"/>
              </a:rPr>
              <a:t>les</a:t>
            </a:r>
            <a:r>
              <a:rPr sz="884" kern="0" spc="-85" dirty="0">
                <a:solidFill>
                  <a:srgbClr val="231F20"/>
                </a:solidFill>
                <a:latin typeface="Gill Sans MT"/>
                <a:cs typeface="Gill Sans MT"/>
              </a:rPr>
              <a:t> </a:t>
            </a:r>
            <a:r>
              <a:rPr sz="884" kern="0" spc="-99" dirty="0">
                <a:solidFill>
                  <a:srgbClr val="231F20"/>
                </a:solidFill>
                <a:latin typeface="Gill Sans MT"/>
                <a:cs typeface="Gill Sans MT"/>
              </a:rPr>
              <a:t>périodes</a:t>
            </a:r>
            <a:r>
              <a:rPr sz="884" kern="0" spc="-82" dirty="0">
                <a:solidFill>
                  <a:srgbClr val="231F20"/>
                </a:solidFill>
                <a:latin typeface="Gill Sans MT"/>
                <a:cs typeface="Gill Sans MT"/>
              </a:rPr>
              <a:t> </a:t>
            </a:r>
            <a:r>
              <a:rPr sz="884" kern="0" spc="-102" dirty="0">
                <a:solidFill>
                  <a:srgbClr val="231F20"/>
                </a:solidFill>
                <a:latin typeface="Gill Sans MT"/>
                <a:cs typeface="Gill Sans MT"/>
              </a:rPr>
              <a:t>de</a:t>
            </a:r>
            <a:r>
              <a:rPr sz="884" kern="0" spc="-85" dirty="0">
                <a:solidFill>
                  <a:srgbClr val="231F20"/>
                </a:solidFill>
                <a:latin typeface="Gill Sans MT"/>
                <a:cs typeface="Gill Sans MT"/>
              </a:rPr>
              <a:t> </a:t>
            </a:r>
            <a:r>
              <a:rPr sz="884" kern="0" spc="-92" dirty="0">
                <a:solidFill>
                  <a:srgbClr val="231F20"/>
                </a:solidFill>
                <a:latin typeface="Gill Sans MT"/>
                <a:cs typeface="Gill Sans MT"/>
              </a:rPr>
              <a:t>formation </a:t>
            </a:r>
            <a:r>
              <a:rPr sz="884" kern="0" spc="-95" dirty="0">
                <a:solidFill>
                  <a:srgbClr val="231F20"/>
                </a:solidFill>
                <a:latin typeface="Gill Sans MT"/>
                <a:cs typeface="Gill Sans MT"/>
              </a:rPr>
              <a:t>en</a:t>
            </a:r>
            <a:r>
              <a:rPr sz="884" kern="0" spc="-99" dirty="0">
                <a:solidFill>
                  <a:srgbClr val="231F20"/>
                </a:solidFill>
                <a:latin typeface="Gill Sans MT"/>
                <a:cs typeface="Gill Sans MT"/>
              </a:rPr>
              <a:t> </a:t>
            </a:r>
            <a:r>
              <a:rPr sz="884" kern="0" spc="-31" dirty="0" err="1">
                <a:solidFill>
                  <a:srgbClr val="231F20"/>
                </a:solidFill>
                <a:latin typeface="Gill Sans MT"/>
                <a:cs typeface="Gill Sans MT"/>
              </a:rPr>
              <a:t>entreprise</a:t>
            </a:r>
            <a:r>
              <a:rPr lang="fr-FR" sz="884" kern="0" spc="-31" dirty="0">
                <a:solidFill>
                  <a:srgbClr val="231F20"/>
                </a:solidFill>
                <a:latin typeface="Gill Sans MT"/>
                <a:cs typeface="Gill Sans MT"/>
              </a:rPr>
              <a:t> (Stage)</a:t>
            </a:r>
            <a:endParaRPr sz="884" kern="0" dirty="0">
              <a:solidFill>
                <a:sysClr val="windowText" lastClr="000000"/>
              </a:solidFill>
              <a:latin typeface="Gill Sans MT"/>
              <a:cs typeface="Gill Sans MT"/>
            </a:endParaRPr>
          </a:p>
        </p:txBody>
      </p:sp>
      <p:grpSp>
        <p:nvGrpSpPr>
          <p:cNvPr id="45" name="object 45"/>
          <p:cNvGrpSpPr/>
          <p:nvPr/>
        </p:nvGrpSpPr>
        <p:grpSpPr>
          <a:xfrm>
            <a:off x="4902567" y="1455533"/>
            <a:ext cx="1828944" cy="1312866"/>
            <a:chOff x="5832755" y="2140172"/>
            <a:chExt cx="2689225" cy="1930400"/>
          </a:xfrm>
        </p:grpSpPr>
        <p:sp>
          <p:nvSpPr>
            <p:cNvPr id="46" name="object 46"/>
            <p:cNvSpPr/>
            <p:nvPr/>
          </p:nvSpPr>
          <p:spPr>
            <a:xfrm>
              <a:off x="7594801" y="2384012"/>
              <a:ext cx="281305" cy="0"/>
            </a:xfrm>
            <a:custGeom>
              <a:avLst/>
              <a:gdLst/>
              <a:ahLst/>
              <a:cxnLst/>
              <a:rect l="l" t="t" r="r" b="b"/>
              <a:pathLst>
                <a:path w="281304">
                  <a:moveTo>
                    <a:pt x="0" y="0"/>
                  </a:moveTo>
                  <a:lnTo>
                    <a:pt x="280924" y="0"/>
                  </a:lnTo>
                </a:path>
              </a:pathLst>
            </a:custGeom>
            <a:ln w="8420">
              <a:solidFill>
                <a:srgbClr val="F2910C"/>
              </a:solidFill>
            </a:ln>
          </p:spPr>
          <p:txBody>
            <a:bodyPr wrap="square" lIns="0" tIns="0" rIns="0" bIns="0" rtlCol="0"/>
            <a:lstStyle/>
            <a:p>
              <a:pPr defTabSz="621883"/>
              <a:endParaRPr sz="1224" kern="0">
                <a:solidFill>
                  <a:sysClr val="windowText" lastClr="000000"/>
                </a:solidFill>
              </a:endParaRPr>
            </a:p>
          </p:txBody>
        </p:sp>
        <p:pic>
          <p:nvPicPr>
            <p:cNvPr id="47" name="object 47"/>
            <p:cNvPicPr/>
            <p:nvPr/>
          </p:nvPicPr>
          <p:blipFill>
            <a:blip r:embed="rId8" cstate="print"/>
            <a:stretch>
              <a:fillRect/>
            </a:stretch>
          </p:blipFill>
          <p:spPr>
            <a:xfrm>
              <a:off x="7519043" y="2341925"/>
              <a:ext cx="84175" cy="84175"/>
            </a:xfrm>
            <a:prstGeom prst="rect">
              <a:avLst/>
            </a:prstGeom>
          </p:spPr>
        </p:pic>
        <p:sp>
          <p:nvSpPr>
            <p:cNvPr id="48" name="object 48"/>
            <p:cNvSpPr/>
            <p:nvPr/>
          </p:nvSpPr>
          <p:spPr>
            <a:xfrm>
              <a:off x="7820413" y="2332587"/>
              <a:ext cx="55880" cy="102870"/>
            </a:xfrm>
            <a:custGeom>
              <a:avLst/>
              <a:gdLst/>
              <a:ahLst/>
              <a:cxnLst/>
              <a:rect l="l" t="t" r="r" b="b"/>
              <a:pathLst>
                <a:path w="55879" h="102869">
                  <a:moveTo>
                    <a:pt x="0" y="0"/>
                  </a:moveTo>
                  <a:lnTo>
                    <a:pt x="55308" y="51422"/>
                  </a:lnTo>
                  <a:lnTo>
                    <a:pt x="0" y="102844"/>
                  </a:lnTo>
                </a:path>
              </a:pathLst>
            </a:custGeom>
            <a:ln w="16840">
              <a:solidFill>
                <a:srgbClr val="F2910C"/>
              </a:solidFill>
            </a:ln>
          </p:spPr>
          <p:txBody>
            <a:bodyPr wrap="square" lIns="0" tIns="0" rIns="0" bIns="0" rtlCol="0"/>
            <a:lstStyle/>
            <a:p>
              <a:pPr defTabSz="621883"/>
              <a:endParaRPr sz="1224" kern="0">
                <a:solidFill>
                  <a:sysClr val="windowText" lastClr="000000"/>
                </a:solidFill>
              </a:endParaRPr>
            </a:p>
          </p:txBody>
        </p:sp>
        <p:sp>
          <p:nvSpPr>
            <p:cNvPr id="49" name="object 49"/>
            <p:cNvSpPr/>
            <p:nvPr/>
          </p:nvSpPr>
          <p:spPr>
            <a:xfrm>
              <a:off x="6981189" y="3262556"/>
              <a:ext cx="1147445" cy="748030"/>
            </a:xfrm>
            <a:custGeom>
              <a:avLst/>
              <a:gdLst/>
              <a:ahLst/>
              <a:cxnLst/>
              <a:rect l="l" t="t" r="r" b="b"/>
              <a:pathLst>
                <a:path w="1147445" h="748029">
                  <a:moveTo>
                    <a:pt x="1147330" y="0"/>
                  </a:moveTo>
                  <a:lnTo>
                    <a:pt x="1147330" y="747776"/>
                  </a:lnTo>
                  <a:lnTo>
                    <a:pt x="0" y="747776"/>
                  </a:lnTo>
                </a:path>
              </a:pathLst>
            </a:custGeom>
            <a:ln w="8420">
              <a:solidFill>
                <a:srgbClr val="F2910C"/>
              </a:solidFill>
            </a:ln>
          </p:spPr>
          <p:txBody>
            <a:bodyPr wrap="square" lIns="0" tIns="0" rIns="0" bIns="0" rtlCol="0"/>
            <a:lstStyle/>
            <a:p>
              <a:pPr defTabSz="621883"/>
              <a:endParaRPr sz="1224" kern="0">
                <a:solidFill>
                  <a:sysClr val="windowText" lastClr="000000"/>
                </a:solidFill>
              </a:endParaRPr>
            </a:p>
          </p:txBody>
        </p:sp>
        <p:pic>
          <p:nvPicPr>
            <p:cNvPr id="50" name="object 50"/>
            <p:cNvPicPr/>
            <p:nvPr/>
          </p:nvPicPr>
          <p:blipFill>
            <a:blip r:embed="rId9" cstate="print"/>
            <a:stretch>
              <a:fillRect/>
            </a:stretch>
          </p:blipFill>
          <p:spPr>
            <a:xfrm>
              <a:off x="8086432" y="3186800"/>
              <a:ext cx="84175" cy="84175"/>
            </a:xfrm>
            <a:prstGeom prst="rect">
              <a:avLst/>
            </a:prstGeom>
          </p:spPr>
        </p:pic>
        <p:sp>
          <p:nvSpPr>
            <p:cNvPr id="51" name="object 51"/>
            <p:cNvSpPr/>
            <p:nvPr/>
          </p:nvSpPr>
          <p:spPr>
            <a:xfrm>
              <a:off x="6981198" y="3958910"/>
              <a:ext cx="55880" cy="102870"/>
            </a:xfrm>
            <a:custGeom>
              <a:avLst/>
              <a:gdLst/>
              <a:ahLst/>
              <a:cxnLst/>
              <a:rect l="l" t="t" r="r" b="b"/>
              <a:pathLst>
                <a:path w="55879" h="102870">
                  <a:moveTo>
                    <a:pt x="55308" y="102844"/>
                  </a:moveTo>
                  <a:lnTo>
                    <a:pt x="0" y="51422"/>
                  </a:lnTo>
                  <a:lnTo>
                    <a:pt x="55308" y="0"/>
                  </a:lnTo>
                </a:path>
              </a:pathLst>
            </a:custGeom>
            <a:ln w="16840">
              <a:solidFill>
                <a:srgbClr val="F2910C"/>
              </a:solidFill>
            </a:ln>
          </p:spPr>
          <p:txBody>
            <a:bodyPr wrap="square" lIns="0" tIns="0" rIns="0" bIns="0" rtlCol="0"/>
            <a:lstStyle/>
            <a:p>
              <a:pPr defTabSz="621883"/>
              <a:endParaRPr sz="1224" kern="0">
                <a:solidFill>
                  <a:sysClr val="windowText" lastClr="000000"/>
                </a:solidFill>
              </a:endParaRPr>
            </a:p>
          </p:txBody>
        </p:sp>
        <p:sp>
          <p:nvSpPr>
            <p:cNvPr id="52" name="object 52"/>
            <p:cNvSpPr/>
            <p:nvPr/>
          </p:nvSpPr>
          <p:spPr>
            <a:xfrm>
              <a:off x="5832755" y="2140172"/>
              <a:ext cx="487680" cy="487680"/>
            </a:xfrm>
            <a:custGeom>
              <a:avLst/>
              <a:gdLst/>
              <a:ahLst/>
              <a:cxnLst/>
              <a:rect l="l" t="t" r="r" b="b"/>
              <a:pathLst>
                <a:path w="487679" h="487680">
                  <a:moveTo>
                    <a:pt x="243839"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39" y="487679"/>
                  </a:lnTo>
                  <a:lnTo>
                    <a:pt x="292982" y="482726"/>
                  </a:lnTo>
                  <a:lnTo>
                    <a:pt x="338754" y="468518"/>
                  </a:lnTo>
                  <a:lnTo>
                    <a:pt x="380174" y="446036"/>
                  </a:lnTo>
                  <a:lnTo>
                    <a:pt x="416261" y="416261"/>
                  </a:lnTo>
                  <a:lnTo>
                    <a:pt x="446036" y="380174"/>
                  </a:lnTo>
                  <a:lnTo>
                    <a:pt x="468518" y="338754"/>
                  </a:lnTo>
                  <a:lnTo>
                    <a:pt x="482726" y="292982"/>
                  </a:lnTo>
                  <a:lnTo>
                    <a:pt x="487679" y="243839"/>
                  </a:lnTo>
                  <a:lnTo>
                    <a:pt x="482726" y="194697"/>
                  </a:lnTo>
                  <a:lnTo>
                    <a:pt x="468518" y="148925"/>
                  </a:lnTo>
                  <a:lnTo>
                    <a:pt x="446036" y="107505"/>
                  </a:lnTo>
                  <a:lnTo>
                    <a:pt x="416261" y="71418"/>
                  </a:lnTo>
                  <a:lnTo>
                    <a:pt x="380174" y="41643"/>
                  </a:lnTo>
                  <a:lnTo>
                    <a:pt x="338754" y="19161"/>
                  </a:lnTo>
                  <a:lnTo>
                    <a:pt x="292982" y="4953"/>
                  </a:lnTo>
                  <a:lnTo>
                    <a:pt x="243839"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53" name="object 53"/>
            <p:cNvSpPr/>
            <p:nvPr/>
          </p:nvSpPr>
          <p:spPr>
            <a:xfrm>
              <a:off x="5948180" y="2249032"/>
              <a:ext cx="257175" cy="257175"/>
            </a:xfrm>
            <a:custGeom>
              <a:avLst/>
              <a:gdLst/>
              <a:ahLst/>
              <a:cxnLst/>
              <a:rect l="l" t="t" r="r" b="b"/>
              <a:pathLst>
                <a:path w="257175" h="257175">
                  <a:moveTo>
                    <a:pt x="0" y="51333"/>
                  </a:moveTo>
                  <a:lnTo>
                    <a:pt x="0" y="41884"/>
                  </a:lnTo>
                  <a:lnTo>
                    <a:pt x="7658" y="34226"/>
                  </a:lnTo>
                  <a:lnTo>
                    <a:pt x="17106" y="34226"/>
                  </a:lnTo>
                  <a:lnTo>
                    <a:pt x="239560" y="34226"/>
                  </a:lnTo>
                  <a:lnTo>
                    <a:pt x="249021" y="34226"/>
                  </a:lnTo>
                  <a:lnTo>
                    <a:pt x="256679" y="41884"/>
                  </a:lnTo>
                  <a:lnTo>
                    <a:pt x="256679" y="51333"/>
                  </a:lnTo>
                  <a:lnTo>
                    <a:pt x="256679" y="239560"/>
                  </a:lnTo>
                  <a:lnTo>
                    <a:pt x="256679" y="249008"/>
                  </a:lnTo>
                  <a:lnTo>
                    <a:pt x="249021" y="256679"/>
                  </a:lnTo>
                  <a:lnTo>
                    <a:pt x="239560" y="256679"/>
                  </a:lnTo>
                  <a:lnTo>
                    <a:pt x="17106" y="256679"/>
                  </a:lnTo>
                  <a:lnTo>
                    <a:pt x="7658" y="256679"/>
                  </a:lnTo>
                  <a:lnTo>
                    <a:pt x="0" y="249008"/>
                  </a:lnTo>
                  <a:lnTo>
                    <a:pt x="0" y="239560"/>
                  </a:lnTo>
                  <a:lnTo>
                    <a:pt x="0" y="51333"/>
                  </a:lnTo>
                  <a:close/>
                </a:path>
                <a:path w="257175" h="257175">
                  <a:moveTo>
                    <a:pt x="68453" y="59893"/>
                  </a:moveTo>
                  <a:lnTo>
                    <a:pt x="68453" y="0"/>
                  </a:lnTo>
                </a:path>
                <a:path w="257175" h="257175">
                  <a:moveTo>
                    <a:pt x="188226" y="59893"/>
                  </a:moveTo>
                  <a:lnTo>
                    <a:pt x="188226" y="0"/>
                  </a:lnTo>
                </a:path>
                <a:path w="257175" h="257175">
                  <a:moveTo>
                    <a:pt x="55613" y="145453"/>
                  </a:moveTo>
                  <a:lnTo>
                    <a:pt x="53251" y="145453"/>
                  </a:lnTo>
                  <a:lnTo>
                    <a:pt x="51333" y="147358"/>
                  </a:lnTo>
                  <a:lnTo>
                    <a:pt x="51333" y="149720"/>
                  </a:lnTo>
                  <a:lnTo>
                    <a:pt x="51333" y="152082"/>
                  </a:lnTo>
                  <a:lnTo>
                    <a:pt x="53251" y="154000"/>
                  </a:lnTo>
                  <a:lnTo>
                    <a:pt x="55613" y="154000"/>
                  </a:lnTo>
                  <a:lnTo>
                    <a:pt x="57975" y="154000"/>
                  </a:lnTo>
                  <a:lnTo>
                    <a:pt x="59893" y="152082"/>
                  </a:lnTo>
                  <a:lnTo>
                    <a:pt x="59893" y="149720"/>
                  </a:lnTo>
                  <a:lnTo>
                    <a:pt x="59893" y="147358"/>
                  </a:lnTo>
                  <a:lnTo>
                    <a:pt x="57975" y="145453"/>
                  </a:lnTo>
                  <a:lnTo>
                    <a:pt x="55613" y="145453"/>
                  </a:lnTo>
                </a:path>
                <a:path w="257175" h="257175">
                  <a:moveTo>
                    <a:pt x="55613" y="205333"/>
                  </a:moveTo>
                  <a:lnTo>
                    <a:pt x="53251" y="205333"/>
                  </a:lnTo>
                  <a:lnTo>
                    <a:pt x="51333" y="207251"/>
                  </a:lnTo>
                  <a:lnTo>
                    <a:pt x="51333" y="209613"/>
                  </a:lnTo>
                  <a:lnTo>
                    <a:pt x="51333" y="211975"/>
                  </a:lnTo>
                  <a:lnTo>
                    <a:pt x="53251" y="213893"/>
                  </a:lnTo>
                  <a:lnTo>
                    <a:pt x="55613" y="213893"/>
                  </a:lnTo>
                  <a:lnTo>
                    <a:pt x="57975" y="213893"/>
                  </a:lnTo>
                  <a:lnTo>
                    <a:pt x="59893" y="211975"/>
                  </a:lnTo>
                  <a:lnTo>
                    <a:pt x="59893" y="209613"/>
                  </a:lnTo>
                  <a:lnTo>
                    <a:pt x="59893" y="207251"/>
                  </a:lnTo>
                  <a:lnTo>
                    <a:pt x="57975" y="205333"/>
                  </a:lnTo>
                  <a:lnTo>
                    <a:pt x="55613" y="205333"/>
                  </a:lnTo>
                </a:path>
                <a:path w="257175" h="257175">
                  <a:moveTo>
                    <a:pt x="128333" y="145453"/>
                  </a:moveTo>
                  <a:lnTo>
                    <a:pt x="125971" y="145453"/>
                  </a:lnTo>
                  <a:lnTo>
                    <a:pt x="124066" y="147358"/>
                  </a:lnTo>
                  <a:lnTo>
                    <a:pt x="124066" y="149720"/>
                  </a:lnTo>
                  <a:lnTo>
                    <a:pt x="124066" y="152082"/>
                  </a:lnTo>
                  <a:lnTo>
                    <a:pt x="125971" y="154000"/>
                  </a:lnTo>
                  <a:lnTo>
                    <a:pt x="128333" y="154000"/>
                  </a:lnTo>
                  <a:lnTo>
                    <a:pt x="130695" y="154000"/>
                  </a:lnTo>
                  <a:lnTo>
                    <a:pt x="132613" y="152082"/>
                  </a:lnTo>
                  <a:lnTo>
                    <a:pt x="132613" y="149720"/>
                  </a:lnTo>
                  <a:lnTo>
                    <a:pt x="132613" y="147358"/>
                  </a:lnTo>
                  <a:lnTo>
                    <a:pt x="130695" y="145453"/>
                  </a:lnTo>
                  <a:lnTo>
                    <a:pt x="128333" y="145453"/>
                  </a:lnTo>
                </a:path>
                <a:path w="257175" h="257175">
                  <a:moveTo>
                    <a:pt x="128333" y="205333"/>
                  </a:moveTo>
                  <a:lnTo>
                    <a:pt x="125971" y="205333"/>
                  </a:lnTo>
                  <a:lnTo>
                    <a:pt x="124066" y="207251"/>
                  </a:lnTo>
                  <a:lnTo>
                    <a:pt x="124066" y="209613"/>
                  </a:lnTo>
                  <a:lnTo>
                    <a:pt x="124066" y="211975"/>
                  </a:lnTo>
                  <a:lnTo>
                    <a:pt x="125971" y="213893"/>
                  </a:lnTo>
                  <a:lnTo>
                    <a:pt x="128333" y="213893"/>
                  </a:lnTo>
                  <a:lnTo>
                    <a:pt x="130695" y="213893"/>
                  </a:lnTo>
                  <a:lnTo>
                    <a:pt x="132613" y="211975"/>
                  </a:lnTo>
                  <a:lnTo>
                    <a:pt x="132613" y="209613"/>
                  </a:lnTo>
                  <a:lnTo>
                    <a:pt x="132613" y="207251"/>
                  </a:lnTo>
                  <a:lnTo>
                    <a:pt x="130695" y="205333"/>
                  </a:lnTo>
                  <a:lnTo>
                    <a:pt x="128333" y="205333"/>
                  </a:lnTo>
                </a:path>
                <a:path w="257175" h="257175">
                  <a:moveTo>
                    <a:pt x="201066" y="145453"/>
                  </a:moveTo>
                  <a:lnTo>
                    <a:pt x="198704" y="145453"/>
                  </a:lnTo>
                  <a:lnTo>
                    <a:pt x="196786" y="147358"/>
                  </a:lnTo>
                  <a:lnTo>
                    <a:pt x="196786" y="149720"/>
                  </a:lnTo>
                  <a:lnTo>
                    <a:pt x="196786" y="152082"/>
                  </a:lnTo>
                  <a:lnTo>
                    <a:pt x="198704" y="154000"/>
                  </a:lnTo>
                  <a:lnTo>
                    <a:pt x="201066" y="154000"/>
                  </a:lnTo>
                  <a:lnTo>
                    <a:pt x="203428" y="154000"/>
                  </a:lnTo>
                  <a:lnTo>
                    <a:pt x="205346" y="152082"/>
                  </a:lnTo>
                  <a:lnTo>
                    <a:pt x="205346" y="149720"/>
                  </a:lnTo>
                  <a:lnTo>
                    <a:pt x="205346" y="147358"/>
                  </a:lnTo>
                  <a:lnTo>
                    <a:pt x="203428" y="145453"/>
                  </a:lnTo>
                  <a:lnTo>
                    <a:pt x="201066" y="145453"/>
                  </a:lnTo>
                </a:path>
                <a:path w="257175" h="257175">
                  <a:moveTo>
                    <a:pt x="201066" y="205333"/>
                  </a:moveTo>
                  <a:lnTo>
                    <a:pt x="198704" y="205333"/>
                  </a:lnTo>
                  <a:lnTo>
                    <a:pt x="196786" y="207251"/>
                  </a:lnTo>
                  <a:lnTo>
                    <a:pt x="196786" y="209613"/>
                  </a:lnTo>
                  <a:lnTo>
                    <a:pt x="196786" y="211975"/>
                  </a:lnTo>
                  <a:lnTo>
                    <a:pt x="198704" y="213893"/>
                  </a:lnTo>
                  <a:lnTo>
                    <a:pt x="201066" y="213893"/>
                  </a:lnTo>
                  <a:lnTo>
                    <a:pt x="203428" y="213893"/>
                  </a:lnTo>
                  <a:lnTo>
                    <a:pt x="205346" y="211975"/>
                  </a:lnTo>
                  <a:lnTo>
                    <a:pt x="205346" y="209613"/>
                  </a:lnTo>
                  <a:lnTo>
                    <a:pt x="205346" y="207251"/>
                  </a:lnTo>
                  <a:lnTo>
                    <a:pt x="203428" y="205333"/>
                  </a:lnTo>
                  <a:lnTo>
                    <a:pt x="201066" y="205333"/>
                  </a:lnTo>
                </a:path>
              </a:pathLst>
            </a:custGeom>
            <a:ln w="11430">
              <a:solidFill>
                <a:srgbClr val="FFFFFF"/>
              </a:solidFill>
            </a:ln>
          </p:spPr>
          <p:txBody>
            <a:bodyPr wrap="square" lIns="0" tIns="0" rIns="0" bIns="0" rtlCol="0"/>
            <a:lstStyle/>
            <a:p>
              <a:pPr defTabSz="621883"/>
              <a:endParaRPr sz="1224" kern="0">
                <a:solidFill>
                  <a:sysClr val="windowText" lastClr="000000"/>
                </a:solidFill>
              </a:endParaRPr>
            </a:p>
          </p:txBody>
        </p:sp>
        <p:sp>
          <p:nvSpPr>
            <p:cNvPr id="54" name="object 54"/>
            <p:cNvSpPr/>
            <p:nvPr/>
          </p:nvSpPr>
          <p:spPr>
            <a:xfrm>
              <a:off x="8034021" y="2149172"/>
              <a:ext cx="487680" cy="487680"/>
            </a:xfrm>
            <a:custGeom>
              <a:avLst/>
              <a:gdLst/>
              <a:ahLst/>
              <a:cxnLst/>
              <a:rect l="l" t="t" r="r" b="b"/>
              <a:pathLst>
                <a:path w="487679" h="487680">
                  <a:moveTo>
                    <a:pt x="243839"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39" y="487679"/>
                  </a:lnTo>
                  <a:lnTo>
                    <a:pt x="292982" y="482726"/>
                  </a:lnTo>
                  <a:lnTo>
                    <a:pt x="338754" y="468518"/>
                  </a:lnTo>
                  <a:lnTo>
                    <a:pt x="380174" y="446036"/>
                  </a:lnTo>
                  <a:lnTo>
                    <a:pt x="416261" y="416261"/>
                  </a:lnTo>
                  <a:lnTo>
                    <a:pt x="446036" y="380174"/>
                  </a:lnTo>
                  <a:lnTo>
                    <a:pt x="468518" y="338754"/>
                  </a:lnTo>
                  <a:lnTo>
                    <a:pt x="482726" y="292982"/>
                  </a:lnTo>
                  <a:lnTo>
                    <a:pt x="487679" y="243839"/>
                  </a:lnTo>
                  <a:lnTo>
                    <a:pt x="482726" y="194697"/>
                  </a:lnTo>
                  <a:lnTo>
                    <a:pt x="468518" y="148925"/>
                  </a:lnTo>
                  <a:lnTo>
                    <a:pt x="446036" y="107505"/>
                  </a:lnTo>
                  <a:lnTo>
                    <a:pt x="416261" y="71418"/>
                  </a:lnTo>
                  <a:lnTo>
                    <a:pt x="380174" y="41643"/>
                  </a:lnTo>
                  <a:lnTo>
                    <a:pt x="338754" y="19161"/>
                  </a:lnTo>
                  <a:lnTo>
                    <a:pt x="292982" y="4953"/>
                  </a:lnTo>
                  <a:lnTo>
                    <a:pt x="243839"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55" name="object 55"/>
            <p:cNvSpPr/>
            <p:nvPr/>
          </p:nvSpPr>
          <p:spPr>
            <a:xfrm>
              <a:off x="8148158" y="2353627"/>
              <a:ext cx="257810" cy="171450"/>
            </a:xfrm>
            <a:custGeom>
              <a:avLst/>
              <a:gdLst/>
              <a:ahLst/>
              <a:cxnLst/>
              <a:rect l="l" t="t" r="r" b="b"/>
              <a:pathLst>
                <a:path w="257809" h="171450">
                  <a:moveTo>
                    <a:pt x="256895" y="47726"/>
                  </a:moveTo>
                  <a:lnTo>
                    <a:pt x="257555" y="44386"/>
                  </a:lnTo>
                  <a:lnTo>
                    <a:pt x="256679" y="40919"/>
                  </a:lnTo>
                  <a:lnTo>
                    <a:pt x="254520" y="38290"/>
                  </a:lnTo>
                  <a:lnTo>
                    <a:pt x="252361" y="35648"/>
                  </a:lnTo>
                  <a:lnTo>
                    <a:pt x="249135" y="34124"/>
                  </a:lnTo>
                  <a:lnTo>
                    <a:pt x="245732" y="34112"/>
                  </a:lnTo>
                  <a:lnTo>
                    <a:pt x="110794" y="34112"/>
                  </a:lnTo>
                  <a:lnTo>
                    <a:pt x="105384" y="34112"/>
                  </a:lnTo>
                  <a:lnTo>
                    <a:pt x="100723" y="30289"/>
                  </a:lnTo>
                  <a:lnTo>
                    <a:pt x="99631" y="24993"/>
                  </a:lnTo>
                  <a:lnTo>
                    <a:pt x="96469" y="9118"/>
                  </a:lnTo>
                  <a:lnTo>
                    <a:pt x="95389" y="3822"/>
                  </a:lnTo>
                  <a:lnTo>
                    <a:pt x="90728" y="0"/>
                  </a:lnTo>
                  <a:lnTo>
                    <a:pt x="85305" y="0"/>
                  </a:lnTo>
                  <a:lnTo>
                    <a:pt x="11810" y="0"/>
                  </a:lnTo>
                  <a:lnTo>
                    <a:pt x="8407" y="0"/>
                  </a:lnTo>
                  <a:lnTo>
                    <a:pt x="5181" y="1536"/>
                  </a:lnTo>
                  <a:lnTo>
                    <a:pt x="3022" y="4165"/>
                  </a:lnTo>
                  <a:lnTo>
                    <a:pt x="863" y="6807"/>
                  </a:lnTo>
                  <a:lnTo>
                    <a:pt x="0" y="10261"/>
                  </a:lnTo>
                  <a:lnTo>
                    <a:pt x="647" y="13601"/>
                  </a:lnTo>
                  <a:lnTo>
                    <a:pt x="30225" y="161912"/>
                  </a:lnTo>
                  <a:lnTo>
                    <a:pt x="31318" y="167208"/>
                  </a:lnTo>
                  <a:lnTo>
                    <a:pt x="35979" y="171018"/>
                  </a:lnTo>
                  <a:lnTo>
                    <a:pt x="41389" y="171030"/>
                  </a:lnTo>
                  <a:lnTo>
                    <a:pt x="222973" y="171030"/>
                  </a:lnTo>
                  <a:lnTo>
                    <a:pt x="245192" y="106448"/>
                  </a:lnTo>
                  <a:lnTo>
                    <a:pt x="251657" y="73987"/>
                  </a:lnTo>
                  <a:lnTo>
                    <a:pt x="256895" y="47726"/>
                  </a:lnTo>
                  <a:close/>
                </a:path>
              </a:pathLst>
            </a:custGeom>
            <a:ln w="11430">
              <a:solidFill>
                <a:srgbClr val="FFFFFF"/>
              </a:solidFill>
            </a:ln>
          </p:spPr>
          <p:txBody>
            <a:bodyPr wrap="square" lIns="0" tIns="0" rIns="0" bIns="0" rtlCol="0"/>
            <a:lstStyle/>
            <a:p>
              <a:pPr defTabSz="621883"/>
              <a:endParaRPr sz="1224" kern="0">
                <a:solidFill>
                  <a:sysClr val="windowText" lastClr="000000"/>
                </a:solidFill>
              </a:endParaRPr>
            </a:p>
          </p:txBody>
        </p:sp>
        <p:pic>
          <p:nvPicPr>
            <p:cNvPr id="56" name="object 56"/>
            <p:cNvPicPr/>
            <p:nvPr/>
          </p:nvPicPr>
          <p:blipFill>
            <a:blip r:embed="rId10" cstate="print"/>
            <a:stretch>
              <a:fillRect/>
            </a:stretch>
          </p:blipFill>
          <p:spPr>
            <a:xfrm>
              <a:off x="8185661" y="2262339"/>
              <a:ext cx="182575" cy="96989"/>
            </a:xfrm>
            <a:prstGeom prst="rect">
              <a:avLst/>
            </a:prstGeom>
          </p:spPr>
        </p:pic>
      </p:grpSp>
      <p:grpSp>
        <p:nvGrpSpPr>
          <p:cNvPr id="57" name="object 57"/>
          <p:cNvGrpSpPr/>
          <p:nvPr/>
        </p:nvGrpSpPr>
        <p:grpSpPr>
          <a:xfrm>
            <a:off x="1483833" y="1455533"/>
            <a:ext cx="2440031" cy="2026738"/>
            <a:chOff x="805950" y="2140172"/>
            <a:chExt cx="3587750" cy="2980055"/>
          </a:xfrm>
        </p:grpSpPr>
        <p:sp>
          <p:nvSpPr>
            <p:cNvPr id="58" name="object 58"/>
            <p:cNvSpPr/>
            <p:nvPr/>
          </p:nvSpPr>
          <p:spPr>
            <a:xfrm>
              <a:off x="2611518" y="2384012"/>
              <a:ext cx="318770" cy="0"/>
            </a:xfrm>
            <a:custGeom>
              <a:avLst/>
              <a:gdLst/>
              <a:ahLst/>
              <a:cxnLst/>
              <a:rect l="l" t="t" r="r" b="b"/>
              <a:pathLst>
                <a:path w="318769">
                  <a:moveTo>
                    <a:pt x="0" y="0"/>
                  </a:moveTo>
                  <a:lnTo>
                    <a:pt x="318719" y="0"/>
                  </a:lnTo>
                </a:path>
              </a:pathLst>
            </a:custGeom>
            <a:ln w="8420">
              <a:solidFill>
                <a:srgbClr val="0C707C"/>
              </a:solidFill>
            </a:ln>
          </p:spPr>
          <p:txBody>
            <a:bodyPr wrap="square" lIns="0" tIns="0" rIns="0" bIns="0" rtlCol="0"/>
            <a:lstStyle/>
            <a:p>
              <a:pPr defTabSz="621883"/>
              <a:endParaRPr sz="1224" kern="0">
                <a:solidFill>
                  <a:sysClr val="windowText" lastClr="000000"/>
                </a:solidFill>
              </a:endParaRPr>
            </a:p>
          </p:txBody>
        </p:sp>
        <p:pic>
          <p:nvPicPr>
            <p:cNvPr id="59" name="object 59"/>
            <p:cNvPicPr/>
            <p:nvPr/>
          </p:nvPicPr>
          <p:blipFill>
            <a:blip r:embed="rId11" cstate="print"/>
            <a:stretch>
              <a:fillRect/>
            </a:stretch>
          </p:blipFill>
          <p:spPr>
            <a:xfrm>
              <a:off x="2535761" y="2341925"/>
              <a:ext cx="84175" cy="84175"/>
            </a:xfrm>
            <a:prstGeom prst="rect">
              <a:avLst/>
            </a:prstGeom>
          </p:spPr>
        </p:pic>
        <p:sp>
          <p:nvSpPr>
            <p:cNvPr id="60" name="object 60"/>
            <p:cNvSpPr/>
            <p:nvPr/>
          </p:nvSpPr>
          <p:spPr>
            <a:xfrm>
              <a:off x="2874923" y="2332587"/>
              <a:ext cx="55880" cy="102870"/>
            </a:xfrm>
            <a:custGeom>
              <a:avLst/>
              <a:gdLst/>
              <a:ahLst/>
              <a:cxnLst/>
              <a:rect l="l" t="t" r="r" b="b"/>
              <a:pathLst>
                <a:path w="55880" h="102869">
                  <a:moveTo>
                    <a:pt x="0" y="0"/>
                  </a:moveTo>
                  <a:lnTo>
                    <a:pt x="55308" y="51422"/>
                  </a:lnTo>
                  <a:lnTo>
                    <a:pt x="0" y="102844"/>
                  </a:lnTo>
                </a:path>
              </a:pathLst>
            </a:custGeom>
            <a:ln w="16840">
              <a:solidFill>
                <a:srgbClr val="0C707C"/>
              </a:solidFill>
            </a:ln>
          </p:spPr>
          <p:txBody>
            <a:bodyPr wrap="square" lIns="0" tIns="0" rIns="0" bIns="0" rtlCol="0"/>
            <a:lstStyle/>
            <a:p>
              <a:pPr defTabSz="621883"/>
              <a:endParaRPr sz="1224" kern="0">
                <a:solidFill>
                  <a:sysClr val="windowText" lastClr="000000"/>
                </a:solidFill>
              </a:endParaRPr>
            </a:p>
          </p:txBody>
        </p:sp>
        <p:sp>
          <p:nvSpPr>
            <p:cNvPr id="61" name="object 61"/>
            <p:cNvSpPr/>
            <p:nvPr/>
          </p:nvSpPr>
          <p:spPr>
            <a:xfrm>
              <a:off x="3209145" y="3119578"/>
              <a:ext cx="338455" cy="882650"/>
            </a:xfrm>
            <a:custGeom>
              <a:avLst/>
              <a:gdLst/>
              <a:ahLst/>
              <a:cxnLst/>
              <a:rect l="l" t="t" r="r" b="b"/>
              <a:pathLst>
                <a:path w="338454" h="882650">
                  <a:moveTo>
                    <a:pt x="13995" y="0"/>
                  </a:moveTo>
                  <a:lnTo>
                    <a:pt x="0" y="882154"/>
                  </a:lnTo>
                  <a:lnTo>
                    <a:pt x="338353" y="882154"/>
                  </a:lnTo>
                </a:path>
              </a:pathLst>
            </a:custGeom>
            <a:ln w="8420">
              <a:solidFill>
                <a:srgbClr val="0C707C"/>
              </a:solidFill>
            </a:ln>
          </p:spPr>
          <p:txBody>
            <a:bodyPr wrap="square" lIns="0" tIns="0" rIns="0" bIns="0" rtlCol="0"/>
            <a:lstStyle/>
            <a:p>
              <a:pPr defTabSz="621883"/>
              <a:endParaRPr sz="1224" kern="0">
                <a:solidFill>
                  <a:sysClr val="windowText" lastClr="000000"/>
                </a:solidFill>
              </a:endParaRPr>
            </a:p>
          </p:txBody>
        </p:sp>
        <p:pic>
          <p:nvPicPr>
            <p:cNvPr id="62" name="object 62"/>
            <p:cNvPicPr/>
            <p:nvPr/>
          </p:nvPicPr>
          <p:blipFill>
            <a:blip r:embed="rId12" cstate="print"/>
            <a:stretch>
              <a:fillRect/>
            </a:stretch>
          </p:blipFill>
          <p:spPr>
            <a:xfrm>
              <a:off x="3181587" y="3043826"/>
              <a:ext cx="84175" cy="84175"/>
            </a:xfrm>
            <a:prstGeom prst="rect">
              <a:avLst/>
            </a:prstGeom>
          </p:spPr>
        </p:pic>
        <p:sp>
          <p:nvSpPr>
            <p:cNvPr id="63" name="object 63"/>
            <p:cNvSpPr/>
            <p:nvPr/>
          </p:nvSpPr>
          <p:spPr>
            <a:xfrm>
              <a:off x="3492186" y="3950303"/>
              <a:ext cx="55880" cy="102870"/>
            </a:xfrm>
            <a:custGeom>
              <a:avLst/>
              <a:gdLst/>
              <a:ahLst/>
              <a:cxnLst/>
              <a:rect l="l" t="t" r="r" b="b"/>
              <a:pathLst>
                <a:path w="55879" h="102870">
                  <a:moveTo>
                    <a:pt x="0" y="0"/>
                  </a:moveTo>
                  <a:lnTo>
                    <a:pt x="55308" y="51422"/>
                  </a:lnTo>
                  <a:lnTo>
                    <a:pt x="0" y="102844"/>
                  </a:lnTo>
                </a:path>
              </a:pathLst>
            </a:custGeom>
            <a:ln w="16840">
              <a:solidFill>
                <a:srgbClr val="0C707C"/>
              </a:solidFill>
            </a:ln>
          </p:spPr>
          <p:txBody>
            <a:bodyPr wrap="square" lIns="0" tIns="0" rIns="0" bIns="0" rtlCol="0"/>
            <a:lstStyle/>
            <a:p>
              <a:pPr defTabSz="621883"/>
              <a:endParaRPr sz="1224" kern="0">
                <a:solidFill>
                  <a:sysClr val="windowText" lastClr="000000"/>
                </a:solidFill>
              </a:endParaRPr>
            </a:p>
          </p:txBody>
        </p:sp>
        <p:sp>
          <p:nvSpPr>
            <p:cNvPr id="64" name="object 64"/>
            <p:cNvSpPr/>
            <p:nvPr/>
          </p:nvSpPr>
          <p:spPr>
            <a:xfrm>
              <a:off x="805950" y="2140172"/>
              <a:ext cx="487680" cy="487680"/>
            </a:xfrm>
            <a:custGeom>
              <a:avLst/>
              <a:gdLst/>
              <a:ahLst/>
              <a:cxnLst/>
              <a:rect l="l" t="t" r="r" b="b"/>
              <a:pathLst>
                <a:path w="487680" h="487680">
                  <a:moveTo>
                    <a:pt x="243840"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40" y="487679"/>
                  </a:lnTo>
                  <a:lnTo>
                    <a:pt x="292982" y="482726"/>
                  </a:lnTo>
                  <a:lnTo>
                    <a:pt x="338754" y="468518"/>
                  </a:lnTo>
                  <a:lnTo>
                    <a:pt x="380174" y="446036"/>
                  </a:lnTo>
                  <a:lnTo>
                    <a:pt x="416261" y="416261"/>
                  </a:lnTo>
                  <a:lnTo>
                    <a:pt x="446036" y="380174"/>
                  </a:lnTo>
                  <a:lnTo>
                    <a:pt x="468518" y="338754"/>
                  </a:lnTo>
                  <a:lnTo>
                    <a:pt x="482726" y="292982"/>
                  </a:lnTo>
                  <a:lnTo>
                    <a:pt x="487680" y="243839"/>
                  </a:lnTo>
                  <a:lnTo>
                    <a:pt x="482726" y="194697"/>
                  </a:lnTo>
                  <a:lnTo>
                    <a:pt x="468518" y="148925"/>
                  </a:lnTo>
                  <a:lnTo>
                    <a:pt x="446036" y="107505"/>
                  </a:lnTo>
                  <a:lnTo>
                    <a:pt x="416261" y="71418"/>
                  </a:lnTo>
                  <a:lnTo>
                    <a:pt x="380174" y="41643"/>
                  </a:lnTo>
                  <a:lnTo>
                    <a:pt x="338754" y="19161"/>
                  </a:lnTo>
                  <a:lnTo>
                    <a:pt x="292982" y="4953"/>
                  </a:lnTo>
                  <a:lnTo>
                    <a:pt x="243840" y="0"/>
                  </a:lnTo>
                  <a:close/>
                </a:path>
              </a:pathLst>
            </a:custGeom>
            <a:solidFill>
              <a:srgbClr val="1C9EA8"/>
            </a:solidFill>
          </p:spPr>
          <p:txBody>
            <a:bodyPr wrap="square" lIns="0" tIns="0" rIns="0" bIns="0" rtlCol="0"/>
            <a:lstStyle/>
            <a:p>
              <a:pPr defTabSz="621883"/>
              <a:endParaRPr sz="1224" kern="0">
                <a:solidFill>
                  <a:sysClr val="windowText" lastClr="000000"/>
                </a:solidFill>
              </a:endParaRPr>
            </a:p>
          </p:txBody>
        </p:sp>
        <p:sp>
          <p:nvSpPr>
            <p:cNvPr id="65" name="object 65"/>
            <p:cNvSpPr/>
            <p:nvPr/>
          </p:nvSpPr>
          <p:spPr>
            <a:xfrm>
              <a:off x="905635" y="2276373"/>
              <a:ext cx="87630" cy="205104"/>
            </a:xfrm>
            <a:custGeom>
              <a:avLst/>
              <a:gdLst/>
              <a:ahLst/>
              <a:cxnLst/>
              <a:rect l="l" t="t" r="r" b="b"/>
              <a:pathLst>
                <a:path w="87630" h="205105">
                  <a:moveTo>
                    <a:pt x="38214" y="43497"/>
                  </a:moveTo>
                  <a:lnTo>
                    <a:pt x="44708" y="36401"/>
                  </a:lnTo>
                  <a:lnTo>
                    <a:pt x="47866" y="27670"/>
                  </a:lnTo>
                  <a:lnTo>
                    <a:pt x="47519" y="18390"/>
                  </a:lnTo>
                  <a:lnTo>
                    <a:pt x="43497" y="9652"/>
                  </a:lnTo>
                  <a:lnTo>
                    <a:pt x="36401" y="3157"/>
                  </a:lnTo>
                  <a:lnTo>
                    <a:pt x="27670" y="0"/>
                  </a:lnTo>
                  <a:lnTo>
                    <a:pt x="18390" y="347"/>
                  </a:lnTo>
                  <a:lnTo>
                    <a:pt x="9652" y="4368"/>
                  </a:lnTo>
                  <a:lnTo>
                    <a:pt x="3157" y="11464"/>
                  </a:lnTo>
                  <a:lnTo>
                    <a:pt x="0" y="20196"/>
                  </a:lnTo>
                  <a:lnTo>
                    <a:pt x="347" y="29475"/>
                  </a:lnTo>
                  <a:lnTo>
                    <a:pt x="4368" y="38214"/>
                  </a:lnTo>
                  <a:lnTo>
                    <a:pt x="11464" y="44708"/>
                  </a:lnTo>
                  <a:lnTo>
                    <a:pt x="20196" y="47866"/>
                  </a:lnTo>
                  <a:lnTo>
                    <a:pt x="29475" y="47519"/>
                  </a:lnTo>
                  <a:lnTo>
                    <a:pt x="38214" y="43497"/>
                  </a:lnTo>
                  <a:close/>
                </a:path>
                <a:path w="87630" h="205105">
                  <a:moveTo>
                    <a:pt x="48158" y="23850"/>
                  </a:moveTo>
                  <a:lnTo>
                    <a:pt x="87553" y="23774"/>
                  </a:lnTo>
                </a:path>
                <a:path w="87630" h="205105">
                  <a:moveTo>
                    <a:pt x="38214" y="121869"/>
                  </a:moveTo>
                  <a:lnTo>
                    <a:pt x="44708" y="114773"/>
                  </a:lnTo>
                  <a:lnTo>
                    <a:pt x="47866" y="106041"/>
                  </a:lnTo>
                  <a:lnTo>
                    <a:pt x="47519" y="96762"/>
                  </a:lnTo>
                  <a:lnTo>
                    <a:pt x="43497" y="88023"/>
                  </a:lnTo>
                  <a:lnTo>
                    <a:pt x="36401" y="81529"/>
                  </a:lnTo>
                  <a:lnTo>
                    <a:pt x="27670" y="78371"/>
                  </a:lnTo>
                  <a:lnTo>
                    <a:pt x="18390" y="78718"/>
                  </a:lnTo>
                  <a:lnTo>
                    <a:pt x="9652" y="82740"/>
                  </a:lnTo>
                  <a:lnTo>
                    <a:pt x="3157" y="89838"/>
                  </a:lnTo>
                  <a:lnTo>
                    <a:pt x="0" y="98572"/>
                  </a:lnTo>
                  <a:lnTo>
                    <a:pt x="347" y="107852"/>
                  </a:lnTo>
                  <a:lnTo>
                    <a:pt x="4368" y="116586"/>
                  </a:lnTo>
                  <a:lnTo>
                    <a:pt x="11464" y="123081"/>
                  </a:lnTo>
                  <a:lnTo>
                    <a:pt x="20196" y="126242"/>
                  </a:lnTo>
                  <a:lnTo>
                    <a:pt x="29475" y="125896"/>
                  </a:lnTo>
                  <a:lnTo>
                    <a:pt x="38214" y="121869"/>
                  </a:lnTo>
                  <a:close/>
                </a:path>
                <a:path w="87630" h="205105">
                  <a:moveTo>
                    <a:pt x="48158" y="102235"/>
                  </a:moveTo>
                  <a:lnTo>
                    <a:pt x="87553" y="102146"/>
                  </a:lnTo>
                </a:path>
                <a:path w="87630" h="205105">
                  <a:moveTo>
                    <a:pt x="38214" y="200253"/>
                  </a:moveTo>
                  <a:lnTo>
                    <a:pt x="44708" y="193157"/>
                  </a:lnTo>
                  <a:lnTo>
                    <a:pt x="47866" y="184426"/>
                  </a:lnTo>
                  <a:lnTo>
                    <a:pt x="47519" y="175146"/>
                  </a:lnTo>
                  <a:lnTo>
                    <a:pt x="43497" y="166408"/>
                  </a:lnTo>
                  <a:lnTo>
                    <a:pt x="36401" y="159914"/>
                  </a:lnTo>
                  <a:lnTo>
                    <a:pt x="27670" y="156756"/>
                  </a:lnTo>
                  <a:lnTo>
                    <a:pt x="18390" y="157103"/>
                  </a:lnTo>
                  <a:lnTo>
                    <a:pt x="9652" y="161124"/>
                  </a:lnTo>
                  <a:lnTo>
                    <a:pt x="3157" y="168220"/>
                  </a:lnTo>
                  <a:lnTo>
                    <a:pt x="0" y="176952"/>
                  </a:lnTo>
                  <a:lnTo>
                    <a:pt x="347" y="186231"/>
                  </a:lnTo>
                  <a:lnTo>
                    <a:pt x="4368" y="194970"/>
                  </a:lnTo>
                  <a:lnTo>
                    <a:pt x="11464" y="201464"/>
                  </a:lnTo>
                  <a:lnTo>
                    <a:pt x="20196" y="204622"/>
                  </a:lnTo>
                  <a:lnTo>
                    <a:pt x="29475" y="204275"/>
                  </a:lnTo>
                  <a:lnTo>
                    <a:pt x="38214" y="200253"/>
                  </a:lnTo>
                  <a:close/>
                </a:path>
                <a:path w="87630" h="205105">
                  <a:moveTo>
                    <a:pt x="48158" y="180606"/>
                  </a:moveTo>
                  <a:lnTo>
                    <a:pt x="87553" y="180530"/>
                  </a:lnTo>
                </a:path>
              </a:pathLst>
            </a:custGeom>
            <a:ln w="11430">
              <a:solidFill>
                <a:srgbClr val="FFFFFF"/>
              </a:solidFill>
            </a:ln>
          </p:spPr>
          <p:txBody>
            <a:bodyPr wrap="square" lIns="0" tIns="0" rIns="0" bIns="0" rtlCol="0"/>
            <a:lstStyle/>
            <a:p>
              <a:pPr defTabSz="621883"/>
              <a:endParaRPr sz="1224" kern="0">
                <a:solidFill>
                  <a:sysClr val="windowText" lastClr="000000"/>
                </a:solidFill>
              </a:endParaRPr>
            </a:p>
          </p:txBody>
        </p:sp>
        <p:pic>
          <p:nvPicPr>
            <p:cNvPr id="66" name="object 66"/>
            <p:cNvPicPr/>
            <p:nvPr/>
          </p:nvPicPr>
          <p:blipFill>
            <a:blip r:embed="rId13" cstate="print"/>
            <a:stretch>
              <a:fillRect/>
            </a:stretch>
          </p:blipFill>
          <p:spPr>
            <a:xfrm>
              <a:off x="1035759" y="2269998"/>
              <a:ext cx="179920" cy="217373"/>
            </a:xfrm>
            <a:prstGeom prst="rect">
              <a:avLst/>
            </a:prstGeom>
          </p:spPr>
        </p:pic>
        <p:sp>
          <p:nvSpPr>
            <p:cNvPr id="67" name="object 67"/>
            <p:cNvSpPr/>
            <p:nvPr/>
          </p:nvSpPr>
          <p:spPr>
            <a:xfrm>
              <a:off x="3072179" y="2140172"/>
              <a:ext cx="487680" cy="487680"/>
            </a:xfrm>
            <a:custGeom>
              <a:avLst/>
              <a:gdLst/>
              <a:ahLst/>
              <a:cxnLst/>
              <a:rect l="l" t="t" r="r" b="b"/>
              <a:pathLst>
                <a:path w="487679" h="487680">
                  <a:moveTo>
                    <a:pt x="243840"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40" y="487679"/>
                  </a:lnTo>
                  <a:lnTo>
                    <a:pt x="292982" y="482726"/>
                  </a:lnTo>
                  <a:lnTo>
                    <a:pt x="338754" y="468518"/>
                  </a:lnTo>
                  <a:lnTo>
                    <a:pt x="380174" y="446036"/>
                  </a:lnTo>
                  <a:lnTo>
                    <a:pt x="416261" y="416261"/>
                  </a:lnTo>
                  <a:lnTo>
                    <a:pt x="446036" y="380174"/>
                  </a:lnTo>
                  <a:lnTo>
                    <a:pt x="468518" y="338754"/>
                  </a:lnTo>
                  <a:lnTo>
                    <a:pt x="482726" y="292982"/>
                  </a:lnTo>
                  <a:lnTo>
                    <a:pt x="487680" y="243839"/>
                  </a:lnTo>
                  <a:lnTo>
                    <a:pt x="482726" y="194697"/>
                  </a:lnTo>
                  <a:lnTo>
                    <a:pt x="468518" y="148925"/>
                  </a:lnTo>
                  <a:lnTo>
                    <a:pt x="446036" y="107505"/>
                  </a:lnTo>
                  <a:lnTo>
                    <a:pt x="416261" y="71418"/>
                  </a:lnTo>
                  <a:lnTo>
                    <a:pt x="380174" y="41643"/>
                  </a:lnTo>
                  <a:lnTo>
                    <a:pt x="338754" y="19161"/>
                  </a:lnTo>
                  <a:lnTo>
                    <a:pt x="292982" y="4953"/>
                  </a:lnTo>
                  <a:lnTo>
                    <a:pt x="243840" y="0"/>
                  </a:lnTo>
                  <a:close/>
                </a:path>
              </a:pathLst>
            </a:custGeom>
            <a:solidFill>
              <a:srgbClr val="1C9EA8"/>
            </a:solidFill>
          </p:spPr>
          <p:txBody>
            <a:bodyPr wrap="square" lIns="0" tIns="0" rIns="0" bIns="0" rtlCol="0"/>
            <a:lstStyle/>
            <a:p>
              <a:pPr defTabSz="621883"/>
              <a:endParaRPr sz="1224" kern="0">
                <a:solidFill>
                  <a:sysClr val="windowText" lastClr="000000"/>
                </a:solidFill>
              </a:endParaRPr>
            </a:p>
          </p:txBody>
        </p:sp>
        <p:pic>
          <p:nvPicPr>
            <p:cNvPr id="68" name="object 68"/>
            <p:cNvPicPr/>
            <p:nvPr/>
          </p:nvPicPr>
          <p:blipFill>
            <a:blip r:embed="rId14" cstate="print"/>
            <a:stretch>
              <a:fillRect/>
            </a:stretch>
          </p:blipFill>
          <p:spPr>
            <a:xfrm>
              <a:off x="3211681" y="2243849"/>
              <a:ext cx="268106" cy="268109"/>
            </a:xfrm>
            <a:prstGeom prst="rect">
              <a:avLst/>
            </a:prstGeom>
          </p:spPr>
        </p:pic>
        <p:sp>
          <p:nvSpPr>
            <p:cNvPr id="69" name="object 69"/>
            <p:cNvSpPr/>
            <p:nvPr/>
          </p:nvSpPr>
          <p:spPr>
            <a:xfrm>
              <a:off x="1888025" y="4618976"/>
              <a:ext cx="1808480" cy="492759"/>
            </a:xfrm>
            <a:custGeom>
              <a:avLst/>
              <a:gdLst/>
              <a:ahLst/>
              <a:cxnLst/>
              <a:rect l="l" t="t" r="r" b="b"/>
              <a:pathLst>
                <a:path w="1808479" h="492760">
                  <a:moveTo>
                    <a:pt x="1808276" y="0"/>
                  </a:moveTo>
                  <a:lnTo>
                    <a:pt x="0" y="0"/>
                  </a:lnTo>
                  <a:lnTo>
                    <a:pt x="0" y="492671"/>
                  </a:lnTo>
                </a:path>
              </a:pathLst>
            </a:custGeom>
            <a:ln w="8420">
              <a:solidFill>
                <a:srgbClr val="333F54"/>
              </a:solidFill>
            </a:ln>
          </p:spPr>
          <p:txBody>
            <a:bodyPr wrap="square" lIns="0" tIns="0" rIns="0" bIns="0" rtlCol="0"/>
            <a:lstStyle/>
            <a:p>
              <a:pPr defTabSz="621883"/>
              <a:endParaRPr sz="1224" kern="0">
                <a:solidFill>
                  <a:sysClr val="windowText" lastClr="000000"/>
                </a:solidFill>
              </a:endParaRPr>
            </a:p>
          </p:txBody>
        </p:sp>
        <p:pic>
          <p:nvPicPr>
            <p:cNvPr id="70" name="object 70"/>
            <p:cNvPicPr/>
            <p:nvPr/>
          </p:nvPicPr>
          <p:blipFill>
            <a:blip r:embed="rId15" cstate="print"/>
            <a:stretch>
              <a:fillRect/>
            </a:stretch>
          </p:blipFill>
          <p:spPr>
            <a:xfrm>
              <a:off x="3687883" y="4576889"/>
              <a:ext cx="84175" cy="84175"/>
            </a:xfrm>
            <a:prstGeom prst="rect">
              <a:avLst/>
            </a:prstGeom>
          </p:spPr>
        </p:pic>
        <p:sp>
          <p:nvSpPr>
            <p:cNvPr id="71" name="object 71"/>
            <p:cNvSpPr/>
            <p:nvPr/>
          </p:nvSpPr>
          <p:spPr>
            <a:xfrm>
              <a:off x="1836599" y="5056336"/>
              <a:ext cx="102870" cy="55880"/>
            </a:xfrm>
            <a:custGeom>
              <a:avLst/>
              <a:gdLst/>
              <a:ahLst/>
              <a:cxnLst/>
              <a:rect l="l" t="t" r="r" b="b"/>
              <a:pathLst>
                <a:path w="102869" h="55879">
                  <a:moveTo>
                    <a:pt x="102844" y="0"/>
                  </a:moveTo>
                  <a:lnTo>
                    <a:pt x="51422" y="55308"/>
                  </a:lnTo>
                  <a:lnTo>
                    <a:pt x="0" y="0"/>
                  </a:lnTo>
                </a:path>
              </a:pathLst>
            </a:custGeom>
            <a:ln w="16840">
              <a:solidFill>
                <a:srgbClr val="333F54"/>
              </a:solidFill>
            </a:ln>
          </p:spPr>
          <p:txBody>
            <a:bodyPr wrap="square" lIns="0" tIns="0" rIns="0" bIns="0" rtlCol="0"/>
            <a:lstStyle/>
            <a:p>
              <a:pPr defTabSz="621883"/>
              <a:endParaRPr sz="1224" kern="0">
                <a:solidFill>
                  <a:sysClr val="windowText" lastClr="000000"/>
                </a:solidFill>
              </a:endParaRPr>
            </a:p>
          </p:txBody>
        </p:sp>
        <p:sp>
          <p:nvSpPr>
            <p:cNvPr id="72" name="object 72"/>
            <p:cNvSpPr/>
            <p:nvPr/>
          </p:nvSpPr>
          <p:spPr>
            <a:xfrm>
              <a:off x="3906000" y="3886325"/>
              <a:ext cx="487680" cy="487680"/>
            </a:xfrm>
            <a:custGeom>
              <a:avLst/>
              <a:gdLst/>
              <a:ahLst/>
              <a:cxnLst/>
              <a:rect l="l" t="t" r="r" b="b"/>
              <a:pathLst>
                <a:path w="487679" h="487679">
                  <a:moveTo>
                    <a:pt x="243839"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39" y="487679"/>
                  </a:lnTo>
                  <a:lnTo>
                    <a:pt x="292982" y="482726"/>
                  </a:lnTo>
                  <a:lnTo>
                    <a:pt x="338754" y="468518"/>
                  </a:lnTo>
                  <a:lnTo>
                    <a:pt x="380174" y="446036"/>
                  </a:lnTo>
                  <a:lnTo>
                    <a:pt x="416261" y="416261"/>
                  </a:lnTo>
                  <a:lnTo>
                    <a:pt x="446036" y="380174"/>
                  </a:lnTo>
                  <a:lnTo>
                    <a:pt x="468518" y="338754"/>
                  </a:lnTo>
                  <a:lnTo>
                    <a:pt x="482726" y="292982"/>
                  </a:lnTo>
                  <a:lnTo>
                    <a:pt x="487679" y="243839"/>
                  </a:lnTo>
                  <a:lnTo>
                    <a:pt x="482726" y="194697"/>
                  </a:lnTo>
                  <a:lnTo>
                    <a:pt x="468518" y="148925"/>
                  </a:lnTo>
                  <a:lnTo>
                    <a:pt x="446036" y="107505"/>
                  </a:lnTo>
                  <a:lnTo>
                    <a:pt x="416261" y="71418"/>
                  </a:lnTo>
                  <a:lnTo>
                    <a:pt x="380174" y="41643"/>
                  </a:lnTo>
                  <a:lnTo>
                    <a:pt x="338754" y="19161"/>
                  </a:lnTo>
                  <a:lnTo>
                    <a:pt x="292982" y="4953"/>
                  </a:lnTo>
                  <a:lnTo>
                    <a:pt x="243839"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pic>
          <p:nvPicPr>
            <p:cNvPr id="73" name="object 73"/>
            <p:cNvPicPr/>
            <p:nvPr/>
          </p:nvPicPr>
          <p:blipFill>
            <a:blip r:embed="rId16" cstate="print"/>
            <a:stretch>
              <a:fillRect/>
            </a:stretch>
          </p:blipFill>
          <p:spPr>
            <a:xfrm>
              <a:off x="4007303" y="4020317"/>
              <a:ext cx="283235" cy="212280"/>
            </a:xfrm>
            <a:prstGeom prst="rect">
              <a:avLst/>
            </a:prstGeom>
          </p:spPr>
        </p:pic>
      </p:grpSp>
      <p:pic>
        <p:nvPicPr>
          <p:cNvPr id="74" name="object 74"/>
          <p:cNvPicPr/>
          <p:nvPr/>
        </p:nvPicPr>
        <p:blipFill>
          <a:blip r:embed="rId17" cstate="print"/>
          <a:stretch>
            <a:fillRect/>
          </a:stretch>
        </p:blipFill>
        <p:spPr>
          <a:xfrm>
            <a:off x="5955533" y="4056664"/>
            <a:ext cx="129135" cy="128237"/>
          </a:xfrm>
          <a:prstGeom prst="rect">
            <a:avLst/>
          </a:prstGeom>
        </p:spPr>
      </p:pic>
      <p:sp>
        <p:nvSpPr>
          <p:cNvPr id="75" name="object 75"/>
          <p:cNvSpPr txBox="1"/>
          <p:nvPr/>
        </p:nvSpPr>
        <p:spPr>
          <a:xfrm>
            <a:off x="5969552" y="4059817"/>
            <a:ext cx="91123" cy="109852"/>
          </a:xfrm>
          <a:prstGeom prst="rect">
            <a:avLst/>
          </a:prstGeom>
        </p:spPr>
        <p:txBody>
          <a:bodyPr vert="horz" wrap="square" lIns="0" tIns="10365" rIns="0" bIns="0" rtlCol="0">
            <a:spAutoFit/>
          </a:bodyPr>
          <a:lstStyle/>
          <a:p>
            <a:pPr marL="8637" defTabSz="621883">
              <a:spcBef>
                <a:spcPts val="82"/>
              </a:spcBef>
            </a:pPr>
            <a:r>
              <a:rPr sz="646" kern="0" spc="-17" dirty="0">
                <a:solidFill>
                  <a:srgbClr val="FFFFFF"/>
                </a:solidFill>
                <a:latin typeface="Marianne"/>
                <a:cs typeface="Marianne"/>
              </a:rPr>
              <a:t>11</a:t>
            </a:r>
            <a:endParaRPr sz="646" kern="0">
              <a:solidFill>
                <a:sysClr val="windowText" lastClr="000000"/>
              </a:solidFill>
              <a:latin typeface="Marianne"/>
              <a:cs typeface="Marianne"/>
            </a:endParaRPr>
          </a:p>
        </p:txBody>
      </p:sp>
      <p:sp>
        <p:nvSpPr>
          <p:cNvPr id="77" name="object 77"/>
          <p:cNvSpPr/>
          <p:nvPr/>
        </p:nvSpPr>
        <p:spPr>
          <a:xfrm>
            <a:off x="1355085" y="3658967"/>
            <a:ext cx="1723137" cy="1037560"/>
          </a:xfrm>
          <a:custGeom>
            <a:avLst/>
            <a:gdLst/>
            <a:ahLst/>
            <a:cxnLst/>
            <a:rect l="l" t="t" r="r" b="b"/>
            <a:pathLst>
              <a:path w="2533650" h="1052195">
                <a:moveTo>
                  <a:pt x="168338" y="0"/>
                </a:moveTo>
                <a:lnTo>
                  <a:pt x="123585" y="6013"/>
                </a:lnTo>
                <a:lnTo>
                  <a:pt x="83372" y="22984"/>
                </a:lnTo>
                <a:lnTo>
                  <a:pt x="49302" y="49307"/>
                </a:lnTo>
                <a:lnTo>
                  <a:pt x="22981" y="83377"/>
                </a:lnTo>
                <a:lnTo>
                  <a:pt x="6012" y="123589"/>
                </a:lnTo>
                <a:lnTo>
                  <a:pt x="0" y="168338"/>
                </a:lnTo>
                <a:lnTo>
                  <a:pt x="0" y="1052029"/>
                </a:lnTo>
                <a:lnTo>
                  <a:pt x="2365235" y="1052029"/>
                </a:lnTo>
                <a:lnTo>
                  <a:pt x="2409988" y="1046016"/>
                </a:lnTo>
                <a:lnTo>
                  <a:pt x="2450201" y="1029045"/>
                </a:lnTo>
                <a:lnTo>
                  <a:pt x="2484270" y="1002722"/>
                </a:lnTo>
                <a:lnTo>
                  <a:pt x="2510591" y="968652"/>
                </a:lnTo>
                <a:lnTo>
                  <a:pt x="2527560" y="928440"/>
                </a:lnTo>
                <a:lnTo>
                  <a:pt x="2533573" y="883691"/>
                </a:lnTo>
                <a:lnTo>
                  <a:pt x="2533573" y="0"/>
                </a:lnTo>
                <a:lnTo>
                  <a:pt x="168338" y="0"/>
                </a:lnTo>
                <a:close/>
              </a:path>
            </a:pathLst>
          </a:custGeom>
          <a:ln w="5613">
            <a:solidFill>
              <a:srgbClr val="99AA4E"/>
            </a:solidFill>
          </a:ln>
        </p:spPr>
        <p:txBody>
          <a:bodyPr wrap="square" lIns="0" tIns="0" rIns="0" bIns="0" rtlCol="0"/>
          <a:lstStyle/>
          <a:p>
            <a:pPr defTabSz="621883"/>
            <a:endParaRPr sz="1224" kern="0">
              <a:solidFill>
                <a:sysClr val="windowText" lastClr="000000"/>
              </a:solidFill>
            </a:endParaRPr>
          </a:p>
        </p:txBody>
      </p:sp>
      <p:sp>
        <p:nvSpPr>
          <p:cNvPr id="78" name="object 78"/>
          <p:cNvSpPr/>
          <p:nvPr/>
        </p:nvSpPr>
        <p:spPr>
          <a:xfrm>
            <a:off x="1996602" y="3531858"/>
            <a:ext cx="582153" cy="276766"/>
          </a:xfrm>
          <a:custGeom>
            <a:avLst/>
            <a:gdLst/>
            <a:ahLst/>
            <a:cxnLst/>
            <a:rect l="l" t="t" r="r" b="b"/>
            <a:pathLst>
              <a:path w="855980" h="280670">
                <a:moveTo>
                  <a:pt x="715467" y="0"/>
                </a:moveTo>
                <a:lnTo>
                  <a:pt x="140284" y="0"/>
                </a:lnTo>
                <a:lnTo>
                  <a:pt x="95941" y="7152"/>
                </a:lnTo>
                <a:lnTo>
                  <a:pt x="57431" y="27068"/>
                </a:lnTo>
                <a:lnTo>
                  <a:pt x="27065" y="57437"/>
                </a:lnTo>
                <a:lnTo>
                  <a:pt x="7151" y="95946"/>
                </a:lnTo>
                <a:lnTo>
                  <a:pt x="0" y="140284"/>
                </a:lnTo>
                <a:lnTo>
                  <a:pt x="7151" y="184627"/>
                </a:lnTo>
                <a:lnTo>
                  <a:pt x="27065" y="223136"/>
                </a:lnTo>
                <a:lnTo>
                  <a:pt x="57431" y="253503"/>
                </a:lnTo>
                <a:lnTo>
                  <a:pt x="95941" y="273417"/>
                </a:lnTo>
                <a:lnTo>
                  <a:pt x="140284" y="280568"/>
                </a:lnTo>
                <a:lnTo>
                  <a:pt x="715467" y="280568"/>
                </a:lnTo>
                <a:lnTo>
                  <a:pt x="759805" y="273417"/>
                </a:lnTo>
                <a:lnTo>
                  <a:pt x="798314" y="253503"/>
                </a:lnTo>
                <a:lnTo>
                  <a:pt x="828682" y="223136"/>
                </a:lnTo>
                <a:lnTo>
                  <a:pt x="848598" y="184627"/>
                </a:lnTo>
                <a:lnTo>
                  <a:pt x="855751" y="140284"/>
                </a:lnTo>
                <a:lnTo>
                  <a:pt x="848598" y="95946"/>
                </a:lnTo>
                <a:lnTo>
                  <a:pt x="828682" y="57437"/>
                </a:lnTo>
                <a:lnTo>
                  <a:pt x="798314" y="27068"/>
                </a:lnTo>
                <a:lnTo>
                  <a:pt x="759805" y="7152"/>
                </a:lnTo>
                <a:lnTo>
                  <a:pt x="715467" y="0"/>
                </a:lnTo>
                <a:close/>
              </a:path>
            </a:pathLst>
          </a:custGeom>
          <a:solidFill>
            <a:srgbClr val="99AA4E"/>
          </a:solidFill>
        </p:spPr>
        <p:txBody>
          <a:bodyPr wrap="square" lIns="0" tIns="0" rIns="0" bIns="0" rtlCol="0"/>
          <a:lstStyle/>
          <a:p>
            <a:pPr defTabSz="621883"/>
            <a:endParaRPr sz="1224" kern="0">
              <a:solidFill>
                <a:sysClr val="windowText" lastClr="000000"/>
              </a:solidFill>
            </a:endParaRPr>
          </a:p>
        </p:txBody>
      </p:sp>
      <p:sp>
        <p:nvSpPr>
          <p:cNvPr id="79" name="object 79"/>
          <p:cNvSpPr txBox="1"/>
          <p:nvPr/>
        </p:nvSpPr>
        <p:spPr>
          <a:xfrm>
            <a:off x="1522421" y="3821223"/>
            <a:ext cx="1628575" cy="868367"/>
          </a:xfrm>
          <a:prstGeom prst="rect">
            <a:avLst/>
          </a:prstGeom>
        </p:spPr>
        <p:txBody>
          <a:bodyPr vert="horz" wrap="square" lIns="0" tIns="9069" rIns="0" bIns="0" rtlCol="0">
            <a:spAutoFit/>
          </a:bodyPr>
          <a:lstStyle/>
          <a:p>
            <a:pPr marL="316988" defTabSz="621883">
              <a:lnSpc>
                <a:spcPts val="942"/>
              </a:lnSpc>
              <a:spcBef>
                <a:spcPts val="625"/>
              </a:spcBef>
            </a:pPr>
            <a:r>
              <a:rPr sz="816" kern="0" spc="-7" dirty="0">
                <a:solidFill>
                  <a:srgbClr val="99AA4E"/>
                </a:solidFill>
                <a:latin typeface="Marianne"/>
                <a:cs typeface="Marianne"/>
              </a:rPr>
              <a:t>Bilans</a:t>
            </a:r>
            <a:endParaRPr sz="816" kern="0" dirty="0">
              <a:solidFill>
                <a:sysClr val="windowText" lastClr="000000"/>
              </a:solidFill>
              <a:latin typeface="Marianne"/>
              <a:cs typeface="Marianne"/>
            </a:endParaRPr>
          </a:p>
          <a:p>
            <a:pPr marL="316988" defTabSz="621883">
              <a:lnSpc>
                <a:spcPts val="942"/>
              </a:lnSpc>
            </a:pPr>
            <a:r>
              <a:rPr sz="816" kern="0" dirty="0">
                <a:solidFill>
                  <a:srgbClr val="99AA4E"/>
                </a:solidFill>
                <a:latin typeface="Marianne"/>
                <a:cs typeface="Marianne"/>
              </a:rPr>
              <a:t>de</a:t>
            </a:r>
            <a:r>
              <a:rPr sz="816" kern="0" spc="7" dirty="0">
                <a:solidFill>
                  <a:srgbClr val="99AA4E"/>
                </a:solidFill>
                <a:latin typeface="Marianne"/>
                <a:cs typeface="Marianne"/>
              </a:rPr>
              <a:t> </a:t>
            </a:r>
            <a:r>
              <a:rPr sz="816" kern="0" spc="-7" dirty="0">
                <a:solidFill>
                  <a:srgbClr val="99AA4E"/>
                </a:solidFill>
                <a:latin typeface="Marianne"/>
                <a:cs typeface="Marianne"/>
              </a:rPr>
              <a:t>compétences</a:t>
            </a:r>
            <a:endParaRPr sz="816" kern="0" dirty="0">
              <a:solidFill>
                <a:sysClr val="windowText" lastClr="000000"/>
              </a:solidFill>
              <a:latin typeface="Marianne"/>
              <a:cs typeface="Marianne"/>
            </a:endParaRPr>
          </a:p>
          <a:p>
            <a:pPr marL="8637" marR="101488" defTabSz="621883">
              <a:lnSpc>
                <a:spcPts val="905"/>
              </a:lnSpc>
              <a:spcBef>
                <a:spcPts val="415"/>
              </a:spcBef>
            </a:pPr>
            <a:r>
              <a:rPr sz="884" b="1" kern="0" spc="-71" dirty="0">
                <a:solidFill>
                  <a:srgbClr val="231F20"/>
                </a:solidFill>
                <a:latin typeface="Arial Narrow"/>
                <a:cs typeface="Arial Narrow"/>
              </a:rPr>
              <a:t>Archiver</a:t>
            </a:r>
            <a:r>
              <a:rPr sz="884" b="1" kern="0" spc="-41" dirty="0">
                <a:solidFill>
                  <a:srgbClr val="231F20"/>
                </a:solidFill>
                <a:latin typeface="Arial Narrow"/>
                <a:cs typeface="Arial Narrow"/>
              </a:rPr>
              <a:t> </a:t>
            </a:r>
            <a:r>
              <a:rPr sz="884" b="1" kern="0" spc="-68" dirty="0">
                <a:solidFill>
                  <a:srgbClr val="231F20"/>
                </a:solidFill>
                <a:latin typeface="Arial Narrow"/>
                <a:cs typeface="Arial Narrow"/>
              </a:rPr>
              <a:t>les</a:t>
            </a:r>
            <a:r>
              <a:rPr sz="884" b="1" kern="0" spc="-37" dirty="0">
                <a:solidFill>
                  <a:srgbClr val="231F20"/>
                </a:solidFill>
                <a:latin typeface="Arial Narrow"/>
                <a:cs typeface="Arial Narrow"/>
              </a:rPr>
              <a:t> </a:t>
            </a:r>
            <a:r>
              <a:rPr sz="884" b="1" kern="0" spc="-58" dirty="0">
                <a:solidFill>
                  <a:srgbClr val="231F20"/>
                </a:solidFill>
                <a:latin typeface="Arial Narrow"/>
                <a:cs typeface="Arial Narrow"/>
              </a:rPr>
              <a:t>bilans</a:t>
            </a:r>
            <a:r>
              <a:rPr lang="fr-FR" sz="884" b="1" kern="0" spc="-58" dirty="0">
                <a:solidFill>
                  <a:srgbClr val="231F20"/>
                </a:solidFill>
                <a:latin typeface="Arial Narrow"/>
                <a:cs typeface="Arial Narrow"/>
              </a:rPr>
              <a:t> de compétences : </a:t>
            </a:r>
            <a:r>
              <a:rPr lang="fr-FR" sz="884" kern="0" spc="-88" dirty="0">
                <a:solidFill>
                  <a:srgbClr val="231F20"/>
                </a:solidFill>
                <a:latin typeface="Gill Sans MT"/>
                <a:cs typeface="Gill Sans MT"/>
              </a:rPr>
              <a:t>Positionnement relatif à chacun des blocs et note associée à chaque bloc</a:t>
            </a:r>
          </a:p>
          <a:p>
            <a:pPr marL="8637" marR="101488" defTabSz="621883">
              <a:lnSpc>
                <a:spcPts val="905"/>
              </a:lnSpc>
            </a:pPr>
            <a:r>
              <a:rPr lang="fr-FR" sz="884" kern="0" spc="-88" dirty="0">
                <a:solidFill>
                  <a:srgbClr val="231F20"/>
                </a:solidFill>
                <a:latin typeface="Gill Sans MT"/>
                <a:cs typeface="Gill Sans MT"/>
              </a:rPr>
              <a:t>Appréciations : points forts et axes de progrès</a:t>
            </a:r>
            <a:endParaRPr sz="884" kern="0" dirty="0">
              <a:solidFill>
                <a:sysClr val="windowText" lastClr="000000"/>
              </a:solidFill>
              <a:latin typeface="Gill Sans MT"/>
              <a:cs typeface="Gill Sans MT"/>
            </a:endParaRPr>
          </a:p>
        </p:txBody>
      </p:sp>
      <p:pic>
        <p:nvPicPr>
          <p:cNvPr id="80" name="object 80"/>
          <p:cNvPicPr/>
          <p:nvPr/>
        </p:nvPicPr>
        <p:blipFill>
          <a:blip r:embed="rId18" cstate="print"/>
          <a:stretch>
            <a:fillRect/>
          </a:stretch>
        </p:blipFill>
        <p:spPr>
          <a:xfrm>
            <a:off x="1362502" y="4080677"/>
            <a:ext cx="129135" cy="128237"/>
          </a:xfrm>
          <a:prstGeom prst="rect">
            <a:avLst/>
          </a:prstGeom>
        </p:spPr>
      </p:pic>
      <p:sp>
        <p:nvSpPr>
          <p:cNvPr id="81" name="object 81"/>
          <p:cNvSpPr txBox="1"/>
          <p:nvPr/>
        </p:nvSpPr>
        <p:spPr>
          <a:xfrm>
            <a:off x="1395930" y="4090914"/>
            <a:ext cx="67803" cy="109852"/>
          </a:xfrm>
          <a:prstGeom prst="rect">
            <a:avLst/>
          </a:prstGeom>
        </p:spPr>
        <p:txBody>
          <a:bodyPr vert="horz" wrap="square" lIns="0" tIns="10365" rIns="0" bIns="0" rtlCol="0">
            <a:spAutoFit/>
          </a:bodyPr>
          <a:lstStyle/>
          <a:p>
            <a:pPr marL="8637" defTabSz="621883">
              <a:spcBef>
                <a:spcPts val="82"/>
              </a:spcBef>
            </a:pPr>
            <a:r>
              <a:rPr sz="646" kern="0" spc="7" dirty="0">
                <a:solidFill>
                  <a:srgbClr val="FFFFFF"/>
                </a:solidFill>
                <a:latin typeface="Marianne"/>
                <a:cs typeface="Marianne"/>
              </a:rPr>
              <a:t>9</a:t>
            </a:r>
            <a:endParaRPr sz="646" kern="0" dirty="0">
              <a:solidFill>
                <a:sysClr val="windowText" lastClr="000000"/>
              </a:solidFill>
              <a:latin typeface="Marianne"/>
              <a:cs typeface="Marianne"/>
            </a:endParaRPr>
          </a:p>
        </p:txBody>
      </p:sp>
      <p:grpSp>
        <p:nvGrpSpPr>
          <p:cNvPr id="82" name="object 82"/>
          <p:cNvGrpSpPr/>
          <p:nvPr/>
        </p:nvGrpSpPr>
        <p:grpSpPr>
          <a:xfrm>
            <a:off x="3414659" y="3516245"/>
            <a:ext cx="2177026" cy="1180282"/>
            <a:chOff x="3644979" y="5170182"/>
            <a:chExt cx="3201035" cy="1207135"/>
          </a:xfrm>
        </p:grpSpPr>
        <p:sp>
          <p:nvSpPr>
            <p:cNvPr id="83" name="object 83"/>
            <p:cNvSpPr/>
            <p:nvPr/>
          </p:nvSpPr>
          <p:spPr>
            <a:xfrm>
              <a:off x="3647837" y="5310926"/>
              <a:ext cx="3195320" cy="1063625"/>
            </a:xfrm>
            <a:custGeom>
              <a:avLst/>
              <a:gdLst/>
              <a:ahLst/>
              <a:cxnLst/>
              <a:rect l="l" t="t" r="r" b="b"/>
              <a:pathLst>
                <a:path w="3195320" h="1063625">
                  <a:moveTo>
                    <a:pt x="168338" y="0"/>
                  </a:moveTo>
                  <a:lnTo>
                    <a:pt x="123585" y="6013"/>
                  </a:lnTo>
                  <a:lnTo>
                    <a:pt x="83372" y="22984"/>
                  </a:lnTo>
                  <a:lnTo>
                    <a:pt x="49302" y="49307"/>
                  </a:lnTo>
                  <a:lnTo>
                    <a:pt x="22981" y="83377"/>
                  </a:lnTo>
                  <a:lnTo>
                    <a:pt x="6012" y="123589"/>
                  </a:lnTo>
                  <a:lnTo>
                    <a:pt x="0" y="168338"/>
                  </a:lnTo>
                  <a:lnTo>
                    <a:pt x="0" y="1063459"/>
                  </a:lnTo>
                  <a:lnTo>
                    <a:pt x="3026346" y="1063459"/>
                  </a:lnTo>
                  <a:lnTo>
                    <a:pt x="3071100" y="1057446"/>
                  </a:lnTo>
                  <a:lnTo>
                    <a:pt x="3111316" y="1040475"/>
                  </a:lnTo>
                  <a:lnTo>
                    <a:pt x="3145388" y="1014152"/>
                  </a:lnTo>
                  <a:lnTo>
                    <a:pt x="3171712" y="980082"/>
                  </a:lnTo>
                  <a:lnTo>
                    <a:pt x="3188683" y="939870"/>
                  </a:lnTo>
                  <a:lnTo>
                    <a:pt x="3194697" y="895121"/>
                  </a:lnTo>
                  <a:lnTo>
                    <a:pt x="3194697" y="0"/>
                  </a:lnTo>
                  <a:lnTo>
                    <a:pt x="168338" y="0"/>
                  </a:lnTo>
                  <a:close/>
                </a:path>
              </a:pathLst>
            </a:custGeom>
            <a:ln w="5613">
              <a:solidFill>
                <a:srgbClr val="41A4AA"/>
              </a:solidFill>
            </a:ln>
          </p:spPr>
          <p:txBody>
            <a:bodyPr wrap="square" lIns="0" tIns="0" rIns="0" bIns="0" rtlCol="0"/>
            <a:lstStyle/>
            <a:p>
              <a:pPr defTabSz="621883"/>
              <a:endParaRPr sz="1224" kern="0">
                <a:solidFill>
                  <a:sysClr val="windowText" lastClr="000000"/>
                </a:solidFill>
              </a:endParaRPr>
            </a:p>
          </p:txBody>
        </p:sp>
        <p:sp>
          <p:nvSpPr>
            <p:cNvPr id="84" name="object 84"/>
            <p:cNvSpPr/>
            <p:nvPr/>
          </p:nvSpPr>
          <p:spPr>
            <a:xfrm>
              <a:off x="4782126" y="5170182"/>
              <a:ext cx="855980" cy="280670"/>
            </a:xfrm>
            <a:custGeom>
              <a:avLst/>
              <a:gdLst/>
              <a:ahLst/>
              <a:cxnLst/>
              <a:rect l="l" t="t" r="r" b="b"/>
              <a:pathLst>
                <a:path w="855979" h="280670">
                  <a:moveTo>
                    <a:pt x="715454" y="0"/>
                  </a:moveTo>
                  <a:lnTo>
                    <a:pt x="140284" y="0"/>
                  </a:lnTo>
                  <a:lnTo>
                    <a:pt x="95941" y="7152"/>
                  </a:lnTo>
                  <a:lnTo>
                    <a:pt x="57431" y="27068"/>
                  </a:lnTo>
                  <a:lnTo>
                    <a:pt x="27065" y="57437"/>
                  </a:lnTo>
                  <a:lnTo>
                    <a:pt x="7151" y="95946"/>
                  </a:lnTo>
                  <a:lnTo>
                    <a:pt x="0" y="140284"/>
                  </a:lnTo>
                  <a:lnTo>
                    <a:pt x="7151" y="184627"/>
                  </a:lnTo>
                  <a:lnTo>
                    <a:pt x="27065" y="223136"/>
                  </a:lnTo>
                  <a:lnTo>
                    <a:pt x="57431" y="253503"/>
                  </a:lnTo>
                  <a:lnTo>
                    <a:pt x="95941" y="273417"/>
                  </a:lnTo>
                  <a:lnTo>
                    <a:pt x="140284" y="280568"/>
                  </a:lnTo>
                  <a:lnTo>
                    <a:pt x="715454" y="280568"/>
                  </a:lnTo>
                  <a:lnTo>
                    <a:pt x="759798" y="273417"/>
                  </a:lnTo>
                  <a:lnTo>
                    <a:pt x="798311" y="253503"/>
                  </a:lnTo>
                  <a:lnTo>
                    <a:pt x="828681" y="223136"/>
                  </a:lnTo>
                  <a:lnTo>
                    <a:pt x="848598" y="184627"/>
                  </a:lnTo>
                  <a:lnTo>
                    <a:pt x="855751" y="140284"/>
                  </a:lnTo>
                  <a:lnTo>
                    <a:pt x="848598" y="95946"/>
                  </a:lnTo>
                  <a:lnTo>
                    <a:pt x="828681" y="57437"/>
                  </a:lnTo>
                  <a:lnTo>
                    <a:pt x="798311" y="27068"/>
                  </a:lnTo>
                  <a:lnTo>
                    <a:pt x="759798" y="7152"/>
                  </a:lnTo>
                  <a:lnTo>
                    <a:pt x="715454" y="0"/>
                  </a:lnTo>
                  <a:close/>
                </a:path>
              </a:pathLst>
            </a:custGeom>
            <a:solidFill>
              <a:srgbClr val="41A4AA"/>
            </a:solidFill>
          </p:spPr>
          <p:txBody>
            <a:bodyPr wrap="square" lIns="0" tIns="0" rIns="0" bIns="0" rtlCol="0"/>
            <a:lstStyle/>
            <a:p>
              <a:pPr defTabSz="621883"/>
              <a:endParaRPr sz="1224" kern="0">
                <a:solidFill>
                  <a:sysClr val="windowText" lastClr="000000"/>
                </a:solidFill>
              </a:endParaRPr>
            </a:p>
          </p:txBody>
        </p:sp>
      </p:grpSp>
      <p:sp>
        <p:nvSpPr>
          <p:cNvPr id="85" name="object 85"/>
          <p:cNvSpPr txBox="1"/>
          <p:nvPr/>
        </p:nvSpPr>
        <p:spPr>
          <a:xfrm>
            <a:off x="4290830" y="3570445"/>
            <a:ext cx="369244" cy="124254"/>
          </a:xfrm>
          <a:prstGeom prst="rect">
            <a:avLst/>
          </a:prstGeom>
        </p:spPr>
        <p:txBody>
          <a:bodyPr vert="horz" wrap="square" lIns="0" tIns="9069" rIns="0" bIns="0" rtlCol="0">
            <a:spAutoFit/>
          </a:bodyPr>
          <a:lstStyle/>
          <a:p>
            <a:pPr marL="8637" defTabSz="621883">
              <a:spcBef>
                <a:spcPts val="71"/>
              </a:spcBef>
            </a:pPr>
            <a:r>
              <a:rPr sz="748" b="1" kern="0" dirty="0">
                <a:solidFill>
                  <a:srgbClr val="FFFFFF"/>
                </a:solidFill>
                <a:latin typeface="Marianne"/>
                <a:cs typeface="Marianne"/>
              </a:rPr>
              <a:t>Étape</a:t>
            </a:r>
            <a:r>
              <a:rPr sz="748" b="1" kern="0" spc="-7" dirty="0">
                <a:solidFill>
                  <a:srgbClr val="FFFFFF"/>
                </a:solidFill>
                <a:latin typeface="Marianne"/>
                <a:cs typeface="Marianne"/>
              </a:rPr>
              <a:t> </a:t>
            </a:r>
            <a:r>
              <a:rPr sz="748" b="1" kern="0" spc="-34" dirty="0">
                <a:solidFill>
                  <a:srgbClr val="FFFFFF"/>
                </a:solidFill>
                <a:latin typeface="Marianne"/>
                <a:cs typeface="Marianne"/>
              </a:rPr>
              <a:t>5</a:t>
            </a:r>
            <a:endParaRPr sz="748" kern="0" dirty="0">
              <a:solidFill>
                <a:sysClr val="windowText" lastClr="000000"/>
              </a:solidFill>
              <a:latin typeface="Marianne"/>
              <a:cs typeface="Marianne"/>
            </a:endParaRPr>
          </a:p>
        </p:txBody>
      </p:sp>
      <p:pic>
        <p:nvPicPr>
          <p:cNvPr id="86" name="object 86"/>
          <p:cNvPicPr/>
          <p:nvPr/>
        </p:nvPicPr>
        <p:blipFill>
          <a:blip r:embed="rId19" cstate="print"/>
          <a:stretch>
            <a:fillRect/>
          </a:stretch>
        </p:blipFill>
        <p:spPr>
          <a:xfrm>
            <a:off x="3515359" y="3676086"/>
            <a:ext cx="281922" cy="267740"/>
          </a:xfrm>
          <a:prstGeom prst="rect">
            <a:avLst/>
          </a:prstGeom>
        </p:spPr>
      </p:pic>
      <p:sp>
        <p:nvSpPr>
          <p:cNvPr id="87" name="object 87"/>
          <p:cNvSpPr txBox="1"/>
          <p:nvPr/>
        </p:nvSpPr>
        <p:spPr>
          <a:xfrm>
            <a:off x="3839385" y="3806795"/>
            <a:ext cx="836008" cy="135576"/>
          </a:xfrm>
          <a:prstGeom prst="rect">
            <a:avLst/>
          </a:prstGeom>
        </p:spPr>
        <p:txBody>
          <a:bodyPr vert="horz" wrap="square" lIns="0" tIns="9932" rIns="0" bIns="0" rtlCol="0">
            <a:spAutoFit/>
          </a:bodyPr>
          <a:lstStyle/>
          <a:p>
            <a:pPr marL="8637" defTabSz="621883">
              <a:spcBef>
                <a:spcPts val="78"/>
              </a:spcBef>
            </a:pPr>
            <a:r>
              <a:rPr lang="fr-FR" sz="816" kern="0" dirty="0">
                <a:solidFill>
                  <a:srgbClr val="41A4AA"/>
                </a:solidFill>
                <a:latin typeface="Marianne"/>
                <a:cs typeface="Marianne"/>
              </a:rPr>
              <a:t>Livret scolaire</a:t>
            </a:r>
            <a:endParaRPr sz="816" kern="0" dirty="0">
              <a:solidFill>
                <a:sysClr val="windowText" lastClr="000000"/>
              </a:solidFill>
              <a:latin typeface="Marianne"/>
              <a:cs typeface="Marianne"/>
            </a:endParaRPr>
          </a:p>
        </p:txBody>
      </p:sp>
      <p:pic>
        <p:nvPicPr>
          <p:cNvPr id="88" name="object 88"/>
          <p:cNvPicPr/>
          <p:nvPr/>
        </p:nvPicPr>
        <p:blipFill>
          <a:blip r:embed="rId20" cstate="print"/>
          <a:stretch>
            <a:fillRect/>
          </a:stretch>
        </p:blipFill>
        <p:spPr>
          <a:xfrm>
            <a:off x="3492223" y="4013533"/>
            <a:ext cx="129135" cy="128237"/>
          </a:xfrm>
          <a:prstGeom prst="rect">
            <a:avLst/>
          </a:prstGeom>
        </p:spPr>
      </p:pic>
      <p:sp>
        <p:nvSpPr>
          <p:cNvPr id="89" name="object 89"/>
          <p:cNvSpPr txBox="1"/>
          <p:nvPr/>
        </p:nvSpPr>
        <p:spPr>
          <a:xfrm>
            <a:off x="3499587" y="3994788"/>
            <a:ext cx="2090155" cy="439328"/>
          </a:xfrm>
          <a:prstGeom prst="rect">
            <a:avLst/>
          </a:prstGeom>
        </p:spPr>
        <p:txBody>
          <a:bodyPr vert="horz" wrap="square" lIns="0" tIns="15979" rIns="0" bIns="0" rtlCol="0">
            <a:spAutoFit/>
          </a:bodyPr>
          <a:lstStyle/>
          <a:p>
            <a:pPr marL="150720" marR="3455" indent="-142515" defTabSz="621883">
              <a:lnSpc>
                <a:spcPts val="1054"/>
              </a:lnSpc>
              <a:spcBef>
                <a:spcPts val="126"/>
              </a:spcBef>
            </a:pPr>
            <a:r>
              <a:rPr sz="969" kern="0" baseline="11695" dirty="0">
                <a:solidFill>
                  <a:srgbClr val="FFFFFF"/>
                </a:solidFill>
                <a:latin typeface="Marianne"/>
                <a:cs typeface="Marianne"/>
              </a:rPr>
              <a:t>10</a:t>
            </a:r>
            <a:r>
              <a:rPr sz="969" kern="0" spc="433" baseline="11695" dirty="0">
                <a:solidFill>
                  <a:srgbClr val="FFFFFF"/>
                </a:solidFill>
                <a:latin typeface="Marianne"/>
                <a:cs typeface="Marianne"/>
              </a:rPr>
              <a:t> </a:t>
            </a:r>
            <a:r>
              <a:rPr sz="884" b="1" kern="0" spc="-61" dirty="0">
                <a:solidFill>
                  <a:srgbClr val="231F20"/>
                </a:solidFill>
                <a:latin typeface="Arial Narrow"/>
                <a:cs typeface="Arial Narrow"/>
              </a:rPr>
              <a:t>Exporter</a:t>
            </a:r>
            <a:r>
              <a:rPr sz="884" b="1" kern="0" spc="-44" dirty="0">
                <a:solidFill>
                  <a:srgbClr val="231F20"/>
                </a:solidFill>
                <a:latin typeface="Arial Narrow"/>
                <a:cs typeface="Arial Narrow"/>
              </a:rPr>
              <a:t> </a:t>
            </a:r>
            <a:r>
              <a:rPr sz="884" kern="0" spc="-99" dirty="0">
                <a:solidFill>
                  <a:srgbClr val="231F20"/>
                </a:solidFill>
                <a:latin typeface="Gill Sans MT"/>
              </a:rPr>
              <a:t>vers le </a:t>
            </a:r>
            <a:r>
              <a:rPr lang="fr-FR" sz="884" kern="0" spc="-99" dirty="0">
                <a:solidFill>
                  <a:srgbClr val="231F20"/>
                </a:solidFill>
                <a:latin typeface="Gill Sans MT"/>
              </a:rPr>
              <a:t>livret scolaire </a:t>
            </a:r>
            <a:r>
              <a:rPr sz="884" kern="0" spc="-85" dirty="0">
                <a:solidFill>
                  <a:srgbClr val="231F20"/>
                </a:solidFill>
                <a:latin typeface="Gill Sans MT"/>
                <a:cs typeface="Gill Sans MT"/>
              </a:rPr>
              <a:t>les</a:t>
            </a:r>
            <a:r>
              <a:rPr sz="884" kern="0" spc="-129" dirty="0">
                <a:solidFill>
                  <a:srgbClr val="231F20"/>
                </a:solidFill>
                <a:latin typeface="Gill Sans MT"/>
                <a:cs typeface="Gill Sans MT"/>
              </a:rPr>
              <a:t> </a:t>
            </a:r>
            <a:r>
              <a:rPr sz="884" kern="0" spc="-102" dirty="0">
                <a:solidFill>
                  <a:srgbClr val="231F20"/>
                </a:solidFill>
                <a:latin typeface="Gill Sans MT"/>
                <a:cs typeface="Gill Sans MT"/>
              </a:rPr>
              <a:t>niveaux</a:t>
            </a:r>
            <a:r>
              <a:rPr sz="884" kern="0" spc="-133" dirty="0">
                <a:solidFill>
                  <a:srgbClr val="231F20"/>
                </a:solidFill>
                <a:latin typeface="Gill Sans MT"/>
                <a:cs typeface="Gill Sans MT"/>
              </a:rPr>
              <a:t> </a:t>
            </a:r>
            <a:r>
              <a:rPr sz="884" kern="0" spc="-44" dirty="0">
                <a:solidFill>
                  <a:srgbClr val="231F20"/>
                </a:solidFill>
                <a:latin typeface="Gill Sans MT"/>
                <a:cs typeface="Gill Sans MT"/>
              </a:rPr>
              <a:t>d’acquisition </a:t>
            </a:r>
            <a:r>
              <a:rPr sz="884" kern="0" spc="-109" dirty="0">
                <a:solidFill>
                  <a:srgbClr val="231F20"/>
                </a:solidFill>
                <a:latin typeface="Gill Sans MT"/>
                <a:cs typeface="Gill Sans MT"/>
              </a:rPr>
              <a:t>des</a:t>
            </a:r>
            <a:r>
              <a:rPr sz="884" kern="0" spc="-126" dirty="0">
                <a:solidFill>
                  <a:srgbClr val="231F20"/>
                </a:solidFill>
                <a:latin typeface="Gill Sans MT"/>
                <a:cs typeface="Gill Sans MT"/>
              </a:rPr>
              <a:t> compétences</a:t>
            </a:r>
            <a:r>
              <a:rPr sz="884" kern="0" spc="-122" dirty="0">
                <a:solidFill>
                  <a:srgbClr val="231F20"/>
                </a:solidFill>
                <a:latin typeface="Gill Sans MT"/>
                <a:cs typeface="Gill Sans MT"/>
              </a:rPr>
              <a:t> </a:t>
            </a:r>
            <a:r>
              <a:rPr lang="fr-FR" sz="884" kern="0" spc="-122" dirty="0">
                <a:solidFill>
                  <a:srgbClr val="231F20"/>
                </a:solidFill>
                <a:latin typeface="Gill Sans MT"/>
                <a:cs typeface="Gill Sans MT"/>
              </a:rPr>
              <a:t> par blocs, </a:t>
            </a:r>
            <a:r>
              <a:rPr sz="884" kern="0" spc="-122" dirty="0">
                <a:solidFill>
                  <a:srgbClr val="231F20"/>
                </a:solidFill>
                <a:latin typeface="Gill Sans MT"/>
                <a:cs typeface="Gill Sans MT"/>
              </a:rPr>
              <a:t> </a:t>
            </a:r>
            <a:r>
              <a:rPr lang="fr-FR" sz="884" kern="0" spc="-112" dirty="0">
                <a:solidFill>
                  <a:srgbClr val="231F20"/>
                </a:solidFill>
                <a:latin typeface="Gill Sans MT"/>
                <a:cs typeface="Gill Sans MT"/>
              </a:rPr>
              <a:t>la moyenne des notes périodiques et l’appréciation des enseignants</a:t>
            </a:r>
            <a:endParaRPr sz="884" kern="0" dirty="0">
              <a:solidFill>
                <a:sysClr val="windowText" lastClr="000000"/>
              </a:solidFill>
              <a:latin typeface="Gill Sans MT"/>
              <a:cs typeface="Gill Sans MT"/>
            </a:endParaRPr>
          </a:p>
        </p:txBody>
      </p:sp>
      <p:sp>
        <p:nvSpPr>
          <p:cNvPr id="91" name="object 91"/>
          <p:cNvSpPr/>
          <p:nvPr/>
        </p:nvSpPr>
        <p:spPr>
          <a:xfrm>
            <a:off x="3002431" y="3898968"/>
            <a:ext cx="360175" cy="0"/>
          </a:xfrm>
          <a:custGeom>
            <a:avLst/>
            <a:gdLst/>
            <a:ahLst/>
            <a:cxnLst/>
            <a:rect l="l" t="t" r="r" b="b"/>
            <a:pathLst>
              <a:path w="529589">
                <a:moveTo>
                  <a:pt x="0" y="0"/>
                </a:moveTo>
                <a:lnTo>
                  <a:pt x="529145" y="0"/>
                </a:lnTo>
              </a:path>
            </a:pathLst>
          </a:custGeom>
          <a:ln w="8420">
            <a:solidFill>
              <a:srgbClr val="99AA4E"/>
            </a:solidFill>
          </a:ln>
        </p:spPr>
        <p:txBody>
          <a:bodyPr wrap="square" lIns="0" tIns="0" rIns="0" bIns="0" rtlCol="0"/>
          <a:lstStyle/>
          <a:p>
            <a:pPr defTabSz="621883"/>
            <a:endParaRPr sz="1224" kern="0">
              <a:solidFill>
                <a:sysClr val="windowText" lastClr="000000"/>
              </a:solidFill>
            </a:endParaRPr>
          </a:p>
        </p:txBody>
      </p:sp>
      <p:pic>
        <p:nvPicPr>
          <p:cNvPr id="92" name="object 92"/>
          <p:cNvPicPr/>
          <p:nvPr/>
        </p:nvPicPr>
        <p:blipFill>
          <a:blip r:embed="rId21" cstate="print"/>
          <a:stretch>
            <a:fillRect/>
          </a:stretch>
        </p:blipFill>
        <p:spPr>
          <a:xfrm>
            <a:off x="2964388" y="3863782"/>
            <a:ext cx="57247" cy="57247"/>
          </a:xfrm>
          <a:prstGeom prst="rect">
            <a:avLst/>
          </a:prstGeom>
        </p:spPr>
      </p:pic>
      <p:sp>
        <p:nvSpPr>
          <p:cNvPr id="93" name="object 93"/>
          <p:cNvSpPr/>
          <p:nvPr/>
        </p:nvSpPr>
        <p:spPr>
          <a:xfrm>
            <a:off x="3337424" y="3863987"/>
            <a:ext cx="38004" cy="69962"/>
          </a:xfrm>
          <a:custGeom>
            <a:avLst/>
            <a:gdLst/>
            <a:ahLst/>
            <a:cxnLst/>
            <a:rect l="l" t="t" r="r" b="b"/>
            <a:pathLst>
              <a:path w="55879" h="102870">
                <a:moveTo>
                  <a:pt x="0" y="0"/>
                </a:moveTo>
                <a:lnTo>
                  <a:pt x="55308" y="51422"/>
                </a:lnTo>
                <a:lnTo>
                  <a:pt x="0" y="102844"/>
                </a:lnTo>
              </a:path>
            </a:pathLst>
          </a:custGeom>
          <a:ln w="16840">
            <a:solidFill>
              <a:srgbClr val="99AA4E"/>
            </a:solidFill>
          </a:ln>
        </p:spPr>
        <p:txBody>
          <a:bodyPr wrap="square" lIns="0" tIns="0" rIns="0" bIns="0" rtlCol="0"/>
          <a:lstStyle/>
          <a:p>
            <a:pPr defTabSz="621883"/>
            <a:endParaRPr sz="1224" kern="0">
              <a:solidFill>
                <a:sysClr val="windowText" lastClr="000000"/>
              </a:solidFill>
            </a:endParaRPr>
          </a:p>
        </p:txBody>
      </p:sp>
      <p:sp>
        <p:nvSpPr>
          <p:cNvPr id="94" name="object 94"/>
          <p:cNvSpPr/>
          <p:nvPr/>
        </p:nvSpPr>
        <p:spPr>
          <a:xfrm>
            <a:off x="1463733" y="3711356"/>
            <a:ext cx="331672" cy="331672"/>
          </a:xfrm>
          <a:custGeom>
            <a:avLst/>
            <a:gdLst/>
            <a:ahLst/>
            <a:cxnLst/>
            <a:rect l="l" t="t" r="r" b="b"/>
            <a:pathLst>
              <a:path w="487680" h="487679">
                <a:moveTo>
                  <a:pt x="243840"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40" y="487679"/>
                </a:lnTo>
                <a:lnTo>
                  <a:pt x="292982" y="482726"/>
                </a:lnTo>
                <a:lnTo>
                  <a:pt x="338754" y="468518"/>
                </a:lnTo>
                <a:lnTo>
                  <a:pt x="380174" y="446036"/>
                </a:lnTo>
                <a:lnTo>
                  <a:pt x="416261" y="416261"/>
                </a:lnTo>
                <a:lnTo>
                  <a:pt x="446036" y="380174"/>
                </a:lnTo>
                <a:lnTo>
                  <a:pt x="468518" y="338754"/>
                </a:lnTo>
                <a:lnTo>
                  <a:pt x="482726" y="292982"/>
                </a:lnTo>
                <a:lnTo>
                  <a:pt x="487680" y="243839"/>
                </a:lnTo>
                <a:lnTo>
                  <a:pt x="482726" y="194697"/>
                </a:lnTo>
                <a:lnTo>
                  <a:pt x="468518" y="148925"/>
                </a:lnTo>
                <a:lnTo>
                  <a:pt x="446036" y="107505"/>
                </a:lnTo>
                <a:lnTo>
                  <a:pt x="416261" y="71418"/>
                </a:lnTo>
                <a:lnTo>
                  <a:pt x="380174" y="41643"/>
                </a:lnTo>
                <a:lnTo>
                  <a:pt x="338754" y="19161"/>
                </a:lnTo>
                <a:lnTo>
                  <a:pt x="292982" y="4953"/>
                </a:lnTo>
                <a:lnTo>
                  <a:pt x="243840" y="0"/>
                </a:lnTo>
                <a:close/>
              </a:path>
            </a:pathLst>
          </a:custGeom>
          <a:solidFill>
            <a:srgbClr val="93AA3D"/>
          </a:solidFill>
        </p:spPr>
        <p:txBody>
          <a:bodyPr wrap="square" lIns="0" tIns="0" rIns="0" bIns="0" rtlCol="0"/>
          <a:lstStyle/>
          <a:p>
            <a:pPr defTabSz="621883"/>
            <a:endParaRPr sz="1224" kern="0">
              <a:solidFill>
                <a:sysClr val="windowText" lastClr="000000"/>
              </a:solidFill>
            </a:endParaRPr>
          </a:p>
        </p:txBody>
      </p:sp>
      <p:sp>
        <p:nvSpPr>
          <p:cNvPr id="95" name="object 95"/>
          <p:cNvSpPr/>
          <p:nvPr/>
        </p:nvSpPr>
        <p:spPr>
          <a:xfrm>
            <a:off x="1548637" y="3809834"/>
            <a:ext cx="149425" cy="132582"/>
          </a:xfrm>
          <a:custGeom>
            <a:avLst/>
            <a:gdLst/>
            <a:ahLst/>
            <a:cxnLst/>
            <a:rect l="l" t="t" r="r" b="b"/>
            <a:pathLst>
              <a:path w="219709" h="194945">
                <a:moveTo>
                  <a:pt x="88518" y="25019"/>
                </a:moveTo>
                <a:lnTo>
                  <a:pt x="219151" y="25019"/>
                </a:lnTo>
              </a:path>
              <a:path w="219709" h="194945">
                <a:moveTo>
                  <a:pt x="88518" y="103390"/>
                </a:moveTo>
                <a:lnTo>
                  <a:pt x="219151" y="103390"/>
                </a:lnTo>
              </a:path>
              <a:path w="219709" h="194945">
                <a:moveTo>
                  <a:pt x="88518" y="181775"/>
                </a:moveTo>
                <a:lnTo>
                  <a:pt x="219151" y="181775"/>
                </a:lnTo>
              </a:path>
              <a:path w="219709" h="194945">
                <a:moveTo>
                  <a:pt x="5791" y="155651"/>
                </a:moveTo>
                <a:lnTo>
                  <a:pt x="44970" y="194830"/>
                </a:lnTo>
              </a:path>
              <a:path w="219709" h="194945">
                <a:moveTo>
                  <a:pt x="5791" y="194830"/>
                </a:moveTo>
                <a:lnTo>
                  <a:pt x="44970" y="155651"/>
                </a:lnTo>
              </a:path>
              <a:path w="219709" h="194945">
                <a:moveTo>
                  <a:pt x="58775" y="0"/>
                </a:moveTo>
                <a:lnTo>
                  <a:pt x="26123" y="45720"/>
                </a:lnTo>
                <a:lnTo>
                  <a:pt x="0" y="19596"/>
                </a:lnTo>
              </a:path>
              <a:path w="219709" h="194945">
                <a:moveTo>
                  <a:pt x="58775" y="69672"/>
                </a:moveTo>
                <a:lnTo>
                  <a:pt x="26123" y="115392"/>
                </a:lnTo>
                <a:lnTo>
                  <a:pt x="0" y="89268"/>
                </a:lnTo>
              </a:path>
            </a:pathLst>
          </a:custGeom>
          <a:ln w="11430">
            <a:solidFill>
              <a:srgbClr val="FFFFFF"/>
            </a:solidFill>
          </a:ln>
        </p:spPr>
        <p:txBody>
          <a:bodyPr wrap="square" lIns="0" tIns="0" rIns="0" bIns="0" rtlCol="0"/>
          <a:lstStyle/>
          <a:p>
            <a:pPr defTabSz="621883"/>
            <a:endParaRPr sz="1224" kern="0">
              <a:solidFill>
                <a:sysClr val="windowText" lastClr="000000"/>
              </a:solidFill>
            </a:endParaRPr>
          </a:p>
        </p:txBody>
      </p:sp>
      <p:grpSp>
        <p:nvGrpSpPr>
          <p:cNvPr id="96" name="object 96"/>
          <p:cNvGrpSpPr/>
          <p:nvPr/>
        </p:nvGrpSpPr>
        <p:grpSpPr>
          <a:xfrm>
            <a:off x="5992254" y="3687499"/>
            <a:ext cx="331672" cy="331672"/>
            <a:chOff x="7435000" y="5421989"/>
            <a:chExt cx="487680" cy="487680"/>
          </a:xfrm>
        </p:grpSpPr>
        <p:sp>
          <p:nvSpPr>
            <p:cNvPr id="97" name="object 97"/>
            <p:cNvSpPr/>
            <p:nvPr/>
          </p:nvSpPr>
          <p:spPr>
            <a:xfrm>
              <a:off x="7435000" y="5421989"/>
              <a:ext cx="487680" cy="487680"/>
            </a:xfrm>
            <a:custGeom>
              <a:avLst/>
              <a:gdLst/>
              <a:ahLst/>
              <a:cxnLst/>
              <a:rect l="l" t="t" r="r" b="b"/>
              <a:pathLst>
                <a:path w="487679" h="487679">
                  <a:moveTo>
                    <a:pt x="243839"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39" y="487679"/>
                  </a:lnTo>
                  <a:lnTo>
                    <a:pt x="292982" y="482726"/>
                  </a:lnTo>
                  <a:lnTo>
                    <a:pt x="338754" y="468518"/>
                  </a:lnTo>
                  <a:lnTo>
                    <a:pt x="380174" y="446036"/>
                  </a:lnTo>
                  <a:lnTo>
                    <a:pt x="416261" y="416261"/>
                  </a:lnTo>
                  <a:lnTo>
                    <a:pt x="446036" y="380174"/>
                  </a:lnTo>
                  <a:lnTo>
                    <a:pt x="468518" y="338754"/>
                  </a:lnTo>
                  <a:lnTo>
                    <a:pt x="482726" y="292982"/>
                  </a:lnTo>
                  <a:lnTo>
                    <a:pt x="487679" y="243839"/>
                  </a:lnTo>
                  <a:lnTo>
                    <a:pt x="482726" y="194697"/>
                  </a:lnTo>
                  <a:lnTo>
                    <a:pt x="468518" y="148925"/>
                  </a:lnTo>
                  <a:lnTo>
                    <a:pt x="446036" y="107505"/>
                  </a:lnTo>
                  <a:lnTo>
                    <a:pt x="416261" y="71418"/>
                  </a:lnTo>
                  <a:lnTo>
                    <a:pt x="380174" y="41643"/>
                  </a:lnTo>
                  <a:lnTo>
                    <a:pt x="338754" y="19161"/>
                  </a:lnTo>
                  <a:lnTo>
                    <a:pt x="292982" y="4953"/>
                  </a:lnTo>
                  <a:lnTo>
                    <a:pt x="243839" y="0"/>
                  </a:lnTo>
                  <a:close/>
                </a:path>
              </a:pathLst>
            </a:custGeom>
            <a:solidFill>
              <a:srgbClr val="E52D51"/>
            </a:solidFill>
          </p:spPr>
          <p:txBody>
            <a:bodyPr wrap="square" lIns="0" tIns="0" rIns="0" bIns="0" rtlCol="0"/>
            <a:lstStyle/>
            <a:p>
              <a:pPr defTabSz="621883"/>
              <a:endParaRPr sz="1224" kern="0">
                <a:solidFill>
                  <a:sysClr val="windowText" lastClr="000000"/>
                </a:solidFill>
              </a:endParaRPr>
            </a:p>
          </p:txBody>
        </p:sp>
        <p:pic>
          <p:nvPicPr>
            <p:cNvPr id="98" name="object 98"/>
            <p:cNvPicPr/>
            <p:nvPr/>
          </p:nvPicPr>
          <p:blipFill>
            <a:blip r:embed="rId22" cstate="print"/>
            <a:stretch>
              <a:fillRect/>
            </a:stretch>
          </p:blipFill>
          <p:spPr>
            <a:xfrm>
              <a:off x="7574494" y="5525667"/>
              <a:ext cx="244068" cy="286156"/>
            </a:xfrm>
            <a:prstGeom prst="rect">
              <a:avLst/>
            </a:prstGeom>
          </p:spPr>
        </p:pic>
      </p:grpSp>
      <p:sp>
        <p:nvSpPr>
          <p:cNvPr id="99" name="object 99"/>
          <p:cNvSpPr txBox="1">
            <a:spLocks noGrp="1"/>
          </p:cNvSpPr>
          <p:nvPr>
            <p:ph type="dt" sz="half" idx="6"/>
          </p:nvPr>
        </p:nvSpPr>
        <p:spPr>
          <a:xfrm>
            <a:off x="463202" y="4832710"/>
            <a:ext cx="474098"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32150" defTabSz="621883"/>
            <a:r>
              <a:rPr lang="fr-FR" b="0" kern="0" spc="-7" dirty="0">
                <a:solidFill>
                  <a:srgbClr val="231F20"/>
                </a:solidFill>
                <a:latin typeface="Marianne Light"/>
                <a:cs typeface="Marianne Light"/>
              </a:rPr>
              <a:t>BTS MS</a:t>
            </a:r>
            <a:endParaRPr b="0" kern="0" spc="-7" dirty="0">
              <a:solidFill>
                <a:srgbClr val="231F20"/>
              </a:solidFill>
              <a:latin typeface="Marianne Light"/>
              <a:cs typeface="Marianne Light"/>
            </a:endParaRPr>
          </a:p>
        </p:txBody>
      </p:sp>
      <p:sp>
        <p:nvSpPr>
          <p:cNvPr id="100" name="object 100"/>
          <p:cNvSpPr txBox="1">
            <a:spLocks noGrp="1"/>
          </p:cNvSpPr>
          <p:nvPr>
            <p:ph type="ftr" sz="quarter" idx="5"/>
          </p:nvPr>
        </p:nvSpPr>
        <p:spPr>
          <a:xfrm>
            <a:off x="1123640" y="4875288"/>
            <a:ext cx="544580" cy="110313"/>
          </a:xfrm>
          <a:prstGeom prst="rect">
            <a:avLst/>
          </a:prstGeom>
        </p:spPr>
        <p:txBody>
          <a:bodyPr vert="horz" wrap="square" lIns="0" tIns="5614" rIns="0" bIns="0" rtlCol="0">
            <a:spAutoFit/>
          </a:bodyPr>
          <a:lstStyle/>
          <a:p>
            <a:pPr marL="8637" defTabSz="621883">
              <a:spcBef>
                <a:spcPts val="44"/>
              </a:spcBef>
            </a:pPr>
            <a:r>
              <a:rPr lang="fr-FR" kern="0" dirty="0"/>
              <a:t>A</a:t>
            </a:r>
            <a:r>
              <a:rPr kern="0" dirty="0"/>
              <a:t>vril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
        <p:nvSpPr>
          <p:cNvPr id="102" name="ZoneTexte 101">
            <a:extLst>
              <a:ext uri="{FF2B5EF4-FFF2-40B4-BE49-F238E27FC236}">
                <a16:creationId xmlns:a16="http://schemas.microsoft.com/office/drawing/2014/main" id="{E019368F-6DC7-7EC2-44AF-AFABD7079D40}"/>
              </a:ext>
            </a:extLst>
          </p:cNvPr>
          <p:cNvSpPr txBox="1"/>
          <p:nvPr/>
        </p:nvSpPr>
        <p:spPr>
          <a:xfrm>
            <a:off x="6564863" y="3562608"/>
            <a:ext cx="520069" cy="390620"/>
          </a:xfrm>
          <a:prstGeom prst="rect">
            <a:avLst/>
          </a:prstGeom>
          <a:noFill/>
        </p:spPr>
        <p:txBody>
          <a:bodyPr wrap="square" rtlCol="0">
            <a:spAutoFit/>
          </a:bodyPr>
          <a:lstStyle/>
          <a:p>
            <a:pPr defTabSz="621883"/>
            <a:r>
              <a:rPr lang="fr-FR" sz="714" b="1" kern="0" dirty="0">
                <a:solidFill>
                  <a:srgbClr val="FFFFFF"/>
                </a:solidFill>
                <a:latin typeface="Marianne"/>
                <a:cs typeface="Marianne"/>
              </a:rPr>
              <a:t>Étape</a:t>
            </a:r>
            <a:r>
              <a:rPr lang="fr-FR" sz="714" b="1" kern="0" spc="-7" dirty="0">
                <a:solidFill>
                  <a:srgbClr val="FFFFFF"/>
                </a:solidFill>
                <a:latin typeface="Marianne"/>
                <a:cs typeface="Marianne"/>
              </a:rPr>
              <a:t> </a:t>
            </a:r>
            <a:r>
              <a:rPr lang="fr-FR" sz="714" b="1" kern="0" spc="-34" dirty="0">
                <a:solidFill>
                  <a:srgbClr val="FFFFFF"/>
                </a:solidFill>
                <a:latin typeface="Marianne"/>
                <a:cs typeface="Marianne"/>
              </a:rPr>
              <a:t>6</a:t>
            </a:r>
            <a:endParaRPr lang="fr-FR" sz="714" kern="0" dirty="0">
              <a:solidFill>
                <a:sysClr val="windowText" lastClr="000000"/>
              </a:solidFill>
              <a:latin typeface="Marianne"/>
              <a:cs typeface="Marianne"/>
            </a:endParaRPr>
          </a:p>
          <a:p>
            <a:pPr defTabSz="621883"/>
            <a:endParaRPr lang="fr-FR" sz="1224" kern="0" dirty="0">
              <a:solidFill>
                <a:sysClr val="windowText" lastClr="000000"/>
              </a:solidFill>
            </a:endParaRPr>
          </a:p>
        </p:txBody>
      </p:sp>
      <p:sp>
        <p:nvSpPr>
          <p:cNvPr id="103" name="ZoneTexte 102">
            <a:extLst>
              <a:ext uri="{FF2B5EF4-FFF2-40B4-BE49-F238E27FC236}">
                <a16:creationId xmlns:a16="http://schemas.microsoft.com/office/drawing/2014/main" id="{D2921E6D-57F9-D65A-DD89-A302EAFD112B}"/>
              </a:ext>
            </a:extLst>
          </p:cNvPr>
          <p:cNvSpPr txBox="1"/>
          <p:nvPr/>
        </p:nvSpPr>
        <p:spPr>
          <a:xfrm>
            <a:off x="2033547" y="3577472"/>
            <a:ext cx="533287" cy="390620"/>
          </a:xfrm>
          <a:prstGeom prst="rect">
            <a:avLst/>
          </a:prstGeom>
          <a:noFill/>
        </p:spPr>
        <p:txBody>
          <a:bodyPr wrap="square" rtlCol="0">
            <a:spAutoFit/>
          </a:bodyPr>
          <a:lstStyle/>
          <a:p>
            <a:pPr algn="ctr" defTabSz="621883"/>
            <a:r>
              <a:rPr lang="fr-FR" sz="714" b="1" kern="0" dirty="0">
                <a:solidFill>
                  <a:srgbClr val="FFFFFF"/>
                </a:solidFill>
                <a:latin typeface="Marianne"/>
                <a:cs typeface="Marianne"/>
              </a:rPr>
              <a:t>Étape</a:t>
            </a:r>
            <a:r>
              <a:rPr lang="fr-FR" sz="714" b="1" kern="0" spc="-7" dirty="0">
                <a:solidFill>
                  <a:srgbClr val="FFFFFF"/>
                </a:solidFill>
                <a:latin typeface="Marianne"/>
                <a:cs typeface="Marianne"/>
              </a:rPr>
              <a:t> </a:t>
            </a:r>
            <a:r>
              <a:rPr lang="fr-FR" sz="714" b="1" kern="0" spc="-34" dirty="0">
                <a:solidFill>
                  <a:srgbClr val="FFFFFF"/>
                </a:solidFill>
                <a:latin typeface="Marianne"/>
                <a:cs typeface="Marianne"/>
              </a:rPr>
              <a:t>4</a:t>
            </a:r>
            <a:endParaRPr lang="fr-FR" sz="714" kern="0" dirty="0">
              <a:solidFill>
                <a:sysClr val="windowText" lastClr="000000"/>
              </a:solidFill>
              <a:latin typeface="Marianne"/>
              <a:cs typeface="Marianne"/>
            </a:endParaRPr>
          </a:p>
          <a:p>
            <a:pPr defTabSz="621883"/>
            <a:endParaRPr lang="fr-FR" sz="1224" kern="0" dirty="0">
              <a:solidFill>
                <a:sysClr val="windowText" lastClr="000000"/>
              </a:solidFill>
            </a:endParaRPr>
          </a:p>
        </p:txBody>
      </p:sp>
    </p:spTree>
    <p:extLst>
      <p:ext uri="{BB962C8B-B14F-4D97-AF65-F5344CB8AC3E}">
        <p14:creationId xmlns:p14="http://schemas.microsoft.com/office/powerpoint/2010/main" val="375942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1733" y="282232"/>
            <a:ext cx="4711636" cy="573748"/>
          </a:xfrm>
          <a:prstGeom prst="rect">
            <a:avLst/>
          </a:prstGeom>
        </p:spPr>
        <p:txBody>
          <a:bodyPr vert="horz" wrap="square" lIns="0" tIns="8637" rIns="0" bIns="0" rtlCol="0">
            <a:spAutoFit/>
          </a:bodyPr>
          <a:lstStyle/>
          <a:p>
            <a:pPr marL="1030858" marR="3455" indent="-1022653">
              <a:spcBef>
                <a:spcPts val="68"/>
              </a:spcBef>
            </a:pPr>
            <a:r>
              <a:rPr dirty="0">
                <a:solidFill>
                  <a:srgbClr val="231F20"/>
                </a:solidFill>
              </a:rPr>
              <a:t>Gérer</a:t>
            </a:r>
            <a:r>
              <a:rPr spc="-31" dirty="0">
                <a:solidFill>
                  <a:srgbClr val="231F20"/>
                </a:solidFill>
              </a:rPr>
              <a:t> </a:t>
            </a:r>
            <a:r>
              <a:rPr dirty="0">
                <a:solidFill>
                  <a:srgbClr val="231F20"/>
                </a:solidFill>
              </a:rPr>
              <a:t>et</a:t>
            </a:r>
            <a:r>
              <a:rPr spc="-27" dirty="0">
                <a:solidFill>
                  <a:srgbClr val="231F20"/>
                </a:solidFill>
              </a:rPr>
              <a:t> </a:t>
            </a:r>
            <a:r>
              <a:rPr dirty="0">
                <a:solidFill>
                  <a:srgbClr val="231F20"/>
                </a:solidFill>
              </a:rPr>
              <a:t>évaluer</a:t>
            </a:r>
            <a:r>
              <a:rPr spc="-27" dirty="0">
                <a:solidFill>
                  <a:srgbClr val="231F20"/>
                </a:solidFill>
              </a:rPr>
              <a:t> </a:t>
            </a:r>
            <a:r>
              <a:rPr dirty="0">
                <a:solidFill>
                  <a:srgbClr val="231F20"/>
                </a:solidFill>
              </a:rPr>
              <a:t>les</a:t>
            </a:r>
            <a:r>
              <a:rPr spc="-27" dirty="0">
                <a:solidFill>
                  <a:srgbClr val="231F20"/>
                </a:solidFill>
              </a:rPr>
              <a:t> </a:t>
            </a:r>
            <a:r>
              <a:rPr dirty="0">
                <a:solidFill>
                  <a:srgbClr val="231F20"/>
                </a:solidFill>
              </a:rPr>
              <a:t>activités</a:t>
            </a:r>
            <a:r>
              <a:rPr spc="-27" dirty="0">
                <a:solidFill>
                  <a:srgbClr val="231F20"/>
                </a:solidFill>
              </a:rPr>
              <a:t> </a:t>
            </a:r>
            <a:r>
              <a:rPr dirty="0">
                <a:solidFill>
                  <a:srgbClr val="231F20"/>
                </a:solidFill>
              </a:rPr>
              <a:t>de</a:t>
            </a:r>
            <a:r>
              <a:rPr spc="-27" dirty="0">
                <a:solidFill>
                  <a:srgbClr val="231F20"/>
                </a:solidFill>
              </a:rPr>
              <a:t> </a:t>
            </a:r>
            <a:r>
              <a:rPr spc="-7" dirty="0">
                <a:solidFill>
                  <a:srgbClr val="231F20"/>
                </a:solidFill>
              </a:rPr>
              <a:t>formation </a:t>
            </a:r>
            <a:r>
              <a:rPr dirty="0">
                <a:solidFill>
                  <a:srgbClr val="231F20"/>
                </a:solidFill>
              </a:rPr>
              <a:t>conduites</a:t>
            </a:r>
            <a:r>
              <a:rPr spc="-31" dirty="0">
                <a:solidFill>
                  <a:srgbClr val="231F20"/>
                </a:solidFill>
              </a:rPr>
              <a:t> </a:t>
            </a:r>
            <a:r>
              <a:rPr dirty="0">
                <a:solidFill>
                  <a:srgbClr val="231F20"/>
                </a:solidFill>
              </a:rPr>
              <a:t>en</a:t>
            </a:r>
            <a:r>
              <a:rPr spc="-27" dirty="0">
                <a:solidFill>
                  <a:srgbClr val="231F20"/>
                </a:solidFill>
              </a:rPr>
              <a:t> </a:t>
            </a:r>
            <a:r>
              <a:rPr spc="-7" dirty="0">
                <a:solidFill>
                  <a:srgbClr val="231F20"/>
                </a:solidFill>
              </a:rPr>
              <a:t>entreprise</a:t>
            </a:r>
          </a:p>
        </p:txBody>
      </p:sp>
      <p:sp>
        <p:nvSpPr>
          <p:cNvPr id="3" name="object 3"/>
          <p:cNvSpPr/>
          <p:nvPr/>
        </p:nvSpPr>
        <p:spPr>
          <a:xfrm>
            <a:off x="7357705" y="611122"/>
            <a:ext cx="408975" cy="65643"/>
          </a:xfrm>
          <a:custGeom>
            <a:avLst/>
            <a:gdLst/>
            <a:ahLst/>
            <a:cxnLst/>
            <a:rect l="l" t="t" r="r" b="b"/>
            <a:pathLst>
              <a:path w="601345" h="96519">
                <a:moveTo>
                  <a:pt x="42087" y="12"/>
                </a:moveTo>
                <a:lnTo>
                  <a:pt x="30721" y="12"/>
                </a:lnTo>
                <a:lnTo>
                  <a:pt x="19215" y="17462"/>
                </a:lnTo>
                <a:lnTo>
                  <a:pt x="26123" y="17462"/>
                </a:lnTo>
                <a:lnTo>
                  <a:pt x="42087" y="12"/>
                </a:lnTo>
                <a:close/>
              </a:path>
              <a:path w="601345" h="96519">
                <a:moveTo>
                  <a:pt x="53594" y="50355"/>
                </a:moveTo>
                <a:lnTo>
                  <a:pt x="51181" y="37515"/>
                </a:lnTo>
                <a:lnTo>
                  <a:pt x="46418" y="31102"/>
                </a:lnTo>
                <a:lnTo>
                  <a:pt x="46418" y="50355"/>
                </a:lnTo>
                <a:lnTo>
                  <a:pt x="46418" y="53606"/>
                </a:lnTo>
                <a:lnTo>
                  <a:pt x="7175" y="53606"/>
                </a:lnTo>
                <a:lnTo>
                  <a:pt x="7175" y="50355"/>
                </a:lnTo>
                <a:lnTo>
                  <a:pt x="8636" y="41846"/>
                </a:lnTo>
                <a:lnTo>
                  <a:pt x="12725" y="35407"/>
                </a:lnTo>
                <a:lnTo>
                  <a:pt x="18935" y="31343"/>
                </a:lnTo>
                <a:lnTo>
                  <a:pt x="26797" y="29921"/>
                </a:lnTo>
                <a:lnTo>
                  <a:pt x="34658" y="31343"/>
                </a:lnTo>
                <a:lnTo>
                  <a:pt x="40868" y="35407"/>
                </a:lnTo>
                <a:lnTo>
                  <a:pt x="44945" y="41846"/>
                </a:lnTo>
                <a:lnTo>
                  <a:pt x="46418" y="50355"/>
                </a:lnTo>
                <a:lnTo>
                  <a:pt x="46418" y="31102"/>
                </a:lnTo>
                <a:lnTo>
                  <a:pt x="45542" y="29921"/>
                </a:lnTo>
                <a:lnTo>
                  <a:pt x="44919" y="29057"/>
                </a:lnTo>
                <a:lnTo>
                  <a:pt x="36296" y="24422"/>
                </a:lnTo>
                <a:lnTo>
                  <a:pt x="26797" y="23012"/>
                </a:lnTo>
                <a:lnTo>
                  <a:pt x="17297" y="24422"/>
                </a:lnTo>
                <a:lnTo>
                  <a:pt x="8674" y="29057"/>
                </a:lnTo>
                <a:lnTo>
                  <a:pt x="2413" y="37515"/>
                </a:lnTo>
                <a:lnTo>
                  <a:pt x="0" y="50355"/>
                </a:lnTo>
                <a:lnTo>
                  <a:pt x="0" y="68757"/>
                </a:lnTo>
                <a:lnTo>
                  <a:pt x="2413" y="81584"/>
                </a:lnTo>
                <a:lnTo>
                  <a:pt x="8674" y="90030"/>
                </a:lnTo>
                <a:lnTo>
                  <a:pt x="17297" y="94678"/>
                </a:lnTo>
                <a:lnTo>
                  <a:pt x="26797" y="96100"/>
                </a:lnTo>
                <a:lnTo>
                  <a:pt x="35585" y="94881"/>
                </a:lnTo>
                <a:lnTo>
                  <a:pt x="43713" y="90932"/>
                </a:lnTo>
                <a:lnTo>
                  <a:pt x="45262" y="89192"/>
                </a:lnTo>
                <a:lnTo>
                  <a:pt x="50025" y="83820"/>
                </a:lnTo>
                <a:lnTo>
                  <a:pt x="53327" y="73088"/>
                </a:lnTo>
                <a:lnTo>
                  <a:pt x="46012" y="73088"/>
                </a:lnTo>
                <a:lnTo>
                  <a:pt x="44399" y="83108"/>
                </a:lnTo>
                <a:lnTo>
                  <a:pt x="36817" y="89192"/>
                </a:lnTo>
                <a:lnTo>
                  <a:pt x="26797" y="89192"/>
                </a:lnTo>
                <a:lnTo>
                  <a:pt x="18935" y="87769"/>
                </a:lnTo>
                <a:lnTo>
                  <a:pt x="12725" y="83693"/>
                </a:lnTo>
                <a:lnTo>
                  <a:pt x="8636" y="77254"/>
                </a:lnTo>
                <a:lnTo>
                  <a:pt x="7175" y="68757"/>
                </a:lnTo>
                <a:lnTo>
                  <a:pt x="7175" y="60502"/>
                </a:lnTo>
                <a:lnTo>
                  <a:pt x="53594" y="60502"/>
                </a:lnTo>
                <a:lnTo>
                  <a:pt x="53594" y="53606"/>
                </a:lnTo>
                <a:lnTo>
                  <a:pt x="53594" y="50355"/>
                </a:lnTo>
                <a:close/>
              </a:path>
              <a:path w="601345" h="96519">
                <a:moveTo>
                  <a:pt x="129768" y="12"/>
                </a:moveTo>
                <a:lnTo>
                  <a:pt x="122593" y="12"/>
                </a:lnTo>
                <a:lnTo>
                  <a:pt x="122593" y="32893"/>
                </a:lnTo>
                <a:lnTo>
                  <a:pt x="122593" y="50355"/>
                </a:lnTo>
                <a:lnTo>
                  <a:pt x="122593" y="68757"/>
                </a:lnTo>
                <a:lnTo>
                  <a:pt x="121132" y="77254"/>
                </a:lnTo>
                <a:lnTo>
                  <a:pt x="117055" y="83693"/>
                </a:lnTo>
                <a:lnTo>
                  <a:pt x="110832" y="87769"/>
                </a:lnTo>
                <a:lnTo>
                  <a:pt x="102971" y="89192"/>
                </a:lnTo>
                <a:lnTo>
                  <a:pt x="95110" y="87769"/>
                </a:lnTo>
                <a:lnTo>
                  <a:pt x="88900" y="83693"/>
                </a:lnTo>
                <a:lnTo>
                  <a:pt x="84823" y="77254"/>
                </a:lnTo>
                <a:lnTo>
                  <a:pt x="83350" y="68757"/>
                </a:lnTo>
                <a:lnTo>
                  <a:pt x="83350" y="50355"/>
                </a:lnTo>
                <a:lnTo>
                  <a:pt x="84823" y="41846"/>
                </a:lnTo>
                <a:lnTo>
                  <a:pt x="88900" y="35407"/>
                </a:lnTo>
                <a:lnTo>
                  <a:pt x="95110" y="31343"/>
                </a:lnTo>
                <a:lnTo>
                  <a:pt x="102971" y="29921"/>
                </a:lnTo>
                <a:lnTo>
                  <a:pt x="110832" y="31343"/>
                </a:lnTo>
                <a:lnTo>
                  <a:pt x="117055" y="35407"/>
                </a:lnTo>
                <a:lnTo>
                  <a:pt x="121132" y="41846"/>
                </a:lnTo>
                <a:lnTo>
                  <a:pt x="122593" y="50355"/>
                </a:lnTo>
                <a:lnTo>
                  <a:pt x="122593" y="32893"/>
                </a:lnTo>
                <a:lnTo>
                  <a:pt x="120675" y="29921"/>
                </a:lnTo>
                <a:lnTo>
                  <a:pt x="118402" y="26403"/>
                </a:lnTo>
                <a:lnTo>
                  <a:pt x="110693" y="23012"/>
                </a:lnTo>
                <a:lnTo>
                  <a:pt x="102971" y="23012"/>
                </a:lnTo>
                <a:lnTo>
                  <a:pt x="93484" y="24422"/>
                </a:lnTo>
                <a:lnTo>
                  <a:pt x="84861" y="29057"/>
                </a:lnTo>
                <a:lnTo>
                  <a:pt x="78600" y="37515"/>
                </a:lnTo>
                <a:lnTo>
                  <a:pt x="76174" y="50355"/>
                </a:lnTo>
                <a:lnTo>
                  <a:pt x="76174" y="68757"/>
                </a:lnTo>
                <a:lnTo>
                  <a:pt x="78600" y="81584"/>
                </a:lnTo>
                <a:lnTo>
                  <a:pt x="84861" y="90030"/>
                </a:lnTo>
                <a:lnTo>
                  <a:pt x="93484" y="94678"/>
                </a:lnTo>
                <a:lnTo>
                  <a:pt x="102971" y="96100"/>
                </a:lnTo>
                <a:lnTo>
                  <a:pt x="110693" y="96100"/>
                </a:lnTo>
                <a:lnTo>
                  <a:pt x="118402" y="92710"/>
                </a:lnTo>
                <a:lnTo>
                  <a:pt x="120675" y="89192"/>
                </a:lnTo>
                <a:lnTo>
                  <a:pt x="122593" y="86220"/>
                </a:lnTo>
                <a:lnTo>
                  <a:pt x="122593" y="94742"/>
                </a:lnTo>
                <a:lnTo>
                  <a:pt x="129768" y="94742"/>
                </a:lnTo>
                <a:lnTo>
                  <a:pt x="129768" y="86220"/>
                </a:lnTo>
                <a:lnTo>
                  <a:pt x="129768" y="32893"/>
                </a:lnTo>
                <a:lnTo>
                  <a:pt x="129768" y="12"/>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78"/>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24"/>
                </a:moveTo>
                <a:lnTo>
                  <a:pt x="283692" y="35293"/>
                </a:lnTo>
                <a:lnTo>
                  <a:pt x="277393" y="28168"/>
                </a:lnTo>
                <a:lnTo>
                  <a:pt x="269265" y="24218"/>
                </a:lnTo>
                <a:lnTo>
                  <a:pt x="260477" y="23012"/>
                </a:lnTo>
                <a:lnTo>
                  <a:pt x="250977" y="24422"/>
                </a:lnTo>
                <a:lnTo>
                  <a:pt x="242354" y="29057"/>
                </a:lnTo>
                <a:lnTo>
                  <a:pt x="236093" y="37515"/>
                </a:lnTo>
                <a:lnTo>
                  <a:pt x="233680" y="50355"/>
                </a:lnTo>
                <a:lnTo>
                  <a:pt x="233680" y="68757"/>
                </a:lnTo>
                <a:lnTo>
                  <a:pt x="236093" y="81584"/>
                </a:lnTo>
                <a:lnTo>
                  <a:pt x="242354" y="90030"/>
                </a:lnTo>
                <a:lnTo>
                  <a:pt x="250977" y="94678"/>
                </a:lnTo>
                <a:lnTo>
                  <a:pt x="260477" y="96100"/>
                </a:lnTo>
                <a:lnTo>
                  <a:pt x="269265" y="94881"/>
                </a:lnTo>
                <a:lnTo>
                  <a:pt x="277393" y="90932"/>
                </a:lnTo>
                <a:lnTo>
                  <a:pt x="283692" y="83820"/>
                </a:lnTo>
                <a:lnTo>
                  <a:pt x="287007" y="73088"/>
                </a:lnTo>
                <a:lnTo>
                  <a:pt x="279692" y="73088"/>
                </a:lnTo>
                <a:lnTo>
                  <a:pt x="278066" y="83108"/>
                </a:lnTo>
                <a:lnTo>
                  <a:pt x="270484" y="89192"/>
                </a:lnTo>
                <a:lnTo>
                  <a:pt x="260477" y="89192"/>
                </a:lnTo>
                <a:lnTo>
                  <a:pt x="252615" y="87769"/>
                </a:lnTo>
                <a:lnTo>
                  <a:pt x="246405" y="83693"/>
                </a:lnTo>
                <a:lnTo>
                  <a:pt x="242316" y="77254"/>
                </a:lnTo>
                <a:lnTo>
                  <a:pt x="240855" y="68757"/>
                </a:lnTo>
                <a:lnTo>
                  <a:pt x="240855" y="50355"/>
                </a:lnTo>
                <a:lnTo>
                  <a:pt x="242316" y="41846"/>
                </a:lnTo>
                <a:lnTo>
                  <a:pt x="246405" y="35407"/>
                </a:lnTo>
                <a:lnTo>
                  <a:pt x="252615" y="31343"/>
                </a:lnTo>
                <a:lnTo>
                  <a:pt x="260477" y="29921"/>
                </a:lnTo>
                <a:lnTo>
                  <a:pt x="270484" y="29921"/>
                </a:lnTo>
                <a:lnTo>
                  <a:pt x="278066" y="36004"/>
                </a:lnTo>
                <a:lnTo>
                  <a:pt x="279692" y="46024"/>
                </a:lnTo>
                <a:lnTo>
                  <a:pt x="287007" y="46024"/>
                </a:lnTo>
                <a:close/>
              </a:path>
              <a:path w="601345" h="96519">
                <a:moveTo>
                  <a:pt x="360476" y="50342"/>
                </a:moveTo>
                <a:lnTo>
                  <a:pt x="358063" y="37515"/>
                </a:lnTo>
                <a:lnTo>
                  <a:pt x="352425" y="29908"/>
                </a:lnTo>
                <a:lnTo>
                  <a:pt x="351802" y="29057"/>
                </a:lnTo>
                <a:lnTo>
                  <a:pt x="343179" y="24422"/>
                </a:lnTo>
                <a:lnTo>
                  <a:pt x="333679" y="22999"/>
                </a:lnTo>
                <a:lnTo>
                  <a:pt x="324891" y="24218"/>
                </a:lnTo>
                <a:lnTo>
                  <a:pt x="316763" y="28168"/>
                </a:lnTo>
                <a:lnTo>
                  <a:pt x="310464" y="35280"/>
                </a:lnTo>
                <a:lnTo>
                  <a:pt x="307149" y="46012"/>
                </a:lnTo>
                <a:lnTo>
                  <a:pt x="314464" y="46012"/>
                </a:lnTo>
                <a:lnTo>
                  <a:pt x="316090" y="35991"/>
                </a:lnTo>
                <a:lnTo>
                  <a:pt x="323659" y="29908"/>
                </a:lnTo>
                <a:lnTo>
                  <a:pt x="333679" y="29908"/>
                </a:lnTo>
                <a:lnTo>
                  <a:pt x="341541" y="31343"/>
                </a:lnTo>
                <a:lnTo>
                  <a:pt x="347751" y="35407"/>
                </a:lnTo>
                <a:lnTo>
                  <a:pt x="351828" y="41846"/>
                </a:lnTo>
                <a:lnTo>
                  <a:pt x="353301" y="50342"/>
                </a:lnTo>
                <a:lnTo>
                  <a:pt x="353301" y="51562"/>
                </a:lnTo>
                <a:lnTo>
                  <a:pt x="353301" y="57924"/>
                </a:lnTo>
                <a:lnTo>
                  <a:pt x="353301" y="68745"/>
                </a:lnTo>
                <a:lnTo>
                  <a:pt x="351663" y="77139"/>
                </a:lnTo>
                <a:lnTo>
                  <a:pt x="347141" y="83591"/>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54"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97" y="24904"/>
                </a:moveTo>
                <a:lnTo>
                  <a:pt x="397002" y="24904"/>
                </a:lnTo>
                <a:lnTo>
                  <a:pt x="397002" y="9067"/>
                </a:lnTo>
                <a:lnTo>
                  <a:pt x="389826" y="9067"/>
                </a:lnTo>
                <a:lnTo>
                  <a:pt x="389826" y="24904"/>
                </a:lnTo>
                <a:lnTo>
                  <a:pt x="379945" y="24904"/>
                </a:lnTo>
                <a:lnTo>
                  <a:pt x="379945" y="31813"/>
                </a:lnTo>
                <a:lnTo>
                  <a:pt x="389826" y="31813"/>
                </a:lnTo>
                <a:lnTo>
                  <a:pt x="389826" y="89725"/>
                </a:lnTo>
                <a:lnTo>
                  <a:pt x="392671" y="94742"/>
                </a:lnTo>
                <a:lnTo>
                  <a:pt x="414197" y="94742"/>
                </a:lnTo>
                <a:lnTo>
                  <a:pt x="414197" y="87833"/>
                </a:lnTo>
                <a:lnTo>
                  <a:pt x="398221" y="87833"/>
                </a:lnTo>
                <a:lnTo>
                  <a:pt x="397002" y="85801"/>
                </a:lnTo>
                <a:lnTo>
                  <a:pt x="397002" y="80797"/>
                </a:lnTo>
                <a:lnTo>
                  <a:pt x="397002" y="31813"/>
                </a:lnTo>
                <a:lnTo>
                  <a:pt x="414197" y="31813"/>
                </a:lnTo>
                <a:lnTo>
                  <a:pt x="414197" y="24904"/>
                </a:lnTo>
                <a:close/>
              </a:path>
              <a:path w="601345" h="96519">
                <a:moveTo>
                  <a:pt x="443687" y="24892"/>
                </a:moveTo>
                <a:lnTo>
                  <a:pt x="436524" y="24892"/>
                </a:lnTo>
                <a:lnTo>
                  <a:pt x="436524" y="94729"/>
                </a:lnTo>
                <a:lnTo>
                  <a:pt x="443687" y="94729"/>
                </a:lnTo>
                <a:lnTo>
                  <a:pt x="443687" y="24892"/>
                </a:lnTo>
                <a:close/>
              </a:path>
              <a:path w="601345" h="96519">
                <a:moveTo>
                  <a:pt x="443687" y="0"/>
                </a:moveTo>
                <a:lnTo>
                  <a:pt x="436524" y="0"/>
                </a:lnTo>
                <a:lnTo>
                  <a:pt x="436524" y="11772"/>
                </a:lnTo>
                <a:lnTo>
                  <a:pt x="443687" y="11772"/>
                </a:lnTo>
                <a:lnTo>
                  <a:pt x="443687" y="0"/>
                </a:lnTo>
                <a:close/>
              </a:path>
              <a:path w="601345" h="96519">
                <a:moveTo>
                  <a:pt x="522439" y="50355"/>
                </a:moveTo>
                <a:lnTo>
                  <a:pt x="520014" y="37515"/>
                </a:lnTo>
                <a:lnTo>
                  <a:pt x="515264" y="31115"/>
                </a:lnTo>
                <a:lnTo>
                  <a:pt x="515264" y="50355"/>
                </a:lnTo>
                <a:lnTo>
                  <a:pt x="515264" y="68757"/>
                </a:lnTo>
                <a:lnTo>
                  <a:pt x="513791" y="77254"/>
                </a:lnTo>
                <a:lnTo>
                  <a:pt x="509714" y="83693"/>
                </a:lnTo>
                <a:lnTo>
                  <a:pt x="503504" y="87769"/>
                </a:lnTo>
                <a:lnTo>
                  <a:pt x="495642" y="89192"/>
                </a:lnTo>
                <a:lnTo>
                  <a:pt x="487781" y="87769"/>
                </a:lnTo>
                <a:lnTo>
                  <a:pt x="481571" y="83693"/>
                </a:lnTo>
                <a:lnTo>
                  <a:pt x="477481" y="77254"/>
                </a:lnTo>
                <a:lnTo>
                  <a:pt x="476021" y="68757"/>
                </a:lnTo>
                <a:lnTo>
                  <a:pt x="476021" y="50355"/>
                </a:lnTo>
                <a:lnTo>
                  <a:pt x="477481" y="41846"/>
                </a:lnTo>
                <a:lnTo>
                  <a:pt x="481571" y="35407"/>
                </a:lnTo>
                <a:lnTo>
                  <a:pt x="487781" y="31343"/>
                </a:lnTo>
                <a:lnTo>
                  <a:pt x="495642" y="29921"/>
                </a:lnTo>
                <a:lnTo>
                  <a:pt x="503504" y="31343"/>
                </a:lnTo>
                <a:lnTo>
                  <a:pt x="509714" y="35407"/>
                </a:lnTo>
                <a:lnTo>
                  <a:pt x="513791" y="41846"/>
                </a:lnTo>
                <a:lnTo>
                  <a:pt x="515264" y="50355"/>
                </a:lnTo>
                <a:lnTo>
                  <a:pt x="515264" y="31115"/>
                </a:lnTo>
                <a:lnTo>
                  <a:pt x="514388" y="29921"/>
                </a:lnTo>
                <a:lnTo>
                  <a:pt x="513753" y="29057"/>
                </a:lnTo>
                <a:lnTo>
                  <a:pt x="505129" y="24422"/>
                </a:lnTo>
                <a:lnTo>
                  <a:pt x="495642" y="23012"/>
                </a:lnTo>
                <a:lnTo>
                  <a:pt x="486143" y="24422"/>
                </a:lnTo>
                <a:lnTo>
                  <a:pt x="477520" y="29057"/>
                </a:lnTo>
                <a:lnTo>
                  <a:pt x="471258" y="37515"/>
                </a:lnTo>
                <a:lnTo>
                  <a:pt x="468845" y="50355"/>
                </a:lnTo>
                <a:lnTo>
                  <a:pt x="468845" y="68757"/>
                </a:lnTo>
                <a:lnTo>
                  <a:pt x="471258" y="81584"/>
                </a:lnTo>
                <a:lnTo>
                  <a:pt x="477520" y="90030"/>
                </a:lnTo>
                <a:lnTo>
                  <a:pt x="486143" y="94678"/>
                </a:lnTo>
                <a:lnTo>
                  <a:pt x="495642" y="96100"/>
                </a:lnTo>
                <a:lnTo>
                  <a:pt x="505129" y="94678"/>
                </a:lnTo>
                <a:lnTo>
                  <a:pt x="513753" y="90030"/>
                </a:lnTo>
                <a:lnTo>
                  <a:pt x="514388" y="89192"/>
                </a:lnTo>
                <a:lnTo>
                  <a:pt x="520014" y="81584"/>
                </a:lnTo>
                <a:lnTo>
                  <a:pt x="522439" y="68757"/>
                </a:lnTo>
                <a:lnTo>
                  <a:pt x="522439" y="50355"/>
                </a:lnTo>
                <a:close/>
              </a:path>
              <a:path w="601345" h="96519">
                <a:moveTo>
                  <a:pt x="601192" y="50355"/>
                </a:moveTo>
                <a:lnTo>
                  <a:pt x="598766" y="37515"/>
                </a:lnTo>
                <a:lnTo>
                  <a:pt x="592505" y="29057"/>
                </a:lnTo>
                <a:lnTo>
                  <a:pt x="583882" y="24422"/>
                </a:lnTo>
                <a:lnTo>
                  <a:pt x="574395" y="23012"/>
                </a:lnTo>
                <a:lnTo>
                  <a:pt x="566686" y="23012"/>
                </a:lnTo>
                <a:lnTo>
                  <a:pt x="558965" y="26403"/>
                </a:lnTo>
                <a:lnTo>
                  <a:pt x="554774" y="32893"/>
                </a:lnTo>
                <a:lnTo>
                  <a:pt x="554774" y="24917"/>
                </a:lnTo>
                <a:lnTo>
                  <a:pt x="547598" y="24917"/>
                </a:lnTo>
                <a:lnTo>
                  <a:pt x="547598" y="94742"/>
                </a:lnTo>
                <a:lnTo>
                  <a:pt x="554774" y="94742"/>
                </a:lnTo>
                <a:lnTo>
                  <a:pt x="554774" y="50355"/>
                </a:lnTo>
                <a:lnTo>
                  <a:pt x="556234" y="41846"/>
                </a:lnTo>
                <a:lnTo>
                  <a:pt x="560311" y="35407"/>
                </a:lnTo>
                <a:lnTo>
                  <a:pt x="566534" y="31343"/>
                </a:lnTo>
                <a:lnTo>
                  <a:pt x="574395" y="29921"/>
                </a:lnTo>
                <a:lnTo>
                  <a:pt x="582244" y="31343"/>
                </a:lnTo>
                <a:lnTo>
                  <a:pt x="588467" y="35407"/>
                </a:lnTo>
                <a:lnTo>
                  <a:pt x="592543" y="41846"/>
                </a:lnTo>
                <a:lnTo>
                  <a:pt x="594017" y="50355"/>
                </a:lnTo>
                <a:lnTo>
                  <a:pt x="594017" y="94742"/>
                </a:lnTo>
                <a:lnTo>
                  <a:pt x="601192" y="94742"/>
                </a:lnTo>
                <a:lnTo>
                  <a:pt x="601192" y="50355"/>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70847" y="367255"/>
            <a:ext cx="583016" cy="206863"/>
            <a:chOff x="9315004" y="540001"/>
            <a:chExt cx="857250" cy="304165"/>
          </a:xfrm>
        </p:grpSpPr>
        <p:pic>
          <p:nvPicPr>
            <p:cNvPr id="5" name="object 5"/>
            <p:cNvPicPr/>
            <p:nvPr/>
          </p:nvPicPr>
          <p:blipFill>
            <a:blip r:embed="rId2" cstate="print"/>
            <a:stretch>
              <a:fillRect/>
            </a:stretch>
          </p:blipFill>
          <p:spPr>
            <a:xfrm>
              <a:off x="9780551" y="540001"/>
              <a:ext cx="391078" cy="248297"/>
            </a:xfrm>
            <a:prstGeom prst="rect">
              <a:avLst/>
            </a:prstGeom>
          </p:spPr>
        </p:pic>
        <p:pic>
          <p:nvPicPr>
            <p:cNvPr id="6" name="object 6"/>
            <p:cNvPicPr/>
            <p:nvPr/>
          </p:nvPicPr>
          <p:blipFill>
            <a:blip r:embed="rId3" cstate="print"/>
            <a:stretch>
              <a:fillRect/>
            </a:stretch>
          </p:blipFill>
          <p:spPr>
            <a:xfrm>
              <a:off x="9315004" y="540005"/>
              <a:ext cx="201612" cy="248284"/>
            </a:xfrm>
            <a:prstGeom prst="rect">
              <a:avLst/>
            </a:prstGeom>
          </p:spPr>
        </p:pic>
        <p:sp>
          <p:nvSpPr>
            <p:cNvPr id="7" name="object 7"/>
            <p:cNvSpPr/>
            <p:nvPr/>
          </p:nvSpPr>
          <p:spPr>
            <a:xfrm>
              <a:off x="9509889" y="540150"/>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8" name="object 8"/>
          <p:cNvGrpSpPr/>
          <p:nvPr/>
        </p:nvGrpSpPr>
        <p:grpSpPr>
          <a:xfrm>
            <a:off x="2050213" y="1842396"/>
            <a:ext cx="2211144" cy="2211144"/>
            <a:chOff x="1638740" y="2709005"/>
            <a:chExt cx="3251200" cy="3251200"/>
          </a:xfrm>
        </p:grpSpPr>
        <p:sp>
          <p:nvSpPr>
            <p:cNvPr id="9" name="object 9"/>
            <p:cNvSpPr/>
            <p:nvPr/>
          </p:nvSpPr>
          <p:spPr>
            <a:xfrm>
              <a:off x="1638740" y="2709005"/>
              <a:ext cx="3251200" cy="3251200"/>
            </a:xfrm>
            <a:custGeom>
              <a:avLst/>
              <a:gdLst/>
              <a:ahLst/>
              <a:cxnLst/>
              <a:rect l="l" t="t" r="r" b="b"/>
              <a:pathLst>
                <a:path w="3251200" h="3251200">
                  <a:moveTo>
                    <a:pt x="1625600" y="0"/>
                  </a:moveTo>
                  <a:lnTo>
                    <a:pt x="1577669" y="693"/>
                  </a:lnTo>
                  <a:lnTo>
                    <a:pt x="1530084" y="2759"/>
                  </a:lnTo>
                  <a:lnTo>
                    <a:pt x="1482861" y="6180"/>
                  </a:lnTo>
                  <a:lnTo>
                    <a:pt x="1436021" y="10936"/>
                  </a:lnTo>
                  <a:lnTo>
                    <a:pt x="1389583" y="17009"/>
                  </a:lnTo>
                  <a:lnTo>
                    <a:pt x="1343565" y="24378"/>
                  </a:lnTo>
                  <a:lnTo>
                    <a:pt x="1297986" y="33026"/>
                  </a:lnTo>
                  <a:lnTo>
                    <a:pt x="1252866" y="42933"/>
                  </a:lnTo>
                  <a:lnTo>
                    <a:pt x="1208224" y="54080"/>
                  </a:lnTo>
                  <a:lnTo>
                    <a:pt x="1164078" y="66448"/>
                  </a:lnTo>
                  <a:lnTo>
                    <a:pt x="1120449" y="80018"/>
                  </a:lnTo>
                  <a:lnTo>
                    <a:pt x="1077354" y="94770"/>
                  </a:lnTo>
                  <a:lnTo>
                    <a:pt x="1034813" y="110687"/>
                  </a:lnTo>
                  <a:lnTo>
                    <a:pt x="992845" y="127748"/>
                  </a:lnTo>
                  <a:lnTo>
                    <a:pt x="951469" y="145935"/>
                  </a:lnTo>
                  <a:lnTo>
                    <a:pt x="910704" y="165228"/>
                  </a:lnTo>
                  <a:lnTo>
                    <a:pt x="870570" y="185609"/>
                  </a:lnTo>
                  <a:lnTo>
                    <a:pt x="831084" y="207059"/>
                  </a:lnTo>
                  <a:lnTo>
                    <a:pt x="792267" y="229558"/>
                  </a:lnTo>
                  <a:lnTo>
                    <a:pt x="754137" y="253087"/>
                  </a:lnTo>
                  <a:lnTo>
                    <a:pt x="716714" y="277628"/>
                  </a:lnTo>
                  <a:lnTo>
                    <a:pt x="680016" y="303161"/>
                  </a:lnTo>
                  <a:lnTo>
                    <a:pt x="644062" y="329667"/>
                  </a:lnTo>
                  <a:lnTo>
                    <a:pt x="608872" y="357127"/>
                  </a:lnTo>
                  <a:lnTo>
                    <a:pt x="574465" y="385523"/>
                  </a:lnTo>
                  <a:lnTo>
                    <a:pt x="540859" y="414834"/>
                  </a:lnTo>
                  <a:lnTo>
                    <a:pt x="508074" y="445043"/>
                  </a:lnTo>
                  <a:lnTo>
                    <a:pt x="476129" y="476129"/>
                  </a:lnTo>
                  <a:lnTo>
                    <a:pt x="445043" y="508074"/>
                  </a:lnTo>
                  <a:lnTo>
                    <a:pt x="414834" y="540859"/>
                  </a:lnTo>
                  <a:lnTo>
                    <a:pt x="385523" y="574465"/>
                  </a:lnTo>
                  <a:lnTo>
                    <a:pt x="357127" y="608872"/>
                  </a:lnTo>
                  <a:lnTo>
                    <a:pt x="329667" y="644062"/>
                  </a:lnTo>
                  <a:lnTo>
                    <a:pt x="303161" y="680016"/>
                  </a:lnTo>
                  <a:lnTo>
                    <a:pt x="277628" y="716714"/>
                  </a:lnTo>
                  <a:lnTo>
                    <a:pt x="253087" y="754137"/>
                  </a:lnTo>
                  <a:lnTo>
                    <a:pt x="229558" y="792267"/>
                  </a:lnTo>
                  <a:lnTo>
                    <a:pt x="207059" y="831084"/>
                  </a:lnTo>
                  <a:lnTo>
                    <a:pt x="185609" y="870570"/>
                  </a:lnTo>
                  <a:lnTo>
                    <a:pt x="165228" y="910704"/>
                  </a:lnTo>
                  <a:lnTo>
                    <a:pt x="145935" y="951469"/>
                  </a:lnTo>
                  <a:lnTo>
                    <a:pt x="127748" y="992845"/>
                  </a:lnTo>
                  <a:lnTo>
                    <a:pt x="110687" y="1034813"/>
                  </a:lnTo>
                  <a:lnTo>
                    <a:pt x="94770" y="1077354"/>
                  </a:lnTo>
                  <a:lnTo>
                    <a:pt x="80018" y="1120449"/>
                  </a:lnTo>
                  <a:lnTo>
                    <a:pt x="66448" y="1164078"/>
                  </a:lnTo>
                  <a:lnTo>
                    <a:pt x="54080" y="1208224"/>
                  </a:lnTo>
                  <a:lnTo>
                    <a:pt x="42933" y="1252866"/>
                  </a:lnTo>
                  <a:lnTo>
                    <a:pt x="33026" y="1297986"/>
                  </a:lnTo>
                  <a:lnTo>
                    <a:pt x="24378" y="1343565"/>
                  </a:lnTo>
                  <a:lnTo>
                    <a:pt x="17009" y="1389583"/>
                  </a:lnTo>
                  <a:lnTo>
                    <a:pt x="10936" y="1436021"/>
                  </a:lnTo>
                  <a:lnTo>
                    <a:pt x="6180" y="1482861"/>
                  </a:lnTo>
                  <a:lnTo>
                    <a:pt x="2759" y="1530084"/>
                  </a:lnTo>
                  <a:lnTo>
                    <a:pt x="693" y="1577669"/>
                  </a:lnTo>
                  <a:lnTo>
                    <a:pt x="0" y="1625600"/>
                  </a:lnTo>
                  <a:lnTo>
                    <a:pt x="693" y="1673530"/>
                  </a:lnTo>
                  <a:lnTo>
                    <a:pt x="2759" y="1721115"/>
                  </a:lnTo>
                  <a:lnTo>
                    <a:pt x="6180" y="1768338"/>
                  </a:lnTo>
                  <a:lnTo>
                    <a:pt x="10936" y="1815178"/>
                  </a:lnTo>
                  <a:lnTo>
                    <a:pt x="17009" y="1861616"/>
                  </a:lnTo>
                  <a:lnTo>
                    <a:pt x="24378" y="1907634"/>
                  </a:lnTo>
                  <a:lnTo>
                    <a:pt x="33026" y="1953213"/>
                  </a:lnTo>
                  <a:lnTo>
                    <a:pt x="42933" y="1998333"/>
                  </a:lnTo>
                  <a:lnTo>
                    <a:pt x="54080" y="2042975"/>
                  </a:lnTo>
                  <a:lnTo>
                    <a:pt x="66448" y="2087121"/>
                  </a:lnTo>
                  <a:lnTo>
                    <a:pt x="80018" y="2130750"/>
                  </a:lnTo>
                  <a:lnTo>
                    <a:pt x="94770" y="2173845"/>
                  </a:lnTo>
                  <a:lnTo>
                    <a:pt x="110687" y="2216386"/>
                  </a:lnTo>
                  <a:lnTo>
                    <a:pt x="127748" y="2258354"/>
                  </a:lnTo>
                  <a:lnTo>
                    <a:pt x="145935" y="2299730"/>
                  </a:lnTo>
                  <a:lnTo>
                    <a:pt x="165228" y="2340495"/>
                  </a:lnTo>
                  <a:lnTo>
                    <a:pt x="185609" y="2380629"/>
                  </a:lnTo>
                  <a:lnTo>
                    <a:pt x="207059" y="2420115"/>
                  </a:lnTo>
                  <a:lnTo>
                    <a:pt x="229558" y="2458932"/>
                  </a:lnTo>
                  <a:lnTo>
                    <a:pt x="253087" y="2497062"/>
                  </a:lnTo>
                  <a:lnTo>
                    <a:pt x="277628" y="2534485"/>
                  </a:lnTo>
                  <a:lnTo>
                    <a:pt x="303161" y="2571183"/>
                  </a:lnTo>
                  <a:lnTo>
                    <a:pt x="329667" y="2607137"/>
                  </a:lnTo>
                  <a:lnTo>
                    <a:pt x="357127" y="2642327"/>
                  </a:lnTo>
                  <a:lnTo>
                    <a:pt x="385523" y="2676734"/>
                  </a:lnTo>
                  <a:lnTo>
                    <a:pt x="414834" y="2710340"/>
                  </a:lnTo>
                  <a:lnTo>
                    <a:pt x="445043" y="2743125"/>
                  </a:lnTo>
                  <a:lnTo>
                    <a:pt x="476129" y="2775070"/>
                  </a:lnTo>
                  <a:lnTo>
                    <a:pt x="508074" y="2806156"/>
                  </a:lnTo>
                  <a:lnTo>
                    <a:pt x="540859" y="2836365"/>
                  </a:lnTo>
                  <a:lnTo>
                    <a:pt x="574465" y="2865676"/>
                  </a:lnTo>
                  <a:lnTo>
                    <a:pt x="608872" y="2894072"/>
                  </a:lnTo>
                  <a:lnTo>
                    <a:pt x="644062" y="2921532"/>
                  </a:lnTo>
                  <a:lnTo>
                    <a:pt x="680016" y="2948038"/>
                  </a:lnTo>
                  <a:lnTo>
                    <a:pt x="716714" y="2973571"/>
                  </a:lnTo>
                  <a:lnTo>
                    <a:pt x="754137" y="2998112"/>
                  </a:lnTo>
                  <a:lnTo>
                    <a:pt x="792267" y="3021641"/>
                  </a:lnTo>
                  <a:lnTo>
                    <a:pt x="831084" y="3044140"/>
                  </a:lnTo>
                  <a:lnTo>
                    <a:pt x="870570" y="3065590"/>
                  </a:lnTo>
                  <a:lnTo>
                    <a:pt x="910704" y="3085971"/>
                  </a:lnTo>
                  <a:lnTo>
                    <a:pt x="951469" y="3105264"/>
                  </a:lnTo>
                  <a:lnTo>
                    <a:pt x="992845" y="3123451"/>
                  </a:lnTo>
                  <a:lnTo>
                    <a:pt x="1034813" y="3140512"/>
                  </a:lnTo>
                  <a:lnTo>
                    <a:pt x="1077354" y="3156429"/>
                  </a:lnTo>
                  <a:lnTo>
                    <a:pt x="1120449" y="3171181"/>
                  </a:lnTo>
                  <a:lnTo>
                    <a:pt x="1164078" y="3184751"/>
                  </a:lnTo>
                  <a:lnTo>
                    <a:pt x="1208224" y="3197119"/>
                  </a:lnTo>
                  <a:lnTo>
                    <a:pt x="1252866" y="3208266"/>
                  </a:lnTo>
                  <a:lnTo>
                    <a:pt x="1297986" y="3218173"/>
                  </a:lnTo>
                  <a:lnTo>
                    <a:pt x="1343565" y="3226821"/>
                  </a:lnTo>
                  <a:lnTo>
                    <a:pt x="1389583" y="3234190"/>
                  </a:lnTo>
                  <a:lnTo>
                    <a:pt x="1436021" y="3240263"/>
                  </a:lnTo>
                  <a:lnTo>
                    <a:pt x="1482861" y="3245019"/>
                  </a:lnTo>
                  <a:lnTo>
                    <a:pt x="1530084" y="3248440"/>
                  </a:lnTo>
                  <a:lnTo>
                    <a:pt x="1577669" y="3250506"/>
                  </a:lnTo>
                  <a:lnTo>
                    <a:pt x="1625600" y="3251200"/>
                  </a:lnTo>
                  <a:lnTo>
                    <a:pt x="1673530" y="3250506"/>
                  </a:lnTo>
                  <a:lnTo>
                    <a:pt x="1721115" y="3248440"/>
                  </a:lnTo>
                  <a:lnTo>
                    <a:pt x="1768338" y="3245019"/>
                  </a:lnTo>
                  <a:lnTo>
                    <a:pt x="1815178" y="3240263"/>
                  </a:lnTo>
                  <a:lnTo>
                    <a:pt x="1861616" y="3234190"/>
                  </a:lnTo>
                  <a:lnTo>
                    <a:pt x="1907634" y="3226821"/>
                  </a:lnTo>
                  <a:lnTo>
                    <a:pt x="1953213" y="3218173"/>
                  </a:lnTo>
                  <a:lnTo>
                    <a:pt x="1998333" y="3208266"/>
                  </a:lnTo>
                  <a:lnTo>
                    <a:pt x="2042975" y="3197119"/>
                  </a:lnTo>
                  <a:lnTo>
                    <a:pt x="2087121" y="3184751"/>
                  </a:lnTo>
                  <a:lnTo>
                    <a:pt x="2130750" y="3171181"/>
                  </a:lnTo>
                  <a:lnTo>
                    <a:pt x="2173845" y="3156429"/>
                  </a:lnTo>
                  <a:lnTo>
                    <a:pt x="2216386" y="3140512"/>
                  </a:lnTo>
                  <a:lnTo>
                    <a:pt x="2258354" y="3123451"/>
                  </a:lnTo>
                  <a:lnTo>
                    <a:pt x="2299730" y="3105264"/>
                  </a:lnTo>
                  <a:lnTo>
                    <a:pt x="2340495" y="3085971"/>
                  </a:lnTo>
                  <a:lnTo>
                    <a:pt x="2380629" y="3065590"/>
                  </a:lnTo>
                  <a:lnTo>
                    <a:pt x="2420115" y="3044140"/>
                  </a:lnTo>
                  <a:lnTo>
                    <a:pt x="2458932" y="3021641"/>
                  </a:lnTo>
                  <a:lnTo>
                    <a:pt x="2497062" y="2998112"/>
                  </a:lnTo>
                  <a:lnTo>
                    <a:pt x="2534485" y="2973571"/>
                  </a:lnTo>
                  <a:lnTo>
                    <a:pt x="2571183" y="2948038"/>
                  </a:lnTo>
                  <a:lnTo>
                    <a:pt x="2607137" y="2921532"/>
                  </a:lnTo>
                  <a:lnTo>
                    <a:pt x="2642327" y="2894072"/>
                  </a:lnTo>
                  <a:lnTo>
                    <a:pt x="2676734" y="2865676"/>
                  </a:lnTo>
                  <a:lnTo>
                    <a:pt x="2710340" y="2836365"/>
                  </a:lnTo>
                  <a:lnTo>
                    <a:pt x="2743125" y="2806156"/>
                  </a:lnTo>
                  <a:lnTo>
                    <a:pt x="2775070" y="2775070"/>
                  </a:lnTo>
                  <a:lnTo>
                    <a:pt x="2806156" y="2743125"/>
                  </a:lnTo>
                  <a:lnTo>
                    <a:pt x="2836365" y="2710340"/>
                  </a:lnTo>
                  <a:lnTo>
                    <a:pt x="2865676" y="2676734"/>
                  </a:lnTo>
                  <a:lnTo>
                    <a:pt x="2894072" y="2642327"/>
                  </a:lnTo>
                  <a:lnTo>
                    <a:pt x="2921532" y="2607137"/>
                  </a:lnTo>
                  <a:lnTo>
                    <a:pt x="2948038" y="2571183"/>
                  </a:lnTo>
                  <a:lnTo>
                    <a:pt x="2973571" y="2534485"/>
                  </a:lnTo>
                  <a:lnTo>
                    <a:pt x="2998112" y="2497062"/>
                  </a:lnTo>
                  <a:lnTo>
                    <a:pt x="3021641" y="2458932"/>
                  </a:lnTo>
                  <a:lnTo>
                    <a:pt x="3044140" y="2420115"/>
                  </a:lnTo>
                  <a:lnTo>
                    <a:pt x="3065590" y="2380629"/>
                  </a:lnTo>
                  <a:lnTo>
                    <a:pt x="3085971" y="2340495"/>
                  </a:lnTo>
                  <a:lnTo>
                    <a:pt x="3105264" y="2299730"/>
                  </a:lnTo>
                  <a:lnTo>
                    <a:pt x="3123451" y="2258354"/>
                  </a:lnTo>
                  <a:lnTo>
                    <a:pt x="3140512" y="2216386"/>
                  </a:lnTo>
                  <a:lnTo>
                    <a:pt x="3156429" y="2173845"/>
                  </a:lnTo>
                  <a:lnTo>
                    <a:pt x="3171181" y="2130750"/>
                  </a:lnTo>
                  <a:lnTo>
                    <a:pt x="3184751" y="2087121"/>
                  </a:lnTo>
                  <a:lnTo>
                    <a:pt x="3197119" y="2042975"/>
                  </a:lnTo>
                  <a:lnTo>
                    <a:pt x="3208266" y="1998333"/>
                  </a:lnTo>
                  <a:lnTo>
                    <a:pt x="3218173" y="1953213"/>
                  </a:lnTo>
                  <a:lnTo>
                    <a:pt x="3226821" y="1907634"/>
                  </a:lnTo>
                  <a:lnTo>
                    <a:pt x="3234190" y="1861616"/>
                  </a:lnTo>
                  <a:lnTo>
                    <a:pt x="3240263" y="1815178"/>
                  </a:lnTo>
                  <a:lnTo>
                    <a:pt x="3245019" y="1768338"/>
                  </a:lnTo>
                  <a:lnTo>
                    <a:pt x="3248440" y="1721115"/>
                  </a:lnTo>
                  <a:lnTo>
                    <a:pt x="3250506" y="1673530"/>
                  </a:lnTo>
                  <a:lnTo>
                    <a:pt x="3251200" y="1625600"/>
                  </a:lnTo>
                  <a:lnTo>
                    <a:pt x="3250506" y="1577669"/>
                  </a:lnTo>
                  <a:lnTo>
                    <a:pt x="3248440" y="1530084"/>
                  </a:lnTo>
                  <a:lnTo>
                    <a:pt x="3245019" y="1482861"/>
                  </a:lnTo>
                  <a:lnTo>
                    <a:pt x="3240263" y="1436021"/>
                  </a:lnTo>
                  <a:lnTo>
                    <a:pt x="3234190" y="1389583"/>
                  </a:lnTo>
                  <a:lnTo>
                    <a:pt x="3226821" y="1343565"/>
                  </a:lnTo>
                  <a:lnTo>
                    <a:pt x="3218173" y="1297986"/>
                  </a:lnTo>
                  <a:lnTo>
                    <a:pt x="3208266" y="1252866"/>
                  </a:lnTo>
                  <a:lnTo>
                    <a:pt x="3197119" y="1208224"/>
                  </a:lnTo>
                  <a:lnTo>
                    <a:pt x="3184751" y="1164078"/>
                  </a:lnTo>
                  <a:lnTo>
                    <a:pt x="3171181" y="1120449"/>
                  </a:lnTo>
                  <a:lnTo>
                    <a:pt x="3156429" y="1077354"/>
                  </a:lnTo>
                  <a:lnTo>
                    <a:pt x="3140512" y="1034813"/>
                  </a:lnTo>
                  <a:lnTo>
                    <a:pt x="3123451" y="992845"/>
                  </a:lnTo>
                  <a:lnTo>
                    <a:pt x="3105264" y="951469"/>
                  </a:lnTo>
                  <a:lnTo>
                    <a:pt x="3085971" y="910704"/>
                  </a:lnTo>
                  <a:lnTo>
                    <a:pt x="3065590" y="870570"/>
                  </a:lnTo>
                  <a:lnTo>
                    <a:pt x="3044140" y="831084"/>
                  </a:lnTo>
                  <a:lnTo>
                    <a:pt x="3021641" y="792267"/>
                  </a:lnTo>
                  <a:lnTo>
                    <a:pt x="2998112" y="754137"/>
                  </a:lnTo>
                  <a:lnTo>
                    <a:pt x="2973571" y="716714"/>
                  </a:lnTo>
                  <a:lnTo>
                    <a:pt x="2948038" y="680016"/>
                  </a:lnTo>
                  <a:lnTo>
                    <a:pt x="2921532" y="644062"/>
                  </a:lnTo>
                  <a:lnTo>
                    <a:pt x="2894072" y="608872"/>
                  </a:lnTo>
                  <a:lnTo>
                    <a:pt x="2865676" y="574465"/>
                  </a:lnTo>
                  <a:lnTo>
                    <a:pt x="2836365" y="540859"/>
                  </a:lnTo>
                  <a:lnTo>
                    <a:pt x="2806156" y="508074"/>
                  </a:lnTo>
                  <a:lnTo>
                    <a:pt x="2775070" y="476129"/>
                  </a:lnTo>
                  <a:lnTo>
                    <a:pt x="2743125" y="445043"/>
                  </a:lnTo>
                  <a:lnTo>
                    <a:pt x="2710340" y="414834"/>
                  </a:lnTo>
                  <a:lnTo>
                    <a:pt x="2676734" y="385523"/>
                  </a:lnTo>
                  <a:lnTo>
                    <a:pt x="2642327" y="357127"/>
                  </a:lnTo>
                  <a:lnTo>
                    <a:pt x="2607137" y="329667"/>
                  </a:lnTo>
                  <a:lnTo>
                    <a:pt x="2571183" y="303161"/>
                  </a:lnTo>
                  <a:lnTo>
                    <a:pt x="2534485" y="277628"/>
                  </a:lnTo>
                  <a:lnTo>
                    <a:pt x="2497062" y="253087"/>
                  </a:lnTo>
                  <a:lnTo>
                    <a:pt x="2458932" y="229558"/>
                  </a:lnTo>
                  <a:lnTo>
                    <a:pt x="2420115" y="207059"/>
                  </a:lnTo>
                  <a:lnTo>
                    <a:pt x="2380629" y="185609"/>
                  </a:lnTo>
                  <a:lnTo>
                    <a:pt x="2340495" y="165228"/>
                  </a:lnTo>
                  <a:lnTo>
                    <a:pt x="2299730" y="145935"/>
                  </a:lnTo>
                  <a:lnTo>
                    <a:pt x="2258354" y="127748"/>
                  </a:lnTo>
                  <a:lnTo>
                    <a:pt x="2216386" y="110687"/>
                  </a:lnTo>
                  <a:lnTo>
                    <a:pt x="2173845" y="94770"/>
                  </a:lnTo>
                  <a:lnTo>
                    <a:pt x="2130750" y="80018"/>
                  </a:lnTo>
                  <a:lnTo>
                    <a:pt x="2087121" y="66448"/>
                  </a:lnTo>
                  <a:lnTo>
                    <a:pt x="2042975" y="54080"/>
                  </a:lnTo>
                  <a:lnTo>
                    <a:pt x="1998333" y="42933"/>
                  </a:lnTo>
                  <a:lnTo>
                    <a:pt x="1953213" y="33026"/>
                  </a:lnTo>
                  <a:lnTo>
                    <a:pt x="1907634" y="24378"/>
                  </a:lnTo>
                  <a:lnTo>
                    <a:pt x="1861616" y="17009"/>
                  </a:lnTo>
                  <a:lnTo>
                    <a:pt x="1815178" y="10936"/>
                  </a:lnTo>
                  <a:lnTo>
                    <a:pt x="1768338" y="6180"/>
                  </a:lnTo>
                  <a:lnTo>
                    <a:pt x="1721115" y="2759"/>
                  </a:lnTo>
                  <a:lnTo>
                    <a:pt x="1673530" y="693"/>
                  </a:lnTo>
                  <a:lnTo>
                    <a:pt x="1625600"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10" name="object 10"/>
            <p:cNvSpPr/>
            <p:nvPr/>
          </p:nvSpPr>
          <p:spPr>
            <a:xfrm>
              <a:off x="2408243" y="3434718"/>
              <a:ext cx="1711325" cy="1711325"/>
            </a:xfrm>
            <a:custGeom>
              <a:avLst/>
              <a:gdLst/>
              <a:ahLst/>
              <a:cxnLst/>
              <a:rect l="l" t="t" r="r" b="b"/>
              <a:pathLst>
                <a:path w="1711325" h="1711325">
                  <a:moveTo>
                    <a:pt x="0" y="342239"/>
                  </a:moveTo>
                  <a:lnTo>
                    <a:pt x="8965" y="297833"/>
                  </a:lnTo>
                  <a:lnTo>
                    <a:pt x="33413" y="261570"/>
                  </a:lnTo>
                  <a:lnTo>
                    <a:pt x="69672" y="237121"/>
                  </a:lnTo>
                  <a:lnTo>
                    <a:pt x="114071" y="228155"/>
                  </a:lnTo>
                  <a:lnTo>
                    <a:pt x="1597101" y="228155"/>
                  </a:lnTo>
                  <a:lnTo>
                    <a:pt x="1641506" y="237121"/>
                  </a:lnTo>
                  <a:lnTo>
                    <a:pt x="1677770" y="261570"/>
                  </a:lnTo>
                  <a:lnTo>
                    <a:pt x="1702219" y="297833"/>
                  </a:lnTo>
                  <a:lnTo>
                    <a:pt x="1711185" y="342239"/>
                  </a:lnTo>
                  <a:lnTo>
                    <a:pt x="1711185" y="1597101"/>
                  </a:lnTo>
                  <a:lnTo>
                    <a:pt x="1702219" y="1641506"/>
                  </a:lnTo>
                  <a:lnTo>
                    <a:pt x="1677770" y="1677770"/>
                  </a:lnTo>
                  <a:lnTo>
                    <a:pt x="1641506" y="1702219"/>
                  </a:lnTo>
                  <a:lnTo>
                    <a:pt x="1597101" y="1711185"/>
                  </a:lnTo>
                  <a:lnTo>
                    <a:pt x="114071" y="1711185"/>
                  </a:lnTo>
                  <a:lnTo>
                    <a:pt x="69672" y="1702219"/>
                  </a:lnTo>
                  <a:lnTo>
                    <a:pt x="33413" y="1677770"/>
                  </a:lnTo>
                  <a:lnTo>
                    <a:pt x="8965" y="1641506"/>
                  </a:lnTo>
                  <a:lnTo>
                    <a:pt x="0" y="1597101"/>
                  </a:lnTo>
                  <a:lnTo>
                    <a:pt x="0" y="342239"/>
                  </a:lnTo>
                  <a:close/>
                </a:path>
                <a:path w="1711325" h="1711325">
                  <a:moveTo>
                    <a:pt x="0" y="684479"/>
                  </a:moveTo>
                  <a:lnTo>
                    <a:pt x="1711185" y="684479"/>
                  </a:lnTo>
                </a:path>
                <a:path w="1711325" h="1711325">
                  <a:moveTo>
                    <a:pt x="456311" y="399275"/>
                  </a:moveTo>
                  <a:lnTo>
                    <a:pt x="456311" y="0"/>
                  </a:lnTo>
                </a:path>
                <a:path w="1711325" h="1711325">
                  <a:moveTo>
                    <a:pt x="1254861" y="399275"/>
                  </a:moveTo>
                  <a:lnTo>
                    <a:pt x="1254861" y="0"/>
                  </a:lnTo>
                </a:path>
              </a:pathLst>
            </a:custGeom>
            <a:ln w="76200">
              <a:solidFill>
                <a:srgbClr val="FFFFFF"/>
              </a:solidFill>
            </a:ln>
          </p:spPr>
          <p:txBody>
            <a:bodyPr wrap="square" lIns="0" tIns="0" rIns="0" bIns="0" rtlCol="0"/>
            <a:lstStyle/>
            <a:p>
              <a:pPr defTabSz="621883"/>
              <a:endParaRPr sz="1224" kern="0">
                <a:solidFill>
                  <a:sysClr val="windowText" lastClr="000000"/>
                </a:solidFill>
              </a:endParaRPr>
            </a:p>
          </p:txBody>
        </p:sp>
        <p:pic>
          <p:nvPicPr>
            <p:cNvPr id="11" name="object 11"/>
            <p:cNvPicPr/>
            <p:nvPr/>
          </p:nvPicPr>
          <p:blipFill>
            <a:blip r:embed="rId4" cstate="print"/>
            <a:stretch>
              <a:fillRect/>
            </a:stretch>
          </p:blipFill>
          <p:spPr>
            <a:xfrm>
              <a:off x="2712383" y="4366289"/>
              <a:ext cx="133235" cy="133235"/>
            </a:xfrm>
            <a:prstGeom prst="rect">
              <a:avLst/>
            </a:prstGeom>
          </p:spPr>
        </p:pic>
        <p:pic>
          <p:nvPicPr>
            <p:cNvPr id="12" name="object 12"/>
            <p:cNvPicPr/>
            <p:nvPr/>
          </p:nvPicPr>
          <p:blipFill>
            <a:blip r:embed="rId5" cstate="print"/>
            <a:stretch>
              <a:fillRect/>
            </a:stretch>
          </p:blipFill>
          <p:spPr>
            <a:xfrm>
              <a:off x="2712383" y="4765564"/>
              <a:ext cx="133235" cy="133235"/>
            </a:xfrm>
            <a:prstGeom prst="rect">
              <a:avLst/>
            </a:prstGeom>
          </p:spPr>
        </p:pic>
        <p:pic>
          <p:nvPicPr>
            <p:cNvPr id="13" name="object 13"/>
            <p:cNvPicPr/>
            <p:nvPr/>
          </p:nvPicPr>
          <p:blipFill>
            <a:blip r:embed="rId4" cstate="print"/>
            <a:stretch>
              <a:fillRect/>
            </a:stretch>
          </p:blipFill>
          <p:spPr>
            <a:xfrm>
              <a:off x="3197218" y="4366289"/>
              <a:ext cx="133235" cy="133235"/>
            </a:xfrm>
            <a:prstGeom prst="rect">
              <a:avLst/>
            </a:prstGeom>
          </p:spPr>
        </p:pic>
        <p:pic>
          <p:nvPicPr>
            <p:cNvPr id="14" name="object 14"/>
            <p:cNvPicPr/>
            <p:nvPr/>
          </p:nvPicPr>
          <p:blipFill>
            <a:blip r:embed="rId5" cstate="print"/>
            <a:stretch>
              <a:fillRect/>
            </a:stretch>
          </p:blipFill>
          <p:spPr>
            <a:xfrm>
              <a:off x="3197218" y="4765564"/>
              <a:ext cx="133235" cy="133235"/>
            </a:xfrm>
            <a:prstGeom prst="rect">
              <a:avLst/>
            </a:prstGeom>
          </p:spPr>
        </p:pic>
        <p:pic>
          <p:nvPicPr>
            <p:cNvPr id="15" name="object 15"/>
            <p:cNvPicPr/>
            <p:nvPr/>
          </p:nvPicPr>
          <p:blipFill>
            <a:blip r:embed="rId4" cstate="print"/>
            <a:stretch>
              <a:fillRect/>
            </a:stretch>
          </p:blipFill>
          <p:spPr>
            <a:xfrm>
              <a:off x="3682053" y="4366289"/>
              <a:ext cx="133235" cy="133235"/>
            </a:xfrm>
            <a:prstGeom prst="rect">
              <a:avLst/>
            </a:prstGeom>
          </p:spPr>
        </p:pic>
        <p:pic>
          <p:nvPicPr>
            <p:cNvPr id="16" name="object 16"/>
            <p:cNvPicPr/>
            <p:nvPr/>
          </p:nvPicPr>
          <p:blipFill>
            <a:blip r:embed="rId5" cstate="print"/>
            <a:stretch>
              <a:fillRect/>
            </a:stretch>
          </p:blipFill>
          <p:spPr>
            <a:xfrm>
              <a:off x="3682053" y="4765564"/>
              <a:ext cx="133235" cy="133235"/>
            </a:xfrm>
            <a:prstGeom prst="rect">
              <a:avLst/>
            </a:prstGeom>
          </p:spPr>
        </p:pic>
      </p:grpSp>
      <p:sp>
        <p:nvSpPr>
          <p:cNvPr id="17" name="object 17"/>
          <p:cNvSpPr txBox="1"/>
          <p:nvPr/>
        </p:nvSpPr>
        <p:spPr>
          <a:xfrm>
            <a:off x="2581010" y="3628893"/>
            <a:ext cx="1210946" cy="322653"/>
          </a:xfrm>
          <a:prstGeom prst="rect">
            <a:avLst/>
          </a:prstGeom>
        </p:spPr>
        <p:txBody>
          <a:bodyPr vert="horz" wrap="square" lIns="0" tIns="8637" rIns="0" bIns="0" rtlCol="0">
            <a:spAutoFit/>
          </a:bodyPr>
          <a:lstStyle/>
          <a:p>
            <a:pPr marL="248753" marR="3455" indent="-240548" defTabSz="621883">
              <a:spcBef>
                <a:spcPts val="68"/>
              </a:spcBef>
            </a:pPr>
            <a:r>
              <a:rPr sz="1020" kern="0" spc="-37" dirty="0">
                <a:solidFill>
                  <a:srgbClr val="FFFFFF"/>
                </a:solidFill>
                <a:latin typeface="Trebuchet MS"/>
                <a:cs typeface="Trebuchet MS"/>
              </a:rPr>
              <a:t>Périodes</a:t>
            </a:r>
            <a:r>
              <a:rPr sz="1020" kern="0" spc="-71" dirty="0">
                <a:solidFill>
                  <a:srgbClr val="FFFFFF"/>
                </a:solidFill>
                <a:latin typeface="Trebuchet MS"/>
                <a:cs typeface="Trebuchet MS"/>
              </a:rPr>
              <a:t> </a:t>
            </a:r>
            <a:r>
              <a:rPr sz="1020" kern="0" spc="-27" dirty="0">
                <a:solidFill>
                  <a:srgbClr val="FFFFFF"/>
                </a:solidFill>
                <a:latin typeface="Trebuchet MS"/>
                <a:cs typeface="Trebuchet MS"/>
              </a:rPr>
              <a:t>de</a:t>
            </a:r>
            <a:r>
              <a:rPr sz="1020" kern="0" spc="-68" dirty="0">
                <a:solidFill>
                  <a:srgbClr val="FFFFFF"/>
                </a:solidFill>
                <a:latin typeface="Trebuchet MS"/>
                <a:cs typeface="Trebuchet MS"/>
              </a:rPr>
              <a:t> </a:t>
            </a:r>
            <a:r>
              <a:rPr sz="1020" kern="0" spc="-37" dirty="0">
                <a:solidFill>
                  <a:srgbClr val="FFFFFF"/>
                </a:solidFill>
                <a:latin typeface="Trebuchet MS"/>
                <a:cs typeface="Trebuchet MS"/>
              </a:rPr>
              <a:t>formation </a:t>
            </a:r>
            <a:r>
              <a:rPr sz="1020" kern="0" spc="-27" dirty="0">
                <a:solidFill>
                  <a:srgbClr val="FFFFFF"/>
                </a:solidFill>
                <a:latin typeface="Trebuchet MS"/>
                <a:cs typeface="Trebuchet MS"/>
              </a:rPr>
              <a:t>en</a:t>
            </a:r>
            <a:r>
              <a:rPr sz="1020" kern="0" spc="-85" dirty="0">
                <a:solidFill>
                  <a:srgbClr val="FFFFFF"/>
                </a:solidFill>
                <a:latin typeface="Trebuchet MS"/>
                <a:cs typeface="Trebuchet MS"/>
              </a:rPr>
              <a:t> </a:t>
            </a:r>
            <a:r>
              <a:rPr sz="1020" kern="0" spc="-7" dirty="0">
                <a:solidFill>
                  <a:srgbClr val="FFFFFF"/>
                </a:solidFill>
                <a:latin typeface="Trebuchet MS"/>
                <a:cs typeface="Trebuchet MS"/>
              </a:rPr>
              <a:t>entreprise</a:t>
            </a:r>
            <a:endParaRPr sz="1020" kern="0">
              <a:solidFill>
                <a:sysClr val="windowText" lastClr="000000"/>
              </a:solidFill>
              <a:latin typeface="Trebuchet MS"/>
              <a:cs typeface="Trebuchet MS"/>
            </a:endParaRPr>
          </a:p>
        </p:txBody>
      </p:sp>
      <p:grpSp>
        <p:nvGrpSpPr>
          <p:cNvPr id="18" name="object 18"/>
          <p:cNvGrpSpPr/>
          <p:nvPr/>
        </p:nvGrpSpPr>
        <p:grpSpPr>
          <a:xfrm>
            <a:off x="4881689" y="1842396"/>
            <a:ext cx="2211144" cy="2211144"/>
            <a:chOff x="5802058" y="2709005"/>
            <a:chExt cx="3251200" cy="3251200"/>
          </a:xfrm>
        </p:grpSpPr>
        <p:sp>
          <p:nvSpPr>
            <p:cNvPr id="19" name="object 19"/>
            <p:cNvSpPr/>
            <p:nvPr/>
          </p:nvSpPr>
          <p:spPr>
            <a:xfrm>
              <a:off x="5802058" y="2709005"/>
              <a:ext cx="3251200" cy="3251200"/>
            </a:xfrm>
            <a:custGeom>
              <a:avLst/>
              <a:gdLst/>
              <a:ahLst/>
              <a:cxnLst/>
              <a:rect l="l" t="t" r="r" b="b"/>
              <a:pathLst>
                <a:path w="3251200" h="3251200">
                  <a:moveTo>
                    <a:pt x="1625600" y="0"/>
                  </a:moveTo>
                  <a:lnTo>
                    <a:pt x="1577669" y="693"/>
                  </a:lnTo>
                  <a:lnTo>
                    <a:pt x="1530084" y="2759"/>
                  </a:lnTo>
                  <a:lnTo>
                    <a:pt x="1482861" y="6180"/>
                  </a:lnTo>
                  <a:lnTo>
                    <a:pt x="1436021" y="10936"/>
                  </a:lnTo>
                  <a:lnTo>
                    <a:pt x="1389583" y="17009"/>
                  </a:lnTo>
                  <a:lnTo>
                    <a:pt x="1343565" y="24378"/>
                  </a:lnTo>
                  <a:lnTo>
                    <a:pt x="1297986" y="33026"/>
                  </a:lnTo>
                  <a:lnTo>
                    <a:pt x="1252866" y="42933"/>
                  </a:lnTo>
                  <a:lnTo>
                    <a:pt x="1208224" y="54080"/>
                  </a:lnTo>
                  <a:lnTo>
                    <a:pt x="1164078" y="66448"/>
                  </a:lnTo>
                  <a:lnTo>
                    <a:pt x="1120449" y="80018"/>
                  </a:lnTo>
                  <a:lnTo>
                    <a:pt x="1077354" y="94770"/>
                  </a:lnTo>
                  <a:lnTo>
                    <a:pt x="1034813" y="110687"/>
                  </a:lnTo>
                  <a:lnTo>
                    <a:pt x="992845" y="127748"/>
                  </a:lnTo>
                  <a:lnTo>
                    <a:pt x="951469" y="145935"/>
                  </a:lnTo>
                  <a:lnTo>
                    <a:pt x="910704" y="165228"/>
                  </a:lnTo>
                  <a:lnTo>
                    <a:pt x="870570" y="185609"/>
                  </a:lnTo>
                  <a:lnTo>
                    <a:pt x="831084" y="207059"/>
                  </a:lnTo>
                  <a:lnTo>
                    <a:pt x="792267" y="229558"/>
                  </a:lnTo>
                  <a:lnTo>
                    <a:pt x="754137" y="253087"/>
                  </a:lnTo>
                  <a:lnTo>
                    <a:pt x="716714" y="277628"/>
                  </a:lnTo>
                  <a:lnTo>
                    <a:pt x="680016" y="303161"/>
                  </a:lnTo>
                  <a:lnTo>
                    <a:pt x="644062" y="329667"/>
                  </a:lnTo>
                  <a:lnTo>
                    <a:pt x="608872" y="357127"/>
                  </a:lnTo>
                  <a:lnTo>
                    <a:pt x="574465" y="385523"/>
                  </a:lnTo>
                  <a:lnTo>
                    <a:pt x="540859" y="414834"/>
                  </a:lnTo>
                  <a:lnTo>
                    <a:pt x="508074" y="445043"/>
                  </a:lnTo>
                  <a:lnTo>
                    <a:pt x="476129" y="476129"/>
                  </a:lnTo>
                  <a:lnTo>
                    <a:pt x="445043" y="508074"/>
                  </a:lnTo>
                  <a:lnTo>
                    <a:pt x="414834" y="540859"/>
                  </a:lnTo>
                  <a:lnTo>
                    <a:pt x="385523" y="574465"/>
                  </a:lnTo>
                  <a:lnTo>
                    <a:pt x="357127" y="608872"/>
                  </a:lnTo>
                  <a:lnTo>
                    <a:pt x="329667" y="644062"/>
                  </a:lnTo>
                  <a:lnTo>
                    <a:pt x="303161" y="680016"/>
                  </a:lnTo>
                  <a:lnTo>
                    <a:pt x="277628" y="716714"/>
                  </a:lnTo>
                  <a:lnTo>
                    <a:pt x="253087" y="754137"/>
                  </a:lnTo>
                  <a:lnTo>
                    <a:pt x="229558" y="792267"/>
                  </a:lnTo>
                  <a:lnTo>
                    <a:pt x="207059" y="831084"/>
                  </a:lnTo>
                  <a:lnTo>
                    <a:pt x="185609" y="870570"/>
                  </a:lnTo>
                  <a:lnTo>
                    <a:pt x="165228" y="910704"/>
                  </a:lnTo>
                  <a:lnTo>
                    <a:pt x="145935" y="951469"/>
                  </a:lnTo>
                  <a:lnTo>
                    <a:pt x="127748" y="992845"/>
                  </a:lnTo>
                  <a:lnTo>
                    <a:pt x="110687" y="1034813"/>
                  </a:lnTo>
                  <a:lnTo>
                    <a:pt x="94770" y="1077354"/>
                  </a:lnTo>
                  <a:lnTo>
                    <a:pt x="80018" y="1120449"/>
                  </a:lnTo>
                  <a:lnTo>
                    <a:pt x="66448" y="1164078"/>
                  </a:lnTo>
                  <a:lnTo>
                    <a:pt x="54080" y="1208224"/>
                  </a:lnTo>
                  <a:lnTo>
                    <a:pt x="42933" y="1252866"/>
                  </a:lnTo>
                  <a:lnTo>
                    <a:pt x="33026" y="1297986"/>
                  </a:lnTo>
                  <a:lnTo>
                    <a:pt x="24378" y="1343565"/>
                  </a:lnTo>
                  <a:lnTo>
                    <a:pt x="17009" y="1389583"/>
                  </a:lnTo>
                  <a:lnTo>
                    <a:pt x="10936" y="1436021"/>
                  </a:lnTo>
                  <a:lnTo>
                    <a:pt x="6180" y="1482861"/>
                  </a:lnTo>
                  <a:lnTo>
                    <a:pt x="2759" y="1530084"/>
                  </a:lnTo>
                  <a:lnTo>
                    <a:pt x="693" y="1577669"/>
                  </a:lnTo>
                  <a:lnTo>
                    <a:pt x="0" y="1625600"/>
                  </a:lnTo>
                  <a:lnTo>
                    <a:pt x="693" y="1673530"/>
                  </a:lnTo>
                  <a:lnTo>
                    <a:pt x="2759" y="1721115"/>
                  </a:lnTo>
                  <a:lnTo>
                    <a:pt x="6180" y="1768338"/>
                  </a:lnTo>
                  <a:lnTo>
                    <a:pt x="10936" y="1815178"/>
                  </a:lnTo>
                  <a:lnTo>
                    <a:pt x="17009" y="1861616"/>
                  </a:lnTo>
                  <a:lnTo>
                    <a:pt x="24378" y="1907634"/>
                  </a:lnTo>
                  <a:lnTo>
                    <a:pt x="33026" y="1953213"/>
                  </a:lnTo>
                  <a:lnTo>
                    <a:pt x="42933" y="1998333"/>
                  </a:lnTo>
                  <a:lnTo>
                    <a:pt x="54080" y="2042975"/>
                  </a:lnTo>
                  <a:lnTo>
                    <a:pt x="66448" y="2087121"/>
                  </a:lnTo>
                  <a:lnTo>
                    <a:pt x="80018" y="2130750"/>
                  </a:lnTo>
                  <a:lnTo>
                    <a:pt x="94770" y="2173845"/>
                  </a:lnTo>
                  <a:lnTo>
                    <a:pt x="110687" y="2216386"/>
                  </a:lnTo>
                  <a:lnTo>
                    <a:pt x="127748" y="2258354"/>
                  </a:lnTo>
                  <a:lnTo>
                    <a:pt x="145935" y="2299730"/>
                  </a:lnTo>
                  <a:lnTo>
                    <a:pt x="165228" y="2340495"/>
                  </a:lnTo>
                  <a:lnTo>
                    <a:pt x="185609" y="2380629"/>
                  </a:lnTo>
                  <a:lnTo>
                    <a:pt x="207059" y="2420115"/>
                  </a:lnTo>
                  <a:lnTo>
                    <a:pt x="229558" y="2458932"/>
                  </a:lnTo>
                  <a:lnTo>
                    <a:pt x="253087" y="2497062"/>
                  </a:lnTo>
                  <a:lnTo>
                    <a:pt x="277628" y="2534485"/>
                  </a:lnTo>
                  <a:lnTo>
                    <a:pt x="303161" y="2571183"/>
                  </a:lnTo>
                  <a:lnTo>
                    <a:pt x="329667" y="2607137"/>
                  </a:lnTo>
                  <a:lnTo>
                    <a:pt x="357127" y="2642327"/>
                  </a:lnTo>
                  <a:lnTo>
                    <a:pt x="385523" y="2676734"/>
                  </a:lnTo>
                  <a:lnTo>
                    <a:pt x="414834" y="2710340"/>
                  </a:lnTo>
                  <a:lnTo>
                    <a:pt x="445043" y="2743125"/>
                  </a:lnTo>
                  <a:lnTo>
                    <a:pt x="476129" y="2775070"/>
                  </a:lnTo>
                  <a:lnTo>
                    <a:pt x="508074" y="2806156"/>
                  </a:lnTo>
                  <a:lnTo>
                    <a:pt x="540859" y="2836365"/>
                  </a:lnTo>
                  <a:lnTo>
                    <a:pt x="574465" y="2865676"/>
                  </a:lnTo>
                  <a:lnTo>
                    <a:pt x="608872" y="2894072"/>
                  </a:lnTo>
                  <a:lnTo>
                    <a:pt x="644062" y="2921532"/>
                  </a:lnTo>
                  <a:lnTo>
                    <a:pt x="680016" y="2948038"/>
                  </a:lnTo>
                  <a:lnTo>
                    <a:pt x="716714" y="2973571"/>
                  </a:lnTo>
                  <a:lnTo>
                    <a:pt x="754137" y="2998112"/>
                  </a:lnTo>
                  <a:lnTo>
                    <a:pt x="792267" y="3021641"/>
                  </a:lnTo>
                  <a:lnTo>
                    <a:pt x="831084" y="3044140"/>
                  </a:lnTo>
                  <a:lnTo>
                    <a:pt x="870570" y="3065590"/>
                  </a:lnTo>
                  <a:lnTo>
                    <a:pt x="910704" y="3085971"/>
                  </a:lnTo>
                  <a:lnTo>
                    <a:pt x="951469" y="3105264"/>
                  </a:lnTo>
                  <a:lnTo>
                    <a:pt x="992845" y="3123451"/>
                  </a:lnTo>
                  <a:lnTo>
                    <a:pt x="1034813" y="3140512"/>
                  </a:lnTo>
                  <a:lnTo>
                    <a:pt x="1077354" y="3156429"/>
                  </a:lnTo>
                  <a:lnTo>
                    <a:pt x="1120449" y="3171181"/>
                  </a:lnTo>
                  <a:lnTo>
                    <a:pt x="1164078" y="3184751"/>
                  </a:lnTo>
                  <a:lnTo>
                    <a:pt x="1208224" y="3197119"/>
                  </a:lnTo>
                  <a:lnTo>
                    <a:pt x="1252866" y="3208266"/>
                  </a:lnTo>
                  <a:lnTo>
                    <a:pt x="1297986" y="3218173"/>
                  </a:lnTo>
                  <a:lnTo>
                    <a:pt x="1343565" y="3226821"/>
                  </a:lnTo>
                  <a:lnTo>
                    <a:pt x="1389583" y="3234190"/>
                  </a:lnTo>
                  <a:lnTo>
                    <a:pt x="1436021" y="3240263"/>
                  </a:lnTo>
                  <a:lnTo>
                    <a:pt x="1482861" y="3245019"/>
                  </a:lnTo>
                  <a:lnTo>
                    <a:pt x="1530084" y="3248440"/>
                  </a:lnTo>
                  <a:lnTo>
                    <a:pt x="1577669" y="3250506"/>
                  </a:lnTo>
                  <a:lnTo>
                    <a:pt x="1625600" y="3251200"/>
                  </a:lnTo>
                  <a:lnTo>
                    <a:pt x="1673530" y="3250506"/>
                  </a:lnTo>
                  <a:lnTo>
                    <a:pt x="1721115" y="3248440"/>
                  </a:lnTo>
                  <a:lnTo>
                    <a:pt x="1768338" y="3245019"/>
                  </a:lnTo>
                  <a:lnTo>
                    <a:pt x="1815178" y="3240263"/>
                  </a:lnTo>
                  <a:lnTo>
                    <a:pt x="1861616" y="3234190"/>
                  </a:lnTo>
                  <a:lnTo>
                    <a:pt x="1907634" y="3226821"/>
                  </a:lnTo>
                  <a:lnTo>
                    <a:pt x="1953213" y="3218173"/>
                  </a:lnTo>
                  <a:lnTo>
                    <a:pt x="1998333" y="3208266"/>
                  </a:lnTo>
                  <a:lnTo>
                    <a:pt x="2042975" y="3197119"/>
                  </a:lnTo>
                  <a:lnTo>
                    <a:pt x="2087121" y="3184751"/>
                  </a:lnTo>
                  <a:lnTo>
                    <a:pt x="2130750" y="3171181"/>
                  </a:lnTo>
                  <a:lnTo>
                    <a:pt x="2173845" y="3156429"/>
                  </a:lnTo>
                  <a:lnTo>
                    <a:pt x="2216386" y="3140512"/>
                  </a:lnTo>
                  <a:lnTo>
                    <a:pt x="2258354" y="3123451"/>
                  </a:lnTo>
                  <a:lnTo>
                    <a:pt x="2299730" y="3105264"/>
                  </a:lnTo>
                  <a:lnTo>
                    <a:pt x="2340495" y="3085971"/>
                  </a:lnTo>
                  <a:lnTo>
                    <a:pt x="2380629" y="3065590"/>
                  </a:lnTo>
                  <a:lnTo>
                    <a:pt x="2420115" y="3044140"/>
                  </a:lnTo>
                  <a:lnTo>
                    <a:pt x="2458932" y="3021641"/>
                  </a:lnTo>
                  <a:lnTo>
                    <a:pt x="2497062" y="2998112"/>
                  </a:lnTo>
                  <a:lnTo>
                    <a:pt x="2534485" y="2973571"/>
                  </a:lnTo>
                  <a:lnTo>
                    <a:pt x="2571183" y="2948038"/>
                  </a:lnTo>
                  <a:lnTo>
                    <a:pt x="2607137" y="2921532"/>
                  </a:lnTo>
                  <a:lnTo>
                    <a:pt x="2642327" y="2894072"/>
                  </a:lnTo>
                  <a:lnTo>
                    <a:pt x="2676734" y="2865676"/>
                  </a:lnTo>
                  <a:lnTo>
                    <a:pt x="2710340" y="2836365"/>
                  </a:lnTo>
                  <a:lnTo>
                    <a:pt x="2743125" y="2806156"/>
                  </a:lnTo>
                  <a:lnTo>
                    <a:pt x="2775070" y="2775070"/>
                  </a:lnTo>
                  <a:lnTo>
                    <a:pt x="2806156" y="2743125"/>
                  </a:lnTo>
                  <a:lnTo>
                    <a:pt x="2836365" y="2710340"/>
                  </a:lnTo>
                  <a:lnTo>
                    <a:pt x="2865676" y="2676734"/>
                  </a:lnTo>
                  <a:lnTo>
                    <a:pt x="2894072" y="2642327"/>
                  </a:lnTo>
                  <a:lnTo>
                    <a:pt x="2921532" y="2607137"/>
                  </a:lnTo>
                  <a:lnTo>
                    <a:pt x="2948038" y="2571183"/>
                  </a:lnTo>
                  <a:lnTo>
                    <a:pt x="2973571" y="2534485"/>
                  </a:lnTo>
                  <a:lnTo>
                    <a:pt x="2998112" y="2497062"/>
                  </a:lnTo>
                  <a:lnTo>
                    <a:pt x="3021641" y="2458932"/>
                  </a:lnTo>
                  <a:lnTo>
                    <a:pt x="3044140" y="2420115"/>
                  </a:lnTo>
                  <a:lnTo>
                    <a:pt x="3065590" y="2380629"/>
                  </a:lnTo>
                  <a:lnTo>
                    <a:pt x="3085971" y="2340495"/>
                  </a:lnTo>
                  <a:lnTo>
                    <a:pt x="3105264" y="2299730"/>
                  </a:lnTo>
                  <a:lnTo>
                    <a:pt x="3123451" y="2258354"/>
                  </a:lnTo>
                  <a:lnTo>
                    <a:pt x="3140512" y="2216386"/>
                  </a:lnTo>
                  <a:lnTo>
                    <a:pt x="3156429" y="2173845"/>
                  </a:lnTo>
                  <a:lnTo>
                    <a:pt x="3171181" y="2130750"/>
                  </a:lnTo>
                  <a:lnTo>
                    <a:pt x="3184751" y="2087121"/>
                  </a:lnTo>
                  <a:lnTo>
                    <a:pt x="3197119" y="2042975"/>
                  </a:lnTo>
                  <a:lnTo>
                    <a:pt x="3208266" y="1998333"/>
                  </a:lnTo>
                  <a:lnTo>
                    <a:pt x="3218173" y="1953213"/>
                  </a:lnTo>
                  <a:lnTo>
                    <a:pt x="3226821" y="1907634"/>
                  </a:lnTo>
                  <a:lnTo>
                    <a:pt x="3234190" y="1861616"/>
                  </a:lnTo>
                  <a:lnTo>
                    <a:pt x="3240263" y="1815178"/>
                  </a:lnTo>
                  <a:lnTo>
                    <a:pt x="3245019" y="1768338"/>
                  </a:lnTo>
                  <a:lnTo>
                    <a:pt x="3248440" y="1721115"/>
                  </a:lnTo>
                  <a:lnTo>
                    <a:pt x="3250506" y="1673530"/>
                  </a:lnTo>
                  <a:lnTo>
                    <a:pt x="3251200" y="1625600"/>
                  </a:lnTo>
                  <a:lnTo>
                    <a:pt x="3250506" y="1577669"/>
                  </a:lnTo>
                  <a:lnTo>
                    <a:pt x="3248440" y="1530084"/>
                  </a:lnTo>
                  <a:lnTo>
                    <a:pt x="3245019" y="1482861"/>
                  </a:lnTo>
                  <a:lnTo>
                    <a:pt x="3240263" y="1436021"/>
                  </a:lnTo>
                  <a:lnTo>
                    <a:pt x="3234190" y="1389583"/>
                  </a:lnTo>
                  <a:lnTo>
                    <a:pt x="3226821" y="1343565"/>
                  </a:lnTo>
                  <a:lnTo>
                    <a:pt x="3218173" y="1297986"/>
                  </a:lnTo>
                  <a:lnTo>
                    <a:pt x="3208266" y="1252866"/>
                  </a:lnTo>
                  <a:lnTo>
                    <a:pt x="3197119" y="1208224"/>
                  </a:lnTo>
                  <a:lnTo>
                    <a:pt x="3184751" y="1164078"/>
                  </a:lnTo>
                  <a:lnTo>
                    <a:pt x="3171181" y="1120449"/>
                  </a:lnTo>
                  <a:lnTo>
                    <a:pt x="3156429" y="1077354"/>
                  </a:lnTo>
                  <a:lnTo>
                    <a:pt x="3140512" y="1034813"/>
                  </a:lnTo>
                  <a:lnTo>
                    <a:pt x="3123451" y="992845"/>
                  </a:lnTo>
                  <a:lnTo>
                    <a:pt x="3105264" y="951469"/>
                  </a:lnTo>
                  <a:lnTo>
                    <a:pt x="3085971" y="910704"/>
                  </a:lnTo>
                  <a:lnTo>
                    <a:pt x="3065590" y="870570"/>
                  </a:lnTo>
                  <a:lnTo>
                    <a:pt x="3044140" y="831084"/>
                  </a:lnTo>
                  <a:lnTo>
                    <a:pt x="3021641" y="792267"/>
                  </a:lnTo>
                  <a:lnTo>
                    <a:pt x="2998112" y="754137"/>
                  </a:lnTo>
                  <a:lnTo>
                    <a:pt x="2973571" y="716714"/>
                  </a:lnTo>
                  <a:lnTo>
                    <a:pt x="2948038" y="680016"/>
                  </a:lnTo>
                  <a:lnTo>
                    <a:pt x="2921532" y="644062"/>
                  </a:lnTo>
                  <a:lnTo>
                    <a:pt x="2894072" y="608872"/>
                  </a:lnTo>
                  <a:lnTo>
                    <a:pt x="2865676" y="574465"/>
                  </a:lnTo>
                  <a:lnTo>
                    <a:pt x="2836365" y="540859"/>
                  </a:lnTo>
                  <a:lnTo>
                    <a:pt x="2806156" y="508074"/>
                  </a:lnTo>
                  <a:lnTo>
                    <a:pt x="2775070" y="476129"/>
                  </a:lnTo>
                  <a:lnTo>
                    <a:pt x="2743125" y="445043"/>
                  </a:lnTo>
                  <a:lnTo>
                    <a:pt x="2710340" y="414834"/>
                  </a:lnTo>
                  <a:lnTo>
                    <a:pt x="2676734" y="385523"/>
                  </a:lnTo>
                  <a:lnTo>
                    <a:pt x="2642327" y="357127"/>
                  </a:lnTo>
                  <a:lnTo>
                    <a:pt x="2607137" y="329667"/>
                  </a:lnTo>
                  <a:lnTo>
                    <a:pt x="2571183" y="303161"/>
                  </a:lnTo>
                  <a:lnTo>
                    <a:pt x="2534485" y="277628"/>
                  </a:lnTo>
                  <a:lnTo>
                    <a:pt x="2497062" y="253087"/>
                  </a:lnTo>
                  <a:lnTo>
                    <a:pt x="2458932" y="229558"/>
                  </a:lnTo>
                  <a:lnTo>
                    <a:pt x="2420115" y="207059"/>
                  </a:lnTo>
                  <a:lnTo>
                    <a:pt x="2380629" y="185609"/>
                  </a:lnTo>
                  <a:lnTo>
                    <a:pt x="2340495" y="165228"/>
                  </a:lnTo>
                  <a:lnTo>
                    <a:pt x="2299730" y="145935"/>
                  </a:lnTo>
                  <a:lnTo>
                    <a:pt x="2258354" y="127748"/>
                  </a:lnTo>
                  <a:lnTo>
                    <a:pt x="2216386" y="110687"/>
                  </a:lnTo>
                  <a:lnTo>
                    <a:pt x="2173845" y="94770"/>
                  </a:lnTo>
                  <a:lnTo>
                    <a:pt x="2130750" y="80018"/>
                  </a:lnTo>
                  <a:lnTo>
                    <a:pt x="2087121" y="66448"/>
                  </a:lnTo>
                  <a:lnTo>
                    <a:pt x="2042975" y="54080"/>
                  </a:lnTo>
                  <a:lnTo>
                    <a:pt x="1998333" y="42933"/>
                  </a:lnTo>
                  <a:lnTo>
                    <a:pt x="1953213" y="33026"/>
                  </a:lnTo>
                  <a:lnTo>
                    <a:pt x="1907634" y="24378"/>
                  </a:lnTo>
                  <a:lnTo>
                    <a:pt x="1861616" y="17009"/>
                  </a:lnTo>
                  <a:lnTo>
                    <a:pt x="1815178" y="10936"/>
                  </a:lnTo>
                  <a:lnTo>
                    <a:pt x="1768338" y="6180"/>
                  </a:lnTo>
                  <a:lnTo>
                    <a:pt x="1721115" y="2759"/>
                  </a:lnTo>
                  <a:lnTo>
                    <a:pt x="1673530" y="693"/>
                  </a:lnTo>
                  <a:lnTo>
                    <a:pt x="1625600"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20" name="object 20"/>
            <p:cNvSpPr/>
            <p:nvPr/>
          </p:nvSpPr>
          <p:spPr>
            <a:xfrm>
              <a:off x="6565924" y="3501534"/>
              <a:ext cx="1711325" cy="1711325"/>
            </a:xfrm>
            <a:custGeom>
              <a:avLst/>
              <a:gdLst/>
              <a:ahLst/>
              <a:cxnLst/>
              <a:rect l="l" t="t" r="r" b="b"/>
              <a:pathLst>
                <a:path w="1711325" h="1711325">
                  <a:moveTo>
                    <a:pt x="1709692" y="888682"/>
                  </a:moveTo>
                  <a:lnTo>
                    <a:pt x="1703027" y="839862"/>
                  </a:lnTo>
                  <a:lnTo>
                    <a:pt x="1667663" y="805280"/>
                  </a:lnTo>
                  <a:lnTo>
                    <a:pt x="1635232" y="797941"/>
                  </a:lnTo>
                  <a:lnTo>
                    <a:pt x="735691" y="797941"/>
                  </a:lnTo>
                  <a:lnTo>
                    <a:pt x="709856" y="793381"/>
                  </a:lnTo>
                  <a:lnTo>
                    <a:pt x="687669" y="780759"/>
                  </a:lnTo>
                  <a:lnTo>
                    <a:pt x="670897" y="761520"/>
                  </a:lnTo>
                  <a:lnTo>
                    <a:pt x="661307" y="737107"/>
                  </a:lnTo>
                  <a:lnTo>
                    <a:pt x="640162" y="631316"/>
                  </a:lnTo>
                  <a:lnTo>
                    <a:pt x="630572" y="606897"/>
                  </a:lnTo>
                  <a:lnTo>
                    <a:pt x="613800" y="587654"/>
                  </a:lnTo>
                  <a:lnTo>
                    <a:pt x="591613" y="575031"/>
                  </a:lnTo>
                  <a:lnTo>
                    <a:pt x="565778" y="570471"/>
                  </a:lnTo>
                  <a:lnTo>
                    <a:pt x="75774" y="570471"/>
                  </a:lnTo>
                  <a:lnTo>
                    <a:pt x="29238" y="586566"/>
                  </a:lnTo>
                  <a:lnTo>
                    <a:pt x="2265" y="627989"/>
                  </a:lnTo>
                  <a:lnTo>
                    <a:pt x="0" y="644454"/>
                  </a:lnTo>
                  <a:lnTo>
                    <a:pt x="1403" y="661212"/>
                  </a:lnTo>
                  <a:lnTo>
                    <a:pt x="198596" y="1649895"/>
                  </a:lnTo>
                  <a:lnTo>
                    <a:pt x="224967" y="1693546"/>
                  </a:lnTo>
                  <a:lnTo>
                    <a:pt x="272979" y="1710728"/>
                  </a:lnTo>
                  <a:lnTo>
                    <a:pt x="1483582" y="1710728"/>
                  </a:lnTo>
                  <a:lnTo>
                    <a:pt x="1531603" y="1693546"/>
                  </a:lnTo>
                  <a:lnTo>
                    <a:pt x="1557965" y="1649895"/>
                  </a:lnTo>
                  <a:lnTo>
                    <a:pt x="1573017" y="1574571"/>
                  </a:lnTo>
                  <a:lnTo>
                    <a:pt x="1582192" y="1528567"/>
                  </a:lnTo>
                  <a:lnTo>
                    <a:pt x="1592232" y="1478186"/>
                  </a:lnTo>
                  <a:lnTo>
                    <a:pt x="1602963" y="1424312"/>
                  </a:lnTo>
                  <a:lnTo>
                    <a:pt x="1614210" y="1367835"/>
                  </a:lnTo>
                  <a:lnTo>
                    <a:pt x="1625796" y="1309640"/>
                  </a:lnTo>
                  <a:lnTo>
                    <a:pt x="1637547" y="1250614"/>
                  </a:lnTo>
                  <a:lnTo>
                    <a:pt x="1649287" y="1191645"/>
                  </a:lnTo>
                  <a:lnTo>
                    <a:pt x="1660842" y="1133619"/>
                  </a:lnTo>
                  <a:lnTo>
                    <a:pt x="1672035" y="1077423"/>
                  </a:lnTo>
                  <a:lnTo>
                    <a:pt x="1682692" y="1023945"/>
                  </a:lnTo>
                  <a:lnTo>
                    <a:pt x="1692638" y="974070"/>
                  </a:lnTo>
                  <a:lnTo>
                    <a:pt x="1701696" y="928687"/>
                  </a:lnTo>
                  <a:lnTo>
                    <a:pt x="1709692" y="888682"/>
                  </a:lnTo>
                  <a:close/>
                </a:path>
                <a:path w="1711325" h="1711325">
                  <a:moveTo>
                    <a:pt x="285171" y="342239"/>
                  </a:moveTo>
                  <a:lnTo>
                    <a:pt x="286695" y="76060"/>
                  </a:lnTo>
                  <a:lnTo>
                    <a:pt x="308965" y="22280"/>
                  </a:lnTo>
                  <a:lnTo>
                    <a:pt x="362743" y="0"/>
                  </a:lnTo>
                  <a:lnTo>
                    <a:pt x="1348606" y="0"/>
                  </a:lnTo>
                  <a:lnTo>
                    <a:pt x="1378214" y="5978"/>
                  </a:lnTo>
                  <a:lnTo>
                    <a:pt x="1402390" y="22280"/>
                  </a:lnTo>
                  <a:lnTo>
                    <a:pt x="1418690" y="46457"/>
                  </a:lnTo>
                  <a:lnTo>
                    <a:pt x="1424666" y="76060"/>
                  </a:lnTo>
                  <a:lnTo>
                    <a:pt x="1426190" y="570395"/>
                  </a:lnTo>
                </a:path>
                <a:path w="1711325" h="1711325">
                  <a:moveTo>
                    <a:pt x="514241" y="227558"/>
                  </a:moveTo>
                  <a:lnTo>
                    <a:pt x="1140758" y="228168"/>
                  </a:lnTo>
                </a:path>
                <a:path w="1711325" h="1711325">
                  <a:moveTo>
                    <a:pt x="855567" y="456323"/>
                  </a:moveTo>
                  <a:lnTo>
                    <a:pt x="1140758" y="456323"/>
                  </a:lnTo>
                </a:path>
              </a:pathLst>
            </a:custGeom>
            <a:ln w="76200">
              <a:solidFill>
                <a:srgbClr val="FFFFFF"/>
              </a:solidFill>
            </a:ln>
          </p:spPr>
          <p:txBody>
            <a:bodyPr wrap="square" lIns="0" tIns="0" rIns="0" bIns="0" rtlCol="0"/>
            <a:lstStyle/>
            <a:p>
              <a:pPr defTabSz="621883"/>
              <a:endParaRPr sz="1224" kern="0">
                <a:solidFill>
                  <a:sysClr val="windowText" lastClr="000000"/>
                </a:solidFill>
              </a:endParaRPr>
            </a:p>
          </p:txBody>
        </p:sp>
      </p:grpSp>
      <p:sp>
        <p:nvSpPr>
          <p:cNvPr id="21" name="object 21"/>
          <p:cNvSpPr txBox="1"/>
          <p:nvPr/>
        </p:nvSpPr>
        <p:spPr>
          <a:xfrm>
            <a:off x="5375471" y="3629072"/>
            <a:ext cx="1223902" cy="322653"/>
          </a:xfrm>
          <a:prstGeom prst="rect">
            <a:avLst/>
          </a:prstGeom>
        </p:spPr>
        <p:txBody>
          <a:bodyPr vert="horz" wrap="square" lIns="0" tIns="8637" rIns="0" bIns="0" rtlCol="0">
            <a:spAutoFit/>
          </a:bodyPr>
          <a:lstStyle/>
          <a:p>
            <a:pPr marL="255231" marR="3455" indent="-247026" defTabSz="621883">
              <a:spcBef>
                <a:spcPts val="68"/>
              </a:spcBef>
            </a:pPr>
            <a:r>
              <a:rPr sz="1020" kern="0" spc="-41" dirty="0">
                <a:solidFill>
                  <a:srgbClr val="FFFFFF"/>
                </a:solidFill>
                <a:latin typeface="Trebuchet MS"/>
                <a:cs typeface="Trebuchet MS"/>
              </a:rPr>
              <a:t>Portfolios</a:t>
            </a:r>
            <a:r>
              <a:rPr sz="1020" kern="0" spc="-58" dirty="0">
                <a:solidFill>
                  <a:srgbClr val="FFFFFF"/>
                </a:solidFill>
                <a:latin typeface="Trebuchet MS"/>
                <a:cs typeface="Trebuchet MS"/>
              </a:rPr>
              <a:t> </a:t>
            </a:r>
            <a:r>
              <a:rPr sz="1020" kern="0" spc="-27" dirty="0">
                <a:solidFill>
                  <a:srgbClr val="FFFFFF"/>
                </a:solidFill>
                <a:latin typeface="Trebuchet MS"/>
                <a:cs typeface="Trebuchet MS"/>
              </a:rPr>
              <a:t>des</a:t>
            </a:r>
            <a:r>
              <a:rPr sz="1020" kern="0" spc="-54" dirty="0">
                <a:solidFill>
                  <a:srgbClr val="FFFFFF"/>
                </a:solidFill>
                <a:latin typeface="Trebuchet MS"/>
                <a:cs typeface="Trebuchet MS"/>
              </a:rPr>
              <a:t> </a:t>
            </a:r>
            <a:r>
              <a:rPr sz="1020" kern="0" spc="-48" dirty="0">
                <a:solidFill>
                  <a:srgbClr val="FFFFFF"/>
                </a:solidFill>
                <a:latin typeface="Trebuchet MS"/>
                <a:cs typeface="Trebuchet MS"/>
              </a:rPr>
              <a:t>activités </a:t>
            </a:r>
            <a:r>
              <a:rPr sz="1020" kern="0" spc="-27" dirty="0">
                <a:solidFill>
                  <a:srgbClr val="FFFFFF"/>
                </a:solidFill>
                <a:latin typeface="Trebuchet MS"/>
                <a:cs typeface="Trebuchet MS"/>
              </a:rPr>
              <a:t>en</a:t>
            </a:r>
            <a:r>
              <a:rPr sz="1020" kern="0" spc="-85" dirty="0">
                <a:solidFill>
                  <a:srgbClr val="FFFFFF"/>
                </a:solidFill>
                <a:latin typeface="Trebuchet MS"/>
                <a:cs typeface="Trebuchet MS"/>
              </a:rPr>
              <a:t> </a:t>
            </a:r>
            <a:r>
              <a:rPr sz="1020" kern="0" spc="-7" dirty="0">
                <a:solidFill>
                  <a:srgbClr val="FFFFFF"/>
                </a:solidFill>
                <a:latin typeface="Trebuchet MS"/>
                <a:cs typeface="Trebuchet MS"/>
              </a:rPr>
              <a:t>entreprise</a:t>
            </a:r>
            <a:endParaRPr sz="1020" kern="0" dirty="0">
              <a:solidFill>
                <a:sysClr val="windowText" lastClr="000000"/>
              </a:solidFill>
              <a:latin typeface="Trebuchet MS"/>
              <a:cs typeface="Trebuchet MS"/>
            </a:endParaRPr>
          </a:p>
        </p:txBody>
      </p:sp>
      <p:sp>
        <p:nvSpPr>
          <p:cNvPr id="22" name="object 22"/>
          <p:cNvSpPr txBox="1">
            <a:spLocks noGrp="1"/>
          </p:cNvSpPr>
          <p:nvPr>
            <p:ph type="ftr" sz="quarter" idx="5"/>
          </p:nvPr>
        </p:nvSpPr>
        <p:spPr>
          <a:xfrm>
            <a:off x="501606" y="4830628"/>
            <a:ext cx="526831"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23" name="object 23"/>
          <p:cNvSpPr txBox="1">
            <a:spLocks noGrp="1"/>
          </p:cNvSpPr>
          <p:nvPr>
            <p:ph type="dt" sz="half" idx="6"/>
          </p:nvPr>
        </p:nvSpPr>
        <p:spPr>
          <a:xfrm>
            <a:off x="1096115" y="4882951"/>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3302252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5808" y="300319"/>
            <a:ext cx="3544740" cy="573748"/>
          </a:xfrm>
          <a:prstGeom prst="rect">
            <a:avLst/>
          </a:prstGeom>
        </p:spPr>
        <p:txBody>
          <a:bodyPr vert="horz" wrap="square" lIns="0" tIns="8637" rIns="0" bIns="0" rtlCol="0">
            <a:spAutoFit/>
          </a:bodyPr>
          <a:lstStyle/>
          <a:p>
            <a:pPr marL="8637" marR="3455">
              <a:spcBef>
                <a:spcPts val="68"/>
              </a:spcBef>
            </a:pPr>
            <a:r>
              <a:rPr dirty="0"/>
              <a:t>Gérer</a:t>
            </a:r>
            <a:r>
              <a:rPr spc="-31" dirty="0"/>
              <a:t> </a:t>
            </a:r>
            <a:r>
              <a:rPr dirty="0"/>
              <a:t>les</a:t>
            </a:r>
            <a:r>
              <a:rPr spc="-27" dirty="0"/>
              <a:t> </a:t>
            </a:r>
            <a:r>
              <a:rPr dirty="0"/>
              <a:t>activités</a:t>
            </a:r>
            <a:r>
              <a:rPr spc="-31" dirty="0"/>
              <a:t> </a:t>
            </a:r>
            <a:r>
              <a:rPr dirty="0"/>
              <a:t>de</a:t>
            </a:r>
            <a:r>
              <a:rPr spc="-27" dirty="0"/>
              <a:t> </a:t>
            </a:r>
            <a:r>
              <a:rPr spc="-7" dirty="0"/>
              <a:t>formation </a:t>
            </a:r>
            <a:r>
              <a:rPr dirty="0"/>
              <a:t>en </a:t>
            </a:r>
            <a:r>
              <a:rPr spc="-7" dirty="0"/>
              <a:t>entreprise</a:t>
            </a:r>
          </a:p>
        </p:txBody>
      </p:sp>
      <p:sp>
        <p:nvSpPr>
          <p:cNvPr id="3" name="object 3"/>
          <p:cNvSpPr/>
          <p:nvPr/>
        </p:nvSpPr>
        <p:spPr>
          <a:xfrm>
            <a:off x="7357705" y="611122"/>
            <a:ext cx="408975" cy="65643"/>
          </a:xfrm>
          <a:custGeom>
            <a:avLst/>
            <a:gdLst/>
            <a:ahLst/>
            <a:cxnLst/>
            <a:rect l="l" t="t" r="r" b="b"/>
            <a:pathLst>
              <a:path w="601345" h="96519">
                <a:moveTo>
                  <a:pt x="42087" y="12"/>
                </a:moveTo>
                <a:lnTo>
                  <a:pt x="30721" y="12"/>
                </a:lnTo>
                <a:lnTo>
                  <a:pt x="19215" y="17462"/>
                </a:lnTo>
                <a:lnTo>
                  <a:pt x="26123" y="17462"/>
                </a:lnTo>
                <a:lnTo>
                  <a:pt x="42087" y="12"/>
                </a:lnTo>
                <a:close/>
              </a:path>
              <a:path w="601345" h="96519">
                <a:moveTo>
                  <a:pt x="53594" y="50355"/>
                </a:moveTo>
                <a:lnTo>
                  <a:pt x="51181" y="37515"/>
                </a:lnTo>
                <a:lnTo>
                  <a:pt x="46418" y="31102"/>
                </a:lnTo>
                <a:lnTo>
                  <a:pt x="46418" y="50355"/>
                </a:lnTo>
                <a:lnTo>
                  <a:pt x="46418" y="53606"/>
                </a:lnTo>
                <a:lnTo>
                  <a:pt x="7175" y="53606"/>
                </a:lnTo>
                <a:lnTo>
                  <a:pt x="7175" y="50355"/>
                </a:lnTo>
                <a:lnTo>
                  <a:pt x="8636" y="41846"/>
                </a:lnTo>
                <a:lnTo>
                  <a:pt x="12725" y="35407"/>
                </a:lnTo>
                <a:lnTo>
                  <a:pt x="18935" y="31343"/>
                </a:lnTo>
                <a:lnTo>
                  <a:pt x="26797" y="29921"/>
                </a:lnTo>
                <a:lnTo>
                  <a:pt x="34658" y="31343"/>
                </a:lnTo>
                <a:lnTo>
                  <a:pt x="40868" y="35407"/>
                </a:lnTo>
                <a:lnTo>
                  <a:pt x="44945" y="41846"/>
                </a:lnTo>
                <a:lnTo>
                  <a:pt x="46418" y="50355"/>
                </a:lnTo>
                <a:lnTo>
                  <a:pt x="46418" y="31102"/>
                </a:lnTo>
                <a:lnTo>
                  <a:pt x="45542" y="29921"/>
                </a:lnTo>
                <a:lnTo>
                  <a:pt x="44919" y="29057"/>
                </a:lnTo>
                <a:lnTo>
                  <a:pt x="36296" y="24422"/>
                </a:lnTo>
                <a:lnTo>
                  <a:pt x="26797" y="23012"/>
                </a:lnTo>
                <a:lnTo>
                  <a:pt x="17297" y="24422"/>
                </a:lnTo>
                <a:lnTo>
                  <a:pt x="8674" y="29057"/>
                </a:lnTo>
                <a:lnTo>
                  <a:pt x="2413" y="37515"/>
                </a:lnTo>
                <a:lnTo>
                  <a:pt x="0" y="50355"/>
                </a:lnTo>
                <a:lnTo>
                  <a:pt x="0" y="68757"/>
                </a:lnTo>
                <a:lnTo>
                  <a:pt x="2413" y="81584"/>
                </a:lnTo>
                <a:lnTo>
                  <a:pt x="8674" y="90030"/>
                </a:lnTo>
                <a:lnTo>
                  <a:pt x="17297" y="94678"/>
                </a:lnTo>
                <a:lnTo>
                  <a:pt x="26797" y="96100"/>
                </a:lnTo>
                <a:lnTo>
                  <a:pt x="35585" y="94881"/>
                </a:lnTo>
                <a:lnTo>
                  <a:pt x="43713" y="90932"/>
                </a:lnTo>
                <a:lnTo>
                  <a:pt x="45262" y="89192"/>
                </a:lnTo>
                <a:lnTo>
                  <a:pt x="50025" y="83820"/>
                </a:lnTo>
                <a:lnTo>
                  <a:pt x="53327" y="73088"/>
                </a:lnTo>
                <a:lnTo>
                  <a:pt x="46012" y="73088"/>
                </a:lnTo>
                <a:lnTo>
                  <a:pt x="44399" y="83108"/>
                </a:lnTo>
                <a:lnTo>
                  <a:pt x="36817" y="89192"/>
                </a:lnTo>
                <a:lnTo>
                  <a:pt x="26797" y="89192"/>
                </a:lnTo>
                <a:lnTo>
                  <a:pt x="18935" y="87769"/>
                </a:lnTo>
                <a:lnTo>
                  <a:pt x="12725" y="83693"/>
                </a:lnTo>
                <a:lnTo>
                  <a:pt x="8636" y="77254"/>
                </a:lnTo>
                <a:lnTo>
                  <a:pt x="7175" y="68757"/>
                </a:lnTo>
                <a:lnTo>
                  <a:pt x="7175" y="60502"/>
                </a:lnTo>
                <a:lnTo>
                  <a:pt x="53594" y="60502"/>
                </a:lnTo>
                <a:lnTo>
                  <a:pt x="53594" y="53606"/>
                </a:lnTo>
                <a:lnTo>
                  <a:pt x="53594" y="50355"/>
                </a:lnTo>
                <a:close/>
              </a:path>
              <a:path w="601345" h="96519">
                <a:moveTo>
                  <a:pt x="129768" y="12"/>
                </a:moveTo>
                <a:lnTo>
                  <a:pt x="122593" y="12"/>
                </a:lnTo>
                <a:lnTo>
                  <a:pt x="122593" y="32893"/>
                </a:lnTo>
                <a:lnTo>
                  <a:pt x="122593" y="50355"/>
                </a:lnTo>
                <a:lnTo>
                  <a:pt x="122593" y="68757"/>
                </a:lnTo>
                <a:lnTo>
                  <a:pt x="121132" y="77254"/>
                </a:lnTo>
                <a:lnTo>
                  <a:pt x="117055" y="83693"/>
                </a:lnTo>
                <a:lnTo>
                  <a:pt x="110832" y="87769"/>
                </a:lnTo>
                <a:lnTo>
                  <a:pt x="102971" y="89192"/>
                </a:lnTo>
                <a:lnTo>
                  <a:pt x="95110" y="87769"/>
                </a:lnTo>
                <a:lnTo>
                  <a:pt x="88900" y="83693"/>
                </a:lnTo>
                <a:lnTo>
                  <a:pt x="84823" y="77254"/>
                </a:lnTo>
                <a:lnTo>
                  <a:pt x="83350" y="68757"/>
                </a:lnTo>
                <a:lnTo>
                  <a:pt x="83350" y="50355"/>
                </a:lnTo>
                <a:lnTo>
                  <a:pt x="84823" y="41846"/>
                </a:lnTo>
                <a:lnTo>
                  <a:pt x="88900" y="35407"/>
                </a:lnTo>
                <a:lnTo>
                  <a:pt x="95110" y="31343"/>
                </a:lnTo>
                <a:lnTo>
                  <a:pt x="102971" y="29921"/>
                </a:lnTo>
                <a:lnTo>
                  <a:pt x="110832" y="31343"/>
                </a:lnTo>
                <a:lnTo>
                  <a:pt x="117055" y="35407"/>
                </a:lnTo>
                <a:lnTo>
                  <a:pt x="121132" y="41846"/>
                </a:lnTo>
                <a:lnTo>
                  <a:pt x="122593" y="50355"/>
                </a:lnTo>
                <a:lnTo>
                  <a:pt x="122593" y="32893"/>
                </a:lnTo>
                <a:lnTo>
                  <a:pt x="120675" y="29921"/>
                </a:lnTo>
                <a:lnTo>
                  <a:pt x="118402" y="26403"/>
                </a:lnTo>
                <a:lnTo>
                  <a:pt x="110693" y="23012"/>
                </a:lnTo>
                <a:lnTo>
                  <a:pt x="102971" y="23012"/>
                </a:lnTo>
                <a:lnTo>
                  <a:pt x="93484" y="24422"/>
                </a:lnTo>
                <a:lnTo>
                  <a:pt x="84861" y="29057"/>
                </a:lnTo>
                <a:lnTo>
                  <a:pt x="78600" y="37515"/>
                </a:lnTo>
                <a:lnTo>
                  <a:pt x="76174" y="50355"/>
                </a:lnTo>
                <a:lnTo>
                  <a:pt x="76174" y="68757"/>
                </a:lnTo>
                <a:lnTo>
                  <a:pt x="78600" y="81584"/>
                </a:lnTo>
                <a:lnTo>
                  <a:pt x="84861" y="90030"/>
                </a:lnTo>
                <a:lnTo>
                  <a:pt x="93484" y="94678"/>
                </a:lnTo>
                <a:lnTo>
                  <a:pt x="102971" y="96100"/>
                </a:lnTo>
                <a:lnTo>
                  <a:pt x="110693" y="96100"/>
                </a:lnTo>
                <a:lnTo>
                  <a:pt x="118402" y="92710"/>
                </a:lnTo>
                <a:lnTo>
                  <a:pt x="120675" y="89192"/>
                </a:lnTo>
                <a:lnTo>
                  <a:pt x="122593" y="86220"/>
                </a:lnTo>
                <a:lnTo>
                  <a:pt x="122593" y="94742"/>
                </a:lnTo>
                <a:lnTo>
                  <a:pt x="129768" y="94742"/>
                </a:lnTo>
                <a:lnTo>
                  <a:pt x="129768" y="86220"/>
                </a:lnTo>
                <a:lnTo>
                  <a:pt x="129768" y="32893"/>
                </a:lnTo>
                <a:lnTo>
                  <a:pt x="129768" y="12"/>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78"/>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24"/>
                </a:moveTo>
                <a:lnTo>
                  <a:pt x="283692" y="35293"/>
                </a:lnTo>
                <a:lnTo>
                  <a:pt x="277393" y="28168"/>
                </a:lnTo>
                <a:lnTo>
                  <a:pt x="269265" y="24218"/>
                </a:lnTo>
                <a:lnTo>
                  <a:pt x="260477" y="23012"/>
                </a:lnTo>
                <a:lnTo>
                  <a:pt x="250977" y="24422"/>
                </a:lnTo>
                <a:lnTo>
                  <a:pt x="242354" y="29057"/>
                </a:lnTo>
                <a:lnTo>
                  <a:pt x="236093" y="37515"/>
                </a:lnTo>
                <a:lnTo>
                  <a:pt x="233680" y="50355"/>
                </a:lnTo>
                <a:lnTo>
                  <a:pt x="233680" y="68757"/>
                </a:lnTo>
                <a:lnTo>
                  <a:pt x="236093" y="81584"/>
                </a:lnTo>
                <a:lnTo>
                  <a:pt x="242354" y="90030"/>
                </a:lnTo>
                <a:lnTo>
                  <a:pt x="250977" y="94678"/>
                </a:lnTo>
                <a:lnTo>
                  <a:pt x="260477" y="96100"/>
                </a:lnTo>
                <a:lnTo>
                  <a:pt x="269265" y="94881"/>
                </a:lnTo>
                <a:lnTo>
                  <a:pt x="277393" y="90932"/>
                </a:lnTo>
                <a:lnTo>
                  <a:pt x="283692" y="83820"/>
                </a:lnTo>
                <a:lnTo>
                  <a:pt x="287007" y="73088"/>
                </a:lnTo>
                <a:lnTo>
                  <a:pt x="279692" y="73088"/>
                </a:lnTo>
                <a:lnTo>
                  <a:pt x="278066" y="83108"/>
                </a:lnTo>
                <a:lnTo>
                  <a:pt x="270484" y="89192"/>
                </a:lnTo>
                <a:lnTo>
                  <a:pt x="260477" y="89192"/>
                </a:lnTo>
                <a:lnTo>
                  <a:pt x="252615" y="87769"/>
                </a:lnTo>
                <a:lnTo>
                  <a:pt x="246405" y="83693"/>
                </a:lnTo>
                <a:lnTo>
                  <a:pt x="242316" y="77254"/>
                </a:lnTo>
                <a:lnTo>
                  <a:pt x="240855" y="68757"/>
                </a:lnTo>
                <a:lnTo>
                  <a:pt x="240855" y="50355"/>
                </a:lnTo>
                <a:lnTo>
                  <a:pt x="242316" y="41846"/>
                </a:lnTo>
                <a:lnTo>
                  <a:pt x="246405" y="35407"/>
                </a:lnTo>
                <a:lnTo>
                  <a:pt x="252615" y="31343"/>
                </a:lnTo>
                <a:lnTo>
                  <a:pt x="260477" y="29921"/>
                </a:lnTo>
                <a:lnTo>
                  <a:pt x="270484" y="29921"/>
                </a:lnTo>
                <a:lnTo>
                  <a:pt x="278066" y="36004"/>
                </a:lnTo>
                <a:lnTo>
                  <a:pt x="279692" y="46024"/>
                </a:lnTo>
                <a:lnTo>
                  <a:pt x="287007" y="46024"/>
                </a:lnTo>
                <a:close/>
              </a:path>
              <a:path w="601345" h="96519">
                <a:moveTo>
                  <a:pt x="360476" y="50342"/>
                </a:moveTo>
                <a:lnTo>
                  <a:pt x="358063" y="37515"/>
                </a:lnTo>
                <a:lnTo>
                  <a:pt x="352425" y="29908"/>
                </a:lnTo>
                <a:lnTo>
                  <a:pt x="351802" y="29057"/>
                </a:lnTo>
                <a:lnTo>
                  <a:pt x="343179" y="24422"/>
                </a:lnTo>
                <a:lnTo>
                  <a:pt x="333679" y="22999"/>
                </a:lnTo>
                <a:lnTo>
                  <a:pt x="324891" y="24218"/>
                </a:lnTo>
                <a:lnTo>
                  <a:pt x="316763" y="28168"/>
                </a:lnTo>
                <a:lnTo>
                  <a:pt x="310464" y="35280"/>
                </a:lnTo>
                <a:lnTo>
                  <a:pt x="307149" y="46012"/>
                </a:lnTo>
                <a:lnTo>
                  <a:pt x="314464" y="46012"/>
                </a:lnTo>
                <a:lnTo>
                  <a:pt x="316090" y="35991"/>
                </a:lnTo>
                <a:lnTo>
                  <a:pt x="323659" y="29908"/>
                </a:lnTo>
                <a:lnTo>
                  <a:pt x="333679" y="29908"/>
                </a:lnTo>
                <a:lnTo>
                  <a:pt x="341541" y="31343"/>
                </a:lnTo>
                <a:lnTo>
                  <a:pt x="347751" y="35407"/>
                </a:lnTo>
                <a:lnTo>
                  <a:pt x="351828" y="41846"/>
                </a:lnTo>
                <a:lnTo>
                  <a:pt x="353301" y="50342"/>
                </a:lnTo>
                <a:lnTo>
                  <a:pt x="353301" y="51562"/>
                </a:lnTo>
                <a:lnTo>
                  <a:pt x="353301" y="57924"/>
                </a:lnTo>
                <a:lnTo>
                  <a:pt x="353301" y="68745"/>
                </a:lnTo>
                <a:lnTo>
                  <a:pt x="351663" y="77139"/>
                </a:lnTo>
                <a:lnTo>
                  <a:pt x="347141" y="83591"/>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54"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97" y="24904"/>
                </a:moveTo>
                <a:lnTo>
                  <a:pt x="397002" y="24904"/>
                </a:lnTo>
                <a:lnTo>
                  <a:pt x="397002" y="9067"/>
                </a:lnTo>
                <a:lnTo>
                  <a:pt x="389826" y="9067"/>
                </a:lnTo>
                <a:lnTo>
                  <a:pt x="389826" y="24904"/>
                </a:lnTo>
                <a:lnTo>
                  <a:pt x="379945" y="24904"/>
                </a:lnTo>
                <a:lnTo>
                  <a:pt x="379945" y="31813"/>
                </a:lnTo>
                <a:lnTo>
                  <a:pt x="389826" y="31813"/>
                </a:lnTo>
                <a:lnTo>
                  <a:pt x="389826" y="89725"/>
                </a:lnTo>
                <a:lnTo>
                  <a:pt x="392671" y="94742"/>
                </a:lnTo>
                <a:lnTo>
                  <a:pt x="414197" y="94742"/>
                </a:lnTo>
                <a:lnTo>
                  <a:pt x="414197" y="87833"/>
                </a:lnTo>
                <a:lnTo>
                  <a:pt x="398221" y="87833"/>
                </a:lnTo>
                <a:lnTo>
                  <a:pt x="397002" y="85801"/>
                </a:lnTo>
                <a:lnTo>
                  <a:pt x="397002" y="80797"/>
                </a:lnTo>
                <a:lnTo>
                  <a:pt x="397002" y="31813"/>
                </a:lnTo>
                <a:lnTo>
                  <a:pt x="414197" y="31813"/>
                </a:lnTo>
                <a:lnTo>
                  <a:pt x="414197" y="24904"/>
                </a:lnTo>
                <a:close/>
              </a:path>
              <a:path w="601345" h="96519">
                <a:moveTo>
                  <a:pt x="443687" y="24892"/>
                </a:moveTo>
                <a:lnTo>
                  <a:pt x="436524" y="24892"/>
                </a:lnTo>
                <a:lnTo>
                  <a:pt x="436524" y="94729"/>
                </a:lnTo>
                <a:lnTo>
                  <a:pt x="443687" y="94729"/>
                </a:lnTo>
                <a:lnTo>
                  <a:pt x="443687" y="24892"/>
                </a:lnTo>
                <a:close/>
              </a:path>
              <a:path w="601345" h="96519">
                <a:moveTo>
                  <a:pt x="443687" y="0"/>
                </a:moveTo>
                <a:lnTo>
                  <a:pt x="436524" y="0"/>
                </a:lnTo>
                <a:lnTo>
                  <a:pt x="436524" y="11772"/>
                </a:lnTo>
                <a:lnTo>
                  <a:pt x="443687" y="11772"/>
                </a:lnTo>
                <a:lnTo>
                  <a:pt x="443687" y="0"/>
                </a:lnTo>
                <a:close/>
              </a:path>
              <a:path w="601345" h="96519">
                <a:moveTo>
                  <a:pt x="522439" y="50355"/>
                </a:moveTo>
                <a:lnTo>
                  <a:pt x="520014" y="37515"/>
                </a:lnTo>
                <a:lnTo>
                  <a:pt x="515264" y="31115"/>
                </a:lnTo>
                <a:lnTo>
                  <a:pt x="515264" y="50355"/>
                </a:lnTo>
                <a:lnTo>
                  <a:pt x="515264" y="68757"/>
                </a:lnTo>
                <a:lnTo>
                  <a:pt x="513791" y="77254"/>
                </a:lnTo>
                <a:lnTo>
                  <a:pt x="509714" y="83693"/>
                </a:lnTo>
                <a:lnTo>
                  <a:pt x="503504" y="87769"/>
                </a:lnTo>
                <a:lnTo>
                  <a:pt x="495642" y="89192"/>
                </a:lnTo>
                <a:lnTo>
                  <a:pt x="487781" y="87769"/>
                </a:lnTo>
                <a:lnTo>
                  <a:pt x="481571" y="83693"/>
                </a:lnTo>
                <a:lnTo>
                  <a:pt x="477481" y="77254"/>
                </a:lnTo>
                <a:lnTo>
                  <a:pt x="476021" y="68757"/>
                </a:lnTo>
                <a:lnTo>
                  <a:pt x="476021" y="50355"/>
                </a:lnTo>
                <a:lnTo>
                  <a:pt x="477481" y="41846"/>
                </a:lnTo>
                <a:lnTo>
                  <a:pt x="481571" y="35407"/>
                </a:lnTo>
                <a:lnTo>
                  <a:pt x="487781" y="31343"/>
                </a:lnTo>
                <a:lnTo>
                  <a:pt x="495642" y="29921"/>
                </a:lnTo>
                <a:lnTo>
                  <a:pt x="503504" y="31343"/>
                </a:lnTo>
                <a:lnTo>
                  <a:pt x="509714" y="35407"/>
                </a:lnTo>
                <a:lnTo>
                  <a:pt x="513791" y="41846"/>
                </a:lnTo>
                <a:lnTo>
                  <a:pt x="515264" y="50355"/>
                </a:lnTo>
                <a:lnTo>
                  <a:pt x="515264" y="31115"/>
                </a:lnTo>
                <a:lnTo>
                  <a:pt x="514388" y="29921"/>
                </a:lnTo>
                <a:lnTo>
                  <a:pt x="513753" y="29057"/>
                </a:lnTo>
                <a:lnTo>
                  <a:pt x="505129" y="24422"/>
                </a:lnTo>
                <a:lnTo>
                  <a:pt x="495642" y="23012"/>
                </a:lnTo>
                <a:lnTo>
                  <a:pt x="486143" y="24422"/>
                </a:lnTo>
                <a:lnTo>
                  <a:pt x="477520" y="29057"/>
                </a:lnTo>
                <a:lnTo>
                  <a:pt x="471258" y="37515"/>
                </a:lnTo>
                <a:lnTo>
                  <a:pt x="468845" y="50355"/>
                </a:lnTo>
                <a:lnTo>
                  <a:pt x="468845" y="68757"/>
                </a:lnTo>
                <a:lnTo>
                  <a:pt x="471258" y="81584"/>
                </a:lnTo>
                <a:lnTo>
                  <a:pt x="477520" y="90030"/>
                </a:lnTo>
                <a:lnTo>
                  <a:pt x="486143" y="94678"/>
                </a:lnTo>
                <a:lnTo>
                  <a:pt x="495642" y="96100"/>
                </a:lnTo>
                <a:lnTo>
                  <a:pt x="505129" y="94678"/>
                </a:lnTo>
                <a:lnTo>
                  <a:pt x="513753" y="90030"/>
                </a:lnTo>
                <a:lnTo>
                  <a:pt x="514388" y="89192"/>
                </a:lnTo>
                <a:lnTo>
                  <a:pt x="520014" y="81584"/>
                </a:lnTo>
                <a:lnTo>
                  <a:pt x="522439" y="68757"/>
                </a:lnTo>
                <a:lnTo>
                  <a:pt x="522439" y="50355"/>
                </a:lnTo>
                <a:close/>
              </a:path>
              <a:path w="601345" h="96519">
                <a:moveTo>
                  <a:pt x="601192" y="50355"/>
                </a:moveTo>
                <a:lnTo>
                  <a:pt x="598766" y="37515"/>
                </a:lnTo>
                <a:lnTo>
                  <a:pt x="592505" y="29057"/>
                </a:lnTo>
                <a:lnTo>
                  <a:pt x="583882" y="24422"/>
                </a:lnTo>
                <a:lnTo>
                  <a:pt x="574395" y="23012"/>
                </a:lnTo>
                <a:lnTo>
                  <a:pt x="566686" y="23012"/>
                </a:lnTo>
                <a:lnTo>
                  <a:pt x="558965" y="26403"/>
                </a:lnTo>
                <a:lnTo>
                  <a:pt x="554774" y="32893"/>
                </a:lnTo>
                <a:lnTo>
                  <a:pt x="554774" y="24917"/>
                </a:lnTo>
                <a:lnTo>
                  <a:pt x="547598" y="24917"/>
                </a:lnTo>
                <a:lnTo>
                  <a:pt x="547598" y="94742"/>
                </a:lnTo>
                <a:lnTo>
                  <a:pt x="554774" y="94742"/>
                </a:lnTo>
                <a:lnTo>
                  <a:pt x="554774" y="50355"/>
                </a:lnTo>
                <a:lnTo>
                  <a:pt x="556234" y="41846"/>
                </a:lnTo>
                <a:lnTo>
                  <a:pt x="560311" y="35407"/>
                </a:lnTo>
                <a:lnTo>
                  <a:pt x="566534" y="31343"/>
                </a:lnTo>
                <a:lnTo>
                  <a:pt x="574395" y="29921"/>
                </a:lnTo>
                <a:lnTo>
                  <a:pt x="582244" y="31343"/>
                </a:lnTo>
                <a:lnTo>
                  <a:pt x="588467" y="35407"/>
                </a:lnTo>
                <a:lnTo>
                  <a:pt x="592543" y="41846"/>
                </a:lnTo>
                <a:lnTo>
                  <a:pt x="594017" y="50355"/>
                </a:lnTo>
                <a:lnTo>
                  <a:pt x="594017" y="94742"/>
                </a:lnTo>
                <a:lnTo>
                  <a:pt x="601192" y="94742"/>
                </a:lnTo>
                <a:lnTo>
                  <a:pt x="601192" y="50355"/>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70847" y="367255"/>
            <a:ext cx="583016" cy="206863"/>
            <a:chOff x="9315004" y="540001"/>
            <a:chExt cx="857250" cy="304165"/>
          </a:xfrm>
        </p:grpSpPr>
        <p:pic>
          <p:nvPicPr>
            <p:cNvPr id="5" name="object 5"/>
            <p:cNvPicPr/>
            <p:nvPr/>
          </p:nvPicPr>
          <p:blipFill>
            <a:blip r:embed="rId2" cstate="print"/>
            <a:stretch>
              <a:fillRect/>
            </a:stretch>
          </p:blipFill>
          <p:spPr>
            <a:xfrm>
              <a:off x="9780551" y="540001"/>
              <a:ext cx="391078" cy="248297"/>
            </a:xfrm>
            <a:prstGeom prst="rect">
              <a:avLst/>
            </a:prstGeom>
          </p:spPr>
        </p:pic>
        <p:pic>
          <p:nvPicPr>
            <p:cNvPr id="6" name="object 6"/>
            <p:cNvPicPr/>
            <p:nvPr/>
          </p:nvPicPr>
          <p:blipFill>
            <a:blip r:embed="rId3" cstate="print"/>
            <a:stretch>
              <a:fillRect/>
            </a:stretch>
          </p:blipFill>
          <p:spPr>
            <a:xfrm>
              <a:off x="9315004" y="540005"/>
              <a:ext cx="201612" cy="248284"/>
            </a:xfrm>
            <a:prstGeom prst="rect">
              <a:avLst/>
            </a:prstGeom>
          </p:spPr>
        </p:pic>
        <p:sp>
          <p:nvSpPr>
            <p:cNvPr id="7" name="object 7"/>
            <p:cNvSpPr/>
            <p:nvPr/>
          </p:nvSpPr>
          <p:spPr>
            <a:xfrm>
              <a:off x="9509889" y="540150"/>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8" name="object 8"/>
          <p:cNvGrpSpPr/>
          <p:nvPr/>
        </p:nvGrpSpPr>
        <p:grpSpPr>
          <a:xfrm>
            <a:off x="5661460" y="1529014"/>
            <a:ext cx="1476111" cy="1910134"/>
            <a:chOff x="6948610" y="2248216"/>
            <a:chExt cx="2170430" cy="2808605"/>
          </a:xfrm>
        </p:grpSpPr>
        <p:sp>
          <p:nvSpPr>
            <p:cNvPr id="9" name="object 9"/>
            <p:cNvSpPr/>
            <p:nvPr/>
          </p:nvSpPr>
          <p:spPr>
            <a:xfrm>
              <a:off x="9115290" y="3910728"/>
              <a:ext cx="0" cy="1143000"/>
            </a:xfrm>
            <a:custGeom>
              <a:avLst/>
              <a:gdLst/>
              <a:ahLst/>
              <a:cxnLst/>
              <a:rect l="l" t="t" r="r" b="b"/>
              <a:pathLst>
                <a:path h="1143000">
                  <a:moveTo>
                    <a:pt x="0" y="0"/>
                  </a:moveTo>
                  <a:lnTo>
                    <a:pt x="0" y="1142631"/>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10" name="object 10"/>
            <p:cNvSpPr/>
            <p:nvPr/>
          </p:nvSpPr>
          <p:spPr>
            <a:xfrm>
              <a:off x="6955913" y="2255518"/>
              <a:ext cx="2092325" cy="734695"/>
            </a:xfrm>
            <a:custGeom>
              <a:avLst/>
              <a:gdLst/>
              <a:ahLst/>
              <a:cxnLst/>
              <a:rect l="l" t="t" r="r" b="b"/>
              <a:pathLst>
                <a:path w="2092325" h="734694">
                  <a:moveTo>
                    <a:pt x="171729" y="0"/>
                  </a:moveTo>
                  <a:lnTo>
                    <a:pt x="126076" y="6134"/>
                  </a:lnTo>
                  <a:lnTo>
                    <a:pt x="85054" y="23446"/>
                  </a:lnTo>
                  <a:lnTo>
                    <a:pt x="50298" y="50298"/>
                  </a:lnTo>
                  <a:lnTo>
                    <a:pt x="23446" y="85054"/>
                  </a:lnTo>
                  <a:lnTo>
                    <a:pt x="6134" y="126076"/>
                  </a:lnTo>
                  <a:lnTo>
                    <a:pt x="0" y="171729"/>
                  </a:lnTo>
                  <a:lnTo>
                    <a:pt x="0" y="734428"/>
                  </a:lnTo>
                  <a:lnTo>
                    <a:pt x="1920049" y="734428"/>
                  </a:lnTo>
                  <a:lnTo>
                    <a:pt x="1965702" y="728293"/>
                  </a:lnTo>
                  <a:lnTo>
                    <a:pt x="2006724" y="710982"/>
                  </a:lnTo>
                  <a:lnTo>
                    <a:pt x="2041480" y="684129"/>
                  </a:lnTo>
                  <a:lnTo>
                    <a:pt x="2068332" y="649374"/>
                  </a:lnTo>
                  <a:lnTo>
                    <a:pt x="2085644" y="608351"/>
                  </a:lnTo>
                  <a:lnTo>
                    <a:pt x="2091778" y="562698"/>
                  </a:lnTo>
                  <a:lnTo>
                    <a:pt x="2091778" y="0"/>
                  </a:lnTo>
                  <a:lnTo>
                    <a:pt x="171729" y="0"/>
                  </a:lnTo>
                  <a:close/>
                </a:path>
              </a:pathLst>
            </a:custGeom>
            <a:ln w="14312">
              <a:solidFill>
                <a:srgbClr val="F2910C"/>
              </a:solidFill>
            </a:ln>
          </p:spPr>
          <p:txBody>
            <a:bodyPr wrap="square" lIns="0" tIns="0" rIns="0" bIns="0" rtlCol="0"/>
            <a:lstStyle/>
            <a:p>
              <a:pPr defTabSz="621883"/>
              <a:endParaRPr sz="1224" kern="0">
                <a:solidFill>
                  <a:sysClr val="windowText" lastClr="000000"/>
                </a:solidFill>
              </a:endParaRPr>
            </a:p>
          </p:txBody>
        </p:sp>
      </p:grpSp>
      <p:grpSp>
        <p:nvGrpSpPr>
          <p:cNvPr id="11" name="object 11"/>
          <p:cNvGrpSpPr/>
          <p:nvPr/>
        </p:nvGrpSpPr>
        <p:grpSpPr>
          <a:xfrm>
            <a:off x="1781625" y="1529014"/>
            <a:ext cx="1513683" cy="2177890"/>
            <a:chOff x="1243815" y="2248216"/>
            <a:chExt cx="2225675" cy="3202305"/>
          </a:xfrm>
        </p:grpSpPr>
        <p:sp>
          <p:nvSpPr>
            <p:cNvPr id="12" name="object 12"/>
            <p:cNvSpPr/>
            <p:nvPr/>
          </p:nvSpPr>
          <p:spPr>
            <a:xfrm>
              <a:off x="3465953" y="3910728"/>
              <a:ext cx="0" cy="1207135"/>
            </a:xfrm>
            <a:custGeom>
              <a:avLst/>
              <a:gdLst/>
              <a:ahLst/>
              <a:cxnLst/>
              <a:rect l="l" t="t" r="r" b="b"/>
              <a:pathLst>
                <a:path h="1207135">
                  <a:moveTo>
                    <a:pt x="0" y="0"/>
                  </a:moveTo>
                  <a:lnTo>
                    <a:pt x="0" y="1207109"/>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13" name="object 13"/>
            <p:cNvSpPr/>
            <p:nvPr/>
          </p:nvSpPr>
          <p:spPr>
            <a:xfrm>
              <a:off x="1246990" y="3910728"/>
              <a:ext cx="0" cy="1536700"/>
            </a:xfrm>
            <a:custGeom>
              <a:avLst/>
              <a:gdLst/>
              <a:ahLst/>
              <a:cxnLst/>
              <a:rect l="l" t="t" r="r" b="b"/>
              <a:pathLst>
                <a:path h="1536700">
                  <a:moveTo>
                    <a:pt x="0" y="0"/>
                  </a:moveTo>
                  <a:lnTo>
                    <a:pt x="0" y="1536255"/>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14" name="object 14"/>
            <p:cNvSpPr/>
            <p:nvPr/>
          </p:nvSpPr>
          <p:spPr>
            <a:xfrm>
              <a:off x="1324312" y="2255518"/>
              <a:ext cx="2092325" cy="734695"/>
            </a:xfrm>
            <a:custGeom>
              <a:avLst/>
              <a:gdLst/>
              <a:ahLst/>
              <a:cxnLst/>
              <a:rect l="l" t="t" r="r" b="b"/>
              <a:pathLst>
                <a:path w="2092325" h="734694">
                  <a:moveTo>
                    <a:pt x="171729" y="0"/>
                  </a:moveTo>
                  <a:lnTo>
                    <a:pt x="126076" y="6134"/>
                  </a:lnTo>
                  <a:lnTo>
                    <a:pt x="85054" y="23446"/>
                  </a:lnTo>
                  <a:lnTo>
                    <a:pt x="50298" y="50298"/>
                  </a:lnTo>
                  <a:lnTo>
                    <a:pt x="23446" y="85054"/>
                  </a:lnTo>
                  <a:lnTo>
                    <a:pt x="6134" y="126076"/>
                  </a:lnTo>
                  <a:lnTo>
                    <a:pt x="0" y="171729"/>
                  </a:lnTo>
                  <a:lnTo>
                    <a:pt x="0" y="734428"/>
                  </a:lnTo>
                  <a:lnTo>
                    <a:pt x="1920049" y="734428"/>
                  </a:lnTo>
                  <a:lnTo>
                    <a:pt x="1965702" y="728293"/>
                  </a:lnTo>
                  <a:lnTo>
                    <a:pt x="2006724" y="710982"/>
                  </a:lnTo>
                  <a:lnTo>
                    <a:pt x="2041480" y="684129"/>
                  </a:lnTo>
                  <a:lnTo>
                    <a:pt x="2068332" y="649374"/>
                  </a:lnTo>
                  <a:lnTo>
                    <a:pt x="2085644" y="608351"/>
                  </a:lnTo>
                  <a:lnTo>
                    <a:pt x="2091778" y="562698"/>
                  </a:lnTo>
                  <a:lnTo>
                    <a:pt x="2091778" y="0"/>
                  </a:lnTo>
                  <a:lnTo>
                    <a:pt x="171729" y="0"/>
                  </a:lnTo>
                  <a:close/>
                </a:path>
              </a:pathLst>
            </a:custGeom>
            <a:ln w="14312">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15" name="object 15"/>
          <p:cNvSpPr txBox="1"/>
          <p:nvPr/>
        </p:nvSpPr>
        <p:spPr>
          <a:xfrm>
            <a:off x="2361087" y="1576633"/>
            <a:ext cx="703075" cy="371283"/>
          </a:xfrm>
          <a:prstGeom prst="rect">
            <a:avLst/>
          </a:prstGeom>
        </p:spPr>
        <p:txBody>
          <a:bodyPr vert="horz" wrap="square" lIns="0" tIns="12092" rIns="0" bIns="0" rtlCol="0">
            <a:spAutoFit/>
          </a:bodyPr>
          <a:lstStyle/>
          <a:p>
            <a:pPr marL="8637" defTabSz="621883">
              <a:lnSpc>
                <a:spcPts val="949"/>
              </a:lnSpc>
              <a:spcBef>
                <a:spcPts val="95"/>
              </a:spcBef>
            </a:pPr>
            <a:r>
              <a:rPr sz="816" kern="0" spc="-7" dirty="0">
                <a:solidFill>
                  <a:srgbClr val="F2910C"/>
                </a:solidFill>
                <a:latin typeface="Marianne Medium"/>
                <a:cs typeface="Marianne Medium"/>
              </a:rPr>
              <a:t>Périodes</a:t>
            </a:r>
            <a:endParaRPr sz="816" kern="0">
              <a:solidFill>
                <a:sysClr val="windowText" lastClr="000000"/>
              </a:solidFill>
              <a:latin typeface="Marianne Medium"/>
              <a:cs typeface="Marianne Medium"/>
            </a:endParaRPr>
          </a:p>
          <a:p>
            <a:pPr marL="8637" marR="3455" defTabSz="621883">
              <a:lnSpc>
                <a:spcPts val="918"/>
              </a:lnSpc>
              <a:spcBef>
                <a:spcPts val="51"/>
              </a:spcBef>
            </a:pPr>
            <a:r>
              <a:rPr sz="816" kern="0" dirty="0">
                <a:solidFill>
                  <a:srgbClr val="F2910C"/>
                </a:solidFill>
                <a:latin typeface="Marianne Medium"/>
                <a:cs typeface="Marianne Medium"/>
              </a:rPr>
              <a:t>de</a:t>
            </a:r>
            <a:r>
              <a:rPr sz="816" kern="0" spc="34" dirty="0">
                <a:solidFill>
                  <a:srgbClr val="F2910C"/>
                </a:solidFill>
                <a:latin typeface="Marianne Medium"/>
                <a:cs typeface="Marianne Medium"/>
              </a:rPr>
              <a:t> </a:t>
            </a:r>
            <a:r>
              <a:rPr sz="816" kern="0" spc="-7" dirty="0">
                <a:solidFill>
                  <a:srgbClr val="F2910C"/>
                </a:solidFill>
                <a:latin typeface="Marianne Medium"/>
                <a:cs typeface="Marianne Medium"/>
              </a:rPr>
              <a:t>formation </a:t>
            </a:r>
            <a:r>
              <a:rPr sz="816" kern="0" dirty="0">
                <a:solidFill>
                  <a:srgbClr val="F2910C"/>
                </a:solidFill>
                <a:latin typeface="Marianne Medium"/>
                <a:cs typeface="Marianne Medium"/>
              </a:rPr>
              <a:t>en</a:t>
            </a:r>
            <a:r>
              <a:rPr sz="816" kern="0" spc="34" dirty="0">
                <a:solidFill>
                  <a:srgbClr val="F2910C"/>
                </a:solidFill>
                <a:latin typeface="Marianne Medium"/>
                <a:cs typeface="Marianne Medium"/>
              </a:rPr>
              <a:t> </a:t>
            </a:r>
            <a:r>
              <a:rPr sz="816" kern="0" spc="-7" dirty="0">
                <a:solidFill>
                  <a:srgbClr val="F2910C"/>
                </a:solidFill>
                <a:latin typeface="Marianne Medium"/>
                <a:cs typeface="Marianne Medium"/>
              </a:rPr>
              <a:t>entreprise</a:t>
            </a:r>
            <a:endParaRPr sz="816" kern="0">
              <a:solidFill>
                <a:sysClr val="windowText" lastClr="000000"/>
              </a:solidFill>
              <a:latin typeface="Marianne Medium"/>
              <a:cs typeface="Marianne Medium"/>
            </a:endParaRPr>
          </a:p>
        </p:txBody>
      </p:sp>
      <p:sp>
        <p:nvSpPr>
          <p:cNvPr id="16" name="object 16"/>
          <p:cNvSpPr txBox="1"/>
          <p:nvPr/>
        </p:nvSpPr>
        <p:spPr>
          <a:xfrm>
            <a:off x="6231357" y="1592595"/>
            <a:ext cx="703075" cy="368924"/>
          </a:xfrm>
          <a:prstGeom prst="rect">
            <a:avLst/>
          </a:prstGeom>
        </p:spPr>
        <p:txBody>
          <a:bodyPr vert="horz" wrap="square" lIns="0" tIns="22456" rIns="0" bIns="0" rtlCol="0">
            <a:spAutoFit/>
          </a:bodyPr>
          <a:lstStyle/>
          <a:p>
            <a:pPr marL="8637" marR="44914" defTabSz="621883">
              <a:lnSpc>
                <a:spcPts val="918"/>
              </a:lnSpc>
              <a:spcBef>
                <a:spcPts val="176"/>
              </a:spcBef>
            </a:pPr>
            <a:r>
              <a:rPr sz="816" kern="0" spc="-7" dirty="0">
                <a:solidFill>
                  <a:srgbClr val="F2910C"/>
                </a:solidFill>
                <a:latin typeface="Marianne Medium"/>
                <a:cs typeface="Marianne Medium"/>
              </a:rPr>
              <a:t>Portfolio</a:t>
            </a:r>
            <a:r>
              <a:rPr sz="816" kern="0" spc="340" dirty="0">
                <a:solidFill>
                  <a:srgbClr val="F2910C"/>
                </a:solidFill>
                <a:latin typeface="Marianne Medium"/>
                <a:cs typeface="Marianne Medium"/>
              </a:rPr>
              <a:t> </a:t>
            </a:r>
            <a:r>
              <a:rPr sz="816" kern="0" dirty="0">
                <a:solidFill>
                  <a:srgbClr val="F2910C"/>
                </a:solidFill>
                <a:latin typeface="Marianne Medium"/>
                <a:cs typeface="Marianne Medium"/>
              </a:rPr>
              <a:t>des</a:t>
            </a:r>
            <a:r>
              <a:rPr sz="816" kern="0" spc="41" dirty="0">
                <a:solidFill>
                  <a:srgbClr val="F2910C"/>
                </a:solidFill>
                <a:latin typeface="Marianne Medium"/>
                <a:cs typeface="Marianne Medium"/>
              </a:rPr>
              <a:t> </a:t>
            </a:r>
            <a:r>
              <a:rPr sz="816" kern="0" spc="-7" dirty="0">
                <a:solidFill>
                  <a:srgbClr val="F2910C"/>
                </a:solidFill>
                <a:latin typeface="Marianne Medium"/>
                <a:cs typeface="Marianne Medium"/>
              </a:rPr>
              <a:t>activités</a:t>
            </a:r>
            <a:endParaRPr sz="816" kern="0">
              <a:solidFill>
                <a:sysClr val="windowText" lastClr="000000"/>
              </a:solidFill>
              <a:latin typeface="Marianne Medium"/>
              <a:cs typeface="Marianne Medium"/>
            </a:endParaRPr>
          </a:p>
          <a:p>
            <a:pPr marL="8637" defTabSz="621883">
              <a:lnSpc>
                <a:spcPts val="901"/>
              </a:lnSpc>
            </a:pPr>
            <a:r>
              <a:rPr sz="816" kern="0" dirty="0">
                <a:solidFill>
                  <a:srgbClr val="F2910C"/>
                </a:solidFill>
                <a:latin typeface="Marianne Medium"/>
                <a:cs typeface="Marianne Medium"/>
              </a:rPr>
              <a:t>en</a:t>
            </a:r>
            <a:r>
              <a:rPr sz="816" kern="0" spc="34" dirty="0">
                <a:solidFill>
                  <a:srgbClr val="F2910C"/>
                </a:solidFill>
                <a:latin typeface="Marianne Medium"/>
                <a:cs typeface="Marianne Medium"/>
              </a:rPr>
              <a:t> </a:t>
            </a:r>
            <a:r>
              <a:rPr sz="816" kern="0" spc="-7" dirty="0">
                <a:solidFill>
                  <a:srgbClr val="F2910C"/>
                </a:solidFill>
                <a:latin typeface="Marianne Medium"/>
                <a:cs typeface="Marianne Medium"/>
              </a:rPr>
              <a:t>entreprise</a:t>
            </a:r>
            <a:endParaRPr sz="816" kern="0">
              <a:solidFill>
                <a:sysClr val="windowText" lastClr="000000"/>
              </a:solidFill>
              <a:latin typeface="Marianne Medium"/>
              <a:cs typeface="Marianne Medium"/>
            </a:endParaRPr>
          </a:p>
        </p:txBody>
      </p:sp>
      <p:sp>
        <p:nvSpPr>
          <p:cNvPr id="17" name="object 17"/>
          <p:cNvSpPr/>
          <p:nvPr/>
        </p:nvSpPr>
        <p:spPr>
          <a:xfrm>
            <a:off x="4979406" y="2326831"/>
            <a:ext cx="1139257" cy="331240"/>
          </a:xfrm>
          <a:custGeom>
            <a:avLst/>
            <a:gdLst/>
            <a:ahLst/>
            <a:cxnLst/>
            <a:rect l="l" t="t" r="r" b="b"/>
            <a:pathLst>
              <a:path w="1675129"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7675" y="486562"/>
                </a:lnTo>
                <a:lnTo>
                  <a:pt x="1639954" y="482064"/>
                </a:lnTo>
                <a:lnTo>
                  <a:pt x="1658148" y="469796"/>
                </a:lnTo>
                <a:lnTo>
                  <a:pt x="1670415" y="451602"/>
                </a:lnTo>
                <a:lnTo>
                  <a:pt x="1674914" y="429323"/>
                </a:lnTo>
                <a:lnTo>
                  <a:pt x="1674914" y="57238"/>
                </a:lnTo>
                <a:lnTo>
                  <a:pt x="1670415" y="34959"/>
                </a:lnTo>
                <a:lnTo>
                  <a:pt x="1658148" y="16765"/>
                </a:lnTo>
                <a:lnTo>
                  <a:pt x="1639954" y="4498"/>
                </a:lnTo>
                <a:lnTo>
                  <a:pt x="1617675"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18" name="object 18"/>
          <p:cNvSpPr txBox="1"/>
          <p:nvPr/>
        </p:nvSpPr>
        <p:spPr>
          <a:xfrm>
            <a:off x="5043782" y="2341019"/>
            <a:ext cx="1013153" cy="263103"/>
          </a:xfrm>
          <a:prstGeom prst="rect">
            <a:avLst/>
          </a:prstGeom>
        </p:spPr>
        <p:txBody>
          <a:bodyPr vert="horz" wrap="square" lIns="0" tIns="31958" rIns="0" bIns="0" rtlCol="0">
            <a:spAutoFit/>
          </a:bodyPr>
          <a:lstStyle/>
          <a:p>
            <a:pPr marL="8637" marR="3455" indent="155903" defTabSz="621883">
              <a:lnSpc>
                <a:spcPts val="918"/>
              </a:lnSpc>
              <a:spcBef>
                <a:spcPts val="252"/>
              </a:spcBef>
            </a:pPr>
            <a:r>
              <a:rPr sz="918" b="1" kern="0" spc="-68" dirty="0">
                <a:solidFill>
                  <a:srgbClr val="F2910C"/>
                </a:solidFill>
                <a:latin typeface="Calibri"/>
                <a:cs typeface="Calibri"/>
              </a:rPr>
              <a:t>Suivre</a:t>
            </a:r>
            <a:r>
              <a:rPr sz="918" b="1" kern="0" spc="-54" dirty="0">
                <a:solidFill>
                  <a:srgbClr val="F2910C"/>
                </a:solidFill>
                <a:latin typeface="Calibri"/>
                <a:cs typeface="Calibri"/>
              </a:rPr>
              <a:t> </a:t>
            </a:r>
            <a:r>
              <a:rPr sz="918" b="1" kern="0" spc="-68" dirty="0">
                <a:solidFill>
                  <a:srgbClr val="F2910C"/>
                </a:solidFill>
                <a:latin typeface="Calibri"/>
                <a:cs typeface="Calibri"/>
              </a:rPr>
              <a:t>à</a:t>
            </a:r>
            <a:r>
              <a:rPr sz="918" b="1" kern="0" spc="-54" dirty="0">
                <a:solidFill>
                  <a:srgbClr val="F2910C"/>
                </a:solidFill>
                <a:latin typeface="Calibri"/>
                <a:cs typeface="Calibri"/>
              </a:rPr>
              <a:t> </a:t>
            </a:r>
            <a:r>
              <a:rPr sz="918" b="1" kern="0" spc="-7" dirty="0">
                <a:solidFill>
                  <a:srgbClr val="F2910C"/>
                </a:solidFill>
                <a:latin typeface="Calibri"/>
                <a:cs typeface="Calibri"/>
              </a:rPr>
              <a:t>distance </a:t>
            </a:r>
            <a:r>
              <a:rPr sz="918" b="1" kern="0" spc="-58" dirty="0">
                <a:solidFill>
                  <a:srgbClr val="F2910C"/>
                </a:solidFill>
                <a:latin typeface="Calibri"/>
                <a:cs typeface="Calibri"/>
              </a:rPr>
              <a:t>l’activité</a:t>
            </a:r>
            <a:r>
              <a:rPr sz="918" b="1" kern="0" spc="-34" dirty="0">
                <a:solidFill>
                  <a:srgbClr val="F2910C"/>
                </a:solidFill>
                <a:latin typeface="Calibri"/>
                <a:cs typeface="Calibri"/>
              </a:rPr>
              <a:t> </a:t>
            </a:r>
            <a:r>
              <a:rPr sz="918" b="1" kern="0" spc="-85" dirty="0">
                <a:solidFill>
                  <a:srgbClr val="F2910C"/>
                </a:solidFill>
                <a:latin typeface="Calibri"/>
                <a:cs typeface="Calibri"/>
              </a:rPr>
              <a:t>des</a:t>
            </a:r>
            <a:r>
              <a:rPr sz="918" b="1" kern="0" spc="-31" dirty="0">
                <a:solidFill>
                  <a:srgbClr val="F2910C"/>
                </a:solidFill>
                <a:latin typeface="Calibri"/>
                <a:cs typeface="Calibri"/>
              </a:rPr>
              <a:t> </a:t>
            </a:r>
            <a:r>
              <a:rPr sz="918" b="1" kern="0" spc="-71" dirty="0">
                <a:solidFill>
                  <a:srgbClr val="F2910C"/>
                </a:solidFill>
                <a:latin typeface="Calibri"/>
                <a:cs typeface="Calibri"/>
              </a:rPr>
              <a:t>apprenants</a:t>
            </a:r>
            <a:endParaRPr sz="918" kern="0">
              <a:solidFill>
                <a:sysClr val="windowText" lastClr="000000"/>
              </a:solidFill>
              <a:latin typeface="Calibri"/>
              <a:cs typeface="Calibri"/>
            </a:endParaRPr>
          </a:p>
        </p:txBody>
      </p:sp>
      <p:pic>
        <p:nvPicPr>
          <p:cNvPr id="19" name="object 19"/>
          <p:cNvPicPr/>
          <p:nvPr/>
        </p:nvPicPr>
        <p:blipFill>
          <a:blip r:embed="rId4" cstate="print"/>
          <a:stretch>
            <a:fillRect/>
          </a:stretch>
        </p:blipFill>
        <p:spPr>
          <a:xfrm>
            <a:off x="4913402" y="2263372"/>
            <a:ext cx="128108" cy="130811"/>
          </a:xfrm>
          <a:prstGeom prst="rect">
            <a:avLst/>
          </a:prstGeom>
        </p:spPr>
      </p:pic>
      <p:sp>
        <p:nvSpPr>
          <p:cNvPr id="20" name="object 20"/>
          <p:cNvSpPr txBox="1"/>
          <p:nvPr/>
        </p:nvSpPr>
        <p:spPr>
          <a:xfrm>
            <a:off x="4935285" y="2266762"/>
            <a:ext cx="68666" cy="111160"/>
          </a:xfrm>
          <a:prstGeom prst="rect">
            <a:avLst/>
          </a:prstGeom>
        </p:spPr>
        <p:txBody>
          <a:bodyPr vert="horz" wrap="square" lIns="0" tIns="11660" rIns="0" bIns="0" rtlCol="0">
            <a:spAutoFit/>
          </a:bodyPr>
          <a:lstStyle/>
          <a:p>
            <a:pPr marL="8637" defTabSz="621883">
              <a:spcBef>
                <a:spcPts val="92"/>
              </a:spcBef>
            </a:pPr>
            <a:r>
              <a:rPr sz="646" kern="0" spc="14" dirty="0">
                <a:solidFill>
                  <a:srgbClr val="FFFFFF"/>
                </a:solidFill>
                <a:latin typeface="Marianne Medium"/>
                <a:cs typeface="Marianne Medium"/>
              </a:rPr>
              <a:t>3</a:t>
            </a:r>
            <a:endParaRPr sz="646" kern="0">
              <a:solidFill>
                <a:sysClr val="windowText" lastClr="000000"/>
              </a:solidFill>
              <a:latin typeface="Marianne Medium"/>
              <a:cs typeface="Marianne Medium"/>
            </a:endParaRPr>
          </a:p>
        </p:txBody>
      </p:sp>
      <p:sp>
        <p:nvSpPr>
          <p:cNvPr id="21" name="object 21"/>
          <p:cNvSpPr/>
          <p:nvPr/>
        </p:nvSpPr>
        <p:spPr>
          <a:xfrm>
            <a:off x="6620554" y="2326831"/>
            <a:ext cx="1139257" cy="331240"/>
          </a:xfrm>
          <a:custGeom>
            <a:avLst/>
            <a:gdLst/>
            <a:ahLst/>
            <a:cxnLst/>
            <a:rect l="l" t="t" r="r" b="b"/>
            <a:pathLst>
              <a:path w="1675129"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7675" y="486562"/>
                </a:lnTo>
                <a:lnTo>
                  <a:pt x="1639954" y="482064"/>
                </a:lnTo>
                <a:lnTo>
                  <a:pt x="1658148" y="469796"/>
                </a:lnTo>
                <a:lnTo>
                  <a:pt x="1670415" y="451602"/>
                </a:lnTo>
                <a:lnTo>
                  <a:pt x="1674914" y="429323"/>
                </a:lnTo>
                <a:lnTo>
                  <a:pt x="1674914" y="57238"/>
                </a:lnTo>
                <a:lnTo>
                  <a:pt x="1670415" y="34959"/>
                </a:lnTo>
                <a:lnTo>
                  <a:pt x="1658148" y="16765"/>
                </a:lnTo>
                <a:lnTo>
                  <a:pt x="1639954" y="4498"/>
                </a:lnTo>
                <a:lnTo>
                  <a:pt x="1617675"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22" name="object 22"/>
          <p:cNvSpPr txBox="1"/>
          <p:nvPr/>
        </p:nvSpPr>
        <p:spPr>
          <a:xfrm>
            <a:off x="6647323" y="2341019"/>
            <a:ext cx="1088297" cy="263103"/>
          </a:xfrm>
          <a:prstGeom prst="rect">
            <a:avLst/>
          </a:prstGeom>
        </p:spPr>
        <p:txBody>
          <a:bodyPr vert="horz" wrap="square" lIns="0" tIns="31958" rIns="0" bIns="0" rtlCol="0">
            <a:spAutoFit/>
          </a:bodyPr>
          <a:lstStyle/>
          <a:p>
            <a:pPr marL="8637" marR="3455" indent="44049" defTabSz="621883">
              <a:lnSpc>
                <a:spcPts val="918"/>
              </a:lnSpc>
              <a:spcBef>
                <a:spcPts val="252"/>
              </a:spcBef>
            </a:pPr>
            <a:r>
              <a:rPr sz="918" b="1" kern="0" spc="-75" dirty="0">
                <a:solidFill>
                  <a:srgbClr val="F2910C"/>
                </a:solidFill>
                <a:latin typeface="Calibri"/>
                <a:cs typeface="Calibri"/>
              </a:rPr>
              <a:t>Évaluer</a:t>
            </a:r>
            <a:r>
              <a:rPr sz="918" b="1" kern="0" spc="-37" dirty="0">
                <a:solidFill>
                  <a:srgbClr val="F2910C"/>
                </a:solidFill>
                <a:latin typeface="Calibri"/>
                <a:cs typeface="Calibri"/>
              </a:rPr>
              <a:t> </a:t>
            </a:r>
            <a:r>
              <a:rPr sz="918" b="1" kern="0" spc="-61" dirty="0">
                <a:solidFill>
                  <a:srgbClr val="F2910C"/>
                </a:solidFill>
                <a:latin typeface="Calibri"/>
                <a:cs typeface="Calibri"/>
              </a:rPr>
              <a:t>les</a:t>
            </a:r>
            <a:r>
              <a:rPr sz="918" b="1" kern="0" spc="-34" dirty="0">
                <a:solidFill>
                  <a:srgbClr val="F2910C"/>
                </a:solidFill>
                <a:latin typeface="Calibri"/>
                <a:cs typeface="Calibri"/>
              </a:rPr>
              <a:t> </a:t>
            </a:r>
            <a:r>
              <a:rPr sz="918" b="1" kern="0" spc="-54" dirty="0">
                <a:solidFill>
                  <a:srgbClr val="F2910C"/>
                </a:solidFill>
                <a:latin typeface="Calibri"/>
                <a:cs typeface="Calibri"/>
              </a:rPr>
              <a:t>compétences </a:t>
            </a:r>
            <a:r>
              <a:rPr sz="918" b="1" kern="0" spc="-82" dirty="0">
                <a:solidFill>
                  <a:srgbClr val="F2910C"/>
                </a:solidFill>
                <a:latin typeface="Calibri"/>
                <a:cs typeface="Calibri"/>
              </a:rPr>
              <a:t>développées</a:t>
            </a:r>
            <a:r>
              <a:rPr sz="918" b="1" kern="0" spc="-34" dirty="0">
                <a:solidFill>
                  <a:srgbClr val="F2910C"/>
                </a:solidFill>
                <a:latin typeface="Calibri"/>
                <a:cs typeface="Calibri"/>
              </a:rPr>
              <a:t> </a:t>
            </a:r>
            <a:r>
              <a:rPr sz="918" b="1" kern="0" spc="-82" dirty="0">
                <a:solidFill>
                  <a:srgbClr val="F2910C"/>
                </a:solidFill>
                <a:latin typeface="Calibri"/>
                <a:cs typeface="Calibri"/>
              </a:rPr>
              <a:t>en</a:t>
            </a:r>
            <a:r>
              <a:rPr sz="918" b="1" kern="0" spc="-34" dirty="0">
                <a:solidFill>
                  <a:srgbClr val="F2910C"/>
                </a:solidFill>
                <a:latin typeface="Calibri"/>
                <a:cs typeface="Calibri"/>
              </a:rPr>
              <a:t> </a:t>
            </a:r>
            <a:r>
              <a:rPr sz="918" b="1" kern="0" spc="-68" dirty="0">
                <a:solidFill>
                  <a:srgbClr val="F2910C"/>
                </a:solidFill>
                <a:latin typeface="Calibri"/>
                <a:cs typeface="Calibri"/>
              </a:rPr>
              <a:t>entreprise</a:t>
            </a:r>
            <a:endParaRPr sz="918" kern="0">
              <a:solidFill>
                <a:sysClr val="windowText" lastClr="000000"/>
              </a:solidFill>
              <a:latin typeface="Calibri"/>
              <a:cs typeface="Calibri"/>
            </a:endParaRPr>
          </a:p>
        </p:txBody>
      </p:sp>
      <p:pic>
        <p:nvPicPr>
          <p:cNvPr id="23" name="object 23"/>
          <p:cNvPicPr/>
          <p:nvPr/>
        </p:nvPicPr>
        <p:blipFill>
          <a:blip r:embed="rId5" cstate="print"/>
          <a:stretch>
            <a:fillRect/>
          </a:stretch>
        </p:blipFill>
        <p:spPr>
          <a:xfrm>
            <a:off x="6508432" y="2263372"/>
            <a:ext cx="128108" cy="130811"/>
          </a:xfrm>
          <a:prstGeom prst="rect">
            <a:avLst/>
          </a:prstGeom>
        </p:spPr>
      </p:pic>
      <p:sp>
        <p:nvSpPr>
          <p:cNvPr id="24" name="object 24"/>
          <p:cNvSpPr txBox="1"/>
          <p:nvPr/>
        </p:nvSpPr>
        <p:spPr>
          <a:xfrm>
            <a:off x="6530316" y="2266762"/>
            <a:ext cx="68666" cy="111160"/>
          </a:xfrm>
          <a:prstGeom prst="rect">
            <a:avLst/>
          </a:prstGeom>
        </p:spPr>
        <p:txBody>
          <a:bodyPr vert="horz" wrap="square" lIns="0" tIns="11660" rIns="0" bIns="0" rtlCol="0">
            <a:spAutoFit/>
          </a:bodyPr>
          <a:lstStyle/>
          <a:p>
            <a:pPr marL="8637" defTabSz="621883">
              <a:spcBef>
                <a:spcPts val="92"/>
              </a:spcBef>
            </a:pPr>
            <a:r>
              <a:rPr sz="646" kern="0" spc="14" dirty="0">
                <a:solidFill>
                  <a:srgbClr val="FFFFFF"/>
                </a:solidFill>
                <a:latin typeface="Marianne Medium"/>
                <a:cs typeface="Marianne Medium"/>
              </a:rPr>
              <a:t>4</a:t>
            </a:r>
            <a:endParaRPr sz="646" kern="0">
              <a:solidFill>
                <a:sysClr val="windowText" lastClr="000000"/>
              </a:solidFill>
              <a:latin typeface="Marianne Medium"/>
              <a:cs typeface="Marianne Medium"/>
            </a:endParaRPr>
          </a:p>
        </p:txBody>
      </p:sp>
      <p:sp>
        <p:nvSpPr>
          <p:cNvPr id="25" name="object 25"/>
          <p:cNvSpPr/>
          <p:nvPr/>
        </p:nvSpPr>
        <p:spPr>
          <a:xfrm>
            <a:off x="2733821" y="2326831"/>
            <a:ext cx="1213105" cy="331240"/>
          </a:xfrm>
          <a:custGeom>
            <a:avLst/>
            <a:gdLst/>
            <a:ahLst/>
            <a:cxnLst/>
            <a:rect l="l" t="t" r="r" b="b"/>
            <a:pathLst>
              <a:path w="1783714"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725866" y="486562"/>
                </a:lnTo>
                <a:lnTo>
                  <a:pt x="1748145" y="482064"/>
                </a:lnTo>
                <a:lnTo>
                  <a:pt x="1766339" y="469796"/>
                </a:lnTo>
                <a:lnTo>
                  <a:pt x="1778607" y="451602"/>
                </a:lnTo>
                <a:lnTo>
                  <a:pt x="1783105" y="429323"/>
                </a:lnTo>
                <a:lnTo>
                  <a:pt x="1783105" y="57238"/>
                </a:lnTo>
                <a:lnTo>
                  <a:pt x="1778607" y="34959"/>
                </a:lnTo>
                <a:lnTo>
                  <a:pt x="1766339" y="16765"/>
                </a:lnTo>
                <a:lnTo>
                  <a:pt x="1748145" y="4498"/>
                </a:lnTo>
                <a:lnTo>
                  <a:pt x="1725866"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26" name="object 26"/>
          <p:cNvSpPr txBox="1"/>
          <p:nvPr/>
        </p:nvSpPr>
        <p:spPr>
          <a:xfrm>
            <a:off x="2771404" y="2347917"/>
            <a:ext cx="1108595" cy="265202"/>
          </a:xfrm>
          <a:prstGeom prst="rect">
            <a:avLst/>
          </a:prstGeom>
        </p:spPr>
        <p:txBody>
          <a:bodyPr vert="horz" wrap="square" lIns="0" tIns="8637" rIns="0" bIns="0" rtlCol="0">
            <a:spAutoFit/>
          </a:bodyPr>
          <a:lstStyle/>
          <a:p>
            <a:pPr algn="ctr" defTabSz="621883">
              <a:lnSpc>
                <a:spcPts val="1010"/>
              </a:lnSpc>
              <a:spcBef>
                <a:spcPts val="68"/>
              </a:spcBef>
            </a:pPr>
            <a:r>
              <a:rPr sz="918" b="1" kern="0" spc="-78" dirty="0">
                <a:solidFill>
                  <a:srgbClr val="F2910C"/>
                </a:solidFill>
                <a:latin typeface="Calibri"/>
                <a:cs typeface="Calibri"/>
              </a:rPr>
              <a:t>Déclarer</a:t>
            </a:r>
            <a:r>
              <a:rPr sz="918" b="1" kern="0" spc="-34" dirty="0">
                <a:solidFill>
                  <a:srgbClr val="F2910C"/>
                </a:solidFill>
                <a:latin typeface="Calibri"/>
                <a:cs typeface="Calibri"/>
              </a:rPr>
              <a:t> </a:t>
            </a:r>
            <a:r>
              <a:rPr sz="918" b="1" kern="0" spc="-61" dirty="0">
                <a:solidFill>
                  <a:srgbClr val="F2910C"/>
                </a:solidFill>
                <a:latin typeface="Calibri"/>
                <a:cs typeface="Calibri"/>
              </a:rPr>
              <a:t>les</a:t>
            </a:r>
            <a:r>
              <a:rPr sz="918" b="1" kern="0" spc="-34" dirty="0">
                <a:solidFill>
                  <a:srgbClr val="F2910C"/>
                </a:solidFill>
                <a:latin typeface="Calibri"/>
                <a:cs typeface="Calibri"/>
              </a:rPr>
              <a:t> </a:t>
            </a:r>
            <a:r>
              <a:rPr sz="918" b="1" kern="0" spc="-7" dirty="0">
                <a:solidFill>
                  <a:srgbClr val="F2910C"/>
                </a:solidFill>
                <a:latin typeface="Calibri"/>
                <a:cs typeface="Calibri"/>
              </a:rPr>
              <a:t>périodes</a:t>
            </a:r>
            <a:endParaRPr sz="918" kern="0" dirty="0">
              <a:solidFill>
                <a:sysClr val="windowText" lastClr="000000"/>
              </a:solidFill>
              <a:latin typeface="Calibri"/>
              <a:cs typeface="Calibri"/>
            </a:endParaRPr>
          </a:p>
          <a:p>
            <a:pPr algn="ctr" defTabSz="621883">
              <a:lnSpc>
                <a:spcPts val="1010"/>
              </a:lnSpc>
            </a:pPr>
            <a:r>
              <a:rPr sz="918" b="1" kern="0" spc="-41" dirty="0">
                <a:solidFill>
                  <a:srgbClr val="F2910C"/>
                </a:solidFill>
                <a:latin typeface="Calibri"/>
                <a:cs typeface="Calibri"/>
              </a:rPr>
              <a:t> </a:t>
            </a:r>
            <a:r>
              <a:rPr sz="918" b="1" kern="0" spc="-82" dirty="0">
                <a:solidFill>
                  <a:srgbClr val="F2910C"/>
                </a:solidFill>
                <a:latin typeface="Calibri"/>
                <a:cs typeface="Calibri"/>
              </a:rPr>
              <a:t>en</a:t>
            </a:r>
            <a:r>
              <a:rPr sz="918" b="1" kern="0" spc="-41" dirty="0">
                <a:solidFill>
                  <a:srgbClr val="F2910C"/>
                </a:solidFill>
                <a:latin typeface="Calibri"/>
                <a:cs typeface="Calibri"/>
              </a:rPr>
              <a:t> </a:t>
            </a:r>
            <a:r>
              <a:rPr sz="918" b="1" kern="0" spc="-54" dirty="0">
                <a:solidFill>
                  <a:srgbClr val="F2910C"/>
                </a:solidFill>
                <a:latin typeface="Calibri"/>
                <a:cs typeface="Calibri"/>
              </a:rPr>
              <a:t>entreprise</a:t>
            </a:r>
            <a:endParaRPr sz="918" kern="0" dirty="0">
              <a:solidFill>
                <a:sysClr val="windowText" lastClr="000000"/>
              </a:solidFill>
              <a:latin typeface="Calibri"/>
              <a:cs typeface="Calibri"/>
            </a:endParaRPr>
          </a:p>
        </p:txBody>
      </p:sp>
      <p:pic>
        <p:nvPicPr>
          <p:cNvPr id="27" name="object 27"/>
          <p:cNvPicPr/>
          <p:nvPr/>
        </p:nvPicPr>
        <p:blipFill>
          <a:blip r:embed="rId4" cstate="print"/>
          <a:stretch>
            <a:fillRect/>
          </a:stretch>
        </p:blipFill>
        <p:spPr>
          <a:xfrm>
            <a:off x="2637345" y="2259479"/>
            <a:ext cx="128108" cy="130811"/>
          </a:xfrm>
          <a:prstGeom prst="rect">
            <a:avLst/>
          </a:prstGeom>
        </p:spPr>
      </p:pic>
      <p:sp>
        <p:nvSpPr>
          <p:cNvPr id="28" name="object 28"/>
          <p:cNvSpPr txBox="1"/>
          <p:nvPr/>
        </p:nvSpPr>
        <p:spPr>
          <a:xfrm>
            <a:off x="2659228" y="2262869"/>
            <a:ext cx="68666" cy="111160"/>
          </a:xfrm>
          <a:prstGeom prst="rect">
            <a:avLst/>
          </a:prstGeom>
        </p:spPr>
        <p:txBody>
          <a:bodyPr vert="horz" wrap="square" lIns="0" tIns="11660" rIns="0" bIns="0" rtlCol="0">
            <a:spAutoFit/>
          </a:bodyPr>
          <a:lstStyle/>
          <a:p>
            <a:pPr marL="8637" defTabSz="621883">
              <a:spcBef>
                <a:spcPts val="92"/>
              </a:spcBef>
            </a:pPr>
            <a:r>
              <a:rPr sz="646" kern="0" spc="14" dirty="0">
                <a:solidFill>
                  <a:srgbClr val="FFFFFF"/>
                </a:solidFill>
                <a:latin typeface="Marianne Medium"/>
                <a:cs typeface="Marianne Medium"/>
              </a:rPr>
              <a:t>2</a:t>
            </a:r>
            <a:endParaRPr sz="646" kern="0">
              <a:solidFill>
                <a:sysClr val="windowText" lastClr="000000"/>
              </a:solidFill>
              <a:latin typeface="Marianne Medium"/>
              <a:cs typeface="Marianne Medium"/>
            </a:endParaRPr>
          </a:p>
        </p:txBody>
      </p:sp>
      <p:sp>
        <p:nvSpPr>
          <p:cNvPr id="29" name="object 29"/>
          <p:cNvSpPr/>
          <p:nvPr/>
        </p:nvSpPr>
        <p:spPr>
          <a:xfrm>
            <a:off x="1404030" y="2326831"/>
            <a:ext cx="798085" cy="331240"/>
          </a:xfrm>
          <a:custGeom>
            <a:avLst/>
            <a:gdLst/>
            <a:ahLst/>
            <a:cxnLst/>
            <a:rect l="l" t="t" r="r" b="b"/>
            <a:pathLst>
              <a:path w="117348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116228" y="486562"/>
                </a:lnTo>
                <a:lnTo>
                  <a:pt x="1138507" y="482064"/>
                </a:lnTo>
                <a:lnTo>
                  <a:pt x="1156701" y="469796"/>
                </a:lnTo>
                <a:lnTo>
                  <a:pt x="1168968" y="451602"/>
                </a:lnTo>
                <a:lnTo>
                  <a:pt x="1173467" y="429323"/>
                </a:lnTo>
                <a:lnTo>
                  <a:pt x="1173467" y="57238"/>
                </a:lnTo>
                <a:lnTo>
                  <a:pt x="1168968" y="34959"/>
                </a:lnTo>
                <a:lnTo>
                  <a:pt x="1156701" y="16765"/>
                </a:lnTo>
                <a:lnTo>
                  <a:pt x="1138507" y="4498"/>
                </a:lnTo>
                <a:lnTo>
                  <a:pt x="1116228"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30" name="object 30"/>
          <p:cNvSpPr txBox="1"/>
          <p:nvPr/>
        </p:nvSpPr>
        <p:spPr>
          <a:xfrm>
            <a:off x="1451314" y="2347878"/>
            <a:ext cx="716030" cy="263103"/>
          </a:xfrm>
          <a:prstGeom prst="rect">
            <a:avLst/>
          </a:prstGeom>
        </p:spPr>
        <p:txBody>
          <a:bodyPr vert="horz" wrap="square" lIns="0" tIns="31958" rIns="0" bIns="0" rtlCol="0">
            <a:spAutoFit/>
          </a:bodyPr>
          <a:lstStyle/>
          <a:p>
            <a:pPr marL="69962" marR="3455" indent="-61756" defTabSz="621883">
              <a:lnSpc>
                <a:spcPts val="918"/>
              </a:lnSpc>
              <a:spcBef>
                <a:spcPts val="252"/>
              </a:spcBef>
            </a:pPr>
            <a:r>
              <a:rPr sz="918" b="1" kern="0" spc="-85" dirty="0">
                <a:solidFill>
                  <a:srgbClr val="F2910C"/>
                </a:solidFill>
                <a:latin typeface="Calibri"/>
                <a:cs typeface="Calibri"/>
              </a:rPr>
              <a:t>Créer</a:t>
            </a:r>
            <a:r>
              <a:rPr sz="918" b="1" kern="0" spc="-48" dirty="0">
                <a:solidFill>
                  <a:srgbClr val="F2910C"/>
                </a:solidFill>
                <a:latin typeface="Calibri"/>
                <a:cs typeface="Calibri"/>
              </a:rPr>
              <a:t> </a:t>
            </a:r>
            <a:r>
              <a:rPr sz="918" b="1" kern="0" spc="-61" dirty="0">
                <a:solidFill>
                  <a:srgbClr val="F2910C"/>
                </a:solidFill>
                <a:latin typeface="Calibri"/>
                <a:cs typeface="Calibri"/>
              </a:rPr>
              <a:t>les</a:t>
            </a:r>
            <a:r>
              <a:rPr sz="918" b="1" kern="0" spc="-44" dirty="0">
                <a:solidFill>
                  <a:srgbClr val="F2910C"/>
                </a:solidFill>
                <a:latin typeface="Calibri"/>
                <a:cs typeface="Calibri"/>
              </a:rPr>
              <a:t> </a:t>
            </a:r>
            <a:r>
              <a:rPr sz="918" b="1" kern="0" spc="-78" dirty="0">
                <a:solidFill>
                  <a:srgbClr val="F2910C"/>
                </a:solidFill>
                <a:latin typeface="Calibri"/>
                <a:cs typeface="Calibri"/>
              </a:rPr>
              <a:t>annexes</a:t>
            </a:r>
            <a:r>
              <a:rPr sz="918" b="1" kern="0" spc="-31" dirty="0">
                <a:solidFill>
                  <a:srgbClr val="F2910C"/>
                </a:solidFill>
                <a:latin typeface="Calibri"/>
                <a:cs typeface="Calibri"/>
              </a:rPr>
              <a:t> pédagogiques</a:t>
            </a:r>
            <a:endParaRPr sz="918" kern="0" dirty="0">
              <a:solidFill>
                <a:sysClr val="windowText" lastClr="000000"/>
              </a:solidFill>
              <a:latin typeface="Calibri"/>
              <a:cs typeface="Calibri"/>
            </a:endParaRPr>
          </a:p>
        </p:txBody>
      </p:sp>
      <p:pic>
        <p:nvPicPr>
          <p:cNvPr id="31" name="object 31"/>
          <p:cNvPicPr/>
          <p:nvPr/>
        </p:nvPicPr>
        <p:blipFill>
          <a:blip r:embed="rId4" cstate="print"/>
          <a:stretch>
            <a:fillRect/>
          </a:stretch>
        </p:blipFill>
        <p:spPr>
          <a:xfrm>
            <a:off x="1338027" y="2259479"/>
            <a:ext cx="128108" cy="130811"/>
          </a:xfrm>
          <a:prstGeom prst="rect">
            <a:avLst/>
          </a:prstGeom>
        </p:spPr>
      </p:pic>
      <p:sp>
        <p:nvSpPr>
          <p:cNvPr id="32" name="object 32"/>
          <p:cNvSpPr txBox="1"/>
          <p:nvPr/>
        </p:nvSpPr>
        <p:spPr>
          <a:xfrm>
            <a:off x="1365802" y="2262869"/>
            <a:ext cx="57006" cy="111160"/>
          </a:xfrm>
          <a:prstGeom prst="rect">
            <a:avLst/>
          </a:prstGeom>
        </p:spPr>
        <p:txBody>
          <a:bodyPr vert="horz" wrap="square" lIns="0" tIns="11660" rIns="0" bIns="0" rtlCol="0">
            <a:spAutoFit/>
          </a:bodyPr>
          <a:lstStyle/>
          <a:p>
            <a:pPr marL="8637" defTabSz="621883">
              <a:spcBef>
                <a:spcPts val="92"/>
              </a:spcBef>
            </a:pPr>
            <a:r>
              <a:rPr sz="646" kern="0" spc="10" dirty="0">
                <a:solidFill>
                  <a:srgbClr val="FFFFFF"/>
                </a:solidFill>
                <a:latin typeface="Marianne Medium"/>
                <a:cs typeface="Marianne Medium"/>
              </a:rPr>
              <a:t>1</a:t>
            </a:r>
            <a:endParaRPr sz="646" kern="0">
              <a:solidFill>
                <a:sysClr val="windowText" lastClr="000000"/>
              </a:solidFill>
              <a:latin typeface="Marianne Medium"/>
              <a:cs typeface="Marianne Medium"/>
            </a:endParaRPr>
          </a:p>
        </p:txBody>
      </p:sp>
      <p:grpSp>
        <p:nvGrpSpPr>
          <p:cNvPr id="33" name="object 33"/>
          <p:cNvGrpSpPr/>
          <p:nvPr/>
        </p:nvGrpSpPr>
        <p:grpSpPr>
          <a:xfrm>
            <a:off x="2282102" y="2466092"/>
            <a:ext cx="308783" cy="82486"/>
            <a:chOff x="1979702" y="3626068"/>
            <a:chExt cx="454025" cy="121285"/>
          </a:xfrm>
        </p:grpSpPr>
        <p:sp>
          <p:nvSpPr>
            <p:cNvPr id="34" name="object 34"/>
            <p:cNvSpPr/>
            <p:nvPr/>
          </p:nvSpPr>
          <p:spPr>
            <a:xfrm>
              <a:off x="2056974" y="3686416"/>
              <a:ext cx="368300" cy="0"/>
            </a:xfrm>
            <a:custGeom>
              <a:avLst/>
              <a:gdLst/>
              <a:ahLst/>
              <a:cxnLst/>
              <a:rect l="l" t="t" r="r" b="b"/>
              <a:pathLst>
                <a:path w="368300">
                  <a:moveTo>
                    <a:pt x="0" y="0"/>
                  </a:moveTo>
                  <a:lnTo>
                    <a:pt x="368058" y="0"/>
                  </a:lnTo>
                </a:path>
              </a:pathLst>
            </a:custGeom>
            <a:ln w="8585">
              <a:solidFill>
                <a:srgbClr val="231F20"/>
              </a:solidFill>
            </a:ln>
          </p:spPr>
          <p:txBody>
            <a:bodyPr wrap="square" lIns="0" tIns="0" rIns="0" bIns="0" rtlCol="0"/>
            <a:lstStyle/>
            <a:p>
              <a:pPr defTabSz="621883"/>
              <a:endParaRPr sz="1224" kern="0">
                <a:solidFill>
                  <a:sysClr val="windowText" lastClr="000000"/>
                </a:solidFill>
              </a:endParaRPr>
            </a:p>
          </p:txBody>
        </p:sp>
        <p:pic>
          <p:nvPicPr>
            <p:cNvPr id="35" name="object 35"/>
            <p:cNvPicPr/>
            <p:nvPr/>
          </p:nvPicPr>
          <p:blipFill>
            <a:blip r:embed="rId6" cstate="print"/>
            <a:stretch>
              <a:fillRect/>
            </a:stretch>
          </p:blipFill>
          <p:spPr>
            <a:xfrm>
              <a:off x="1979702" y="3643482"/>
              <a:ext cx="85851" cy="85864"/>
            </a:xfrm>
            <a:prstGeom prst="rect">
              <a:avLst/>
            </a:prstGeom>
          </p:spPr>
        </p:pic>
        <p:sp>
          <p:nvSpPr>
            <p:cNvPr id="36" name="object 36"/>
            <p:cNvSpPr/>
            <p:nvPr/>
          </p:nvSpPr>
          <p:spPr>
            <a:xfrm>
              <a:off x="2369352" y="3634653"/>
              <a:ext cx="55880" cy="104139"/>
            </a:xfrm>
            <a:custGeom>
              <a:avLst/>
              <a:gdLst/>
              <a:ahLst/>
              <a:cxnLst/>
              <a:rect l="l" t="t" r="r" b="b"/>
              <a:pathLst>
                <a:path w="55880" h="104139">
                  <a:moveTo>
                    <a:pt x="0" y="0"/>
                  </a:moveTo>
                  <a:lnTo>
                    <a:pt x="55676" y="51765"/>
                  </a:lnTo>
                  <a:lnTo>
                    <a:pt x="0" y="103530"/>
                  </a:lnTo>
                </a:path>
              </a:pathLst>
            </a:custGeom>
            <a:ln w="17170">
              <a:solidFill>
                <a:srgbClr val="231F20"/>
              </a:solidFill>
            </a:ln>
          </p:spPr>
          <p:txBody>
            <a:bodyPr wrap="square" lIns="0" tIns="0" rIns="0" bIns="0" rtlCol="0"/>
            <a:lstStyle/>
            <a:p>
              <a:pPr defTabSz="621883"/>
              <a:endParaRPr sz="1224" kern="0">
                <a:solidFill>
                  <a:sysClr val="windowText" lastClr="000000"/>
                </a:solidFill>
              </a:endParaRPr>
            </a:p>
          </p:txBody>
        </p:sp>
      </p:grpSp>
      <p:grpSp>
        <p:nvGrpSpPr>
          <p:cNvPr id="37" name="object 37"/>
          <p:cNvGrpSpPr/>
          <p:nvPr/>
        </p:nvGrpSpPr>
        <p:grpSpPr>
          <a:xfrm>
            <a:off x="4027549" y="2425251"/>
            <a:ext cx="3757648" cy="790743"/>
            <a:chOff x="4546155" y="3566017"/>
            <a:chExt cx="5525135" cy="1162685"/>
          </a:xfrm>
        </p:grpSpPr>
        <p:sp>
          <p:nvSpPr>
            <p:cNvPr id="38" name="object 38"/>
            <p:cNvSpPr/>
            <p:nvPr/>
          </p:nvSpPr>
          <p:spPr>
            <a:xfrm>
              <a:off x="7838714" y="3686416"/>
              <a:ext cx="368300" cy="0"/>
            </a:xfrm>
            <a:custGeom>
              <a:avLst/>
              <a:gdLst/>
              <a:ahLst/>
              <a:cxnLst/>
              <a:rect l="l" t="t" r="r" b="b"/>
              <a:pathLst>
                <a:path w="368300">
                  <a:moveTo>
                    <a:pt x="0" y="0"/>
                  </a:moveTo>
                  <a:lnTo>
                    <a:pt x="368058" y="0"/>
                  </a:lnTo>
                </a:path>
              </a:pathLst>
            </a:custGeom>
            <a:ln w="8585">
              <a:solidFill>
                <a:srgbClr val="231F20"/>
              </a:solidFill>
            </a:ln>
          </p:spPr>
          <p:txBody>
            <a:bodyPr wrap="square" lIns="0" tIns="0" rIns="0" bIns="0" rtlCol="0"/>
            <a:lstStyle/>
            <a:p>
              <a:pPr defTabSz="621883"/>
              <a:endParaRPr sz="1224" kern="0">
                <a:solidFill>
                  <a:sysClr val="windowText" lastClr="000000"/>
                </a:solidFill>
              </a:endParaRPr>
            </a:p>
          </p:txBody>
        </p:sp>
        <p:pic>
          <p:nvPicPr>
            <p:cNvPr id="39" name="object 39"/>
            <p:cNvPicPr/>
            <p:nvPr/>
          </p:nvPicPr>
          <p:blipFill>
            <a:blip r:embed="rId6" cstate="print"/>
            <a:stretch>
              <a:fillRect/>
            </a:stretch>
          </p:blipFill>
          <p:spPr>
            <a:xfrm>
              <a:off x="7761442" y="3643482"/>
              <a:ext cx="85851" cy="85864"/>
            </a:xfrm>
            <a:prstGeom prst="rect">
              <a:avLst/>
            </a:prstGeom>
          </p:spPr>
        </p:pic>
        <p:sp>
          <p:nvSpPr>
            <p:cNvPr id="40" name="object 40"/>
            <p:cNvSpPr/>
            <p:nvPr/>
          </p:nvSpPr>
          <p:spPr>
            <a:xfrm>
              <a:off x="8151092" y="3634653"/>
              <a:ext cx="55880" cy="104139"/>
            </a:xfrm>
            <a:custGeom>
              <a:avLst/>
              <a:gdLst/>
              <a:ahLst/>
              <a:cxnLst/>
              <a:rect l="l" t="t" r="r" b="b"/>
              <a:pathLst>
                <a:path w="55879" h="104139">
                  <a:moveTo>
                    <a:pt x="0" y="0"/>
                  </a:moveTo>
                  <a:lnTo>
                    <a:pt x="55676" y="51765"/>
                  </a:lnTo>
                  <a:lnTo>
                    <a:pt x="0" y="103530"/>
                  </a:lnTo>
                </a:path>
              </a:pathLst>
            </a:custGeom>
            <a:ln w="17170">
              <a:solidFill>
                <a:srgbClr val="231F20"/>
              </a:solidFill>
            </a:ln>
          </p:spPr>
          <p:txBody>
            <a:bodyPr wrap="square" lIns="0" tIns="0" rIns="0" bIns="0" rtlCol="0"/>
            <a:lstStyle/>
            <a:p>
              <a:pPr defTabSz="621883"/>
              <a:endParaRPr sz="1224" kern="0">
                <a:solidFill>
                  <a:sysClr val="windowText" lastClr="000000"/>
                </a:solidFill>
              </a:endParaRPr>
            </a:p>
          </p:txBody>
        </p:sp>
        <p:sp>
          <p:nvSpPr>
            <p:cNvPr id="41" name="object 41"/>
            <p:cNvSpPr/>
            <p:nvPr/>
          </p:nvSpPr>
          <p:spPr>
            <a:xfrm>
              <a:off x="8396787" y="4238763"/>
              <a:ext cx="1671320" cy="487045"/>
            </a:xfrm>
            <a:custGeom>
              <a:avLst/>
              <a:gdLst/>
              <a:ahLst/>
              <a:cxnLst/>
              <a:rect l="l" t="t" r="r" b="b"/>
              <a:pathLst>
                <a:path w="1671320" h="487045">
                  <a:moveTo>
                    <a:pt x="1613750" y="0"/>
                  </a:moveTo>
                  <a:lnTo>
                    <a:pt x="57238" y="0"/>
                  </a:ln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3750" y="486562"/>
                  </a:lnTo>
                  <a:lnTo>
                    <a:pt x="1636030" y="482064"/>
                  </a:lnTo>
                  <a:lnTo>
                    <a:pt x="1654224" y="469796"/>
                  </a:lnTo>
                  <a:lnTo>
                    <a:pt x="1666491" y="451602"/>
                  </a:lnTo>
                  <a:lnTo>
                    <a:pt x="1670989" y="429323"/>
                  </a:lnTo>
                  <a:lnTo>
                    <a:pt x="1670989" y="57238"/>
                  </a:lnTo>
                  <a:lnTo>
                    <a:pt x="1666491" y="34959"/>
                  </a:lnTo>
                  <a:lnTo>
                    <a:pt x="1654224" y="16765"/>
                  </a:lnTo>
                  <a:lnTo>
                    <a:pt x="1636030" y="4498"/>
                  </a:lnTo>
                  <a:lnTo>
                    <a:pt x="1613750"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42" name="object 42"/>
            <p:cNvSpPr/>
            <p:nvPr/>
          </p:nvSpPr>
          <p:spPr>
            <a:xfrm>
              <a:off x="8396787" y="4238763"/>
              <a:ext cx="1671320" cy="487045"/>
            </a:xfrm>
            <a:custGeom>
              <a:avLst/>
              <a:gdLst/>
              <a:ahLst/>
              <a:cxnLst/>
              <a:rect l="l" t="t" r="r" b="b"/>
              <a:pathLst>
                <a:path w="167132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3750" y="486562"/>
                  </a:lnTo>
                  <a:lnTo>
                    <a:pt x="1636030" y="482064"/>
                  </a:lnTo>
                  <a:lnTo>
                    <a:pt x="1654224" y="469796"/>
                  </a:lnTo>
                  <a:lnTo>
                    <a:pt x="1666491" y="451602"/>
                  </a:lnTo>
                  <a:lnTo>
                    <a:pt x="1670989" y="429323"/>
                  </a:lnTo>
                  <a:lnTo>
                    <a:pt x="1670989" y="57238"/>
                  </a:lnTo>
                  <a:lnTo>
                    <a:pt x="1666491" y="34959"/>
                  </a:lnTo>
                  <a:lnTo>
                    <a:pt x="1654224" y="16765"/>
                  </a:lnTo>
                  <a:lnTo>
                    <a:pt x="1636030" y="4498"/>
                  </a:lnTo>
                  <a:lnTo>
                    <a:pt x="1613750"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43" name="object 43"/>
            <p:cNvSpPr/>
            <p:nvPr/>
          </p:nvSpPr>
          <p:spPr>
            <a:xfrm>
              <a:off x="4674949" y="3643834"/>
              <a:ext cx="1195705" cy="0"/>
            </a:xfrm>
            <a:custGeom>
              <a:avLst/>
              <a:gdLst/>
              <a:ahLst/>
              <a:cxnLst/>
              <a:rect l="l" t="t" r="r" b="b"/>
              <a:pathLst>
                <a:path w="1195704">
                  <a:moveTo>
                    <a:pt x="0" y="0"/>
                  </a:moveTo>
                  <a:lnTo>
                    <a:pt x="1195387" y="0"/>
                  </a:lnTo>
                </a:path>
              </a:pathLst>
            </a:custGeom>
            <a:ln w="28625">
              <a:solidFill>
                <a:srgbClr val="F2910C"/>
              </a:solidFill>
            </a:ln>
          </p:spPr>
          <p:txBody>
            <a:bodyPr wrap="square" lIns="0" tIns="0" rIns="0" bIns="0" rtlCol="0"/>
            <a:lstStyle/>
            <a:p>
              <a:pPr defTabSz="621883"/>
              <a:endParaRPr sz="1224" kern="0">
                <a:solidFill>
                  <a:sysClr val="windowText" lastClr="000000"/>
                </a:solidFill>
              </a:endParaRPr>
            </a:p>
          </p:txBody>
        </p:sp>
        <p:pic>
          <p:nvPicPr>
            <p:cNvPr id="44" name="object 44"/>
            <p:cNvPicPr/>
            <p:nvPr/>
          </p:nvPicPr>
          <p:blipFill>
            <a:blip r:embed="rId7" cstate="print"/>
            <a:stretch>
              <a:fillRect/>
            </a:stretch>
          </p:blipFill>
          <p:spPr>
            <a:xfrm>
              <a:off x="4546155" y="3572274"/>
              <a:ext cx="143103" cy="143116"/>
            </a:xfrm>
            <a:prstGeom prst="rect">
              <a:avLst/>
            </a:prstGeom>
          </p:spPr>
        </p:pic>
        <p:sp>
          <p:nvSpPr>
            <p:cNvPr id="45" name="object 45"/>
            <p:cNvSpPr/>
            <p:nvPr/>
          </p:nvSpPr>
          <p:spPr>
            <a:xfrm>
              <a:off x="5802351" y="3580622"/>
              <a:ext cx="68580" cy="127000"/>
            </a:xfrm>
            <a:custGeom>
              <a:avLst/>
              <a:gdLst/>
              <a:ahLst/>
              <a:cxnLst/>
              <a:rect l="l" t="t" r="r" b="b"/>
              <a:pathLst>
                <a:path w="68579" h="127000">
                  <a:moveTo>
                    <a:pt x="0" y="0"/>
                  </a:moveTo>
                  <a:lnTo>
                    <a:pt x="67983" y="63207"/>
                  </a:lnTo>
                  <a:lnTo>
                    <a:pt x="0" y="126428"/>
                  </a:lnTo>
                </a:path>
              </a:pathLst>
            </a:custGeom>
            <a:ln w="28625">
              <a:solidFill>
                <a:srgbClr val="F2910C"/>
              </a:solidFill>
            </a:ln>
          </p:spPr>
          <p:txBody>
            <a:bodyPr wrap="square" lIns="0" tIns="0" rIns="0" bIns="0" rtlCol="0"/>
            <a:lstStyle/>
            <a:p>
              <a:pPr defTabSz="621883"/>
              <a:endParaRPr sz="1224" kern="0">
                <a:solidFill>
                  <a:sysClr val="windowText" lastClr="000000"/>
                </a:solidFill>
              </a:endParaRPr>
            </a:p>
          </p:txBody>
        </p:sp>
      </p:grpSp>
      <p:grpSp>
        <p:nvGrpSpPr>
          <p:cNvPr id="46" name="object 46"/>
          <p:cNvGrpSpPr/>
          <p:nvPr/>
        </p:nvGrpSpPr>
        <p:grpSpPr>
          <a:xfrm>
            <a:off x="1408013" y="2035303"/>
            <a:ext cx="1887246" cy="1180715"/>
            <a:chOff x="694468" y="2992649"/>
            <a:chExt cx="2774950" cy="1736089"/>
          </a:xfrm>
        </p:grpSpPr>
        <p:sp>
          <p:nvSpPr>
            <p:cNvPr id="47" name="object 47"/>
            <p:cNvSpPr/>
            <p:nvPr/>
          </p:nvSpPr>
          <p:spPr>
            <a:xfrm>
              <a:off x="1249852" y="3185896"/>
              <a:ext cx="1075690" cy="229235"/>
            </a:xfrm>
            <a:custGeom>
              <a:avLst/>
              <a:gdLst/>
              <a:ahLst/>
              <a:cxnLst/>
              <a:rect l="l" t="t" r="r" b="b"/>
              <a:pathLst>
                <a:path w="1075689" h="229235">
                  <a:moveTo>
                    <a:pt x="0" y="228968"/>
                  </a:moveTo>
                  <a:lnTo>
                    <a:pt x="0" y="0"/>
                  </a:lnTo>
                  <a:lnTo>
                    <a:pt x="1075321" y="0"/>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48" name="object 48"/>
            <p:cNvSpPr/>
            <p:nvPr/>
          </p:nvSpPr>
          <p:spPr>
            <a:xfrm>
              <a:off x="2357902" y="2997094"/>
              <a:ext cx="0" cy="154940"/>
            </a:xfrm>
            <a:custGeom>
              <a:avLst/>
              <a:gdLst/>
              <a:ahLst/>
              <a:cxnLst/>
              <a:rect l="l" t="t" r="r" b="b"/>
              <a:pathLst>
                <a:path h="154939">
                  <a:moveTo>
                    <a:pt x="0" y="154559"/>
                  </a:moveTo>
                  <a:lnTo>
                    <a:pt x="0" y="0"/>
                  </a:lnTo>
                </a:path>
              </a:pathLst>
            </a:custGeom>
            <a:ln w="8585">
              <a:solidFill>
                <a:srgbClr val="F2910C"/>
              </a:solidFill>
            </a:ln>
          </p:spPr>
          <p:txBody>
            <a:bodyPr wrap="square" lIns="0" tIns="0" rIns="0" bIns="0" rtlCol="0"/>
            <a:lstStyle/>
            <a:p>
              <a:pPr defTabSz="621883"/>
              <a:endParaRPr sz="1224" kern="0">
                <a:solidFill>
                  <a:sysClr val="windowText" lastClr="000000"/>
                </a:solidFill>
              </a:endParaRPr>
            </a:p>
          </p:txBody>
        </p:sp>
        <p:sp>
          <p:nvSpPr>
            <p:cNvPr id="49" name="object 49"/>
            <p:cNvSpPr/>
            <p:nvPr/>
          </p:nvSpPr>
          <p:spPr>
            <a:xfrm>
              <a:off x="2323561" y="3151652"/>
              <a:ext cx="69215" cy="69215"/>
            </a:xfrm>
            <a:custGeom>
              <a:avLst/>
              <a:gdLst/>
              <a:ahLst/>
              <a:cxnLst/>
              <a:rect l="l" t="t" r="r" b="b"/>
              <a:pathLst>
                <a:path w="69214" h="69214">
                  <a:moveTo>
                    <a:pt x="34340" y="68694"/>
                  </a:moveTo>
                  <a:lnTo>
                    <a:pt x="47711" y="65994"/>
                  </a:lnTo>
                  <a:lnTo>
                    <a:pt x="58626" y="58634"/>
                  </a:lnTo>
                  <a:lnTo>
                    <a:pt x="65984" y="47718"/>
                  </a:lnTo>
                  <a:lnTo>
                    <a:pt x="68681" y="34353"/>
                  </a:lnTo>
                  <a:lnTo>
                    <a:pt x="65984" y="20981"/>
                  </a:lnTo>
                  <a:lnTo>
                    <a:pt x="58626" y="10061"/>
                  </a:lnTo>
                  <a:lnTo>
                    <a:pt x="47711" y="2699"/>
                  </a:lnTo>
                  <a:lnTo>
                    <a:pt x="34340" y="0"/>
                  </a:lnTo>
                  <a:lnTo>
                    <a:pt x="20970" y="2699"/>
                  </a:lnTo>
                  <a:lnTo>
                    <a:pt x="10055" y="10061"/>
                  </a:lnTo>
                  <a:lnTo>
                    <a:pt x="2697" y="20981"/>
                  </a:lnTo>
                  <a:lnTo>
                    <a:pt x="0" y="34353"/>
                  </a:lnTo>
                  <a:lnTo>
                    <a:pt x="2697" y="47718"/>
                  </a:lnTo>
                  <a:lnTo>
                    <a:pt x="10055" y="58634"/>
                  </a:lnTo>
                  <a:lnTo>
                    <a:pt x="20970" y="65994"/>
                  </a:lnTo>
                  <a:lnTo>
                    <a:pt x="34340" y="68694"/>
                  </a:lnTo>
                  <a:close/>
                </a:path>
              </a:pathLst>
            </a:custGeom>
            <a:ln w="17170">
              <a:solidFill>
                <a:srgbClr val="F2910C"/>
              </a:solidFill>
            </a:ln>
          </p:spPr>
          <p:txBody>
            <a:bodyPr wrap="square" lIns="0" tIns="0" rIns="0" bIns="0" rtlCol="0"/>
            <a:lstStyle/>
            <a:p>
              <a:pPr defTabSz="621883"/>
              <a:endParaRPr sz="1224" kern="0">
                <a:solidFill>
                  <a:sysClr val="windowText" lastClr="000000"/>
                </a:solidFill>
              </a:endParaRPr>
            </a:p>
          </p:txBody>
        </p:sp>
        <p:sp>
          <p:nvSpPr>
            <p:cNvPr id="50" name="object 50"/>
            <p:cNvSpPr/>
            <p:nvPr/>
          </p:nvSpPr>
          <p:spPr>
            <a:xfrm>
              <a:off x="2385985" y="3185894"/>
              <a:ext cx="1080135" cy="229235"/>
            </a:xfrm>
            <a:custGeom>
              <a:avLst/>
              <a:gdLst/>
              <a:ahLst/>
              <a:cxnLst/>
              <a:rect l="l" t="t" r="r" b="b"/>
              <a:pathLst>
                <a:path w="1080135" h="229235">
                  <a:moveTo>
                    <a:pt x="0" y="0"/>
                  </a:moveTo>
                  <a:lnTo>
                    <a:pt x="1079969" y="0"/>
                  </a:lnTo>
                  <a:lnTo>
                    <a:pt x="1079969" y="228968"/>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51" name="object 51"/>
            <p:cNvSpPr/>
            <p:nvPr/>
          </p:nvSpPr>
          <p:spPr>
            <a:xfrm>
              <a:off x="697643" y="4238763"/>
              <a:ext cx="1173480" cy="487045"/>
            </a:xfrm>
            <a:custGeom>
              <a:avLst/>
              <a:gdLst/>
              <a:ahLst/>
              <a:cxnLst/>
              <a:rect l="l" t="t" r="r" b="b"/>
              <a:pathLst>
                <a:path w="1173480" h="487045">
                  <a:moveTo>
                    <a:pt x="1116228" y="0"/>
                  </a:moveTo>
                  <a:lnTo>
                    <a:pt x="57238" y="0"/>
                  </a:lnTo>
                  <a:lnTo>
                    <a:pt x="34959" y="4498"/>
                  </a:lnTo>
                  <a:lnTo>
                    <a:pt x="16765" y="16765"/>
                  </a:lnTo>
                  <a:lnTo>
                    <a:pt x="4498" y="34959"/>
                  </a:lnTo>
                  <a:lnTo>
                    <a:pt x="0" y="57238"/>
                  </a:lnTo>
                  <a:lnTo>
                    <a:pt x="0" y="429323"/>
                  </a:lnTo>
                  <a:lnTo>
                    <a:pt x="4498" y="451602"/>
                  </a:lnTo>
                  <a:lnTo>
                    <a:pt x="16765" y="469796"/>
                  </a:lnTo>
                  <a:lnTo>
                    <a:pt x="34959" y="482064"/>
                  </a:lnTo>
                  <a:lnTo>
                    <a:pt x="57238" y="486562"/>
                  </a:lnTo>
                  <a:lnTo>
                    <a:pt x="1116228" y="486562"/>
                  </a:lnTo>
                  <a:lnTo>
                    <a:pt x="1138507" y="482064"/>
                  </a:lnTo>
                  <a:lnTo>
                    <a:pt x="1156701" y="469796"/>
                  </a:lnTo>
                  <a:lnTo>
                    <a:pt x="1168968" y="451602"/>
                  </a:lnTo>
                  <a:lnTo>
                    <a:pt x="1173467" y="429323"/>
                  </a:lnTo>
                  <a:lnTo>
                    <a:pt x="1173467" y="57238"/>
                  </a:lnTo>
                  <a:lnTo>
                    <a:pt x="1168968" y="34959"/>
                  </a:lnTo>
                  <a:lnTo>
                    <a:pt x="1156701" y="16765"/>
                  </a:lnTo>
                  <a:lnTo>
                    <a:pt x="1138507" y="4498"/>
                  </a:lnTo>
                  <a:lnTo>
                    <a:pt x="1116228"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52" name="object 52"/>
            <p:cNvSpPr/>
            <p:nvPr/>
          </p:nvSpPr>
          <p:spPr>
            <a:xfrm>
              <a:off x="697643" y="4238763"/>
              <a:ext cx="1173480" cy="487045"/>
            </a:xfrm>
            <a:custGeom>
              <a:avLst/>
              <a:gdLst/>
              <a:ahLst/>
              <a:cxnLst/>
              <a:rect l="l" t="t" r="r" b="b"/>
              <a:pathLst>
                <a:path w="117348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116228" y="486562"/>
                  </a:lnTo>
                  <a:lnTo>
                    <a:pt x="1138507" y="482064"/>
                  </a:lnTo>
                  <a:lnTo>
                    <a:pt x="1156701" y="469796"/>
                  </a:lnTo>
                  <a:lnTo>
                    <a:pt x="1168968" y="451602"/>
                  </a:lnTo>
                  <a:lnTo>
                    <a:pt x="1173467" y="429323"/>
                  </a:lnTo>
                  <a:lnTo>
                    <a:pt x="1173467" y="57238"/>
                  </a:lnTo>
                  <a:lnTo>
                    <a:pt x="1168968" y="34959"/>
                  </a:lnTo>
                  <a:lnTo>
                    <a:pt x="1156701" y="16765"/>
                  </a:lnTo>
                  <a:lnTo>
                    <a:pt x="1138507" y="4498"/>
                  </a:lnTo>
                  <a:lnTo>
                    <a:pt x="1116228"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53" name="object 53"/>
          <p:cNvSpPr txBox="1"/>
          <p:nvPr/>
        </p:nvSpPr>
        <p:spPr>
          <a:xfrm>
            <a:off x="1459901" y="2898480"/>
            <a:ext cx="756726" cy="265347"/>
          </a:xfrm>
          <a:prstGeom prst="rect">
            <a:avLst/>
          </a:prstGeom>
        </p:spPr>
        <p:txBody>
          <a:bodyPr vert="horz" wrap="square" lIns="0" tIns="31958" rIns="0" bIns="0" rtlCol="0">
            <a:spAutoFit/>
          </a:bodyPr>
          <a:lstStyle/>
          <a:p>
            <a:pPr marL="69962" marR="3455" indent="-61756" defTabSz="621883">
              <a:lnSpc>
                <a:spcPts val="918"/>
              </a:lnSpc>
              <a:spcBef>
                <a:spcPts val="252"/>
              </a:spcBef>
            </a:pPr>
            <a:r>
              <a:rPr sz="918" kern="0" spc="-85" dirty="0">
                <a:latin typeface="Calibri"/>
                <a:cs typeface="Calibri"/>
              </a:rPr>
              <a:t>Définir les objectifs de formation</a:t>
            </a:r>
          </a:p>
        </p:txBody>
      </p:sp>
      <p:sp>
        <p:nvSpPr>
          <p:cNvPr id="54" name="object 54"/>
          <p:cNvSpPr txBox="1"/>
          <p:nvPr/>
        </p:nvSpPr>
        <p:spPr>
          <a:xfrm>
            <a:off x="6792781" y="2898480"/>
            <a:ext cx="822701" cy="263103"/>
          </a:xfrm>
          <a:prstGeom prst="rect">
            <a:avLst/>
          </a:prstGeom>
        </p:spPr>
        <p:txBody>
          <a:bodyPr vert="horz" wrap="square" lIns="0" tIns="31958" rIns="0" bIns="0" rtlCol="0">
            <a:spAutoFit/>
          </a:bodyPr>
          <a:lstStyle/>
          <a:p>
            <a:pPr marL="8637" marR="3455" indent="36277" algn="ctr" defTabSz="621883">
              <a:lnSpc>
                <a:spcPts val="918"/>
              </a:lnSpc>
              <a:spcBef>
                <a:spcPts val="252"/>
              </a:spcBef>
            </a:pPr>
            <a:r>
              <a:rPr sz="918" kern="0" spc="-85" dirty="0">
                <a:latin typeface="Calibri"/>
                <a:cs typeface="Calibri"/>
              </a:rPr>
              <a:t>À </a:t>
            </a:r>
            <a:r>
              <a:rPr lang="fr-FR" sz="918" kern="0" spc="-85" dirty="0">
                <a:latin typeface="Calibri"/>
                <a:cs typeface="Calibri"/>
              </a:rPr>
              <a:t> </a:t>
            </a:r>
            <a:r>
              <a:rPr sz="918" kern="0" spc="-85" dirty="0">
                <a:latin typeface="Calibri"/>
                <a:cs typeface="Calibri"/>
              </a:rPr>
              <a:t>l’occasion de la visite en entreprise</a:t>
            </a:r>
          </a:p>
        </p:txBody>
      </p:sp>
      <p:sp>
        <p:nvSpPr>
          <p:cNvPr id="55" name="object 55"/>
          <p:cNvSpPr/>
          <p:nvPr/>
        </p:nvSpPr>
        <p:spPr>
          <a:xfrm>
            <a:off x="6646366" y="3438740"/>
            <a:ext cx="1136666" cy="428602"/>
          </a:xfrm>
          <a:custGeom>
            <a:avLst/>
            <a:gdLst/>
            <a:ahLst/>
            <a:cxnLst/>
            <a:rect l="l" t="t" r="r" b="b"/>
            <a:pathLst>
              <a:path w="167132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3750" y="486562"/>
                </a:lnTo>
                <a:lnTo>
                  <a:pt x="1636030" y="482064"/>
                </a:lnTo>
                <a:lnTo>
                  <a:pt x="1654224" y="469796"/>
                </a:lnTo>
                <a:lnTo>
                  <a:pt x="1666491" y="451602"/>
                </a:lnTo>
                <a:lnTo>
                  <a:pt x="1670989" y="429323"/>
                </a:lnTo>
                <a:lnTo>
                  <a:pt x="1670989" y="57238"/>
                </a:lnTo>
                <a:lnTo>
                  <a:pt x="1666491" y="34959"/>
                </a:lnTo>
                <a:lnTo>
                  <a:pt x="1654224" y="16765"/>
                </a:lnTo>
                <a:lnTo>
                  <a:pt x="1636030" y="4498"/>
                </a:lnTo>
                <a:lnTo>
                  <a:pt x="1613750"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56" name="object 56"/>
          <p:cNvSpPr txBox="1"/>
          <p:nvPr/>
        </p:nvSpPr>
        <p:spPr>
          <a:xfrm>
            <a:off x="6685014" y="3454435"/>
            <a:ext cx="1015672" cy="378519"/>
          </a:xfrm>
          <a:prstGeom prst="rect">
            <a:avLst/>
          </a:prstGeom>
        </p:spPr>
        <p:txBody>
          <a:bodyPr vert="horz" wrap="square" lIns="0" tIns="31958" rIns="0" bIns="0" rtlCol="0">
            <a:spAutoFit/>
          </a:bodyPr>
          <a:lstStyle/>
          <a:p>
            <a:pPr marL="8637" marR="3455" indent="36277" algn="ctr" defTabSz="621883">
              <a:lnSpc>
                <a:spcPts val="918"/>
              </a:lnSpc>
              <a:spcBef>
                <a:spcPts val="252"/>
              </a:spcBef>
            </a:pPr>
            <a:r>
              <a:rPr sz="918" kern="0" spc="-85" dirty="0">
                <a:latin typeface="Calibri"/>
                <a:cs typeface="Calibri"/>
              </a:rPr>
              <a:t>Conjointement avec le tuteur de stage</a:t>
            </a:r>
            <a:r>
              <a:rPr lang="fr-FR" sz="918" kern="0" spc="-85" dirty="0">
                <a:latin typeface="Calibri"/>
                <a:cs typeface="Calibri"/>
              </a:rPr>
              <a:t> / MA et l’apprenant</a:t>
            </a:r>
            <a:endParaRPr sz="918" kern="0" spc="-85" dirty="0">
              <a:latin typeface="Calibri"/>
              <a:cs typeface="Calibri"/>
            </a:endParaRPr>
          </a:p>
        </p:txBody>
      </p:sp>
      <p:grpSp>
        <p:nvGrpSpPr>
          <p:cNvPr id="57" name="object 57"/>
          <p:cNvGrpSpPr/>
          <p:nvPr/>
        </p:nvGrpSpPr>
        <p:grpSpPr>
          <a:xfrm>
            <a:off x="2964939" y="2880627"/>
            <a:ext cx="882888" cy="442459"/>
            <a:chOff x="2983726" y="4235588"/>
            <a:chExt cx="1036319" cy="493395"/>
          </a:xfrm>
        </p:grpSpPr>
        <p:sp>
          <p:nvSpPr>
            <p:cNvPr id="58" name="object 58"/>
            <p:cNvSpPr/>
            <p:nvPr/>
          </p:nvSpPr>
          <p:spPr>
            <a:xfrm>
              <a:off x="2986901" y="4238763"/>
              <a:ext cx="1029969" cy="487045"/>
            </a:xfrm>
            <a:custGeom>
              <a:avLst/>
              <a:gdLst/>
              <a:ahLst/>
              <a:cxnLst/>
              <a:rect l="l" t="t" r="r" b="b"/>
              <a:pathLst>
                <a:path w="1029970" h="487045">
                  <a:moveTo>
                    <a:pt x="972489" y="0"/>
                  </a:moveTo>
                  <a:lnTo>
                    <a:pt x="57238" y="0"/>
                  </a:lnTo>
                  <a:lnTo>
                    <a:pt x="34959" y="4498"/>
                  </a:lnTo>
                  <a:lnTo>
                    <a:pt x="16765" y="16765"/>
                  </a:lnTo>
                  <a:lnTo>
                    <a:pt x="4498" y="34959"/>
                  </a:lnTo>
                  <a:lnTo>
                    <a:pt x="0" y="57238"/>
                  </a:lnTo>
                  <a:lnTo>
                    <a:pt x="0" y="429323"/>
                  </a:lnTo>
                  <a:lnTo>
                    <a:pt x="4498" y="451602"/>
                  </a:lnTo>
                  <a:lnTo>
                    <a:pt x="16765" y="469796"/>
                  </a:lnTo>
                  <a:lnTo>
                    <a:pt x="34959" y="482064"/>
                  </a:lnTo>
                  <a:lnTo>
                    <a:pt x="57238" y="486562"/>
                  </a:lnTo>
                  <a:lnTo>
                    <a:pt x="972489" y="486562"/>
                  </a:lnTo>
                  <a:lnTo>
                    <a:pt x="994768" y="482064"/>
                  </a:lnTo>
                  <a:lnTo>
                    <a:pt x="1012963" y="469796"/>
                  </a:lnTo>
                  <a:lnTo>
                    <a:pt x="1025230" y="451602"/>
                  </a:lnTo>
                  <a:lnTo>
                    <a:pt x="1029728" y="429323"/>
                  </a:lnTo>
                  <a:lnTo>
                    <a:pt x="1029728" y="57238"/>
                  </a:lnTo>
                  <a:lnTo>
                    <a:pt x="1025230" y="34959"/>
                  </a:lnTo>
                  <a:lnTo>
                    <a:pt x="1012963" y="16765"/>
                  </a:lnTo>
                  <a:lnTo>
                    <a:pt x="994768" y="4498"/>
                  </a:lnTo>
                  <a:lnTo>
                    <a:pt x="972489"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59" name="object 59"/>
            <p:cNvSpPr/>
            <p:nvPr/>
          </p:nvSpPr>
          <p:spPr>
            <a:xfrm>
              <a:off x="2986901" y="4238763"/>
              <a:ext cx="1029969" cy="487045"/>
            </a:xfrm>
            <a:custGeom>
              <a:avLst/>
              <a:gdLst/>
              <a:ahLst/>
              <a:cxnLst/>
              <a:rect l="l" t="t" r="r" b="b"/>
              <a:pathLst>
                <a:path w="102997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972489" y="486562"/>
                  </a:lnTo>
                  <a:lnTo>
                    <a:pt x="994768" y="482064"/>
                  </a:lnTo>
                  <a:lnTo>
                    <a:pt x="1012963" y="469796"/>
                  </a:lnTo>
                  <a:lnTo>
                    <a:pt x="1025230" y="451602"/>
                  </a:lnTo>
                  <a:lnTo>
                    <a:pt x="1029728" y="429323"/>
                  </a:lnTo>
                  <a:lnTo>
                    <a:pt x="1029728" y="57238"/>
                  </a:lnTo>
                  <a:lnTo>
                    <a:pt x="1025230" y="34959"/>
                  </a:lnTo>
                  <a:lnTo>
                    <a:pt x="1012963" y="16765"/>
                  </a:lnTo>
                  <a:lnTo>
                    <a:pt x="994768" y="4498"/>
                  </a:lnTo>
                  <a:lnTo>
                    <a:pt x="972489"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60" name="object 60"/>
          <p:cNvSpPr txBox="1"/>
          <p:nvPr/>
        </p:nvSpPr>
        <p:spPr>
          <a:xfrm>
            <a:off x="3026731" y="2898480"/>
            <a:ext cx="700481" cy="380763"/>
          </a:xfrm>
          <a:prstGeom prst="rect">
            <a:avLst/>
          </a:prstGeom>
        </p:spPr>
        <p:txBody>
          <a:bodyPr vert="horz" wrap="square" lIns="0" tIns="31958" rIns="0" bIns="0" rtlCol="0">
            <a:spAutoFit/>
          </a:bodyPr>
          <a:lstStyle/>
          <a:p>
            <a:pPr marL="8637" marR="3455" indent="36277" algn="ctr" defTabSz="621883">
              <a:lnSpc>
                <a:spcPts val="918"/>
              </a:lnSpc>
              <a:spcBef>
                <a:spcPts val="252"/>
              </a:spcBef>
            </a:pPr>
            <a:r>
              <a:rPr sz="918" kern="0" spc="-85" dirty="0">
                <a:latin typeface="Calibri"/>
                <a:cs typeface="Calibri"/>
              </a:rPr>
              <a:t>Définir les dates de </a:t>
            </a:r>
            <a:r>
              <a:rPr lang="fr-FR" sz="918" kern="0" spc="-85" dirty="0">
                <a:latin typeface="Calibri"/>
                <a:cs typeface="Calibri"/>
              </a:rPr>
              <a:t>stage / période d’alternance</a:t>
            </a:r>
            <a:endParaRPr sz="918" kern="0" spc="-85" dirty="0">
              <a:latin typeface="Calibri"/>
              <a:cs typeface="Calibri"/>
            </a:endParaRPr>
          </a:p>
        </p:txBody>
      </p:sp>
      <p:grpSp>
        <p:nvGrpSpPr>
          <p:cNvPr id="61" name="object 61"/>
          <p:cNvGrpSpPr/>
          <p:nvPr/>
        </p:nvGrpSpPr>
        <p:grpSpPr>
          <a:xfrm>
            <a:off x="2964940" y="3436581"/>
            <a:ext cx="885290" cy="416432"/>
            <a:chOff x="2983726" y="5053046"/>
            <a:chExt cx="1045844" cy="493395"/>
          </a:xfrm>
        </p:grpSpPr>
        <p:sp>
          <p:nvSpPr>
            <p:cNvPr id="62" name="object 62"/>
            <p:cNvSpPr/>
            <p:nvPr/>
          </p:nvSpPr>
          <p:spPr>
            <a:xfrm>
              <a:off x="2986901" y="5056221"/>
              <a:ext cx="1039494" cy="487045"/>
            </a:xfrm>
            <a:custGeom>
              <a:avLst/>
              <a:gdLst/>
              <a:ahLst/>
              <a:cxnLst/>
              <a:rect l="l" t="t" r="r" b="b"/>
              <a:pathLst>
                <a:path w="1039495" h="487045">
                  <a:moveTo>
                    <a:pt x="981710" y="0"/>
                  </a:moveTo>
                  <a:lnTo>
                    <a:pt x="57238" y="0"/>
                  </a:lnTo>
                  <a:lnTo>
                    <a:pt x="34959" y="4498"/>
                  </a:lnTo>
                  <a:lnTo>
                    <a:pt x="16765" y="16765"/>
                  </a:lnTo>
                  <a:lnTo>
                    <a:pt x="4498" y="34959"/>
                  </a:lnTo>
                  <a:lnTo>
                    <a:pt x="0" y="57238"/>
                  </a:lnTo>
                  <a:lnTo>
                    <a:pt x="0" y="429323"/>
                  </a:lnTo>
                  <a:lnTo>
                    <a:pt x="4498" y="451602"/>
                  </a:lnTo>
                  <a:lnTo>
                    <a:pt x="16765" y="469796"/>
                  </a:lnTo>
                  <a:lnTo>
                    <a:pt x="34959" y="482064"/>
                  </a:lnTo>
                  <a:lnTo>
                    <a:pt x="57238" y="486562"/>
                  </a:lnTo>
                  <a:lnTo>
                    <a:pt x="981710" y="486562"/>
                  </a:lnTo>
                  <a:lnTo>
                    <a:pt x="1003989" y="482064"/>
                  </a:lnTo>
                  <a:lnTo>
                    <a:pt x="1022183" y="469796"/>
                  </a:lnTo>
                  <a:lnTo>
                    <a:pt x="1034450" y="451602"/>
                  </a:lnTo>
                  <a:lnTo>
                    <a:pt x="1038948" y="429323"/>
                  </a:lnTo>
                  <a:lnTo>
                    <a:pt x="1038948" y="57238"/>
                  </a:lnTo>
                  <a:lnTo>
                    <a:pt x="1034450" y="34959"/>
                  </a:lnTo>
                  <a:lnTo>
                    <a:pt x="1022183" y="16765"/>
                  </a:lnTo>
                  <a:lnTo>
                    <a:pt x="1003989" y="4498"/>
                  </a:lnTo>
                  <a:lnTo>
                    <a:pt x="981710"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63" name="object 63"/>
            <p:cNvSpPr/>
            <p:nvPr/>
          </p:nvSpPr>
          <p:spPr>
            <a:xfrm>
              <a:off x="2986901" y="5056221"/>
              <a:ext cx="1039494" cy="487045"/>
            </a:xfrm>
            <a:custGeom>
              <a:avLst/>
              <a:gdLst/>
              <a:ahLst/>
              <a:cxnLst/>
              <a:rect l="l" t="t" r="r" b="b"/>
              <a:pathLst>
                <a:path w="1039495"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981710" y="486562"/>
                  </a:lnTo>
                  <a:lnTo>
                    <a:pt x="1003989" y="482064"/>
                  </a:lnTo>
                  <a:lnTo>
                    <a:pt x="1022183" y="469796"/>
                  </a:lnTo>
                  <a:lnTo>
                    <a:pt x="1034450" y="451602"/>
                  </a:lnTo>
                  <a:lnTo>
                    <a:pt x="1038948" y="429323"/>
                  </a:lnTo>
                  <a:lnTo>
                    <a:pt x="1038948" y="57238"/>
                  </a:lnTo>
                  <a:lnTo>
                    <a:pt x="1034450" y="34959"/>
                  </a:lnTo>
                  <a:lnTo>
                    <a:pt x="1022183" y="16765"/>
                  </a:lnTo>
                  <a:lnTo>
                    <a:pt x="1003989" y="4498"/>
                  </a:lnTo>
                  <a:lnTo>
                    <a:pt x="981710"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64" name="object 64"/>
          <p:cNvSpPr txBox="1"/>
          <p:nvPr/>
        </p:nvSpPr>
        <p:spPr>
          <a:xfrm>
            <a:off x="3072874" y="3495669"/>
            <a:ext cx="654331" cy="265347"/>
          </a:xfrm>
          <a:prstGeom prst="rect">
            <a:avLst/>
          </a:prstGeom>
        </p:spPr>
        <p:txBody>
          <a:bodyPr vert="horz" wrap="square" lIns="0" tIns="31958" rIns="0" bIns="0" rtlCol="0">
            <a:spAutoFit/>
          </a:bodyPr>
          <a:lstStyle/>
          <a:p>
            <a:pPr marL="8637" marR="3455" indent="36277" algn="ctr" defTabSz="621883">
              <a:lnSpc>
                <a:spcPts val="918"/>
              </a:lnSpc>
              <a:spcBef>
                <a:spcPts val="252"/>
              </a:spcBef>
            </a:pPr>
            <a:r>
              <a:rPr sz="918" kern="0" spc="-85" dirty="0">
                <a:latin typeface="Calibri"/>
                <a:cs typeface="Calibri"/>
              </a:rPr>
              <a:t>Sélectionner les apprenants</a:t>
            </a:r>
          </a:p>
        </p:txBody>
      </p:sp>
      <p:grpSp>
        <p:nvGrpSpPr>
          <p:cNvPr id="65" name="object 65"/>
          <p:cNvGrpSpPr/>
          <p:nvPr/>
        </p:nvGrpSpPr>
        <p:grpSpPr>
          <a:xfrm>
            <a:off x="1408014" y="3436581"/>
            <a:ext cx="802403" cy="335558"/>
            <a:chOff x="694468" y="5053046"/>
            <a:chExt cx="1179830" cy="493395"/>
          </a:xfrm>
        </p:grpSpPr>
        <p:sp>
          <p:nvSpPr>
            <p:cNvPr id="66" name="object 66"/>
            <p:cNvSpPr/>
            <p:nvPr/>
          </p:nvSpPr>
          <p:spPr>
            <a:xfrm>
              <a:off x="697643" y="5056221"/>
              <a:ext cx="1173480" cy="487045"/>
            </a:xfrm>
            <a:custGeom>
              <a:avLst/>
              <a:gdLst/>
              <a:ahLst/>
              <a:cxnLst/>
              <a:rect l="l" t="t" r="r" b="b"/>
              <a:pathLst>
                <a:path w="1173480" h="487045">
                  <a:moveTo>
                    <a:pt x="1116228" y="0"/>
                  </a:moveTo>
                  <a:lnTo>
                    <a:pt x="57238" y="0"/>
                  </a:lnTo>
                  <a:lnTo>
                    <a:pt x="34959" y="4498"/>
                  </a:lnTo>
                  <a:lnTo>
                    <a:pt x="16765" y="16765"/>
                  </a:lnTo>
                  <a:lnTo>
                    <a:pt x="4498" y="34959"/>
                  </a:lnTo>
                  <a:lnTo>
                    <a:pt x="0" y="57238"/>
                  </a:lnTo>
                  <a:lnTo>
                    <a:pt x="0" y="429323"/>
                  </a:lnTo>
                  <a:lnTo>
                    <a:pt x="4498" y="451602"/>
                  </a:lnTo>
                  <a:lnTo>
                    <a:pt x="16765" y="469796"/>
                  </a:lnTo>
                  <a:lnTo>
                    <a:pt x="34959" y="482064"/>
                  </a:lnTo>
                  <a:lnTo>
                    <a:pt x="57238" y="486562"/>
                  </a:lnTo>
                  <a:lnTo>
                    <a:pt x="1116228" y="486562"/>
                  </a:lnTo>
                  <a:lnTo>
                    <a:pt x="1138507" y="482064"/>
                  </a:lnTo>
                  <a:lnTo>
                    <a:pt x="1156701" y="469796"/>
                  </a:lnTo>
                  <a:lnTo>
                    <a:pt x="1168968" y="451602"/>
                  </a:lnTo>
                  <a:lnTo>
                    <a:pt x="1173467" y="429323"/>
                  </a:lnTo>
                  <a:lnTo>
                    <a:pt x="1173467" y="57238"/>
                  </a:lnTo>
                  <a:lnTo>
                    <a:pt x="1168968" y="34959"/>
                  </a:lnTo>
                  <a:lnTo>
                    <a:pt x="1156701" y="16765"/>
                  </a:lnTo>
                  <a:lnTo>
                    <a:pt x="1138507" y="4498"/>
                  </a:lnTo>
                  <a:lnTo>
                    <a:pt x="1116228"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67" name="object 67"/>
            <p:cNvSpPr/>
            <p:nvPr/>
          </p:nvSpPr>
          <p:spPr>
            <a:xfrm>
              <a:off x="697643" y="5056221"/>
              <a:ext cx="1173480" cy="487045"/>
            </a:xfrm>
            <a:custGeom>
              <a:avLst/>
              <a:gdLst/>
              <a:ahLst/>
              <a:cxnLst/>
              <a:rect l="l" t="t" r="r" b="b"/>
              <a:pathLst>
                <a:path w="117348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116228" y="486562"/>
                  </a:lnTo>
                  <a:lnTo>
                    <a:pt x="1138507" y="482064"/>
                  </a:lnTo>
                  <a:lnTo>
                    <a:pt x="1156701" y="469796"/>
                  </a:lnTo>
                  <a:lnTo>
                    <a:pt x="1168968" y="451602"/>
                  </a:lnTo>
                  <a:lnTo>
                    <a:pt x="1173467" y="429323"/>
                  </a:lnTo>
                  <a:lnTo>
                    <a:pt x="1173467" y="57238"/>
                  </a:lnTo>
                  <a:lnTo>
                    <a:pt x="1168968" y="34959"/>
                  </a:lnTo>
                  <a:lnTo>
                    <a:pt x="1156701" y="16765"/>
                  </a:lnTo>
                  <a:lnTo>
                    <a:pt x="1138507" y="4498"/>
                  </a:lnTo>
                  <a:lnTo>
                    <a:pt x="1116228"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68" name="object 68"/>
          <p:cNvSpPr txBox="1"/>
          <p:nvPr/>
        </p:nvSpPr>
        <p:spPr>
          <a:xfrm>
            <a:off x="1442435" y="3454435"/>
            <a:ext cx="765821" cy="265347"/>
          </a:xfrm>
          <a:prstGeom prst="rect">
            <a:avLst/>
          </a:prstGeom>
        </p:spPr>
        <p:txBody>
          <a:bodyPr vert="horz" wrap="square" lIns="0" tIns="31958" rIns="0" bIns="0" rtlCol="0">
            <a:spAutoFit/>
          </a:bodyPr>
          <a:lstStyle/>
          <a:p>
            <a:pPr marL="39300" marR="3455" indent="-31094" defTabSz="621883">
              <a:lnSpc>
                <a:spcPts val="918"/>
              </a:lnSpc>
              <a:spcBef>
                <a:spcPts val="252"/>
              </a:spcBef>
            </a:pPr>
            <a:r>
              <a:rPr sz="918" kern="0" spc="-85" dirty="0">
                <a:latin typeface="Calibri"/>
                <a:cs typeface="Calibri"/>
              </a:rPr>
              <a:t>Déclarer les activités à mettre en œuvre</a:t>
            </a:r>
          </a:p>
        </p:txBody>
      </p:sp>
      <p:grpSp>
        <p:nvGrpSpPr>
          <p:cNvPr id="69" name="object 69"/>
          <p:cNvGrpSpPr/>
          <p:nvPr/>
        </p:nvGrpSpPr>
        <p:grpSpPr>
          <a:xfrm>
            <a:off x="4979916" y="2035437"/>
            <a:ext cx="2153706" cy="1736525"/>
            <a:chOff x="5946487" y="2992845"/>
            <a:chExt cx="3166745" cy="2553335"/>
          </a:xfrm>
        </p:grpSpPr>
        <p:sp>
          <p:nvSpPr>
            <p:cNvPr id="70" name="object 70"/>
            <p:cNvSpPr/>
            <p:nvPr/>
          </p:nvSpPr>
          <p:spPr>
            <a:xfrm>
              <a:off x="6788016" y="3186090"/>
              <a:ext cx="1181100" cy="229235"/>
            </a:xfrm>
            <a:custGeom>
              <a:avLst/>
              <a:gdLst/>
              <a:ahLst/>
              <a:cxnLst/>
              <a:rect l="l" t="t" r="r" b="b"/>
              <a:pathLst>
                <a:path w="1181100" h="229235">
                  <a:moveTo>
                    <a:pt x="0" y="228968"/>
                  </a:moveTo>
                  <a:lnTo>
                    <a:pt x="0" y="0"/>
                  </a:lnTo>
                  <a:lnTo>
                    <a:pt x="1181061" y="0"/>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71" name="object 71"/>
            <p:cNvSpPr/>
            <p:nvPr/>
          </p:nvSpPr>
          <p:spPr>
            <a:xfrm>
              <a:off x="8001801" y="2997290"/>
              <a:ext cx="0" cy="154940"/>
            </a:xfrm>
            <a:custGeom>
              <a:avLst/>
              <a:gdLst/>
              <a:ahLst/>
              <a:cxnLst/>
              <a:rect l="l" t="t" r="r" b="b"/>
              <a:pathLst>
                <a:path h="154939">
                  <a:moveTo>
                    <a:pt x="0" y="154559"/>
                  </a:moveTo>
                  <a:lnTo>
                    <a:pt x="0" y="0"/>
                  </a:lnTo>
                </a:path>
              </a:pathLst>
            </a:custGeom>
            <a:ln w="8585">
              <a:solidFill>
                <a:srgbClr val="F2910C"/>
              </a:solidFill>
            </a:ln>
          </p:spPr>
          <p:txBody>
            <a:bodyPr wrap="square" lIns="0" tIns="0" rIns="0" bIns="0" rtlCol="0"/>
            <a:lstStyle/>
            <a:p>
              <a:pPr defTabSz="621883"/>
              <a:endParaRPr sz="1224" kern="0">
                <a:solidFill>
                  <a:sysClr val="windowText" lastClr="000000"/>
                </a:solidFill>
              </a:endParaRPr>
            </a:p>
          </p:txBody>
        </p:sp>
        <p:sp>
          <p:nvSpPr>
            <p:cNvPr id="72" name="object 72"/>
            <p:cNvSpPr/>
            <p:nvPr/>
          </p:nvSpPr>
          <p:spPr>
            <a:xfrm>
              <a:off x="7967460" y="3151846"/>
              <a:ext cx="69215" cy="69215"/>
            </a:xfrm>
            <a:custGeom>
              <a:avLst/>
              <a:gdLst/>
              <a:ahLst/>
              <a:cxnLst/>
              <a:rect l="l" t="t" r="r" b="b"/>
              <a:pathLst>
                <a:path w="69215" h="69214">
                  <a:moveTo>
                    <a:pt x="34340" y="68694"/>
                  </a:moveTo>
                  <a:lnTo>
                    <a:pt x="47711" y="65994"/>
                  </a:lnTo>
                  <a:lnTo>
                    <a:pt x="58626" y="58634"/>
                  </a:lnTo>
                  <a:lnTo>
                    <a:pt x="65984" y="47718"/>
                  </a:lnTo>
                  <a:lnTo>
                    <a:pt x="68681" y="34353"/>
                  </a:lnTo>
                  <a:lnTo>
                    <a:pt x="65984" y="20981"/>
                  </a:lnTo>
                  <a:lnTo>
                    <a:pt x="58626" y="10061"/>
                  </a:lnTo>
                  <a:lnTo>
                    <a:pt x="47711" y="2699"/>
                  </a:lnTo>
                  <a:lnTo>
                    <a:pt x="34340" y="0"/>
                  </a:lnTo>
                  <a:lnTo>
                    <a:pt x="20970" y="2699"/>
                  </a:lnTo>
                  <a:lnTo>
                    <a:pt x="10055" y="10061"/>
                  </a:lnTo>
                  <a:lnTo>
                    <a:pt x="2697" y="20981"/>
                  </a:lnTo>
                  <a:lnTo>
                    <a:pt x="0" y="34353"/>
                  </a:lnTo>
                  <a:lnTo>
                    <a:pt x="2697" y="47718"/>
                  </a:lnTo>
                  <a:lnTo>
                    <a:pt x="10055" y="58634"/>
                  </a:lnTo>
                  <a:lnTo>
                    <a:pt x="20970" y="65994"/>
                  </a:lnTo>
                  <a:lnTo>
                    <a:pt x="34340" y="68694"/>
                  </a:lnTo>
                  <a:close/>
                </a:path>
              </a:pathLst>
            </a:custGeom>
            <a:ln w="17170">
              <a:solidFill>
                <a:srgbClr val="F2910C"/>
              </a:solidFill>
            </a:ln>
          </p:spPr>
          <p:txBody>
            <a:bodyPr wrap="square" lIns="0" tIns="0" rIns="0" bIns="0" rtlCol="0"/>
            <a:lstStyle/>
            <a:p>
              <a:pPr defTabSz="621883"/>
              <a:endParaRPr sz="1224" kern="0">
                <a:solidFill>
                  <a:sysClr val="windowText" lastClr="000000"/>
                </a:solidFill>
              </a:endParaRPr>
            </a:p>
          </p:txBody>
        </p:sp>
        <p:sp>
          <p:nvSpPr>
            <p:cNvPr id="73" name="object 73"/>
            <p:cNvSpPr/>
            <p:nvPr/>
          </p:nvSpPr>
          <p:spPr>
            <a:xfrm>
              <a:off x="8029883" y="3186089"/>
              <a:ext cx="1080135" cy="229235"/>
            </a:xfrm>
            <a:custGeom>
              <a:avLst/>
              <a:gdLst/>
              <a:ahLst/>
              <a:cxnLst/>
              <a:rect l="l" t="t" r="r" b="b"/>
              <a:pathLst>
                <a:path w="1080134" h="229235">
                  <a:moveTo>
                    <a:pt x="0" y="0"/>
                  </a:moveTo>
                  <a:lnTo>
                    <a:pt x="1079969" y="0"/>
                  </a:lnTo>
                  <a:lnTo>
                    <a:pt x="1079969" y="228968"/>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74" name="object 74"/>
            <p:cNvSpPr/>
            <p:nvPr/>
          </p:nvSpPr>
          <p:spPr>
            <a:xfrm>
              <a:off x="6782292" y="3910728"/>
              <a:ext cx="0" cy="1207135"/>
            </a:xfrm>
            <a:custGeom>
              <a:avLst/>
              <a:gdLst/>
              <a:ahLst/>
              <a:cxnLst/>
              <a:rect l="l" t="t" r="r" b="b"/>
              <a:pathLst>
                <a:path h="1207135">
                  <a:moveTo>
                    <a:pt x="0" y="0"/>
                  </a:moveTo>
                  <a:lnTo>
                    <a:pt x="0" y="1207109"/>
                  </a:lnTo>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sp>
          <p:nvSpPr>
            <p:cNvPr id="75" name="object 75"/>
            <p:cNvSpPr/>
            <p:nvPr/>
          </p:nvSpPr>
          <p:spPr>
            <a:xfrm>
              <a:off x="5949662" y="5056221"/>
              <a:ext cx="1671320" cy="487045"/>
            </a:xfrm>
            <a:custGeom>
              <a:avLst/>
              <a:gdLst/>
              <a:ahLst/>
              <a:cxnLst/>
              <a:rect l="l" t="t" r="r" b="b"/>
              <a:pathLst>
                <a:path w="1671320" h="487045">
                  <a:moveTo>
                    <a:pt x="1613750" y="0"/>
                  </a:moveTo>
                  <a:lnTo>
                    <a:pt x="57238" y="0"/>
                  </a:ln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3750" y="486562"/>
                  </a:lnTo>
                  <a:lnTo>
                    <a:pt x="1636030" y="482064"/>
                  </a:lnTo>
                  <a:lnTo>
                    <a:pt x="1654224" y="469796"/>
                  </a:lnTo>
                  <a:lnTo>
                    <a:pt x="1666491" y="451602"/>
                  </a:lnTo>
                  <a:lnTo>
                    <a:pt x="1670989" y="429323"/>
                  </a:lnTo>
                  <a:lnTo>
                    <a:pt x="1670989" y="57238"/>
                  </a:lnTo>
                  <a:lnTo>
                    <a:pt x="1666491" y="34959"/>
                  </a:lnTo>
                  <a:lnTo>
                    <a:pt x="1654224" y="16765"/>
                  </a:lnTo>
                  <a:lnTo>
                    <a:pt x="1636030" y="4498"/>
                  </a:lnTo>
                  <a:lnTo>
                    <a:pt x="1613750"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76" name="object 76"/>
            <p:cNvSpPr/>
            <p:nvPr/>
          </p:nvSpPr>
          <p:spPr>
            <a:xfrm>
              <a:off x="5949662" y="5056221"/>
              <a:ext cx="1671320" cy="487045"/>
            </a:xfrm>
            <a:custGeom>
              <a:avLst/>
              <a:gdLst/>
              <a:ahLst/>
              <a:cxnLst/>
              <a:rect l="l" t="t" r="r" b="b"/>
              <a:pathLst>
                <a:path w="167132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3750" y="486562"/>
                  </a:lnTo>
                  <a:lnTo>
                    <a:pt x="1636030" y="482064"/>
                  </a:lnTo>
                  <a:lnTo>
                    <a:pt x="1654224" y="469796"/>
                  </a:lnTo>
                  <a:lnTo>
                    <a:pt x="1666491" y="451602"/>
                  </a:lnTo>
                  <a:lnTo>
                    <a:pt x="1670989" y="429323"/>
                  </a:lnTo>
                  <a:lnTo>
                    <a:pt x="1670989" y="57238"/>
                  </a:lnTo>
                  <a:lnTo>
                    <a:pt x="1666491" y="34959"/>
                  </a:lnTo>
                  <a:lnTo>
                    <a:pt x="1654224" y="16765"/>
                  </a:lnTo>
                  <a:lnTo>
                    <a:pt x="1636030" y="4498"/>
                  </a:lnTo>
                  <a:lnTo>
                    <a:pt x="1613750"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77" name="object 77"/>
          <p:cNvSpPr txBox="1"/>
          <p:nvPr/>
        </p:nvSpPr>
        <p:spPr>
          <a:xfrm>
            <a:off x="4991328" y="3466713"/>
            <a:ext cx="1091501" cy="280271"/>
          </a:xfrm>
          <a:prstGeom prst="rect">
            <a:avLst/>
          </a:prstGeom>
        </p:spPr>
        <p:txBody>
          <a:bodyPr vert="horz" wrap="square" lIns="0" tIns="8637" rIns="0" bIns="0" rtlCol="0">
            <a:spAutoFit/>
          </a:bodyPr>
          <a:lstStyle/>
          <a:p>
            <a:pPr marL="8637" marR="3455" indent="36277" algn="ctr" defTabSz="621883">
              <a:lnSpc>
                <a:spcPts val="918"/>
              </a:lnSpc>
              <a:spcBef>
                <a:spcPts val="252"/>
              </a:spcBef>
            </a:pPr>
            <a:r>
              <a:rPr lang="fr-FR" sz="918" kern="0" spc="-85" dirty="0">
                <a:latin typeface="Calibri"/>
                <a:cs typeface="Calibri"/>
              </a:rPr>
              <a:t>Identifier</a:t>
            </a:r>
            <a:endParaRPr sz="918" kern="0" spc="-85" dirty="0">
              <a:latin typeface="Calibri"/>
              <a:cs typeface="Calibri"/>
            </a:endParaRPr>
          </a:p>
          <a:p>
            <a:pPr marL="8637" marR="3455" indent="36277" algn="ctr" defTabSz="621883">
              <a:lnSpc>
                <a:spcPts val="918"/>
              </a:lnSpc>
              <a:spcBef>
                <a:spcPts val="252"/>
              </a:spcBef>
            </a:pPr>
            <a:r>
              <a:rPr sz="918" kern="0" spc="-85" dirty="0">
                <a:latin typeface="Calibri"/>
                <a:cs typeface="Calibri"/>
              </a:rPr>
              <a:t>les compétences à évaluer</a:t>
            </a:r>
          </a:p>
        </p:txBody>
      </p:sp>
      <p:grpSp>
        <p:nvGrpSpPr>
          <p:cNvPr id="78" name="object 78"/>
          <p:cNvGrpSpPr/>
          <p:nvPr/>
        </p:nvGrpSpPr>
        <p:grpSpPr>
          <a:xfrm>
            <a:off x="4979915" y="2880627"/>
            <a:ext cx="1140985" cy="335558"/>
            <a:chOff x="5946487" y="4235588"/>
            <a:chExt cx="1677670" cy="493395"/>
          </a:xfrm>
        </p:grpSpPr>
        <p:sp>
          <p:nvSpPr>
            <p:cNvPr id="79" name="object 79"/>
            <p:cNvSpPr/>
            <p:nvPr/>
          </p:nvSpPr>
          <p:spPr>
            <a:xfrm>
              <a:off x="5949662" y="4238763"/>
              <a:ext cx="1671320" cy="487045"/>
            </a:xfrm>
            <a:custGeom>
              <a:avLst/>
              <a:gdLst/>
              <a:ahLst/>
              <a:cxnLst/>
              <a:rect l="l" t="t" r="r" b="b"/>
              <a:pathLst>
                <a:path w="1671320" h="487045">
                  <a:moveTo>
                    <a:pt x="1613750" y="0"/>
                  </a:moveTo>
                  <a:lnTo>
                    <a:pt x="57238" y="0"/>
                  </a:ln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3750" y="486562"/>
                  </a:lnTo>
                  <a:lnTo>
                    <a:pt x="1636030" y="482064"/>
                  </a:lnTo>
                  <a:lnTo>
                    <a:pt x="1654224" y="469796"/>
                  </a:lnTo>
                  <a:lnTo>
                    <a:pt x="1666491" y="451602"/>
                  </a:lnTo>
                  <a:lnTo>
                    <a:pt x="1670989" y="429323"/>
                  </a:lnTo>
                  <a:lnTo>
                    <a:pt x="1670989" y="57238"/>
                  </a:lnTo>
                  <a:lnTo>
                    <a:pt x="1666491" y="34959"/>
                  </a:lnTo>
                  <a:lnTo>
                    <a:pt x="1654224" y="16765"/>
                  </a:lnTo>
                  <a:lnTo>
                    <a:pt x="1636030" y="4498"/>
                  </a:lnTo>
                  <a:lnTo>
                    <a:pt x="1613750"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80" name="object 80"/>
            <p:cNvSpPr/>
            <p:nvPr/>
          </p:nvSpPr>
          <p:spPr>
            <a:xfrm>
              <a:off x="5949662" y="4238763"/>
              <a:ext cx="1671320" cy="487045"/>
            </a:xfrm>
            <a:custGeom>
              <a:avLst/>
              <a:gdLst/>
              <a:ahLst/>
              <a:cxnLst/>
              <a:rect l="l" t="t" r="r" b="b"/>
              <a:pathLst>
                <a:path w="1671320" h="487045">
                  <a:moveTo>
                    <a:pt x="57238" y="0"/>
                  </a:moveTo>
                  <a:lnTo>
                    <a:pt x="34959" y="4498"/>
                  </a:lnTo>
                  <a:lnTo>
                    <a:pt x="16765" y="16765"/>
                  </a:lnTo>
                  <a:lnTo>
                    <a:pt x="4498" y="34959"/>
                  </a:lnTo>
                  <a:lnTo>
                    <a:pt x="0" y="57238"/>
                  </a:lnTo>
                  <a:lnTo>
                    <a:pt x="0" y="429323"/>
                  </a:lnTo>
                  <a:lnTo>
                    <a:pt x="4498" y="451602"/>
                  </a:lnTo>
                  <a:lnTo>
                    <a:pt x="16765" y="469796"/>
                  </a:lnTo>
                  <a:lnTo>
                    <a:pt x="34959" y="482064"/>
                  </a:lnTo>
                  <a:lnTo>
                    <a:pt x="57238" y="486562"/>
                  </a:lnTo>
                  <a:lnTo>
                    <a:pt x="1613750" y="486562"/>
                  </a:lnTo>
                  <a:lnTo>
                    <a:pt x="1636030" y="482064"/>
                  </a:lnTo>
                  <a:lnTo>
                    <a:pt x="1654224" y="469796"/>
                  </a:lnTo>
                  <a:lnTo>
                    <a:pt x="1666491" y="451602"/>
                  </a:lnTo>
                  <a:lnTo>
                    <a:pt x="1670989" y="429323"/>
                  </a:lnTo>
                  <a:lnTo>
                    <a:pt x="1670989" y="57238"/>
                  </a:lnTo>
                  <a:lnTo>
                    <a:pt x="1666491" y="34959"/>
                  </a:lnTo>
                  <a:lnTo>
                    <a:pt x="1654224" y="16765"/>
                  </a:lnTo>
                  <a:lnTo>
                    <a:pt x="1636030" y="4498"/>
                  </a:lnTo>
                  <a:lnTo>
                    <a:pt x="1613750" y="0"/>
                  </a:lnTo>
                  <a:lnTo>
                    <a:pt x="57238" y="0"/>
                  </a:lnTo>
                  <a:close/>
                </a:path>
              </a:pathLst>
            </a:custGeom>
            <a:ln w="5727">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81" name="object 81"/>
          <p:cNvSpPr txBox="1"/>
          <p:nvPr/>
        </p:nvSpPr>
        <p:spPr>
          <a:xfrm>
            <a:off x="4973704" y="2905769"/>
            <a:ext cx="1132309" cy="263103"/>
          </a:xfrm>
          <a:prstGeom prst="rect">
            <a:avLst/>
          </a:prstGeom>
        </p:spPr>
        <p:txBody>
          <a:bodyPr vert="horz" wrap="square" lIns="0" tIns="31958" rIns="0" bIns="0" rtlCol="0">
            <a:spAutoFit/>
          </a:bodyPr>
          <a:lstStyle/>
          <a:p>
            <a:pPr marL="8637" marR="3455" indent="36277" algn="ctr" defTabSz="621883">
              <a:lnSpc>
                <a:spcPts val="918"/>
              </a:lnSpc>
              <a:spcBef>
                <a:spcPts val="252"/>
              </a:spcBef>
            </a:pPr>
            <a:r>
              <a:rPr sz="918" kern="0" spc="-85" dirty="0">
                <a:latin typeface="Calibri"/>
                <a:cs typeface="Calibri"/>
              </a:rPr>
              <a:t>Consulter </a:t>
            </a:r>
            <a:r>
              <a:rPr lang="fr-FR" sz="918" kern="0" spc="-85" dirty="0">
                <a:latin typeface="Calibri"/>
                <a:cs typeface="Calibri"/>
              </a:rPr>
              <a:t>le journal des activités et les fiches activités</a:t>
            </a:r>
            <a:endParaRPr sz="918" kern="0" spc="-85" dirty="0">
              <a:latin typeface="Calibri"/>
              <a:cs typeface="Calibri"/>
            </a:endParaRPr>
          </a:p>
        </p:txBody>
      </p:sp>
      <p:grpSp>
        <p:nvGrpSpPr>
          <p:cNvPr id="82" name="object 82"/>
          <p:cNvGrpSpPr/>
          <p:nvPr/>
        </p:nvGrpSpPr>
        <p:grpSpPr>
          <a:xfrm>
            <a:off x="1945654" y="1617885"/>
            <a:ext cx="331672" cy="331672"/>
            <a:chOff x="1484999" y="2378891"/>
            <a:chExt cx="487680" cy="487680"/>
          </a:xfrm>
        </p:grpSpPr>
        <p:sp>
          <p:nvSpPr>
            <p:cNvPr id="83" name="object 83"/>
            <p:cNvSpPr/>
            <p:nvPr/>
          </p:nvSpPr>
          <p:spPr>
            <a:xfrm>
              <a:off x="1484999" y="2378891"/>
              <a:ext cx="487680" cy="487680"/>
            </a:xfrm>
            <a:custGeom>
              <a:avLst/>
              <a:gdLst/>
              <a:ahLst/>
              <a:cxnLst/>
              <a:rect l="l" t="t" r="r" b="b"/>
              <a:pathLst>
                <a:path w="487680" h="487680">
                  <a:moveTo>
                    <a:pt x="243840"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40" y="487679"/>
                  </a:lnTo>
                  <a:lnTo>
                    <a:pt x="292982" y="482726"/>
                  </a:lnTo>
                  <a:lnTo>
                    <a:pt x="338754" y="468518"/>
                  </a:lnTo>
                  <a:lnTo>
                    <a:pt x="380174" y="446036"/>
                  </a:lnTo>
                  <a:lnTo>
                    <a:pt x="416261" y="416261"/>
                  </a:lnTo>
                  <a:lnTo>
                    <a:pt x="446036" y="380174"/>
                  </a:lnTo>
                  <a:lnTo>
                    <a:pt x="468518" y="338754"/>
                  </a:lnTo>
                  <a:lnTo>
                    <a:pt x="482726" y="292982"/>
                  </a:lnTo>
                  <a:lnTo>
                    <a:pt x="487680" y="243839"/>
                  </a:lnTo>
                  <a:lnTo>
                    <a:pt x="482726" y="194697"/>
                  </a:lnTo>
                  <a:lnTo>
                    <a:pt x="468518" y="148925"/>
                  </a:lnTo>
                  <a:lnTo>
                    <a:pt x="446036" y="107505"/>
                  </a:lnTo>
                  <a:lnTo>
                    <a:pt x="416261" y="71418"/>
                  </a:lnTo>
                  <a:lnTo>
                    <a:pt x="380174" y="41643"/>
                  </a:lnTo>
                  <a:lnTo>
                    <a:pt x="338754" y="19161"/>
                  </a:lnTo>
                  <a:lnTo>
                    <a:pt x="292982" y="4953"/>
                  </a:lnTo>
                  <a:lnTo>
                    <a:pt x="243840"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84" name="object 84"/>
            <p:cNvSpPr/>
            <p:nvPr/>
          </p:nvSpPr>
          <p:spPr>
            <a:xfrm>
              <a:off x="1600426" y="2487750"/>
              <a:ext cx="257175" cy="257175"/>
            </a:xfrm>
            <a:custGeom>
              <a:avLst/>
              <a:gdLst/>
              <a:ahLst/>
              <a:cxnLst/>
              <a:rect l="l" t="t" r="r" b="b"/>
              <a:pathLst>
                <a:path w="257175" h="257175">
                  <a:moveTo>
                    <a:pt x="0" y="51333"/>
                  </a:moveTo>
                  <a:lnTo>
                    <a:pt x="0" y="41884"/>
                  </a:lnTo>
                  <a:lnTo>
                    <a:pt x="7658" y="34226"/>
                  </a:lnTo>
                  <a:lnTo>
                    <a:pt x="17106" y="34226"/>
                  </a:lnTo>
                  <a:lnTo>
                    <a:pt x="239560" y="34226"/>
                  </a:lnTo>
                  <a:lnTo>
                    <a:pt x="249021" y="34226"/>
                  </a:lnTo>
                  <a:lnTo>
                    <a:pt x="256679" y="41884"/>
                  </a:lnTo>
                  <a:lnTo>
                    <a:pt x="256679" y="51333"/>
                  </a:lnTo>
                  <a:lnTo>
                    <a:pt x="256679" y="239560"/>
                  </a:lnTo>
                  <a:lnTo>
                    <a:pt x="256679" y="249008"/>
                  </a:lnTo>
                  <a:lnTo>
                    <a:pt x="249021" y="256679"/>
                  </a:lnTo>
                  <a:lnTo>
                    <a:pt x="239560" y="256679"/>
                  </a:lnTo>
                  <a:lnTo>
                    <a:pt x="17106" y="256679"/>
                  </a:lnTo>
                  <a:lnTo>
                    <a:pt x="7658" y="256679"/>
                  </a:lnTo>
                  <a:lnTo>
                    <a:pt x="0" y="249008"/>
                  </a:lnTo>
                  <a:lnTo>
                    <a:pt x="0" y="239560"/>
                  </a:lnTo>
                  <a:lnTo>
                    <a:pt x="0" y="51333"/>
                  </a:lnTo>
                  <a:close/>
                </a:path>
                <a:path w="257175" h="257175">
                  <a:moveTo>
                    <a:pt x="0" y="102666"/>
                  </a:moveTo>
                  <a:lnTo>
                    <a:pt x="256679" y="102666"/>
                  </a:lnTo>
                </a:path>
                <a:path w="257175" h="257175">
                  <a:moveTo>
                    <a:pt x="68453" y="59893"/>
                  </a:moveTo>
                  <a:lnTo>
                    <a:pt x="68453" y="0"/>
                  </a:lnTo>
                </a:path>
                <a:path w="257175" h="257175">
                  <a:moveTo>
                    <a:pt x="188226" y="59893"/>
                  </a:moveTo>
                  <a:lnTo>
                    <a:pt x="188226" y="0"/>
                  </a:lnTo>
                </a:path>
                <a:path w="257175" h="257175">
                  <a:moveTo>
                    <a:pt x="55613" y="145453"/>
                  </a:moveTo>
                  <a:lnTo>
                    <a:pt x="53251" y="145453"/>
                  </a:lnTo>
                  <a:lnTo>
                    <a:pt x="51333" y="147358"/>
                  </a:lnTo>
                  <a:lnTo>
                    <a:pt x="51333" y="149720"/>
                  </a:lnTo>
                  <a:lnTo>
                    <a:pt x="51333" y="152095"/>
                  </a:lnTo>
                  <a:lnTo>
                    <a:pt x="53251" y="154000"/>
                  </a:lnTo>
                  <a:lnTo>
                    <a:pt x="55613" y="154000"/>
                  </a:lnTo>
                  <a:lnTo>
                    <a:pt x="57975" y="154000"/>
                  </a:lnTo>
                  <a:lnTo>
                    <a:pt x="59893" y="152095"/>
                  </a:lnTo>
                  <a:lnTo>
                    <a:pt x="59893" y="149720"/>
                  </a:lnTo>
                  <a:lnTo>
                    <a:pt x="59893" y="147358"/>
                  </a:lnTo>
                  <a:lnTo>
                    <a:pt x="57975" y="145453"/>
                  </a:lnTo>
                  <a:lnTo>
                    <a:pt x="55613" y="145453"/>
                  </a:lnTo>
                </a:path>
                <a:path w="257175" h="257175">
                  <a:moveTo>
                    <a:pt x="55613" y="205346"/>
                  </a:moveTo>
                  <a:lnTo>
                    <a:pt x="53251" y="205346"/>
                  </a:lnTo>
                  <a:lnTo>
                    <a:pt x="51333" y="207251"/>
                  </a:lnTo>
                  <a:lnTo>
                    <a:pt x="51333" y="209613"/>
                  </a:lnTo>
                  <a:lnTo>
                    <a:pt x="51333" y="211975"/>
                  </a:lnTo>
                  <a:lnTo>
                    <a:pt x="53251" y="213893"/>
                  </a:lnTo>
                  <a:lnTo>
                    <a:pt x="55613" y="213893"/>
                  </a:lnTo>
                  <a:lnTo>
                    <a:pt x="57975" y="213893"/>
                  </a:lnTo>
                  <a:lnTo>
                    <a:pt x="59893" y="211975"/>
                  </a:lnTo>
                  <a:lnTo>
                    <a:pt x="59893" y="209613"/>
                  </a:lnTo>
                  <a:lnTo>
                    <a:pt x="59893" y="207251"/>
                  </a:lnTo>
                  <a:lnTo>
                    <a:pt x="57975" y="205346"/>
                  </a:lnTo>
                  <a:lnTo>
                    <a:pt x="55613" y="205346"/>
                  </a:lnTo>
                </a:path>
                <a:path w="257175" h="257175">
                  <a:moveTo>
                    <a:pt x="128333" y="145453"/>
                  </a:moveTo>
                  <a:lnTo>
                    <a:pt x="125971" y="145453"/>
                  </a:lnTo>
                  <a:lnTo>
                    <a:pt x="124066" y="147358"/>
                  </a:lnTo>
                  <a:lnTo>
                    <a:pt x="124066" y="149720"/>
                  </a:lnTo>
                  <a:lnTo>
                    <a:pt x="124066" y="152095"/>
                  </a:lnTo>
                  <a:lnTo>
                    <a:pt x="125971" y="154000"/>
                  </a:lnTo>
                  <a:lnTo>
                    <a:pt x="128333" y="154000"/>
                  </a:lnTo>
                  <a:lnTo>
                    <a:pt x="130695" y="154000"/>
                  </a:lnTo>
                  <a:lnTo>
                    <a:pt x="132613" y="152095"/>
                  </a:lnTo>
                  <a:lnTo>
                    <a:pt x="132613" y="149720"/>
                  </a:lnTo>
                  <a:lnTo>
                    <a:pt x="132613" y="147358"/>
                  </a:lnTo>
                  <a:lnTo>
                    <a:pt x="130695" y="145453"/>
                  </a:lnTo>
                  <a:lnTo>
                    <a:pt x="128333" y="145453"/>
                  </a:lnTo>
                </a:path>
                <a:path w="257175" h="257175">
                  <a:moveTo>
                    <a:pt x="128333" y="205346"/>
                  </a:moveTo>
                  <a:lnTo>
                    <a:pt x="125971" y="205346"/>
                  </a:lnTo>
                  <a:lnTo>
                    <a:pt x="124066" y="207251"/>
                  </a:lnTo>
                  <a:lnTo>
                    <a:pt x="124066" y="209613"/>
                  </a:lnTo>
                  <a:lnTo>
                    <a:pt x="124066" y="211975"/>
                  </a:lnTo>
                  <a:lnTo>
                    <a:pt x="125971" y="213893"/>
                  </a:lnTo>
                  <a:lnTo>
                    <a:pt x="128333" y="213893"/>
                  </a:lnTo>
                  <a:lnTo>
                    <a:pt x="130695" y="213893"/>
                  </a:lnTo>
                  <a:lnTo>
                    <a:pt x="132613" y="211975"/>
                  </a:lnTo>
                  <a:lnTo>
                    <a:pt x="132613" y="209613"/>
                  </a:lnTo>
                  <a:lnTo>
                    <a:pt x="132613" y="207251"/>
                  </a:lnTo>
                  <a:lnTo>
                    <a:pt x="130695" y="205346"/>
                  </a:lnTo>
                  <a:lnTo>
                    <a:pt x="128333" y="205346"/>
                  </a:lnTo>
                </a:path>
                <a:path w="257175" h="257175">
                  <a:moveTo>
                    <a:pt x="201066" y="145453"/>
                  </a:moveTo>
                  <a:lnTo>
                    <a:pt x="198704" y="145453"/>
                  </a:lnTo>
                  <a:lnTo>
                    <a:pt x="196786" y="147358"/>
                  </a:lnTo>
                  <a:lnTo>
                    <a:pt x="196786" y="149720"/>
                  </a:lnTo>
                  <a:lnTo>
                    <a:pt x="196786" y="152095"/>
                  </a:lnTo>
                  <a:lnTo>
                    <a:pt x="198704" y="154000"/>
                  </a:lnTo>
                  <a:lnTo>
                    <a:pt x="201066" y="154000"/>
                  </a:lnTo>
                  <a:lnTo>
                    <a:pt x="203428" y="154000"/>
                  </a:lnTo>
                  <a:lnTo>
                    <a:pt x="205346" y="152095"/>
                  </a:lnTo>
                  <a:lnTo>
                    <a:pt x="205346" y="149720"/>
                  </a:lnTo>
                  <a:lnTo>
                    <a:pt x="205346" y="147358"/>
                  </a:lnTo>
                  <a:lnTo>
                    <a:pt x="203428" y="145453"/>
                  </a:lnTo>
                  <a:lnTo>
                    <a:pt x="201066" y="145453"/>
                  </a:lnTo>
                </a:path>
                <a:path w="257175" h="257175">
                  <a:moveTo>
                    <a:pt x="201066" y="205346"/>
                  </a:moveTo>
                  <a:lnTo>
                    <a:pt x="198704" y="205346"/>
                  </a:lnTo>
                  <a:lnTo>
                    <a:pt x="196786" y="207251"/>
                  </a:lnTo>
                  <a:lnTo>
                    <a:pt x="196786" y="209613"/>
                  </a:lnTo>
                  <a:lnTo>
                    <a:pt x="196786" y="211975"/>
                  </a:lnTo>
                  <a:lnTo>
                    <a:pt x="198704" y="213893"/>
                  </a:lnTo>
                  <a:lnTo>
                    <a:pt x="201066" y="213893"/>
                  </a:lnTo>
                  <a:lnTo>
                    <a:pt x="203428" y="213893"/>
                  </a:lnTo>
                  <a:lnTo>
                    <a:pt x="205346" y="211975"/>
                  </a:lnTo>
                  <a:lnTo>
                    <a:pt x="205346" y="209613"/>
                  </a:lnTo>
                  <a:lnTo>
                    <a:pt x="205346" y="207251"/>
                  </a:lnTo>
                  <a:lnTo>
                    <a:pt x="203428" y="205346"/>
                  </a:lnTo>
                  <a:lnTo>
                    <a:pt x="201066" y="205346"/>
                  </a:lnTo>
                </a:path>
              </a:pathLst>
            </a:custGeom>
            <a:ln w="11430">
              <a:solidFill>
                <a:srgbClr val="FFFFFF"/>
              </a:solidFill>
            </a:ln>
          </p:spPr>
          <p:txBody>
            <a:bodyPr wrap="square" lIns="0" tIns="0" rIns="0" bIns="0" rtlCol="0"/>
            <a:lstStyle/>
            <a:p>
              <a:pPr defTabSz="621883"/>
              <a:endParaRPr sz="1224" kern="0">
                <a:solidFill>
                  <a:sysClr val="windowText" lastClr="000000"/>
                </a:solidFill>
              </a:endParaRPr>
            </a:p>
          </p:txBody>
        </p:sp>
      </p:grpSp>
      <p:grpSp>
        <p:nvGrpSpPr>
          <p:cNvPr id="85" name="object 85"/>
          <p:cNvGrpSpPr/>
          <p:nvPr/>
        </p:nvGrpSpPr>
        <p:grpSpPr>
          <a:xfrm>
            <a:off x="5814067" y="1617885"/>
            <a:ext cx="331672" cy="331672"/>
            <a:chOff x="7172999" y="2378891"/>
            <a:chExt cx="487680" cy="487680"/>
          </a:xfrm>
        </p:grpSpPr>
        <p:sp>
          <p:nvSpPr>
            <p:cNvPr id="86" name="object 86"/>
            <p:cNvSpPr/>
            <p:nvPr/>
          </p:nvSpPr>
          <p:spPr>
            <a:xfrm>
              <a:off x="7172999" y="2378891"/>
              <a:ext cx="487680" cy="487680"/>
            </a:xfrm>
            <a:custGeom>
              <a:avLst/>
              <a:gdLst/>
              <a:ahLst/>
              <a:cxnLst/>
              <a:rect l="l" t="t" r="r" b="b"/>
              <a:pathLst>
                <a:path w="487679" h="487680">
                  <a:moveTo>
                    <a:pt x="243839" y="0"/>
                  </a:moveTo>
                  <a:lnTo>
                    <a:pt x="194697" y="4953"/>
                  </a:lnTo>
                  <a:lnTo>
                    <a:pt x="148925" y="19161"/>
                  </a:lnTo>
                  <a:lnTo>
                    <a:pt x="107505" y="41643"/>
                  </a:lnTo>
                  <a:lnTo>
                    <a:pt x="71418" y="71418"/>
                  </a:lnTo>
                  <a:lnTo>
                    <a:pt x="41643" y="107505"/>
                  </a:lnTo>
                  <a:lnTo>
                    <a:pt x="19161" y="148925"/>
                  </a:lnTo>
                  <a:lnTo>
                    <a:pt x="4953" y="194697"/>
                  </a:lnTo>
                  <a:lnTo>
                    <a:pt x="0" y="243839"/>
                  </a:lnTo>
                  <a:lnTo>
                    <a:pt x="4953" y="292982"/>
                  </a:lnTo>
                  <a:lnTo>
                    <a:pt x="19161" y="338754"/>
                  </a:lnTo>
                  <a:lnTo>
                    <a:pt x="41643" y="380174"/>
                  </a:lnTo>
                  <a:lnTo>
                    <a:pt x="71418" y="416261"/>
                  </a:lnTo>
                  <a:lnTo>
                    <a:pt x="107505" y="446036"/>
                  </a:lnTo>
                  <a:lnTo>
                    <a:pt x="148925" y="468518"/>
                  </a:lnTo>
                  <a:lnTo>
                    <a:pt x="194697" y="482726"/>
                  </a:lnTo>
                  <a:lnTo>
                    <a:pt x="243839" y="487679"/>
                  </a:lnTo>
                  <a:lnTo>
                    <a:pt x="292982" y="482726"/>
                  </a:lnTo>
                  <a:lnTo>
                    <a:pt x="338754" y="468518"/>
                  </a:lnTo>
                  <a:lnTo>
                    <a:pt x="380174" y="446036"/>
                  </a:lnTo>
                  <a:lnTo>
                    <a:pt x="416261" y="416261"/>
                  </a:lnTo>
                  <a:lnTo>
                    <a:pt x="446036" y="380174"/>
                  </a:lnTo>
                  <a:lnTo>
                    <a:pt x="468518" y="338754"/>
                  </a:lnTo>
                  <a:lnTo>
                    <a:pt x="482726" y="292982"/>
                  </a:lnTo>
                  <a:lnTo>
                    <a:pt x="487679" y="243839"/>
                  </a:lnTo>
                  <a:lnTo>
                    <a:pt x="482726" y="194697"/>
                  </a:lnTo>
                  <a:lnTo>
                    <a:pt x="468518" y="148925"/>
                  </a:lnTo>
                  <a:lnTo>
                    <a:pt x="446036" y="107505"/>
                  </a:lnTo>
                  <a:lnTo>
                    <a:pt x="416261" y="71418"/>
                  </a:lnTo>
                  <a:lnTo>
                    <a:pt x="380174" y="41643"/>
                  </a:lnTo>
                  <a:lnTo>
                    <a:pt x="338754" y="19161"/>
                  </a:lnTo>
                  <a:lnTo>
                    <a:pt x="292982" y="4953"/>
                  </a:lnTo>
                  <a:lnTo>
                    <a:pt x="243839"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87" name="object 87"/>
            <p:cNvSpPr/>
            <p:nvPr/>
          </p:nvSpPr>
          <p:spPr>
            <a:xfrm>
              <a:off x="7287138" y="2583346"/>
              <a:ext cx="257810" cy="171450"/>
            </a:xfrm>
            <a:custGeom>
              <a:avLst/>
              <a:gdLst/>
              <a:ahLst/>
              <a:cxnLst/>
              <a:rect l="l" t="t" r="r" b="b"/>
              <a:pathLst>
                <a:path w="257809" h="171450">
                  <a:moveTo>
                    <a:pt x="256895" y="47726"/>
                  </a:moveTo>
                  <a:lnTo>
                    <a:pt x="257555" y="44386"/>
                  </a:lnTo>
                  <a:lnTo>
                    <a:pt x="256679" y="40919"/>
                  </a:lnTo>
                  <a:lnTo>
                    <a:pt x="254520" y="38290"/>
                  </a:lnTo>
                  <a:lnTo>
                    <a:pt x="252361" y="35648"/>
                  </a:lnTo>
                  <a:lnTo>
                    <a:pt x="249135" y="34124"/>
                  </a:lnTo>
                  <a:lnTo>
                    <a:pt x="245732" y="34112"/>
                  </a:lnTo>
                  <a:lnTo>
                    <a:pt x="110794" y="34112"/>
                  </a:lnTo>
                  <a:lnTo>
                    <a:pt x="105384" y="34112"/>
                  </a:lnTo>
                  <a:lnTo>
                    <a:pt x="100723" y="30289"/>
                  </a:lnTo>
                  <a:lnTo>
                    <a:pt x="99631" y="24993"/>
                  </a:lnTo>
                  <a:lnTo>
                    <a:pt x="96469" y="9118"/>
                  </a:lnTo>
                  <a:lnTo>
                    <a:pt x="95389" y="3822"/>
                  </a:lnTo>
                  <a:lnTo>
                    <a:pt x="90716" y="0"/>
                  </a:lnTo>
                  <a:lnTo>
                    <a:pt x="85305" y="0"/>
                  </a:lnTo>
                  <a:lnTo>
                    <a:pt x="11810" y="0"/>
                  </a:lnTo>
                  <a:lnTo>
                    <a:pt x="8407" y="0"/>
                  </a:lnTo>
                  <a:lnTo>
                    <a:pt x="5181" y="1536"/>
                  </a:lnTo>
                  <a:lnTo>
                    <a:pt x="3022" y="4165"/>
                  </a:lnTo>
                  <a:lnTo>
                    <a:pt x="863" y="6807"/>
                  </a:lnTo>
                  <a:lnTo>
                    <a:pt x="0" y="10261"/>
                  </a:lnTo>
                  <a:lnTo>
                    <a:pt x="647" y="13601"/>
                  </a:lnTo>
                  <a:lnTo>
                    <a:pt x="30225" y="161912"/>
                  </a:lnTo>
                  <a:lnTo>
                    <a:pt x="31318" y="167208"/>
                  </a:lnTo>
                  <a:lnTo>
                    <a:pt x="35979" y="171018"/>
                  </a:lnTo>
                  <a:lnTo>
                    <a:pt x="41389" y="171030"/>
                  </a:lnTo>
                  <a:lnTo>
                    <a:pt x="222973" y="171030"/>
                  </a:lnTo>
                  <a:lnTo>
                    <a:pt x="245192" y="106448"/>
                  </a:lnTo>
                  <a:lnTo>
                    <a:pt x="251657" y="73987"/>
                  </a:lnTo>
                  <a:lnTo>
                    <a:pt x="256895" y="47726"/>
                  </a:lnTo>
                  <a:close/>
                </a:path>
              </a:pathLst>
            </a:custGeom>
            <a:ln w="11430">
              <a:solidFill>
                <a:srgbClr val="FFFFFF"/>
              </a:solidFill>
            </a:ln>
          </p:spPr>
          <p:txBody>
            <a:bodyPr wrap="square" lIns="0" tIns="0" rIns="0" bIns="0" rtlCol="0"/>
            <a:lstStyle/>
            <a:p>
              <a:pPr defTabSz="621883"/>
              <a:endParaRPr sz="1224" kern="0">
                <a:solidFill>
                  <a:sysClr val="windowText" lastClr="000000"/>
                </a:solidFill>
              </a:endParaRPr>
            </a:p>
          </p:txBody>
        </p:sp>
        <p:pic>
          <p:nvPicPr>
            <p:cNvPr id="88" name="object 88"/>
            <p:cNvPicPr/>
            <p:nvPr/>
          </p:nvPicPr>
          <p:blipFill>
            <a:blip r:embed="rId8" cstate="print"/>
            <a:stretch>
              <a:fillRect/>
            </a:stretch>
          </p:blipFill>
          <p:spPr>
            <a:xfrm>
              <a:off x="7324641" y="2492058"/>
              <a:ext cx="182575" cy="96989"/>
            </a:xfrm>
            <a:prstGeom prst="rect">
              <a:avLst/>
            </a:prstGeom>
          </p:spPr>
        </p:pic>
      </p:grpSp>
      <p:grpSp>
        <p:nvGrpSpPr>
          <p:cNvPr id="89" name="object 89"/>
          <p:cNvGrpSpPr/>
          <p:nvPr/>
        </p:nvGrpSpPr>
        <p:grpSpPr>
          <a:xfrm>
            <a:off x="1302960" y="367258"/>
            <a:ext cx="427977" cy="427977"/>
            <a:chOff x="540000" y="540005"/>
            <a:chExt cx="629285" cy="629285"/>
          </a:xfrm>
        </p:grpSpPr>
        <p:sp>
          <p:nvSpPr>
            <p:cNvPr id="90" name="object 90"/>
            <p:cNvSpPr/>
            <p:nvPr/>
          </p:nvSpPr>
          <p:spPr>
            <a:xfrm>
              <a:off x="540000" y="540005"/>
              <a:ext cx="629285" cy="629285"/>
            </a:xfrm>
            <a:custGeom>
              <a:avLst/>
              <a:gdLst/>
              <a:ahLst/>
              <a:cxnLst/>
              <a:rect l="l" t="t" r="r" b="b"/>
              <a:pathLst>
                <a:path w="629285" h="629285">
                  <a:moveTo>
                    <a:pt x="314350" y="0"/>
                  </a:moveTo>
                  <a:lnTo>
                    <a:pt x="267898" y="3408"/>
                  </a:lnTo>
                  <a:lnTo>
                    <a:pt x="223562" y="13309"/>
                  </a:lnTo>
                  <a:lnTo>
                    <a:pt x="181829" y="29216"/>
                  </a:lnTo>
                  <a:lnTo>
                    <a:pt x="143184" y="50644"/>
                  </a:lnTo>
                  <a:lnTo>
                    <a:pt x="108114" y="77105"/>
                  </a:lnTo>
                  <a:lnTo>
                    <a:pt x="77105" y="108114"/>
                  </a:lnTo>
                  <a:lnTo>
                    <a:pt x="50644" y="143184"/>
                  </a:lnTo>
                  <a:lnTo>
                    <a:pt x="29216" y="181829"/>
                  </a:lnTo>
                  <a:lnTo>
                    <a:pt x="13309" y="223562"/>
                  </a:lnTo>
                  <a:lnTo>
                    <a:pt x="3408" y="267898"/>
                  </a:lnTo>
                  <a:lnTo>
                    <a:pt x="0" y="314350"/>
                  </a:lnTo>
                  <a:lnTo>
                    <a:pt x="3408" y="360802"/>
                  </a:lnTo>
                  <a:lnTo>
                    <a:pt x="13309" y="405138"/>
                  </a:lnTo>
                  <a:lnTo>
                    <a:pt x="29216" y="446871"/>
                  </a:lnTo>
                  <a:lnTo>
                    <a:pt x="50644" y="485516"/>
                  </a:lnTo>
                  <a:lnTo>
                    <a:pt x="77105" y="520586"/>
                  </a:lnTo>
                  <a:lnTo>
                    <a:pt x="108114" y="551595"/>
                  </a:lnTo>
                  <a:lnTo>
                    <a:pt x="143184" y="578056"/>
                  </a:lnTo>
                  <a:lnTo>
                    <a:pt x="181829" y="599483"/>
                  </a:lnTo>
                  <a:lnTo>
                    <a:pt x="223562" y="615391"/>
                  </a:lnTo>
                  <a:lnTo>
                    <a:pt x="267898" y="625292"/>
                  </a:lnTo>
                  <a:lnTo>
                    <a:pt x="314350" y="628700"/>
                  </a:lnTo>
                  <a:lnTo>
                    <a:pt x="360802" y="625292"/>
                  </a:lnTo>
                  <a:lnTo>
                    <a:pt x="405138" y="615391"/>
                  </a:lnTo>
                  <a:lnTo>
                    <a:pt x="446871" y="599483"/>
                  </a:lnTo>
                  <a:lnTo>
                    <a:pt x="485516" y="578056"/>
                  </a:lnTo>
                  <a:lnTo>
                    <a:pt x="520586" y="551595"/>
                  </a:lnTo>
                  <a:lnTo>
                    <a:pt x="551595" y="520586"/>
                  </a:lnTo>
                  <a:lnTo>
                    <a:pt x="578056" y="485516"/>
                  </a:lnTo>
                  <a:lnTo>
                    <a:pt x="599483" y="446871"/>
                  </a:lnTo>
                  <a:lnTo>
                    <a:pt x="615391" y="405138"/>
                  </a:lnTo>
                  <a:lnTo>
                    <a:pt x="625292" y="360802"/>
                  </a:lnTo>
                  <a:lnTo>
                    <a:pt x="628700" y="314350"/>
                  </a:lnTo>
                  <a:lnTo>
                    <a:pt x="625292" y="267898"/>
                  </a:lnTo>
                  <a:lnTo>
                    <a:pt x="615391" y="223562"/>
                  </a:lnTo>
                  <a:lnTo>
                    <a:pt x="599483" y="181829"/>
                  </a:lnTo>
                  <a:lnTo>
                    <a:pt x="578056" y="143184"/>
                  </a:lnTo>
                  <a:lnTo>
                    <a:pt x="551595" y="108114"/>
                  </a:lnTo>
                  <a:lnTo>
                    <a:pt x="520586" y="77105"/>
                  </a:lnTo>
                  <a:lnTo>
                    <a:pt x="485516" y="50644"/>
                  </a:lnTo>
                  <a:lnTo>
                    <a:pt x="446871" y="29216"/>
                  </a:lnTo>
                  <a:lnTo>
                    <a:pt x="405138" y="13309"/>
                  </a:lnTo>
                  <a:lnTo>
                    <a:pt x="360802" y="3408"/>
                  </a:lnTo>
                  <a:lnTo>
                    <a:pt x="314350"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91" name="object 91"/>
            <p:cNvSpPr/>
            <p:nvPr/>
          </p:nvSpPr>
          <p:spPr>
            <a:xfrm>
              <a:off x="688803" y="680340"/>
              <a:ext cx="331470" cy="331470"/>
            </a:xfrm>
            <a:custGeom>
              <a:avLst/>
              <a:gdLst/>
              <a:ahLst/>
              <a:cxnLst/>
              <a:rect l="l" t="t" r="r" b="b"/>
              <a:pathLst>
                <a:path w="331469" h="331469">
                  <a:moveTo>
                    <a:pt x="0" y="66179"/>
                  </a:moveTo>
                  <a:lnTo>
                    <a:pt x="1734" y="57594"/>
                  </a:lnTo>
                  <a:lnTo>
                    <a:pt x="6462" y="50582"/>
                  </a:lnTo>
                  <a:lnTo>
                    <a:pt x="13474" y="45853"/>
                  </a:lnTo>
                  <a:lnTo>
                    <a:pt x="22059" y="44119"/>
                  </a:lnTo>
                  <a:lnTo>
                    <a:pt x="308838" y="44119"/>
                  </a:lnTo>
                  <a:lnTo>
                    <a:pt x="317423" y="45853"/>
                  </a:lnTo>
                  <a:lnTo>
                    <a:pt x="324435" y="50582"/>
                  </a:lnTo>
                  <a:lnTo>
                    <a:pt x="329164" y="57594"/>
                  </a:lnTo>
                  <a:lnTo>
                    <a:pt x="330898" y="66179"/>
                  </a:lnTo>
                  <a:lnTo>
                    <a:pt x="330898" y="308838"/>
                  </a:lnTo>
                  <a:lnTo>
                    <a:pt x="329164" y="317423"/>
                  </a:lnTo>
                  <a:lnTo>
                    <a:pt x="324435" y="324435"/>
                  </a:lnTo>
                  <a:lnTo>
                    <a:pt x="317423" y="329164"/>
                  </a:lnTo>
                  <a:lnTo>
                    <a:pt x="308838" y="330898"/>
                  </a:lnTo>
                  <a:lnTo>
                    <a:pt x="22059" y="330898"/>
                  </a:lnTo>
                  <a:lnTo>
                    <a:pt x="13474" y="329164"/>
                  </a:lnTo>
                  <a:lnTo>
                    <a:pt x="6462" y="324435"/>
                  </a:lnTo>
                  <a:lnTo>
                    <a:pt x="1734" y="317423"/>
                  </a:lnTo>
                  <a:lnTo>
                    <a:pt x="0" y="308838"/>
                  </a:lnTo>
                  <a:lnTo>
                    <a:pt x="0" y="66179"/>
                  </a:lnTo>
                  <a:close/>
                </a:path>
                <a:path w="331469" h="331469">
                  <a:moveTo>
                    <a:pt x="0" y="132359"/>
                  </a:moveTo>
                  <a:lnTo>
                    <a:pt x="330898" y="132359"/>
                  </a:lnTo>
                </a:path>
                <a:path w="331469" h="331469">
                  <a:moveTo>
                    <a:pt x="88239" y="77216"/>
                  </a:moveTo>
                  <a:lnTo>
                    <a:pt x="88239" y="0"/>
                  </a:lnTo>
                </a:path>
                <a:path w="331469" h="331469">
                  <a:moveTo>
                    <a:pt x="242658" y="77216"/>
                  </a:moveTo>
                  <a:lnTo>
                    <a:pt x="242658" y="0"/>
                  </a:lnTo>
                </a:path>
                <a:path w="331469" h="331469">
                  <a:moveTo>
                    <a:pt x="71691" y="187515"/>
                  </a:moveTo>
                  <a:lnTo>
                    <a:pt x="68643" y="187515"/>
                  </a:lnTo>
                  <a:lnTo>
                    <a:pt x="66179" y="189979"/>
                  </a:lnTo>
                  <a:lnTo>
                    <a:pt x="66179" y="193027"/>
                  </a:lnTo>
                  <a:lnTo>
                    <a:pt x="66179" y="196075"/>
                  </a:lnTo>
                  <a:lnTo>
                    <a:pt x="68643" y="198539"/>
                  </a:lnTo>
                  <a:lnTo>
                    <a:pt x="71691" y="198539"/>
                  </a:lnTo>
                  <a:lnTo>
                    <a:pt x="74739" y="198539"/>
                  </a:lnTo>
                  <a:lnTo>
                    <a:pt x="77203" y="196075"/>
                  </a:lnTo>
                  <a:lnTo>
                    <a:pt x="77203" y="193027"/>
                  </a:lnTo>
                  <a:lnTo>
                    <a:pt x="77203" y="189979"/>
                  </a:lnTo>
                  <a:lnTo>
                    <a:pt x="74739" y="187515"/>
                  </a:lnTo>
                  <a:lnTo>
                    <a:pt x="71691" y="187515"/>
                  </a:lnTo>
                </a:path>
                <a:path w="331469" h="331469">
                  <a:moveTo>
                    <a:pt x="71691" y="264718"/>
                  </a:moveTo>
                  <a:lnTo>
                    <a:pt x="68643" y="264718"/>
                  </a:lnTo>
                  <a:lnTo>
                    <a:pt x="66179" y="267182"/>
                  </a:lnTo>
                  <a:lnTo>
                    <a:pt x="66179" y="270230"/>
                  </a:lnTo>
                  <a:lnTo>
                    <a:pt x="66179" y="273278"/>
                  </a:lnTo>
                  <a:lnTo>
                    <a:pt x="68643" y="275755"/>
                  </a:lnTo>
                  <a:lnTo>
                    <a:pt x="71691" y="275755"/>
                  </a:lnTo>
                  <a:lnTo>
                    <a:pt x="74739" y="275755"/>
                  </a:lnTo>
                  <a:lnTo>
                    <a:pt x="77203" y="273278"/>
                  </a:lnTo>
                  <a:lnTo>
                    <a:pt x="77203" y="270230"/>
                  </a:lnTo>
                  <a:lnTo>
                    <a:pt x="77203" y="267182"/>
                  </a:lnTo>
                  <a:lnTo>
                    <a:pt x="74739" y="264718"/>
                  </a:lnTo>
                  <a:lnTo>
                    <a:pt x="71691" y="264718"/>
                  </a:lnTo>
                </a:path>
                <a:path w="331469" h="331469">
                  <a:moveTo>
                    <a:pt x="165442" y="187515"/>
                  </a:moveTo>
                  <a:lnTo>
                    <a:pt x="162407" y="187515"/>
                  </a:lnTo>
                  <a:lnTo>
                    <a:pt x="159931" y="189979"/>
                  </a:lnTo>
                  <a:lnTo>
                    <a:pt x="159931" y="193027"/>
                  </a:lnTo>
                  <a:lnTo>
                    <a:pt x="159931" y="196075"/>
                  </a:lnTo>
                  <a:lnTo>
                    <a:pt x="162407" y="198539"/>
                  </a:lnTo>
                  <a:lnTo>
                    <a:pt x="165442" y="198539"/>
                  </a:lnTo>
                  <a:lnTo>
                    <a:pt x="168490" y="198539"/>
                  </a:lnTo>
                  <a:lnTo>
                    <a:pt x="170967" y="196075"/>
                  </a:lnTo>
                  <a:lnTo>
                    <a:pt x="170967" y="193027"/>
                  </a:lnTo>
                  <a:lnTo>
                    <a:pt x="170967" y="189979"/>
                  </a:lnTo>
                  <a:lnTo>
                    <a:pt x="168490" y="187515"/>
                  </a:lnTo>
                  <a:lnTo>
                    <a:pt x="165442" y="187515"/>
                  </a:lnTo>
                </a:path>
                <a:path w="331469" h="331469">
                  <a:moveTo>
                    <a:pt x="165442" y="264718"/>
                  </a:moveTo>
                  <a:lnTo>
                    <a:pt x="162407" y="264718"/>
                  </a:lnTo>
                  <a:lnTo>
                    <a:pt x="159931" y="267182"/>
                  </a:lnTo>
                  <a:lnTo>
                    <a:pt x="159931" y="270230"/>
                  </a:lnTo>
                  <a:lnTo>
                    <a:pt x="159931" y="273278"/>
                  </a:lnTo>
                  <a:lnTo>
                    <a:pt x="162407" y="275755"/>
                  </a:lnTo>
                  <a:lnTo>
                    <a:pt x="165442" y="275755"/>
                  </a:lnTo>
                  <a:lnTo>
                    <a:pt x="168490" y="275755"/>
                  </a:lnTo>
                  <a:lnTo>
                    <a:pt x="170967" y="273278"/>
                  </a:lnTo>
                  <a:lnTo>
                    <a:pt x="170967" y="270230"/>
                  </a:lnTo>
                  <a:lnTo>
                    <a:pt x="170967" y="267182"/>
                  </a:lnTo>
                  <a:lnTo>
                    <a:pt x="168490" y="264718"/>
                  </a:lnTo>
                  <a:lnTo>
                    <a:pt x="165442" y="264718"/>
                  </a:lnTo>
                </a:path>
                <a:path w="331469" h="331469">
                  <a:moveTo>
                    <a:pt x="259207" y="187515"/>
                  </a:moveTo>
                  <a:lnTo>
                    <a:pt x="256159" y="187515"/>
                  </a:lnTo>
                  <a:lnTo>
                    <a:pt x="253695" y="189979"/>
                  </a:lnTo>
                  <a:lnTo>
                    <a:pt x="253695" y="193027"/>
                  </a:lnTo>
                  <a:lnTo>
                    <a:pt x="253695" y="196075"/>
                  </a:lnTo>
                  <a:lnTo>
                    <a:pt x="256159" y="198539"/>
                  </a:lnTo>
                  <a:lnTo>
                    <a:pt x="259207" y="198539"/>
                  </a:lnTo>
                  <a:lnTo>
                    <a:pt x="262255" y="198539"/>
                  </a:lnTo>
                  <a:lnTo>
                    <a:pt x="264718" y="196075"/>
                  </a:lnTo>
                  <a:lnTo>
                    <a:pt x="264718" y="193027"/>
                  </a:lnTo>
                  <a:lnTo>
                    <a:pt x="264718" y="189979"/>
                  </a:lnTo>
                  <a:lnTo>
                    <a:pt x="262255" y="187515"/>
                  </a:lnTo>
                  <a:lnTo>
                    <a:pt x="259207" y="187515"/>
                  </a:lnTo>
                </a:path>
                <a:path w="331469" h="331469">
                  <a:moveTo>
                    <a:pt x="259207" y="264718"/>
                  </a:moveTo>
                  <a:lnTo>
                    <a:pt x="256159" y="264718"/>
                  </a:lnTo>
                  <a:lnTo>
                    <a:pt x="253695" y="267182"/>
                  </a:lnTo>
                  <a:lnTo>
                    <a:pt x="253695" y="270230"/>
                  </a:lnTo>
                  <a:lnTo>
                    <a:pt x="253695" y="273278"/>
                  </a:lnTo>
                  <a:lnTo>
                    <a:pt x="256159" y="275755"/>
                  </a:lnTo>
                  <a:lnTo>
                    <a:pt x="259207" y="275755"/>
                  </a:lnTo>
                  <a:lnTo>
                    <a:pt x="262255" y="275755"/>
                  </a:lnTo>
                  <a:lnTo>
                    <a:pt x="264718" y="273278"/>
                  </a:lnTo>
                  <a:lnTo>
                    <a:pt x="264718" y="270230"/>
                  </a:lnTo>
                  <a:lnTo>
                    <a:pt x="264718" y="267182"/>
                  </a:lnTo>
                  <a:lnTo>
                    <a:pt x="262255" y="264718"/>
                  </a:lnTo>
                  <a:lnTo>
                    <a:pt x="259207" y="264718"/>
                  </a:lnTo>
                </a:path>
              </a:pathLst>
            </a:custGeom>
            <a:ln w="14731">
              <a:solidFill>
                <a:srgbClr val="FFFFFF"/>
              </a:solidFill>
            </a:ln>
          </p:spPr>
          <p:txBody>
            <a:bodyPr wrap="square" lIns="0" tIns="0" rIns="0" bIns="0" rtlCol="0"/>
            <a:lstStyle/>
            <a:p>
              <a:pPr defTabSz="621883"/>
              <a:endParaRPr sz="1224" kern="0">
                <a:solidFill>
                  <a:sysClr val="windowText" lastClr="000000"/>
                </a:solidFill>
              </a:endParaRPr>
            </a:p>
          </p:txBody>
        </p:sp>
      </p:grpSp>
      <p:sp>
        <p:nvSpPr>
          <p:cNvPr id="92" name="object 92"/>
          <p:cNvSpPr txBox="1">
            <a:spLocks noGrp="1"/>
          </p:cNvSpPr>
          <p:nvPr>
            <p:ph type="ftr" sz="quarter" idx="5"/>
          </p:nvPr>
        </p:nvSpPr>
        <p:spPr>
          <a:xfrm>
            <a:off x="508743" y="4830628"/>
            <a:ext cx="665852"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93" name="object 93"/>
          <p:cNvSpPr txBox="1">
            <a:spLocks noGrp="1"/>
          </p:cNvSpPr>
          <p:nvPr>
            <p:ph type="dt" sz="half" idx="6"/>
          </p:nvPr>
        </p:nvSpPr>
        <p:spPr>
          <a:xfrm>
            <a:off x="1067384" y="4882951"/>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428627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323" y="279508"/>
            <a:ext cx="5698543" cy="371583"/>
          </a:xfrm>
          <a:prstGeom prst="rect">
            <a:avLst/>
          </a:prstGeom>
        </p:spPr>
        <p:txBody>
          <a:bodyPr vert="horz" wrap="square" lIns="0" tIns="88208" rIns="0" bIns="0" rtlCol="0">
            <a:spAutoFit/>
          </a:bodyPr>
          <a:lstStyle/>
          <a:p>
            <a:pPr marL="481096">
              <a:spcBef>
                <a:spcPts val="68"/>
              </a:spcBef>
            </a:pPr>
            <a:r>
              <a:rPr spc="-31" dirty="0"/>
              <a:t>Le</a:t>
            </a:r>
            <a:r>
              <a:rPr spc="-95" dirty="0"/>
              <a:t> </a:t>
            </a:r>
            <a:r>
              <a:rPr spc="-34" dirty="0"/>
              <a:t>portfolio</a:t>
            </a:r>
            <a:r>
              <a:rPr spc="-88" dirty="0"/>
              <a:t> </a:t>
            </a:r>
            <a:r>
              <a:rPr spc="-14" dirty="0"/>
              <a:t>des</a:t>
            </a:r>
            <a:r>
              <a:rPr spc="-85" dirty="0"/>
              <a:t> </a:t>
            </a:r>
            <a:r>
              <a:rPr spc="-37" dirty="0"/>
              <a:t>activités</a:t>
            </a:r>
            <a:r>
              <a:rPr spc="-88" dirty="0"/>
              <a:t> </a:t>
            </a:r>
            <a:r>
              <a:rPr dirty="0"/>
              <a:t>en</a:t>
            </a:r>
            <a:r>
              <a:rPr spc="-85" dirty="0"/>
              <a:t> </a:t>
            </a:r>
            <a:r>
              <a:rPr spc="-44" dirty="0"/>
              <a:t>entreprise</a:t>
            </a:r>
            <a:r>
              <a:rPr spc="-82" dirty="0"/>
              <a:t> </a:t>
            </a:r>
            <a:r>
              <a:rPr dirty="0"/>
              <a:t>/</a:t>
            </a:r>
            <a:r>
              <a:rPr spc="-85" dirty="0"/>
              <a:t> </a:t>
            </a:r>
            <a:r>
              <a:rPr lang="fr-FR" spc="-34" dirty="0"/>
              <a:t>1</a:t>
            </a:r>
            <a:endParaRPr spc="-34" dirty="0"/>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2" cstate="print"/>
            <a:stretch>
              <a:fillRect/>
            </a:stretch>
          </p:blipFill>
          <p:spPr>
            <a:xfrm>
              <a:off x="9755352" y="536402"/>
              <a:ext cx="391078" cy="248297"/>
            </a:xfrm>
            <a:prstGeom prst="rect">
              <a:avLst/>
            </a:prstGeom>
          </p:spPr>
        </p:pic>
        <p:pic>
          <p:nvPicPr>
            <p:cNvPr id="6" name="object 6"/>
            <p:cNvPicPr/>
            <p:nvPr/>
          </p:nvPicPr>
          <p:blipFill>
            <a:blip r:embed="rId3"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8" name="object 8"/>
          <p:cNvGrpSpPr/>
          <p:nvPr/>
        </p:nvGrpSpPr>
        <p:grpSpPr>
          <a:xfrm>
            <a:off x="1302955" y="364642"/>
            <a:ext cx="418908" cy="418908"/>
            <a:chOff x="539993" y="536159"/>
            <a:chExt cx="615950" cy="615950"/>
          </a:xfrm>
        </p:grpSpPr>
        <p:sp>
          <p:nvSpPr>
            <p:cNvPr id="9" name="object 9"/>
            <p:cNvSpPr/>
            <p:nvPr/>
          </p:nvSpPr>
          <p:spPr>
            <a:xfrm>
              <a:off x="539993" y="536159"/>
              <a:ext cx="615950" cy="615950"/>
            </a:xfrm>
            <a:custGeom>
              <a:avLst/>
              <a:gdLst/>
              <a:ahLst/>
              <a:cxnLst/>
              <a:rect l="l" t="t" r="r" b="b"/>
              <a:pathLst>
                <a:path w="615950" h="615950">
                  <a:moveTo>
                    <a:pt x="307924" y="0"/>
                  </a:moveTo>
                  <a:lnTo>
                    <a:pt x="262423" y="3338"/>
                  </a:lnTo>
                  <a:lnTo>
                    <a:pt x="218994" y="13036"/>
                  </a:lnTo>
                  <a:lnTo>
                    <a:pt x="178114" y="28618"/>
                  </a:lnTo>
                  <a:lnTo>
                    <a:pt x="140260" y="49607"/>
                  </a:lnTo>
                  <a:lnTo>
                    <a:pt x="105906" y="75527"/>
                  </a:lnTo>
                  <a:lnTo>
                    <a:pt x="75531" y="105901"/>
                  </a:lnTo>
                  <a:lnTo>
                    <a:pt x="49610" y="140254"/>
                  </a:lnTo>
                  <a:lnTo>
                    <a:pt x="28620" y="178109"/>
                  </a:lnTo>
                  <a:lnTo>
                    <a:pt x="13037" y="218990"/>
                  </a:lnTo>
                  <a:lnTo>
                    <a:pt x="3338" y="262420"/>
                  </a:lnTo>
                  <a:lnTo>
                    <a:pt x="0" y="307924"/>
                  </a:lnTo>
                  <a:lnTo>
                    <a:pt x="3338" y="353427"/>
                  </a:lnTo>
                  <a:lnTo>
                    <a:pt x="13037" y="396858"/>
                  </a:lnTo>
                  <a:lnTo>
                    <a:pt x="28620" y="437738"/>
                  </a:lnTo>
                  <a:lnTo>
                    <a:pt x="49610" y="475593"/>
                  </a:lnTo>
                  <a:lnTo>
                    <a:pt x="75531" y="509946"/>
                  </a:lnTo>
                  <a:lnTo>
                    <a:pt x="105906" y="540321"/>
                  </a:lnTo>
                  <a:lnTo>
                    <a:pt x="140260" y="566240"/>
                  </a:lnTo>
                  <a:lnTo>
                    <a:pt x="178114" y="587229"/>
                  </a:lnTo>
                  <a:lnTo>
                    <a:pt x="218994" y="602811"/>
                  </a:lnTo>
                  <a:lnTo>
                    <a:pt x="262423" y="612509"/>
                  </a:lnTo>
                  <a:lnTo>
                    <a:pt x="307924" y="615848"/>
                  </a:lnTo>
                  <a:lnTo>
                    <a:pt x="353427" y="612509"/>
                  </a:lnTo>
                  <a:lnTo>
                    <a:pt x="396858" y="602811"/>
                  </a:lnTo>
                  <a:lnTo>
                    <a:pt x="437738" y="587229"/>
                  </a:lnTo>
                  <a:lnTo>
                    <a:pt x="475593" y="566240"/>
                  </a:lnTo>
                  <a:lnTo>
                    <a:pt x="509946" y="540321"/>
                  </a:lnTo>
                  <a:lnTo>
                    <a:pt x="540321" y="509946"/>
                  </a:lnTo>
                  <a:lnTo>
                    <a:pt x="566240" y="475593"/>
                  </a:lnTo>
                  <a:lnTo>
                    <a:pt x="587229" y="437738"/>
                  </a:lnTo>
                  <a:lnTo>
                    <a:pt x="602811" y="396858"/>
                  </a:lnTo>
                  <a:lnTo>
                    <a:pt x="612509" y="353427"/>
                  </a:lnTo>
                  <a:lnTo>
                    <a:pt x="615848" y="307924"/>
                  </a:lnTo>
                  <a:lnTo>
                    <a:pt x="612509" y="262420"/>
                  </a:lnTo>
                  <a:lnTo>
                    <a:pt x="602811" y="218990"/>
                  </a:lnTo>
                  <a:lnTo>
                    <a:pt x="587229" y="178109"/>
                  </a:lnTo>
                  <a:lnTo>
                    <a:pt x="566240" y="140254"/>
                  </a:lnTo>
                  <a:lnTo>
                    <a:pt x="540321" y="105901"/>
                  </a:lnTo>
                  <a:lnTo>
                    <a:pt x="509946" y="75527"/>
                  </a:lnTo>
                  <a:lnTo>
                    <a:pt x="475593" y="49607"/>
                  </a:lnTo>
                  <a:lnTo>
                    <a:pt x="437738" y="28618"/>
                  </a:lnTo>
                  <a:lnTo>
                    <a:pt x="396858" y="13036"/>
                  </a:lnTo>
                  <a:lnTo>
                    <a:pt x="353427" y="3338"/>
                  </a:lnTo>
                  <a:lnTo>
                    <a:pt x="307924"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10" name="object 10"/>
            <p:cNvSpPr/>
            <p:nvPr/>
          </p:nvSpPr>
          <p:spPr>
            <a:xfrm>
              <a:off x="684132" y="794344"/>
              <a:ext cx="325755" cy="216535"/>
            </a:xfrm>
            <a:custGeom>
              <a:avLst/>
              <a:gdLst/>
              <a:ahLst/>
              <a:cxnLst/>
              <a:rect l="l" t="t" r="r" b="b"/>
              <a:pathLst>
                <a:path w="325755" h="216534">
                  <a:moveTo>
                    <a:pt x="324408" y="60274"/>
                  </a:moveTo>
                  <a:lnTo>
                    <a:pt x="314604" y="43091"/>
                  </a:lnTo>
                  <a:lnTo>
                    <a:pt x="310299" y="43091"/>
                  </a:lnTo>
                  <a:lnTo>
                    <a:pt x="139915" y="43091"/>
                  </a:lnTo>
                  <a:lnTo>
                    <a:pt x="133083" y="43078"/>
                  </a:lnTo>
                  <a:lnTo>
                    <a:pt x="127190" y="38265"/>
                  </a:lnTo>
                  <a:lnTo>
                    <a:pt x="125818" y="31559"/>
                  </a:lnTo>
                  <a:lnTo>
                    <a:pt x="121818" y="11518"/>
                  </a:lnTo>
                  <a:lnTo>
                    <a:pt x="120446" y="4825"/>
                  </a:lnTo>
                  <a:lnTo>
                    <a:pt x="114566" y="12"/>
                  </a:lnTo>
                  <a:lnTo>
                    <a:pt x="107734" y="0"/>
                  </a:lnTo>
                  <a:lnTo>
                    <a:pt x="14909" y="0"/>
                  </a:lnTo>
                  <a:lnTo>
                    <a:pt x="10617" y="12"/>
                  </a:lnTo>
                  <a:lnTo>
                    <a:pt x="6540" y="1943"/>
                  </a:lnTo>
                  <a:lnTo>
                    <a:pt x="3822" y="5270"/>
                  </a:lnTo>
                  <a:lnTo>
                    <a:pt x="1092" y="8597"/>
                  </a:lnTo>
                  <a:lnTo>
                    <a:pt x="0" y="12966"/>
                  </a:lnTo>
                  <a:lnTo>
                    <a:pt x="825" y="17183"/>
                  </a:lnTo>
                  <a:lnTo>
                    <a:pt x="38176" y="204457"/>
                  </a:lnTo>
                  <a:lnTo>
                    <a:pt x="39547" y="211162"/>
                  </a:lnTo>
                  <a:lnTo>
                    <a:pt x="45427" y="215976"/>
                  </a:lnTo>
                  <a:lnTo>
                    <a:pt x="52273" y="215988"/>
                  </a:lnTo>
                  <a:lnTo>
                    <a:pt x="281584" y="215988"/>
                  </a:lnTo>
                  <a:lnTo>
                    <a:pt x="301670" y="174392"/>
                  </a:lnTo>
                  <a:lnTo>
                    <a:pt x="309629" y="134432"/>
                  </a:lnTo>
                  <a:lnTo>
                    <a:pt x="317792" y="93439"/>
                  </a:lnTo>
                  <a:lnTo>
                    <a:pt x="324408" y="60274"/>
                  </a:lnTo>
                  <a:close/>
                </a:path>
              </a:pathLst>
            </a:custGeom>
            <a:ln w="14439">
              <a:solidFill>
                <a:srgbClr val="FFFFFF"/>
              </a:solidFill>
            </a:ln>
          </p:spPr>
          <p:txBody>
            <a:bodyPr wrap="square" lIns="0" tIns="0" rIns="0" bIns="0" rtlCol="0"/>
            <a:lstStyle/>
            <a:p>
              <a:pPr defTabSz="621883"/>
              <a:endParaRPr sz="1224" kern="0">
                <a:solidFill>
                  <a:sysClr val="windowText" lastClr="000000"/>
                </a:solidFill>
              </a:endParaRPr>
            </a:p>
          </p:txBody>
        </p:sp>
        <p:pic>
          <p:nvPicPr>
            <p:cNvPr id="11" name="object 11"/>
            <p:cNvPicPr/>
            <p:nvPr/>
          </p:nvPicPr>
          <p:blipFill>
            <a:blip r:embed="rId4" cstate="print"/>
            <a:stretch>
              <a:fillRect/>
            </a:stretch>
          </p:blipFill>
          <p:spPr>
            <a:xfrm>
              <a:off x="731484" y="679060"/>
              <a:ext cx="230568" cy="122491"/>
            </a:xfrm>
            <a:prstGeom prst="rect">
              <a:avLst/>
            </a:prstGeom>
          </p:spPr>
        </p:pic>
      </p:grpSp>
      <p:sp>
        <p:nvSpPr>
          <p:cNvPr id="12" name="object 12"/>
          <p:cNvSpPr txBox="1"/>
          <p:nvPr/>
        </p:nvSpPr>
        <p:spPr>
          <a:xfrm>
            <a:off x="1775493" y="979366"/>
            <a:ext cx="4869454" cy="825099"/>
          </a:xfrm>
          <a:prstGeom prst="rect">
            <a:avLst/>
          </a:prstGeom>
        </p:spPr>
        <p:txBody>
          <a:bodyPr vert="horz" wrap="square" lIns="0" tIns="8637" rIns="0" bIns="0" rtlCol="0">
            <a:spAutoFit/>
          </a:bodyPr>
          <a:lstStyle/>
          <a:p>
            <a:pPr marL="8637" marR="383495" defTabSz="621883">
              <a:spcBef>
                <a:spcPts val="68"/>
              </a:spcBef>
            </a:pPr>
            <a:r>
              <a:rPr sz="884" kern="0" dirty="0">
                <a:solidFill>
                  <a:srgbClr val="41A4AA"/>
                </a:solidFill>
                <a:latin typeface="Marianne Light"/>
                <a:cs typeface="Marianne Light"/>
              </a:rPr>
              <a:t>#</a:t>
            </a:r>
            <a:r>
              <a:rPr sz="884" kern="0" spc="-20" dirty="0">
                <a:solidFill>
                  <a:srgbClr val="41A4AA"/>
                </a:solidFill>
                <a:latin typeface="Marianne Light"/>
                <a:cs typeface="Marianne Light"/>
              </a:rPr>
              <a:t> </a:t>
            </a:r>
            <a:r>
              <a:rPr sz="884" kern="0" dirty="0">
                <a:solidFill>
                  <a:srgbClr val="231F20"/>
                </a:solidFill>
                <a:latin typeface="Marianne Light"/>
                <a:cs typeface="Marianne Light"/>
              </a:rPr>
              <a:t>Suivi</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à</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distance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activités</a:t>
            </a:r>
            <a:r>
              <a:rPr sz="884" kern="0" spc="-10" dirty="0">
                <a:solidFill>
                  <a:srgbClr val="231F20"/>
                </a:solidFill>
                <a:latin typeface="Marianne Light"/>
                <a:cs typeface="Marianne Light"/>
              </a:rPr>
              <a:t> </a:t>
            </a:r>
            <a:r>
              <a:rPr sz="884" kern="0" dirty="0" err="1">
                <a:solidFill>
                  <a:srgbClr val="231F20"/>
                </a:solidFill>
                <a:latin typeface="Marianne Light"/>
                <a:cs typeface="Marianne Light"/>
              </a:rPr>
              <a:t>hebdomadaires</a:t>
            </a:r>
            <a:r>
              <a:rPr sz="884" kern="0" spc="-10" dirty="0">
                <a:solidFill>
                  <a:srgbClr val="231F20"/>
                </a:solidFill>
                <a:latin typeface="Marianne Light"/>
                <a:cs typeface="Marianne Light"/>
              </a:rPr>
              <a:t> </a:t>
            </a:r>
            <a:r>
              <a:rPr lang="fr-FR" sz="884" kern="0" spc="-10" dirty="0">
                <a:solidFill>
                  <a:srgbClr val="231F20"/>
                </a:solidFill>
                <a:latin typeface="Marianne Light"/>
                <a:cs typeface="Marianne Light"/>
              </a:rPr>
              <a:t>et des tâches </a:t>
            </a:r>
            <a:r>
              <a:rPr lang="fr-FR" sz="884" kern="0" dirty="0">
                <a:solidFill>
                  <a:srgbClr val="231F20"/>
                </a:solidFill>
                <a:latin typeface="Marianne Light"/>
                <a:cs typeface="Marianne Light"/>
              </a:rPr>
              <a:t>réalisées </a:t>
            </a:r>
            <a:r>
              <a:rPr sz="884" kern="0" dirty="0">
                <a:solidFill>
                  <a:srgbClr val="231F20"/>
                </a:solidFill>
                <a:latin typeface="Marianne Light"/>
                <a:cs typeface="Marianne Light"/>
              </a:rPr>
              <a:t>en</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entreprise </a:t>
            </a:r>
            <a:r>
              <a:rPr sz="884" kern="0" dirty="0">
                <a:solidFill>
                  <a:srgbClr val="41A4AA"/>
                </a:solidFill>
                <a:latin typeface="Marianne Light"/>
                <a:cs typeface="Marianne Light"/>
              </a:rPr>
              <a:t>#</a:t>
            </a:r>
            <a:r>
              <a:rPr sz="884" kern="0" spc="211" dirty="0">
                <a:solidFill>
                  <a:srgbClr val="41A4AA"/>
                </a:solidFill>
                <a:latin typeface="Marianne Light"/>
                <a:cs typeface="Marianne Light"/>
              </a:rPr>
              <a:t> </a:t>
            </a:r>
            <a:r>
              <a:rPr sz="884" kern="0" dirty="0">
                <a:solidFill>
                  <a:srgbClr val="231F20"/>
                </a:solidFill>
                <a:latin typeface="Marianne Light"/>
                <a:cs typeface="Marianne Light"/>
              </a:rPr>
              <a:t>Collecte</a:t>
            </a:r>
            <a:r>
              <a:rPr sz="884" kern="0" spc="-17"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la</a:t>
            </a:r>
            <a:r>
              <a:rPr sz="884" kern="0" spc="-14" dirty="0">
                <a:solidFill>
                  <a:srgbClr val="231F20"/>
                </a:solidFill>
                <a:latin typeface="Marianne Light"/>
                <a:cs typeface="Marianne Light"/>
              </a:rPr>
              <a:t> </a:t>
            </a:r>
            <a:r>
              <a:rPr lang="fr-FR" sz="884" kern="0" dirty="0">
                <a:solidFill>
                  <a:srgbClr val="231F20"/>
                </a:solidFill>
                <a:latin typeface="Marianne Light"/>
                <a:cs typeface="Marianne Light"/>
              </a:rPr>
              <a:t>description</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4" dirty="0">
                <a:solidFill>
                  <a:srgbClr val="231F20"/>
                </a:solidFill>
                <a:latin typeface="Marianne Light"/>
                <a:cs typeface="Marianne Light"/>
              </a:rPr>
              <a:t> </a:t>
            </a:r>
            <a:r>
              <a:rPr sz="884" kern="0" dirty="0" err="1">
                <a:solidFill>
                  <a:srgbClr val="231F20"/>
                </a:solidFill>
                <a:latin typeface="Marianne Light"/>
                <a:cs typeface="Marianne Light"/>
              </a:rPr>
              <a:t>activités</a:t>
            </a:r>
            <a:r>
              <a:rPr sz="884" kern="0" spc="-14" dirty="0">
                <a:solidFill>
                  <a:srgbClr val="231F20"/>
                </a:solidFill>
                <a:latin typeface="Marianne Light"/>
                <a:cs typeface="Marianne Light"/>
              </a:rPr>
              <a:t> </a:t>
            </a:r>
            <a:r>
              <a:rPr lang="fr-FR" sz="884" kern="0" spc="-14" dirty="0">
                <a:solidFill>
                  <a:srgbClr val="231F20"/>
                </a:solidFill>
                <a:latin typeface="Marianne Light"/>
                <a:cs typeface="Marianne Light"/>
              </a:rPr>
              <a:t>emblématiques </a:t>
            </a:r>
            <a:r>
              <a:rPr sz="884" kern="0" dirty="0" err="1">
                <a:solidFill>
                  <a:srgbClr val="231F20"/>
                </a:solidFill>
                <a:latin typeface="Marianne Light"/>
                <a:cs typeface="Marianne Light"/>
              </a:rPr>
              <a:t>réalisées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en</a:t>
            </a:r>
            <a:r>
              <a:rPr sz="884" kern="0" spc="-14" dirty="0">
                <a:solidFill>
                  <a:srgbClr val="231F20"/>
                </a:solidFill>
                <a:latin typeface="Marianne Light"/>
                <a:cs typeface="Marianne Light"/>
              </a:rPr>
              <a:t> </a:t>
            </a:r>
            <a:r>
              <a:rPr sz="884" kern="0" spc="-7" dirty="0">
                <a:solidFill>
                  <a:srgbClr val="231F20"/>
                </a:solidFill>
                <a:latin typeface="Marianne Light"/>
                <a:cs typeface="Marianne Light"/>
              </a:rPr>
              <a:t>entreprise</a:t>
            </a:r>
            <a:endParaRPr sz="884" kern="0" dirty="0">
              <a:solidFill>
                <a:sysClr val="windowText" lastClr="000000"/>
              </a:solidFill>
              <a:latin typeface="Marianne Light"/>
              <a:cs typeface="Marianne Light"/>
            </a:endParaRPr>
          </a:p>
          <a:p>
            <a:pPr marL="8637" defTabSz="621883"/>
            <a:r>
              <a:rPr sz="884" kern="0" dirty="0">
                <a:solidFill>
                  <a:srgbClr val="41A4AA"/>
                </a:solidFill>
                <a:latin typeface="Marianne Light"/>
                <a:cs typeface="Marianne Light"/>
              </a:rPr>
              <a:t>#</a:t>
            </a:r>
            <a:r>
              <a:rPr sz="884" kern="0" spc="-3" dirty="0">
                <a:solidFill>
                  <a:srgbClr val="41A4AA"/>
                </a:solidFill>
                <a:latin typeface="Marianne Light"/>
                <a:cs typeface="Marianne Light"/>
              </a:rPr>
              <a:t> </a:t>
            </a:r>
            <a:r>
              <a:rPr sz="884" kern="0" dirty="0">
                <a:solidFill>
                  <a:srgbClr val="231F20"/>
                </a:solidFill>
                <a:latin typeface="Marianne Light"/>
                <a:cs typeface="Marianne Light"/>
              </a:rPr>
              <a:t>Développe</a:t>
            </a:r>
            <a:r>
              <a:rPr sz="884" kern="0" spc="-3" dirty="0">
                <a:solidFill>
                  <a:srgbClr val="231F20"/>
                </a:solidFill>
                <a:latin typeface="Marianne Light"/>
                <a:cs typeface="Marianne Light"/>
              </a:rPr>
              <a:t> </a:t>
            </a:r>
            <a:r>
              <a:rPr sz="884" kern="0" dirty="0">
                <a:solidFill>
                  <a:srgbClr val="231F20"/>
                </a:solidFill>
                <a:latin typeface="Marianne Light"/>
                <a:cs typeface="Marianne Light"/>
              </a:rPr>
              <a:t>la</a:t>
            </a:r>
            <a:r>
              <a:rPr sz="884" kern="0" spc="-3" dirty="0">
                <a:solidFill>
                  <a:srgbClr val="231F20"/>
                </a:solidFill>
                <a:latin typeface="Marianne Light"/>
                <a:cs typeface="Marianne Light"/>
              </a:rPr>
              <a:t> </a:t>
            </a:r>
            <a:r>
              <a:rPr sz="884" kern="0" dirty="0">
                <a:solidFill>
                  <a:srgbClr val="231F20"/>
                </a:solidFill>
                <a:latin typeface="Marianne Light"/>
                <a:cs typeface="Marianne Light"/>
              </a:rPr>
              <a:t>réflexivité</a:t>
            </a:r>
            <a:r>
              <a:rPr sz="884" kern="0" spc="-3" dirty="0">
                <a:solidFill>
                  <a:srgbClr val="231F20"/>
                </a:solidFill>
                <a:latin typeface="Marianne Light"/>
                <a:cs typeface="Marianne Light"/>
              </a:rPr>
              <a:t> </a:t>
            </a:r>
            <a:r>
              <a:rPr sz="884" kern="0" spc="-7" dirty="0">
                <a:solidFill>
                  <a:srgbClr val="231F20"/>
                </a:solidFill>
                <a:latin typeface="Marianne Light"/>
                <a:cs typeface="Marianne Light"/>
              </a:rPr>
              <a:t>professionnelle</a:t>
            </a:r>
            <a:r>
              <a:rPr sz="884" kern="0" spc="-3" dirty="0">
                <a:solidFill>
                  <a:srgbClr val="231F20"/>
                </a:solidFill>
                <a:latin typeface="Marianne Light"/>
                <a:cs typeface="Marianne Light"/>
              </a:rPr>
              <a:t> </a:t>
            </a:r>
            <a:r>
              <a:rPr sz="884" kern="0" dirty="0">
                <a:solidFill>
                  <a:srgbClr val="231F20"/>
                </a:solidFill>
                <a:latin typeface="Marianne Light"/>
                <a:cs typeface="Marianne Light"/>
              </a:rPr>
              <a:t>de </a:t>
            </a:r>
            <a:r>
              <a:rPr sz="884" kern="0" spc="-7" dirty="0">
                <a:solidFill>
                  <a:srgbClr val="231F20"/>
                </a:solidFill>
                <a:latin typeface="Marianne Light"/>
                <a:cs typeface="Marianne Light"/>
              </a:rPr>
              <a:t>l’apprenant</a:t>
            </a:r>
            <a:endParaRPr sz="884" kern="0" dirty="0">
              <a:solidFill>
                <a:sysClr val="windowText" lastClr="000000"/>
              </a:solidFill>
              <a:latin typeface="Marianne Light"/>
              <a:cs typeface="Marianne Light"/>
            </a:endParaRPr>
          </a:p>
          <a:p>
            <a:pPr marL="8637" marR="3455" defTabSz="621883"/>
            <a:r>
              <a:rPr sz="884" kern="0" dirty="0">
                <a:solidFill>
                  <a:srgbClr val="41A4AA"/>
                </a:solidFill>
                <a:latin typeface="Marianne Light"/>
                <a:cs typeface="Marianne Light"/>
              </a:rPr>
              <a:t>#</a:t>
            </a:r>
            <a:r>
              <a:rPr sz="884" kern="0" spc="-17" dirty="0">
                <a:solidFill>
                  <a:srgbClr val="41A4AA"/>
                </a:solidFill>
                <a:latin typeface="Marianne Light"/>
                <a:cs typeface="Marianne Light"/>
              </a:rPr>
              <a:t> </a:t>
            </a:r>
            <a:r>
              <a:rPr sz="884" kern="0" spc="-7" dirty="0">
                <a:solidFill>
                  <a:srgbClr val="231F20"/>
                </a:solidFill>
                <a:latin typeface="Marianne Light"/>
                <a:cs typeface="Marianne Light"/>
              </a:rPr>
              <a:t>Préparation</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la</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rencontre </a:t>
            </a:r>
            <a:r>
              <a:rPr sz="884" kern="0" dirty="0">
                <a:solidFill>
                  <a:srgbClr val="231F20"/>
                </a:solidFill>
                <a:latin typeface="Marianne Light"/>
                <a:cs typeface="Marianne Light"/>
              </a:rPr>
              <a:t>avec</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le</a:t>
            </a:r>
            <a:r>
              <a:rPr sz="884" kern="0" spc="-7" dirty="0">
                <a:solidFill>
                  <a:srgbClr val="231F20"/>
                </a:solidFill>
                <a:latin typeface="Marianne Light"/>
                <a:cs typeface="Marianne Light"/>
              </a:rPr>
              <a:t> </a:t>
            </a:r>
            <a:r>
              <a:rPr sz="884" kern="0" dirty="0">
                <a:solidFill>
                  <a:srgbClr val="F2910C"/>
                </a:solidFill>
                <a:latin typeface="Marianne Light"/>
                <a:cs typeface="Marianne Light"/>
              </a:rPr>
              <a:t>tuteur</a:t>
            </a:r>
            <a:r>
              <a:rPr sz="884" kern="0" spc="-10" dirty="0">
                <a:solidFill>
                  <a:srgbClr val="F2910C"/>
                </a:solidFill>
                <a:latin typeface="Marianne Light"/>
                <a:cs typeface="Marianne Light"/>
              </a:rPr>
              <a:t> </a:t>
            </a:r>
            <a:r>
              <a:rPr sz="884" kern="0" dirty="0">
                <a:solidFill>
                  <a:srgbClr val="F2910C"/>
                </a:solidFill>
                <a:latin typeface="Marianne Light"/>
                <a:cs typeface="Marianne Light"/>
              </a:rPr>
              <a:t>de</a:t>
            </a:r>
            <a:r>
              <a:rPr sz="884" kern="0" spc="-7" dirty="0">
                <a:solidFill>
                  <a:srgbClr val="F2910C"/>
                </a:solidFill>
                <a:latin typeface="Marianne Light"/>
                <a:cs typeface="Marianne Light"/>
              </a:rPr>
              <a:t> </a:t>
            </a:r>
            <a:r>
              <a:rPr sz="884" kern="0" dirty="0">
                <a:solidFill>
                  <a:srgbClr val="F2910C"/>
                </a:solidFill>
                <a:latin typeface="Marianne Light"/>
                <a:cs typeface="Marianne Light"/>
              </a:rPr>
              <a:t>stage</a:t>
            </a:r>
            <a:r>
              <a:rPr sz="884" kern="0" spc="-14" dirty="0">
                <a:solidFill>
                  <a:srgbClr val="F2910C"/>
                </a:solidFill>
                <a:latin typeface="Marianne Light"/>
                <a:cs typeface="Marianne Light"/>
              </a:rPr>
              <a:t> </a:t>
            </a:r>
            <a:r>
              <a:rPr sz="884" kern="0" dirty="0">
                <a:solidFill>
                  <a:srgbClr val="231F20"/>
                </a:solidFill>
                <a:latin typeface="Marianne Light"/>
                <a:cs typeface="Marianne Light"/>
              </a:rPr>
              <a:t>ou</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le</a:t>
            </a:r>
            <a:r>
              <a:rPr sz="884" kern="0" spc="-14" dirty="0">
                <a:solidFill>
                  <a:srgbClr val="231F20"/>
                </a:solidFill>
                <a:latin typeface="Marianne Light"/>
                <a:cs typeface="Marianne Light"/>
              </a:rPr>
              <a:t> </a:t>
            </a:r>
            <a:r>
              <a:rPr sz="884" kern="0" dirty="0">
                <a:solidFill>
                  <a:srgbClr val="F2910C"/>
                </a:solidFill>
                <a:latin typeface="Marianne Light"/>
                <a:cs typeface="Marianne Light"/>
              </a:rPr>
              <a:t>maître</a:t>
            </a:r>
            <a:r>
              <a:rPr sz="884" kern="0" spc="-7" dirty="0">
                <a:solidFill>
                  <a:srgbClr val="F2910C"/>
                </a:solidFill>
                <a:latin typeface="Marianne Light"/>
                <a:cs typeface="Marianne Light"/>
              </a:rPr>
              <a:t> d’apprentissage </a:t>
            </a:r>
            <a:endParaRPr lang="fr-FR" sz="884" kern="0" spc="-7" dirty="0">
              <a:solidFill>
                <a:srgbClr val="F2910C"/>
              </a:solidFill>
              <a:latin typeface="Marianne Light"/>
              <a:cs typeface="Marianne Light"/>
            </a:endParaRPr>
          </a:p>
          <a:p>
            <a:pPr marL="8637" marR="3455" defTabSz="621883"/>
            <a:r>
              <a:rPr lang="fr-FR" sz="884" kern="0" dirty="0">
                <a:solidFill>
                  <a:srgbClr val="41A4AA"/>
                </a:solidFill>
                <a:latin typeface="Marianne Light"/>
                <a:cs typeface="Marianne Light"/>
              </a:rPr>
              <a:t># </a:t>
            </a:r>
            <a:r>
              <a:rPr lang="fr-FR" sz="884" kern="0" dirty="0">
                <a:solidFill>
                  <a:srgbClr val="231F20"/>
                </a:solidFill>
                <a:latin typeface="Marianne Light"/>
                <a:cs typeface="Calibri" panose="020F0502020204030204" pitchFamily="34" charset="0"/>
              </a:rPr>
              <a:t>É</a:t>
            </a:r>
            <a:r>
              <a:rPr lang="fr-FR" sz="884" kern="0" dirty="0">
                <a:solidFill>
                  <a:srgbClr val="231F20"/>
                </a:solidFill>
                <a:latin typeface="Marianne Light"/>
              </a:rPr>
              <a:t>valuation conjointe des compétences développées en entreprise </a:t>
            </a:r>
          </a:p>
          <a:p>
            <a:pPr marL="8637" marR="3455" defTabSz="621883"/>
            <a:r>
              <a:rPr sz="884" kern="0" dirty="0">
                <a:solidFill>
                  <a:srgbClr val="41A4AA"/>
                </a:solidFill>
                <a:latin typeface="Marianne Light"/>
                <a:cs typeface="Marianne Light"/>
              </a:rPr>
              <a:t>#</a:t>
            </a:r>
            <a:r>
              <a:rPr sz="884" kern="0" spc="-17" dirty="0">
                <a:solidFill>
                  <a:srgbClr val="41A4AA"/>
                </a:solidFill>
                <a:latin typeface="Marianne Light"/>
                <a:cs typeface="Marianne Light"/>
              </a:rPr>
              <a:t> </a:t>
            </a:r>
            <a:r>
              <a:rPr sz="884" kern="0" spc="-7" dirty="0">
                <a:solidFill>
                  <a:srgbClr val="231F20"/>
                </a:solidFill>
                <a:latin typeface="Marianne Light"/>
                <a:cs typeface="Marianne Light"/>
              </a:rPr>
              <a:t>Accessible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sur</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les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profils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Tuteur </a:t>
            </a:r>
            <a:r>
              <a:rPr sz="884" kern="0" dirty="0">
                <a:solidFill>
                  <a:srgbClr val="231F20"/>
                </a:solidFill>
                <a:latin typeface="Marianne Light"/>
                <a:cs typeface="Marianne Light"/>
              </a:rPr>
              <a:t>de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stage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et</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Maître</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d’apprentissage </a:t>
            </a:r>
            <a:r>
              <a:rPr sz="884" kern="0" spc="-34" dirty="0">
                <a:solidFill>
                  <a:srgbClr val="231F20"/>
                </a:solidFill>
                <a:latin typeface="Marianne Light"/>
                <a:cs typeface="Marianne Light"/>
              </a:rPr>
              <a:t>»</a:t>
            </a:r>
            <a:endParaRPr sz="884" kern="0" dirty="0">
              <a:solidFill>
                <a:sysClr val="windowText" lastClr="000000"/>
              </a:solidFill>
              <a:latin typeface="Marianne Light"/>
              <a:cs typeface="Marianne Light"/>
            </a:endParaRPr>
          </a:p>
        </p:txBody>
      </p:sp>
      <p:grpSp>
        <p:nvGrpSpPr>
          <p:cNvPr id="13" name="object 13"/>
          <p:cNvGrpSpPr/>
          <p:nvPr/>
        </p:nvGrpSpPr>
        <p:grpSpPr>
          <a:xfrm>
            <a:off x="1327923" y="2384662"/>
            <a:ext cx="6519419" cy="1820739"/>
            <a:chOff x="576706" y="3506337"/>
            <a:chExt cx="9585960" cy="2677160"/>
          </a:xfrm>
        </p:grpSpPr>
        <p:pic>
          <p:nvPicPr>
            <p:cNvPr id="14" name="object 14"/>
            <p:cNvPicPr/>
            <p:nvPr/>
          </p:nvPicPr>
          <p:blipFill>
            <a:blip r:embed="rId5" cstate="print"/>
            <a:stretch>
              <a:fillRect/>
            </a:stretch>
          </p:blipFill>
          <p:spPr>
            <a:xfrm>
              <a:off x="579881" y="3509512"/>
              <a:ext cx="9579457" cy="2670320"/>
            </a:xfrm>
            <a:prstGeom prst="rect">
              <a:avLst/>
            </a:prstGeom>
          </p:spPr>
        </p:pic>
        <p:sp>
          <p:nvSpPr>
            <p:cNvPr id="15" name="object 15"/>
            <p:cNvSpPr/>
            <p:nvPr/>
          </p:nvSpPr>
          <p:spPr>
            <a:xfrm>
              <a:off x="579881" y="3509512"/>
              <a:ext cx="9579610" cy="2670810"/>
            </a:xfrm>
            <a:custGeom>
              <a:avLst/>
              <a:gdLst/>
              <a:ahLst/>
              <a:cxnLst/>
              <a:rect l="l" t="t" r="r" b="b"/>
              <a:pathLst>
                <a:path w="9579610" h="2670810">
                  <a:moveTo>
                    <a:pt x="71996" y="0"/>
                  </a:moveTo>
                  <a:lnTo>
                    <a:pt x="43971" y="5657"/>
                  </a:lnTo>
                  <a:lnTo>
                    <a:pt x="21086" y="21086"/>
                  </a:lnTo>
                  <a:lnTo>
                    <a:pt x="5657" y="43971"/>
                  </a:lnTo>
                  <a:lnTo>
                    <a:pt x="0" y="71996"/>
                  </a:lnTo>
                  <a:lnTo>
                    <a:pt x="0" y="2598318"/>
                  </a:lnTo>
                  <a:lnTo>
                    <a:pt x="5657" y="2626343"/>
                  </a:lnTo>
                  <a:lnTo>
                    <a:pt x="21086" y="2649227"/>
                  </a:lnTo>
                  <a:lnTo>
                    <a:pt x="43971" y="2664657"/>
                  </a:lnTo>
                  <a:lnTo>
                    <a:pt x="71996" y="2670314"/>
                  </a:lnTo>
                  <a:lnTo>
                    <a:pt x="9507461" y="2670314"/>
                  </a:lnTo>
                  <a:lnTo>
                    <a:pt x="9535486" y="2664657"/>
                  </a:lnTo>
                  <a:lnTo>
                    <a:pt x="9558370" y="2649227"/>
                  </a:lnTo>
                  <a:lnTo>
                    <a:pt x="9573799" y="2626343"/>
                  </a:lnTo>
                  <a:lnTo>
                    <a:pt x="9579457" y="2598318"/>
                  </a:lnTo>
                  <a:lnTo>
                    <a:pt x="9579457" y="71996"/>
                  </a:lnTo>
                  <a:lnTo>
                    <a:pt x="9573799" y="43971"/>
                  </a:lnTo>
                  <a:lnTo>
                    <a:pt x="9558370" y="21086"/>
                  </a:lnTo>
                  <a:lnTo>
                    <a:pt x="9535486" y="5657"/>
                  </a:lnTo>
                  <a:lnTo>
                    <a:pt x="9507461" y="0"/>
                  </a:lnTo>
                  <a:lnTo>
                    <a:pt x="71996" y="0"/>
                  </a:lnTo>
                  <a:close/>
                </a:path>
              </a:pathLst>
            </a:custGeom>
            <a:ln w="6350">
              <a:solidFill>
                <a:srgbClr val="0C707C"/>
              </a:solidFill>
            </a:ln>
          </p:spPr>
          <p:txBody>
            <a:bodyPr wrap="square" lIns="0" tIns="0" rIns="0" bIns="0" rtlCol="0"/>
            <a:lstStyle/>
            <a:p>
              <a:pPr defTabSz="621883"/>
              <a:endParaRPr sz="1224" kern="0">
                <a:solidFill>
                  <a:sysClr val="windowText" lastClr="000000"/>
                </a:solidFill>
              </a:endParaRPr>
            </a:p>
          </p:txBody>
        </p:sp>
        <p:sp>
          <p:nvSpPr>
            <p:cNvPr id="16" name="object 16"/>
            <p:cNvSpPr/>
            <p:nvPr/>
          </p:nvSpPr>
          <p:spPr>
            <a:xfrm>
              <a:off x="3920083" y="4569329"/>
              <a:ext cx="1440815" cy="194310"/>
            </a:xfrm>
            <a:custGeom>
              <a:avLst/>
              <a:gdLst/>
              <a:ahLst/>
              <a:cxnLst/>
              <a:rect l="l" t="t" r="r" b="b"/>
              <a:pathLst>
                <a:path w="1440814" h="194310">
                  <a:moveTo>
                    <a:pt x="71996" y="0"/>
                  </a:moveTo>
                  <a:lnTo>
                    <a:pt x="43971" y="5659"/>
                  </a:lnTo>
                  <a:lnTo>
                    <a:pt x="21086" y="21093"/>
                  </a:lnTo>
                  <a:lnTo>
                    <a:pt x="5657" y="43982"/>
                  </a:lnTo>
                  <a:lnTo>
                    <a:pt x="0" y="72009"/>
                  </a:lnTo>
                  <a:lnTo>
                    <a:pt x="0" y="122313"/>
                  </a:lnTo>
                  <a:lnTo>
                    <a:pt x="5657" y="150336"/>
                  </a:lnTo>
                  <a:lnTo>
                    <a:pt x="21086" y="173216"/>
                  </a:lnTo>
                  <a:lnTo>
                    <a:pt x="43971" y="188641"/>
                  </a:lnTo>
                  <a:lnTo>
                    <a:pt x="71996" y="194297"/>
                  </a:lnTo>
                  <a:lnTo>
                    <a:pt x="1368742" y="194297"/>
                  </a:lnTo>
                  <a:lnTo>
                    <a:pt x="1396767" y="188641"/>
                  </a:lnTo>
                  <a:lnTo>
                    <a:pt x="1419652" y="173216"/>
                  </a:lnTo>
                  <a:lnTo>
                    <a:pt x="1435081" y="150336"/>
                  </a:lnTo>
                  <a:lnTo>
                    <a:pt x="1440738" y="122313"/>
                  </a:lnTo>
                  <a:lnTo>
                    <a:pt x="1440738" y="72009"/>
                  </a:lnTo>
                  <a:lnTo>
                    <a:pt x="1435081" y="43982"/>
                  </a:lnTo>
                  <a:lnTo>
                    <a:pt x="1419652" y="21093"/>
                  </a:lnTo>
                  <a:lnTo>
                    <a:pt x="1396767" y="5659"/>
                  </a:lnTo>
                  <a:lnTo>
                    <a:pt x="1368742" y="0"/>
                  </a:lnTo>
                  <a:lnTo>
                    <a:pt x="71996" y="0"/>
                  </a:lnTo>
                  <a:close/>
                </a:path>
              </a:pathLst>
            </a:custGeom>
            <a:ln w="10160">
              <a:solidFill>
                <a:srgbClr val="6776B9"/>
              </a:solidFill>
            </a:ln>
          </p:spPr>
          <p:txBody>
            <a:bodyPr wrap="square" lIns="0" tIns="0" rIns="0" bIns="0" rtlCol="0"/>
            <a:lstStyle/>
            <a:p>
              <a:pPr defTabSz="621883"/>
              <a:endParaRPr sz="1224" kern="0">
                <a:solidFill>
                  <a:sysClr val="windowText" lastClr="000000"/>
                </a:solidFill>
              </a:endParaRPr>
            </a:p>
          </p:txBody>
        </p:sp>
        <p:sp>
          <p:nvSpPr>
            <p:cNvPr id="17" name="object 17"/>
            <p:cNvSpPr/>
            <p:nvPr/>
          </p:nvSpPr>
          <p:spPr>
            <a:xfrm>
              <a:off x="6880448" y="4300620"/>
              <a:ext cx="1844675" cy="194310"/>
            </a:xfrm>
            <a:custGeom>
              <a:avLst/>
              <a:gdLst/>
              <a:ahLst/>
              <a:cxnLst/>
              <a:rect l="l" t="t" r="r" b="b"/>
              <a:pathLst>
                <a:path w="1844675" h="194310">
                  <a:moveTo>
                    <a:pt x="71996" y="0"/>
                  </a:moveTo>
                  <a:lnTo>
                    <a:pt x="43971" y="5659"/>
                  </a:lnTo>
                  <a:lnTo>
                    <a:pt x="21086" y="21093"/>
                  </a:lnTo>
                  <a:lnTo>
                    <a:pt x="5657" y="43982"/>
                  </a:lnTo>
                  <a:lnTo>
                    <a:pt x="0" y="72009"/>
                  </a:lnTo>
                  <a:lnTo>
                    <a:pt x="0" y="122313"/>
                  </a:lnTo>
                  <a:lnTo>
                    <a:pt x="5657" y="150336"/>
                  </a:lnTo>
                  <a:lnTo>
                    <a:pt x="21086" y="173216"/>
                  </a:lnTo>
                  <a:lnTo>
                    <a:pt x="43971" y="188641"/>
                  </a:lnTo>
                  <a:lnTo>
                    <a:pt x="71996" y="194297"/>
                  </a:lnTo>
                  <a:lnTo>
                    <a:pt x="1772475" y="194297"/>
                  </a:lnTo>
                  <a:lnTo>
                    <a:pt x="1800500" y="188641"/>
                  </a:lnTo>
                  <a:lnTo>
                    <a:pt x="1823385" y="173216"/>
                  </a:lnTo>
                  <a:lnTo>
                    <a:pt x="1838814" y="150336"/>
                  </a:lnTo>
                  <a:lnTo>
                    <a:pt x="1844471" y="122313"/>
                  </a:lnTo>
                  <a:lnTo>
                    <a:pt x="1844471" y="72009"/>
                  </a:lnTo>
                  <a:lnTo>
                    <a:pt x="1838814" y="43982"/>
                  </a:lnTo>
                  <a:lnTo>
                    <a:pt x="1823385" y="21093"/>
                  </a:lnTo>
                  <a:lnTo>
                    <a:pt x="1800500" y="5659"/>
                  </a:lnTo>
                  <a:lnTo>
                    <a:pt x="1772475" y="0"/>
                  </a:lnTo>
                  <a:lnTo>
                    <a:pt x="71996" y="0"/>
                  </a:lnTo>
                  <a:close/>
                </a:path>
              </a:pathLst>
            </a:custGeom>
            <a:ln w="10160">
              <a:solidFill>
                <a:srgbClr val="1C9EA8"/>
              </a:solidFill>
            </a:ln>
          </p:spPr>
          <p:txBody>
            <a:bodyPr wrap="square" lIns="0" tIns="0" rIns="0" bIns="0" rtlCol="0"/>
            <a:lstStyle/>
            <a:p>
              <a:pPr defTabSz="621883"/>
              <a:endParaRPr sz="1224" kern="0">
                <a:solidFill>
                  <a:sysClr val="windowText" lastClr="000000"/>
                </a:solidFill>
              </a:endParaRPr>
            </a:p>
          </p:txBody>
        </p:sp>
        <p:sp>
          <p:nvSpPr>
            <p:cNvPr id="18" name="object 18"/>
            <p:cNvSpPr/>
            <p:nvPr/>
          </p:nvSpPr>
          <p:spPr>
            <a:xfrm>
              <a:off x="8753083" y="4300620"/>
              <a:ext cx="1349375" cy="194310"/>
            </a:xfrm>
            <a:custGeom>
              <a:avLst/>
              <a:gdLst/>
              <a:ahLst/>
              <a:cxnLst/>
              <a:rect l="l" t="t" r="r" b="b"/>
              <a:pathLst>
                <a:path w="1349375" h="194310">
                  <a:moveTo>
                    <a:pt x="71996" y="0"/>
                  </a:moveTo>
                  <a:lnTo>
                    <a:pt x="43971" y="5659"/>
                  </a:lnTo>
                  <a:lnTo>
                    <a:pt x="21086" y="21093"/>
                  </a:lnTo>
                  <a:lnTo>
                    <a:pt x="5657" y="43982"/>
                  </a:lnTo>
                  <a:lnTo>
                    <a:pt x="0" y="72009"/>
                  </a:lnTo>
                  <a:lnTo>
                    <a:pt x="0" y="122313"/>
                  </a:lnTo>
                  <a:lnTo>
                    <a:pt x="5657" y="150336"/>
                  </a:lnTo>
                  <a:lnTo>
                    <a:pt x="21086" y="173216"/>
                  </a:lnTo>
                  <a:lnTo>
                    <a:pt x="43971" y="188641"/>
                  </a:lnTo>
                  <a:lnTo>
                    <a:pt x="71996" y="194297"/>
                  </a:lnTo>
                  <a:lnTo>
                    <a:pt x="1276832" y="194297"/>
                  </a:lnTo>
                  <a:lnTo>
                    <a:pt x="1304859" y="188641"/>
                  </a:lnTo>
                  <a:lnTo>
                    <a:pt x="1327748" y="173216"/>
                  </a:lnTo>
                  <a:lnTo>
                    <a:pt x="1343181" y="150336"/>
                  </a:lnTo>
                  <a:lnTo>
                    <a:pt x="1348841" y="122313"/>
                  </a:lnTo>
                  <a:lnTo>
                    <a:pt x="1348841" y="72009"/>
                  </a:lnTo>
                  <a:lnTo>
                    <a:pt x="1343181" y="43982"/>
                  </a:lnTo>
                  <a:lnTo>
                    <a:pt x="1327748" y="21093"/>
                  </a:lnTo>
                  <a:lnTo>
                    <a:pt x="1304859" y="5659"/>
                  </a:lnTo>
                  <a:lnTo>
                    <a:pt x="1276832" y="0"/>
                  </a:lnTo>
                  <a:lnTo>
                    <a:pt x="71996" y="0"/>
                  </a:lnTo>
                  <a:close/>
                </a:path>
              </a:pathLst>
            </a:custGeom>
            <a:ln w="10160">
              <a:solidFill>
                <a:srgbClr val="E52D51"/>
              </a:solidFill>
            </a:ln>
          </p:spPr>
          <p:txBody>
            <a:bodyPr wrap="square" lIns="0" tIns="0" rIns="0" bIns="0" rtlCol="0"/>
            <a:lstStyle/>
            <a:p>
              <a:pPr defTabSz="621883"/>
              <a:endParaRPr sz="1224" kern="0">
                <a:solidFill>
                  <a:sysClr val="windowText" lastClr="000000"/>
                </a:solidFill>
              </a:endParaRPr>
            </a:p>
          </p:txBody>
        </p:sp>
      </p:grpSp>
      <p:sp>
        <p:nvSpPr>
          <p:cNvPr id="19" name="object 19"/>
          <p:cNvSpPr txBox="1"/>
          <p:nvPr/>
        </p:nvSpPr>
        <p:spPr>
          <a:xfrm>
            <a:off x="6716141" y="1904439"/>
            <a:ext cx="1118528" cy="322653"/>
          </a:xfrm>
          <a:prstGeom prst="rect">
            <a:avLst/>
          </a:prstGeom>
        </p:spPr>
        <p:txBody>
          <a:bodyPr vert="horz" wrap="square" lIns="0" tIns="8637" rIns="0" bIns="0" rtlCol="0">
            <a:spAutoFit/>
          </a:bodyPr>
          <a:lstStyle/>
          <a:p>
            <a:pPr marL="8637" marR="3455" defTabSz="621883">
              <a:spcBef>
                <a:spcPts val="68"/>
              </a:spcBef>
            </a:pPr>
            <a:r>
              <a:rPr sz="680" kern="0" spc="-34" dirty="0">
                <a:solidFill>
                  <a:srgbClr val="231F20"/>
                </a:solidFill>
                <a:latin typeface="Marianne Light"/>
                <a:cs typeface="Marianne Light"/>
              </a:rPr>
              <a:t>Évaluation</a:t>
            </a:r>
            <a:r>
              <a:rPr sz="680" kern="0" spc="-20" dirty="0">
                <a:solidFill>
                  <a:srgbClr val="231F20"/>
                </a:solidFill>
                <a:latin typeface="Marianne Light"/>
                <a:cs typeface="Marianne Light"/>
              </a:rPr>
              <a:t> </a:t>
            </a:r>
            <a:r>
              <a:rPr sz="680" kern="0" spc="-24" dirty="0">
                <a:solidFill>
                  <a:srgbClr val="231F20"/>
                </a:solidFill>
                <a:latin typeface="Marianne Light"/>
                <a:cs typeface="Marianne Light"/>
              </a:rPr>
              <a:t>des</a:t>
            </a:r>
            <a:r>
              <a:rPr sz="680" kern="0" spc="-17" dirty="0">
                <a:solidFill>
                  <a:srgbClr val="231F20"/>
                </a:solidFill>
                <a:latin typeface="Marianne Light"/>
                <a:cs typeface="Marianne Light"/>
              </a:rPr>
              <a:t> </a:t>
            </a:r>
            <a:r>
              <a:rPr sz="680" kern="0" spc="-34" dirty="0">
                <a:solidFill>
                  <a:srgbClr val="231F20"/>
                </a:solidFill>
                <a:latin typeface="Marianne Light"/>
                <a:cs typeface="Marianne Light"/>
              </a:rPr>
              <a:t>compétences </a:t>
            </a:r>
            <a:r>
              <a:rPr sz="680" kern="0" spc="-31" dirty="0">
                <a:solidFill>
                  <a:srgbClr val="231F20"/>
                </a:solidFill>
                <a:latin typeface="Marianne Light"/>
                <a:cs typeface="Marianne Light"/>
              </a:rPr>
              <a:t>développées</a:t>
            </a:r>
            <a:r>
              <a:rPr sz="680" kern="0" spc="-34" dirty="0">
                <a:solidFill>
                  <a:srgbClr val="231F20"/>
                </a:solidFill>
                <a:latin typeface="Marianne Light"/>
                <a:cs typeface="Marianne Light"/>
              </a:rPr>
              <a:t> </a:t>
            </a:r>
            <a:r>
              <a:rPr sz="680" kern="0" spc="-24" dirty="0">
                <a:solidFill>
                  <a:srgbClr val="231F20"/>
                </a:solidFill>
                <a:latin typeface="Marianne Light"/>
                <a:cs typeface="Marianne Light"/>
              </a:rPr>
              <a:t>sur</a:t>
            </a:r>
            <a:r>
              <a:rPr sz="680" kern="0" spc="-34" dirty="0">
                <a:solidFill>
                  <a:srgbClr val="231F20"/>
                </a:solidFill>
                <a:latin typeface="Marianne Light"/>
                <a:cs typeface="Marianne Light"/>
              </a:rPr>
              <a:t> </a:t>
            </a:r>
            <a:r>
              <a:rPr sz="680" kern="0" spc="-14" dirty="0">
                <a:solidFill>
                  <a:srgbClr val="231F20"/>
                </a:solidFill>
                <a:latin typeface="Marianne Light"/>
                <a:cs typeface="Marianne Light"/>
              </a:rPr>
              <a:t>la</a:t>
            </a:r>
            <a:r>
              <a:rPr sz="680" kern="0" spc="-31" dirty="0">
                <a:solidFill>
                  <a:srgbClr val="231F20"/>
                </a:solidFill>
                <a:latin typeface="Marianne Light"/>
                <a:cs typeface="Marianne Light"/>
              </a:rPr>
              <a:t> </a:t>
            </a:r>
            <a:r>
              <a:rPr sz="680" kern="0" spc="-7" dirty="0">
                <a:solidFill>
                  <a:srgbClr val="231F20"/>
                </a:solidFill>
                <a:latin typeface="Marianne Light"/>
                <a:cs typeface="Marianne Light"/>
              </a:rPr>
              <a:t>période </a:t>
            </a:r>
            <a:r>
              <a:rPr sz="680" kern="0" spc="-14" dirty="0">
                <a:solidFill>
                  <a:srgbClr val="231F20"/>
                </a:solidFill>
                <a:latin typeface="Marianne Light"/>
                <a:cs typeface="Marianne Light"/>
              </a:rPr>
              <a:t>en</a:t>
            </a:r>
            <a:r>
              <a:rPr sz="680" kern="0" spc="-54" dirty="0">
                <a:solidFill>
                  <a:srgbClr val="231F20"/>
                </a:solidFill>
                <a:latin typeface="Marianne Light"/>
                <a:cs typeface="Marianne Light"/>
              </a:rPr>
              <a:t> </a:t>
            </a:r>
            <a:r>
              <a:rPr sz="680" kern="0" spc="-7" dirty="0">
                <a:solidFill>
                  <a:srgbClr val="231F20"/>
                </a:solidFill>
                <a:latin typeface="Marianne Light"/>
                <a:cs typeface="Marianne Light"/>
              </a:rPr>
              <a:t>entreprise</a:t>
            </a:r>
            <a:endParaRPr sz="680" kern="0">
              <a:solidFill>
                <a:sysClr val="windowText" lastClr="000000"/>
              </a:solidFill>
              <a:latin typeface="Marianne Light"/>
              <a:cs typeface="Marianne Light"/>
            </a:endParaRPr>
          </a:p>
        </p:txBody>
      </p:sp>
      <p:sp>
        <p:nvSpPr>
          <p:cNvPr id="20" name="object 20"/>
          <p:cNvSpPr txBox="1"/>
          <p:nvPr/>
        </p:nvSpPr>
        <p:spPr>
          <a:xfrm>
            <a:off x="4771974" y="4278890"/>
            <a:ext cx="1389738" cy="218009"/>
          </a:xfrm>
          <a:prstGeom prst="rect">
            <a:avLst/>
          </a:prstGeom>
        </p:spPr>
        <p:txBody>
          <a:bodyPr vert="horz" wrap="square" lIns="0" tIns="8637" rIns="0" bIns="0" rtlCol="0">
            <a:spAutoFit/>
          </a:bodyPr>
          <a:lstStyle/>
          <a:p>
            <a:pPr marL="8637" marR="3455" indent="77303" defTabSz="621883">
              <a:spcBef>
                <a:spcPts val="68"/>
              </a:spcBef>
            </a:pPr>
            <a:r>
              <a:rPr sz="680" kern="0" spc="-27" dirty="0">
                <a:solidFill>
                  <a:srgbClr val="231F20"/>
                </a:solidFill>
                <a:latin typeface="Marianne Light"/>
                <a:cs typeface="Marianne Light"/>
              </a:rPr>
              <a:t>Suivi</a:t>
            </a:r>
            <a:r>
              <a:rPr sz="680" kern="0" spc="-31" dirty="0">
                <a:solidFill>
                  <a:srgbClr val="231F20"/>
                </a:solidFill>
                <a:latin typeface="Marianne Light"/>
                <a:cs typeface="Marianne Light"/>
              </a:rPr>
              <a:t> </a:t>
            </a:r>
            <a:r>
              <a:rPr sz="680" kern="0" spc="-24" dirty="0">
                <a:solidFill>
                  <a:srgbClr val="231F20"/>
                </a:solidFill>
                <a:latin typeface="Marianne Light"/>
                <a:cs typeface="Marianne Light"/>
              </a:rPr>
              <a:t>des</a:t>
            </a:r>
            <a:r>
              <a:rPr sz="680" kern="0" spc="-31" dirty="0">
                <a:solidFill>
                  <a:srgbClr val="231F20"/>
                </a:solidFill>
                <a:latin typeface="Marianne Light"/>
                <a:cs typeface="Marianne Light"/>
              </a:rPr>
              <a:t> activités</a:t>
            </a:r>
            <a:r>
              <a:rPr sz="680" kern="0" spc="-27" dirty="0">
                <a:solidFill>
                  <a:srgbClr val="231F20"/>
                </a:solidFill>
                <a:latin typeface="Marianne Light"/>
                <a:cs typeface="Marianne Light"/>
              </a:rPr>
              <a:t> </a:t>
            </a:r>
            <a:r>
              <a:rPr sz="680" kern="0" spc="-34" dirty="0">
                <a:solidFill>
                  <a:srgbClr val="231F20"/>
                </a:solidFill>
                <a:latin typeface="Marianne Light"/>
                <a:cs typeface="Marianne Light"/>
              </a:rPr>
              <a:t>hebdomadaires </a:t>
            </a:r>
            <a:r>
              <a:rPr sz="680" kern="0" spc="-20" dirty="0">
                <a:solidFill>
                  <a:srgbClr val="231F20"/>
                </a:solidFill>
                <a:latin typeface="Marianne Light"/>
                <a:cs typeface="Marianne Light"/>
              </a:rPr>
              <a:t>et</a:t>
            </a:r>
            <a:r>
              <a:rPr sz="680" kern="0" spc="-44" dirty="0">
                <a:solidFill>
                  <a:srgbClr val="231F20"/>
                </a:solidFill>
                <a:latin typeface="Marianne Light"/>
                <a:cs typeface="Marianne Light"/>
              </a:rPr>
              <a:t> </a:t>
            </a:r>
            <a:r>
              <a:rPr sz="680" kern="0" spc="-24" dirty="0">
                <a:solidFill>
                  <a:srgbClr val="231F20"/>
                </a:solidFill>
                <a:latin typeface="Marianne Light"/>
                <a:cs typeface="Marianne Light"/>
              </a:rPr>
              <a:t>des</a:t>
            </a:r>
            <a:r>
              <a:rPr sz="680" kern="0" spc="-37" dirty="0">
                <a:solidFill>
                  <a:srgbClr val="231F20"/>
                </a:solidFill>
                <a:latin typeface="Marianne Light"/>
                <a:cs typeface="Marianne Light"/>
              </a:rPr>
              <a:t> </a:t>
            </a:r>
            <a:r>
              <a:rPr sz="680" kern="0" spc="-27" dirty="0">
                <a:solidFill>
                  <a:srgbClr val="231F20"/>
                </a:solidFill>
                <a:latin typeface="Marianne Light"/>
                <a:cs typeface="Marianne Light"/>
              </a:rPr>
              <a:t>tâches</a:t>
            </a:r>
            <a:r>
              <a:rPr sz="680" kern="0" spc="-34" dirty="0">
                <a:solidFill>
                  <a:srgbClr val="231F20"/>
                </a:solidFill>
                <a:latin typeface="Marianne Light"/>
                <a:cs typeface="Marianne Light"/>
              </a:rPr>
              <a:t> réalisées</a:t>
            </a:r>
            <a:r>
              <a:rPr sz="680" kern="0" spc="-37" dirty="0">
                <a:solidFill>
                  <a:srgbClr val="231F20"/>
                </a:solidFill>
                <a:latin typeface="Marianne Light"/>
                <a:cs typeface="Marianne Light"/>
              </a:rPr>
              <a:t> </a:t>
            </a:r>
            <a:r>
              <a:rPr sz="680" kern="0" spc="-14" dirty="0">
                <a:solidFill>
                  <a:srgbClr val="231F20"/>
                </a:solidFill>
                <a:latin typeface="Marianne Light"/>
                <a:cs typeface="Marianne Light"/>
              </a:rPr>
              <a:t>en</a:t>
            </a:r>
            <a:r>
              <a:rPr sz="680" kern="0" spc="-34" dirty="0">
                <a:solidFill>
                  <a:srgbClr val="231F20"/>
                </a:solidFill>
                <a:latin typeface="Marianne Light"/>
                <a:cs typeface="Marianne Light"/>
              </a:rPr>
              <a:t> entreprise</a:t>
            </a:r>
            <a:endParaRPr sz="680" kern="0">
              <a:solidFill>
                <a:sysClr val="windowText" lastClr="000000"/>
              </a:solidFill>
              <a:latin typeface="Marianne Light"/>
              <a:cs typeface="Marianne Light"/>
            </a:endParaRPr>
          </a:p>
        </p:txBody>
      </p:sp>
      <p:sp>
        <p:nvSpPr>
          <p:cNvPr id="21" name="object 21"/>
          <p:cNvSpPr txBox="1"/>
          <p:nvPr/>
        </p:nvSpPr>
        <p:spPr>
          <a:xfrm>
            <a:off x="2420569" y="4278890"/>
            <a:ext cx="1007539" cy="218009"/>
          </a:xfrm>
          <a:prstGeom prst="rect">
            <a:avLst/>
          </a:prstGeom>
        </p:spPr>
        <p:txBody>
          <a:bodyPr vert="horz" wrap="square" lIns="0" tIns="8637" rIns="0" bIns="0" rtlCol="0">
            <a:spAutoFit/>
          </a:bodyPr>
          <a:lstStyle/>
          <a:p>
            <a:pPr marL="8637" marR="3455" defTabSz="621883">
              <a:spcBef>
                <a:spcPts val="68"/>
              </a:spcBef>
            </a:pPr>
            <a:r>
              <a:rPr sz="680" kern="0" spc="-31" dirty="0">
                <a:solidFill>
                  <a:srgbClr val="231F20"/>
                </a:solidFill>
                <a:latin typeface="Marianne Light"/>
                <a:cs typeface="Marianne Light"/>
              </a:rPr>
              <a:t>Description</a:t>
            </a:r>
            <a:r>
              <a:rPr sz="680" kern="0" spc="-14" dirty="0">
                <a:solidFill>
                  <a:srgbClr val="231F20"/>
                </a:solidFill>
                <a:latin typeface="Marianne Light"/>
                <a:cs typeface="Marianne Light"/>
              </a:rPr>
              <a:t> </a:t>
            </a:r>
            <a:r>
              <a:rPr sz="680" kern="0" spc="-31" dirty="0">
                <a:solidFill>
                  <a:srgbClr val="231F20"/>
                </a:solidFill>
                <a:latin typeface="Marianne Light"/>
                <a:cs typeface="Marianne Light"/>
              </a:rPr>
              <a:t>d’une</a:t>
            </a:r>
            <a:r>
              <a:rPr sz="680" kern="0" spc="-14" dirty="0">
                <a:solidFill>
                  <a:srgbClr val="231F20"/>
                </a:solidFill>
                <a:latin typeface="Marianne Light"/>
                <a:cs typeface="Marianne Light"/>
              </a:rPr>
              <a:t> </a:t>
            </a:r>
            <a:r>
              <a:rPr sz="680" kern="0" spc="-34" dirty="0">
                <a:solidFill>
                  <a:srgbClr val="231F20"/>
                </a:solidFill>
                <a:latin typeface="Marianne Light"/>
                <a:cs typeface="Marianne Light"/>
              </a:rPr>
              <a:t>activité </a:t>
            </a:r>
            <a:r>
              <a:rPr sz="680" kern="0" spc="-31" dirty="0">
                <a:solidFill>
                  <a:srgbClr val="231F20"/>
                </a:solidFill>
                <a:latin typeface="Marianne Light"/>
                <a:cs typeface="Marianne Light"/>
              </a:rPr>
              <a:t>significative</a:t>
            </a:r>
            <a:r>
              <a:rPr sz="680" kern="0" spc="-24" dirty="0">
                <a:solidFill>
                  <a:srgbClr val="231F20"/>
                </a:solidFill>
                <a:latin typeface="Marianne Light"/>
                <a:cs typeface="Marianne Light"/>
              </a:rPr>
              <a:t> </a:t>
            </a:r>
            <a:r>
              <a:rPr sz="680" kern="0" spc="-20" dirty="0">
                <a:solidFill>
                  <a:srgbClr val="231F20"/>
                </a:solidFill>
                <a:latin typeface="Marianne Light"/>
                <a:cs typeface="Marianne Light"/>
              </a:rPr>
              <a:t>par</a:t>
            </a:r>
            <a:r>
              <a:rPr sz="680" kern="0" spc="-24" dirty="0">
                <a:solidFill>
                  <a:srgbClr val="231F20"/>
                </a:solidFill>
                <a:latin typeface="Marianne Light"/>
                <a:cs typeface="Marianne Light"/>
              </a:rPr>
              <a:t> </a:t>
            </a:r>
            <a:r>
              <a:rPr sz="680" kern="0" spc="-7" dirty="0">
                <a:solidFill>
                  <a:srgbClr val="231F20"/>
                </a:solidFill>
                <a:latin typeface="Marianne Light"/>
                <a:cs typeface="Marianne Light"/>
              </a:rPr>
              <a:t>semaine</a:t>
            </a:r>
            <a:endParaRPr sz="680" kern="0">
              <a:solidFill>
                <a:sysClr val="windowText" lastClr="000000"/>
              </a:solidFill>
              <a:latin typeface="Marianne Light"/>
              <a:cs typeface="Marianne Light"/>
            </a:endParaRPr>
          </a:p>
        </p:txBody>
      </p:sp>
      <p:grpSp>
        <p:nvGrpSpPr>
          <p:cNvPr id="22" name="object 22"/>
          <p:cNvGrpSpPr/>
          <p:nvPr/>
        </p:nvGrpSpPr>
        <p:grpSpPr>
          <a:xfrm>
            <a:off x="2424885" y="2276283"/>
            <a:ext cx="5036398" cy="2292766"/>
            <a:chOff x="2189646" y="3346978"/>
            <a:chExt cx="7405370" cy="3371215"/>
          </a:xfrm>
        </p:grpSpPr>
        <p:pic>
          <p:nvPicPr>
            <p:cNvPr id="23" name="object 23"/>
            <p:cNvPicPr/>
            <p:nvPr/>
          </p:nvPicPr>
          <p:blipFill>
            <a:blip r:embed="rId6" cstate="print"/>
            <a:stretch>
              <a:fillRect/>
            </a:stretch>
          </p:blipFill>
          <p:spPr>
            <a:xfrm>
              <a:off x="7746344" y="4452350"/>
              <a:ext cx="88112" cy="98894"/>
            </a:xfrm>
            <a:prstGeom prst="rect">
              <a:avLst/>
            </a:prstGeom>
          </p:spPr>
        </p:pic>
        <p:sp>
          <p:nvSpPr>
            <p:cNvPr id="24" name="object 24"/>
            <p:cNvSpPr/>
            <p:nvPr/>
          </p:nvSpPr>
          <p:spPr>
            <a:xfrm>
              <a:off x="5633996" y="4551296"/>
              <a:ext cx="2160270" cy="2160270"/>
            </a:xfrm>
            <a:custGeom>
              <a:avLst/>
              <a:gdLst/>
              <a:ahLst/>
              <a:cxnLst/>
              <a:rect l="l" t="t" r="r" b="b"/>
              <a:pathLst>
                <a:path w="2160270" h="2160270">
                  <a:moveTo>
                    <a:pt x="2160003" y="0"/>
                  </a:moveTo>
                  <a:lnTo>
                    <a:pt x="2160003" y="2088057"/>
                  </a:lnTo>
                  <a:lnTo>
                    <a:pt x="2154345" y="2116080"/>
                  </a:lnTo>
                  <a:lnTo>
                    <a:pt x="2138916" y="2138960"/>
                  </a:lnTo>
                  <a:lnTo>
                    <a:pt x="2116031" y="2154385"/>
                  </a:lnTo>
                  <a:lnTo>
                    <a:pt x="2088007" y="2160041"/>
                  </a:lnTo>
                  <a:lnTo>
                    <a:pt x="0" y="2160041"/>
                  </a:lnTo>
                </a:path>
              </a:pathLst>
            </a:custGeom>
            <a:ln w="12700">
              <a:solidFill>
                <a:srgbClr val="1C9EA8"/>
              </a:solidFill>
            </a:ln>
          </p:spPr>
          <p:txBody>
            <a:bodyPr wrap="square" lIns="0" tIns="0" rIns="0" bIns="0" rtlCol="0"/>
            <a:lstStyle/>
            <a:p>
              <a:pPr defTabSz="621883"/>
              <a:endParaRPr sz="1224" kern="0">
                <a:solidFill>
                  <a:sysClr val="windowText" lastClr="000000"/>
                </a:solidFill>
              </a:endParaRPr>
            </a:p>
          </p:txBody>
        </p:sp>
        <p:pic>
          <p:nvPicPr>
            <p:cNvPr id="25" name="object 25"/>
            <p:cNvPicPr/>
            <p:nvPr/>
          </p:nvPicPr>
          <p:blipFill>
            <a:blip r:embed="rId7" cstate="print"/>
            <a:stretch>
              <a:fillRect/>
            </a:stretch>
          </p:blipFill>
          <p:spPr>
            <a:xfrm>
              <a:off x="7730500" y="4436996"/>
              <a:ext cx="127000" cy="127000"/>
            </a:xfrm>
            <a:prstGeom prst="rect">
              <a:avLst/>
            </a:prstGeom>
          </p:spPr>
        </p:pic>
        <p:pic>
          <p:nvPicPr>
            <p:cNvPr id="26" name="object 26"/>
            <p:cNvPicPr/>
            <p:nvPr/>
          </p:nvPicPr>
          <p:blipFill>
            <a:blip r:embed="rId6" cstate="print"/>
            <a:stretch>
              <a:fillRect/>
            </a:stretch>
          </p:blipFill>
          <p:spPr>
            <a:xfrm>
              <a:off x="3880893" y="4617054"/>
              <a:ext cx="88112" cy="98894"/>
            </a:xfrm>
            <a:prstGeom prst="rect">
              <a:avLst/>
            </a:prstGeom>
          </p:spPr>
        </p:pic>
        <p:sp>
          <p:nvSpPr>
            <p:cNvPr id="27" name="object 27"/>
            <p:cNvSpPr/>
            <p:nvPr/>
          </p:nvSpPr>
          <p:spPr>
            <a:xfrm>
              <a:off x="2195996" y="4666489"/>
              <a:ext cx="1676400" cy="2038985"/>
            </a:xfrm>
            <a:custGeom>
              <a:avLst/>
              <a:gdLst/>
              <a:ahLst/>
              <a:cxnLst/>
              <a:rect l="l" t="t" r="r" b="b"/>
              <a:pathLst>
                <a:path w="1676400" h="2038984">
                  <a:moveTo>
                    <a:pt x="1675803" y="0"/>
                  </a:moveTo>
                  <a:lnTo>
                    <a:pt x="1602003" y="0"/>
                  </a:lnTo>
                  <a:lnTo>
                    <a:pt x="1573978" y="5659"/>
                  </a:lnTo>
                  <a:lnTo>
                    <a:pt x="1551093" y="21093"/>
                  </a:lnTo>
                  <a:lnTo>
                    <a:pt x="1535664" y="43982"/>
                  </a:lnTo>
                  <a:lnTo>
                    <a:pt x="1530007" y="72009"/>
                  </a:lnTo>
                  <a:lnTo>
                    <a:pt x="1530007" y="1966518"/>
                  </a:lnTo>
                  <a:lnTo>
                    <a:pt x="1524347" y="1994541"/>
                  </a:lnTo>
                  <a:lnTo>
                    <a:pt x="1508913" y="2017421"/>
                  </a:lnTo>
                  <a:lnTo>
                    <a:pt x="1486024" y="2032846"/>
                  </a:lnTo>
                  <a:lnTo>
                    <a:pt x="1457998" y="2038502"/>
                  </a:lnTo>
                  <a:lnTo>
                    <a:pt x="0" y="2038502"/>
                  </a:lnTo>
                </a:path>
              </a:pathLst>
            </a:custGeom>
            <a:ln w="12699">
              <a:solidFill>
                <a:srgbClr val="6776B9"/>
              </a:solidFill>
            </a:ln>
          </p:spPr>
          <p:txBody>
            <a:bodyPr wrap="square" lIns="0" tIns="0" rIns="0" bIns="0" rtlCol="0"/>
            <a:lstStyle/>
            <a:p>
              <a:pPr defTabSz="621883"/>
              <a:endParaRPr sz="1224" kern="0">
                <a:solidFill>
                  <a:sysClr val="windowText" lastClr="000000"/>
                </a:solidFill>
              </a:endParaRPr>
            </a:p>
          </p:txBody>
        </p:sp>
        <p:pic>
          <p:nvPicPr>
            <p:cNvPr id="28" name="object 28"/>
            <p:cNvPicPr/>
            <p:nvPr/>
          </p:nvPicPr>
          <p:blipFill>
            <a:blip r:embed="rId8" cstate="print"/>
            <a:stretch>
              <a:fillRect/>
            </a:stretch>
          </p:blipFill>
          <p:spPr>
            <a:xfrm>
              <a:off x="3859099" y="4602989"/>
              <a:ext cx="127000" cy="127000"/>
            </a:xfrm>
            <a:prstGeom prst="rect">
              <a:avLst/>
            </a:prstGeom>
          </p:spPr>
        </p:pic>
        <p:pic>
          <p:nvPicPr>
            <p:cNvPr id="29" name="object 29"/>
            <p:cNvPicPr/>
            <p:nvPr/>
          </p:nvPicPr>
          <p:blipFill>
            <a:blip r:embed="rId9" cstate="print"/>
            <a:stretch>
              <a:fillRect/>
            </a:stretch>
          </p:blipFill>
          <p:spPr>
            <a:xfrm>
              <a:off x="9476999" y="4222803"/>
              <a:ext cx="109702" cy="109715"/>
            </a:xfrm>
            <a:prstGeom prst="rect">
              <a:avLst/>
            </a:prstGeom>
          </p:spPr>
        </p:pic>
        <p:sp>
          <p:nvSpPr>
            <p:cNvPr id="30" name="object 30"/>
            <p:cNvSpPr/>
            <p:nvPr/>
          </p:nvSpPr>
          <p:spPr>
            <a:xfrm>
              <a:off x="8512082" y="3353328"/>
              <a:ext cx="1019175" cy="876300"/>
            </a:xfrm>
            <a:custGeom>
              <a:avLst/>
              <a:gdLst/>
              <a:ahLst/>
              <a:cxnLst/>
              <a:rect l="l" t="t" r="r" b="b"/>
              <a:pathLst>
                <a:path w="1019175" h="876300">
                  <a:moveTo>
                    <a:pt x="0" y="0"/>
                  </a:moveTo>
                  <a:lnTo>
                    <a:pt x="946912" y="0"/>
                  </a:lnTo>
                  <a:lnTo>
                    <a:pt x="974944" y="5659"/>
                  </a:lnTo>
                  <a:lnTo>
                    <a:pt x="997832" y="21093"/>
                  </a:lnTo>
                  <a:lnTo>
                    <a:pt x="1013263" y="43982"/>
                  </a:lnTo>
                  <a:lnTo>
                    <a:pt x="1018921" y="72009"/>
                  </a:lnTo>
                  <a:lnTo>
                    <a:pt x="1018921" y="875779"/>
                  </a:lnTo>
                </a:path>
              </a:pathLst>
            </a:custGeom>
            <a:ln w="12700">
              <a:solidFill>
                <a:srgbClr val="E52D51"/>
              </a:solidFill>
            </a:ln>
          </p:spPr>
          <p:txBody>
            <a:bodyPr wrap="square" lIns="0" tIns="0" rIns="0" bIns="0" rtlCol="0"/>
            <a:lstStyle/>
            <a:p>
              <a:pPr defTabSz="621883"/>
              <a:endParaRPr sz="1224" kern="0">
                <a:solidFill>
                  <a:sysClr val="windowText" lastClr="000000"/>
                </a:solidFill>
              </a:endParaRPr>
            </a:p>
          </p:txBody>
        </p:sp>
        <p:pic>
          <p:nvPicPr>
            <p:cNvPr id="31" name="object 31"/>
            <p:cNvPicPr/>
            <p:nvPr/>
          </p:nvPicPr>
          <p:blipFill>
            <a:blip r:embed="rId10" cstate="print"/>
            <a:stretch>
              <a:fillRect/>
            </a:stretch>
          </p:blipFill>
          <p:spPr>
            <a:xfrm>
              <a:off x="9467499" y="4216407"/>
              <a:ext cx="127000" cy="127000"/>
            </a:xfrm>
            <a:prstGeom prst="rect">
              <a:avLst/>
            </a:prstGeom>
          </p:spPr>
        </p:pic>
      </p:grpSp>
      <p:sp>
        <p:nvSpPr>
          <p:cNvPr id="32" name="object 32"/>
          <p:cNvSpPr txBox="1">
            <a:spLocks noGrp="1"/>
          </p:cNvSpPr>
          <p:nvPr>
            <p:ph type="ftr" sz="quarter" idx="5"/>
          </p:nvPr>
        </p:nvSpPr>
        <p:spPr>
          <a:xfrm>
            <a:off x="460917" y="4830628"/>
            <a:ext cx="541700"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33" name="object 33"/>
          <p:cNvSpPr txBox="1">
            <a:spLocks noGrp="1"/>
          </p:cNvSpPr>
          <p:nvPr>
            <p:ph type="dt" sz="half" idx="6"/>
          </p:nvPr>
        </p:nvSpPr>
        <p:spPr>
          <a:xfrm>
            <a:off x="1102566" y="4876378"/>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
        <p:nvSpPr>
          <p:cNvPr id="34" name="object 34"/>
          <p:cNvSpPr txBox="1">
            <a:spLocks noGrp="1"/>
          </p:cNvSpPr>
          <p:nvPr>
            <p:ph type="sldNum" sz="quarter" idx="7"/>
          </p:nvPr>
        </p:nvSpPr>
        <p:spPr>
          <a:xfrm>
            <a:off x="6806633" y="3324383"/>
            <a:ext cx="219785" cy="307777"/>
          </a:xfrm>
          <a:prstGeom prst="rect">
            <a:avLst/>
          </a:prstGeom>
        </p:spPr>
        <p:txBody>
          <a:bodyPr vert="horz" wrap="square" lIns="0" tIns="0" rIns="0" bIns="0" rtlCol="0">
            <a:spAutoFit/>
          </a:bodyPr>
          <a:lstStyle/>
          <a:p>
            <a:pPr marL="8637" defTabSz="621883">
              <a:lnSpc>
                <a:spcPts val="1248"/>
              </a:lnSpc>
            </a:pPr>
            <a:r>
              <a:rPr kern="0" dirty="0"/>
              <a:t>/</a:t>
            </a:r>
            <a:r>
              <a:rPr kern="0" spc="10" dirty="0"/>
              <a:t> </a:t>
            </a:r>
            <a:fld id="{81D60167-4931-47E6-BA6A-407CBD079E47}" type="slidenum">
              <a:rPr kern="0" spc="-17" dirty="0"/>
              <a:pPr marL="8637" defTabSz="621883">
                <a:lnSpc>
                  <a:spcPts val="1248"/>
                </a:lnSpc>
              </a:pPr>
              <a:t>26</a:t>
            </a:fld>
            <a:endParaRPr kern="0" spc="-17" dirty="0"/>
          </a:p>
        </p:txBody>
      </p:sp>
    </p:spTree>
    <p:extLst>
      <p:ext uri="{BB962C8B-B14F-4D97-AF65-F5344CB8AC3E}">
        <p14:creationId xmlns:p14="http://schemas.microsoft.com/office/powerpoint/2010/main" val="2917356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7446" y="361527"/>
            <a:ext cx="4721569" cy="536154"/>
          </a:xfrm>
          <a:prstGeom prst="rect">
            <a:avLst/>
          </a:prstGeom>
        </p:spPr>
        <p:txBody>
          <a:bodyPr vert="horz" wrap="square" lIns="0" tIns="48369" rIns="0" bIns="0" rtlCol="0">
            <a:spAutoFit/>
          </a:bodyPr>
          <a:lstStyle/>
          <a:p>
            <a:pPr marL="8637" marR="3455">
              <a:lnSpc>
                <a:spcPts val="1904"/>
              </a:lnSpc>
              <a:spcBef>
                <a:spcPts val="381"/>
              </a:spcBef>
            </a:pPr>
            <a:r>
              <a:rPr dirty="0"/>
              <a:t>Évaluation</a:t>
            </a:r>
            <a:r>
              <a:rPr spc="-68" dirty="0"/>
              <a:t> </a:t>
            </a:r>
            <a:r>
              <a:rPr dirty="0"/>
              <a:t>des</a:t>
            </a:r>
            <a:r>
              <a:rPr spc="-65" dirty="0"/>
              <a:t> </a:t>
            </a:r>
            <a:r>
              <a:rPr dirty="0"/>
              <a:t>compétences</a:t>
            </a:r>
            <a:r>
              <a:rPr spc="-65" dirty="0"/>
              <a:t> </a:t>
            </a:r>
            <a:r>
              <a:rPr spc="-7" dirty="0"/>
              <a:t>développées </a:t>
            </a:r>
            <a:r>
              <a:rPr dirty="0"/>
              <a:t>en</a:t>
            </a:r>
            <a:r>
              <a:rPr spc="-20" dirty="0"/>
              <a:t> </a:t>
            </a:r>
            <a:r>
              <a:rPr dirty="0"/>
              <a:t>entreprise</a:t>
            </a:r>
            <a:r>
              <a:rPr spc="-20" dirty="0"/>
              <a:t> </a:t>
            </a:r>
            <a:r>
              <a:rPr dirty="0"/>
              <a:t>:</a:t>
            </a:r>
            <a:r>
              <a:rPr spc="-17" dirty="0"/>
              <a:t> </a:t>
            </a:r>
            <a:r>
              <a:rPr dirty="0"/>
              <a:t>le</a:t>
            </a:r>
            <a:r>
              <a:rPr spc="-20" dirty="0"/>
              <a:t> </a:t>
            </a:r>
            <a:r>
              <a:rPr dirty="0"/>
              <a:t>bilan</a:t>
            </a:r>
            <a:r>
              <a:rPr spc="-17" dirty="0"/>
              <a:t> </a:t>
            </a:r>
            <a:r>
              <a:rPr spc="-7" dirty="0"/>
              <a:t>entreprise</a:t>
            </a:r>
          </a:p>
        </p:txBody>
      </p:sp>
      <p:sp>
        <p:nvSpPr>
          <p:cNvPr id="3" name="object 3"/>
          <p:cNvSpPr/>
          <p:nvPr/>
        </p:nvSpPr>
        <p:spPr>
          <a:xfrm>
            <a:off x="7357705" y="611122"/>
            <a:ext cx="408975" cy="65643"/>
          </a:xfrm>
          <a:custGeom>
            <a:avLst/>
            <a:gdLst/>
            <a:ahLst/>
            <a:cxnLst/>
            <a:rect l="l" t="t" r="r" b="b"/>
            <a:pathLst>
              <a:path w="601345" h="96519">
                <a:moveTo>
                  <a:pt x="42087" y="12"/>
                </a:moveTo>
                <a:lnTo>
                  <a:pt x="30721" y="12"/>
                </a:lnTo>
                <a:lnTo>
                  <a:pt x="19215" y="17462"/>
                </a:lnTo>
                <a:lnTo>
                  <a:pt x="26123" y="17462"/>
                </a:lnTo>
                <a:lnTo>
                  <a:pt x="42087" y="12"/>
                </a:lnTo>
                <a:close/>
              </a:path>
              <a:path w="601345" h="96519">
                <a:moveTo>
                  <a:pt x="53594" y="50355"/>
                </a:moveTo>
                <a:lnTo>
                  <a:pt x="51181" y="37515"/>
                </a:lnTo>
                <a:lnTo>
                  <a:pt x="46418" y="31102"/>
                </a:lnTo>
                <a:lnTo>
                  <a:pt x="46418" y="50355"/>
                </a:lnTo>
                <a:lnTo>
                  <a:pt x="46418" y="53606"/>
                </a:lnTo>
                <a:lnTo>
                  <a:pt x="7175" y="53606"/>
                </a:lnTo>
                <a:lnTo>
                  <a:pt x="7175" y="50355"/>
                </a:lnTo>
                <a:lnTo>
                  <a:pt x="8636" y="41846"/>
                </a:lnTo>
                <a:lnTo>
                  <a:pt x="12725" y="35407"/>
                </a:lnTo>
                <a:lnTo>
                  <a:pt x="18935" y="31343"/>
                </a:lnTo>
                <a:lnTo>
                  <a:pt x="26797" y="29921"/>
                </a:lnTo>
                <a:lnTo>
                  <a:pt x="34658" y="31343"/>
                </a:lnTo>
                <a:lnTo>
                  <a:pt x="40868" y="35407"/>
                </a:lnTo>
                <a:lnTo>
                  <a:pt x="44945" y="41846"/>
                </a:lnTo>
                <a:lnTo>
                  <a:pt x="46418" y="50355"/>
                </a:lnTo>
                <a:lnTo>
                  <a:pt x="46418" y="31102"/>
                </a:lnTo>
                <a:lnTo>
                  <a:pt x="45542" y="29921"/>
                </a:lnTo>
                <a:lnTo>
                  <a:pt x="44919" y="29057"/>
                </a:lnTo>
                <a:lnTo>
                  <a:pt x="36296" y="24422"/>
                </a:lnTo>
                <a:lnTo>
                  <a:pt x="26797" y="23012"/>
                </a:lnTo>
                <a:lnTo>
                  <a:pt x="17297" y="24422"/>
                </a:lnTo>
                <a:lnTo>
                  <a:pt x="8674" y="29057"/>
                </a:lnTo>
                <a:lnTo>
                  <a:pt x="2413" y="37515"/>
                </a:lnTo>
                <a:lnTo>
                  <a:pt x="0" y="50355"/>
                </a:lnTo>
                <a:lnTo>
                  <a:pt x="0" y="68757"/>
                </a:lnTo>
                <a:lnTo>
                  <a:pt x="2413" y="81584"/>
                </a:lnTo>
                <a:lnTo>
                  <a:pt x="8674" y="90030"/>
                </a:lnTo>
                <a:lnTo>
                  <a:pt x="17297" y="94678"/>
                </a:lnTo>
                <a:lnTo>
                  <a:pt x="26797" y="96100"/>
                </a:lnTo>
                <a:lnTo>
                  <a:pt x="35585" y="94881"/>
                </a:lnTo>
                <a:lnTo>
                  <a:pt x="43713" y="90932"/>
                </a:lnTo>
                <a:lnTo>
                  <a:pt x="45262" y="89192"/>
                </a:lnTo>
                <a:lnTo>
                  <a:pt x="50025" y="83820"/>
                </a:lnTo>
                <a:lnTo>
                  <a:pt x="53327" y="73088"/>
                </a:lnTo>
                <a:lnTo>
                  <a:pt x="46012" y="73088"/>
                </a:lnTo>
                <a:lnTo>
                  <a:pt x="44399" y="83108"/>
                </a:lnTo>
                <a:lnTo>
                  <a:pt x="36817" y="89192"/>
                </a:lnTo>
                <a:lnTo>
                  <a:pt x="26797" y="89192"/>
                </a:lnTo>
                <a:lnTo>
                  <a:pt x="18935" y="87769"/>
                </a:lnTo>
                <a:lnTo>
                  <a:pt x="12725" y="83693"/>
                </a:lnTo>
                <a:lnTo>
                  <a:pt x="8636" y="77254"/>
                </a:lnTo>
                <a:lnTo>
                  <a:pt x="7175" y="68757"/>
                </a:lnTo>
                <a:lnTo>
                  <a:pt x="7175" y="60502"/>
                </a:lnTo>
                <a:lnTo>
                  <a:pt x="53594" y="60502"/>
                </a:lnTo>
                <a:lnTo>
                  <a:pt x="53594" y="53606"/>
                </a:lnTo>
                <a:lnTo>
                  <a:pt x="53594" y="50355"/>
                </a:lnTo>
                <a:close/>
              </a:path>
              <a:path w="601345" h="96519">
                <a:moveTo>
                  <a:pt x="129768" y="12"/>
                </a:moveTo>
                <a:lnTo>
                  <a:pt x="122593" y="12"/>
                </a:lnTo>
                <a:lnTo>
                  <a:pt x="122593" y="32893"/>
                </a:lnTo>
                <a:lnTo>
                  <a:pt x="122593" y="50355"/>
                </a:lnTo>
                <a:lnTo>
                  <a:pt x="122593" y="68757"/>
                </a:lnTo>
                <a:lnTo>
                  <a:pt x="121132" y="77254"/>
                </a:lnTo>
                <a:lnTo>
                  <a:pt x="117055" y="83693"/>
                </a:lnTo>
                <a:lnTo>
                  <a:pt x="110832" y="87769"/>
                </a:lnTo>
                <a:lnTo>
                  <a:pt x="102971" y="89192"/>
                </a:lnTo>
                <a:lnTo>
                  <a:pt x="95110" y="87769"/>
                </a:lnTo>
                <a:lnTo>
                  <a:pt x="88900" y="83693"/>
                </a:lnTo>
                <a:lnTo>
                  <a:pt x="84823" y="77254"/>
                </a:lnTo>
                <a:lnTo>
                  <a:pt x="83350" y="68757"/>
                </a:lnTo>
                <a:lnTo>
                  <a:pt x="83350" y="50355"/>
                </a:lnTo>
                <a:lnTo>
                  <a:pt x="84823" y="41846"/>
                </a:lnTo>
                <a:lnTo>
                  <a:pt x="88900" y="35407"/>
                </a:lnTo>
                <a:lnTo>
                  <a:pt x="95110" y="31343"/>
                </a:lnTo>
                <a:lnTo>
                  <a:pt x="102971" y="29921"/>
                </a:lnTo>
                <a:lnTo>
                  <a:pt x="110832" y="31343"/>
                </a:lnTo>
                <a:lnTo>
                  <a:pt x="117055" y="35407"/>
                </a:lnTo>
                <a:lnTo>
                  <a:pt x="121132" y="41846"/>
                </a:lnTo>
                <a:lnTo>
                  <a:pt x="122593" y="50355"/>
                </a:lnTo>
                <a:lnTo>
                  <a:pt x="122593" y="32893"/>
                </a:lnTo>
                <a:lnTo>
                  <a:pt x="120675" y="29921"/>
                </a:lnTo>
                <a:lnTo>
                  <a:pt x="118402" y="26403"/>
                </a:lnTo>
                <a:lnTo>
                  <a:pt x="110693" y="23012"/>
                </a:lnTo>
                <a:lnTo>
                  <a:pt x="102971" y="23012"/>
                </a:lnTo>
                <a:lnTo>
                  <a:pt x="93484" y="24422"/>
                </a:lnTo>
                <a:lnTo>
                  <a:pt x="84861" y="29057"/>
                </a:lnTo>
                <a:lnTo>
                  <a:pt x="78600" y="37515"/>
                </a:lnTo>
                <a:lnTo>
                  <a:pt x="76174" y="50355"/>
                </a:lnTo>
                <a:lnTo>
                  <a:pt x="76174" y="68757"/>
                </a:lnTo>
                <a:lnTo>
                  <a:pt x="78600" y="81584"/>
                </a:lnTo>
                <a:lnTo>
                  <a:pt x="84861" y="90030"/>
                </a:lnTo>
                <a:lnTo>
                  <a:pt x="93484" y="94678"/>
                </a:lnTo>
                <a:lnTo>
                  <a:pt x="102971" y="96100"/>
                </a:lnTo>
                <a:lnTo>
                  <a:pt x="110693" y="96100"/>
                </a:lnTo>
                <a:lnTo>
                  <a:pt x="118402" y="92710"/>
                </a:lnTo>
                <a:lnTo>
                  <a:pt x="120675" y="89192"/>
                </a:lnTo>
                <a:lnTo>
                  <a:pt x="122593" y="86220"/>
                </a:lnTo>
                <a:lnTo>
                  <a:pt x="122593" y="94742"/>
                </a:lnTo>
                <a:lnTo>
                  <a:pt x="129768" y="94742"/>
                </a:lnTo>
                <a:lnTo>
                  <a:pt x="129768" y="86220"/>
                </a:lnTo>
                <a:lnTo>
                  <a:pt x="129768" y="32893"/>
                </a:lnTo>
                <a:lnTo>
                  <a:pt x="129768" y="12"/>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78"/>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24"/>
                </a:moveTo>
                <a:lnTo>
                  <a:pt x="283692" y="35293"/>
                </a:lnTo>
                <a:lnTo>
                  <a:pt x="277393" y="28168"/>
                </a:lnTo>
                <a:lnTo>
                  <a:pt x="269265" y="24218"/>
                </a:lnTo>
                <a:lnTo>
                  <a:pt x="260477" y="23012"/>
                </a:lnTo>
                <a:lnTo>
                  <a:pt x="250977" y="24422"/>
                </a:lnTo>
                <a:lnTo>
                  <a:pt x="242354" y="29057"/>
                </a:lnTo>
                <a:lnTo>
                  <a:pt x="236093" y="37515"/>
                </a:lnTo>
                <a:lnTo>
                  <a:pt x="233680" y="50355"/>
                </a:lnTo>
                <a:lnTo>
                  <a:pt x="233680" y="68757"/>
                </a:lnTo>
                <a:lnTo>
                  <a:pt x="236093" y="81584"/>
                </a:lnTo>
                <a:lnTo>
                  <a:pt x="242354" y="90030"/>
                </a:lnTo>
                <a:lnTo>
                  <a:pt x="250977" y="94678"/>
                </a:lnTo>
                <a:lnTo>
                  <a:pt x="260477" y="96100"/>
                </a:lnTo>
                <a:lnTo>
                  <a:pt x="269265" y="94881"/>
                </a:lnTo>
                <a:lnTo>
                  <a:pt x="277393" y="90932"/>
                </a:lnTo>
                <a:lnTo>
                  <a:pt x="283692" y="83820"/>
                </a:lnTo>
                <a:lnTo>
                  <a:pt x="287007" y="73088"/>
                </a:lnTo>
                <a:lnTo>
                  <a:pt x="279692" y="73088"/>
                </a:lnTo>
                <a:lnTo>
                  <a:pt x="278066" y="83108"/>
                </a:lnTo>
                <a:lnTo>
                  <a:pt x="270484" y="89192"/>
                </a:lnTo>
                <a:lnTo>
                  <a:pt x="260477" y="89192"/>
                </a:lnTo>
                <a:lnTo>
                  <a:pt x="252615" y="87769"/>
                </a:lnTo>
                <a:lnTo>
                  <a:pt x="246405" y="83693"/>
                </a:lnTo>
                <a:lnTo>
                  <a:pt x="242316" y="77254"/>
                </a:lnTo>
                <a:lnTo>
                  <a:pt x="240855" y="68757"/>
                </a:lnTo>
                <a:lnTo>
                  <a:pt x="240855" y="50355"/>
                </a:lnTo>
                <a:lnTo>
                  <a:pt x="242316" y="41846"/>
                </a:lnTo>
                <a:lnTo>
                  <a:pt x="246405" y="35407"/>
                </a:lnTo>
                <a:lnTo>
                  <a:pt x="252615" y="31343"/>
                </a:lnTo>
                <a:lnTo>
                  <a:pt x="260477" y="29921"/>
                </a:lnTo>
                <a:lnTo>
                  <a:pt x="270484" y="29921"/>
                </a:lnTo>
                <a:lnTo>
                  <a:pt x="278066" y="36004"/>
                </a:lnTo>
                <a:lnTo>
                  <a:pt x="279692" y="46024"/>
                </a:lnTo>
                <a:lnTo>
                  <a:pt x="287007" y="46024"/>
                </a:lnTo>
                <a:close/>
              </a:path>
              <a:path w="601345" h="96519">
                <a:moveTo>
                  <a:pt x="360476" y="50342"/>
                </a:moveTo>
                <a:lnTo>
                  <a:pt x="358063" y="37515"/>
                </a:lnTo>
                <a:lnTo>
                  <a:pt x="352425" y="29908"/>
                </a:lnTo>
                <a:lnTo>
                  <a:pt x="351802" y="29057"/>
                </a:lnTo>
                <a:lnTo>
                  <a:pt x="343179" y="24422"/>
                </a:lnTo>
                <a:lnTo>
                  <a:pt x="333679" y="22999"/>
                </a:lnTo>
                <a:lnTo>
                  <a:pt x="324891" y="24218"/>
                </a:lnTo>
                <a:lnTo>
                  <a:pt x="316763" y="28168"/>
                </a:lnTo>
                <a:lnTo>
                  <a:pt x="310464" y="35280"/>
                </a:lnTo>
                <a:lnTo>
                  <a:pt x="307149" y="46012"/>
                </a:lnTo>
                <a:lnTo>
                  <a:pt x="314464" y="46012"/>
                </a:lnTo>
                <a:lnTo>
                  <a:pt x="316090" y="35991"/>
                </a:lnTo>
                <a:lnTo>
                  <a:pt x="323659" y="29908"/>
                </a:lnTo>
                <a:lnTo>
                  <a:pt x="333679" y="29908"/>
                </a:lnTo>
                <a:lnTo>
                  <a:pt x="341541" y="31343"/>
                </a:lnTo>
                <a:lnTo>
                  <a:pt x="347751" y="35407"/>
                </a:lnTo>
                <a:lnTo>
                  <a:pt x="351828" y="41846"/>
                </a:lnTo>
                <a:lnTo>
                  <a:pt x="353301" y="50342"/>
                </a:lnTo>
                <a:lnTo>
                  <a:pt x="353301" y="51562"/>
                </a:lnTo>
                <a:lnTo>
                  <a:pt x="353301" y="57924"/>
                </a:lnTo>
                <a:lnTo>
                  <a:pt x="353301" y="68745"/>
                </a:lnTo>
                <a:lnTo>
                  <a:pt x="351663" y="77139"/>
                </a:lnTo>
                <a:lnTo>
                  <a:pt x="347141" y="83591"/>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54"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97" y="24904"/>
                </a:moveTo>
                <a:lnTo>
                  <a:pt x="397002" y="24904"/>
                </a:lnTo>
                <a:lnTo>
                  <a:pt x="397002" y="9067"/>
                </a:lnTo>
                <a:lnTo>
                  <a:pt x="389826" y="9067"/>
                </a:lnTo>
                <a:lnTo>
                  <a:pt x="389826" y="24904"/>
                </a:lnTo>
                <a:lnTo>
                  <a:pt x="379945" y="24904"/>
                </a:lnTo>
                <a:lnTo>
                  <a:pt x="379945" y="31813"/>
                </a:lnTo>
                <a:lnTo>
                  <a:pt x="389826" y="31813"/>
                </a:lnTo>
                <a:lnTo>
                  <a:pt x="389826" y="89725"/>
                </a:lnTo>
                <a:lnTo>
                  <a:pt x="392671" y="94742"/>
                </a:lnTo>
                <a:lnTo>
                  <a:pt x="414197" y="94742"/>
                </a:lnTo>
                <a:lnTo>
                  <a:pt x="414197" y="87833"/>
                </a:lnTo>
                <a:lnTo>
                  <a:pt x="398221" y="87833"/>
                </a:lnTo>
                <a:lnTo>
                  <a:pt x="397002" y="85801"/>
                </a:lnTo>
                <a:lnTo>
                  <a:pt x="397002" y="80797"/>
                </a:lnTo>
                <a:lnTo>
                  <a:pt x="397002" y="31813"/>
                </a:lnTo>
                <a:lnTo>
                  <a:pt x="414197" y="31813"/>
                </a:lnTo>
                <a:lnTo>
                  <a:pt x="414197" y="24904"/>
                </a:lnTo>
                <a:close/>
              </a:path>
              <a:path w="601345" h="96519">
                <a:moveTo>
                  <a:pt x="443687" y="24892"/>
                </a:moveTo>
                <a:lnTo>
                  <a:pt x="436524" y="24892"/>
                </a:lnTo>
                <a:lnTo>
                  <a:pt x="436524" y="94729"/>
                </a:lnTo>
                <a:lnTo>
                  <a:pt x="443687" y="94729"/>
                </a:lnTo>
                <a:lnTo>
                  <a:pt x="443687" y="24892"/>
                </a:lnTo>
                <a:close/>
              </a:path>
              <a:path w="601345" h="96519">
                <a:moveTo>
                  <a:pt x="443687" y="0"/>
                </a:moveTo>
                <a:lnTo>
                  <a:pt x="436524" y="0"/>
                </a:lnTo>
                <a:lnTo>
                  <a:pt x="436524" y="11772"/>
                </a:lnTo>
                <a:lnTo>
                  <a:pt x="443687" y="11772"/>
                </a:lnTo>
                <a:lnTo>
                  <a:pt x="443687" y="0"/>
                </a:lnTo>
                <a:close/>
              </a:path>
              <a:path w="601345" h="96519">
                <a:moveTo>
                  <a:pt x="522439" y="50355"/>
                </a:moveTo>
                <a:lnTo>
                  <a:pt x="520014" y="37515"/>
                </a:lnTo>
                <a:lnTo>
                  <a:pt x="515264" y="31115"/>
                </a:lnTo>
                <a:lnTo>
                  <a:pt x="515264" y="50355"/>
                </a:lnTo>
                <a:lnTo>
                  <a:pt x="515264" y="68757"/>
                </a:lnTo>
                <a:lnTo>
                  <a:pt x="513791" y="77254"/>
                </a:lnTo>
                <a:lnTo>
                  <a:pt x="509714" y="83693"/>
                </a:lnTo>
                <a:lnTo>
                  <a:pt x="503504" y="87769"/>
                </a:lnTo>
                <a:lnTo>
                  <a:pt x="495642" y="89192"/>
                </a:lnTo>
                <a:lnTo>
                  <a:pt x="487781" y="87769"/>
                </a:lnTo>
                <a:lnTo>
                  <a:pt x="481571" y="83693"/>
                </a:lnTo>
                <a:lnTo>
                  <a:pt x="477481" y="77254"/>
                </a:lnTo>
                <a:lnTo>
                  <a:pt x="476021" y="68757"/>
                </a:lnTo>
                <a:lnTo>
                  <a:pt x="476021" y="50355"/>
                </a:lnTo>
                <a:lnTo>
                  <a:pt x="477481" y="41846"/>
                </a:lnTo>
                <a:lnTo>
                  <a:pt x="481571" y="35407"/>
                </a:lnTo>
                <a:lnTo>
                  <a:pt x="487781" y="31343"/>
                </a:lnTo>
                <a:lnTo>
                  <a:pt x="495642" y="29921"/>
                </a:lnTo>
                <a:lnTo>
                  <a:pt x="503504" y="31343"/>
                </a:lnTo>
                <a:lnTo>
                  <a:pt x="509714" y="35407"/>
                </a:lnTo>
                <a:lnTo>
                  <a:pt x="513791" y="41846"/>
                </a:lnTo>
                <a:lnTo>
                  <a:pt x="515264" y="50355"/>
                </a:lnTo>
                <a:lnTo>
                  <a:pt x="515264" y="31115"/>
                </a:lnTo>
                <a:lnTo>
                  <a:pt x="514388" y="29921"/>
                </a:lnTo>
                <a:lnTo>
                  <a:pt x="513753" y="29057"/>
                </a:lnTo>
                <a:lnTo>
                  <a:pt x="505129" y="24422"/>
                </a:lnTo>
                <a:lnTo>
                  <a:pt x="495642" y="23012"/>
                </a:lnTo>
                <a:lnTo>
                  <a:pt x="486143" y="24422"/>
                </a:lnTo>
                <a:lnTo>
                  <a:pt x="477520" y="29057"/>
                </a:lnTo>
                <a:lnTo>
                  <a:pt x="471258" y="37515"/>
                </a:lnTo>
                <a:lnTo>
                  <a:pt x="468845" y="50355"/>
                </a:lnTo>
                <a:lnTo>
                  <a:pt x="468845" y="68757"/>
                </a:lnTo>
                <a:lnTo>
                  <a:pt x="471258" y="81584"/>
                </a:lnTo>
                <a:lnTo>
                  <a:pt x="477520" y="90030"/>
                </a:lnTo>
                <a:lnTo>
                  <a:pt x="486143" y="94678"/>
                </a:lnTo>
                <a:lnTo>
                  <a:pt x="495642" y="96100"/>
                </a:lnTo>
                <a:lnTo>
                  <a:pt x="505129" y="94678"/>
                </a:lnTo>
                <a:lnTo>
                  <a:pt x="513753" y="90030"/>
                </a:lnTo>
                <a:lnTo>
                  <a:pt x="514388" y="89192"/>
                </a:lnTo>
                <a:lnTo>
                  <a:pt x="520014" y="81584"/>
                </a:lnTo>
                <a:lnTo>
                  <a:pt x="522439" y="68757"/>
                </a:lnTo>
                <a:lnTo>
                  <a:pt x="522439" y="50355"/>
                </a:lnTo>
                <a:close/>
              </a:path>
              <a:path w="601345" h="96519">
                <a:moveTo>
                  <a:pt x="601192" y="50355"/>
                </a:moveTo>
                <a:lnTo>
                  <a:pt x="598766" y="37515"/>
                </a:lnTo>
                <a:lnTo>
                  <a:pt x="592505" y="29057"/>
                </a:lnTo>
                <a:lnTo>
                  <a:pt x="583882" y="24422"/>
                </a:lnTo>
                <a:lnTo>
                  <a:pt x="574395" y="23012"/>
                </a:lnTo>
                <a:lnTo>
                  <a:pt x="566686" y="23012"/>
                </a:lnTo>
                <a:lnTo>
                  <a:pt x="558965" y="26403"/>
                </a:lnTo>
                <a:lnTo>
                  <a:pt x="554774" y="32893"/>
                </a:lnTo>
                <a:lnTo>
                  <a:pt x="554774" y="24917"/>
                </a:lnTo>
                <a:lnTo>
                  <a:pt x="547598" y="24917"/>
                </a:lnTo>
                <a:lnTo>
                  <a:pt x="547598" y="94742"/>
                </a:lnTo>
                <a:lnTo>
                  <a:pt x="554774" y="94742"/>
                </a:lnTo>
                <a:lnTo>
                  <a:pt x="554774" y="50355"/>
                </a:lnTo>
                <a:lnTo>
                  <a:pt x="556234" y="41846"/>
                </a:lnTo>
                <a:lnTo>
                  <a:pt x="560311" y="35407"/>
                </a:lnTo>
                <a:lnTo>
                  <a:pt x="566534" y="31343"/>
                </a:lnTo>
                <a:lnTo>
                  <a:pt x="574395" y="29921"/>
                </a:lnTo>
                <a:lnTo>
                  <a:pt x="582244" y="31343"/>
                </a:lnTo>
                <a:lnTo>
                  <a:pt x="588467" y="35407"/>
                </a:lnTo>
                <a:lnTo>
                  <a:pt x="592543" y="41846"/>
                </a:lnTo>
                <a:lnTo>
                  <a:pt x="594017" y="50355"/>
                </a:lnTo>
                <a:lnTo>
                  <a:pt x="594017" y="94742"/>
                </a:lnTo>
                <a:lnTo>
                  <a:pt x="601192" y="94742"/>
                </a:lnTo>
                <a:lnTo>
                  <a:pt x="601192" y="50355"/>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70847" y="367255"/>
            <a:ext cx="583016" cy="206863"/>
            <a:chOff x="9315004" y="540001"/>
            <a:chExt cx="857250" cy="304165"/>
          </a:xfrm>
        </p:grpSpPr>
        <p:pic>
          <p:nvPicPr>
            <p:cNvPr id="5" name="object 5"/>
            <p:cNvPicPr/>
            <p:nvPr/>
          </p:nvPicPr>
          <p:blipFill>
            <a:blip r:embed="rId2" cstate="print"/>
            <a:stretch>
              <a:fillRect/>
            </a:stretch>
          </p:blipFill>
          <p:spPr>
            <a:xfrm>
              <a:off x="9780551" y="540001"/>
              <a:ext cx="391078" cy="248297"/>
            </a:xfrm>
            <a:prstGeom prst="rect">
              <a:avLst/>
            </a:prstGeom>
          </p:spPr>
        </p:pic>
        <p:pic>
          <p:nvPicPr>
            <p:cNvPr id="6" name="object 6"/>
            <p:cNvPicPr/>
            <p:nvPr/>
          </p:nvPicPr>
          <p:blipFill>
            <a:blip r:embed="rId3" cstate="print"/>
            <a:stretch>
              <a:fillRect/>
            </a:stretch>
          </p:blipFill>
          <p:spPr>
            <a:xfrm>
              <a:off x="9315004" y="540005"/>
              <a:ext cx="201612" cy="248284"/>
            </a:xfrm>
            <a:prstGeom prst="rect">
              <a:avLst/>
            </a:prstGeom>
          </p:spPr>
        </p:pic>
        <p:sp>
          <p:nvSpPr>
            <p:cNvPr id="7" name="object 7"/>
            <p:cNvSpPr/>
            <p:nvPr/>
          </p:nvSpPr>
          <p:spPr>
            <a:xfrm>
              <a:off x="9509889" y="540150"/>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8" name="object 8"/>
          <p:cNvGrpSpPr/>
          <p:nvPr/>
        </p:nvGrpSpPr>
        <p:grpSpPr>
          <a:xfrm>
            <a:off x="1294223" y="392928"/>
            <a:ext cx="418908" cy="427545"/>
            <a:chOff x="527154" y="577750"/>
            <a:chExt cx="615950" cy="628650"/>
          </a:xfrm>
        </p:grpSpPr>
        <p:sp>
          <p:nvSpPr>
            <p:cNvPr id="9" name="object 9"/>
            <p:cNvSpPr/>
            <p:nvPr/>
          </p:nvSpPr>
          <p:spPr>
            <a:xfrm>
              <a:off x="527154" y="577750"/>
              <a:ext cx="615950" cy="628650"/>
            </a:xfrm>
            <a:custGeom>
              <a:avLst/>
              <a:gdLst/>
              <a:ahLst/>
              <a:cxnLst/>
              <a:rect l="l" t="t" r="r" b="b"/>
              <a:pathLst>
                <a:path w="615950" h="628650">
                  <a:moveTo>
                    <a:pt x="307924" y="0"/>
                  </a:moveTo>
                  <a:lnTo>
                    <a:pt x="262420" y="3405"/>
                  </a:lnTo>
                  <a:lnTo>
                    <a:pt x="218990" y="13299"/>
                  </a:lnTo>
                  <a:lnTo>
                    <a:pt x="178109" y="29195"/>
                  </a:lnTo>
                  <a:lnTo>
                    <a:pt x="140254" y="50607"/>
                  </a:lnTo>
                  <a:lnTo>
                    <a:pt x="105901" y="77049"/>
                  </a:lnTo>
                  <a:lnTo>
                    <a:pt x="75527" y="108035"/>
                  </a:lnTo>
                  <a:lnTo>
                    <a:pt x="49607" y="143080"/>
                  </a:lnTo>
                  <a:lnTo>
                    <a:pt x="28618" y="181697"/>
                  </a:lnTo>
                  <a:lnTo>
                    <a:pt x="13036" y="223400"/>
                  </a:lnTo>
                  <a:lnTo>
                    <a:pt x="3338" y="267703"/>
                  </a:lnTo>
                  <a:lnTo>
                    <a:pt x="0" y="314121"/>
                  </a:lnTo>
                  <a:lnTo>
                    <a:pt x="3338" y="360542"/>
                  </a:lnTo>
                  <a:lnTo>
                    <a:pt x="13036" y="404849"/>
                  </a:lnTo>
                  <a:lnTo>
                    <a:pt x="28618" y="446554"/>
                  </a:lnTo>
                  <a:lnTo>
                    <a:pt x="49607" y="485172"/>
                  </a:lnTo>
                  <a:lnTo>
                    <a:pt x="75527" y="520218"/>
                  </a:lnTo>
                  <a:lnTo>
                    <a:pt x="105901" y="551205"/>
                  </a:lnTo>
                  <a:lnTo>
                    <a:pt x="140254" y="577648"/>
                  </a:lnTo>
                  <a:lnTo>
                    <a:pt x="178109" y="599060"/>
                  </a:lnTo>
                  <a:lnTo>
                    <a:pt x="218990" y="614956"/>
                  </a:lnTo>
                  <a:lnTo>
                    <a:pt x="262420" y="624850"/>
                  </a:lnTo>
                  <a:lnTo>
                    <a:pt x="307924" y="628256"/>
                  </a:lnTo>
                  <a:lnTo>
                    <a:pt x="353427" y="624850"/>
                  </a:lnTo>
                  <a:lnTo>
                    <a:pt x="396858" y="614956"/>
                  </a:lnTo>
                  <a:lnTo>
                    <a:pt x="437738" y="599060"/>
                  </a:lnTo>
                  <a:lnTo>
                    <a:pt x="475593" y="577648"/>
                  </a:lnTo>
                  <a:lnTo>
                    <a:pt x="509946" y="551205"/>
                  </a:lnTo>
                  <a:lnTo>
                    <a:pt x="540321" y="520218"/>
                  </a:lnTo>
                  <a:lnTo>
                    <a:pt x="566240" y="485172"/>
                  </a:lnTo>
                  <a:lnTo>
                    <a:pt x="587229" y="446554"/>
                  </a:lnTo>
                  <a:lnTo>
                    <a:pt x="602811" y="404849"/>
                  </a:lnTo>
                  <a:lnTo>
                    <a:pt x="612509" y="360542"/>
                  </a:lnTo>
                  <a:lnTo>
                    <a:pt x="615848" y="314121"/>
                  </a:lnTo>
                  <a:lnTo>
                    <a:pt x="612509" y="267703"/>
                  </a:lnTo>
                  <a:lnTo>
                    <a:pt x="602811" y="223400"/>
                  </a:lnTo>
                  <a:lnTo>
                    <a:pt x="587229" y="181697"/>
                  </a:lnTo>
                  <a:lnTo>
                    <a:pt x="566240" y="143080"/>
                  </a:lnTo>
                  <a:lnTo>
                    <a:pt x="540321" y="108035"/>
                  </a:lnTo>
                  <a:lnTo>
                    <a:pt x="509946" y="77049"/>
                  </a:lnTo>
                  <a:lnTo>
                    <a:pt x="475593" y="50607"/>
                  </a:lnTo>
                  <a:lnTo>
                    <a:pt x="437738" y="29195"/>
                  </a:lnTo>
                  <a:lnTo>
                    <a:pt x="396858" y="13299"/>
                  </a:lnTo>
                  <a:lnTo>
                    <a:pt x="353427" y="3405"/>
                  </a:lnTo>
                  <a:lnTo>
                    <a:pt x="307924"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pic>
          <p:nvPicPr>
            <p:cNvPr id="10" name="object 10"/>
            <p:cNvPicPr/>
            <p:nvPr/>
          </p:nvPicPr>
          <p:blipFill>
            <a:blip r:embed="rId4" cstate="print"/>
            <a:stretch>
              <a:fillRect/>
            </a:stretch>
          </p:blipFill>
          <p:spPr>
            <a:xfrm>
              <a:off x="766991" y="711546"/>
              <a:ext cx="274480" cy="285953"/>
            </a:xfrm>
            <a:prstGeom prst="rect">
              <a:avLst/>
            </a:prstGeom>
          </p:spPr>
        </p:pic>
        <p:sp>
          <p:nvSpPr>
            <p:cNvPr id="11" name="object 11"/>
            <p:cNvSpPr/>
            <p:nvPr/>
          </p:nvSpPr>
          <p:spPr>
            <a:xfrm>
              <a:off x="712876" y="742585"/>
              <a:ext cx="234315" cy="304800"/>
            </a:xfrm>
            <a:custGeom>
              <a:avLst/>
              <a:gdLst/>
              <a:ahLst/>
              <a:cxnLst/>
              <a:rect l="l" t="t" r="r" b="b"/>
              <a:pathLst>
                <a:path w="234315" h="304800">
                  <a:moveTo>
                    <a:pt x="234276" y="239293"/>
                  </a:moveTo>
                  <a:lnTo>
                    <a:pt x="234276" y="282790"/>
                  </a:lnTo>
                  <a:lnTo>
                    <a:pt x="232600" y="291275"/>
                  </a:lnTo>
                  <a:lnTo>
                    <a:pt x="228028" y="298202"/>
                  </a:lnTo>
                  <a:lnTo>
                    <a:pt x="221246" y="302871"/>
                  </a:lnTo>
                  <a:lnTo>
                    <a:pt x="212940" y="304584"/>
                  </a:lnTo>
                  <a:lnTo>
                    <a:pt x="21247" y="304584"/>
                  </a:lnTo>
                  <a:lnTo>
                    <a:pt x="12976" y="302878"/>
                  </a:lnTo>
                  <a:lnTo>
                    <a:pt x="6222" y="298227"/>
                  </a:lnTo>
                  <a:lnTo>
                    <a:pt x="1669" y="291328"/>
                  </a:lnTo>
                  <a:lnTo>
                    <a:pt x="0" y="282879"/>
                  </a:lnTo>
                  <a:lnTo>
                    <a:pt x="0" y="21793"/>
                  </a:lnTo>
                  <a:lnTo>
                    <a:pt x="1632" y="13337"/>
                  </a:lnTo>
                  <a:lnTo>
                    <a:pt x="6153" y="6419"/>
                  </a:lnTo>
                  <a:lnTo>
                    <a:pt x="12883" y="1740"/>
                  </a:lnTo>
                  <a:lnTo>
                    <a:pt x="21145" y="0"/>
                  </a:lnTo>
                  <a:lnTo>
                    <a:pt x="63830" y="0"/>
                  </a:lnTo>
                </a:path>
                <a:path w="234315" h="304800">
                  <a:moveTo>
                    <a:pt x="63830" y="86994"/>
                  </a:moveTo>
                  <a:lnTo>
                    <a:pt x="170345" y="86994"/>
                  </a:lnTo>
                </a:path>
                <a:path w="234315" h="304800">
                  <a:moveTo>
                    <a:pt x="63830" y="152285"/>
                  </a:moveTo>
                  <a:lnTo>
                    <a:pt x="106514" y="152285"/>
                  </a:lnTo>
                </a:path>
              </a:pathLst>
            </a:custGeom>
            <a:ln w="19050">
              <a:solidFill>
                <a:srgbClr val="FFFFFF"/>
              </a:solidFill>
            </a:ln>
          </p:spPr>
          <p:txBody>
            <a:bodyPr wrap="square" lIns="0" tIns="0" rIns="0" bIns="0" rtlCol="0"/>
            <a:lstStyle/>
            <a:p>
              <a:pPr defTabSz="621883"/>
              <a:endParaRPr sz="1224" kern="0">
                <a:solidFill>
                  <a:sysClr val="windowText" lastClr="000000"/>
                </a:solidFill>
              </a:endParaRPr>
            </a:p>
          </p:txBody>
        </p:sp>
      </p:grpSp>
      <p:grpSp>
        <p:nvGrpSpPr>
          <p:cNvPr id="12" name="object 12"/>
          <p:cNvGrpSpPr/>
          <p:nvPr/>
        </p:nvGrpSpPr>
        <p:grpSpPr>
          <a:xfrm>
            <a:off x="1890570" y="1738341"/>
            <a:ext cx="5870327" cy="2466807"/>
            <a:chOff x="1404004" y="2556005"/>
            <a:chExt cx="8631555" cy="3627120"/>
          </a:xfrm>
        </p:grpSpPr>
        <p:pic>
          <p:nvPicPr>
            <p:cNvPr id="13" name="object 13"/>
            <p:cNvPicPr/>
            <p:nvPr/>
          </p:nvPicPr>
          <p:blipFill>
            <a:blip r:embed="rId5" cstate="print"/>
            <a:stretch>
              <a:fillRect/>
            </a:stretch>
          </p:blipFill>
          <p:spPr>
            <a:xfrm>
              <a:off x="1407172" y="2559189"/>
              <a:ext cx="8624646" cy="3572915"/>
            </a:xfrm>
            <a:prstGeom prst="rect">
              <a:avLst/>
            </a:prstGeom>
          </p:spPr>
        </p:pic>
        <p:sp>
          <p:nvSpPr>
            <p:cNvPr id="14" name="object 14"/>
            <p:cNvSpPr/>
            <p:nvPr/>
          </p:nvSpPr>
          <p:spPr>
            <a:xfrm>
              <a:off x="1407179" y="2559180"/>
              <a:ext cx="8625205" cy="3620770"/>
            </a:xfrm>
            <a:custGeom>
              <a:avLst/>
              <a:gdLst/>
              <a:ahLst/>
              <a:cxnLst/>
              <a:rect l="l" t="t" r="r" b="b"/>
              <a:pathLst>
                <a:path w="8625205" h="3620770">
                  <a:moveTo>
                    <a:pt x="71996" y="0"/>
                  </a:moveTo>
                  <a:lnTo>
                    <a:pt x="43971" y="5657"/>
                  </a:lnTo>
                  <a:lnTo>
                    <a:pt x="21086" y="21086"/>
                  </a:lnTo>
                  <a:lnTo>
                    <a:pt x="5657" y="43971"/>
                  </a:lnTo>
                  <a:lnTo>
                    <a:pt x="0" y="71996"/>
                  </a:lnTo>
                  <a:lnTo>
                    <a:pt x="0" y="3548646"/>
                  </a:lnTo>
                  <a:lnTo>
                    <a:pt x="5657" y="3576673"/>
                  </a:lnTo>
                  <a:lnTo>
                    <a:pt x="21086" y="3599562"/>
                  </a:lnTo>
                  <a:lnTo>
                    <a:pt x="43971" y="3614996"/>
                  </a:lnTo>
                  <a:lnTo>
                    <a:pt x="71996" y="3620655"/>
                  </a:lnTo>
                  <a:lnTo>
                    <a:pt x="8552649" y="3620655"/>
                  </a:lnTo>
                  <a:lnTo>
                    <a:pt x="8580674" y="3614996"/>
                  </a:lnTo>
                  <a:lnTo>
                    <a:pt x="8603559" y="3599562"/>
                  </a:lnTo>
                  <a:lnTo>
                    <a:pt x="8618988" y="3576673"/>
                  </a:lnTo>
                  <a:lnTo>
                    <a:pt x="8624646" y="3548646"/>
                  </a:lnTo>
                  <a:lnTo>
                    <a:pt x="8624646" y="71996"/>
                  </a:lnTo>
                  <a:lnTo>
                    <a:pt x="8618988" y="43971"/>
                  </a:lnTo>
                  <a:lnTo>
                    <a:pt x="8603559" y="21086"/>
                  </a:lnTo>
                  <a:lnTo>
                    <a:pt x="8580674" y="5657"/>
                  </a:lnTo>
                  <a:lnTo>
                    <a:pt x="8552649" y="0"/>
                  </a:lnTo>
                  <a:lnTo>
                    <a:pt x="71996" y="0"/>
                  </a:lnTo>
                  <a:close/>
                </a:path>
              </a:pathLst>
            </a:custGeom>
            <a:ln w="6350">
              <a:solidFill>
                <a:srgbClr val="0C707C"/>
              </a:solidFill>
            </a:ln>
          </p:spPr>
          <p:txBody>
            <a:bodyPr wrap="square" lIns="0" tIns="0" rIns="0" bIns="0" rtlCol="0"/>
            <a:lstStyle/>
            <a:p>
              <a:pPr defTabSz="621883"/>
              <a:endParaRPr sz="1224" kern="0">
                <a:solidFill>
                  <a:sysClr val="windowText" lastClr="000000"/>
                </a:solidFill>
              </a:endParaRPr>
            </a:p>
          </p:txBody>
        </p:sp>
      </p:grpSp>
      <p:sp>
        <p:nvSpPr>
          <p:cNvPr id="15" name="object 15"/>
          <p:cNvSpPr txBox="1"/>
          <p:nvPr/>
        </p:nvSpPr>
        <p:spPr>
          <a:xfrm>
            <a:off x="6407728" y="1875246"/>
            <a:ext cx="55710" cy="92462"/>
          </a:xfrm>
          <a:prstGeom prst="rect">
            <a:avLst/>
          </a:prstGeom>
        </p:spPr>
        <p:txBody>
          <a:bodyPr vert="horz" wrap="square" lIns="0" tIns="8637" rIns="0" bIns="0" rtlCol="0">
            <a:spAutoFit/>
          </a:bodyPr>
          <a:lstStyle/>
          <a:p>
            <a:pPr marL="8637" defTabSz="621883">
              <a:spcBef>
                <a:spcPts val="68"/>
              </a:spcBef>
            </a:pPr>
            <a:r>
              <a:rPr sz="544" b="1" kern="0" dirty="0">
                <a:solidFill>
                  <a:srgbClr val="231F20"/>
                </a:solidFill>
                <a:latin typeface="Arial"/>
                <a:cs typeface="Arial"/>
              </a:rPr>
              <a:t>1</a:t>
            </a:r>
            <a:endParaRPr sz="544" kern="0">
              <a:solidFill>
                <a:sysClr val="windowText" lastClr="000000"/>
              </a:solidFill>
              <a:latin typeface="Arial"/>
              <a:cs typeface="Arial"/>
            </a:endParaRPr>
          </a:p>
        </p:txBody>
      </p:sp>
      <p:grpSp>
        <p:nvGrpSpPr>
          <p:cNvPr id="16" name="object 16"/>
          <p:cNvGrpSpPr/>
          <p:nvPr/>
        </p:nvGrpSpPr>
        <p:grpSpPr>
          <a:xfrm>
            <a:off x="1729260" y="1555305"/>
            <a:ext cx="6002046" cy="3084373"/>
            <a:chOff x="1166820" y="2286874"/>
            <a:chExt cx="8825230" cy="4535170"/>
          </a:xfrm>
        </p:grpSpPr>
        <p:sp>
          <p:nvSpPr>
            <p:cNvPr id="17" name="object 17"/>
            <p:cNvSpPr/>
            <p:nvPr/>
          </p:nvSpPr>
          <p:spPr>
            <a:xfrm>
              <a:off x="1442754" y="4250736"/>
              <a:ext cx="174625" cy="657225"/>
            </a:xfrm>
            <a:custGeom>
              <a:avLst/>
              <a:gdLst/>
              <a:ahLst/>
              <a:cxnLst/>
              <a:rect l="l" t="t" r="r" b="b"/>
              <a:pathLst>
                <a:path w="174625" h="657225">
                  <a:moveTo>
                    <a:pt x="71996" y="0"/>
                  </a:moveTo>
                  <a:lnTo>
                    <a:pt x="43971" y="5659"/>
                  </a:lnTo>
                  <a:lnTo>
                    <a:pt x="21086" y="21093"/>
                  </a:lnTo>
                  <a:lnTo>
                    <a:pt x="5657" y="43982"/>
                  </a:lnTo>
                  <a:lnTo>
                    <a:pt x="0" y="72009"/>
                  </a:lnTo>
                  <a:lnTo>
                    <a:pt x="0" y="584898"/>
                  </a:lnTo>
                  <a:lnTo>
                    <a:pt x="5657" y="612935"/>
                  </a:lnTo>
                  <a:lnTo>
                    <a:pt x="21086" y="635823"/>
                  </a:lnTo>
                  <a:lnTo>
                    <a:pt x="43971" y="651251"/>
                  </a:lnTo>
                  <a:lnTo>
                    <a:pt x="71996" y="656907"/>
                  </a:lnTo>
                  <a:lnTo>
                    <a:pt x="102501" y="656907"/>
                  </a:lnTo>
                  <a:lnTo>
                    <a:pt x="130526" y="651251"/>
                  </a:lnTo>
                  <a:lnTo>
                    <a:pt x="153411" y="635823"/>
                  </a:lnTo>
                  <a:lnTo>
                    <a:pt x="168840" y="612935"/>
                  </a:lnTo>
                  <a:lnTo>
                    <a:pt x="174497" y="584898"/>
                  </a:lnTo>
                  <a:lnTo>
                    <a:pt x="174497" y="72009"/>
                  </a:lnTo>
                  <a:lnTo>
                    <a:pt x="168840" y="43982"/>
                  </a:lnTo>
                  <a:lnTo>
                    <a:pt x="153411" y="21093"/>
                  </a:lnTo>
                  <a:lnTo>
                    <a:pt x="130526" y="5659"/>
                  </a:lnTo>
                  <a:lnTo>
                    <a:pt x="102501" y="0"/>
                  </a:lnTo>
                  <a:lnTo>
                    <a:pt x="71996" y="0"/>
                  </a:lnTo>
                  <a:close/>
                </a:path>
              </a:pathLst>
            </a:custGeom>
            <a:ln w="6349">
              <a:solidFill>
                <a:srgbClr val="F2910C"/>
              </a:solidFill>
            </a:ln>
          </p:spPr>
          <p:txBody>
            <a:bodyPr wrap="square" lIns="0" tIns="0" rIns="0" bIns="0" rtlCol="0"/>
            <a:lstStyle/>
            <a:p>
              <a:pPr defTabSz="621883"/>
              <a:endParaRPr sz="1224" kern="0">
                <a:solidFill>
                  <a:sysClr val="windowText" lastClr="000000"/>
                </a:solidFill>
              </a:endParaRPr>
            </a:p>
          </p:txBody>
        </p:sp>
        <p:pic>
          <p:nvPicPr>
            <p:cNvPr id="18" name="object 18"/>
            <p:cNvPicPr/>
            <p:nvPr/>
          </p:nvPicPr>
          <p:blipFill>
            <a:blip r:embed="rId6" cstate="print"/>
            <a:stretch>
              <a:fillRect/>
            </a:stretch>
          </p:blipFill>
          <p:spPr>
            <a:xfrm>
              <a:off x="8000154" y="2756726"/>
              <a:ext cx="180848" cy="184442"/>
            </a:xfrm>
            <a:prstGeom prst="rect">
              <a:avLst/>
            </a:prstGeom>
          </p:spPr>
        </p:pic>
        <p:sp>
          <p:nvSpPr>
            <p:cNvPr id="19" name="object 19"/>
            <p:cNvSpPr/>
            <p:nvPr/>
          </p:nvSpPr>
          <p:spPr>
            <a:xfrm>
              <a:off x="9719579" y="3016356"/>
              <a:ext cx="260350" cy="2002789"/>
            </a:xfrm>
            <a:custGeom>
              <a:avLst/>
              <a:gdLst/>
              <a:ahLst/>
              <a:cxnLst/>
              <a:rect l="l" t="t" r="r" b="b"/>
              <a:pathLst>
                <a:path w="260350" h="2002789">
                  <a:moveTo>
                    <a:pt x="71996" y="0"/>
                  </a:moveTo>
                  <a:lnTo>
                    <a:pt x="43971" y="5659"/>
                  </a:lnTo>
                  <a:lnTo>
                    <a:pt x="21086" y="21093"/>
                  </a:lnTo>
                  <a:lnTo>
                    <a:pt x="5657" y="43982"/>
                  </a:lnTo>
                  <a:lnTo>
                    <a:pt x="0" y="72009"/>
                  </a:lnTo>
                  <a:lnTo>
                    <a:pt x="0" y="1930450"/>
                  </a:lnTo>
                  <a:lnTo>
                    <a:pt x="5657" y="1958477"/>
                  </a:lnTo>
                  <a:lnTo>
                    <a:pt x="21086" y="1981366"/>
                  </a:lnTo>
                  <a:lnTo>
                    <a:pt x="43971" y="1996800"/>
                  </a:lnTo>
                  <a:lnTo>
                    <a:pt x="71996" y="2002459"/>
                  </a:lnTo>
                  <a:lnTo>
                    <a:pt x="188048" y="2002459"/>
                  </a:lnTo>
                  <a:lnTo>
                    <a:pt x="216073" y="1996800"/>
                  </a:lnTo>
                  <a:lnTo>
                    <a:pt x="238958" y="1981366"/>
                  </a:lnTo>
                  <a:lnTo>
                    <a:pt x="254387" y="1958477"/>
                  </a:lnTo>
                  <a:lnTo>
                    <a:pt x="260045" y="1930450"/>
                  </a:lnTo>
                  <a:lnTo>
                    <a:pt x="260045" y="72009"/>
                  </a:lnTo>
                  <a:lnTo>
                    <a:pt x="254387" y="43982"/>
                  </a:lnTo>
                  <a:lnTo>
                    <a:pt x="238958" y="21093"/>
                  </a:lnTo>
                  <a:lnTo>
                    <a:pt x="216073" y="5659"/>
                  </a:lnTo>
                  <a:lnTo>
                    <a:pt x="188048" y="0"/>
                  </a:lnTo>
                  <a:lnTo>
                    <a:pt x="71996" y="0"/>
                  </a:lnTo>
                  <a:close/>
                </a:path>
              </a:pathLst>
            </a:custGeom>
            <a:ln w="6350">
              <a:solidFill>
                <a:srgbClr val="F2910C"/>
              </a:solidFill>
            </a:ln>
          </p:spPr>
          <p:txBody>
            <a:bodyPr wrap="square" lIns="0" tIns="0" rIns="0" bIns="0" rtlCol="0"/>
            <a:lstStyle/>
            <a:p>
              <a:pPr defTabSz="621883"/>
              <a:endParaRPr sz="1224" kern="0">
                <a:solidFill>
                  <a:sysClr val="windowText" lastClr="000000"/>
                </a:solidFill>
              </a:endParaRPr>
            </a:p>
          </p:txBody>
        </p:sp>
        <p:sp>
          <p:nvSpPr>
            <p:cNvPr id="20" name="object 20"/>
            <p:cNvSpPr/>
            <p:nvPr/>
          </p:nvSpPr>
          <p:spPr>
            <a:xfrm>
              <a:off x="9728579" y="5054904"/>
              <a:ext cx="260350" cy="236220"/>
            </a:xfrm>
            <a:custGeom>
              <a:avLst/>
              <a:gdLst/>
              <a:ahLst/>
              <a:cxnLst/>
              <a:rect l="l" t="t" r="r" b="b"/>
              <a:pathLst>
                <a:path w="260350" h="236220">
                  <a:moveTo>
                    <a:pt x="71996" y="0"/>
                  </a:moveTo>
                  <a:lnTo>
                    <a:pt x="43971" y="5659"/>
                  </a:lnTo>
                  <a:lnTo>
                    <a:pt x="21086" y="21093"/>
                  </a:lnTo>
                  <a:lnTo>
                    <a:pt x="5657" y="43982"/>
                  </a:lnTo>
                  <a:lnTo>
                    <a:pt x="0" y="72009"/>
                  </a:lnTo>
                  <a:lnTo>
                    <a:pt x="0" y="163715"/>
                  </a:lnTo>
                  <a:lnTo>
                    <a:pt x="5657" y="191733"/>
                  </a:lnTo>
                  <a:lnTo>
                    <a:pt x="21086" y="214614"/>
                  </a:lnTo>
                  <a:lnTo>
                    <a:pt x="43971" y="230041"/>
                  </a:lnTo>
                  <a:lnTo>
                    <a:pt x="71996" y="235699"/>
                  </a:lnTo>
                  <a:lnTo>
                    <a:pt x="188048" y="235699"/>
                  </a:lnTo>
                  <a:lnTo>
                    <a:pt x="216073" y="230041"/>
                  </a:lnTo>
                  <a:lnTo>
                    <a:pt x="238958" y="214614"/>
                  </a:lnTo>
                  <a:lnTo>
                    <a:pt x="254387" y="191733"/>
                  </a:lnTo>
                  <a:lnTo>
                    <a:pt x="260045" y="163715"/>
                  </a:lnTo>
                  <a:lnTo>
                    <a:pt x="260045" y="72009"/>
                  </a:lnTo>
                  <a:lnTo>
                    <a:pt x="254387" y="43982"/>
                  </a:lnTo>
                  <a:lnTo>
                    <a:pt x="238958" y="21093"/>
                  </a:lnTo>
                  <a:lnTo>
                    <a:pt x="216073" y="5659"/>
                  </a:lnTo>
                  <a:lnTo>
                    <a:pt x="188048" y="0"/>
                  </a:lnTo>
                  <a:lnTo>
                    <a:pt x="71996" y="0"/>
                  </a:lnTo>
                  <a:close/>
                </a:path>
              </a:pathLst>
            </a:custGeom>
            <a:ln w="6349">
              <a:solidFill>
                <a:srgbClr val="F2910C"/>
              </a:solidFill>
            </a:ln>
          </p:spPr>
          <p:txBody>
            <a:bodyPr wrap="square" lIns="0" tIns="0" rIns="0" bIns="0" rtlCol="0"/>
            <a:lstStyle/>
            <a:p>
              <a:pPr defTabSz="621883"/>
              <a:endParaRPr sz="1224" kern="0">
                <a:solidFill>
                  <a:sysClr val="windowText" lastClr="000000"/>
                </a:solidFill>
              </a:endParaRPr>
            </a:p>
          </p:txBody>
        </p:sp>
        <p:sp>
          <p:nvSpPr>
            <p:cNvPr id="21" name="object 21"/>
            <p:cNvSpPr/>
            <p:nvPr/>
          </p:nvSpPr>
          <p:spPr>
            <a:xfrm>
              <a:off x="9823071" y="5262373"/>
              <a:ext cx="51435" cy="51435"/>
            </a:xfrm>
            <a:custGeom>
              <a:avLst/>
              <a:gdLst/>
              <a:ahLst/>
              <a:cxnLst/>
              <a:rect l="l" t="t" r="r" b="b"/>
              <a:pathLst>
                <a:path w="51434" h="51435">
                  <a:moveTo>
                    <a:pt x="25628" y="0"/>
                  </a:moveTo>
                  <a:lnTo>
                    <a:pt x="15655" y="2011"/>
                  </a:lnTo>
                  <a:lnTo>
                    <a:pt x="7508" y="7497"/>
                  </a:lnTo>
                  <a:lnTo>
                    <a:pt x="2014" y="15639"/>
                  </a:lnTo>
                  <a:lnTo>
                    <a:pt x="0" y="25615"/>
                  </a:lnTo>
                  <a:lnTo>
                    <a:pt x="2014" y="35588"/>
                  </a:lnTo>
                  <a:lnTo>
                    <a:pt x="7508" y="43735"/>
                  </a:lnTo>
                  <a:lnTo>
                    <a:pt x="15655" y="49229"/>
                  </a:lnTo>
                  <a:lnTo>
                    <a:pt x="25628" y="51244"/>
                  </a:lnTo>
                  <a:lnTo>
                    <a:pt x="35601" y="49229"/>
                  </a:lnTo>
                  <a:lnTo>
                    <a:pt x="43748" y="43735"/>
                  </a:lnTo>
                  <a:lnTo>
                    <a:pt x="49242" y="35588"/>
                  </a:lnTo>
                  <a:lnTo>
                    <a:pt x="51257" y="25615"/>
                  </a:lnTo>
                  <a:lnTo>
                    <a:pt x="49242" y="15639"/>
                  </a:lnTo>
                  <a:lnTo>
                    <a:pt x="43748" y="7497"/>
                  </a:lnTo>
                  <a:lnTo>
                    <a:pt x="35601" y="2011"/>
                  </a:lnTo>
                  <a:lnTo>
                    <a:pt x="25628"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22" name="object 22"/>
            <p:cNvSpPr/>
            <p:nvPr/>
          </p:nvSpPr>
          <p:spPr>
            <a:xfrm>
              <a:off x="8614805" y="5355513"/>
              <a:ext cx="1235075" cy="1297305"/>
            </a:xfrm>
            <a:custGeom>
              <a:avLst/>
              <a:gdLst/>
              <a:ahLst/>
              <a:cxnLst/>
              <a:rect l="l" t="t" r="r" b="b"/>
              <a:pathLst>
                <a:path w="1235075" h="1297304">
                  <a:moveTo>
                    <a:pt x="1234795" y="0"/>
                  </a:moveTo>
                  <a:lnTo>
                    <a:pt x="1234795" y="1224876"/>
                  </a:lnTo>
                  <a:lnTo>
                    <a:pt x="1229137" y="1252899"/>
                  </a:lnTo>
                  <a:lnTo>
                    <a:pt x="1213708" y="1275780"/>
                  </a:lnTo>
                  <a:lnTo>
                    <a:pt x="1190824" y="1291204"/>
                  </a:lnTo>
                  <a:lnTo>
                    <a:pt x="1162799" y="1296860"/>
                  </a:lnTo>
                  <a:lnTo>
                    <a:pt x="0" y="1296860"/>
                  </a:lnTo>
                </a:path>
              </a:pathLst>
            </a:custGeom>
            <a:ln w="6350">
              <a:solidFill>
                <a:srgbClr val="F2910C"/>
              </a:solidFill>
            </a:ln>
          </p:spPr>
          <p:txBody>
            <a:bodyPr wrap="square" lIns="0" tIns="0" rIns="0" bIns="0" rtlCol="0"/>
            <a:lstStyle/>
            <a:p>
              <a:pPr defTabSz="621883"/>
              <a:endParaRPr sz="1224" kern="0">
                <a:solidFill>
                  <a:sysClr val="windowText" lastClr="000000"/>
                </a:solidFill>
              </a:endParaRPr>
            </a:p>
          </p:txBody>
        </p:sp>
        <p:sp>
          <p:nvSpPr>
            <p:cNvPr id="23" name="object 23"/>
            <p:cNvSpPr/>
            <p:nvPr/>
          </p:nvSpPr>
          <p:spPr>
            <a:xfrm>
              <a:off x="9824200" y="5304713"/>
              <a:ext cx="50800" cy="50800"/>
            </a:xfrm>
            <a:custGeom>
              <a:avLst/>
              <a:gdLst/>
              <a:ahLst/>
              <a:cxnLst/>
              <a:rect l="l" t="t" r="r" b="b"/>
              <a:pathLst>
                <a:path w="50800" h="50800">
                  <a:moveTo>
                    <a:pt x="25400" y="50800"/>
                  </a:moveTo>
                  <a:lnTo>
                    <a:pt x="35289" y="48802"/>
                  </a:lnTo>
                  <a:lnTo>
                    <a:pt x="43362" y="43357"/>
                  </a:lnTo>
                  <a:lnTo>
                    <a:pt x="48804" y="35283"/>
                  </a:lnTo>
                  <a:lnTo>
                    <a:pt x="50800" y="25400"/>
                  </a:lnTo>
                  <a:lnTo>
                    <a:pt x="48804" y="15510"/>
                  </a:lnTo>
                  <a:lnTo>
                    <a:pt x="43362" y="7437"/>
                  </a:lnTo>
                  <a:lnTo>
                    <a:pt x="35289" y="1995"/>
                  </a:lnTo>
                  <a:lnTo>
                    <a:pt x="25400" y="0"/>
                  </a:lnTo>
                  <a:lnTo>
                    <a:pt x="15510" y="1995"/>
                  </a:lnTo>
                  <a:lnTo>
                    <a:pt x="7437" y="7437"/>
                  </a:lnTo>
                  <a:lnTo>
                    <a:pt x="1995" y="15510"/>
                  </a:lnTo>
                  <a:lnTo>
                    <a:pt x="0" y="25400"/>
                  </a:lnTo>
                  <a:lnTo>
                    <a:pt x="1995" y="35283"/>
                  </a:lnTo>
                  <a:lnTo>
                    <a:pt x="7437" y="43357"/>
                  </a:lnTo>
                  <a:lnTo>
                    <a:pt x="15510" y="48802"/>
                  </a:lnTo>
                  <a:lnTo>
                    <a:pt x="25400" y="50800"/>
                  </a:lnTo>
                  <a:close/>
                </a:path>
              </a:pathLst>
            </a:custGeom>
            <a:ln w="12700">
              <a:solidFill>
                <a:srgbClr val="F2910C"/>
              </a:solidFill>
            </a:ln>
          </p:spPr>
          <p:txBody>
            <a:bodyPr wrap="square" lIns="0" tIns="0" rIns="0" bIns="0" rtlCol="0"/>
            <a:lstStyle/>
            <a:p>
              <a:pPr defTabSz="621883"/>
              <a:endParaRPr sz="1224" kern="0">
                <a:solidFill>
                  <a:sysClr val="windowText" lastClr="000000"/>
                </a:solidFill>
              </a:endParaRPr>
            </a:p>
          </p:txBody>
        </p:sp>
        <p:sp>
          <p:nvSpPr>
            <p:cNvPr id="24" name="object 24"/>
            <p:cNvSpPr/>
            <p:nvPr/>
          </p:nvSpPr>
          <p:spPr>
            <a:xfrm>
              <a:off x="8067603" y="2735643"/>
              <a:ext cx="41910" cy="42545"/>
            </a:xfrm>
            <a:custGeom>
              <a:avLst/>
              <a:gdLst/>
              <a:ahLst/>
              <a:cxnLst/>
              <a:rect l="l" t="t" r="r" b="b"/>
              <a:pathLst>
                <a:path w="41909" h="42544">
                  <a:moveTo>
                    <a:pt x="20739" y="0"/>
                  </a:moveTo>
                  <a:lnTo>
                    <a:pt x="12665" y="1662"/>
                  </a:lnTo>
                  <a:lnTo>
                    <a:pt x="6073" y="6194"/>
                  </a:lnTo>
                  <a:lnTo>
                    <a:pt x="1629" y="12912"/>
                  </a:lnTo>
                  <a:lnTo>
                    <a:pt x="0" y="21132"/>
                  </a:lnTo>
                  <a:lnTo>
                    <a:pt x="1629" y="29353"/>
                  </a:lnTo>
                  <a:lnTo>
                    <a:pt x="6073" y="36071"/>
                  </a:lnTo>
                  <a:lnTo>
                    <a:pt x="12665" y="40603"/>
                  </a:lnTo>
                  <a:lnTo>
                    <a:pt x="20739" y="42265"/>
                  </a:lnTo>
                  <a:lnTo>
                    <a:pt x="28812" y="40603"/>
                  </a:lnTo>
                  <a:lnTo>
                    <a:pt x="35404" y="36071"/>
                  </a:lnTo>
                  <a:lnTo>
                    <a:pt x="39848" y="29353"/>
                  </a:lnTo>
                  <a:lnTo>
                    <a:pt x="41478" y="21132"/>
                  </a:lnTo>
                  <a:lnTo>
                    <a:pt x="39848" y="12912"/>
                  </a:lnTo>
                  <a:lnTo>
                    <a:pt x="35404" y="6194"/>
                  </a:lnTo>
                  <a:lnTo>
                    <a:pt x="28812" y="1662"/>
                  </a:lnTo>
                  <a:lnTo>
                    <a:pt x="20739"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25" name="object 25"/>
            <p:cNvSpPr/>
            <p:nvPr/>
          </p:nvSpPr>
          <p:spPr>
            <a:xfrm>
              <a:off x="7479003" y="2293219"/>
              <a:ext cx="610235" cy="438150"/>
            </a:xfrm>
            <a:custGeom>
              <a:avLst/>
              <a:gdLst/>
              <a:ahLst/>
              <a:cxnLst/>
              <a:rect l="l" t="t" r="r" b="b"/>
              <a:pathLst>
                <a:path w="610234" h="438150">
                  <a:moveTo>
                    <a:pt x="610196" y="437857"/>
                  </a:moveTo>
                  <a:lnTo>
                    <a:pt x="610196" y="71983"/>
                  </a:lnTo>
                  <a:lnTo>
                    <a:pt x="604539" y="43966"/>
                  </a:lnTo>
                  <a:lnTo>
                    <a:pt x="589110" y="21085"/>
                  </a:lnTo>
                  <a:lnTo>
                    <a:pt x="566225" y="5657"/>
                  </a:lnTo>
                  <a:lnTo>
                    <a:pt x="538200" y="0"/>
                  </a:lnTo>
                  <a:lnTo>
                    <a:pt x="0" y="0"/>
                  </a:lnTo>
                </a:path>
              </a:pathLst>
            </a:custGeom>
            <a:ln w="6350">
              <a:solidFill>
                <a:srgbClr val="F2910C"/>
              </a:solidFill>
            </a:ln>
          </p:spPr>
          <p:txBody>
            <a:bodyPr wrap="square" lIns="0" tIns="0" rIns="0" bIns="0" rtlCol="0"/>
            <a:lstStyle/>
            <a:p>
              <a:pPr defTabSz="621883"/>
              <a:endParaRPr sz="1224" kern="0">
                <a:solidFill>
                  <a:sysClr val="windowText" lastClr="000000"/>
                </a:solidFill>
              </a:endParaRPr>
            </a:p>
          </p:txBody>
        </p:sp>
        <p:sp>
          <p:nvSpPr>
            <p:cNvPr id="26" name="object 26"/>
            <p:cNvSpPr/>
            <p:nvPr/>
          </p:nvSpPr>
          <p:spPr>
            <a:xfrm>
              <a:off x="8063799" y="2731077"/>
              <a:ext cx="50800" cy="50800"/>
            </a:xfrm>
            <a:custGeom>
              <a:avLst/>
              <a:gdLst/>
              <a:ahLst/>
              <a:cxnLst/>
              <a:rect l="l" t="t" r="r" b="b"/>
              <a:pathLst>
                <a:path w="50800" h="50800">
                  <a:moveTo>
                    <a:pt x="25400" y="50800"/>
                  </a:moveTo>
                  <a:lnTo>
                    <a:pt x="35289" y="48802"/>
                  </a:lnTo>
                  <a:lnTo>
                    <a:pt x="43362" y="43357"/>
                  </a:lnTo>
                  <a:lnTo>
                    <a:pt x="48804" y="35283"/>
                  </a:lnTo>
                  <a:lnTo>
                    <a:pt x="50800" y="25400"/>
                  </a:lnTo>
                  <a:lnTo>
                    <a:pt x="48804" y="15510"/>
                  </a:lnTo>
                  <a:lnTo>
                    <a:pt x="43362" y="7437"/>
                  </a:lnTo>
                  <a:lnTo>
                    <a:pt x="35289" y="1995"/>
                  </a:lnTo>
                  <a:lnTo>
                    <a:pt x="25400" y="0"/>
                  </a:lnTo>
                  <a:lnTo>
                    <a:pt x="15510" y="1995"/>
                  </a:lnTo>
                  <a:lnTo>
                    <a:pt x="7437" y="7437"/>
                  </a:lnTo>
                  <a:lnTo>
                    <a:pt x="1995" y="15510"/>
                  </a:lnTo>
                  <a:lnTo>
                    <a:pt x="0" y="25400"/>
                  </a:lnTo>
                  <a:lnTo>
                    <a:pt x="1995" y="35283"/>
                  </a:lnTo>
                  <a:lnTo>
                    <a:pt x="7437" y="43357"/>
                  </a:lnTo>
                  <a:lnTo>
                    <a:pt x="15510" y="48802"/>
                  </a:lnTo>
                  <a:lnTo>
                    <a:pt x="25400" y="50800"/>
                  </a:lnTo>
                  <a:close/>
                </a:path>
              </a:pathLst>
            </a:custGeom>
            <a:ln w="12700">
              <a:solidFill>
                <a:srgbClr val="F2910C"/>
              </a:solidFill>
            </a:ln>
          </p:spPr>
          <p:txBody>
            <a:bodyPr wrap="square" lIns="0" tIns="0" rIns="0" bIns="0" rtlCol="0"/>
            <a:lstStyle/>
            <a:p>
              <a:pPr defTabSz="621883"/>
              <a:endParaRPr sz="1224" kern="0">
                <a:solidFill>
                  <a:sysClr val="windowText" lastClr="000000"/>
                </a:solidFill>
              </a:endParaRPr>
            </a:p>
          </p:txBody>
        </p:sp>
        <p:sp>
          <p:nvSpPr>
            <p:cNvPr id="27" name="object 27"/>
            <p:cNvSpPr/>
            <p:nvPr/>
          </p:nvSpPr>
          <p:spPr>
            <a:xfrm>
              <a:off x="9829369" y="2988918"/>
              <a:ext cx="40640" cy="40640"/>
            </a:xfrm>
            <a:custGeom>
              <a:avLst/>
              <a:gdLst/>
              <a:ahLst/>
              <a:cxnLst/>
              <a:rect l="l" t="t" r="r" b="b"/>
              <a:pathLst>
                <a:path w="40640" h="40639">
                  <a:moveTo>
                    <a:pt x="20231" y="0"/>
                  </a:moveTo>
                  <a:lnTo>
                    <a:pt x="12355" y="1589"/>
                  </a:lnTo>
                  <a:lnTo>
                    <a:pt x="5924" y="5922"/>
                  </a:lnTo>
                  <a:lnTo>
                    <a:pt x="1589" y="12349"/>
                  </a:lnTo>
                  <a:lnTo>
                    <a:pt x="0" y="20218"/>
                  </a:lnTo>
                  <a:lnTo>
                    <a:pt x="1589" y="28087"/>
                  </a:lnTo>
                  <a:lnTo>
                    <a:pt x="5924" y="34513"/>
                  </a:lnTo>
                  <a:lnTo>
                    <a:pt x="12355" y="38847"/>
                  </a:lnTo>
                  <a:lnTo>
                    <a:pt x="20231" y="40436"/>
                  </a:lnTo>
                  <a:lnTo>
                    <a:pt x="28107" y="38847"/>
                  </a:lnTo>
                  <a:lnTo>
                    <a:pt x="34537" y="34513"/>
                  </a:lnTo>
                  <a:lnTo>
                    <a:pt x="38872" y="28087"/>
                  </a:lnTo>
                  <a:lnTo>
                    <a:pt x="40462" y="20218"/>
                  </a:lnTo>
                  <a:lnTo>
                    <a:pt x="38872" y="12349"/>
                  </a:lnTo>
                  <a:lnTo>
                    <a:pt x="34537" y="5922"/>
                  </a:lnTo>
                  <a:lnTo>
                    <a:pt x="28107" y="1589"/>
                  </a:lnTo>
                  <a:lnTo>
                    <a:pt x="20231"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28" name="object 28"/>
            <p:cNvSpPr/>
            <p:nvPr/>
          </p:nvSpPr>
          <p:spPr>
            <a:xfrm>
              <a:off x="9111603" y="2290049"/>
              <a:ext cx="738505" cy="695325"/>
            </a:xfrm>
            <a:custGeom>
              <a:avLst/>
              <a:gdLst/>
              <a:ahLst/>
              <a:cxnLst/>
              <a:rect l="l" t="t" r="r" b="b"/>
              <a:pathLst>
                <a:path w="738504" h="695325">
                  <a:moveTo>
                    <a:pt x="737997" y="694829"/>
                  </a:moveTo>
                  <a:lnTo>
                    <a:pt x="737997" y="71983"/>
                  </a:lnTo>
                  <a:lnTo>
                    <a:pt x="732339" y="43960"/>
                  </a:lnTo>
                  <a:lnTo>
                    <a:pt x="716910" y="21080"/>
                  </a:lnTo>
                  <a:lnTo>
                    <a:pt x="694025" y="5655"/>
                  </a:lnTo>
                  <a:lnTo>
                    <a:pt x="666000" y="0"/>
                  </a:lnTo>
                  <a:lnTo>
                    <a:pt x="0" y="0"/>
                  </a:lnTo>
                </a:path>
              </a:pathLst>
            </a:custGeom>
            <a:ln w="6350">
              <a:solidFill>
                <a:srgbClr val="F2910C"/>
              </a:solidFill>
            </a:ln>
          </p:spPr>
          <p:txBody>
            <a:bodyPr wrap="square" lIns="0" tIns="0" rIns="0" bIns="0" rtlCol="0"/>
            <a:lstStyle/>
            <a:p>
              <a:pPr defTabSz="621883"/>
              <a:endParaRPr sz="1224" kern="0">
                <a:solidFill>
                  <a:sysClr val="windowText" lastClr="000000"/>
                </a:solidFill>
              </a:endParaRPr>
            </a:p>
          </p:txBody>
        </p:sp>
        <p:sp>
          <p:nvSpPr>
            <p:cNvPr id="29" name="object 29"/>
            <p:cNvSpPr/>
            <p:nvPr/>
          </p:nvSpPr>
          <p:spPr>
            <a:xfrm>
              <a:off x="9824200" y="2984879"/>
              <a:ext cx="50800" cy="50800"/>
            </a:xfrm>
            <a:custGeom>
              <a:avLst/>
              <a:gdLst/>
              <a:ahLst/>
              <a:cxnLst/>
              <a:rect l="l" t="t" r="r" b="b"/>
              <a:pathLst>
                <a:path w="50800" h="50800">
                  <a:moveTo>
                    <a:pt x="25400" y="50800"/>
                  </a:moveTo>
                  <a:lnTo>
                    <a:pt x="35289" y="48802"/>
                  </a:lnTo>
                  <a:lnTo>
                    <a:pt x="43362" y="43357"/>
                  </a:lnTo>
                  <a:lnTo>
                    <a:pt x="48804" y="35283"/>
                  </a:lnTo>
                  <a:lnTo>
                    <a:pt x="50800" y="25400"/>
                  </a:lnTo>
                  <a:lnTo>
                    <a:pt x="48804" y="15510"/>
                  </a:lnTo>
                  <a:lnTo>
                    <a:pt x="43362" y="7437"/>
                  </a:lnTo>
                  <a:lnTo>
                    <a:pt x="35289" y="1995"/>
                  </a:lnTo>
                  <a:lnTo>
                    <a:pt x="25400" y="0"/>
                  </a:lnTo>
                  <a:lnTo>
                    <a:pt x="15510" y="1995"/>
                  </a:lnTo>
                  <a:lnTo>
                    <a:pt x="7437" y="7437"/>
                  </a:lnTo>
                  <a:lnTo>
                    <a:pt x="1995" y="15510"/>
                  </a:lnTo>
                  <a:lnTo>
                    <a:pt x="0" y="25400"/>
                  </a:lnTo>
                  <a:lnTo>
                    <a:pt x="1995" y="35283"/>
                  </a:lnTo>
                  <a:lnTo>
                    <a:pt x="7437" y="43357"/>
                  </a:lnTo>
                  <a:lnTo>
                    <a:pt x="15510" y="48802"/>
                  </a:lnTo>
                  <a:lnTo>
                    <a:pt x="25400" y="50800"/>
                  </a:lnTo>
                  <a:close/>
                </a:path>
              </a:pathLst>
            </a:custGeom>
            <a:ln w="12700">
              <a:solidFill>
                <a:srgbClr val="F2910C"/>
              </a:solidFill>
            </a:ln>
          </p:spPr>
          <p:txBody>
            <a:bodyPr wrap="square" lIns="0" tIns="0" rIns="0" bIns="0" rtlCol="0"/>
            <a:lstStyle/>
            <a:p>
              <a:pPr defTabSz="621883"/>
              <a:endParaRPr sz="1224" kern="0">
                <a:solidFill>
                  <a:sysClr val="windowText" lastClr="000000"/>
                </a:solidFill>
              </a:endParaRPr>
            </a:p>
          </p:txBody>
        </p:sp>
        <p:sp>
          <p:nvSpPr>
            <p:cNvPr id="30" name="object 30"/>
            <p:cNvSpPr/>
            <p:nvPr/>
          </p:nvSpPr>
          <p:spPr>
            <a:xfrm>
              <a:off x="1427265" y="4557500"/>
              <a:ext cx="40640" cy="40640"/>
            </a:xfrm>
            <a:custGeom>
              <a:avLst/>
              <a:gdLst/>
              <a:ahLst/>
              <a:cxnLst/>
              <a:rect l="l" t="t" r="r" b="b"/>
              <a:pathLst>
                <a:path w="40640" h="40639">
                  <a:moveTo>
                    <a:pt x="20294" y="0"/>
                  </a:moveTo>
                  <a:lnTo>
                    <a:pt x="12397" y="1593"/>
                  </a:lnTo>
                  <a:lnTo>
                    <a:pt x="5946" y="5940"/>
                  </a:lnTo>
                  <a:lnTo>
                    <a:pt x="1595" y="12387"/>
                  </a:lnTo>
                  <a:lnTo>
                    <a:pt x="0" y="20281"/>
                  </a:lnTo>
                  <a:lnTo>
                    <a:pt x="1595" y="28173"/>
                  </a:lnTo>
                  <a:lnTo>
                    <a:pt x="5946" y="34624"/>
                  </a:lnTo>
                  <a:lnTo>
                    <a:pt x="12397" y="38978"/>
                  </a:lnTo>
                  <a:lnTo>
                    <a:pt x="20294" y="40576"/>
                  </a:lnTo>
                  <a:lnTo>
                    <a:pt x="28191" y="38978"/>
                  </a:lnTo>
                  <a:lnTo>
                    <a:pt x="34642" y="34624"/>
                  </a:lnTo>
                  <a:lnTo>
                    <a:pt x="38993" y="28173"/>
                  </a:lnTo>
                  <a:lnTo>
                    <a:pt x="40589" y="20281"/>
                  </a:lnTo>
                  <a:lnTo>
                    <a:pt x="38993" y="12387"/>
                  </a:lnTo>
                  <a:lnTo>
                    <a:pt x="34642" y="5940"/>
                  </a:lnTo>
                  <a:lnTo>
                    <a:pt x="28191" y="1593"/>
                  </a:lnTo>
                  <a:lnTo>
                    <a:pt x="20294"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31" name="object 31"/>
            <p:cNvSpPr/>
            <p:nvPr/>
          </p:nvSpPr>
          <p:spPr>
            <a:xfrm>
              <a:off x="1169995" y="4579226"/>
              <a:ext cx="1858010" cy="2239645"/>
            </a:xfrm>
            <a:custGeom>
              <a:avLst/>
              <a:gdLst/>
              <a:ahLst/>
              <a:cxnLst/>
              <a:rect l="l" t="t" r="r" b="b"/>
              <a:pathLst>
                <a:path w="1858010" h="2239645">
                  <a:moveTo>
                    <a:pt x="253174" y="0"/>
                  </a:moveTo>
                  <a:lnTo>
                    <a:pt x="72009" y="0"/>
                  </a:lnTo>
                  <a:lnTo>
                    <a:pt x="43982" y="5655"/>
                  </a:lnTo>
                  <a:lnTo>
                    <a:pt x="21093" y="21080"/>
                  </a:lnTo>
                  <a:lnTo>
                    <a:pt x="5659" y="43960"/>
                  </a:lnTo>
                  <a:lnTo>
                    <a:pt x="0" y="71983"/>
                  </a:lnTo>
                  <a:lnTo>
                    <a:pt x="0" y="2167610"/>
                  </a:lnTo>
                  <a:lnTo>
                    <a:pt x="5659" y="2195648"/>
                  </a:lnTo>
                  <a:lnTo>
                    <a:pt x="21093" y="2218536"/>
                  </a:lnTo>
                  <a:lnTo>
                    <a:pt x="43982" y="2233963"/>
                  </a:lnTo>
                  <a:lnTo>
                    <a:pt x="72009" y="2239619"/>
                  </a:lnTo>
                  <a:lnTo>
                    <a:pt x="1857603" y="2239619"/>
                  </a:lnTo>
                </a:path>
              </a:pathLst>
            </a:custGeom>
            <a:ln w="6350">
              <a:solidFill>
                <a:srgbClr val="F2910C"/>
              </a:solidFill>
            </a:ln>
          </p:spPr>
          <p:txBody>
            <a:bodyPr wrap="square" lIns="0" tIns="0" rIns="0" bIns="0" rtlCol="0"/>
            <a:lstStyle/>
            <a:p>
              <a:pPr defTabSz="621883"/>
              <a:endParaRPr sz="1224" kern="0">
                <a:solidFill>
                  <a:sysClr val="windowText" lastClr="000000"/>
                </a:solidFill>
              </a:endParaRPr>
            </a:p>
          </p:txBody>
        </p:sp>
        <p:sp>
          <p:nvSpPr>
            <p:cNvPr id="32" name="object 32"/>
            <p:cNvSpPr/>
            <p:nvPr/>
          </p:nvSpPr>
          <p:spPr>
            <a:xfrm>
              <a:off x="1423169" y="4553826"/>
              <a:ext cx="50800" cy="50800"/>
            </a:xfrm>
            <a:custGeom>
              <a:avLst/>
              <a:gdLst/>
              <a:ahLst/>
              <a:cxnLst/>
              <a:rect l="l" t="t" r="r" b="b"/>
              <a:pathLst>
                <a:path w="50800" h="50800">
                  <a:moveTo>
                    <a:pt x="25400" y="50800"/>
                  </a:moveTo>
                  <a:lnTo>
                    <a:pt x="35289" y="48802"/>
                  </a:lnTo>
                  <a:lnTo>
                    <a:pt x="43362" y="43357"/>
                  </a:lnTo>
                  <a:lnTo>
                    <a:pt x="48804" y="35283"/>
                  </a:lnTo>
                  <a:lnTo>
                    <a:pt x="50800" y="25400"/>
                  </a:lnTo>
                  <a:lnTo>
                    <a:pt x="48804" y="15510"/>
                  </a:lnTo>
                  <a:lnTo>
                    <a:pt x="43362" y="7437"/>
                  </a:lnTo>
                  <a:lnTo>
                    <a:pt x="35289" y="1995"/>
                  </a:lnTo>
                  <a:lnTo>
                    <a:pt x="25400" y="0"/>
                  </a:lnTo>
                  <a:lnTo>
                    <a:pt x="15510" y="1995"/>
                  </a:lnTo>
                  <a:lnTo>
                    <a:pt x="7437" y="7437"/>
                  </a:lnTo>
                  <a:lnTo>
                    <a:pt x="1995" y="15510"/>
                  </a:lnTo>
                  <a:lnTo>
                    <a:pt x="0" y="25400"/>
                  </a:lnTo>
                  <a:lnTo>
                    <a:pt x="1995" y="35283"/>
                  </a:lnTo>
                  <a:lnTo>
                    <a:pt x="7437" y="43357"/>
                  </a:lnTo>
                  <a:lnTo>
                    <a:pt x="15510" y="48802"/>
                  </a:lnTo>
                  <a:lnTo>
                    <a:pt x="25400" y="50800"/>
                  </a:lnTo>
                  <a:close/>
                </a:path>
              </a:pathLst>
            </a:custGeom>
            <a:ln w="12700">
              <a:solidFill>
                <a:srgbClr val="F2910C"/>
              </a:solidFill>
            </a:ln>
          </p:spPr>
          <p:txBody>
            <a:bodyPr wrap="square" lIns="0" tIns="0" rIns="0" bIns="0" rtlCol="0"/>
            <a:lstStyle/>
            <a:p>
              <a:pPr defTabSz="621883"/>
              <a:endParaRPr sz="1224" kern="0">
                <a:solidFill>
                  <a:sysClr val="windowText" lastClr="000000"/>
                </a:solidFill>
              </a:endParaRPr>
            </a:p>
          </p:txBody>
        </p:sp>
      </p:grpSp>
      <p:sp>
        <p:nvSpPr>
          <p:cNvPr id="33" name="object 33"/>
          <p:cNvSpPr txBox="1"/>
          <p:nvPr/>
        </p:nvSpPr>
        <p:spPr>
          <a:xfrm>
            <a:off x="5542295" y="1285768"/>
            <a:ext cx="843430" cy="218009"/>
          </a:xfrm>
          <a:prstGeom prst="rect">
            <a:avLst/>
          </a:prstGeom>
        </p:spPr>
        <p:txBody>
          <a:bodyPr vert="horz" wrap="square" lIns="0" tIns="8637" rIns="0" bIns="0" rtlCol="0">
            <a:spAutoFit/>
          </a:bodyPr>
          <a:lstStyle/>
          <a:p>
            <a:pPr marR="3455" algn="r" defTabSz="621883">
              <a:spcBef>
                <a:spcPts val="68"/>
              </a:spcBef>
            </a:pPr>
            <a:r>
              <a:rPr sz="680" kern="0" dirty="0">
                <a:solidFill>
                  <a:srgbClr val="231F20"/>
                </a:solidFill>
                <a:latin typeface="Marianne Light"/>
                <a:cs typeface="Marianne Light"/>
              </a:rPr>
              <a:t>Repérage</a:t>
            </a:r>
            <a:r>
              <a:rPr sz="680" kern="0" spc="-20" dirty="0">
                <a:solidFill>
                  <a:srgbClr val="231F20"/>
                </a:solidFill>
                <a:latin typeface="Marianne Light"/>
                <a:cs typeface="Marianne Light"/>
              </a:rPr>
              <a:t> </a:t>
            </a:r>
            <a:r>
              <a:rPr sz="680" kern="0" dirty="0">
                <a:solidFill>
                  <a:srgbClr val="231F20"/>
                </a:solidFill>
                <a:latin typeface="Marianne Light"/>
                <a:cs typeface="Marianne Light"/>
              </a:rPr>
              <a:t>des</a:t>
            </a:r>
            <a:r>
              <a:rPr sz="680" kern="0" spc="-20" dirty="0">
                <a:solidFill>
                  <a:srgbClr val="231F20"/>
                </a:solidFill>
                <a:latin typeface="Marianne Light"/>
                <a:cs typeface="Marianne Light"/>
              </a:rPr>
              <a:t> </a:t>
            </a:r>
            <a:r>
              <a:rPr sz="680" kern="0" spc="-7" dirty="0">
                <a:solidFill>
                  <a:srgbClr val="231F20"/>
                </a:solidFill>
                <a:latin typeface="Marianne Light"/>
                <a:cs typeface="Marianne Light"/>
              </a:rPr>
              <a:t>fiches</a:t>
            </a:r>
            <a:endParaRPr sz="680" kern="0">
              <a:solidFill>
                <a:sysClr val="windowText" lastClr="000000"/>
              </a:solidFill>
              <a:latin typeface="Marianne Light"/>
              <a:cs typeface="Marianne Light"/>
            </a:endParaRPr>
          </a:p>
          <a:p>
            <a:pPr marR="3455" algn="r" defTabSz="621883"/>
            <a:r>
              <a:rPr sz="680" kern="0" spc="-7" dirty="0">
                <a:solidFill>
                  <a:srgbClr val="231F20"/>
                </a:solidFill>
                <a:latin typeface="Marianne Light"/>
                <a:cs typeface="Marianne Light"/>
              </a:rPr>
              <a:t>activités</a:t>
            </a:r>
            <a:endParaRPr sz="680" kern="0">
              <a:solidFill>
                <a:sysClr val="windowText" lastClr="000000"/>
              </a:solidFill>
              <a:latin typeface="Marianne Light"/>
              <a:cs typeface="Marianne Light"/>
            </a:endParaRPr>
          </a:p>
        </p:txBody>
      </p:sp>
      <p:sp>
        <p:nvSpPr>
          <p:cNvPr id="37" name="object 37"/>
          <p:cNvSpPr txBox="1">
            <a:spLocks noGrp="1"/>
          </p:cNvSpPr>
          <p:nvPr>
            <p:ph type="ftr" sz="quarter" idx="5"/>
          </p:nvPr>
        </p:nvSpPr>
        <p:spPr>
          <a:xfrm>
            <a:off x="1237290" y="3286730"/>
            <a:ext cx="360058" cy="424245"/>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38" name="object 38"/>
          <p:cNvSpPr txBox="1">
            <a:spLocks noGrp="1"/>
          </p:cNvSpPr>
          <p:nvPr>
            <p:ph type="dt" sz="half" idx="6"/>
          </p:nvPr>
        </p:nvSpPr>
        <p:spPr>
          <a:xfrm>
            <a:off x="1802358" y="4882951"/>
            <a:ext cx="596835" cy="110313"/>
          </a:xfrm>
          <a:prstGeom prst="rect">
            <a:avLst/>
          </a:prstGeom>
        </p:spPr>
        <p:txBody>
          <a:bodyPr vert="horz" wrap="square" lIns="0" tIns="5614" rIns="0" bIns="0" rtlCol="0">
            <a:spAutoFit/>
          </a:bodyPr>
          <a:lstStyle/>
          <a:p>
            <a:pPr marL="8637" defTabSz="621883">
              <a:spcBef>
                <a:spcPts val="44"/>
              </a:spcBef>
            </a:pPr>
            <a:r>
              <a:rPr lang="fr-FR" kern="0" spc="-37"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
        <p:nvSpPr>
          <p:cNvPr id="39" name="object 39"/>
          <p:cNvSpPr txBox="1">
            <a:spLocks noGrp="1"/>
          </p:cNvSpPr>
          <p:nvPr>
            <p:ph type="sldNum" sz="quarter" idx="7"/>
          </p:nvPr>
        </p:nvSpPr>
        <p:spPr>
          <a:xfrm>
            <a:off x="6806633" y="3324383"/>
            <a:ext cx="219785" cy="307777"/>
          </a:xfrm>
          <a:prstGeom prst="rect">
            <a:avLst/>
          </a:prstGeom>
        </p:spPr>
        <p:txBody>
          <a:bodyPr vert="horz" wrap="square" lIns="0" tIns="0" rIns="0" bIns="0" rtlCol="0">
            <a:spAutoFit/>
          </a:bodyPr>
          <a:lstStyle/>
          <a:p>
            <a:pPr marL="8637" defTabSz="621883">
              <a:lnSpc>
                <a:spcPts val="1248"/>
              </a:lnSpc>
            </a:pPr>
            <a:r>
              <a:rPr kern="0" dirty="0"/>
              <a:t>/</a:t>
            </a:r>
            <a:r>
              <a:rPr kern="0" spc="10" dirty="0"/>
              <a:t> </a:t>
            </a:r>
            <a:fld id="{81D60167-4931-47E6-BA6A-407CBD079E47}" type="slidenum">
              <a:rPr kern="0" spc="-17" dirty="0"/>
              <a:pPr marL="8637" defTabSz="621883">
                <a:lnSpc>
                  <a:spcPts val="1248"/>
                </a:lnSpc>
              </a:pPr>
              <a:t>27</a:t>
            </a:fld>
            <a:endParaRPr kern="0" spc="-17" dirty="0"/>
          </a:p>
        </p:txBody>
      </p:sp>
      <p:sp>
        <p:nvSpPr>
          <p:cNvPr id="34" name="object 34"/>
          <p:cNvSpPr txBox="1"/>
          <p:nvPr/>
        </p:nvSpPr>
        <p:spPr>
          <a:xfrm>
            <a:off x="6775752" y="1286438"/>
            <a:ext cx="827883" cy="218009"/>
          </a:xfrm>
          <a:prstGeom prst="rect">
            <a:avLst/>
          </a:prstGeom>
        </p:spPr>
        <p:txBody>
          <a:bodyPr vert="horz" wrap="square" lIns="0" tIns="8637" rIns="0" bIns="0" rtlCol="0">
            <a:spAutoFit/>
          </a:bodyPr>
          <a:lstStyle/>
          <a:p>
            <a:pPr marR="3455" algn="r" defTabSz="621883">
              <a:spcBef>
                <a:spcPts val="68"/>
              </a:spcBef>
            </a:pPr>
            <a:r>
              <a:rPr sz="680" kern="0" dirty="0">
                <a:solidFill>
                  <a:srgbClr val="231F20"/>
                </a:solidFill>
                <a:latin typeface="Marianne Light"/>
                <a:cs typeface="Marianne Light"/>
              </a:rPr>
              <a:t>Évaluation</a:t>
            </a:r>
            <a:r>
              <a:rPr sz="680" kern="0" spc="-34" dirty="0">
                <a:solidFill>
                  <a:srgbClr val="231F20"/>
                </a:solidFill>
                <a:latin typeface="Marianne Light"/>
                <a:cs typeface="Marianne Light"/>
              </a:rPr>
              <a:t> </a:t>
            </a:r>
            <a:r>
              <a:rPr sz="680" kern="0" spc="-7" dirty="0">
                <a:solidFill>
                  <a:srgbClr val="231F20"/>
                </a:solidFill>
                <a:latin typeface="Marianne Light"/>
                <a:cs typeface="Marianne Light"/>
              </a:rPr>
              <a:t>détaillée</a:t>
            </a:r>
            <a:endParaRPr sz="680" kern="0">
              <a:solidFill>
                <a:sysClr val="windowText" lastClr="000000"/>
              </a:solidFill>
              <a:latin typeface="Marianne Light"/>
              <a:cs typeface="Marianne Light"/>
            </a:endParaRPr>
          </a:p>
          <a:p>
            <a:pPr marR="3455" algn="r" defTabSz="621883"/>
            <a:r>
              <a:rPr sz="680" kern="0" dirty="0">
                <a:solidFill>
                  <a:srgbClr val="231F20"/>
                </a:solidFill>
                <a:latin typeface="Marianne Light"/>
                <a:cs typeface="Marianne Light"/>
              </a:rPr>
              <a:t>des</a:t>
            </a:r>
            <a:r>
              <a:rPr sz="680" kern="0" spc="-3" dirty="0">
                <a:solidFill>
                  <a:srgbClr val="231F20"/>
                </a:solidFill>
                <a:latin typeface="Marianne Light"/>
                <a:cs typeface="Marianne Light"/>
              </a:rPr>
              <a:t> </a:t>
            </a:r>
            <a:r>
              <a:rPr sz="680" kern="0" spc="-7" dirty="0">
                <a:solidFill>
                  <a:srgbClr val="231F20"/>
                </a:solidFill>
                <a:latin typeface="Marianne Light"/>
                <a:cs typeface="Marianne Light"/>
              </a:rPr>
              <a:t>critères</a:t>
            </a:r>
            <a:endParaRPr sz="680" kern="0">
              <a:solidFill>
                <a:sysClr val="windowText" lastClr="000000"/>
              </a:solidFill>
              <a:latin typeface="Marianne Light"/>
              <a:cs typeface="Marianne Light"/>
            </a:endParaRPr>
          </a:p>
        </p:txBody>
      </p:sp>
      <p:sp>
        <p:nvSpPr>
          <p:cNvPr id="35" name="object 35"/>
          <p:cNvSpPr txBox="1"/>
          <p:nvPr/>
        </p:nvSpPr>
        <p:spPr>
          <a:xfrm>
            <a:off x="6798358" y="4250313"/>
            <a:ext cx="772605" cy="218009"/>
          </a:xfrm>
          <a:prstGeom prst="rect">
            <a:avLst/>
          </a:prstGeom>
        </p:spPr>
        <p:txBody>
          <a:bodyPr vert="horz" wrap="square" lIns="0" tIns="8637" rIns="0" bIns="0" rtlCol="0">
            <a:spAutoFit/>
          </a:bodyPr>
          <a:lstStyle/>
          <a:p>
            <a:pPr marL="8637" marR="3455" indent="432" defTabSz="621883">
              <a:spcBef>
                <a:spcPts val="68"/>
              </a:spcBef>
            </a:pPr>
            <a:r>
              <a:rPr sz="680" kern="0" dirty="0">
                <a:solidFill>
                  <a:srgbClr val="231F20"/>
                </a:solidFill>
                <a:latin typeface="Marianne Light"/>
                <a:cs typeface="Marianne Light"/>
              </a:rPr>
              <a:t>Évaluation</a:t>
            </a:r>
            <a:r>
              <a:rPr sz="680" kern="0" spc="-34" dirty="0">
                <a:solidFill>
                  <a:srgbClr val="231F20"/>
                </a:solidFill>
                <a:latin typeface="Marianne Light"/>
                <a:cs typeface="Marianne Light"/>
              </a:rPr>
              <a:t> </a:t>
            </a:r>
            <a:r>
              <a:rPr sz="680" kern="0" spc="-7" dirty="0">
                <a:solidFill>
                  <a:srgbClr val="231F20"/>
                </a:solidFill>
                <a:latin typeface="Marianne Light"/>
                <a:cs typeface="Marianne Light"/>
              </a:rPr>
              <a:t>globale </a:t>
            </a:r>
            <a:r>
              <a:rPr sz="680" kern="0" dirty="0">
                <a:solidFill>
                  <a:srgbClr val="231F20"/>
                </a:solidFill>
                <a:latin typeface="Marianne Light"/>
                <a:cs typeface="Marianne Light"/>
              </a:rPr>
              <a:t>de la </a:t>
            </a:r>
            <a:r>
              <a:rPr sz="680" kern="0" spc="-7" dirty="0">
                <a:solidFill>
                  <a:srgbClr val="231F20"/>
                </a:solidFill>
                <a:latin typeface="Marianne Light"/>
                <a:cs typeface="Marianne Light"/>
              </a:rPr>
              <a:t>compétence</a:t>
            </a:r>
            <a:endParaRPr sz="680" kern="0">
              <a:solidFill>
                <a:sysClr val="windowText" lastClr="000000"/>
              </a:solidFill>
              <a:latin typeface="Marianne Light"/>
              <a:cs typeface="Marianne Light"/>
            </a:endParaRPr>
          </a:p>
        </p:txBody>
      </p:sp>
      <p:sp>
        <p:nvSpPr>
          <p:cNvPr id="36" name="object 36"/>
          <p:cNvSpPr txBox="1"/>
          <p:nvPr/>
        </p:nvSpPr>
        <p:spPr>
          <a:xfrm>
            <a:off x="1857445" y="4262555"/>
            <a:ext cx="1015744" cy="322653"/>
          </a:xfrm>
          <a:prstGeom prst="rect">
            <a:avLst/>
          </a:prstGeom>
        </p:spPr>
        <p:txBody>
          <a:bodyPr vert="horz" wrap="square" lIns="0" tIns="8637" rIns="0" bIns="0" rtlCol="0">
            <a:spAutoFit/>
          </a:bodyPr>
          <a:lstStyle/>
          <a:p>
            <a:pPr marL="8637" marR="3455" defTabSz="621883">
              <a:spcBef>
                <a:spcPts val="68"/>
              </a:spcBef>
            </a:pPr>
            <a:r>
              <a:rPr sz="680" kern="0" spc="-7" dirty="0">
                <a:solidFill>
                  <a:srgbClr val="231F20"/>
                </a:solidFill>
                <a:latin typeface="Marianne Light"/>
                <a:cs typeface="Marianne Light"/>
              </a:rPr>
              <a:t>Pré-</a:t>
            </a:r>
            <a:r>
              <a:rPr sz="680" kern="0" dirty="0">
                <a:solidFill>
                  <a:srgbClr val="231F20"/>
                </a:solidFill>
                <a:latin typeface="Marianne Light"/>
                <a:cs typeface="Marianne Light"/>
              </a:rPr>
              <a:t>sélection</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des</a:t>
            </a:r>
            <a:r>
              <a:rPr sz="680" kern="0" spc="-7" dirty="0">
                <a:solidFill>
                  <a:srgbClr val="231F20"/>
                </a:solidFill>
                <a:latin typeface="Marianne Light"/>
                <a:cs typeface="Marianne Light"/>
              </a:rPr>
              <a:t> tâches professionnelles</a:t>
            </a:r>
            <a:r>
              <a:rPr sz="680" kern="0" spc="44" dirty="0">
                <a:solidFill>
                  <a:srgbClr val="231F20"/>
                </a:solidFill>
                <a:latin typeface="Marianne Light"/>
                <a:cs typeface="Marianne Light"/>
              </a:rPr>
              <a:t> </a:t>
            </a:r>
            <a:r>
              <a:rPr sz="680" kern="0" spc="-7" dirty="0">
                <a:solidFill>
                  <a:srgbClr val="231F20"/>
                </a:solidFill>
                <a:latin typeface="Marianne Light"/>
                <a:cs typeface="Marianne Light"/>
              </a:rPr>
              <a:t>issues </a:t>
            </a:r>
            <a:r>
              <a:rPr sz="680" kern="0" dirty="0">
                <a:solidFill>
                  <a:srgbClr val="231F20"/>
                </a:solidFill>
                <a:latin typeface="Marianne Light"/>
                <a:cs typeface="Marianne Light"/>
              </a:rPr>
              <a:t>des</a:t>
            </a:r>
            <a:r>
              <a:rPr sz="680" kern="0" spc="-3" dirty="0">
                <a:solidFill>
                  <a:srgbClr val="231F20"/>
                </a:solidFill>
                <a:latin typeface="Marianne Light"/>
                <a:cs typeface="Marianne Light"/>
              </a:rPr>
              <a:t> </a:t>
            </a:r>
            <a:r>
              <a:rPr sz="680" kern="0" dirty="0">
                <a:solidFill>
                  <a:srgbClr val="231F20"/>
                </a:solidFill>
                <a:latin typeface="Marianne Light"/>
                <a:cs typeface="Marianne Light"/>
              </a:rPr>
              <a:t>fiches </a:t>
            </a:r>
            <a:r>
              <a:rPr sz="680" kern="0" spc="-7" dirty="0">
                <a:solidFill>
                  <a:srgbClr val="231F20"/>
                </a:solidFill>
                <a:latin typeface="Marianne Light"/>
                <a:cs typeface="Marianne Light"/>
              </a:rPr>
              <a:t>activités</a:t>
            </a:r>
            <a:endParaRPr sz="680" kern="0">
              <a:solidFill>
                <a:sysClr val="windowText" lastClr="000000"/>
              </a:solidFill>
              <a:latin typeface="Marianne Light"/>
              <a:cs typeface="Marianne Light"/>
            </a:endParaRPr>
          </a:p>
        </p:txBody>
      </p:sp>
    </p:spTree>
    <p:extLst>
      <p:ext uri="{BB962C8B-B14F-4D97-AF65-F5344CB8AC3E}">
        <p14:creationId xmlns:p14="http://schemas.microsoft.com/office/powerpoint/2010/main" val="3971084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323" y="279509"/>
            <a:ext cx="5698543" cy="573748"/>
          </a:xfrm>
          <a:prstGeom prst="rect">
            <a:avLst/>
          </a:prstGeom>
        </p:spPr>
        <p:txBody>
          <a:bodyPr vert="horz" wrap="square" lIns="0" tIns="8637" rIns="0" bIns="0" rtlCol="0">
            <a:spAutoFit/>
          </a:bodyPr>
          <a:lstStyle/>
          <a:p>
            <a:pPr marL="482823" marR="3455" indent="166699" algn="ctr">
              <a:spcBef>
                <a:spcPts val="68"/>
              </a:spcBef>
            </a:pPr>
            <a:r>
              <a:rPr lang="fr-FR" spc="-68" dirty="0">
                <a:solidFill>
                  <a:srgbClr val="231F20"/>
                </a:solidFill>
              </a:rPr>
              <a:t>Suivre les acquisitions </a:t>
            </a:r>
            <a:r>
              <a:rPr dirty="0">
                <a:solidFill>
                  <a:srgbClr val="231F20"/>
                </a:solidFill>
              </a:rPr>
              <a:t>et</a:t>
            </a:r>
            <a:r>
              <a:rPr spc="-126" dirty="0">
                <a:solidFill>
                  <a:srgbClr val="231F20"/>
                </a:solidFill>
              </a:rPr>
              <a:t> </a:t>
            </a:r>
            <a:r>
              <a:rPr spc="-37" dirty="0">
                <a:solidFill>
                  <a:srgbClr val="231F20"/>
                </a:solidFill>
              </a:rPr>
              <a:t>évaluer</a:t>
            </a:r>
            <a:r>
              <a:rPr spc="-85" dirty="0">
                <a:solidFill>
                  <a:srgbClr val="231F20"/>
                </a:solidFill>
              </a:rPr>
              <a:t> </a:t>
            </a:r>
            <a:r>
              <a:rPr dirty="0">
                <a:solidFill>
                  <a:srgbClr val="231F20"/>
                </a:solidFill>
              </a:rPr>
              <a:t>le</a:t>
            </a:r>
            <a:r>
              <a:rPr spc="-109" dirty="0">
                <a:solidFill>
                  <a:srgbClr val="231F20"/>
                </a:solidFill>
              </a:rPr>
              <a:t> </a:t>
            </a:r>
            <a:r>
              <a:rPr spc="-48" dirty="0">
                <a:solidFill>
                  <a:srgbClr val="231F20"/>
                </a:solidFill>
              </a:rPr>
              <a:t>degré</a:t>
            </a:r>
            <a:r>
              <a:rPr spc="-78" dirty="0">
                <a:solidFill>
                  <a:srgbClr val="231F20"/>
                </a:solidFill>
              </a:rPr>
              <a:t> </a:t>
            </a:r>
            <a:r>
              <a:rPr dirty="0">
                <a:solidFill>
                  <a:srgbClr val="231F20"/>
                </a:solidFill>
              </a:rPr>
              <a:t>de</a:t>
            </a:r>
            <a:r>
              <a:rPr spc="-95" dirty="0">
                <a:solidFill>
                  <a:srgbClr val="231F20"/>
                </a:solidFill>
              </a:rPr>
              <a:t> </a:t>
            </a:r>
            <a:r>
              <a:rPr spc="-34" dirty="0">
                <a:solidFill>
                  <a:srgbClr val="231F20"/>
                </a:solidFill>
              </a:rPr>
              <a:t>maîtrise</a:t>
            </a:r>
            <a:r>
              <a:rPr spc="-92" dirty="0">
                <a:solidFill>
                  <a:srgbClr val="231F20"/>
                </a:solidFill>
              </a:rPr>
              <a:t> </a:t>
            </a:r>
            <a:r>
              <a:rPr spc="-14" dirty="0">
                <a:solidFill>
                  <a:srgbClr val="231F20"/>
                </a:solidFill>
              </a:rPr>
              <a:t>des</a:t>
            </a:r>
            <a:r>
              <a:rPr spc="-95" dirty="0">
                <a:solidFill>
                  <a:srgbClr val="231F20"/>
                </a:solidFill>
              </a:rPr>
              <a:t> </a:t>
            </a:r>
            <a:r>
              <a:rPr spc="-51" dirty="0">
                <a:solidFill>
                  <a:srgbClr val="231F20"/>
                </a:solidFill>
              </a:rPr>
              <a:t>compétences</a:t>
            </a:r>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2" cstate="print"/>
            <a:stretch>
              <a:fillRect/>
            </a:stretch>
          </p:blipFill>
          <p:spPr>
            <a:xfrm>
              <a:off x="9755352" y="536402"/>
              <a:ext cx="391078" cy="248297"/>
            </a:xfrm>
            <a:prstGeom prst="rect">
              <a:avLst/>
            </a:prstGeom>
          </p:spPr>
        </p:pic>
        <p:pic>
          <p:nvPicPr>
            <p:cNvPr id="6" name="object 6"/>
            <p:cNvPicPr/>
            <p:nvPr/>
          </p:nvPicPr>
          <p:blipFill>
            <a:blip r:embed="rId3"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8" name="object 8"/>
          <p:cNvGrpSpPr/>
          <p:nvPr/>
        </p:nvGrpSpPr>
        <p:grpSpPr>
          <a:xfrm>
            <a:off x="3465952" y="1707736"/>
            <a:ext cx="2211144" cy="2211144"/>
            <a:chOff x="3720400" y="2511004"/>
            <a:chExt cx="3251200" cy="3251200"/>
          </a:xfrm>
        </p:grpSpPr>
        <p:sp>
          <p:nvSpPr>
            <p:cNvPr id="9" name="object 9"/>
            <p:cNvSpPr/>
            <p:nvPr/>
          </p:nvSpPr>
          <p:spPr>
            <a:xfrm>
              <a:off x="3720400" y="2511004"/>
              <a:ext cx="3251200" cy="3251200"/>
            </a:xfrm>
            <a:custGeom>
              <a:avLst/>
              <a:gdLst/>
              <a:ahLst/>
              <a:cxnLst/>
              <a:rect l="l" t="t" r="r" b="b"/>
              <a:pathLst>
                <a:path w="3251200" h="3251200">
                  <a:moveTo>
                    <a:pt x="1625600" y="0"/>
                  </a:moveTo>
                  <a:lnTo>
                    <a:pt x="1577669" y="693"/>
                  </a:lnTo>
                  <a:lnTo>
                    <a:pt x="1530084" y="2759"/>
                  </a:lnTo>
                  <a:lnTo>
                    <a:pt x="1482861" y="6180"/>
                  </a:lnTo>
                  <a:lnTo>
                    <a:pt x="1436021" y="10936"/>
                  </a:lnTo>
                  <a:lnTo>
                    <a:pt x="1389583" y="17009"/>
                  </a:lnTo>
                  <a:lnTo>
                    <a:pt x="1343565" y="24378"/>
                  </a:lnTo>
                  <a:lnTo>
                    <a:pt x="1297986" y="33026"/>
                  </a:lnTo>
                  <a:lnTo>
                    <a:pt x="1252866" y="42933"/>
                  </a:lnTo>
                  <a:lnTo>
                    <a:pt x="1208224" y="54080"/>
                  </a:lnTo>
                  <a:lnTo>
                    <a:pt x="1164078" y="66448"/>
                  </a:lnTo>
                  <a:lnTo>
                    <a:pt x="1120449" y="80018"/>
                  </a:lnTo>
                  <a:lnTo>
                    <a:pt x="1077354" y="94770"/>
                  </a:lnTo>
                  <a:lnTo>
                    <a:pt x="1034813" y="110687"/>
                  </a:lnTo>
                  <a:lnTo>
                    <a:pt x="992845" y="127748"/>
                  </a:lnTo>
                  <a:lnTo>
                    <a:pt x="951469" y="145935"/>
                  </a:lnTo>
                  <a:lnTo>
                    <a:pt x="910704" y="165228"/>
                  </a:lnTo>
                  <a:lnTo>
                    <a:pt x="870570" y="185609"/>
                  </a:lnTo>
                  <a:lnTo>
                    <a:pt x="831084" y="207059"/>
                  </a:lnTo>
                  <a:lnTo>
                    <a:pt x="792267" y="229558"/>
                  </a:lnTo>
                  <a:lnTo>
                    <a:pt x="754137" y="253087"/>
                  </a:lnTo>
                  <a:lnTo>
                    <a:pt x="716714" y="277628"/>
                  </a:lnTo>
                  <a:lnTo>
                    <a:pt x="680016" y="303161"/>
                  </a:lnTo>
                  <a:lnTo>
                    <a:pt x="644062" y="329667"/>
                  </a:lnTo>
                  <a:lnTo>
                    <a:pt x="608872" y="357127"/>
                  </a:lnTo>
                  <a:lnTo>
                    <a:pt x="574465" y="385523"/>
                  </a:lnTo>
                  <a:lnTo>
                    <a:pt x="540859" y="414834"/>
                  </a:lnTo>
                  <a:lnTo>
                    <a:pt x="508074" y="445043"/>
                  </a:lnTo>
                  <a:lnTo>
                    <a:pt x="476129" y="476129"/>
                  </a:lnTo>
                  <a:lnTo>
                    <a:pt x="445043" y="508074"/>
                  </a:lnTo>
                  <a:lnTo>
                    <a:pt x="414834" y="540859"/>
                  </a:lnTo>
                  <a:lnTo>
                    <a:pt x="385523" y="574465"/>
                  </a:lnTo>
                  <a:lnTo>
                    <a:pt x="357127" y="608872"/>
                  </a:lnTo>
                  <a:lnTo>
                    <a:pt x="329667" y="644062"/>
                  </a:lnTo>
                  <a:lnTo>
                    <a:pt x="303161" y="680016"/>
                  </a:lnTo>
                  <a:lnTo>
                    <a:pt x="277628" y="716714"/>
                  </a:lnTo>
                  <a:lnTo>
                    <a:pt x="253087" y="754137"/>
                  </a:lnTo>
                  <a:lnTo>
                    <a:pt x="229558" y="792267"/>
                  </a:lnTo>
                  <a:lnTo>
                    <a:pt x="207059" y="831084"/>
                  </a:lnTo>
                  <a:lnTo>
                    <a:pt x="185609" y="870570"/>
                  </a:lnTo>
                  <a:lnTo>
                    <a:pt x="165228" y="910704"/>
                  </a:lnTo>
                  <a:lnTo>
                    <a:pt x="145935" y="951469"/>
                  </a:lnTo>
                  <a:lnTo>
                    <a:pt x="127748" y="992845"/>
                  </a:lnTo>
                  <a:lnTo>
                    <a:pt x="110687" y="1034813"/>
                  </a:lnTo>
                  <a:lnTo>
                    <a:pt x="94770" y="1077354"/>
                  </a:lnTo>
                  <a:lnTo>
                    <a:pt x="80018" y="1120449"/>
                  </a:lnTo>
                  <a:lnTo>
                    <a:pt x="66448" y="1164078"/>
                  </a:lnTo>
                  <a:lnTo>
                    <a:pt x="54080" y="1208224"/>
                  </a:lnTo>
                  <a:lnTo>
                    <a:pt x="42933" y="1252866"/>
                  </a:lnTo>
                  <a:lnTo>
                    <a:pt x="33026" y="1297986"/>
                  </a:lnTo>
                  <a:lnTo>
                    <a:pt x="24378" y="1343565"/>
                  </a:lnTo>
                  <a:lnTo>
                    <a:pt x="17009" y="1389583"/>
                  </a:lnTo>
                  <a:lnTo>
                    <a:pt x="10936" y="1436021"/>
                  </a:lnTo>
                  <a:lnTo>
                    <a:pt x="6180" y="1482861"/>
                  </a:lnTo>
                  <a:lnTo>
                    <a:pt x="2759" y="1530084"/>
                  </a:lnTo>
                  <a:lnTo>
                    <a:pt x="693" y="1577669"/>
                  </a:lnTo>
                  <a:lnTo>
                    <a:pt x="0" y="1625600"/>
                  </a:lnTo>
                  <a:lnTo>
                    <a:pt x="693" y="1673530"/>
                  </a:lnTo>
                  <a:lnTo>
                    <a:pt x="2759" y="1721115"/>
                  </a:lnTo>
                  <a:lnTo>
                    <a:pt x="6180" y="1768338"/>
                  </a:lnTo>
                  <a:lnTo>
                    <a:pt x="10936" y="1815178"/>
                  </a:lnTo>
                  <a:lnTo>
                    <a:pt x="17009" y="1861616"/>
                  </a:lnTo>
                  <a:lnTo>
                    <a:pt x="24378" y="1907634"/>
                  </a:lnTo>
                  <a:lnTo>
                    <a:pt x="33026" y="1953213"/>
                  </a:lnTo>
                  <a:lnTo>
                    <a:pt x="42933" y="1998333"/>
                  </a:lnTo>
                  <a:lnTo>
                    <a:pt x="54080" y="2042975"/>
                  </a:lnTo>
                  <a:lnTo>
                    <a:pt x="66448" y="2087121"/>
                  </a:lnTo>
                  <a:lnTo>
                    <a:pt x="80018" y="2130750"/>
                  </a:lnTo>
                  <a:lnTo>
                    <a:pt x="94770" y="2173845"/>
                  </a:lnTo>
                  <a:lnTo>
                    <a:pt x="110687" y="2216386"/>
                  </a:lnTo>
                  <a:lnTo>
                    <a:pt x="127748" y="2258354"/>
                  </a:lnTo>
                  <a:lnTo>
                    <a:pt x="145935" y="2299730"/>
                  </a:lnTo>
                  <a:lnTo>
                    <a:pt x="165228" y="2340495"/>
                  </a:lnTo>
                  <a:lnTo>
                    <a:pt x="185609" y="2380629"/>
                  </a:lnTo>
                  <a:lnTo>
                    <a:pt x="207059" y="2420115"/>
                  </a:lnTo>
                  <a:lnTo>
                    <a:pt x="229558" y="2458932"/>
                  </a:lnTo>
                  <a:lnTo>
                    <a:pt x="253087" y="2497062"/>
                  </a:lnTo>
                  <a:lnTo>
                    <a:pt x="277628" y="2534485"/>
                  </a:lnTo>
                  <a:lnTo>
                    <a:pt x="303161" y="2571183"/>
                  </a:lnTo>
                  <a:lnTo>
                    <a:pt x="329667" y="2607137"/>
                  </a:lnTo>
                  <a:lnTo>
                    <a:pt x="357127" y="2642327"/>
                  </a:lnTo>
                  <a:lnTo>
                    <a:pt x="385523" y="2676734"/>
                  </a:lnTo>
                  <a:lnTo>
                    <a:pt x="414834" y="2710340"/>
                  </a:lnTo>
                  <a:lnTo>
                    <a:pt x="445043" y="2743125"/>
                  </a:lnTo>
                  <a:lnTo>
                    <a:pt x="476129" y="2775070"/>
                  </a:lnTo>
                  <a:lnTo>
                    <a:pt x="508074" y="2806156"/>
                  </a:lnTo>
                  <a:lnTo>
                    <a:pt x="540859" y="2836365"/>
                  </a:lnTo>
                  <a:lnTo>
                    <a:pt x="574465" y="2865676"/>
                  </a:lnTo>
                  <a:lnTo>
                    <a:pt x="608872" y="2894072"/>
                  </a:lnTo>
                  <a:lnTo>
                    <a:pt x="644062" y="2921532"/>
                  </a:lnTo>
                  <a:lnTo>
                    <a:pt x="680016" y="2948038"/>
                  </a:lnTo>
                  <a:lnTo>
                    <a:pt x="716714" y="2973571"/>
                  </a:lnTo>
                  <a:lnTo>
                    <a:pt x="754137" y="2998112"/>
                  </a:lnTo>
                  <a:lnTo>
                    <a:pt x="792267" y="3021641"/>
                  </a:lnTo>
                  <a:lnTo>
                    <a:pt x="831084" y="3044140"/>
                  </a:lnTo>
                  <a:lnTo>
                    <a:pt x="870570" y="3065590"/>
                  </a:lnTo>
                  <a:lnTo>
                    <a:pt x="910704" y="3085971"/>
                  </a:lnTo>
                  <a:lnTo>
                    <a:pt x="951469" y="3105264"/>
                  </a:lnTo>
                  <a:lnTo>
                    <a:pt x="992845" y="3123451"/>
                  </a:lnTo>
                  <a:lnTo>
                    <a:pt x="1034813" y="3140512"/>
                  </a:lnTo>
                  <a:lnTo>
                    <a:pt x="1077354" y="3156429"/>
                  </a:lnTo>
                  <a:lnTo>
                    <a:pt x="1120449" y="3171181"/>
                  </a:lnTo>
                  <a:lnTo>
                    <a:pt x="1164078" y="3184751"/>
                  </a:lnTo>
                  <a:lnTo>
                    <a:pt x="1208224" y="3197119"/>
                  </a:lnTo>
                  <a:lnTo>
                    <a:pt x="1252866" y="3208266"/>
                  </a:lnTo>
                  <a:lnTo>
                    <a:pt x="1297986" y="3218173"/>
                  </a:lnTo>
                  <a:lnTo>
                    <a:pt x="1343565" y="3226821"/>
                  </a:lnTo>
                  <a:lnTo>
                    <a:pt x="1389583" y="3234190"/>
                  </a:lnTo>
                  <a:lnTo>
                    <a:pt x="1436021" y="3240263"/>
                  </a:lnTo>
                  <a:lnTo>
                    <a:pt x="1482861" y="3245019"/>
                  </a:lnTo>
                  <a:lnTo>
                    <a:pt x="1530084" y="3248440"/>
                  </a:lnTo>
                  <a:lnTo>
                    <a:pt x="1577669" y="3250506"/>
                  </a:lnTo>
                  <a:lnTo>
                    <a:pt x="1625600" y="3251200"/>
                  </a:lnTo>
                  <a:lnTo>
                    <a:pt x="1673530" y="3250506"/>
                  </a:lnTo>
                  <a:lnTo>
                    <a:pt x="1721115" y="3248440"/>
                  </a:lnTo>
                  <a:lnTo>
                    <a:pt x="1768338" y="3245019"/>
                  </a:lnTo>
                  <a:lnTo>
                    <a:pt x="1815178" y="3240263"/>
                  </a:lnTo>
                  <a:lnTo>
                    <a:pt x="1861616" y="3234190"/>
                  </a:lnTo>
                  <a:lnTo>
                    <a:pt x="1907634" y="3226821"/>
                  </a:lnTo>
                  <a:lnTo>
                    <a:pt x="1953213" y="3218173"/>
                  </a:lnTo>
                  <a:lnTo>
                    <a:pt x="1998333" y="3208266"/>
                  </a:lnTo>
                  <a:lnTo>
                    <a:pt x="2042975" y="3197119"/>
                  </a:lnTo>
                  <a:lnTo>
                    <a:pt x="2087121" y="3184751"/>
                  </a:lnTo>
                  <a:lnTo>
                    <a:pt x="2130750" y="3171181"/>
                  </a:lnTo>
                  <a:lnTo>
                    <a:pt x="2173845" y="3156429"/>
                  </a:lnTo>
                  <a:lnTo>
                    <a:pt x="2216386" y="3140512"/>
                  </a:lnTo>
                  <a:lnTo>
                    <a:pt x="2258354" y="3123451"/>
                  </a:lnTo>
                  <a:lnTo>
                    <a:pt x="2299730" y="3105264"/>
                  </a:lnTo>
                  <a:lnTo>
                    <a:pt x="2340495" y="3085971"/>
                  </a:lnTo>
                  <a:lnTo>
                    <a:pt x="2380629" y="3065590"/>
                  </a:lnTo>
                  <a:lnTo>
                    <a:pt x="2420115" y="3044140"/>
                  </a:lnTo>
                  <a:lnTo>
                    <a:pt x="2458932" y="3021641"/>
                  </a:lnTo>
                  <a:lnTo>
                    <a:pt x="2497062" y="2998112"/>
                  </a:lnTo>
                  <a:lnTo>
                    <a:pt x="2534485" y="2973571"/>
                  </a:lnTo>
                  <a:lnTo>
                    <a:pt x="2571183" y="2948038"/>
                  </a:lnTo>
                  <a:lnTo>
                    <a:pt x="2607137" y="2921532"/>
                  </a:lnTo>
                  <a:lnTo>
                    <a:pt x="2642327" y="2894072"/>
                  </a:lnTo>
                  <a:lnTo>
                    <a:pt x="2676734" y="2865676"/>
                  </a:lnTo>
                  <a:lnTo>
                    <a:pt x="2710340" y="2836365"/>
                  </a:lnTo>
                  <a:lnTo>
                    <a:pt x="2743125" y="2806156"/>
                  </a:lnTo>
                  <a:lnTo>
                    <a:pt x="2775070" y="2775070"/>
                  </a:lnTo>
                  <a:lnTo>
                    <a:pt x="2806156" y="2743125"/>
                  </a:lnTo>
                  <a:lnTo>
                    <a:pt x="2836365" y="2710340"/>
                  </a:lnTo>
                  <a:lnTo>
                    <a:pt x="2865676" y="2676734"/>
                  </a:lnTo>
                  <a:lnTo>
                    <a:pt x="2894072" y="2642327"/>
                  </a:lnTo>
                  <a:lnTo>
                    <a:pt x="2921532" y="2607137"/>
                  </a:lnTo>
                  <a:lnTo>
                    <a:pt x="2948038" y="2571183"/>
                  </a:lnTo>
                  <a:lnTo>
                    <a:pt x="2973571" y="2534485"/>
                  </a:lnTo>
                  <a:lnTo>
                    <a:pt x="2998112" y="2497062"/>
                  </a:lnTo>
                  <a:lnTo>
                    <a:pt x="3021641" y="2458932"/>
                  </a:lnTo>
                  <a:lnTo>
                    <a:pt x="3044140" y="2420115"/>
                  </a:lnTo>
                  <a:lnTo>
                    <a:pt x="3065590" y="2380629"/>
                  </a:lnTo>
                  <a:lnTo>
                    <a:pt x="3085971" y="2340495"/>
                  </a:lnTo>
                  <a:lnTo>
                    <a:pt x="3105264" y="2299730"/>
                  </a:lnTo>
                  <a:lnTo>
                    <a:pt x="3123451" y="2258354"/>
                  </a:lnTo>
                  <a:lnTo>
                    <a:pt x="3140512" y="2216386"/>
                  </a:lnTo>
                  <a:lnTo>
                    <a:pt x="3156429" y="2173845"/>
                  </a:lnTo>
                  <a:lnTo>
                    <a:pt x="3171181" y="2130750"/>
                  </a:lnTo>
                  <a:lnTo>
                    <a:pt x="3184751" y="2087121"/>
                  </a:lnTo>
                  <a:lnTo>
                    <a:pt x="3197119" y="2042975"/>
                  </a:lnTo>
                  <a:lnTo>
                    <a:pt x="3208266" y="1998333"/>
                  </a:lnTo>
                  <a:lnTo>
                    <a:pt x="3218173" y="1953213"/>
                  </a:lnTo>
                  <a:lnTo>
                    <a:pt x="3226821" y="1907634"/>
                  </a:lnTo>
                  <a:lnTo>
                    <a:pt x="3234190" y="1861616"/>
                  </a:lnTo>
                  <a:lnTo>
                    <a:pt x="3240263" y="1815178"/>
                  </a:lnTo>
                  <a:lnTo>
                    <a:pt x="3245019" y="1768338"/>
                  </a:lnTo>
                  <a:lnTo>
                    <a:pt x="3248440" y="1721115"/>
                  </a:lnTo>
                  <a:lnTo>
                    <a:pt x="3250506" y="1673530"/>
                  </a:lnTo>
                  <a:lnTo>
                    <a:pt x="3251200" y="1625600"/>
                  </a:lnTo>
                  <a:lnTo>
                    <a:pt x="3250506" y="1577669"/>
                  </a:lnTo>
                  <a:lnTo>
                    <a:pt x="3248440" y="1530084"/>
                  </a:lnTo>
                  <a:lnTo>
                    <a:pt x="3245019" y="1482861"/>
                  </a:lnTo>
                  <a:lnTo>
                    <a:pt x="3240263" y="1436021"/>
                  </a:lnTo>
                  <a:lnTo>
                    <a:pt x="3234190" y="1389583"/>
                  </a:lnTo>
                  <a:lnTo>
                    <a:pt x="3226821" y="1343565"/>
                  </a:lnTo>
                  <a:lnTo>
                    <a:pt x="3218173" y="1297986"/>
                  </a:lnTo>
                  <a:lnTo>
                    <a:pt x="3208266" y="1252866"/>
                  </a:lnTo>
                  <a:lnTo>
                    <a:pt x="3197119" y="1208224"/>
                  </a:lnTo>
                  <a:lnTo>
                    <a:pt x="3184751" y="1164078"/>
                  </a:lnTo>
                  <a:lnTo>
                    <a:pt x="3171181" y="1120449"/>
                  </a:lnTo>
                  <a:lnTo>
                    <a:pt x="3156429" y="1077354"/>
                  </a:lnTo>
                  <a:lnTo>
                    <a:pt x="3140512" y="1034813"/>
                  </a:lnTo>
                  <a:lnTo>
                    <a:pt x="3123451" y="992845"/>
                  </a:lnTo>
                  <a:lnTo>
                    <a:pt x="3105264" y="951469"/>
                  </a:lnTo>
                  <a:lnTo>
                    <a:pt x="3085971" y="910704"/>
                  </a:lnTo>
                  <a:lnTo>
                    <a:pt x="3065590" y="870570"/>
                  </a:lnTo>
                  <a:lnTo>
                    <a:pt x="3044140" y="831084"/>
                  </a:lnTo>
                  <a:lnTo>
                    <a:pt x="3021641" y="792267"/>
                  </a:lnTo>
                  <a:lnTo>
                    <a:pt x="2998112" y="754137"/>
                  </a:lnTo>
                  <a:lnTo>
                    <a:pt x="2973571" y="716714"/>
                  </a:lnTo>
                  <a:lnTo>
                    <a:pt x="2948038" y="680016"/>
                  </a:lnTo>
                  <a:lnTo>
                    <a:pt x="2921532" y="644062"/>
                  </a:lnTo>
                  <a:lnTo>
                    <a:pt x="2894072" y="608872"/>
                  </a:lnTo>
                  <a:lnTo>
                    <a:pt x="2865676" y="574465"/>
                  </a:lnTo>
                  <a:lnTo>
                    <a:pt x="2836365" y="540859"/>
                  </a:lnTo>
                  <a:lnTo>
                    <a:pt x="2806156" y="508074"/>
                  </a:lnTo>
                  <a:lnTo>
                    <a:pt x="2775070" y="476129"/>
                  </a:lnTo>
                  <a:lnTo>
                    <a:pt x="2743125" y="445043"/>
                  </a:lnTo>
                  <a:lnTo>
                    <a:pt x="2710340" y="414834"/>
                  </a:lnTo>
                  <a:lnTo>
                    <a:pt x="2676734" y="385523"/>
                  </a:lnTo>
                  <a:lnTo>
                    <a:pt x="2642327" y="357127"/>
                  </a:lnTo>
                  <a:lnTo>
                    <a:pt x="2607137" y="329667"/>
                  </a:lnTo>
                  <a:lnTo>
                    <a:pt x="2571183" y="303161"/>
                  </a:lnTo>
                  <a:lnTo>
                    <a:pt x="2534485" y="277628"/>
                  </a:lnTo>
                  <a:lnTo>
                    <a:pt x="2497062" y="253087"/>
                  </a:lnTo>
                  <a:lnTo>
                    <a:pt x="2458932" y="229558"/>
                  </a:lnTo>
                  <a:lnTo>
                    <a:pt x="2420115" y="207059"/>
                  </a:lnTo>
                  <a:lnTo>
                    <a:pt x="2380629" y="185609"/>
                  </a:lnTo>
                  <a:lnTo>
                    <a:pt x="2340495" y="165228"/>
                  </a:lnTo>
                  <a:lnTo>
                    <a:pt x="2299730" y="145935"/>
                  </a:lnTo>
                  <a:lnTo>
                    <a:pt x="2258354" y="127748"/>
                  </a:lnTo>
                  <a:lnTo>
                    <a:pt x="2216386" y="110687"/>
                  </a:lnTo>
                  <a:lnTo>
                    <a:pt x="2173845" y="94770"/>
                  </a:lnTo>
                  <a:lnTo>
                    <a:pt x="2130750" y="80018"/>
                  </a:lnTo>
                  <a:lnTo>
                    <a:pt x="2087121" y="66448"/>
                  </a:lnTo>
                  <a:lnTo>
                    <a:pt x="2042975" y="54080"/>
                  </a:lnTo>
                  <a:lnTo>
                    <a:pt x="1998333" y="42933"/>
                  </a:lnTo>
                  <a:lnTo>
                    <a:pt x="1953213" y="33026"/>
                  </a:lnTo>
                  <a:lnTo>
                    <a:pt x="1907634" y="24378"/>
                  </a:lnTo>
                  <a:lnTo>
                    <a:pt x="1861616" y="17009"/>
                  </a:lnTo>
                  <a:lnTo>
                    <a:pt x="1815178" y="10936"/>
                  </a:lnTo>
                  <a:lnTo>
                    <a:pt x="1768338" y="6180"/>
                  </a:lnTo>
                  <a:lnTo>
                    <a:pt x="1721115" y="2759"/>
                  </a:lnTo>
                  <a:lnTo>
                    <a:pt x="1673530" y="693"/>
                  </a:lnTo>
                  <a:lnTo>
                    <a:pt x="1625600"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sp>
          <p:nvSpPr>
            <p:cNvPr id="10" name="object 10"/>
            <p:cNvSpPr/>
            <p:nvPr/>
          </p:nvSpPr>
          <p:spPr>
            <a:xfrm>
              <a:off x="4395755" y="3442378"/>
              <a:ext cx="1850389" cy="1339215"/>
            </a:xfrm>
            <a:custGeom>
              <a:avLst/>
              <a:gdLst/>
              <a:ahLst/>
              <a:cxnLst/>
              <a:rect l="l" t="t" r="r" b="b"/>
              <a:pathLst>
                <a:path w="1850389" h="1339214">
                  <a:moveTo>
                    <a:pt x="0" y="1078407"/>
                  </a:moveTo>
                  <a:lnTo>
                    <a:pt x="886726" y="1078407"/>
                  </a:lnTo>
                </a:path>
                <a:path w="1850389" h="1339214">
                  <a:moveTo>
                    <a:pt x="436854" y="599122"/>
                  </a:moveTo>
                  <a:lnTo>
                    <a:pt x="187223" y="599122"/>
                  </a:lnTo>
                  <a:lnTo>
                    <a:pt x="162931" y="603830"/>
                  </a:lnTo>
                  <a:lnTo>
                    <a:pt x="143094" y="616670"/>
                  </a:lnTo>
                  <a:lnTo>
                    <a:pt x="129719" y="635716"/>
                  </a:lnTo>
                  <a:lnTo>
                    <a:pt x="124815" y="659041"/>
                  </a:lnTo>
                  <a:lnTo>
                    <a:pt x="124815" y="1078420"/>
                  </a:lnTo>
                  <a:lnTo>
                    <a:pt x="499262" y="1078420"/>
                  </a:lnTo>
                  <a:lnTo>
                    <a:pt x="499262" y="659041"/>
                  </a:lnTo>
                  <a:lnTo>
                    <a:pt x="494358" y="635716"/>
                  </a:lnTo>
                  <a:lnTo>
                    <a:pt x="480983" y="616670"/>
                  </a:lnTo>
                  <a:lnTo>
                    <a:pt x="461146" y="603830"/>
                  </a:lnTo>
                  <a:lnTo>
                    <a:pt x="436854" y="599122"/>
                  </a:lnTo>
                  <a:close/>
                </a:path>
                <a:path w="1850389" h="1339214">
                  <a:moveTo>
                    <a:pt x="1123353" y="255308"/>
                  </a:moveTo>
                  <a:lnTo>
                    <a:pt x="1123353" y="59905"/>
                  </a:lnTo>
                  <a:lnTo>
                    <a:pt x="1118446" y="36588"/>
                  </a:lnTo>
                  <a:lnTo>
                    <a:pt x="1105068" y="17546"/>
                  </a:lnTo>
                  <a:lnTo>
                    <a:pt x="1085226" y="4707"/>
                  </a:lnTo>
                  <a:lnTo>
                    <a:pt x="1060932" y="0"/>
                  </a:lnTo>
                  <a:lnTo>
                    <a:pt x="811301" y="0"/>
                  </a:lnTo>
                  <a:lnTo>
                    <a:pt x="787009" y="4707"/>
                  </a:lnTo>
                  <a:lnTo>
                    <a:pt x="767172" y="17546"/>
                  </a:lnTo>
                  <a:lnTo>
                    <a:pt x="753797" y="36588"/>
                  </a:lnTo>
                  <a:lnTo>
                    <a:pt x="748893" y="59905"/>
                  </a:lnTo>
                  <a:lnTo>
                    <a:pt x="748893" y="1078420"/>
                  </a:lnTo>
                  <a:lnTo>
                    <a:pt x="886726" y="1078420"/>
                  </a:lnTo>
                </a:path>
                <a:path w="1850389" h="1339214">
                  <a:moveTo>
                    <a:pt x="1437246" y="874737"/>
                  </a:moveTo>
                  <a:lnTo>
                    <a:pt x="1484053" y="870019"/>
                  </a:lnTo>
                  <a:lnTo>
                    <a:pt x="1527648" y="856485"/>
                  </a:lnTo>
                  <a:lnTo>
                    <a:pt x="1567098" y="835072"/>
                  </a:lnTo>
                  <a:lnTo>
                    <a:pt x="1601469" y="806711"/>
                  </a:lnTo>
                  <a:lnTo>
                    <a:pt x="1629828" y="772339"/>
                  </a:lnTo>
                  <a:lnTo>
                    <a:pt x="1651240" y="732889"/>
                  </a:lnTo>
                  <a:lnTo>
                    <a:pt x="1664773" y="689296"/>
                  </a:lnTo>
                  <a:lnTo>
                    <a:pt x="1669491" y="642492"/>
                  </a:lnTo>
                  <a:lnTo>
                    <a:pt x="1664773" y="595682"/>
                  </a:lnTo>
                  <a:lnTo>
                    <a:pt x="1651240" y="552083"/>
                  </a:lnTo>
                  <a:lnTo>
                    <a:pt x="1629828" y="512631"/>
                  </a:lnTo>
                  <a:lnTo>
                    <a:pt x="1601470" y="478258"/>
                  </a:lnTo>
                  <a:lnTo>
                    <a:pt x="1567098" y="449898"/>
                  </a:lnTo>
                  <a:lnTo>
                    <a:pt x="1527648" y="428485"/>
                  </a:lnTo>
                  <a:lnTo>
                    <a:pt x="1484053" y="414953"/>
                  </a:lnTo>
                  <a:lnTo>
                    <a:pt x="1437246" y="410235"/>
                  </a:lnTo>
                  <a:lnTo>
                    <a:pt x="1390439" y="414953"/>
                  </a:lnTo>
                  <a:lnTo>
                    <a:pt x="1346844" y="428485"/>
                  </a:lnTo>
                  <a:lnTo>
                    <a:pt x="1307393" y="449898"/>
                  </a:lnTo>
                  <a:lnTo>
                    <a:pt x="1273022" y="478258"/>
                  </a:lnTo>
                  <a:lnTo>
                    <a:pt x="1244663" y="512631"/>
                  </a:lnTo>
                  <a:lnTo>
                    <a:pt x="1223251" y="552083"/>
                  </a:lnTo>
                  <a:lnTo>
                    <a:pt x="1209719" y="595682"/>
                  </a:lnTo>
                  <a:lnTo>
                    <a:pt x="1205001" y="642492"/>
                  </a:lnTo>
                  <a:lnTo>
                    <a:pt x="1209719" y="689296"/>
                  </a:lnTo>
                  <a:lnTo>
                    <a:pt x="1223251" y="732889"/>
                  </a:lnTo>
                  <a:lnTo>
                    <a:pt x="1244663" y="772339"/>
                  </a:lnTo>
                  <a:lnTo>
                    <a:pt x="1273022" y="806711"/>
                  </a:lnTo>
                  <a:lnTo>
                    <a:pt x="1307393" y="835072"/>
                  </a:lnTo>
                  <a:lnTo>
                    <a:pt x="1346844" y="856485"/>
                  </a:lnTo>
                  <a:lnTo>
                    <a:pt x="1390439" y="870019"/>
                  </a:lnTo>
                  <a:lnTo>
                    <a:pt x="1437246" y="874737"/>
                  </a:lnTo>
                  <a:close/>
                </a:path>
                <a:path w="1850389" h="1339214">
                  <a:moveTo>
                    <a:pt x="1850136" y="1339037"/>
                  </a:moveTo>
                  <a:lnTo>
                    <a:pt x="1841132" y="1292299"/>
                  </a:lnTo>
                  <a:lnTo>
                    <a:pt x="1827168" y="1247701"/>
                  </a:lnTo>
                  <a:lnTo>
                    <a:pt x="1808564" y="1205522"/>
                  </a:lnTo>
                  <a:lnTo>
                    <a:pt x="1785637" y="1166041"/>
                  </a:lnTo>
                  <a:lnTo>
                    <a:pt x="1758705" y="1129534"/>
                  </a:lnTo>
                  <a:lnTo>
                    <a:pt x="1728087" y="1096281"/>
                  </a:lnTo>
                  <a:lnTo>
                    <a:pt x="1694099" y="1066559"/>
                  </a:lnTo>
                  <a:lnTo>
                    <a:pt x="1657062" y="1040647"/>
                  </a:lnTo>
                  <a:lnTo>
                    <a:pt x="1617291" y="1018823"/>
                  </a:lnTo>
                  <a:lnTo>
                    <a:pt x="1575106" y="1001364"/>
                  </a:lnTo>
                  <a:lnTo>
                    <a:pt x="1530825" y="988549"/>
                  </a:lnTo>
                  <a:lnTo>
                    <a:pt x="1484765" y="980656"/>
                  </a:lnTo>
                  <a:lnTo>
                    <a:pt x="1437246" y="977963"/>
                  </a:lnTo>
                  <a:lnTo>
                    <a:pt x="1389726" y="980656"/>
                  </a:lnTo>
                  <a:lnTo>
                    <a:pt x="1343666" y="988549"/>
                  </a:lnTo>
                  <a:lnTo>
                    <a:pt x="1299384" y="1001364"/>
                  </a:lnTo>
                  <a:lnTo>
                    <a:pt x="1257198" y="1018823"/>
                  </a:lnTo>
                  <a:lnTo>
                    <a:pt x="1217427" y="1040647"/>
                  </a:lnTo>
                  <a:lnTo>
                    <a:pt x="1180388" y="1066559"/>
                  </a:lnTo>
                  <a:lnTo>
                    <a:pt x="1146400" y="1096281"/>
                  </a:lnTo>
                  <a:lnTo>
                    <a:pt x="1115781" y="1129534"/>
                  </a:lnTo>
                  <a:lnTo>
                    <a:pt x="1088849" y="1166041"/>
                  </a:lnTo>
                  <a:lnTo>
                    <a:pt x="1065922" y="1205522"/>
                  </a:lnTo>
                  <a:lnTo>
                    <a:pt x="1047319" y="1247701"/>
                  </a:lnTo>
                  <a:lnTo>
                    <a:pt x="1033358" y="1292299"/>
                  </a:lnTo>
                  <a:lnTo>
                    <a:pt x="1024356" y="1339037"/>
                  </a:lnTo>
                </a:path>
              </a:pathLst>
            </a:custGeom>
            <a:ln w="76200">
              <a:solidFill>
                <a:srgbClr val="FFFFFF"/>
              </a:solidFill>
            </a:ln>
          </p:spPr>
          <p:txBody>
            <a:bodyPr wrap="square" lIns="0" tIns="0" rIns="0" bIns="0" rtlCol="0"/>
            <a:lstStyle/>
            <a:p>
              <a:pPr defTabSz="621883"/>
              <a:endParaRPr sz="1224" kern="0">
                <a:solidFill>
                  <a:sysClr val="windowText" lastClr="000000"/>
                </a:solidFill>
              </a:endParaRPr>
            </a:p>
          </p:txBody>
        </p:sp>
      </p:grpSp>
      <p:sp>
        <p:nvSpPr>
          <p:cNvPr id="11" name="object 11"/>
          <p:cNvSpPr txBox="1"/>
          <p:nvPr/>
        </p:nvSpPr>
        <p:spPr>
          <a:xfrm>
            <a:off x="4104590" y="3437147"/>
            <a:ext cx="950964" cy="322653"/>
          </a:xfrm>
          <a:prstGeom prst="rect">
            <a:avLst/>
          </a:prstGeom>
        </p:spPr>
        <p:txBody>
          <a:bodyPr vert="horz" wrap="square" lIns="0" tIns="8637" rIns="0" bIns="0" rtlCol="0">
            <a:spAutoFit/>
          </a:bodyPr>
          <a:lstStyle/>
          <a:p>
            <a:pPr marL="167131" marR="3455" indent="-158925" defTabSz="621883">
              <a:spcBef>
                <a:spcPts val="68"/>
              </a:spcBef>
            </a:pPr>
            <a:r>
              <a:rPr sz="1020" kern="0" spc="-54" dirty="0">
                <a:solidFill>
                  <a:srgbClr val="FFFFFF"/>
                </a:solidFill>
                <a:latin typeface="Trebuchet MS"/>
                <a:cs typeface="Trebuchet MS"/>
              </a:rPr>
              <a:t>Tableaux</a:t>
            </a:r>
            <a:r>
              <a:rPr sz="1020" kern="0" spc="-75" dirty="0">
                <a:solidFill>
                  <a:srgbClr val="FFFFFF"/>
                </a:solidFill>
                <a:latin typeface="Trebuchet MS"/>
                <a:cs typeface="Trebuchet MS"/>
              </a:rPr>
              <a:t> </a:t>
            </a:r>
            <a:r>
              <a:rPr sz="1020" kern="0" spc="-27" dirty="0">
                <a:solidFill>
                  <a:srgbClr val="FFFFFF"/>
                </a:solidFill>
                <a:latin typeface="Trebuchet MS"/>
                <a:cs typeface="Trebuchet MS"/>
              </a:rPr>
              <a:t>de</a:t>
            </a:r>
            <a:r>
              <a:rPr sz="1020" kern="0" spc="-71" dirty="0">
                <a:solidFill>
                  <a:srgbClr val="FFFFFF"/>
                </a:solidFill>
                <a:latin typeface="Trebuchet MS"/>
                <a:cs typeface="Trebuchet MS"/>
              </a:rPr>
              <a:t> </a:t>
            </a:r>
            <a:r>
              <a:rPr sz="1020" kern="0" spc="-14" dirty="0">
                <a:solidFill>
                  <a:srgbClr val="FFFFFF"/>
                </a:solidFill>
                <a:latin typeface="Trebuchet MS"/>
                <a:cs typeface="Trebuchet MS"/>
              </a:rPr>
              <a:t>bord </a:t>
            </a:r>
            <a:r>
              <a:rPr sz="1020" kern="0" spc="-7" dirty="0">
                <a:solidFill>
                  <a:srgbClr val="FFFFFF"/>
                </a:solidFill>
                <a:latin typeface="Trebuchet MS"/>
                <a:cs typeface="Trebuchet MS"/>
              </a:rPr>
              <a:t>apprenants</a:t>
            </a:r>
            <a:endParaRPr sz="1020" kern="0">
              <a:solidFill>
                <a:sysClr val="windowText" lastClr="000000"/>
              </a:solidFill>
              <a:latin typeface="Trebuchet MS"/>
              <a:cs typeface="Trebuchet MS"/>
            </a:endParaRPr>
          </a:p>
        </p:txBody>
      </p:sp>
      <p:sp>
        <p:nvSpPr>
          <p:cNvPr id="12" name="object 12"/>
          <p:cNvSpPr txBox="1">
            <a:spLocks noGrp="1"/>
          </p:cNvSpPr>
          <p:nvPr>
            <p:ph type="ftr" sz="quarter" idx="5"/>
          </p:nvPr>
        </p:nvSpPr>
        <p:spPr>
          <a:xfrm>
            <a:off x="556570" y="4830628"/>
            <a:ext cx="680720"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13" name="object 13"/>
          <p:cNvSpPr txBox="1">
            <a:spLocks noGrp="1"/>
          </p:cNvSpPr>
          <p:nvPr>
            <p:ph type="dt" sz="half" idx="6"/>
          </p:nvPr>
        </p:nvSpPr>
        <p:spPr>
          <a:xfrm>
            <a:off x="1110982" y="4868943"/>
            <a:ext cx="596835" cy="110313"/>
          </a:xfrm>
          <a:prstGeom prst="rect">
            <a:avLst/>
          </a:prstGeom>
        </p:spPr>
        <p:txBody>
          <a:bodyPr vert="horz" wrap="square" lIns="0" tIns="5614" rIns="0" bIns="0" rtlCol="0">
            <a:spAutoFit/>
          </a:bodyPr>
          <a:lstStyle/>
          <a:p>
            <a:pPr marL="8637" defTabSz="621883">
              <a:spcBef>
                <a:spcPts val="44"/>
              </a:spcBef>
            </a:pPr>
            <a:r>
              <a:rPr lang="fr-FR" kern="0" spc="-37"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348014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4791" y="322354"/>
            <a:ext cx="3192770" cy="573748"/>
          </a:xfrm>
          <a:prstGeom prst="rect">
            <a:avLst/>
          </a:prstGeom>
        </p:spPr>
        <p:txBody>
          <a:bodyPr vert="horz" wrap="square" lIns="0" tIns="8637" rIns="0" bIns="0" rtlCol="0">
            <a:spAutoFit/>
          </a:bodyPr>
          <a:lstStyle/>
          <a:p>
            <a:pPr marL="8637" marR="3455">
              <a:spcBef>
                <a:spcPts val="68"/>
              </a:spcBef>
            </a:pPr>
            <a:r>
              <a:rPr dirty="0"/>
              <a:t>Suivi</a:t>
            </a:r>
            <a:r>
              <a:rPr spc="-44" dirty="0"/>
              <a:t> </a:t>
            </a:r>
            <a:r>
              <a:rPr dirty="0"/>
              <a:t>des</a:t>
            </a:r>
            <a:r>
              <a:rPr spc="-44" dirty="0"/>
              <a:t> </a:t>
            </a:r>
            <a:r>
              <a:rPr lang="fr-FR" dirty="0"/>
              <a:t>acqui</a:t>
            </a:r>
            <a:r>
              <a:rPr dirty="0"/>
              <a:t>s</a:t>
            </a:r>
            <a:r>
              <a:rPr lang="fr-FR" dirty="0"/>
              <a:t>itions</a:t>
            </a:r>
            <a:r>
              <a:rPr spc="-44" dirty="0"/>
              <a:t> </a:t>
            </a:r>
            <a:r>
              <a:rPr spc="-34" dirty="0"/>
              <a:t>: </a:t>
            </a:r>
            <a:r>
              <a:rPr spc="-7" dirty="0"/>
              <a:t>Tableau</a:t>
            </a:r>
            <a:r>
              <a:rPr spc="-61" dirty="0"/>
              <a:t> </a:t>
            </a:r>
            <a:r>
              <a:rPr dirty="0"/>
              <a:t>de</a:t>
            </a:r>
            <a:r>
              <a:rPr spc="-58" dirty="0"/>
              <a:t> </a:t>
            </a:r>
            <a:r>
              <a:rPr dirty="0"/>
              <a:t>bord</a:t>
            </a:r>
            <a:r>
              <a:rPr spc="-58" dirty="0"/>
              <a:t> </a:t>
            </a:r>
            <a:r>
              <a:rPr spc="-14" dirty="0"/>
              <a:t>apprenants</a:t>
            </a:r>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2" cstate="print"/>
            <a:stretch>
              <a:fillRect/>
            </a:stretch>
          </p:blipFill>
          <p:spPr>
            <a:xfrm>
              <a:off x="9755352" y="536402"/>
              <a:ext cx="391078" cy="248297"/>
            </a:xfrm>
            <a:prstGeom prst="rect">
              <a:avLst/>
            </a:prstGeom>
          </p:spPr>
        </p:pic>
        <p:pic>
          <p:nvPicPr>
            <p:cNvPr id="6" name="object 6"/>
            <p:cNvPicPr/>
            <p:nvPr/>
          </p:nvPicPr>
          <p:blipFill>
            <a:blip r:embed="rId3"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8" name="object 8"/>
          <p:cNvGrpSpPr/>
          <p:nvPr/>
        </p:nvGrpSpPr>
        <p:grpSpPr>
          <a:xfrm>
            <a:off x="1290721" y="291356"/>
            <a:ext cx="437046" cy="437046"/>
            <a:chOff x="522004" y="428401"/>
            <a:chExt cx="642620" cy="642620"/>
          </a:xfrm>
        </p:grpSpPr>
        <p:sp>
          <p:nvSpPr>
            <p:cNvPr id="9" name="object 9"/>
            <p:cNvSpPr/>
            <p:nvPr/>
          </p:nvSpPr>
          <p:spPr>
            <a:xfrm>
              <a:off x="522004" y="428401"/>
              <a:ext cx="642620" cy="642620"/>
            </a:xfrm>
            <a:custGeom>
              <a:avLst/>
              <a:gdLst/>
              <a:ahLst/>
              <a:cxnLst/>
              <a:rect l="l" t="t" r="r" b="b"/>
              <a:pathLst>
                <a:path w="642619" h="642619">
                  <a:moveTo>
                    <a:pt x="321221" y="0"/>
                  </a:moveTo>
                  <a:lnTo>
                    <a:pt x="273753" y="3483"/>
                  </a:lnTo>
                  <a:lnTo>
                    <a:pt x="228447" y="13601"/>
                  </a:lnTo>
                  <a:lnTo>
                    <a:pt x="185802" y="29857"/>
                  </a:lnTo>
                  <a:lnTo>
                    <a:pt x="146312" y="51754"/>
                  </a:lnTo>
                  <a:lnTo>
                    <a:pt x="110476" y="78795"/>
                  </a:lnTo>
                  <a:lnTo>
                    <a:pt x="78789" y="110483"/>
                  </a:lnTo>
                  <a:lnTo>
                    <a:pt x="51750" y="146321"/>
                  </a:lnTo>
                  <a:lnTo>
                    <a:pt x="29854" y="185812"/>
                  </a:lnTo>
                  <a:lnTo>
                    <a:pt x="13600" y="228459"/>
                  </a:lnTo>
                  <a:lnTo>
                    <a:pt x="3482" y="273765"/>
                  </a:lnTo>
                  <a:lnTo>
                    <a:pt x="0" y="321233"/>
                  </a:lnTo>
                  <a:lnTo>
                    <a:pt x="3482" y="368701"/>
                  </a:lnTo>
                  <a:lnTo>
                    <a:pt x="13600" y="414008"/>
                  </a:lnTo>
                  <a:lnTo>
                    <a:pt x="29854" y="456655"/>
                  </a:lnTo>
                  <a:lnTo>
                    <a:pt x="51750" y="496146"/>
                  </a:lnTo>
                  <a:lnTo>
                    <a:pt x="78789" y="531984"/>
                  </a:lnTo>
                  <a:lnTo>
                    <a:pt x="110476" y="563672"/>
                  </a:lnTo>
                  <a:lnTo>
                    <a:pt x="146312" y="590713"/>
                  </a:lnTo>
                  <a:lnTo>
                    <a:pt x="185802" y="612610"/>
                  </a:lnTo>
                  <a:lnTo>
                    <a:pt x="228447" y="628866"/>
                  </a:lnTo>
                  <a:lnTo>
                    <a:pt x="273753" y="638984"/>
                  </a:lnTo>
                  <a:lnTo>
                    <a:pt x="321221" y="642467"/>
                  </a:lnTo>
                  <a:lnTo>
                    <a:pt x="368692" y="638984"/>
                  </a:lnTo>
                  <a:lnTo>
                    <a:pt x="414000" y="628866"/>
                  </a:lnTo>
                  <a:lnTo>
                    <a:pt x="456647" y="612610"/>
                  </a:lnTo>
                  <a:lnTo>
                    <a:pt x="496139" y="590713"/>
                  </a:lnTo>
                  <a:lnTo>
                    <a:pt x="531976" y="563672"/>
                  </a:lnTo>
                  <a:lnTo>
                    <a:pt x="563663" y="531984"/>
                  </a:lnTo>
                  <a:lnTo>
                    <a:pt x="590703" y="496146"/>
                  </a:lnTo>
                  <a:lnTo>
                    <a:pt x="612599" y="456655"/>
                  </a:lnTo>
                  <a:lnTo>
                    <a:pt x="628854" y="414008"/>
                  </a:lnTo>
                  <a:lnTo>
                    <a:pt x="638972" y="368701"/>
                  </a:lnTo>
                  <a:lnTo>
                    <a:pt x="642454" y="321233"/>
                  </a:lnTo>
                  <a:lnTo>
                    <a:pt x="638972" y="273765"/>
                  </a:lnTo>
                  <a:lnTo>
                    <a:pt x="628854" y="228459"/>
                  </a:lnTo>
                  <a:lnTo>
                    <a:pt x="612599" y="185812"/>
                  </a:lnTo>
                  <a:lnTo>
                    <a:pt x="590703" y="146321"/>
                  </a:lnTo>
                  <a:lnTo>
                    <a:pt x="563663" y="110483"/>
                  </a:lnTo>
                  <a:lnTo>
                    <a:pt x="531976" y="78795"/>
                  </a:lnTo>
                  <a:lnTo>
                    <a:pt x="496139" y="51754"/>
                  </a:lnTo>
                  <a:lnTo>
                    <a:pt x="456647" y="29857"/>
                  </a:lnTo>
                  <a:lnTo>
                    <a:pt x="414000" y="13601"/>
                  </a:lnTo>
                  <a:lnTo>
                    <a:pt x="368692" y="3483"/>
                  </a:lnTo>
                  <a:lnTo>
                    <a:pt x="321221"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pic>
          <p:nvPicPr>
            <p:cNvPr id="10" name="object 10"/>
            <p:cNvPicPr/>
            <p:nvPr/>
          </p:nvPicPr>
          <p:blipFill>
            <a:blip r:embed="rId4" cstate="print"/>
            <a:stretch>
              <a:fillRect/>
            </a:stretch>
          </p:blipFill>
          <p:spPr>
            <a:xfrm>
              <a:off x="655454" y="604913"/>
              <a:ext cx="373126" cy="279666"/>
            </a:xfrm>
            <a:prstGeom prst="rect">
              <a:avLst/>
            </a:prstGeom>
          </p:spPr>
        </p:pic>
      </p:grpSp>
      <p:sp>
        <p:nvSpPr>
          <p:cNvPr id="11" name="object 11"/>
          <p:cNvSpPr txBox="1"/>
          <p:nvPr/>
        </p:nvSpPr>
        <p:spPr>
          <a:xfrm>
            <a:off x="1885670" y="1194835"/>
            <a:ext cx="4979823" cy="672749"/>
          </a:xfrm>
          <a:prstGeom prst="rect">
            <a:avLst/>
          </a:prstGeom>
        </p:spPr>
        <p:txBody>
          <a:bodyPr vert="horz" wrap="square" lIns="0" tIns="8637" rIns="0" bIns="0" rtlCol="0">
            <a:spAutoFit/>
          </a:bodyPr>
          <a:lstStyle/>
          <a:p>
            <a:pPr marL="8637" marR="3455" defTabSz="621883">
              <a:lnSpc>
                <a:spcPct val="121800"/>
              </a:lnSpc>
              <a:spcBef>
                <a:spcPts val="68"/>
              </a:spcBef>
            </a:pPr>
            <a:r>
              <a:rPr sz="884" kern="0" dirty="0">
                <a:solidFill>
                  <a:srgbClr val="41A4AA"/>
                </a:solidFill>
                <a:latin typeface="Marianne Light"/>
                <a:cs typeface="Marianne Light"/>
              </a:rPr>
              <a:t>#</a:t>
            </a:r>
            <a:r>
              <a:rPr sz="884" kern="0" spc="75" dirty="0">
                <a:solidFill>
                  <a:srgbClr val="41A4AA"/>
                </a:solidFill>
                <a:latin typeface="Marianne Light"/>
                <a:cs typeface="Marianne Light"/>
              </a:rPr>
              <a:t>  </a:t>
            </a:r>
            <a:r>
              <a:rPr sz="884" kern="0" dirty="0">
                <a:solidFill>
                  <a:srgbClr val="231F20"/>
                </a:solidFill>
                <a:latin typeface="Marianne Light"/>
                <a:cs typeface="Marianne Light"/>
              </a:rPr>
              <a:t>Outil</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suivi</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7" dirty="0">
                <a:solidFill>
                  <a:srgbClr val="231F20"/>
                </a:solidFill>
                <a:latin typeface="Marianne Light"/>
                <a:cs typeface="Marianne Light"/>
              </a:rPr>
              <a:t> l’acquisition</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compétences</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respectant</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la</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chronologie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évaluations </a:t>
            </a:r>
            <a:r>
              <a:rPr sz="884" kern="0" dirty="0">
                <a:solidFill>
                  <a:srgbClr val="41A4AA"/>
                </a:solidFill>
                <a:latin typeface="Marianne Light"/>
                <a:cs typeface="Marianne Light"/>
              </a:rPr>
              <a:t>#</a:t>
            </a:r>
            <a:r>
              <a:rPr sz="884" kern="0" spc="71" dirty="0">
                <a:solidFill>
                  <a:srgbClr val="41A4AA"/>
                </a:solidFill>
                <a:latin typeface="Marianne Light"/>
                <a:cs typeface="Marianne Light"/>
              </a:rPr>
              <a:t>  </a:t>
            </a:r>
            <a:r>
              <a:rPr sz="884" kern="0" dirty="0">
                <a:solidFill>
                  <a:srgbClr val="231F20"/>
                </a:solidFill>
                <a:latin typeface="Marianne Light"/>
                <a:cs typeface="Marianne Light"/>
              </a:rPr>
              <a:t>Alimenté</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par</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les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évaluations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conduites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en</a:t>
            </a:r>
            <a:r>
              <a:rPr sz="884" kern="0" spc="-14" dirty="0">
                <a:solidFill>
                  <a:srgbClr val="231F20"/>
                </a:solidFill>
                <a:latin typeface="Marianne Light"/>
                <a:cs typeface="Marianne Light"/>
              </a:rPr>
              <a:t> </a:t>
            </a:r>
            <a:r>
              <a:rPr sz="884" kern="0" dirty="0">
                <a:solidFill>
                  <a:srgbClr val="1C9EA8"/>
                </a:solidFill>
                <a:latin typeface="Marianne"/>
                <a:cs typeface="Marianne"/>
              </a:rPr>
              <a:t>établissement</a:t>
            </a:r>
            <a:r>
              <a:rPr sz="884" kern="0" spc="-17" dirty="0">
                <a:solidFill>
                  <a:srgbClr val="1C9EA8"/>
                </a:solidFill>
                <a:latin typeface="Marianne"/>
                <a:cs typeface="Marianne"/>
              </a:rPr>
              <a:t> </a:t>
            </a:r>
            <a:r>
              <a:rPr sz="884" kern="0" dirty="0">
                <a:solidFill>
                  <a:srgbClr val="231F20"/>
                </a:solidFill>
                <a:latin typeface="Marianne Light"/>
                <a:cs typeface="Marianne Light"/>
              </a:rPr>
              <a:t>et</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en</a:t>
            </a:r>
            <a:r>
              <a:rPr sz="884" kern="0" spc="-14" dirty="0">
                <a:solidFill>
                  <a:srgbClr val="231F20"/>
                </a:solidFill>
                <a:latin typeface="Marianne Light"/>
                <a:cs typeface="Marianne Light"/>
              </a:rPr>
              <a:t> </a:t>
            </a:r>
            <a:r>
              <a:rPr sz="884" kern="0" dirty="0">
                <a:solidFill>
                  <a:srgbClr val="F2910C"/>
                </a:solidFill>
                <a:latin typeface="Marianne"/>
                <a:cs typeface="Marianne"/>
              </a:rPr>
              <a:t>entreprise</a:t>
            </a:r>
            <a:r>
              <a:rPr sz="884" kern="0" spc="-17" dirty="0">
                <a:solidFill>
                  <a:srgbClr val="F2910C"/>
                </a:solidFill>
                <a:latin typeface="Marianne"/>
                <a:cs typeface="Marianne"/>
              </a:rPr>
              <a:t> </a:t>
            </a:r>
            <a:r>
              <a:rPr sz="884" kern="0" spc="-17" dirty="0">
                <a:solidFill>
                  <a:srgbClr val="231F20"/>
                </a:solidFill>
                <a:latin typeface="Marianne Light"/>
                <a:cs typeface="Marianne Light"/>
              </a:rPr>
              <a:t>(</a:t>
            </a:r>
            <a:r>
              <a:rPr sz="884" kern="0" spc="-17" dirty="0">
                <a:solidFill>
                  <a:srgbClr val="D2232A"/>
                </a:solidFill>
                <a:latin typeface="Marianne Medium"/>
                <a:cs typeface="Marianne Medium"/>
              </a:rPr>
              <a:t>E</a:t>
            </a:r>
            <a:r>
              <a:rPr sz="884" kern="0" spc="-17" dirty="0">
                <a:solidFill>
                  <a:srgbClr val="231F20"/>
                </a:solidFill>
                <a:latin typeface="Marianne Light"/>
                <a:cs typeface="Marianne Light"/>
              </a:rPr>
              <a:t>)</a:t>
            </a:r>
            <a:endParaRPr sz="884" kern="0" dirty="0">
              <a:solidFill>
                <a:sysClr val="windowText" lastClr="000000"/>
              </a:solidFill>
              <a:latin typeface="Marianne Light"/>
              <a:cs typeface="Marianne Light"/>
            </a:endParaRPr>
          </a:p>
          <a:p>
            <a:pPr marL="163676" marR="203408" indent="-155471" defTabSz="621883">
              <a:lnSpc>
                <a:spcPct val="121800"/>
              </a:lnSpc>
            </a:pPr>
            <a:r>
              <a:rPr sz="884" kern="0" dirty="0">
                <a:solidFill>
                  <a:srgbClr val="41A4AA"/>
                </a:solidFill>
                <a:latin typeface="Marianne Light"/>
                <a:cs typeface="Marianne Light"/>
              </a:rPr>
              <a:t>#</a:t>
            </a:r>
            <a:r>
              <a:rPr sz="884" kern="0" spc="65" dirty="0">
                <a:solidFill>
                  <a:srgbClr val="41A4AA"/>
                </a:solidFill>
                <a:latin typeface="Marianne Light"/>
                <a:cs typeface="Marianne Light"/>
              </a:rPr>
              <a:t>  </a:t>
            </a:r>
            <a:r>
              <a:rPr sz="884" kern="0" dirty="0">
                <a:solidFill>
                  <a:srgbClr val="231F20"/>
                </a:solidFill>
                <a:latin typeface="Marianne Light"/>
                <a:cs typeface="Marianne Light"/>
              </a:rPr>
              <a:t>Partage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immédiat</a:t>
            </a:r>
            <a:r>
              <a:rPr sz="884" kern="0" spc="-17"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résultats</a:t>
            </a:r>
            <a:r>
              <a:rPr sz="884" kern="0" spc="-17" dirty="0">
                <a:solidFill>
                  <a:srgbClr val="231F20"/>
                </a:solidFill>
                <a:latin typeface="Marianne Light"/>
                <a:cs typeface="Marianne Light"/>
              </a:rPr>
              <a:t> </a:t>
            </a:r>
            <a:r>
              <a:rPr sz="884" kern="0" dirty="0">
                <a:solidFill>
                  <a:srgbClr val="231F20"/>
                </a:solidFill>
                <a:latin typeface="Marianne Light"/>
                <a:cs typeface="Marianne Light"/>
              </a:rPr>
              <a:t>avec</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tous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les</a:t>
            </a:r>
            <a:r>
              <a:rPr sz="884" kern="0" spc="-17" dirty="0">
                <a:solidFill>
                  <a:srgbClr val="231F20"/>
                </a:solidFill>
                <a:latin typeface="Marianne Light"/>
                <a:cs typeface="Marianne Light"/>
              </a:rPr>
              <a:t> </a:t>
            </a:r>
            <a:r>
              <a:rPr sz="884" kern="0" dirty="0">
                <a:solidFill>
                  <a:srgbClr val="231F20"/>
                </a:solidFill>
                <a:latin typeface="Marianne Light"/>
                <a:cs typeface="Marianne Light"/>
              </a:rPr>
              <a:t>acteurs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a:t>
            </a:r>
            <a:r>
              <a:rPr sz="884" kern="0" spc="-17" dirty="0">
                <a:solidFill>
                  <a:srgbClr val="231F20"/>
                </a:solidFill>
                <a:latin typeface="Marianne Light"/>
                <a:cs typeface="Marianne Light"/>
              </a:rPr>
              <a:t> </a:t>
            </a:r>
            <a:r>
              <a:rPr sz="884" kern="0" dirty="0">
                <a:solidFill>
                  <a:srgbClr val="231F20"/>
                </a:solidFill>
                <a:latin typeface="Marianne Light"/>
                <a:cs typeface="Marianne Light"/>
              </a:rPr>
              <a:t>enseignants,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apprenants,</a:t>
            </a:r>
            <a:r>
              <a:rPr sz="884" kern="0" spc="-17" dirty="0">
                <a:solidFill>
                  <a:srgbClr val="231F20"/>
                </a:solidFill>
                <a:latin typeface="Marianne Light"/>
                <a:cs typeface="Marianne Light"/>
              </a:rPr>
              <a:t> </a:t>
            </a:r>
            <a:r>
              <a:rPr sz="884" kern="0" spc="-7" dirty="0">
                <a:solidFill>
                  <a:srgbClr val="231F20"/>
                </a:solidFill>
                <a:latin typeface="Marianne Light"/>
                <a:cs typeface="Marianne Light"/>
              </a:rPr>
              <a:t>tuteur </a:t>
            </a:r>
            <a:r>
              <a:rPr sz="884" kern="0" dirty="0">
                <a:solidFill>
                  <a:srgbClr val="231F20"/>
                </a:solidFill>
                <a:latin typeface="Marianne Light"/>
                <a:cs typeface="Marianne Light"/>
              </a:rPr>
              <a:t>de</a:t>
            </a:r>
            <a:r>
              <a:rPr sz="884" kern="0" spc="-20" dirty="0">
                <a:solidFill>
                  <a:srgbClr val="231F20"/>
                </a:solidFill>
                <a:latin typeface="Marianne Light"/>
                <a:cs typeface="Marianne Light"/>
              </a:rPr>
              <a:t> </a:t>
            </a:r>
            <a:r>
              <a:rPr sz="884" kern="0" dirty="0">
                <a:solidFill>
                  <a:srgbClr val="231F20"/>
                </a:solidFill>
                <a:latin typeface="Marianne Light"/>
                <a:cs typeface="Marianne Light"/>
              </a:rPr>
              <a:t>stage,</a:t>
            </a:r>
            <a:r>
              <a:rPr sz="884" kern="0" spc="-20" dirty="0">
                <a:solidFill>
                  <a:srgbClr val="231F20"/>
                </a:solidFill>
                <a:latin typeface="Marianne Light"/>
                <a:cs typeface="Marianne Light"/>
              </a:rPr>
              <a:t> </a:t>
            </a:r>
            <a:r>
              <a:rPr sz="884" kern="0" dirty="0">
                <a:solidFill>
                  <a:srgbClr val="231F20"/>
                </a:solidFill>
                <a:latin typeface="Marianne Light"/>
                <a:cs typeface="Marianne Light"/>
              </a:rPr>
              <a:t>maître</a:t>
            </a:r>
            <a:r>
              <a:rPr sz="884" kern="0" spc="-20" dirty="0">
                <a:solidFill>
                  <a:srgbClr val="231F20"/>
                </a:solidFill>
                <a:latin typeface="Marianne Light"/>
                <a:cs typeface="Marianne Light"/>
              </a:rPr>
              <a:t> </a:t>
            </a:r>
            <a:r>
              <a:rPr sz="884" kern="0" spc="-7" dirty="0">
                <a:solidFill>
                  <a:srgbClr val="231F20"/>
                </a:solidFill>
                <a:latin typeface="Marianne Light"/>
                <a:cs typeface="Marianne Light"/>
              </a:rPr>
              <a:t>d’apprentissage</a:t>
            </a:r>
            <a:r>
              <a:rPr lang="fr-FR" sz="884" kern="0" spc="-7" dirty="0">
                <a:solidFill>
                  <a:srgbClr val="231F20"/>
                </a:solidFill>
                <a:latin typeface="Marianne Light"/>
                <a:cs typeface="Marianne Light"/>
              </a:rPr>
              <a:t>, DDFPT</a:t>
            </a:r>
            <a:endParaRPr sz="884" kern="0" dirty="0">
              <a:solidFill>
                <a:sysClr val="windowText" lastClr="000000"/>
              </a:solidFill>
              <a:latin typeface="Marianne Light"/>
              <a:cs typeface="Marianne Light"/>
            </a:endParaRPr>
          </a:p>
        </p:txBody>
      </p:sp>
      <p:grpSp>
        <p:nvGrpSpPr>
          <p:cNvPr id="12" name="object 12"/>
          <p:cNvGrpSpPr/>
          <p:nvPr/>
        </p:nvGrpSpPr>
        <p:grpSpPr>
          <a:xfrm>
            <a:off x="1652369" y="2015842"/>
            <a:ext cx="6277574" cy="2501452"/>
            <a:chOff x="1433229" y="3470830"/>
            <a:chExt cx="8049259" cy="2854325"/>
          </a:xfrm>
        </p:grpSpPr>
        <p:pic>
          <p:nvPicPr>
            <p:cNvPr id="13" name="object 13"/>
            <p:cNvPicPr/>
            <p:nvPr/>
          </p:nvPicPr>
          <p:blipFill>
            <a:blip r:embed="rId5" cstate="print"/>
            <a:stretch>
              <a:fillRect/>
            </a:stretch>
          </p:blipFill>
          <p:spPr>
            <a:xfrm>
              <a:off x="1436395" y="3474008"/>
              <a:ext cx="8042402" cy="2847606"/>
            </a:xfrm>
            <a:prstGeom prst="rect">
              <a:avLst/>
            </a:prstGeom>
          </p:spPr>
        </p:pic>
        <p:sp>
          <p:nvSpPr>
            <p:cNvPr id="14" name="object 14"/>
            <p:cNvSpPr/>
            <p:nvPr/>
          </p:nvSpPr>
          <p:spPr>
            <a:xfrm>
              <a:off x="1436404" y="3474005"/>
              <a:ext cx="8042909" cy="2847975"/>
            </a:xfrm>
            <a:custGeom>
              <a:avLst/>
              <a:gdLst/>
              <a:ahLst/>
              <a:cxnLst/>
              <a:rect l="l" t="t" r="r" b="b"/>
              <a:pathLst>
                <a:path w="8042909" h="2847975">
                  <a:moveTo>
                    <a:pt x="71996" y="0"/>
                  </a:moveTo>
                  <a:lnTo>
                    <a:pt x="43971" y="5657"/>
                  </a:lnTo>
                  <a:lnTo>
                    <a:pt x="21086" y="21086"/>
                  </a:lnTo>
                  <a:lnTo>
                    <a:pt x="5657" y="43971"/>
                  </a:lnTo>
                  <a:lnTo>
                    <a:pt x="0" y="71996"/>
                  </a:lnTo>
                  <a:lnTo>
                    <a:pt x="0" y="2775597"/>
                  </a:lnTo>
                  <a:lnTo>
                    <a:pt x="5657" y="2803622"/>
                  </a:lnTo>
                  <a:lnTo>
                    <a:pt x="21086" y="2826507"/>
                  </a:lnTo>
                  <a:lnTo>
                    <a:pt x="43971" y="2841936"/>
                  </a:lnTo>
                  <a:lnTo>
                    <a:pt x="71996" y="2847594"/>
                  </a:lnTo>
                  <a:lnTo>
                    <a:pt x="7970393" y="2847594"/>
                  </a:lnTo>
                  <a:lnTo>
                    <a:pt x="7998419" y="2841936"/>
                  </a:lnTo>
                  <a:lnTo>
                    <a:pt x="8021308" y="2826507"/>
                  </a:lnTo>
                  <a:lnTo>
                    <a:pt x="8036742" y="2803622"/>
                  </a:lnTo>
                  <a:lnTo>
                    <a:pt x="8042402" y="2775597"/>
                  </a:lnTo>
                  <a:lnTo>
                    <a:pt x="8042402" y="71996"/>
                  </a:lnTo>
                  <a:lnTo>
                    <a:pt x="8036742" y="43971"/>
                  </a:lnTo>
                  <a:lnTo>
                    <a:pt x="8021308" y="21086"/>
                  </a:lnTo>
                  <a:lnTo>
                    <a:pt x="7998419" y="5657"/>
                  </a:lnTo>
                  <a:lnTo>
                    <a:pt x="7970393" y="0"/>
                  </a:lnTo>
                  <a:lnTo>
                    <a:pt x="71996" y="0"/>
                  </a:lnTo>
                  <a:close/>
                </a:path>
              </a:pathLst>
            </a:custGeom>
            <a:ln w="6349">
              <a:solidFill>
                <a:srgbClr val="0C707C"/>
              </a:solidFill>
            </a:ln>
          </p:spPr>
          <p:txBody>
            <a:bodyPr wrap="square" lIns="0" tIns="0" rIns="0" bIns="0" rtlCol="0"/>
            <a:lstStyle/>
            <a:p>
              <a:pPr defTabSz="621883"/>
              <a:endParaRPr sz="1224" kern="0">
                <a:solidFill>
                  <a:sysClr val="windowText" lastClr="000000"/>
                </a:solidFill>
              </a:endParaRPr>
            </a:p>
          </p:txBody>
        </p:sp>
        <p:sp>
          <p:nvSpPr>
            <p:cNvPr id="15" name="object 15"/>
            <p:cNvSpPr/>
            <p:nvPr/>
          </p:nvSpPr>
          <p:spPr>
            <a:xfrm>
              <a:off x="5039578" y="4773174"/>
              <a:ext cx="137795" cy="1509395"/>
            </a:xfrm>
            <a:custGeom>
              <a:avLst/>
              <a:gdLst/>
              <a:ahLst/>
              <a:cxnLst/>
              <a:rect l="l" t="t" r="r" b="b"/>
              <a:pathLst>
                <a:path w="137795" h="1509395">
                  <a:moveTo>
                    <a:pt x="68821" y="0"/>
                  </a:moveTo>
                  <a:lnTo>
                    <a:pt x="42032" y="5411"/>
                  </a:lnTo>
                  <a:lnTo>
                    <a:pt x="20156" y="20167"/>
                  </a:lnTo>
                  <a:lnTo>
                    <a:pt x="5408" y="42048"/>
                  </a:lnTo>
                  <a:lnTo>
                    <a:pt x="0" y="68834"/>
                  </a:lnTo>
                  <a:lnTo>
                    <a:pt x="0" y="1440434"/>
                  </a:lnTo>
                  <a:lnTo>
                    <a:pt x="5408" y="1467219"/>
                  </a:lnTo>
                  <a:lnTo>
                    <a:pt x="20156" y="1489100"/>
                  </a:lnTo>
                  <a:lnTo>
                    <a:pt x="42032" y="1503856"/>
                  </a:lnTo>
                  <a:lnTo>
                    <a:pt x="68821" y="1509268"/>
                  </a:lnTo>
                  <a:lnTo>
                    <a:pt x="95610" y="1503856"/>
                  </a:lnTo>
                  <a:lnTo>
                    <a:pt x="117486" y="1489100"/>
                  </a:lnTo>
                  <a:lnTo>
                    <a:pt x="132234" y="1467219"/>
                  </a:lnTo>
                  <a:lnTo>
                    <a:pt x="137642" y="1440434"/>
                  </a:lnTo>
                  <a:lnTo>
                    <a:pt x="137642" y="68834"/>
                  </a:lnTo>
                  <a:lnTo>
                    <a:pt x="132234" y="42048"/>
                  </a:lnTo>
                  <a:lnTo>
                    <a:pt x="117486" y="20167"/>
                  </a:lnTo>
                  <a:lnTo>
                    <a:pt x="95610" y="5411"/>
                  </a:lnTo>
                  <a:lnTo>
                    <a:pt x="68821" y="0"/>
                  </a:lnTo>
                  <a:close/>
                </a:path>
              </a:pathLst>
            </a:custGeom>
            <a:ln w="6350">
              <a:solidFill>
                <a:srgbClr val="F2910C"/>
              </a:solidFill>
            </a:ln>
          </p:spPr>
          <p:txBody>
            <a:bodyPr wrap="square" lIns="0" tIns="0" rIns="0" bIns="0" rtlCol="0"/>
            <a:lstStyle/>
            <a:p>
              <a:pPr defTabSz="621883"/>
              <a:endParaRPr sz="1224" kern="0">
                <a:solidFill>
                  <a:sysClr val="windowText" lastClr="000000"/>
                </a:solidFill>
              </a:endParaRPr>
            </a:p>
          </p:txBody>
        </p:sp>
        <p:sp>
          <p:nvSpPr>
            <p:cNvPr id="16" name="object 16"/>
            <p:cNvSpPr/>
            <p:nvPr/>
          </p:nvSpPr>
          <p:spPr>
            <a:xfrm>
              <a:off x="4614778" y="4773174"/>
              <a:ext cx="137795" cy="1509395"/>
            </a:xfrm>
            <a:custGeom>
              <a:avLst/>
              <a:gdLst/>
              <a:ahLst/>
              <a:cxnLst/>
              <a:rect l="l" t="t" r="r" b="b"/>
              <a:pathLst>
                <a:path w="137795" h="1509395">
                  <a:moveTo>
                    <a:pt x="68821" y="0"/>
                  </a:moveTo>
                  <a:lnTo>
                    <a:pt x="42032" y="5411"/>
                  </a:lnTo>
                  <a:lnTo>
                    <a:pt x="20156" y="20167"/>
                  </a:lnTo>
                  <a:lnTo>
                    <a:pt x="5408" y="42048"/>
                  </a:lnTo>
                  <a:lnTo>
                    <a:pt x="0" y="68834"/>
                  </a:lnTo>
                  <a:lnTo>
                    <a:pt x="0" y="1440434"/>
                  </a:lnTo>
                  <a:lnTo>
                    <a:pt x="5408" y="1467219"/>
                  </a:lnTo>
                  <a:lnTo>
                    <a:pt x="20156" y="1489100"/>
                  </a:lnTo>
                  <a:lnTo>
                    <a:pt x="42032" y="1503856"/>
                  </a:lnTo>
                  <a:lnTo>
                    <a:pt x="68821" y="1509268"/>
                  </a:lnTo>
                  <a:lnTo>
                    <a:pt x="95610" y="1503856"/>
                  </a:lnTo>
                  <a:lnTo>
                    <a:pt x="117486" y="1489100"/>
                  </a:lnTo>
                  <a:lnTo>
                    <a:pt x="132234" y="1467219"/>
                  </a:lnTo>
                  <a:lnTo>
                    <a:pt x="137642" y="1440434"/>
                  </a:lnTo>
                  <a:lnTo>
                    <a:pt x="137642" y="68834"/>
                  </a:lnTo>
                  <a:lnTo>
                    <a:pt x="132234" y="42048"/>
                  </a:lnTo>
                  <a:lnTo>
                    <a:pt x="117486" y="20167"/>
                  </a:lnTo>
                  <a:lnTo>
                    <a:pt x="95610" y="5411"/>
                  </a:lnTo>
                  <a:lnTo>
                    <a:pt x="68821" y="0"/>
                  </a:lnTo>
                  <a:close/>
                </a:path>
              </a:pathLst>
            </a:custGeom>
            <a:ln w="6350">
              <a:solidFill>
                <a:srgbClr val="1C9EA8"/>
              </a:solidFill>
            </a:ln>
          </p:spPr>
          <p:txBody>
            <a:bodyPr wrap="square" lIns="0" tIns="0" rIns="0" bIns="0" rtlCol="0"/>
            <a:lstStyle/>
            <a:p>
              <a:pPr defTabSz="621883"/>
              <a:endParaRPr sz="1224" kern="0">
                <a:solidFill>
                  <a:sysClr val="windowText" lastClr="000000"/>
                </a:solidFill>
              </a:endParaRPr>
            </a:p>
          </p:txBody>
        </p:sp>
      </p:grpSp>
      <p:sp>
        <p:nvSpPr>
          <p:cNvPr id="17" name="object 17"/>
          <p:cNvSpPr txBox="1">
            <a:spLocks noGrp="1"/>
          </p:cNvSpPr>
          <p:nvPr>
            <p:ph type="ftr" sz="quarter" idx="5"/>
          </p:nvPr>
        </p:nvSpPr>
        <p:spPr>
          <a:xfrm>
            <a:off x="522987" y="4830628"/>
            <a:ext cx="487064"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18" name="object 18"/>
          <p:cNvSpPr txBox="1">
            <a:spLocks noGrp="1"/>
          </p:cNvSpPr>
          <p:nvPr>
            <p:ph type="dt" sz="half" idx="6"/>
          </p:nvPr>
        </p:nvSpPr>
        <p:spPr>
          <a:xfrm>
            <a:off x="1083062" y="4882951"/>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164322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8"/>
          <p:cNvSpPr/>
          <p:nvPr/>
        </p:nvSpPr>
        <p:spPr>
          <a:xfrm>
            <a:off x="92597" y="1014120"/>
            <a:ext cx="8947231" cy="398655"/>
          </a:xfrm>
          <a:prstGeom prst="rect">
            <a:avLst/>
          </a:prstGeom>
          <a:solidFill>
            <a:schemeClr val="tx2">
              <a:lumMod val="40000"/>
              <a:lumOff val="60000"/>
            </a:schemeClr>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fr-FR" sz="2000" b="1" strike="noStrike" spc="-1" dirty="0">
                <a:solidFill>
                  <a:srgbClr val="FFFFFF"/>
                </a:solidFill>
                <a:latin typeface="Calibri"/>
              </a:rPr>
              <a:t> Pôle d’activités n°2 : Maintenance préventive </a:t>
            </a:r>
            <a:r>
              <a:rPr lang="fr-FR" b="1" strike="noStrike" spc="-1" dirty="0">
                <a:latin typeface="Calibri"/>
              </a:rPr>
              <a:t>(Cf. page 15 du GAP, page </a:t>
            </a:r>
            <a:r>
              <a:rPr lang="fr-FR" b="1" strike="noStrike" spc="-1" dirty="0">
                <a:solidFill>
                  <a:srgbClr val="FF0000"/>
                </a:solidFill>
                <a:latin typeface="Calibri"/>
              </a:rPr>
              <a:t>98 du réf</a:t>
            </a:r>
            <a:r>
              <a:rPr lang="fr-FR" b="1" strike="noStrike" spc="-1" dirty="0">
                <a:latin typeface="Calibri"/>
              </a:rPr>
              <a:t>.)</a:t>
            </a:r>
            <a:endParaRPr lang="fr-FR" sz="2000" b="0" strike="noStrike" spc="-1" dirty="0">
              <a:latin typeface="Arial"/>
            </a:endParaRPr>
          </a:p>
        </p:txBody>
      </p:sp>
      <p:pic>
        <p:nvPicPr>
          <p:cNvPr id="6" name="Image 5"/>
          <p:cNvPicPr>
            <a:picLocks noChangeAspect="1"/>
          </p:cNvPicPr>
          <p:nvPr/>
        </p:nvPicPr>
        <p:blipFill>
          <a:blip r:embed="rId2"/>
          <a:stretch>
            <a:fillRect/>
          </a:stretch>
        </p:blipFill>
        <p:spPr>
          <a:xfrm>
            <a:off x="521222" y="1428991"/>
            <a:ext cx="2800350" cy="381000"/>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Image 1"/>
          <p:cNvPicPr>
            <a:picLocks noChangeAspect="1"/>
          </p:cNvPicPr>
          <p:nvPr/>
        </p:nvPicPr>
        <p:blipFill rotWithShape="1">
          <a:blip r:embed="rId3"/>
          <a:srcRect r="4315"/>
          <a:stretch/>
        </p:blipFill>
        <p:spPr>
          <a:xfrm>
            <a:off x="877143" y="1715059"/>
            <a:ext cx="7132537" cy="1206861"/>
          </a:xfrm>
          <a:prstGeom prst="rect">
            <a:avLst/>
          </a:prstGeom>
        </p:spPr>
      </p:pic>
      <p:pic>
        <p:nvPicPr>
          <p:cNvPr id="8" name="Image 7"/>
          <p:cNvPicPr>
            <a:picLocks noChangeAspect="1"/>
          </p:cNvPicPr>
          <p:nvPr/>
        </p:nvPicPr>
        <p:blipFill>
          <a:blip r:embed="rId4"/>
          <a:stretch>
            <a:fillRect/>
          </a:stretch>
        </p:blipFill>
        <p:spPr>
          <a:xfrm>
            <a:off x="521222" y="3020231"/>
            <a:ext cx="7604428" cy="2101845"/>
          </a:xfrm>
          <a:prstGeom prst="rect">
            <a:avLst/>
          </a:prstGeom>
        </p:spPr>
      </p:pic>
    </p:spTree>
    <p:extLst>
      <p:ext uri="{BB962C8B-B14F-4D97-AF65-F5344CB8AC3E}">
        <p14:creationId xmlns:p14="http://schemas.microsoft.com/office/powerpoint/2010/main" val="3354595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7033" y="279509"/>
            <a:ext cx="3267051" cy="573748"/>
          </a:xfrm>
          <a:prstGeom prst="rect">
            <a:avLst/>
          </a:prstGeom>
        </p:spPr>
        <p:txBody>
          <a:bodyPr vert="horz" wrap="square" lIns="0" tIns="8637" rIns="0" bIns="0" rtlCol="0">
            <a:spAutoFit/>
          </a:bodyPr>
          <a:lstStyle/>
          <a:p>
            <a:pPr marL="8637" marR="3455">
              <a:spcBef>
                <a:spcPts val="68"/>
              </a:spcBef>
            </a:pPr>
            <a:r>
              <a:rPr dirty="0"/>
              <a:t>Le</a:t>
            </a:r>
            <a:r>
              <a:rPr spc="-31" dirty="0"/>
              <a:t> </a:t>
            </a:r>
            <a:r>
              <a:rPr dirty="0"/>
              <a:t>livret</a:t>
            </a:r>
            <a:r>
              <a:rPr spc="-31" dirty="0"/>
              <a:t> </a:t>
            </a:r>
            <a:r>
              <a:rPr dirty="0"/>
              <a:t>de</a:t>
            </a:r>
            <a:r>
              <a:rPr spc="-31" dirty="0"/>
              <a:t> </a:t>
            </a:r>
            <a:r>
              <a:rPr dirty="0"/>
              <a:t>suivi</a:t>
            </a:r>
            <a:r>
              <a:rPr spc="-31" dirty="0"/>
              <a:t> </a:t>
            </a:r>
            <a:r>
              <a:rPr spc="-17" dirty="0"/>
              <a:t>d’acquisition </a:t>
            </a:r>
            <a:r>
              <a:rPr dirty="0"/>
              <a:t>des </a:t>
            </a:r>
            <a:r>
              <a:rPr spc="-7" dirty="0"/>
              <a:t>compétences</a:t>
            </a:r>
          </a:p>
        </p:txBody>
      </p:sp>
      <p:grpSp>
        <p:nvGrpSpPr>
          <p:cNvPr id="3" name="object 3"/>
          <p:cNvGrpSpPr/>
          <p:nvPr/>
        </p:nvGrpSpPr>
        <p:grpSpPr>
          <a:xfrm>
            <a:off x="1290721" y="334201"/>
            <a:ext cx="437046" cy="437046"/>
            <a:chOff x="522004" y="491399"/>
            <a:chExt cx="642620" cy="642620"/>
          </a:xfrm>
        </p:grpSpPr>
        <p:sp>
          <p:nvSpPr>
            <p:cNvPr id="4" name="object 4"/>
            <p:cNvSpPr/>
            <p:nvPr/>
          </p:nvSpPr>
          <p:spPr>
            <a:xfrm>
              <a:off x="522004" y="491399"/>
              <a:ext cx="642620" cy="642620"/>
            </a:xfrm>
            <a:custGeom>
              <a:avLst/>
              <a:gdLst/>
              <a:ahLst/>
              <a:cxnLst/>
              <a:rect l="l" t="t" r="r" b="b"/>
              <a:pathLst>
                <a:path w="642619" h="642619">
                  <a:moveTo>
                    <a:pt x="321221" y="0"/>
                  </a:moveTo>
                  <a:lnTo>
                    <a:pt x="273753" y="3483"/>
                  </a:lnTo>
                  <a:lnTo>
                    <a:pt x="228447" y="13601"/>
                  </a:lnTo>
                  <a:lnTo>
                    <a:pt x="185802" y="29857"/>
                  </a:lnTo>
                  <a:lnTo>
                    <a:pt x="146312" y="51754"/>
                  </a:lnTo>
                  <a:lnTo>
                    <a:pt x="110476" y="78795"/>
                  </a:lnTo>
                  <a:lnTo>
                    <a:pt x="78789" y="110483"/>
                  </a:lnTo>
                  <a:lnTo>
                    <a:pt x="51750" y="146321"/>
                  </a:lnTo>
                  <a:lnTo>
                    <a:pt x="29854" y="185812"/>
                  </a:lnTo>
                  <a:lnTo>
                    <a:pt x="13600" y="228459"/>
                  </a:lnTo>
                  <a:lnTo>
                    <a:pt x="3482" y="273765"/>
                  </a:lnTo>
                  <a:lnTo>
                    <a:pt x="0" y="321233"/>
                  </a:lnTo>
                  <a:lnTo>
                    <a:pt x="3482" y="368701"/>
                  </a:lnTo>
                  <a:lnTo>
                    <a:pt x="13600" y="414008"/>
                  </a:lnTo>
                  <a:lnTo>
                    <a:pt x="29854" y="456655"/>
                  </a:lnTo>
                  <a:lnTo>
                    <a:pt x="51750" y="496146"/>
                  </a:lnTo>
                  <a:lnTo>
                    <a:pt x="78789" y="531984"/>
                  </a:lnTo>
                  <a:lnTo>
                    <a:pt x="110476" y="563672"/>
                  </a:lnTo>
                  <a:lnTo>
                    <a:pt x="146312" y="590713"/>
                  </a:lnTo>
                  <a:lnTo>
                    <a:pt x="185802" y="612610"/>
                  </a:lnTo>
                  <a:lnTo>
                    <a:pt x="228447" y="628866"/>
                  </a:lnTo>
                  <a:lnTo>
                    <a:pt x="273753" y="638984"/>
                  </a:lnTo>
                  <a:lnTo>
                    <a:pt x="321221" y="642467"/>
                  </a:lnTo>
                  <a:lnTo>
                    <a:pt x="368692" y="638984"/>
                  </a:lnTo>
                  <a:lnTo>
                    <a:pt x="414000" y="628866"/>
                  </a:lnTo>
                  <a:lnTo>
                    <a:pt x="456647" y="612610"/>
                  </a:lnTo>
                  <a:lnTo>
                    <a:pt x="496139" y="590713"/>
                  </a:lnTo>
                  <a:lnTo>
                    <a:pt x="531976" y="563672"/>
                  </a:lnTo>
                  <a:lnTo>
                    <a:pt x="563663" y="531984"/>
                  </a:lnTo>
                  <a:lnTo>
                    <a:pt x="590703" y="496146"/>
                  </a:lnTo>
                  <a:lnTo>
                    <a:pt x="612599" y="456655"/>
                  </a:lnTo>
                  <a:lnTo>
                    <a:pt x="628854" y="414008"/>
                  </a:lnTo>
                  <a:lnTo>
                    <a:pt x="638972" y="368701"/>
                  </a:lnTo>
                  <a:lnTo>
                    <a:pt x="642454" y="321233"/>
                  </a:lnTo>
                  <a:lnTo>
                    <a:pt x="638972" y="273765"/>
                  </a:lnTo>
                  <a:lnTo>
                    <a:pt x="628854" y="228459"/>
                  </a:lnTo>
                  <a:lnTo>
                    <a:pt x="612599" y="185812"/>
                  </a:lnTo>
                  <a:lnTo>
                    <a:pt x="590703" y="146321"/>
                  </a:lnTo>
                  <a:lnTo>
                    <a:pt x="563663" y="110483"/>
                  </a:lnTo>
                  <a:lnTo>
                    <a:pt x="531976" y="78795"/>
                  </a:lnTo>
                  <a:lnTo>
                    <a:pt x="496139" y="51754"/>
                  </a:lnTo>
                  <a:lnTo>
                    <a:pt x="456647" y="29857"/>
                  </a:lnTo>
                  <a:lnTo>
                    <a:pt x="414000" y="13601"/>
                  </a:lnTo>
                  <a:lnTo>
                    <a:pt x="368692" y="3483"/>
                  </a:lnTo>
                  <a:lnTo>
                    <a:pt x="321221"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pic>
          <p:nvPicPr>
            <p:cNvPr id="5" name="object 5"/>
            <p:cNvPicPr/>
            <p:nvPr/>
          </p:nvPicPr>
          <p:blipFill>
            <a:blip r:embed="rId2" cstate="print"/>
            <a:stretch>
              <a:fillRect/>
            </a:stretch>
          </p:blipFill>
          <p:spPr>
            <a:xfrm>
              <a:off x="655454" y="667914"/>
              <a:ext cx="373126" cy="279666"/>
            </a:xfrm>
            <a:prstGeom prst="rect">
              <a:avLst/>
            </a:prstGeom>
          </p:spPr>
        </p:pic>
      </p:grpSp>
      <p:grpSp>
        <p:nvGrpSpPr>
          <p:cNvPr id="6" name="object 6"/>
          <p:cNvGrpSpPr/>
          <p:nvPr/>
        </p:nvGrpSpPr>
        <p:grpSpPr>
          <a:xfrm>
            <a:off x="7340570" y="608675"/>
            <a:ext cx="408975" cy="65643"/>
            <a:chOff x="9417522" y="894977"/>
            <a:chExt cx="601345" cy="96520"/>
          </a:xfrm>
        </p:grpSpPr>
        <p:sp>
          <p:nvSpPr>
            <p:cNvPr id="7" name="object 7"/>
            <p:cNvSpPr/>
            <p:nvPr/>
          </p:nvSpPr>
          <p:spPr>
            <a:xfrm>
              <a:off x="9417519" y="894981"/>
              <a:ext cx="414655" cy="96520"/>
            </a:xfrm>
            <a:custGeom>
              <a:avLst/>
              <a:gdLst/>
              <a:ahLst/>
              <a:cxnLst/>
              <a:rect l="l" t="t" r="r" b="b"/>
              <a:pathLst>
                <a:path w="414654" h="96519">
                  <a:moveTo>
                    <a:pt x="42087" y="0"/>
                  </a:moveTo>
                  <a:lnTo>
                    <a:pt x="30721" y="0"/>
                  </a:lnTo>
                  <a:lnTo>
                    <a:pt x="19215" y="17449"/>
                  </a:lnTo>
                  <a:lnTo>
                    <a:pt x="26123" y="17449"/>
                  </a:lnTo>
                  <a:lnTo>
                    <a:pt x="42087" y="0"/>
                  </a:lnTo>
                  <a:close/>
                </a:path>
                <a:path w="414654"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414654"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414654"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414654"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414654"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414654"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sp>
          <p:nvSpPr>
            <p:cNvPr id="8" name="object 8"/>
            <p:cNvSpPr/>
            <p:nvPr/>
          </p:nvSpPr>
          <p:spPr>
            <a:xfrm>
              <a:off x="9854031" y="894981"/>
              <a:ext cx="165100" cy="96520"/>
            </a:xfrm>
            <a:custGeom>
              <a:avLst/>
              <a:gdLst/>
              <a:ahLst/>
              <a:cxnLst/>
              <a:rect l="l" t="t" r="r" b="b"/>
              <a:pathLst>
                <a:path w="165100" h="96519">
                  <a:moveTo>
                    <a:pt x="7162" y="24892"/>
                  </a:moveTo>
                  <a:lnTo>
                    <a:pt x="0" y="24892"/>
                  </a:lnTo>
                  <a:lnTo>
                    <a:pt x="0" y="94729"/>
                  </a:lnTo>
                  <a:lnTo>
                    <a:pt x="7162" y="94729"/>
                  </a:lnTo>
                  <a:lnTo>
                    <a:pt x="7162" y="24892"/>
                  </a:lnTo>
                  <a:close/>
                </a:path>
                <a:path w="165100" h="96519">
                  <a:moveTo>
                    <a:pt x="7162" y="0"/>
                  </a:moveTo>
                  <a:lnTo>
                    <a:pt x="0" y="0"/>
                  </a:lnTo>
                  <a:lnTo>
                    <a:pt x="0" y="11772"/>
                  </a:lnTo>
                  <a:lnTo>
                    <a:pt x="7162" y="11772"/>
                  </a:lnTo>
                  <a:lnTo>
                    <a:pt x="7162" y="0"/>
                  </a:lnTo>
                  <a:close/>
                </a:path>
                <a:path w="165100" h="96519">
                  <a:moveTo>
                    <a:pt x="85928" y="50342"/>
                  </a:moveTo>
                  <a:lnTo>
                    <a:pt x="83502" y="37503"/>
                  </a:lnTo>
                  <a:lnTo>
                    <a:pt x="78752" y="31102"/>
                  </a:lnTo>
                  <a:lnTo>
                    <a:pt x="78752" y="50342"/>
                  </a:lnTo>
                  <a:lnTo>
                    <a:pt x="78752" y="68745"/>
                  </a:lnTo>
                  <a:lnTo>
                    <a:pt x="77279" y="77254"/>
                  </a:lnTo>
                  <a:lnTo>
                    <a:pt x="73202" y="83680"/>
                  </a:lnTo>
                  <a:lnTo>
                    <a:pt x="66979" y="87757"/>
                  </a:lnTo>
                  <a:lnTo>
                    <a:pt x="59131" y="89179"/>
                  </a:lnTo>
                  <a:lnTo>
                    <a:pt x="51269" y="87757"/>
                  </a:lnTo>
                  <a:lnTo>
                    <a:pt x="45046" y="83680"/>
                  </a:lnTo>
                  <a:lnTo>
                    <a:pt x="40970" y="77254"/>
                  </a:lnTo>
                  <a:lnTo>
                    <a:pt x="39509" y="68745"/>
                  </a:lnTo>
                  <a:lnTo>
                    <a:pt x="39509" y="50342"/>
                  </a:lnTo>
                  <a:lnTo>
                    <a:pt x="40970" y="41846"/>
                  </a:lnTo>
                  <a:lnTo>
                    <a:pt x="45046" y="35407"/>
                  </a:lnTo>
                  <a:lnTo>
                    <a:pt x="51269" y="31330"/>
                  </a:lnTo>
                  <a:lnTo>
                    <a:pt x="59131" y="29908"/>
                  </a:lnTo>
                  <a:lnTo>
                    <a:pt x="66979" y="31330"/>
                  </a:lnTo>
                  <a:lnTo>
                    <a:pt x="73202" y="35407"/>
                  </a:lnTo>
                  <a:lnTo>
                    <a:pt x="77279" y="41846"/>
                  </a:lnTo>
                  <a:lnTo>
                    <a:pt x="78752" y="50342"/>
                  </a:lnTo>
                  <a:lnTo>
                    <a:pt x="78752" y="31102"/>
                  </a:lnTo>
                  <a:lnTo>
                    <a:pt x="77876" y="29908"/>
                  </a:lnTo>
                  <a:lnTo>
                    <a:pt x="77241" y="29057"/>
                  </a:lnTo>
                  <a:lnTo>
                    <a:pt x="68618" y="24422"/>
                  </a:lnTo>
                  <a:lnTo>
                    <a:pt x="59131" y="22999"/>
                  </a:lnTo>
                  <a:lnTo>
                    <a:pt x="49631" y="24422"/>
                  </a:lnTo>
                  <a:lnTo>
                    <a:pt x="41008" y="29057"/>
                  </a:lnTo>
                  <a:lnTo>
                    <a:pt x="34747" y="37503"/>
                  </a:lnTo>
                  <a:lnTo>
                    <a:pt x="32334" y="50342"/>
                  </a:lnTo>
                  <a:lnTo>
                    <a:pt x="32334" y="68745"/>
                  </a:lnTo>
                  <a:lnTo>
                    <a:pt x="34747" y="81584"/>
                  </a:lnTo>
                  <a:lnTo>
                    <a:pt x="41008" y="90030"/>
                  </a:lnTo>
                  <a:lnTo>
                    <a:pt x="49631" y="94678"/>
                  </a:lnTo>
                  <a:lnTo>
                    <a:pt x="59131" y="96088"/>
                  </a:lnTo>
                  <a:lnTo>
                    <a:pt x="68618" y="94678"/>
                  </a:lnTo>
                  <a:lnTo>
                    <a:pt x="77241" y="90030"/>
                  </a:lnTo>
                  <a:lnTo>
                    <a:pt x="77876" y="89179"/>
                  </a:lnTo>
                  <a:lnTo>
                    <a:pt x="83502" y="81584"/>
                  </a:lnTo>
                  <a:lnTo>
                    <a:pt x="85928" y="68745"/>
                  </a:lnTo>
                  <a:lnTo>
                    <a:pt x="85928" y="50342"/>
                  </a:lnTo>
                  <a:close/>
                </a:path>
                <a:path w="165100" h="96519">
                  <a:moveTo>
                    <a:pt x="164668" y="50342"/>
                  </a:moveTo>
                  <a:lnTo>
                    <a:pt x="162255" y="37503"/>
                  </a:lnTo>
                  <a:lnTo>
                    <a:pt x="155994" y="29057"/>
                  </a:lnTo>
                  <a:lnTo>
                    <a:pt x="147370" y="24422"/>
                  </a:lnTo>
                  <a:lnTo>
                    <a:pt x="137871" y="22999"/>
                  </a:lnTo>
                  <a:lnTo>
                    <a:pt x="130162" y="22999"/>
                  </a:lnTo>
                  <a:lnTo>
                    <a:pt x="122440" y="26390"/>
                  </a:lnTo>
                  <a:lnTo>
                    <a:pt x="118249" y="32880"/>
                  </a:lnTo>
                  <a:lnTo>
                    <a:pt x="118249" y="24904"/>
                  </a:lnTo>
                  <a:lnTo>
                    <a:pt x="111074" y="24904"/>
                  </a:lnTo>
                  <a:lnTo>
                    <a:pt x="111074" y="94729"/>
                  </a:lnTo>
                  <a:lnTo>
                    <a:pt x="118249" y="94729"/>
                  </a:lnTo>
                  <a:lnTo>
                    <a:pt x="118249" y="50342"/>
                  </a:lnTo>
                  <a:lnTo>
                    <a:pt x="119722" y="41846"/>
                  </a:lnTo>
                  <a:lnTo>
                    <a:pt x="123799" y="35407"/>
                  </a:lnTo>
                  <a:lnTo>
                    <a:pt x="130009" y="31330"/>
                  </a:lnTo>
                  <a:lnTo>
                    <a:pt x="137871" y="29908"/>
                  </a:lnTo>
                  <a:lnTo>
                    <a:pt x="145732" y="31330"/>
                  </a:lnTo>
                  <a:lnTo>
                    <a:pt x="151942" y="35407"/>
                  </a:lnTo>
                  <a:lnTo>
                    <a:pt x="156032" y="41846"/>
                  </a:lnTo>
                  <a:lnTo>
                    <a:pt x="157492" y="50342"/>
                  </a:lnTo>
                  <a:lnTo>
                    <a:pt x="157492" y="94729"/>
                  </a:lnTo>
                  <a:lnTo>
                    <a:pt x="164668" y="94729"/>
                  </a:lnTo>
                  <a:lnTo>
                    <a:pt x="164668"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grpSp>
        <p:nvGrpSpPr>
          <p:cNvPr id="9" name="object 9"/>
          <p:cNvGrpSpPr/>
          <p:nvPr/>
        </p:nvGrpSpPr>
        <p:grpSpPr>
          <a:xfrm>
            <a:off x="7253709" y="364808"/>
            <a:ext cx="583016" cy="206863"/>
            <a:chOff x="9289805" y="536402"/>
            <a:chExt cx="857250" cy="304165"/>
          </a:xfrm>
        </p:grpSpPr>
        <p:pic>
          <p:nvPicPr>
            <p:cNvPr id="10" name="object 10"/>
            <p:cNvPicPr/>
            <p:nvPr/>
          </p:nvPicPr>
          <p:blipFill>
            <a:blip r:embed="rId3" cstate="print"/>
            <a:stretch>
              <a:fillRect/>
            </a:stretch>
          </p:blipFill>
          <p:spPr>
            <a:xfrm>
              <a:off x="9755352" y="536402"/>
              <a:ext cx="391078" cy="248297"/>
            </a:xfrm>
            <a:prstGeom prst="rect">
              <a:avLst/>
            </a:prstGeom>
          </p:spPr>
        </p:pic>
        <p:pic>
          <p:nvPicPr>
            <p:cNvPr id="11" name="object 11"/>
            <p:cNvPicPr/>
            <p:nvPr/>
          </p:nvPicPr>
          <p:blipFill>
            <a:blip r:embed="rId4" cstate="print"/>
            <a:stretch>
              <a:fillRect/>
            </a:stretch>
          </p:blipFill>
          <p:spPr>
            <a:xfrm>
              <a:off x="9289805" y="536404"/>
              <a:ext cx="201612" cy="248284"/>
            </a:xfrm>
            <a:prstGeom prst="rect">
              <a:avLst/>
            </a:prstGeom>
          </p:spPr>
        </p:pic>
        <p:sp>
          <p:nvSpPr>
            <p:cNvPr id="12" name="object 12"/>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45" name="Groupe 44">
            <a:extLst>
              <a:ext uri="{FF2B5EF4-FFF2-40B4-BE49-F238E27FC236}">
                <a16:creationId xmlns:a16="http://schemas.microsoft.com/office/drawing/2014/main" id="{454634CD-991D-45D9-8599-63B7DDBE9382}"/>
              </a:ext>
            </a:extLst>
          </p:cNvPr>
          <p:cNvGrpSpPr/>
          <p:nvPr/>
        </p:nvGrpSpPr>
        <p:grpSpPr>
          <a:xfrm>
            <a:off x="1291764" y="1227389"/>
            <a:ext cx="3583752" cy="3090295"/>
            <a:chOff x="523538" y="1804716"/>
            <a:chExt cx="5269443" cy="4543878"/>
          </a:xfrm>
        </p:grpSpPr>
        <p:pic>
          <p:nvPicPr>
            <p:cNvPr id="14" name="object 14"/>
            <p:cNvPicPr/>
            <p:nvPr/>
          </p:nvPicPr>
          <p:blipFill>
            <a:blip r:embed="rId5" cstate="print"/>
            <a:stretch>
              <a:fillRect/>
            </a:stretch>
          </p:blipFill>
          <p:spPr>
            <a:xfrm>
              <a:off x="523556" y="1804716"/>
              <a:ext cx="5268878" cy="4543156"/>
            </a:xfrm>
            <a:prstGeom prst="rect">
              <a:avLst/>
            </a:prstGeom>
          </p:spPr>
        </p:pic>
        <p:sp>
          <p:nvSpPr>
            <p:cNvPr id="15" name="object 15"/>
            <p:cNvSpPr/>
            <p:nvPr/>
          </p:nvSpPr>
          <p:spPr>
            <a:xfrm>
              <a:off x="523538" y="1804721"/>
              <a:ext cx="5269443" cy="4543873"/>
            </a:xfrm>
            <a:custGeom>
              <a:avLst/>
              <a:gdLst/>
              <a:ahLst/>
              <a:cxnLst/>
              <a:rect l="l" t="t" r="r" b="b"/>
              <a:pathLst>
                <a:path w="4385945" h="4183379">
                  <a:moveTo>
                    <a:pt x="87858" y="0"/>
                  </a:moveTo>
                  <a:lnTo>
                    <a:pt x="53663" y="6903"/>
                  </a:lnTo>
                  <a:lnTo>
                    <a:pt x="25736" y="25731"/>
                  </a:lnTo>
                  <a:lnTo>
                    <a:pt x="6905" y="53658"/>
                  </a:lnTo>
                  <a:lnTo>
                    <a:pt x="0" y="87858"/>
                  </a:lnTo>
                  <a:lnTo>
                    <a:pt x="0" y="4095013"/>
                  </a:lnTo>
                  <a:lnTo>
                    <a:pt x="6905" y="4129213"/>
                  </a:lnTo>
                  <a:lnTo>
                    <a:pt x="25736" y="4157140"/>
                  </a:lnTo>
                  <a:lnTo>
                    <a:pt x="53663" y="4175968"/>
                  </a:lnTo>
                  <a:lnTo>
                    <a:pt x="87858" y="4182872"/>
                  </a:lnTo>
                  <a:lnTo>
                    <a:pt x="4297641" y="4182872"/>
                  </a:lnTo>
                  <a:lnTo>
                    <a:pt x="4331834" y="4175968"/>
                  </a:lnTo>
                  <a:lnTo>
                    <a:pt x="4359757" y="4157140"/>
                  </a:lnTo>
                  <a:lnTo>
                    <a:pt x="4378584" y="4129213"/>
                  </a:lnTo>
                  <a:lnTo>
                    <a:pt x="4385487" y="4095013"/>
                  </a:lnTo>
                  <a:lnTo>
                    <a:pt x="4385487" y="87858"/>
                  </a:lnTo>
                  <a:lnTo>
                    <a:pt x="4378584" y="53658"/>
                  </a:lnTo>
                  <a:lnTo>
                    <a:pt x="4359757" y="25731"/>
                  </a:lnTo>
                  <a:lnTo>
                    <a:pt x="4331834" y="6903"/>
                  </a:lnTo>
                  <a:lnTo>
                    <a:pt x="4297641" y="0"/>
                  </a:lnTo>
                  <a:lnTo>
                    <a:pt x="87858" y="0"/>
                  </a:lnTo>
                  <a:close/>
                </a:path>
              </a:pathLst>
            </a:custGeom>
            <a:ln w="7747">
              <a:solidFill>
                <a:srgbClr val="0C707C"/>
              </a:solidFill>
            </a:ln>
          </p:spPr>
          <p:txBody>
            <a:bodyPr wrap="square" lIns="0" tIns="0" rIns="0" bIns="0" rtlCol="0"/>
            <a:lstStyle/>
            <a:p>
              <a:pPr defTabSz="621883"/>
              <a:endParaRPr sz="1224" kern="0">
                <a:solidFill>
                  <a:sysClr val="windowText" lastClr="000000"/>
                </a:solidFill>
              </a:endParaRPr>
            </a:p>
          </p:txBody>
        </p:sp>
        <p:sp>
          <p:nvSpPr>
            <p:cNvPr id="16" name="object 16"/>
            <p:cNvSpPr/>
            <p:nvPr/>
          </p:nvSpPr>
          <p:spPr>
            <a:xfrm>
              <a:off x="5096530" y="2184618"/>
              <a:ext cx="216667" cy="274507"/>
            </a:xfrm>
            <a:custGeom>
              <a:avLst/>
              <a:gdLst/>
              <a:ahLst/>
              <a:cxnLst/>
              <a:rect l="l" t="t" r="r" b="b"/>
              <a:pathLst>
                <a:path w="180339" h="252730">
                  <a:moveTo>
                    <a:pt x="43929" y="0"/>
                  </a:moveTo>
                  <a:lnTo>
                    <a:pt x="26831" y="3452"/>
                  </a:lnTo>
                  <a:lnTo>
                    <a:pt x="12868" y="12868"/>
                  </a:lnTo>
                  <a:lnTo>
                    <a:pt x="3452" y="26831"/>
                  </a:lnTo>
                  <a:lnTo>
                    <a:pt x="0" y="43929"/>
                  </a:lnTo>
                  <a:lnTo>
                    <a:pt x="0" y="208661"/>
                  </a:lnTo>
                  <a:lnTo>
                    <a:pt x="3452" y="225758"/>
                  </a:lnTo>
                  <a:lnTo>
                    <a:pt x="12868" y="239722"/>
                  </a:lnTo>
                  <a:lnTo>
                    <a:pt x="26831" y="249137"/>
                  </a:lnTo>
                  <a:lnTo>
                    <a:pt x="43929" y="252590"/>
                  </a:lnTo>
                  <a:lnTo>
                    <a:pt x="136169" y="252590"/>
                  </a:lnTo>
                  <a:lnTo>
                    <a:pt x="153272" y="249137"/>
                  </a:lnTo>
                  <a:lnTo>
                    <a:pt x="167235" y="239722"/>
                  </a:lnTo>
                  <a:lnTo>
                    <a:pt x="176647" y="225758"/>
                  </a:lnTo>
                  <a:lnTo>
                    <a:pt x="180098" y="208661"/>
                  </a:lnTo>
                  <a:lnTo>
                    <a:pt x="180098" y="43929"/>
                  </a:lnTo>
                  <a:lnTo>
                    <a:pt x="176647" y="26831"/>
                  </a:lnTo>
                  <a:lnTo>
                    <a:pt x="167235" y="12868"/>
                  </a:lnTo>
                  <a:lnTo>
                    <a:pt x="153272" y="3452"/>
                  </a:lnTo>
                  <a:lnTo>
                    <a:pt x="136169" y="0"/>
                  </a:lnTo>
                  <a:lnTo>
                    <a:pt x="43929" y="0"/>
                  </a:lnTo>
                  <a:close/>
                </a:path>
              </a:pathLst>
            </a:custGeom>
            <a:ln w="7746">
              <a:solidFill>
                <a:srgbClr val="1C9EA8"/>
              </a:solidFill>
            </a:ln>
          </p:spPr>
          <p:txBody>
            <a:bodyPr wrap="square" lIns="0" tIns="0" rIns="0" bIns="0" rtlCol="0"/>
            <a:lstStyle/>
            <a:p>
              <a:pPr defTabSz="621883"/>
              <a:endParaRPr sz="1224" kern="0">
                <a:solidFill>
                  <a:sysClr val="windowText" lastClr="000000"/>
                </a:solidFill>
              </a:endParaRPr>
            </a:p>
          </p:txBody>
        </p:sp>
        <p:pic>
          <p:nvPicPr>
            <p:cNvPr id="17" name="object 17"/>
            <p:cNvPicPr/>
            <p:nvPr/>
          </p:nvPicPr>
          <p:blipFill>
            <a:blip r:embed="rId6" cstate="print"/>
            <a:stretch>
              <a:fillRect/>
            </a:stretch>
          </p:blipFill>
          <p:spPr>
            <a:xfrm>
              <a:off x="4605721" y="4548762"/>
              <a:ext cx="247428" cy="254120"/>
            </a:xfrm>
            <a:prstGeom prst="rect">
              <a:avLst/>
            </a:prstGeom>
          </p:spPr>
        </p:pic>
        <p:sp>
          <p:nvSpPr>
            <p:cNvPr id="18" name="object 18"/>
            <p:cNvSpPr/>
            <p:nvPr/>
          </p:nvSpPr>
          <p:spPr>
            <a:xfrm>
              <a:off x="597428" y="6074986"/>
              <a:ext cx="3328591" cy="177948"/>
            </a:xfrm>
            <a:custGeom>
              <a:avLst/>
              <a:gdLst/>
              <a:ahLst/>
              <a:cxnLst/>
              <a:rect l="l" t="t" r="r" b="b"/>
              <a:pathLst>
                <a:path w="2770504" h="163829">
                  <a:moveTo>
                    <a:pt x="43929" y="0"/>
                  </a:moveTo>
                  <a:lnTo>
                    <a:pt x="26831" y="3448"/>
                  </a:lnTo>
                  <a:lnTo>
                    <a:pt x="12868" y="12855"/>
                  </a:lnTo>
                  <a:lnTo>
                    <a:pt x="3452" y="26810"/>
                  </a:lnTo>
                  <a:lnTo>
                    <a:pt x="0" y="43903"/>
                  </a:lnTo>
                  <a:lnTo>
                    <a:pt x="0" y="119634"/>
                  </a:lnTo>
                  <a:lnTo>
                    <a:pt x="3452" y="136731"/>
                  </a:lnTo>
                  <a:lnTo>
                    <a:pt x="12868" y="150695"/>
                  </a:lnTo>
                  <a:lnTo>
                    <a:pt x="26831" y="160110"/>
                  </a:lnTo>
                  <a:lnTo>
                    <a:pt x="43929" y="163563"/>
                  </a:lnTo>
                  <a:lnTo>
                    <a:pt x="2726182" y="163563"/>
                  </a:lnTo>
                  <a:lnTo>
                    <a:pt x="2743279" y="160110"/>
                  </a:lnTo>
                  <a:lnTo>
                    <a:pt x="2757243" y="150695"/>
                  </a:lnTo>
                  <a:lnTo>
                    <a:pt x="2766658" y="136731"/>
                  </a:lnTo>
                  <a:lnTo>
                    <a:pt x="2770111" y="119634"/>
                  </a:lnTo>
                  <a:lnTo>
                    <a:pt x="2770111" y="43903"/>
                  </a:lnTo>
                  <a:lnTo>
                    <a:pt x="2766658" y="26810"/>
                  </a:lnTo>
                  <a:lnTo>
                    <a:pt x="2757243" y="12855"/>
                  </a:lnTo>
                  <a:lnTo>
                    <a:pt x="2743279" y="3448"/>
                  </a:lnTo>
                  <a:lnTo>
                    <a:pt x="2726182" y="0"/>
                  </a:lnTo>
                  <a:lnTo>
                    <a:pt x="43929" y="0"/>
                  </a:lnTo>
                  <a:close/>
                </a:path>
              </a:pathLst>
            </a:custGeom>
            <a:ln w="7746">
              <a:solidFill>
                <a:srgbClr val="0087CB"/>
              </a:solidFill>
            </a:ln>
          </p:spPr>
          <p:txBody>
            <a:bodyPr wrap="square" lIns="0" tIns="0" rIns="0" bIns="0" rtlCol="0"/>
            <a:lstStyle/>
            <a:p>
              <a:pPr defTabSz="621883"/>
              <a:endParaRPr sz="1224" kern="0">
                <a:solidFill>
                  <a:sysClr val="windowText" lastClr="000000"/>
                </a:solidFill>
              </a:endParaRPr>
            </a:p>
          </p:txBody>
        </p:sp>
        <p:sp>
          <p:nvSpPr>
            <p:cNvPr id="19" name="object 19"/>
            <p:cNvSpPr/>
            <p:nvPr/>
          </p:nvSpPr>
          <p:spPr>
            <a:xfrm>
              <a:off x="5096530" y="2988007"/>
              <a:ext cx="238792" cy="3026490"/>
            </a:xfrm>
            <a:custGeom>
              <a:avLst/>
              <a:gdLst/>
              <a:ahLst/>
              <a:cxnLst/>
              <a:rect l="l" t="t" r="r" b="b"/>
              <a:pathLst>
                <a:path w="198754" h="2786379">
                  <a:moveTo>
                    <a:pt x="43929" y="0"/>
                  </a:moveTo>
                  <a:lnTo>
                    <a:pt x="26831" y="3452"/>
                  </a:lnTo>
                  <a:lnTo>
                    <a:pt x="12868" y="12868"/>
                  </a:lnTo>
                  <a:lnTo>
                    <a:pt x="3452" y="26831"/>
                  </a:lnTo>
                  <a:lnTo>
                    <a:pt x="0" y="43929"/>
                  </a:lnTo>
                  <a:lnTo>
                    <a:pt x="0" y="2742082"/>
                  </a:lnTo>
                  <a:lnTo>
                    <a:pt x="3452" y="2759175"/>
                  </a:lnTo>
                  <a:lnTo>
                    <a:pt x="12868" y="2773130"/>
                  </a:lnTo>
                  <a:lnTo>
                    <a:pt x="26831" y="2782537"/>
                  </a:lnTo>
                  <a:lnTo>
                    <a:pt x="43929" y="2785986"/>
                  </a:lnTo>
                  <a:lnTo>
                    <a:pt x="154266" y="2785986"/>
                  </a:lnTo>
                  <a:lnTo>
                    <a:pt x="171364" y="2782537"/>
                  </a:lnTo>
                  <a:lnTo>
                    <a:pt x="185327" y="2773130"/>
                  </a:lnTo>
                  <a:lnTo>
                    <a:pt x="194743" y="2759175"/>
                  </a:lnTo>
                  <a:lnTo>
                    <a:pt x="198196" y="2742082"/>
                  </a:lnTo>
                  <a:lnTo>
                    <a:pt x="198196" y="43929"/>
                  </a:lnTo>
                  <a:lnTo>
                    <a:pt x="194743" y="26831"/>
                  </a:lnTo>
                  <a:lnTo>
                    <a:pt x="185327" y="12868"/>
                  </a:lnTo>
                  <a:lnTo>
                    <a:pt x="171364" y="3452"/>
                  </a:lnTo>
                  <a:lnTo>
                    <a:pt x="154266" y="0"/>
                  </a:lnTo>
                  <a:lnTo>
                    <a:pt x="43929" y="0"/>
                  </a:lnTo>
                  <a:close/>
                </a:path>
              </a:pathLst>
            </a:custGeom>
            <a:ln w="7747">
              <a:solidFill>
                <a:srgbClr val="1C9EA8"/>
              </a:solidFill>
            </a:ln>
          </p:spPr>
          <p:txBody>
            <a:bodyPr wrap="square" lIns="0" tIns="0" rIns="0" bIns="0" rtlCol="0"/>
            <a:lstStyle/>
            <a:p>
              <a:pPr defTabSz="621883"/>
              <a:endParaRPr sz="1224" kern="0">
                <a:solidFill>
                  <a:sysClr val="windowText" lastClr="000000"/>
                </a:solidFill>
              </a:endParaRPr>
            </a:p>
          </p:txBody>
        </p:sp>
      </p:grpSp>
      <p:sp>
        <p:nvSpPr>
          <p:cNvPr id="20" name="object 20"/>
          <p:cNvSpPr txBox="1"/>
          <p:nvPr/>
        </p:nvSpPr>
        <p:spPr>
          <a:xfrm>
            <a:off x="5190587" y="1347855"/>
            <a:ext cx="1811238" cy="218009"/>
          </a:xfrm>
          <a:prstGeom prst="rect">
            <a:avLst/>
          </a:prstGeom>
        </p:spPr>
        <p:txBody>
          <a:bodyPr vert="horz" wrap="square" lIns="0" tIns="8637" rIns="0" bIns="0" rtlCol="0">
            <a:spAutoFit/>
          </a:bodyPr>
          <a:lstStyle/>
          <a:p>
            <a:pPr marL="8637" marR="3455" defTabSz="621883">
              <a:spcBef>
                <a:spcPts val="68"/>
              </a:spcBef>
            </a:pPr>
            <a:r>
              <a:rPr sz="680" kern="0" dirty="0">
                <a:solidFill>
                  <a:srgbClr val="231F20"/>
                </a:solidFill>
                <a:latin typeface="Marianne Light"/>
                <a:cs typeface="Marianne Light"/>
              </a:rPr>
              <a:t>Repérage</a:t>
            </a:r>
            <a:r>
              <a:rPr sz="680" kern="0" spc="-14" dirty="0">
                <a:solidFill>
                  <a:srgbClr val="231F20"/>
                </a:solidFill>
                <a:latin typeface="Marianne Light"/>
                <a:cs typeface="Marianne Light"/>
              </a:rPr>
              <a:t> </a:t>
            </a:r>
            <a:r>
              <a:rPr sz="680" kern="0" dirty="0">
                <a:solidFill>
                  <a:srgbClr val="231F20"/>
                </a:solidFill>
                <a:latin typeface="Marianne Light"/>
                <a:cs typeface="Marianne Light"/>
              </a:rPr>
              <a:t>du</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niveau</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de</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complexité</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ou</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de</a:t>
            </a:r>
            <a:r>
              <a:rPr sz="680" kern="0" spc="-10" dirty="0">
                <a:solidFill>
                  <a:srgbClr val="231F20"/>
                </a:solidFill>
                <a:latin typeface="Marianne Light"/>
                <a:cs typeface="Marianne Light"/>
              </a:rPr>
              <a:t> </a:t>
            </a:r>
            <a:r>
              <a:rPr sz="680" kern="0" spc="-17" dirty="0">
                <a:solidFill>
                  <a:srgbClr val="231F20"/>
                </a:solidFill>
                <a:latin typeface="Marianne Light"/>
                <a:cs typeface="Marianne Light"/>
              </a:rPr>
              <a:t>la </a:t>
            </a:r>
            <a:r>
              <a:rPr sz="680" kern="0" dirty="0">
                <a:solidFill>
                  <a:srgbClr val="231F20"/>
                </a:solidFill>
                <a:latin typeface="Marianne Light"/>
                <a:cs typeface="Marianne Light"/>
              </a:rPr>
              <a:t>nature</a:t>
            </a:r>
            <a:r>
              <a:rPr sz="680" kern="0" spc="-14" dirty="0">
                <a:solidFill>
                  <a:srgbClr val="231F20"/>
                </a:solidFill>
                <a:latin typeface="Marianne Light"/>
                <a:cs typeface="Marianne Light"/>
              </a:rPr>
              <a:t> </a:t>
            </a:r>
            <a:r>
              <a:rPr sz="680" kern="0" dirty="0">
                <a:solidFill>
                  <a:srgbClr val="231F20"/>
                </a:solidFill>
                <a:latin typeface="Marianne Light"/>
                <a:cs typeface="Marianne Light"/>
              </a:rPr>
              <a:t>de</a:t>
            </a:r>
            <a:r>
              <a:rPr sz="680" kern="0" spc="-14" dirty="0">
                <a:solidFill>
                  <a:srgbClr val="231F20"/>
                </a:solidFill>
                <a:latin typeface="Marianne Light"/>
                <a:cs typeface="Marianne Light"/>
              </a:rPr>
              <a:t> </a:t>
            </a:r>
            <a:r>
              <a:rPr sz="680" kern="0" spc="-7" dirty="0">
                <a:solidFill>
                  <a:srgbClr val="231F20"/>
                </a:solidFill>
                <a:latin typeface="Marianne Light"/>
                <a:cs typeface="Marianne Light"/>
              </a:rPr>
              <a:t>l’évaluation</a:t>
            </a:r>
            <a:endParaRPr sz="680" kern="0" dirty="0">
              <a:solidFill>
                <a:sysClr val="windowText" lastClr="000000"/>
              </a:solidFill>
              <a:latin typeface="Marianne Light"/>
              <a:cs typeface="Marianne Light"/>
            </a:endParaRPr>
          </a:p>
        </p:txBody>
      </p:sp>
      <p:sp>
        <p:nvSpPr>
          <p:cNvPr id="21" name="object 21"/>
          <p:cNvSpPr txBox="1"/>
          <p:nvPr/>
        </p:nvSpPr>
        <p:spPr>
          <a:xfrm>
            <a:off x="5200654" y="2320041"/>
            <a:ext cx="1163873" cy="113365"/>
          </a:xfrm>
          <a:prstGeom prst="rect">
            <a:avLst/>
          </a:prstGeom>
        </p:spPr>
        <p:txBody>
          <a:bodyPr vert="horz" wrap="square" lIns="0" tIns="8637" rIns="0" bIns="0" rtlCol="0">
            <a:spAutoFit/>
          </a:bodyPr>
          <a:lstStyle/>
          <a:p>
            <a:pPr marL="8637" defTabSz="621883">
              <a:spcBef>
                <a:spcPts val="68"/>
              </a:spcBef>
            </a:pPr>
            <a:r>
              <a:rPr sz="680" kern="0" dirty="0">
                <a:solidFill>
                  <a:srgbClr val="231F20"/>
                </a:solidFill>
                <a:latin typeface="Marianne Light"/>
                <a:cs typeface="Marianne Light"/>
              </a:rPr>
              <a:t>Une</a:t>
            </a:r>
            <a:r>
              <a:rPr sz="680" kern="0" spc="-17" dirty="0">
                <a:solidFill>
                  <a:srgbClr val="231F20"/>
                </a:solidFill>
                <a:latin typeface="Marianne Light"/>
                <a:cs typeface="Marianne Light"/>
              </a:rPr>
              <a:t> </a:t>
            </a:r>
            <a:r>
              <a:rPr sz="680" kern="0" dirty="0">
                <a:solidFill>
                  <a:srgbClr val="231F20"/>
                </a:solidFill>
                <a:latin typeface="Marianne Light"/>
                <a:cs typeface="Marianne Light"/>
              </a:rPr>
              <a:t>colonne</a:t>
            </a:r>
            <a:r>
              <a:rPr sz="680" kern="0" spc="-7" dirty="0">
                <a:solidFill>
                  <a:srgbClr val="231F20"/>
                </a:solidFill>
                <a:latin typeface="Marianne Light"/>
                <a:cs typeface="Marianne Light"/>
              </a:rPr>
              <a:t> </a:t>
            </a:r>
            <a:r>
              <a:rPr sz="680" kern="0" dirty="0">
                <a:solidFill>
                  <a:srgbClr val="231F20"/>
                </a:solidFill>
                <a:latin typeface="Marianne Light"/>
                <a:cs typeface="Marianne Light"/>
              </a:rPr>
              <a:t>par</a:t>
            </a:r>
            <a:r>
              <a:rPr sz="680" kern="0" spc="-7" dirty="0">
                <a:solidFill>
                  <a:srgbClr val="231F20"/>
                </a:solidFill>
                <a:latin typeface="Marianne Light"/>
                <a:cs typeface="Marianne Light"/>
              </a:rPr>
              <a:t> évaluation</a:t>
            </a:r>
            <a:endParaRPr sz="680" kern="0">
              <a:solidFill>
                <a:sysClr val="windowText" lastClr="000000"/>
              </a:solidFill>
              <a:latin typeface="Marianne Light"/>
              <a:cs typeface="Marianne Light"/>
            </a:endParaRPr>
          </a:p>
        </p:txBody>
      </p:sp>
      <p:sp>
        <p:nvSpPr>
          <p:cNvPr id="22" name="object 22"/>
          <p:cNvSpPr txBox="1"/>
          <p:nvPr/>
        </p:nvSpPr>
        <p:spPr>
          <a:xfrm>
            <a:off x="5200654" y="3103545"/>
            <a:ext cx="1318481" cy="113365"/>
          </a:xfrm>
          <a:prstGeom prst="rect">
            <a:avLst/>
          </a:prstGeom>
        </p:spPr>
        <p:txBody>
          <a:bodyPr vert="horz" wrap="square" lIns="0" tIns="8637" rIns="0" bIns="0" rtlCol="0">
            <a:spAutoFit/>
          </a:bodyPr>
          <a:lstStyle/>
          <a:p>
            <a:pPr marL="8637" defTabSz="621883">
              <a:spcBef>
                <a:spcPts val="68"/>
              </a:spcBef>
            </a:pPr>
            <a:r>
              <a:rPr sz="680" kern="0" dirty="0">
                <a:solidFill>
                  <a:srgbClr val="1C9EA8"/>
                </a:solidFill>
                <a:latin typeface="Marianne"/>
                <a:cs typeface="Marianne"/>
              </a:rPr>
              <a:t>Niveau</a:t>
            </a:r>
            <a:r>
              <a:rPr sz="680" kern="0" spc="-10" dirty="0">
                <a:solidFill>
                  <a:srgbClr val="1C9EA8"/>
                </a:solidFill>
                <a:latin typeface="Marianne"/>
                <a:cs typeface="Marianne"/>
              </a:rPr>
              <a:t> </a:t>
            </a:r>
            <a:r>
              <a:rPr sz="680" kern="0" dirty="0">
                <a:solidFill>
                  <a:srgbClr val="1C9EA8"/>
                </a:solidFill>
                <a:latin typeface="Marianne"/>
                <a:cs typeface="Marianne"/>
              </a:rPr>
              <a:t>de</a:t>
            </a:r>
            <a:r>
              <a:rPr sz="680" kern="0" spc="-10" dirty="0">
                <a:solidFill>
                  <a:srgbClr val="1C9EA8"/>
                </a:solidFill>
                <a:latin typeface="Marianne"/>
                <a:cs typeface="Marianne"/>
              </a:rPr>
              <a:t> </a:t>
            </a:r>
            <a:r>
              <a:rPr sz="680" kern="0" dirty="0">
                <a:solidFill>
                  <a:srgbClr val="1C9EA8"/>
                </a:solidFill>
                <a:latin typeface="Marianne"/>
                <a:cs typeface="Marianne"/>
              </a:rPr>
              <a:t>réussite</a:t>
            </a:r>
            <a:r>
              <a:rPr sz="680" kern="0" spc="-10" dirty="0">
                <a:solidFill>
                  <a:srgbClr val="1C9EA8"/>
                </a:solidFill>
                <a:latin typeface="Marianne"/>
                <a:cs typeface="Marianne"/>
              </a:rPr>
              <a:t> </a:t>
            </a:r>
            <a:r>
              <a:rPr sz="680" kern="0" dirty="0">
                <a:solidFill>
                  <a:srgbClr val="231F20"/>
                </a:solidFill>
                <a:latin typeface="Marianne Light"/>
                <a:cs typeface="Marianne Light"/>
              </a:rPr>
              <a:t>sur</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le</a:t>
            </a:r>
            <a:r>
              <a:rPr sz="680" kern="0" spc="-10" dirty="0">
                <a:solidFill>
                  <a:srgbClr val="231F20"/>
                </a:solidFill>
                <a:latin typeface="Marianne Light"/>
                <a:cs typeface="Marianne Light"/>
              </a:rPr>
              <a:t> </a:t>
            </a:r>
            <a:r>
              <a:rPr sz="680" kern="0" spc="-7" dirty="0">
                <a:solidFill>
                  <a:srgbClr val="231F20"/>
                </a:solidFill>
                <a:latin typeface="Marianne Light"/>
                <a:cs typeface="Marianne Light"/>
              </a:rPr>
              <a:t>critère</a:t>
            </a:r>
            <a:endParaRPr sz="680" kern="0" dirty="0">
              <a:solidFill>
                <a:sysClr val="windowText" lastClr="000000"/>
              </a:solidFill>
              <a:latin typeface="Marianne Light"/>
              <a:cs typeface="Marianne Light"/>
            </a:endParaRPr>
          </a:p>
        </p:txBody>
      </p:sp>
      <p:sp>
        <p:nvSpPr>
          <p:cNvPr id="23" name="object 23"/>
          <p:cNvSpPr txBox="1"/>
          <p:nvPr/>
        </p:nvSpPr>
        <p:spPr>
          <a:xfrm>
            <a:off x="5200654" y="3467453"/>
            <a:ext cx="2017237" cy="667941"/>
          </a:xfrm>
          <a:prstGeom prst="rect">
            <a:avLst/>
          </a:prstGeom>
        </p:spPr>
        <p:txBody>
          <a:bodyPr vert="horz" wrap="square" lIns="0" tIns="8637" rIns="0" bIns="0" rtlCol="0">
            <a:spAutoFit/>
          </a:bodyPr>
          <a:lstStyle/>
          <a:p>
            <a:pPr marL="8637" defTabSz="621883">
              <a:spcBef>
                <a:spcPts val="68"/>
              </a:spcBef>
            </a:pPr>
            <a:r>
              <a:rPr sz="680" kern="0" dirty="0">
                <a:solidFill>
                  <a:srgbClr val="231F20"/>
                </a:solidFill>
                <a:latin typeface="Marianne Light"/>
                <a:cs typeface="Marianne Light"/>
              </a:rPr>
              <a:t>Repérage</a:t>
            </a:r>
            <a:r>
              <a:rPr sz="680" kern="0" spc="-27" dirty="0">
                <a:solidFill>
                  <a:srgbClr val="231F20"/>
                </a:solidFill>
                <a:latin typeface="Marianne Light"/>
                <a:cs typeface="Marianne Light"/>
              </a:rPr>
              <a:t> </a:t>
            </a:r>
            <a:r>
              <a:rPr sz="680" kern="0" dirty="0">
                <a:solidFill>
                  <a:srgbClr val="231F20"/>
                </a:solidFill>
                <a:latin typeface="Marianne Light"/>
                <a:cs typeface="Marianne Light"/>
              </a:rPr>
              <a:t>des</a:t>
            </a:r>
            <a:r>
              <a:rPr sz="680" kern="0" spc="-20" dirty="0">
                <a:solidFill>
                  <a:srgbClr val="231F20"/>
                </a:solidFill>
                <a:latin typeface="Marianne Light"/>
                <a:cs typeface="Marianne Light"/>
              </a:rPr>
              <a:t> </a:t>
            </a:r>
            <a:r>
              <a:rPr sz="680" kern="0" dirty="0">
                <a:solidFill>
                  <a:srgbClr val="231F20"/>
                </a:solidFill>
                <a:latin typeface="Marianne Light"/>
                <a:cs typeface="Marianne Light"/>
              </a:rPr>
              <a:t>évaluations</a:t>
            </a:r>
            <a:r>
              <a:rPr sz="680" kern="0" spc="-20" dirty="0">
                <a:solidFill>
                  <a:srgbClr val="231F20"/>
                </a:solidFill>
                <a:latin typeface="Marianne Light"/>
                <a:cs typeface="Marianne Light"/>
              </a:rPr>
              <a:t> </a:t>
            </a:r>
            <a:r>
              <a:rPr sz="680" kern="0" dirty="0">
                <a:solidFill>
                  <a:srgbClr val="231F20"/>
                </a:solidFill>
                <a:latin typeface="Marianne Light"/>
                <a:cs typeface="Marianne Light"/>
              </a:rPr>
              <a:t>à</a:t>
            </a:r>
            <a:r>
              <a:rPr sz="680" kern="0" spc="-20" dirty="0">
                <a:solidFill>
                  <a:srgbClr val="231F20"/>
                </a:solidFill>
                <a:latin typeface="Marianne Light"/>
                <a:cs typeface="Marianne Light"/>
              </a:rPr>
              <a:t> </a:t>
            </a:r>
            <a:r>
              <a:rPr sz="680" kern="0" dirty="0">
                <a:solidFill>
                  <a:srgbClr val="231F20"/>
                </a:solidFill>
                <a:latin typeface="Marianne Light"/>
                <a:cs typeface="Marianne Light"/>
              </a:rPr>
              <a:t>considérer</a:t>
            </a:r>
            <a:r>
              <a:rPr sz="680" kern="0" spc="-20" dirty="0">
                <a:solidFill>
                  <a:srgbClr val="231F20"/>
                </a:solidFill>
                <a:latin typeface="Marianne Light"/>
                <a:cs typeface="Marianne Light"/>
              </a:rPr>
              <a:t> </a:t>
            </a:r>
            <a:r>
              <a:rPr sz="680" kern="0" spc="-14" dirty="0">
                <a:solidFill>
                  <a:srgbClr val="231F20"/>
                </a:solidFill>
                <a:latin typeface="Marianne Light"/>
                <a:cs typeface="Marianne Light"/>
              </a:rPr>
              <a:t>pour</a:t>
            </a:r>
            <a:endParaRPr sz="680" kern="0" dirty="0">
              <a:solidFill>
                <a:sysClr val="windowText" lastClr="000000"/>
              </a:solidFill>
              <a:latin typeface="Marianne Light"/>
              <a:cs typeface="Marianne Light"/>
            </a:endParaRPr>
          </a:p>
          <a:p>
            <a:pPr marL="8637" defTabSz="621883"/>
            <a:r>
              <a:rPr sz="680" kern="0" dirty="0">
                <a:solidFill>
                  <a:srgbClr val="231F20"/>
                </a:solidFill>
                <a:latin typeface="Marianne Light"/>
                <a:cs typeface="Marianne Light"/>
              </a:rPr>
              <a:t>le</a:t>
            </a:r>
            <a:r>
              <a:rPr sz="680" kern="0" spc="-20" dirty="0">
                <a:solidFill>
                  <a:srgbClr val="231F20"/>
                </a:solidFill>
                <a:latin typeface="Marianne Light"/>
                <a:cs typeface="Marianne Light"/>
              </a:rPr>
              <a:t> </a:t>
            </a:r>
            <a:r>
              <a:rPr sz="680" kern="0" dirty="0">
                <a:solidFill>
                  <a:srgbClr val="231F20"/>
                </a:solidFill>
                <a:latin typeface="Marianne Light"/>
                <a:cs typeface="Marianne Light"/>
              </a:rPr>
              <a:t>prochain</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bilan</a:t>
            </a:r>
            <a:r>
              <a:rPr sz="680" kern="0" spc="-14" dirty="0">
                <a:solidFill>
                  <a:srgbClr val="231F20"/>
                </a:solidFill>
                <a:latin typeface="Marianne Light"/>
                <a:cs typeface="Marianne Light"/>
              </a:rPr>
              <a:t> </a:t>
            </a:r>
            <a:r>
              <a:rPr sz="680" kern="0" dirty="0">
                <a:solidFill>
                  <a:srgbClr val="231F20"/>
                </a:solidFill>
                <a:latin typeface="Marianne Light"/>
                <a:cs typeface="Marianne Light"/>
              </a:rPr>
              <a:t>intermédiaire</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de</a:t>
            </a:r>
            <a:r>
              <a:rPr sz="680" kern="0" spc="-10" dirty="0">
                <a:solidFill>
                  <a:srgbClr val="231F20"/>
                </a:solidFill>
                <a:latin typeface="Marianne Light"/>
                <a:cs typeface="Marianne Light"/>
              </a:rPr>
              <a:t> </a:t>
            </a:r>
            <a:r>
              <a:rPr sz="680" kern="0" spc="-7" dirty="0">
                <a:solidFill>
                  <a:srgbClr val="231F20"/>
                </a:solidFill>
                <a:latin typeface="Marianne Light"/>
                <a:cs typeface="Marianne Light"/>
              </a:rPr>
              <a:t>compétences</a:t>
            </a:r>
            <a:endParaRPr sz="680" kern="0" dirty="0">
              <a:solidFill>
                <a:sysClr val="windowText" lastClr="000000"/>
              </a:solidFill>
              <a:latin typeface="Marianne Light"/>
              <a:cs typeface="Marianne Light"/>
            </a:endParaRPr>
          </a:p>
          <a:p>
            <a:pPr defTabSz="621883"/>
            <a:endParaRPr sz="816" kern="0" dirty="0">
              <a:solidFill>
                <a:sysClr val="windowText" lastClr="000000"/>
              </a:solidFill>
              <a:latin typeface="Marianne Light"/>
              <a:cs typeface="Marianne Light"/>
            </a:endParaRPr>
          </a:p>
          <a:p>
            <a:pPr defTabSz="621883">
              <a:spcBef>
                <a:spcPts val="20"/>
              </a:spcBef>
            </a:pPr>
            <a:endParaRPr sz="748" kern="0" dirty="0">
              <a:solidFill>
                <a:sysClr val="windowText" lastClr="000000"/>
              </a:solidFill>
              <a:latin typeface="Marianne Light"/>
              <a:cs typeface="Marianne Light"/>
            </a:endParaRPr>
          </a:p>
          <a:p>
            <a:pPr marL="8637" defTabSz="621883"/>
            <a:r>
              <a:rPr sz="680" kern="0" spc="-7" dirty="0">
                <a:solidFill>
                  <a:srgbClr val="231F20"/>
                </a:solidFill>
                <a:latin typeface="Marianne Light"/>
                <a:cs typeface="Marianne Light"/>
              </a:rPr>
              <a:t>Précédents</a:t>
            </a:r>
            <a:r>
              <a:rPr sz="680" kern="0" spc="7" dirty="0">
                <a:solidFill>
                  <a:srgbClr val="231F20"/>
                </a:solidFill>
                <a:latin typeface="Marianne Light"/>
                <a:cs typeface="Marianne Light"/>
              </a:rPr>
              <a:t> </a:t>
            </a:r>
            <a:r>
              <a:rPr sz="680" kern="0" dirty="0">
                <a:solidFill>
                  <a:srgbClr val="0087CB"/>
                </a:solidFill>
                <a:latin typeface="Marianne"/>
                <a:cs typeface="Marianne"/>
              </a:rPr>
              <a:t>bilans</a:t>
            </a:r>
            <a:r>
              <a:rPr sz="680" kern="0" spc="10" dirty="0">
                <a:solidFill>
                  <a:srgbClr val="0087CB"/>
                </a:solidFill>
                <a:latin typeface="Marianne"/>
                <a:cs typeface="Marianne"/>
              </a:rPr>
              <a:t> </a:t>
            </a:r>
            <a:r>
              <a:rPr sz="680" kern="0" spc="-7" dirty="0">
                <a:solidFill>
                  <a:srgbClr val="0087CB"/>
                </a:solidFill>
                <a:latin typeface="Marianne"/>
                <a:cs typeface="Marianne"/>
              </a:rPr>
              <a:t>intermédiaires</a:t>
            </a:r>
            <a:endParaRPr sz="680" kern="0" dirty="0">
              <a:solidFill>
                <a:sysClr val="windowText" lastClr="000000"/>
              </a:solidFill>
              <a:latin typeface="Marianne"/>
              <a:cs typeface="Marianne"/>
            </a:endParaRPr>
          </a:p>
          <a:p>
            <a:pPr marL="8637" defTabSz="621883"/>
            <a:r>
              <a:rPr sz="680" kern="0" dirty="0">
                <a:solidFill>
                  <a:srgbClr val="231F20"/>
                </a:solidFill>
                <a:latin typeface="Marianne Light"/>
                <a:cs typeface="Marianne Light"/>
              </a:rPr>
              <a:t>de</a:t>
            </a:r>
            <a:r>
              <a:rPr sz="680" kern="0" spc="-17" dirty="0">
                <a:solidFill>
                  <a:srgbClr val="231F20"/>
                </a:solidFill>
                <a:latin typeface="Marianne Light"/>
                <a:cs typeface="Marianne Light"/>
              </a:rPr>
              <a:t> </a:t>
            </a:r>
            <a:r>
              <a:rPr sz="680" kern="0" dirty="0">
                <a:solidFill>
                  <a:srgbClr val="231F20"/>
                </a:solidFill>
                <a:latin typeface="Marianne Light"/>
                <a:cs typeface="Marianne Light"/>
              </a:rPr>
              <a:t>la</a:t>
            </a:r>
            <a:r>
              <a:rPr sz="680" kern="0" spc="-14" dirty="0">
                <a:solidFill>
                  <a:srgbClr val="231F20"/>
                </a:solidFill>
                <a:latin typeface="Marianne Light"/>
                <a:cs typeface="Marianne Light"/>
              </a:rPr>
              <a:t> </a:t>
            </a:r>
            <a:r>
              <a:rPr sz="680" kern="0" dirty="0">
                <a:solidFill>
                  <a:srgbClr val="231F20"/>
                </a:solidFill>
                <a:latin typeface="Marianne Light"/>
                <a:cs typeface="Marianne Light"/>
              </a:rPr>
              <a:t>compétence</a:t>
            </a:r>
            <a:r>
              <a:rPr sz="680" kern="0" spc="-14" dirty="0">
                <a:solidFill>
                  <a:srgbClr val="231F20"/>
                </a:solidFill>
                <a:latin typeface="Marianne Light"/>
                <a:cs typeface="Marianne Light"/>
              </a:rPr>
              <a:t> </a:t>
            </a:r>
            <a:r>
              <a:rPr sz="680" kern="0" dirty="0">
                <a:solidFill>
                  <a:srgbClr val="0087CB"/>
                </a:solidFill>
                <a:latin typeface="Marianne"/>
                <a:cs typeface="Marianne"/>
              </a:rPr>
              <a:t>(niveau</a:t>
            </a:r>
            <a:r>
              <a:rPr sz="680" kern="0" spc="-14" dirty="0">
                <a:solidFill>
                  <a:srgbClr val="0087CB"/>
                </a:solidFill>
                <a:latin typeface="Marianne"/>
                <a:cs typeface="Marianne"/>
              </a:rPr>
              <a:t> </a:t>
            </a:r>
            <a:r>
              <a:rPr sz="680" kern="0" spc="-7" dirty="0">
                <a:solidFill>
                  <a:srgbClr val="0087CB"/>
                </a:solidFill>
                <a:latin typeface="Marianne"/>
                <a:cs typeface="Marianne"/>
              </a:rPr>
              <a:t>d’acquisition)</a:t>
            </a:r>
            <a:endParaRPr sz="680" kern="0" dirty="0">
              <a:solidFill>
                <a:sysClr val="windowText" lastClr="000000"/>
              </a:solidFill>
              <a:latin typeface="Marianne"/>
              <a:cs typeface="Marianne"/>
            </a:endParaRPr>
          </a:p>
        </p:txBody>
      </p:sp>
      <p:sp>
        <p:nvSpPr>
          <p:cNvPr id="25" name="object 25"/>
          <p:cNvSpPr/>
          <p:nvPr/>
        </p:nvSpPr>
        <p:spPr>
          <a:xfrm>
            <a:off x="4593170" y="1782370"/>
            <a:ext cx="34981" cy="33685"/>
          </a:xfrm>
          <a:custGeom>
            <a:avLst/>
            <a:gdLst/>
            <a:ahLst/>
            <a:cxnLst/>
            <a:rect l="l" t="t" r="r" b="b"/>
            <a:pathLst>
              <a:path w="51435" h="49530">
                <a:moveTo>
                  <a:pt x="25412" y="0"/>
                </a:moveTo>
                <a:lnTo>
                  <a:pt x="15521" y="1937"/>
                </a:lnTo>
                <a:lnTo>
                  <a:pt x="7443" y="7224"/>
                </a:lnTo>
                <a:lnTo>
                  <a:pt x="1997" y="15071"/>
                </a:lnTo>
                <a:lnTo>
                  <a:pt x="0" y="24688"/>
                </a:lnTo>
                <a:lnTo>
                  <a:pt x="1997" y="34284"/>
                </a:lnTo>
                <a:lnTo>
                  <a:pt x="7443" y="42119"/>
                </a:lnTo>
                <a:lnTo>
                  <a:pt x="15521" y="47402"/>
                </a:lnTo>
                <a:lnTo>
                  <a:pt x="25412" y="49339"/>
                </a:lnTo>
                <a:lnTo>
                  <a:pt x="35303" y="47402"/>
                </a:lnTo>
                <a:lnTo>
                  <a:pt x="43381" y="42119"/>
                </a:lnTo>
                <a:lnTo>
                  <a:pt x="48828" y="34284"/>
                </a:lnTo>
                <a:lnTo>
                  <a:pt x="50825" y="24688"/>
                </a:lnTo>
                <a:lnTo>
                  <a:pt x="48828" y="15071"/>
                </a:lnTo>
                <a:lnTo>
                  <a:pt x="43381" y="7224"/>
                </a:lnTo>
                <a:lnTo>
                  <a:pt x="35303" y="1937"/>
                </a:lnTo>
                <a:lnTo>
                  <a:pt x="25412"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26" name="object 26"/>
          <p:cNvSpPr/>
          <p:nvPr/>
        </p:nvSpPr>
        <p:spPr>
          <a:xfrm>
            <a:off x="4628151" y="1600334"/>
            <a:ext cx="2373675" cy="31094"/>
          </a:xfrm>
          <a:custGeom>
            <a:avLst/>
            <a:gdLst/>
            <a:ahLst/>
            <a:cxnLst/>
            <a:rect l="l" t="t" r="r" b="b"/>
            <a:pathLst>
              <a:path w="2202815">
                <a:moveTo>
                  <a:pt x="0" y="0"/>
                </a:moveTo>
                <a:lnTo>
                  <a:pt x="2202357" y="0"/>
                </a:lnTo>
              </a:path>
            </a:pathLst>
          </a:custGeom>
          <a:ln w="6350">
            <a:solidFill>
              <a:srgbClr val="1C9EA8"/>
            </a:solidFill>
          </a:ln>
        </p:spPr>
        <p:txBody>
          <a:bodyPr wrap="square" lIns="0" tIns="0" rIns="0" bIns="0" rtlCol="0"/>
          <a:lstStyle/>
          <a:p>
            <a:pPr defTabSz="621883"/>
            <a:endParaRPr sz="1224" kern="0">
              <a:solidFill>
                <a:sysClr val="windowText" lastClr="000000"/>
              </a:solidFill>
            </a:endParaRPr>
          </a:p>
        </p:txBody>
      </p:sp>
      <p:sp>
        <p:nvSpPr>
          <p:cNvPr id="27" name="object 27"/>
          <p:cNvSpPr/>
          <p:nvPr/>
        </p:nvSpPr>
        <p:spPr>
          <a:xfrm>
            <a:off x="4583173" y="1583060"/>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1C9EA8"/>
            </a:solidFill>
          </a:ln>
        </p:spPr>
        <p:txBody>
          <a:bodyPr wrap="square" lIns="0" tIns="0" rIns="0" bIns="0" rtlCol="0"/>
          <a:lstStyle/>
          <a:p>
            <a:pPr defTabSz="621883"/>
            <a:endParaRPr sz="1224" kern="0">
              <a:solidFill>
                <a:sysClr val="windowText" lastClr="000000"/>
              </a:solidFill>
            </a:endParaRPr>
          </a:p>
        </p:txBody>
      </p:sp>
      <p:sp>
        <p:nvSpPr>
          <p:cNvPr id="28" name="object 28"/>
          <p:cNvSpPr/>
          <p:nvPr/>
        </p:nvSpPr>
        <p:spPr>
          <a:xfrm>
            <a:off x="4601780" y="2471514"/>
            <a:ext cx="34981" cy="33685"/>
          </a:xfrm>
          <a:custGeom>
            <a:avLst/>
            <a:gdLst/>
            <a:ahLst/>
            <a:cxnLst/>
            <a:rect l="l" t="t" r="r" b="b"/>
            <a:pathLst>
              <a:path w="51435" h="49529">
                <a:moveTo>
                  <a:pt x="25412" y="0"/>
                </a:moveTo>
                <a:lnTo>
                  <a:pt x="15521" y="1937"/>
                </a:lnTo>
                <a:lnTo>
                  <a:pt x="7443" y="7224"/>
                </a:lnTo>
                <a:lnTo>
                  <a:pt x="1997" y="15071"/>
                </a:lnTo>
                <a:lnTo>
                  <a:pt x="0" y="24688"/>
                </a:lnTo>
                <a:lnTo>
                  <a:pt x="1997" y="34284"/>
                </a:lnTo>
                <a:lnTo>
                  <a:pt x="7443" y="42119"/>
                </a:lnTo>
                <a:lnTo>
                  <a:pt x="15521" y="47402"/>
                </a:lnTo>
                <a:lnTo>
                  <a:pt x="25412" y="49339"/>
                </a:lnTo>
                <a:lnTo>
                  <a:pt x="35303" y="47402"/>
                </a:lnTo>
                <a:lnTo>
                  <a:pt x="43381" y="42119"/>
                </a:lnTo>
                <a:lnTo>
                  <a:pt x="48828" y="34284"/>
                </a:lnTo>
                <a:lnTo>
                  <a:pt x="50825" y="24688"/>
                </a:lnTo>
                <a:lnTo>
                  <a:pt x="48828" y="15071"/>
                </a:lnTo>
                <a:lnTo>
                  <a:pt x="43381" y="7224"/>
                </a:lnTo>
                <a:lnTo>
                  <a:pt x="35303" y="1937"/>
                </a:lnTo>
                <a:lnTo>
                  <a:pt x="25412"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29" name="object 29"/>
          <p:cNvSpPr/>
          <p:nvPr/>
        </p:nvSpPr>
        <p:spPr>
          <a:xfrm>
            <a:off x="4639452" y="2489431"/>
            <a:ext cx="1707158" cy="0"/>
          </a:xfrm>
          <a:custGeom>
            <a:avLst/>
            <a:gdLst/>
            <a:ahLst/>
            <a:cxnLst/>
            <a:rect l="l" t="t" r="r" b="b"/>
            <a:pathLst>
              <a:path w="2510154">
                <a:moveTo>
                  <a:pt x="0" y="0"/>
                </a:moveTo>
                <a:lnTo>
                  <a:pt x="2510116" y="0"/>
                </a:lnTo>
              </a:path>
            </a:pathLst>
          </a:custGeom>
          <a:ln w="7747">
            <a:solidFill>
              <a:srgbClr val="1C9EA8"/>
            </a:solidFill>
          </a:ln>
        </p:spPr>
        <p:txBody>
          <a:bodyPr wrap="square" lIns="0" tIns="0" rIns="0" bIns="0" rtlCol="0"/>
          <a:lstStyle/>
          <a:p>
            <a:pPr defTabSz="621883"/>
            <a:endParaRPr sz="1224" kern="0">
              <a:solidFill>
                <a:sysClr val="windowText" lastClr="000000"/>
              </a:solidFill>
            </a:endParaRPr>
          </a:p>
        </p:txBody>
      </p:sp>
      <p:pic>
        <p:nvPicPr>
          <p:cNvPr id="30" name="object 30"/>
          <p:cNvPicPr/>
          <p:nvPr/>
        </p:nvPicPr>
        <p:blipFill>
          <a:blip r:embed="rId7" cstate="print"/>
          <a:stretch>
            <a:fillRect/>
          </a:stretch>
        </p:blipFill>
        <p:spPr>
          <a:xfrm>
            <a:off x="4592030" y="2463091"/>
            <a:ext cx="52687" cy="52696"/>
          </a:xfrm>
          <a:prstGeom prst="rect">
            <a:avLst/>
          </a:prstGeom>
        </p:spPr>
      </p:pic>
      <p:sp>
        <p:nvSpPr>
          <p:cNvPr id="31" name="object 31"/>
          <p:cNvSpPr/>
          <p:nvPr/>
        </p:nvSpPr>
        <p:spPr>
          <a:xfrm>
            <a:off x="4327285" y="3252596"/>
            <a:ext cx="34981" cy="33685"/>
          </a:xfrm>
          <a:custGeom>
            <a:avLst/>
            <a:gdLst/>
            <a:ahLst/>
            <a:cxnLst/>
            <a:rect l="l" t="t" r="r" b="b"/>
            <a:pathLst>
              <a:path w="51435" h="49529">
                <a:moveTo>
                  <a:pt x="25412" y="0"/>
                </a:moveTo>
                <a:lnTo>
                  <a:pt x="15521" y="1937"/>
                </a:lnTo>
                <a:lnTo>
                  <a:pt x="7443" y="7224"/>
                </a:lnTo>
                <a:lnTo>
                  <a:pt x="1997" y="15071"/>
                </a:lnTo>
                <a:lnTo>
                  <a:pt x="0" y="24688"/>
                </a:lnTo>
                <a:lnTo>
                  <a:pt x="1997" y="34284"/>
                </a:lnTo>
                <a:lnTo>
                  <a:pt x="7443" y="42119"/>
                </a:lnTo>
                <a:lnTo>
                  <a:pt x="15521" y="47402"/>
                </a:lnTo>
                <a:lnTo>
                  <a:pt x="25412" y="49339"/>
                </a:lnTo>
                <a:lnTo>
                  <a:pt x="35303" y="47402"/>
                </a:lnTo>
                <a:lnTo>
                  <a:pt x="43381" y="42119"/>
                </a:lnTo>
                <a:lnTo>
                  <a:pt x="48828" y="34284"/>
                </a:lnTo>
                <a:lnTo>
                  <a:pt x="50825" y="24688"/>
                </a:lnTo>
                <a:lnTo>
                  <a:pt x="48828" y="15071"/>
                </a:lnTo>
                <a:lnTo>
                  <a:pt x="43381" y="7224"/>
                </a:lnTo>
                <a:lnTo>
                  <a:pt x="35303" y="1937"/>
                </a:lnTo>
                <a:lnTo>
                  <a:pt x="25412"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32" name="object 32"/>
          <p:cNvSpPr/>
          <p:nvPr/>
        </p:nvSpPr>
        <p:spPr>
          <a:xfrm>
            <a:off x="4356399" y="3270514"/>
            <a:ext cx="124809" cy="0"/>
          </a:xfrm>
          <a:custGeom>
            <a:avLst/>
            <a:gdLst/>
            <a:ahLst/>
            <a:cxnLst/>
            <a:rect l="l" t="t" r="r" b="b"/>
            <a:pathLst>
              <a:path w="183514">
                <a:moveTo>
                  <a:pt x="0" y="0"/>
                </a:moveTo>
                <a:lnTo>
                  <a:pt x="183299" y="0"/>
                </a:lnTo>
              </a:path>
            </a:pathLst>
          </a:custGeom>
          <a:ln w="6350">
            <a:solidFill>
              <a:srgbClr val="1C9EA8"/>
            </a:solidFill>
          </a:ln>
        </p:spPr>
        <p:txBody>
          <a:bodyPr wrap="square" lIns="0" tIns="0" rIns="0" bIns="0" rtlCol="0"/>
          <a:lstStyle/>
          <a:p>
            <a:pPr defTabSz="621883"/>
            <a:endParaRPr sz="1224" kern="0">
              <a:solidFill>
                <a:sysClr val="windowText" lastClr="000000"/>
              </a:solidFill>
            </a:endParaRPr>
          </a:p>
        </p:txBody>
      </p:sp>
      <p:sp>
        <p:nvSpPr>
          <p:cNvPr id="33" name="object 33"/>
          <p:cNvSpPr/>
          <p:nvPr/>
        </p:nvSpPr>
        <p:spPr>
          <a:xfrm>
            <a:off x="4321850" y="3253240"/>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1C9EA8"/>
            </a:solidFill>
          </a:ln>
        </p:spPr>
        <p:txBody>
          <a:bodyPr wrap="square" lIns="0" tIns="0" rIns="0" bIns="0" rtlCol="0"/>
          <a:lstStyle/>
          <a:p>
            <a:pPr defTabSz="621883"/>
            <a:endParaRPr sz="1224" kern="0">
              <a:solidFill>
                <a:sysClr val="windowText" lastClr="000000"/>
              </a:solidFill>
            </a:endParaRPr>
          </a:p>
        </p:txBody>
      </p:sp>
      <p:sp>
        <p:nvSpPr>
          <p:cNvPr id="34" name="object 34"/>
          <p:cNvSpPr/>
          <p:nvPr/>
        </p:nvSpPr>
        <p:spPr>
          <a:xfrm>
            <a:off x="4481063" y="3270514"/>
            <a:ext cx="136901" cy="0"/>
          </a:xfrm>
          <a:custGeom>
            <a:avLst/>
            <a:gdLst/>
            <a:ahLst/>
            <a:cxnLst/>
            <a:rect l="l" t="t" r="r" b="b"/>
            <a:pathLst>
              <a:path w="201295">
                <a:moveTo>
                  <a:pt x="0" y="0"/>
                </a:moveTo>
                <a:lnTo>
                  <a:pt x="200748" y="0"/>
                </a:lnTo>
              </a:path>
            </a:pathLst>
          </a:custGeom>
          <a:ln w="6350">
            <a:solidFill>
              <a:srgbClr val="FFFFFF"/>
            </a:solidFill>
          </a:ln>
        </p:spPr>
        <p:txBody>
          <a:bodyPr wrap="square" lIns="0" tIns="0" rIns="0" bIns="0" rtlCol="0"/>
          <a:lstStyle/>
          <a:p>
            <a:pPr defTabSz="621883"/>
            <a:endParaRPr sz="1224" kern="0">
              <a:solidFill>
                <a:sysClr val="windowText" lastClr="000000"/>
              </a:solidFill>
            </a:endParaRPr>
          </a:p>
        </p:txBody>
      </p:sp>
      <p:sp>
        <p:nvSpPr>
          <p:cNvPr id="35" name="object 35"/>
          <p:cNvSpPr/>
          <p:nvPr/>
        </p:nvSpPr>
        <p:spPr>
          <a:xfrm flipV="1">
            <a:off x="4420825" y="3237049"/>
            <a:ext cx="2121480" cy="31094"/>
          </a:xfrm>
          <a:custGeom>
            <a:avLst/>
            <a:gdLst/>
            <a:ahLst/>
            <a:cxnLst/>
            <a:rect l="l" t="t" r="r" b="b"/>
            <a:pathLst>
              <a:path w="2778125">
                <a:moveTo>
                  <a:pt x="0" y="0"/>
                </a:moveTo>
                <a:lnTo>
                  <a:pt x="2778061" y="0"/>
                </a:lnTo>
              </a:path>
            </a:pathLst>
          </a:custGeom>
          <a:ln w="6350">
            <a:solidFill>
              <a:srgbClr val="1C9EA8"/>
            </a:solidFill>
          </a:ln>
        </p:spPr>
        <p:txBody>
          <a:bodyPr wrap="square" lIns="0" tIns="0" rIns="0" bIns="0" rtlCol="0"/>
          <a:lstStyle/>
          <a:p>
            <a:pPr defTabSz="621883"/>
            <a:endParaRPr sz="1224" kern="0">
              <a:solidFill>
                <a:sysClr val="windowText" lastClr="000000"/>
              </a:solidFill>
            </a:endParaRPr>
          </a:p>
        </p:txBody>
      </p:sp>
      <p:sp>
        <p:nvSpPr>
          <p:cNvPr id="36" name="object 36"/>
          <p:cNvSpPr/>
          <p:nvPr/>
        </p:nvSpPr>
        <p:spPr>
          <a:xfrm>
            <a:off x="4065882" y="3726246"/>
            <a:ext cx="34981" cy="33685"/>
          </a:xfrm>
          <a:custGeom>
            <a:avLst/>
            <a:gdLst/>
            <a:ahLst/>
            <a:cxnLst/>
            <a:rect l="l" t="t" r="r" b="b"/>
            <a:pathLst>
              <a:path w="51435" h="49529">
                <a:moveTo>
                  <a:pt x="25412" y="0"/>
                </a:moveTo>
                <a:lnTo>
                  <a:pt x="15521" y="1937"/>
                </a:lnTo>
                <a:lnTo>
                  <a:pt x="7443" y="7224"/>
                </a:lnTo>
                <a:lnTo>
                  <a:pt x="1997" y="15071"/>
                </a:lnTo>
                <a:lnTo>
                  <a:pt x="0" y="24688"/>
                </a:lnTo>
                <a:lnTo>
                  <a:pt x="1997" y="34284"/>
                </a:lnTo>
                <a:lnTo>
                  <a:pt x="7443" y="42119"/>
                </a:lnTo>
                <a:lnTo>
                  <a:pt x="15521" y="47402"/>
                </a:lnTo>
                <a:lnTo>
                  <a:pt x="25412" y="49339"/>
                </a:lnTo>
                <a:lnTo>
                  <a:pt x="35303" y="47402"/>
                </a:lnTo>
                <a:lnTo>
                  <a:pt x="43381" y="42119"/>
                </a:lnTo>
                <a:lnTo>
                  <a:pt x="48828" y="34284"/>
                </a:lnTo>
                <a:lnTo>
                  <a:pt x="50825" y="24688"/>
                </a:lnTo>
                <a:lnTo>
                  <a:pt x="48828" y="15071"/>
                </a:lnTo>
                <a:lnTo>
                  <a:pt x="43381" y="7224"/>
                </a:lnTo>
                <a:lnTo>
                  <a:pt x="35303" y="1937"/>
                </a:lnTo>
                <a:lnTo>
                  <a:pt x="25412"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37" name="object 37"/>
          <p:cNvSpPr/>
          <p:nvPr/>
        </p:nvSpPr>
        <p:spPr>
          <a:xfrm>
            <a:off x="3994960" y="3713071"/>
            <a:ext cx="3193046" cy="31094"/>
          </a:xfrm>
          <a:custGeom>
            <a:avLst/>
            <a:gdLst/>
            <a:ahLst/>
            <a:cxnLst/>
            <a:rect l="l" t="t" r="r" b="b"/>
            <a:pathLst>
              <a:path w="4547870">
                <a:moveTo>
                  <a:pt x="0" y="0"/>
                </a:moveTo>
                <a:lnTo>
                  <a:pt x="4547273" y="0"/>
                </a:lnTo>
              </a:path>
            </a:pathLst>
          </a:custGeom>
          <a:ln w="6350">
            <a:solidFill>
              <a:srgbClr val="0087CB"/>
            </a:solidFill>
          </a:ln>
        </p:spPr>
        <p:txBody>
          <a:bodyPr wrap="square" lIns="0" tIns="0" rIns="0" bIns="0" rtlCol="0"/>
          <a:lstStyle/>
          <a:p>
            <a:pPr defTabSz="621883"/>
            <a:endParaRPr sz="1224" kern="0">
              <a:solidFill>
                <a:sysClr val="windowText" lastClr="000000"/>
              </a:solidFill>
            </a:endParaRPr>
          </a:p>
        </p:txBody>
      </p:sp>
      <p:sp>
        <p:nvSpPr>
          <p:cNvPr id="38" name="object 38"/>
          <p:cNvSpPr/>
          <p:nvPr/>
        </p:nvSpPr>
        <p:spPr>
          <a:xfrm>
            <a:off x="3948571" y="3700224"/>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39" name="object 39"/>
          <p:cNvSpPr/>
          <p:nvPr/>
        </p:nvSpPr>
        <p:spPr>
          <a:xfrm>
            <a:off x="4601780" y="4176296"/>
            <a:ext cx="34981" cy="33685"/>
          </a:xfrm>
          <a:custGeom>
            <a:avLst/>
            <a:gdLst/>
            <a:ahLst/>
            <a:cxnLst/>
            <a:rect l="l" t="t" r="r" b="b"/>
            <a:pathLst>
              <a:path w="51435" h="49529">
                <a:moveTo>
                  <a:pt x="25412" y="0"/>
                </a:moveTo>
                <a:lnTo>
                  <a:pt x="15521" y="1937"/>
                </a:lnTo>
                <a:lnTo>
                  <a:pt x="7443" y="7224"/>
                </a:lnTo>
                <a:lnTo>
                  <a:pt x="1997" y="15071"/>
                </a:lnTo>
                <a:lnTo>
                  <a:pt x="0" y="24688"/>
                </a:lnTo>
                <a:lnTo>
                  <a:pt x="1997" y="34284"/>
                </a:lnTo>
                <a:lnTo>
                  <a:pt x="7443" y="42119"/>
                </a:lnTo>
                <a:lnTo>
                  <a:pt x="15521" y="47402"/>
                </a:lnTo>
                <a:lnTo>
                  <a:pt x="25412" y="49339"/>
                </a:lnTo>
                <a:lnTo>
                  <a:pt x="35303" y="47402"/>
                </a:lnTo>
                <a:lnTo>
                  <a:pt x="43381" y="42119"/>
                </a:lnTo>
                <a:lnTo>
                  <a:pt x="48828" y="34284"/>
                </a:lnTo>
                <a:lnTo>
                  <a:pt x="50825" y="24688"/>
                </a:lnTo>
                <a:lnTo>
                  <a:pt x="48828" y="15071"/>
                </a:lnTo>
                <a:lnTo>
                  <a:pt x="43381" y="7224"/>
                </a:lnTo>
                <a:lnTo>
                  <a:pt x="35303" y="1937"/>
                </a:lnTo>
                <a:lnTo>
                  <a:pt x="25412"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40" name="object 40"/>
          <p:cNvSpPr/>
          <p:nvPr/>
        </p:nvSpPr>
        <p:spPr>
          <a:xfrm>
            <a:off x="4630893" y="4194214"/>
            <a:ext cx="2248284" cy="0"/>
          </a:xfrm>
          <a:custGeom>
            <a:avLst/>
            <a:gdLst/>
            <a:ahLst/>
            <a:cxnLst/>
            <a:rect l="l" t="t" r="r" b="b"/>
            <a:pathLst>
              <a:path w="3305809">
                <a:moveTo>
                  <a:pt x="0" y="0"/>
                </a:moveTo>
                <a:lnTo>
                  <a:pt x="3305708" y="0"/>
                </a:lnTo>
              </a:path>
            </a:pathLst>
          </a:custGeom>
          <a:ln w="6350">
            <a:solidFill>
              <a:srgbClr val="0087CB"/>
            </a:solidFill>
          </a:ln>
        </p:spPr>
        <p:txBody>
          <a:bodyPr wrap="square" lIns="0" tIns="0" rIns="0" bIns="0" rtlCol="0"/>
          <a:lstStyle/>
          <a:p>
            <a:pPr defTabSz="621883"/>
            <a:endParaRPr sz="1224" kern="0">
              <a:solidFill>
                <a:sysClr val="windowText" lastClr="000000"/>
              </a:solidFill>
            </a:endParaRPr>
          </a:p>
        </p:txBody>
      </p:sp>
      <p:sp>
        <p:nvSpPr>
          <p:cNvPr id="41" name="object 41"/>
          <p:cNvSpPr/>
          <p:nvPr/>
        </p:nvSpPr>
        <p:spPr>
          <a:xfrm>
            <a:off x="4596344" y="4176940"/>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42" name="object 42"/>
          <p:cNvSpPr txBox="1">
            <a:spLocks noGrp="1"/>
          </p:cNvSpPr>
          <p:nvPr>
            <p:ph type="ftr" sz="quarter" idx="5"/>
          </p:nvPr>
        </p:nvSpPr>
        <p:spPr>
          <a:xfrm>
            <a:off x="547505" y="4830628"/>
            <a:ext cx="462545"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43" name="object 43"/>
          <p:cNvSpPr txBox="1">
            <a:spLocks noGrp="1"/>
          </p:cNvSpPr>
          <p:nvPr>
            <p:ph type="dt" sz="half" idx="6"/>
          </p:nvPr>
        </p:nvSpPr>
        <p:spPr>
          <a:xfrm>
            <a:off x="1130932" y="4882949"/>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30340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24121" y="4128662"/>
            <a:ext cx="2559226" cy="260846"/>
            <a:chOff x="4100004" y="6070663"/>
            <a:chExt cx="3763010" cy="383540"/>
          </a:xfrm>
        </p:grpSpPr>
        <p:pic>
          <p:nvPicPr>
            <p:cNvPr id="3" name="object 3"/>
            <p:cNvPicPr/>
            <p:nvPr/>
          </p:nvPicPr>
          <p:blipFill>
            <a:blip r:embed="rId2" cstate="print"/>
            <a:stretch>
              <a:fillRect/>
            </a:stretch>
          </p:blipFill>
          <p:spPr>
            <a:xfrm>
              <a:off x="4100004" y="6070663"/>
              <a:ext cx="3708395" cy="355592"/>
            </a:xfrm>
            <a:prstGeom prst="rect">
              <a:avLst/>
            </a:prstGeom>
          </p:spPr>
        </p:pic>
        <p:sp>
          <p:nvSpPr>
            <p:cNvPr id="4" name="object 4"/>
            <p:cNvSpPr/>
            <p:nvPr/>
          </p:nvSpPr>
          <p:spPr>
            <a:xfrm>
              <a:off x="7355749" y="6124681"/>
              <a:ext cx="0" cy="292735"/>
            </a:xfrm>
            <a:custGeom>
              <a:avLst/>
              <a:gdLst/>
              <a:ahLst/>
              <a:cxnLst/>
              <a:rect l="l" t="t" r="r" b="b"/>
              <a:pathLst>
                <a:path h="292735">
                  <a:moveTo>
                    <a:pt x="0" y="0"/>
                  </a:moveTo>
                  <a:lnTo>
                    <a:pt x="0" y="292366"/>
                  </a:lnTo>
                </a:path>
              </a:pathLst>
            </a:custGeom>
            <a:ln w="12700">
              <a:solidFill>
                <a:srgbClr val="ED1C24"/>
              </a:solidFill>
              <a:prstDash val="sysDash"/>
            </a:ln>
          </p:spPr>
          <p:txBody>
            <a:bodyPr wrap="square" lIns="0" tIns="0" rIns="0" bIns="0" rtlCol="0"/>
            <a:lstStyle/>
            <a:p>
              <a:pPr defTabSz="621883"/>
              <a:endParaRPr sz="1224" kern="0">
                <a:solidFill>
                  <a:sysClr val="windowText" lastClr="000000"/>
                </a:solidFill>
              </a:endParaRPr>
            </a:p>
          </p:txBody>
        </p:sp>
        <p:sp>
          <p:nvSpPr>
            <p:cNvPr id="5" name="object 5"/>
            <p:cNvSpPr/>
            <p:nvPr/>
          </p:nvSpPr>
          <p:spPr>
            <a:xfrm>
              <a:off x="7399478" y="6447490"/>
              <a:ext cx="425450" cy="0"/>
            </a:xfrm>
            <a:custGeom>
              <a:avLst/>
              <a:gdLst/>
              <a:ahLst/>
              <a:cxnLst/>
              <a:rect l="l" t="t" r="r" b="b"/>
              <a:pathLst>
                <a:path w="425450">
                  <a:moveTo>
                    <a:pt x="0" y="0"/>
                  </a:moveTo>
                  <a:lnTo>
                    <a:pt x="425297" y="0"/>
                  </a:lnTo>
                </a:path>
              </a:pathLst>
            </a:custGeom>
            <a:ln w="12700">
              <a:solidFill>
                <a:srgbClr val="ED1C24"/>
              </a:solidFill>
              <a:prstDash val="sysDash"/>
            </a:ln>
          </p:spPr>
          <p:txBody>
            <a:bodyPr wrap="square" lIns="0" tIns="0" rIns="0" bIns="0" rtlCol="0"/>
            <a:lstStyle/>
            <a:p>
              <a:pPr defTabSz="621883"/>
              <a:endParaRPr sz="1224" kern="0">
                <a:solidFill>
                  <a:sysClr val="windowText" lastClr="000000"/>
                </a:solidFill>
              </a:endParaRPr>
            </a:p>
          </p:txBody>
        </p:sp>
        <p:sp>
          <p:nvSpPr>
            <p:cNvPr id="6" name="object 6"/>
            <p:cNvSpPr/>
            <p:nvPr/>
          </p:nvSpPr>
          <p:spPr>
            <a:xfrm>
              <a:off x="7856049" y="6112633"/>
              <a:ext cx="0" cy="292735"/>
            </a:xfrm>
            <a:custGeom>
              <a:avLst/>
              <a:gdLst/>
              <a:ahLst/>
              <a:cxnLst/>
              <a:rect l="l" t="t" r="r" b="b"/>
              <a:pathLst>
                <a:path h="292735">
                  <a:moveTo>
                    <a:pt x="0" y="292366"/>
                  </a:moveTo>
                  <a:lnTo>
                    <a:pt x="0" y="0"/>
                  </a:lnTo>
                </a:path>
              </a:pathLst>
            </a:custGeom>
            <a:ln w="12700">
              <a:solidFill>
                <a:srgbClr val="ED1C24"/>
              </a:solidFill>
              <a:prstDash val="sysDash"/>
            </a:ln>
          </p:spPr>
          <p:txBody>
            <a:bodyPr wrap="square" lIns="0" tIns="0" rIns="0" bIns="0" rtlCol="0"/>
            <a:lstStyle/>
            <a:p>
              <a:pPr defTabSz="621883"/>
              <a:endParaRPr sz="1224" kern="0">
                <a:solidFill>
                  <a:sysClr val="windowText" lastClr="000000"/>
                </a:solidFill>
              </a:endParaRPr>
            </a:p>
          </p:txBody>
        </p:sp>
        <p:sp>
          <p:nvSpPr>
            <p:cNvPr id="7" name="object 7"/>
            <p:cNvSpPr/>
            <p:nvPr/>
          </p:nvSpPr>
          <p:spPr>
            <a:xfrm>
              <a:off x="7387023" y="6082191"/>
              <a:ext cx="425450" cy="0"/>
            </a:xfrm>
            <a:custGeom>
              <a:avLst/>
              <a:gdLst/>
              <a:ahLst/>
              <a:cxnLst/>
              <a:rect l="l" t="t" r="r" b="b"/>
              <a:pathLst>
                <a:path w="425450">
                  <a:moveTo>
                    <a:pt x="425297" y="0"/>
                  </a:moveTo>
                  <a:lnTo>
                    <a:pt x="0" y="0"/>
                  </a:lnTo>
                </a:path>
              </a:pathLst>
            </a:custGeom>
            <a:ln w="12700">
              <a:solidFill>
                <a:srgbClr val="ED1C24"/>
              </a:solidFill>
              <a:prstDash val="sysDash"/>
            </a:ln>
          </p:spPr>
          <p:txBody>
            <a:bodyPr wrap="square" lIns="0" tIns="0" rIns="0" bIns="0" rtlCol="0"/>
            <a:lstStyle/>
            <a:p>
              <a:pPr defTabSz="621883"/>
              <a:endParaRPr sz="1224" kern="0">
                <a:solidFill>
                  <a:sysClr val="windowText" lastClr="000000"/>
                </a:solidFill>
              </a:endParaRPr>
            </a:p>
          </p:txBody>
        </p:sp>
        <p:sp>
          <p:nvSpPr>
            <p:cNvPr id="8" name="object 8"/>
            <p:cNvSpPr/>
            <p:nvPr/>
          </p:nvSpPr>
          <p:spPr>
            <a:xfrm>
              <a:off x="7355749" y="6082197"/>
              <a:ext cx="500380" cy="365760"/>
            </a:xfrm>
            <a:custGeom>
              <a:avLst/>
              <a:gdLst/>
              <a:ahLst/>
              <a:cxnLst/>
              <a:rect l="l" t="t" r="r" b="b"/>
              <a:pathLst>
                <a:path w="500379" h="365760">
                  <a:moveTo>
                    <a:pt x="0" y="346887"/>
                  </a:moveTo>
                  <a:lnTo>
                    <a:pt x="0" y="365290"/>
                  </a:lnTo>
                  <a:lnTo>
                    <a:pt x="18808" y="365290"/>
                  </a:lnTo>
                </a:path>
                <a:path w="500379" h="365760">
                  <a:moveTo>
                    <a:pt x="481495" y="365290"/>
                  </a:moveTo>
                  <a:lnTo>
                    <a:pt x="500303" y="365290"/>
                  </a:lnTo>
                  <a:lnTo>
                    <a:pt x="500303" y="346887"/>
                  </a:lnTo>
                </a:path>
                <a:path w="500379" h="365760">
                  <a:moveTo>
                    <a:pt x="500303" y="18376"/>
                  </a:moveTo>
                  <a:lnTo>
                    <a:pt x="500303" y="0"/>
                  </a:lnTo>
                  <a:lnTo>
                    <a:pt x="481495" y="0"/>
                  </a:lnTo>
                </a:path>
                <a:path w="500379" h="365760">
                  <a:moveTo>
                    <a:pt x="18808" y="0"/>
                  </a:moveTo>
                  <a:lnTo>
                    <a:pt x="0" y="0"/>
                  </a:lnTo>
                  <a:lnTo>
                    <a:pt x="0" y="18376"/>
                  </a:lnTo>
                </a:path>
              </a:pathLst>
            </a:custGeom>
            <a:ln w="12700">
              <a:solidFill>
                <a:srgbClr val="ED1C24"/>
              </a:solidFill>
            </a:ln>
          </p:spPr>
          <p:txBody>
            <a:bodyPr wrap="square" lIns="0" tIns="0" rIns="0" bIns="0" rtlCol="0"/>
            <a:lstStyle/>
            <a:p>
              <a:pPr defTabSz="621883"/>
              <a:endParaRPr sz="1224" kern="0">
                <a:solidFill>
                  <a:sysClr val="windowText" lastClr="000000"/>
                </a:solidFill>
              </a:endParaRPr>
            </a:p>
          </p:txBody>
        </p:sp>
      </p:grpSp>
      <p:sp>
        <p:nvSpPr>
          <p:cNvPr id="9" name="object 9"/>
          <p:cNvSpPr txBox="1">
            <a:spLocks noGrp="1"/>
          </p:cNvSpPr>
          <p:nvPr>
            <p:ph type="title"/>
          </p:nvPr>
        </p:nvSpPr>
        <p:spPr>
          <a:xfrm>
            <a:off x="1877033" y="279509"/>
            <a:ext cx="3358174" cy="573748"/>
          </a:xfrm>
          <a:prstGeom prst="rect">
            <a:avLst/>
          </a:prstGeom>
        </p:spPr>
        <p:txBody>
          <a:bodyPr vert="horz" wrap="square" lIns="0" tIns="8637" rIns="0" bIns="0" rtlCol="0">
            <a:spAutoFit/>
          </a:bodyPr>
          <a:lstStyle/>
          <a:p>
            <a:pPr marL="8637" marR="3455">
              <a:spcBef>
                <a:spcPts val="68"/>
              </a:spcBef>
            </a:pPr>
            <a:r>
              <a:rPr dirty="0"/>
              <a:t>Évaluer</a:t>
            </a:r>
            <a:r>
              <a:rPr spc="-34" dirty="0"/>
              <a:t> </a:t>
            </a:r>
            <a:r>
              <a:rPr dirty="0"/>
              <a:t>le</a:t>
            </a:r>
            <a:r>
              <a:rPr spc="-34" dirty="0"/>
              <a:t> </a:t>
            </a:r>
            <a:r>
              <a:rPr dirty="0"/>
              <a:t>niveau</a:t>
            </a:r>
            <a:r>
              <a:rPr spc="-31" dirty="0"/>
              <a:t> </a:t>
            </a:r>
            <a:r>
              <a:rPr spc="-14" dirty="0"/>
              <a:t>d’acquisition </a:t>
            </a:r>
            <a:r>
              <a:rPr dirty="0"/>
              <a:t>de la </a:t>
            </a:r>
            <a:r>
              <a:rPr spc="-7" dirty="0"/>
              <a:t>compétence</a:t>
            </a:r>
          </a:p>
        </p:txBody>
      </p:sp>
      <p:grpSp>
        <p:nvGrpSpPr>
          <p:cNvPr id="10" name="object 10"/>
          <p:cNvGrpSpPr/>
          <p:nvPr/>
        </p:nvGrpSpPr>
        <p:grpSpPr>
          <a:xfrm>
            <a:off x="1290721" y="334201"/>
            <a:ext cx="437046" cy="437046"/>
            <a:chOff x="522004" y="491399"/>
            <a:chExt cx="642620" cy="642620"/>
          </a:xfrm>
        </p:grpSpPr>
        <p:sp>
          <p:nvSpPr>
            <p:cNvPr id="11" name="object 11"/>
            <p:cNvSpPr/>
            <p:nvPr/>
          </p:nvSpPr>
          <p:spPr>
            <a:xfrm>
              <a:off x="522004" y="491399"/>
              <a:ext cx="642620" cy="642620"/>
            </a:xfrm>
            <a:custGeom>
              <a:avLst/>
              <a:gdLst/>
              <a:ahLst/>
              <a:cxnLst/>
              <a:rect l="l" t="t" r="r" b="b"/>
              <a:pathLst>
                <a:path w="642619" h="642619">
                  <a:moveTo>
                    <a:pt x="321221" y="0"/>
                  </a:moveTo>
                  <a:lnTo>
                    <a:pt x="273753" y="3483"/>
                  </a:lnTo>
                  <a:lnTo>
                    <a:pt x="228447" y="13601"/>
                  </a:lnTo>
                  <a:lnTo>
                    <a:pt x="185802" y="29857"/>
                  </a:lnTo>
                  <a:lnTo>
                    <a:pt x="146312" y="51754"/>
                  </a:lnTo>
                  <a:lnTo>
                    <a:pt x="110476" y="78795"/>
                  </a:lnTo>
                  <a:lnTo>
                    <a:pt x="78789" y="110483"/>
                  </a:lnTo>
                  <a:lnTo>
                    <a:pt x="51750" y="146321"/>
                  </a:lnTo>
                  <a:lnTo>
                    <a:pt x="29854" y="185812"/>
                  </a:lnTo>
                  <a:lnTo>
                    <a:pt x="13600" y="228459"/>
                  </a:lnTo>
                  <a:lnTo>
                    <a:pt x="3482" y="273765"/>
                  </a:lnTo>
                  <a:lnTo>
                    <a:pt x="0" y="321233"/>
                  </a:lnTo>
                  <a:lnTo>
                    <a:pt x="3482" y="368701"/>
                  </a:lnTo>
                  <a:lnTo>
                    <a:pt x="13600" y="414008"/>
                  </a:lnTo>
                  <a:lnTo>
                    <a:pt x="29854" y="456655"/>
                  </a:lnTo>
                  <a:lnTo>
                    <a:pt x="51750" y="496146"/>
                  </a:lnTo>
                  <a:lnTo>
                    <a:pt x="78789" y="531984"/>
                  </a:lnTo>
                  <a:lnTo>
                    <a:pt x="110476" y="563672"/>
                  </a:lnTo>
                  <a:lnTo>
                    <a:pt x="146312" y="590713"/>
                  </a:lnTo>
                  <a:lnTo>
                    <a:pt x="185802" y="612610"/>
                  </a:lnTo>
                  <a:lnTo>
                    <a:pt x="228447" y="628866"/>
                  </a:lnTo>
                  <a:lnTo>
                    <a:pt x="273753" y="638984"/>
                  </a:lnTo>
                  <a:lnTo>
                    <a:pt x="321221" y="642467"/>
                  </a:lnTo>
                  <a:lnTo>
                    <a:pt x="368692" y="638984"/>
                  </a:lnTo>
                  <a:lnTo>
                    <a:pt x="414000" y="628866"/>
                  </a:lnTo>
                  <a:lnTo>
                    <a:pt x="456647" y="612610"/>
                  </a:lnTo>
                  <a:lnTo>
                    <a:pt x="496139" y="590713"/>
                  </a:lnTo>
                  <a:lnTo>
                    <a:pt x="531976" y="563672"/>
                  </a:lnTo>
                  <a:lnTo>
                    <a:pt x="563663" y="531984"/>
                  </a:lnTo>
                  <a:lnTo>
                    <a:pt x="590703" y="496146"/>
                  </a:lnTo>
                  <a:lnTo>
                    <a:pt x="612599" y="456655"/>
                  </a:lnTo>
                  <a:lnTo>
                    <a:pt x="628854" y="414008"/>
                  </a:lnTo>
                  <a:lnTo>
                    <a:pt x="638972" y="368701"/>
                  </a:lnTo>
                  <a:lnTo>
                    <a:pt x="642454" y="321233"/>
                  </a:lnTo>
                  <a:lnTo>
                    <a:pt x="638972" y="273765"/>
                  </a:lnTo>
                  <a:lnTo>
                    <a:pt x="628854" y="228459"/>
                  </a:lnTo>
                  <a:lnTo>
                    <a:pt x="612599" y="185812"/>
                  </a:lnTo>
                  <a:lnTo>
                    <a:pt x="590703" y="146321"/>
                  </a:lnTo>
                  <a:lnTo>
                    <a:pt x="563663" y="110483"/>
                  </a:lnTo>
                  <a:lnTo>
                    <a:pt x="531976" y="78795"/>
                  </a:lnTo>
                  <a:lnTo>
                    <a:pt x="496139" y="51754"/>
                  </a:lnTo>
                  <a:lnTo>
                    <a:pt x="456647" y="29857"/>
                  </a:lnTo>
                  <a:lnTo>
                    <a:pt x="414000" y="13601"/>
                  </a:lnTo>
                  <a:lnTo>
                    <a:pt x="368692" y="3483"/>
                  </a:lnTo>
                  <a:lnTo>
                    <a:pt x="321221"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pic>
          <p:nvPicPr>
            <p:cNvPr id="12" name="object 12"/>
            <p:cNvPicPr/>
            <p:nvPr/>
          </p:nvPicPr>
          <p:blipFill>
            <a:blip r:embed="rId3" cstate="print"/>
            <a:stretch>
              <a:fillRect/>
            </a:stretch>
          </p:blipFill>
          <p:spPr>
            <a:xfrm>
              <a:off x="655454" y="667914"/>
              <a:ext cx="373126" cy="279666"/>
            </a:xfrm>
            <a:prstGeom prst="rect">
              <a:avLst/>
            </a:prstGeom>
          </p:spPr>
        </p:pic>
      </p:grpSp>
      <p:grpSp>
        <p:nvGrpSpPr>
          <p:cNvPr id="13" name="object 13"/>
          <p:cNvGrpSpPr/>
          <p:nvPr/>
        </p:nvGrpSpPr>
        <p:grpSpPr>
          <a:xfrm>
            <a:off x="7340570" y="608675"/>
            <a:ext cx="408975" cy="65643"/>
            <a:chOff x="9417522" y="894977"/>
            <a:chExt cx="601345" cy="96520"/>
          </a:xfrm>
        </p:grpSpPr>
        <p:sp>
          <p:nvSpPr>
            <p:cNvPr id="14" name="object 14"/>
            <p:cNvSpPr/>
            <p:nvPr/>
          </p:nvSpPr>
          <p:spPr>
            <a:xfrm>
              <a:off x="9417519" y="894981"/>
              <a:ext cx="414655" cy="96520"/>
            </a:xfrm>
            <a:custGeom>
              <a:avLst/>
              <a:gdLst/>
              <a:ahLst/>
              <a:cxnLst/>
              <a:rect l="l" t="t" r="r" b="b"/>
              <a:pathLst>
                <a:path w="414654" h="96519">
                  <a:moveTo>
                    <a:pt x="42087" y="0"/>
                  </a:moveTo>
                  <a:lnTo>
                    <a:pt x="30721" y="0"/>
                  </a:lnTo>
                  <a:lnTo>
                    <a:pt x="19215" y="17449"/>
                  </a:lnTo>
                  <a:lnTo>
                    <a:pt x="26123" y="17449"/>
                  </a:lnTo>
                  <a:lnTo>
                    <a:pt x="42087" y="0"/>
                  </a:lnTo>
                  <a:close/>
                </a:path>
                <a:path w="414654"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414654"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414654"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414654"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414654"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414654"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sp>
          <p:nvSpPr>
            <p:cNvPr id="15" name="object 15"/>
            <p:cNvSpPr/>
            <p:nvPr/>
          </p:nvSpPr>
          <p:spPr>
            <a:xfrm>
              <a:off x="9854031" y="894981"/>
              <a:ext cx="165100" cy="96520"/>
            </a:xfrm>
            <a:custGeom>
              <a:avLst/>
              <a:gdLst/>
              <a:ahLst/>
              <a:cxnLst/>
              <a:rect l="l" t="t" r="r" b="b"/>
              <a:pathLst>
                <a:path w="165100" h="96519">
                  <a:moveTo>
                    <a:pt x="7162" y="24892"/>
                  </a:moveTo>
                  <a:lnTo>
                    <a:pt x="0" y="24892"/>
                  </a:lnTo>
                  <a:lnTo>
                    <a:pt x="0" y="94729"/>
                  </a:lnTo>
                  <a:lnTo>
                    <a:pt x="7162" y="94729"/>
                  </a:lnTo>
                  <a:lnTo>
                    <a:pt x="7162" y="24892"/>
                  </a:lnTo>
                  <a:close/>
                </a:path>
                <a:path w="165100" h="96519">
                  <a:moveTo>
                    <a:pt x="7162" y="0"/>
                  </a:moveTo>
                  <a:lnTo>
                    <a:pt x="0" y="0"/>
                  </a:lnTo>
                  <a:lnTo>
                    <a:pt x="0" y="11772"/>
                  </a:lnTo>
                  <a:lnTo>
                    <a:pt x="7162" y="11772"/>
                  </a:lnTo>
                  <a:lnTo>
                    <a:pt x="7162" y="0"/>
                  </a:lnTo>
                  <a:close/>
                </a:path>
                <a:path w="165100" h="96519">
                  <a:moveTo>
                    <a:pt x="85928" y="50342"/>
                  </a:moveTo>
                  <a:lnTo>
                    <a:pt x="83502" y="37503"/>
                  </a:lnTo>
                  <a:lnTo>
                    <a:pt x="78752" y="31102"/>
                  </a:lnTo>
                  <a:lnTo>
                    <a:pt x="78752" y="50342"/>
                  </a:lnTo>
                  <a:lnTo>
                    <a:pt x="78752" y="68745"/>
                  </a:lnTo>
                  <a:lnTo>
                    <a:pt x="77279" y="77254"/>
                  </a:lnTo>
                  <a:lnTo>
                    <a:pt x="73202" y="83680"/>
                  </a:lnTo>
                  <a:lnTo>
                    <a:pt x="66979" y="87757"/>
                  </a:lnTo>
                  <a:lnTo>
                    <a:pt x="59131" y="89179"/>
                  </a:lnTo>
                  <a:lnTo>
                    <a:pt x="51269" y="87757"/>
                  </a:lnTo>
                  <a:lnTo>
                    <a:pt x="45046" y="83680"/>
                  </a:lnTo>
                  <a:lnTo>
                    <a:pt x="40970" y="77254"/>
                  </a:lnTo>
                  <a:lnTo>
                    <a:pt x="39509" y="68745"/>
                  </a:lnTo>
                  <a:lnTo>
                    <a:pt x="39509" y="50342"/>
                  </a:lnTo>
                  <a:lnTo>
                    <a:pt x="40970" y="41846"/>
                  </a:lnTo>
                  <a:lnTo>
                    <a:pt x="45046" y="35407"/>
                  </a:lnTo>
                  <a:lnTo>
                    <a:pt x="51269" y="31330"/>
                  </a:lnTo>
                  <a:lnTo>
                    <a:pt x="59131" y="29908"/>
                  </a:lnTo>
                  <a:lnTo>
                    <a:pt x="66979" y="31330"/>
                  </a:lnTo>
                  <a:lnTo>
                    <a:pt x="73202" y="35407"/>
                  </a:lnTo>
                  <a:lnTo>
                    <a:pt x="77279" y="41846"/>
                  </a:lnTo>
                  <a:lnTo>
                    <a:pt x="78752" y="50342"/>
                  </a:lnTo>
                  <a:lnTo>
                    <a:pt x="78752" y="31102"/>
                  </a:lnTo>
                  <a:lnTo>
                    <a:pt x="77876" y="29908"/>
                  </a:lnTo>
                  <a:lnTo>
                    <a:pt x="77241" y="29057"/>
                  </a:lnTo>
                  <a:lnTo>
                    <a:pt x="68618" y="24422"/>
                  </a:lnTo>
                  <a:lnTo>
                    <a:pt x="59131" y="22999"/>
                  </a:lnTo>
                  <a:lnTo>
                    <a:pt x="49631" y="24422"/>
                  </a:lnTo>
                  <a:lnTo>
                    <a:pt x="41008" y="29057"/>
                  </a:lnTo>
                  <a:lnTo>
                    <a:pt x="34747" y="37503"/>
                  </a:lnTo>
                  <a:lnTo>
                    <a:pt x="32334" y="50342"/>
                  </a:lnTo>
                  <a:lnTo>
                    <a:pt x="32334" y="68745"/>
                  </a:lnTo>
                  <a:lnTo>
                    <a:pt x="34747" y="81584"/>
                  </a:lnTo>
                  <a:lnTo>
                    <a:pt x="41008" y="90030"/>
                  </a:lnTo>
                  <a:lnTo>
                    <a:pt x="49631" y="94678"/>
                  </a:lnTo>
                  <a:lnTo>
                    <a:pt x="59131" y="96088"/>
                  </a:lnTo>
                  <a:lnTo>
                    <a:pt x="68618" y="94678"/>
                  </a:lnTo>
                  <a:lnTo>
                    <a:pt x="77241" y="90030"/>
                  </a:lnTo>
                  <a:lnTo>
                    <a:pt x="77876" y="89179"/>
                  </a:lnTo>
                  <a:lnTo>
                    <a:pt x="83502" y="81584"/>
                  </a:lnTo>
                  <a:lnTo>
                    <a:pt x="85928" y="68745"/>
                  </a:lnTo>
                  <a:lnTo>
                    <a:pt x="85928" y="50342"/>
                  </a:lnTo>
                  <a:close/>
                </a:path>
                <a:path w="165100" h="96519">
                  <a:moveTo>
                    <a:pt x="164668" y="50342"/>
                  </a:moveTo>
                  <a:lnTo>
                    <a:pt x="162255" y="37503"/>
                  </a:lnTo>
                  <a:lnTo>
                    <a:pt x="155994" y="29057"/>
                  </a:lnTo>
                  <a:lnTo>
                    <a:pt x="147370" y="24422"/>
                  </a:lnTo>
                  <a:lnTo>
                    <a:pt x="137871" y="22999"/>
                  </a:lnTo>
                  <a:lnTo>
                    <a:pt x="130162" y="22999"/>
                  </a:lnTo>
                  <a:lnTo>
                    <a:pt x="122440" y="26390"/>
                  </a:lnTo>
                  <a:lnTo>
                    <a:pt x="118249" y="32880"/>
                  </a:lnTo>
                  <a:lnTo>
                    <a:pt x="118249" y="24904"/>
                  </a:lnTo>
                  <a:lnTo>
                    <a:pt x="111074" y="24904"/>
                  </a:lnTo>
                  <a:lnTo>
                    <a:pt x="111074" y="94729"/>
                  </a:lnTo>
                  <a:lnTo>
                    <a:pt x="118249" y="94729"/>
                  </a:lnTo>
                  <a:lnTo>
                    <a:pt x="118249" y="50342"/>
                  </a:lnTo>
                  <a:lnTo>
                    <a:pt x="119722" y="41846"/>
                  </a:lnTo>
                  <a:lnTo>
                    <a:pt x="123799" y="35407"/>
                  </a:lnTo>
                  <a:lnTo>
                    <a:pt x="130009" y="31330"/>
                  </a:lnTo>
                  <a:lnTo>
                    <a:pt x="137871" y="29908"/>
                  </a:lnTo>
                  <a:lnTo>
                    <a:pt x="145732" y="31330"/>
                  </a:lnTo>
                  <a:lnTo>
                    <a:pt x="151942" y="35407"/>
                  </a:lnTo>
                  <a:lnTo>
                    <a:pt x="156032" y="41846"/>
                  </a:lnTo>
                  <a:lnTo>
                    <a:pt x="157492" y="50342"/>
                  </a:lnTo>
                  <a:lnTo>
                    <a:pt x="157492" y="94729"/>
                  </a:lnTo>
                  <a:lnTo>
                    <a:pt x="164668" y="94729"/>
                  </a:lnTo>
                  <a:lnTo>
                    <a:pt x="164668"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grpSp>
        <p:nvGrpSpPr>
          <p:cNvPr id="16" name="object 16"/>
          <p:cNvGrpSpPr/>
          <p:nvPr/>
        </p:nvGrpSpPr>
        <p:grpSpPr>
          <a:xfrm>
            <a:off x="7253709" y="364808"/>
            <a:ext cx="583016" cy="206863"/>
            <a:chOff x="9289805" y="536402"/>
            <a:chExt cx="857250" cy="304165"/>
          </a:xfrm>
        </p:grpSpPr>
        <p:pic>
          <p:nvPicPr>
            <p:cNvPr id="17" name="object 17"/>
            <p:cNvPicPr/>
            <p:nvPr/>
          </p:nvPicPr>
          <p:blipFill>
            <a:blip r:embed="rId4" cstate="print"/>
            <a:stretch>
              <a:fillRect/>
            </a:stretch>
          </p:blipFill>
          <p:spPr>
            <a:xfrm>
              <a:off x="9755352" y="536402"/>
              <a:ext cx="391078" cy="248297"/>
            </a:xfrm>
            <a:prstGeom prst="rect">
              <a:avLst/>
            </a:prstGeom>
          </p:spPr>
        </p:pic>
        <p:pic>
          <p:nvPicPr>
            <p:cNvPr id="18" name="object 18"/>
            <p:cNvPicPr/>
            <p:nvPr/>
          </p:nvPicPr>
          <p:blipFill>
            <a:blip r:embed="rId5" cstate="print"/>
            <a:stretch>
              <a:fillRect/>
            </a:stretch>
          </p:blipFill>
          <p:spPr>
            <a:xfrm>
              <a:off x="9289805" y="536404"/>
              <a:ext cx="201612" cy="248284"/>
            </a:xfrm>
            <a:prstGeom prst="rect">
              <a:avLst/>
            </a:prstGeom>
          </p:spPr>
        </p:pic>
        <p:sp>
          <p:nvSpPr>
            <p:cNvPr id="19" name="object 19"/>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20" name="object 20"/>
          <p:cNvSpPr txBox="1"/>
          <p:nvPr/>
        </p:nvSpPr>
        <p:spPr>
          <a:xfrm>
            <a:off x="1927292" y="1280528"/>
            <a:ext cx="5105063" cy="340735"/>
          </a:xfrm>
          <a:prstGeom prst="rect">
            <a:avLst/>
          </a:prstGeom>
        </p:spPr>
        <p:txBody>
          <a:bodyPr vert="horz" wrap="square" lIns="0" tIns="8637" rIns="0" bIns="0" rtlCol="0">
            <a:spAutoFit/>
          </a:bodyPr>
          <a:lstStyle/>
          <a:p>
            <a:pPr marL="164108" marR="3455" indent="-155471" defTabSz="621883">
              <a:lnSpc>
                <a:spcPct val="121800"/>
              </a:lnSpc>
              <a:spcBef>
                <a:spcPts val="68"/>
              </a:spcBef>
            </a:pPr>
            <a:r>
              <a:rPr sz="884" kern="0" dirty="0">
                <a:solidFill>
                  <a:srgbClr val="41A4AA"/>
                </a:solidFill>
                <a:latin typeface="Marianne Light"/>
                <a:cs typeface="Marianne Light"/>
              </a:rPr>
              <a:t>#</a:t>
            </a:r>
            <a:r>
              <a:rPr sz="884" kern="0" spc="78" dirty="0">
                <a:solidFill>
                  <a:srgbClr val="41A4AA"/>
                </a:solidFill>
                <a:latin typeface="Marianne Light"/>
                <a:cs typeface="Marianne Light"/>
              </a:rPr>
              <a:t>  </a:t>
            </a:r>
            <a:r>
              <a:rPr sz="884" kern="0" dirty="0">
                <a:solidFill>
                  <a:srgbClr val="231F20"/>
                </a:solidFill>
                <a:latin typeface="Marianne Light"/>
                <a:cs typeface="Marianne Light"/>
              </a:rPr>
              <a:t>Choix</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du</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niveau</a:t>
            </a:r>
            <a:r>
              <a:rPr sz="884" kern="0" spc="-7" dirty="0">
                <a:solidFill>
                  <a:srgbClr val="231F20"/>
                </a:solidFill>
                <a:latin typeface="Marianne Light"/>
                <a:cs typeface="Marianne Light"/>
              </a:rPr>
              <a:t> d’acquisition</a:t>
            </a:r>
            <a:r>
              <a:rPr sz="884" kern="0" spc="-3"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chaque</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compétence</a:t>
            </a:r>
            <a:r>
              <a:rPr sz="884" kern="0" spc="-7" dirty="0">
                <a:solidFill>
                  <a:srgbClr val="231F20"/>
                </a:solidFill>
                <a:latin typeface="Marianne Light"/>
                <a:cs typeface="Marianne Light"/>
              </a:rPr>
              <a:t> référencé </a:t>
            </a:r>
            <a:r>
              <a:rPr sz="884" kern="0" dirty="0">
                <a:solidFill>
                  <a:srgbClr val="231F20"/>
                </a:solidFill>
                <a:latin typeface="Marianne Light"/>
                <a:cs typeface="Marianne Light"/>
              </a:rPr>
              <a:t>par</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rapport</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à</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7" dirty="0">
                <a:solidFill>
                  <a:srgbClr val="231F20"/>
                </a:solidFill>
                <a:latin typeface="Marianne Light"/>
                <a:cs typeface="Marianne Light"/>
              </a:rPr>
              <a:t> objectifs </a:t>
            </a:r>
            <a:r>
              <a:rPr sz="884" kern="0" dirty="0">
                <a:solidFill>
                  <a:srgbClr val="231F20"/>
                </a:solidFill>
                <a:latin typeface="Marianne Light"/>
                <a:cs typeface="Marianne Light"/>
              </a:rPr>
              <a:t>terminaux</a:t>
            </a:r>
            <a:r>
              <a:rPr sz="884" kern="0" spc="-20" dirty="0">
                <a:solidFill>
                  <a:srgbClr val="231F20"/>
                </a:solidFill>
                <a:latin typeface="Marianne Light"/>
                <a:cs typeface="Marianne Light"/>
              </a:rPr>
              <a:t> </a:t>
            </a:r>
            <a:r>
              <a:rPr sz="884" kern="0" dirty="0">
                <a:solidFill>
                  <a:srgbClr val="231F20"/>
                </a:solidFill>
                <a:latin typeface="Marianne Light"/>
                <a:cs typeface="Marianne Light"/>
              </a:rPr>
              <a:t>du</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diplôme</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ou</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objectifs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intermédiaires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fixés</a:t>
            </a:r>
            <a:r>
              <a:rPr sz="884" kern="0" spc="-14" dirty="0">
                <a:solidFill>
                  <a:srgbClr val="231F20"/>
                </a:solidFill>
                <a:latin typeface="Marianne Light"/>
                <a:cs typeface="Marianne Light"/>
              </a:rPr>
              <a:t> </a:t>
            </a:r>
            <a:r>
              <a:rPr sz="884" kern="0" dirty="0">
                <a:solidFill>
                  <a:srgbClr val="231F20"/>
                </a:solidFill>
                <a:latin typeface="Marianne Light"/>
                <a:cs typeface="Marianne Light"/>
              </a:rPr>
              <a:t>par</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l’enseignant.</a:t>
            </a:r>
            <a:endParaRPr sz="884" kern="0">
              <a:solidFill>
                <a:sysClr val="windowText" lastClr="000000"/>
              </a:solidFill>
              <a:latin typeface="Marianne Light"/>
              <a:cs typeface="Marianne Light"/>
            </a:endParaRPr>
          </a:p>
        </p:txBody>
      </p:sp>
      <p:grpSp>
        <p:nvGrpSpPr>
          <p:cNvPr id="21" name="object 21"/>
          <p:cNvGrpSpPr/>
          <p:nvPr/>
        </p:nvGrpSpPr>
        <p:grpSpPr>
          <a:xfrm>
            <a:off x="2263483" y="2238815"/>
            <a:ext cx="4138984" cy="1802600"/>
            <a:chOff x="1952325" y="3291887"/>
            <a:chExt cx="6085840" cy="2650490"/>
          </a:xfrm>
        </p:grpSpPr>
        <p:pic>
          <p:nvPicPr>
            <p:cNvPr id="22" name="object 22"/>
            <p:cNvPicPr/>
            <p:nvPr/>
          </p:nvPicPr>
          <p:blipFill>
            <a:blip r:embed="rId6" cstate="print"/>
            <a:stretch>
              <a:fillRect/>
            </a:stretch>
          </p:blipFill>
          <p:spPr>
            <a:xfrm>
              <a:off x="1955507" y="3295065"/>
              <a:ext cx="6078994" cy="2643873"/>
            </a:xfrm>
            <a:prstGeom prst="rect">
              <a:avLst/>
            </a:prstGeom>
          </p:spPr>
        </p:pic>
        <p:sp>
          <p:nvSpPr>
            <p:cNvPr id="23" name="object 23"/>
            <p:cNvSpPr/>
            <p:nvPr/>
          </p:nvSpPr>
          <p:spPr>
            <a:xfrm>
              <a:off x="1955500" y="3295062"/>
              <a:ext cx="6079490" cy="2644140"/>
            </a:xfrm>
            <a:custGeom>
              <a:avLst/>
              <a:gdLst/>
              <a:ahLst/>
              <a:cxnLst/>
              <a:rect l="l" t="t" r="r" b="b"/>
              <a:pathLst>
                <a:path w="6079490" h="2644140">
                  <a:moveTo>
                    <a:pt x="77190" y="0"/>
                  </a:moveTo>
                  <a:lnTo>
                    <a:pt x="47143" y="6065"/>
                  </a:lnTo>
                  <a:lnTo>
                    <a:pt x="22607" y="22607"/>
                  </a:lnTo>
                  <a:lnTo>
                    <a:pt x="6065" y="47143"/>
                  </a:lnTo>
                  <a:lnTo>
                    <a:pt x="0" y="77190"/>
                  </a:lnTo>
                  <a:lnTo>
                    <a:pt x="0" y="2566695"/>
                  </a:lnTo>
                  <a:lnTo>
                    <a:pt x="6065" y="2596742"/>
                  </a:lnTo>
                  <a:lnTo>
                    <a:pt x="22607" y="2621278"/>
                  </a:lnTo>
                  <a:lnTo>
                    <a:pt x="47143" y="2637820"/>
                  </a:lnTo>
                  <a:lnTo>
                    <a:pt x="77190" y="2643886"/>
                  </a:lnTo>
                  <a:lnTo>
                    <a:pt x="6001804" y="2643886"/>
                  </a:lnTo>
                  <a:lnTo>
                    <a:pt x="6031853" y="2637820"/>
                  </a:lnTo>
                  <a:lnTo>
                    <a:pt x="6056393" y="2621278"/>
                  </a:lnTo>
                  <a:lnTo>
                    <a:pt x="6072939" y="2596742"/>
                  </a:lnTo>
                  <a:lnTo>
                    <a:pt x="6079007" y="2566695"/>
                  </a:lnTo>
                  <a:lnTo>
                    <a:pt x="6079007" y="77190"/>
                  </a:lnTo>
                  <a:lnTo>
                    <a:pt x="6072939" y="47143"/>
                  </a:lnTo>
                  <a:lnTo>
                    <a:pt x="6056393" y="22607"/>
                  </a:lnTo>
                  <a:lnTo>
                    <a:pt x="6031853" y="6065"/>
                  </a:lnTo>
                  <a:lnTo>
                    <a:pt x="6001804" y="0"/>
                  </a:lnTo>
                  <a:lnTo>
                    <a:pt x="77190" y="0"/>
                  </a:lnTo>
                  <a:close/>
                </a:path>
              </a:pathLst>
            </a:custGeom>
            <a:ln w="6350">
              <a:solidFill>
                <a:srgbClr val="41A4AA"/>
              </a:solidFill>
            </a:ln>
          </p:spPr>
          <p:txBody>
            <a:bodyPr wrap="square" lIns="0" tIns="0" rIns="0" bIns="0" rtlCol="0"/>
            <a:lstStyle/>
            <a:p>
              <a:pPr defTabSz="621883"/>
              <a:endParaRPr sz="1224" kern="0">
                <a:solidFill>
                  <a:sysClr val="windowText" lastClr="000000"/>
                </a:solidFill>
              </a:endParaRPr>
            </a:p>
          </p:txBody>
        </p:sp>
      </p:grpSp>
      <p:sp>
        <p:nvSpPr>
          <p:cNvPr id="24" name="object 24"/>
          <p:cNvSpPr txBox="1"/>
          <p:nvPr/>
        </p:nvSpPr>
        <p:spPr>
          <a:xfrm>
            <a:off x="3495409" y="2239651"/>
            <a:ext cx="1675200" cy="197106"/>
          </a:xfrm>
          <a:prstGeom prst="rect">
            <a:avLst/>
          </a:prstGeom>
        </p:spPr>
        <p:txBody>
          <a:bodyPr vert="horz" wrap="square" lIns="0" tIns="8637" rIns="0" bIns="0" rtlCol="0">
            <a:spAutoFit/>
          </a:bodyPr>
          <a:lstStyle/>
          <a:p>
            <a:pPr marL="8637" marR="3455" indent="182246" defTabSz="621883">
              <a:spcBef>
                <a:spcPts val="68"/>
              </a:spcBef>
            </a:pPr>
            <a:r>
              <a:rPr sz="612" b="1" kern="0" dirty="0">
                <a:solidFill>
                  <a:srgbClr val="231F20"/>
                </a:solidFill>
                <a:latin typeface="Calibri"/>
                <a:cs typeface="Calibri"/>
              </a:rPr>
              <a:t>Niveau</a:t>
            </a:r>
            <a:r>
              <a:rPr sz="612" b="1" kern="0" spc="41" dirty="0">
                <a:solidFill>
                  <a:srgbClr val="231F20"/>
                </a:solidFill>
                <a:latin typeface="Calibri"/>
                <a:cs typeface="Calibri"/>
              </a:rPr>
              <a:t> </a:t>
            </a:r>
            <a:r>
              <a:rPr sz="612" b="1" kern="0" dirty="0">
                <a:solidFill>
                  <a:srgbClr val="231F20"/>
                </a:solidFill>
                <a:latin typeface="Calibri"/>
                <a:cs typeface="Calibri"/>
              </a:rPr>
              <a:t>d’acquisition</a:t>
            </a:r>
            <a:r>
              <a:rPr sz="612" b="1" kern="0" spc="41" dirty="0">
                <a:solidFill>
                  <a:srgbClr val="231F20"/>
                </a:solidFill>
                <a:latin typeface="Calibri"/>
                <a:cs typeface="Calibri"/>
              </a:rPr>
              <a:t> </a:t>
            </a:r>
            <a:r>
              <a:rPr sz="612" b="1" kern="0" dirty="0">
                <a:solidFill>
                  <a:srgbClr val="231F20"/>
                </a:solidFill>
                <a:latin typeface="Calibri"/>
                <a:cs typeface="Calibri"/>
              </a:rPr>
              <a:t>de</a:t>
            </a:r>
            <a:r>
              <a:rPr sz="612" b="1" kern="0" spc="44" dirty="0">
                <a:solidFill>
                  <a:srgbClr val="231F20"/>
                </a:solidFill>
                <a:latin typeface="Calibri"/>
                <a:cs typeface="Calibri"/>
              </a:rPr>
              <a:t> </a:t>
            </a:r>
            <a:r>
              <a:rPr sz="612" b="1" kern="0" dirty="0">
                <a:solidFill>
                  <a:srgbClr val="231F20"/>
                </a:solidFill>
                <a:latin typeface="Calibri"/>
                <a:cs typeface="Calibri"/>
              </a:rPr>
              <a:t>la</a:t>
            </a:r>
            <a:r>
              <a:rPr sz="612" b="1" kern="0" spc="41" dirty="0">
                <a:solidFill>
                  <a:srgbClr val="231F20"/>
                </a:solidFill>
                <a:latin typeface="Calibri"/>
                <a:cs typeface="Calibri"/>
              </a:rPr>
              <a:t> </a:t>
            </a:r>
            <a:r>
              <a:rPr sz="612" b="1" kern="0" spc="-7" dirty="0">
                <a:solidFill>
                  <a:srgbClr val="231F20"/>
                </a:solidFill>
                <a:latin typeface="Calibri"/>
                <a:cs typeface="Calibri"/>
              </a:rPr>
              <a:t>compétence</a:t>
            </a:r>
            <a:r>
              <a:rPr sz="612" b="1" kern="0" dirty="0">
                <a:solidFill>
                  <a:srgbClr val="231F20"/>
                </a:solidFill>
                <a:latin typeface="Calibri"/>
                <a:cs typeface="Calibri"/>
              </a:rPr>
              <a:t> Appliquer</a:t>
            </a:r>
            <a:r>
              <a:rPr sz="612" b="1" kern="0" spc="54" dirty="0">
                <a:solidFill>
                  <a:srgbClr val="231F20"/>
                </a:solidFill>
                <a:latin typeface="Calibri"/>
                <a:cs typeface="Calibri"/>
              </a:rPr>
              <a:t> </a:t>
            </a:r>
            <a:r>
              <a:rPr sz="612" b="1" kern="0" dirty="0">
                <a:solidFill>
                  <a:srgbClr val="231F20"/>
                </a:solidFill>
                <a:latin typeface="Calibri"/>
                <a:cs typeface="Calibri"/>
              </a:rPr>
              <a:t>le</a:t>
            </a:r>
            <a:r>
              <a:rPr sz="612" b="1" kern="0" spc="54" dirty="0">
                <a:solidFill>
                  <a:srgbClr val="231F20"/>
                </a:solidFill>
                <a:latin typeface="Calibri"/>
                <a:cs typeface="Calibri"/>
              </a:rPr>
              <a:t> </a:t>
            </a:r>
            <a:r>
              <a:rPr sz="612" b="1" kern="0" dirty="0">
                <a:solidFill>
                  <a:srgbClr val="231F20"/>
                </a:solidFill>
                <a:latin typeface="Calibri"/>
                <a:cs typeface="Calibri"/>
              </a:rPr>
              <a:t>plan</a:t>
            </a:r>
            <a:r>
              <a:rPr sz="612" b="1" kern="0" spc="58" dirty="0">
                <a:solidFill>
                  <a:srgbClr val="231F20"/>
                </a:solidFill>
                <a:latin typeface="Calibri"/>
                <a:cs typeface="Calibri"/>
              </a:rPr>
              <a:t> </a:t>
            </a:r>
            <a:r>
              <a:rPr sz="612" b="1" kern="0" dirty="0">
                <a:solidFill>
                  <a:srgbClr val="231F20"/>
                </a:solidFill>
                <a:latin typeface="Calibri"/>
                <a:cs typeface="Calibri"/>
              </a:rPr>
              <a:t>d’une</a:t>
            </a:r>
            <a:r>
              <a:rPr sz="612" b="1" kern="0" spc="54" dirty="0">
                <a:solidFill>
                  <a:srgbClr val="231F20"/>
                </a:solidFill>
                <a:latin typeface="Calibri"/>
                <a:cs typeface="Calibri"/>
              </a:rPr>
              <a:t> </a:t>
            </a:r>
            <a:r>
              <a:rPr sz="612" b="1" kern="0" dirty="0">
                <a:solidFill>
                  <a:srgbClr val="231F20"/>
                </a:solidFill>
                <a:latin typeface="Calibri"/>
                <a:cs typeface="Calibri"/>
              </a:rPr>
              <a:t>démarche</a:t>
            </a:r>
            <a:r>
              <a:rPr sz="612" b="1" kern="0" spc="54" dirty="0">
                <a:solidFill>
                  <a:srgbClr val="231F20"/>
                </a:solidFill>
                <a:latin typeface="Calibri"/>
                <a:cs typeface="Calibri"/>
              </a:rPr>
              <a:t> </a:t>
            </a:r>
            <a:r>
              <a:rPr sz="612" b="1" kern="0" spc="-7" dirty="0">
                <a:solidFill>
                  <a:srgbClr val="231F20"/>
                </a:solidFill>
                <a:latin typeface="Calibri"/>
                <a:cs typeface="Calibri"/>
              </a:rPr>
              <a:t>d’investigation</a:t>
            </a:r>
            <a:endParaRPr sz="612" kern="0">
              <a:solidFill>
                <a:sysClr val="windowText" lastClr="000000"/>
              </a:solidFill>
              <a:latin typeface="Calibri"/>
              <a:cs typeface="Calibri"/>
            </a:endParaRPr>
          </a:p>
        </p:txBody>
      </p:sp>
      <p:sp>
        <p:nvSpPr>
          <p:cNvPr id="25" name="object 25"/>
          <p:cNvSpPr txBox="1"/>
          <p:nvPr/>
        </p:nvSpPr>
        <p:spPr>
          <a:xfrm>
            <a:off x="2359360" y="2781878"/>
            <a:ext cx="1665268" cy="665119"/>
          </a:xfrm>
          <a:prstGeom prst="rect">
            <a:avLst/>
          </a:prstGeom>
        </p:spPr>
        <p:txBody>
          <a:bodyPr vert="horz" wrap="square" lIns="0" tIns="8637" rIns="0" bIns="0" rtlCol="0">
            <a:spAutoFit/>
          </a:bodyPr>
          <a:lstStyle/>
          <a:p>
            <a:pPr marL="8637" marR="80327" defTabSz="621883">
              <a:lnSpc>
                <a:spcPct val="138900"/>
              </a:lnSpc>
              <a:spcBef>
                <a:spcPts val="68"/>
              </a:spcBef>
            </a:pPr>
            <a:r>
              <a:rPr sz="612" kern="0" spc="-20" dirty="0">
                <a:solidFill>
                  <a:srgbClr val="231F20"/>
                </a:solidFill>
                <a:latin typeface="Trebuchet MS"/>
                <a:cs typeface="Trebuchet MS"/>
              </a:rPr>
              <a:t>Compétences</a:t>
            </a:r>
            <a:r>
              <a:rPr sz="612" kern="0" spc="-24" dirty="0">
                <a:solidFill>
                  <a:srgbClr val="231F20"/>
                </a:solidFill>
                <a:latin typeface="Trebuchet MS"/>
                <a:cs typeface="Trebuchet MS"/>
              </a:rPr>
              <a:t> </a:t>
            </a:r>
            <a:r>
              <a:rPr sz="612" kern="0" spc="-31" dirty="0">
                <a:solidFill>
                  <a:srgbClr val="231F20"/>
                </a:solidFill>
                <a:latin typeface="Trebuchet MS"/>
                <a:cs typeface="Trebuchet MS"/>
              </a:rPr>
              <a:t>totalement</a:t>
            </a:r>
            <a:r>
              <a:rPr sz="612" kern="0" spc="-20" dirty="0">
                <a:solidFill>
                  <a:srgbClr val="231F20"/>
                </a:solidFill>
                <a:latin typeface="Trebuchet MS"/>
                <a:cs typeface="Trebuchet MS"/>
              </a:rPr>
              <a:t> </a:t>
            </a:r>
            <a:r>
              <a:rPr sz="612" kern="0" spc="-24" dirty="0">
                <a:solidFill>
                  <a:srgbClr val="231F20"/>
                </a:solidFill>
                <a:latin typeface="Trebuchet MS"/>
                <a:cs typeface="Trebuchet MS"/>
              </a:rPr>
              <a:t>acquise</a:t>
            </a:r>
            <a:r>
              <a:rPr sz="612" kern="0" spc="-20" dirty="0">
                <a:solidFill>
                  <a:srgbClr val="231F20"/>
                </a:solidFill>
                <a:latin typeface="Trebuchet MS"/>
                <a:cs typeface="Trebuchet MS"/>
              </a:rPr>
              <a:t> </a:t>
            </a:r>
            <a:r>
              <a:rPr sz="612" kern="0" spc="-41" dirty="0">
                <a:solidFill>
                  <a:srgbClr val="231F20"/>
                </a:solidFill>
                <a:latin typeface="Trebuchet MS"/>
                <a:cs typeface="Trebuchet MS"/>
              </a:rPr>
              <a:t>et</a:t>
            </a:r>
            <a:r>
              <a:rPr sz="612" kern="0" spc="-20" dirty="0">
                <a:solidFill>
                  <a:srgbClr val="231F20"/>
                </a:solidFill>
                <a:latin typeface="Trebuchet MS"/>
                <a:cs typeface="Trebuchet MS"/>
              </a:rPr>
              <a:t> </a:t>
            </a:r>
            <a:r>
              <a:rPr sz="612" kern="0" spc="-27" dirty="0">
                <a:solidFill>
                  <a:srgbClr val="231F20"/>
                </a:solidFill>
                <a:latin typeface="Trebuchet MS"/>
                <a:cs typeface="Trebuchet MS"/>
              </a:rPr>
              <a:t>transférable </a:t>
            </a:r>
            <a:r>
              <a:rPr sz="612" kern="0" spc="-20" dirty="0">
                <a:solidFill>
                  <a:srgbClr val="231F20"/>
                </a:solidFill>
                <a:latin typeface="Trebuchet MS"/>
                <a:cs typeface="Trebuchet MS"/>
              </a:rPr>
              <a:t>Compétences</a:t>
            </a:r>
            <a:r>
              <a:rPr sz="612" kern="0" spc="-3" dirty="0">
                <a:solidFill>
                  <a:srgbClr val="231F20"/>
                </a:solidFill>
                <a:latin typeface="Trebuchet MS"/>
                <a:cs typeface="Trebuchet MS"/>
              </a:rPr>
              <a:t> </a:t>
            </a:r>
            <a:r>
              <a:rPr sz="612" kern="0" spc="-31" dirty="0">
                <a:solidFill>
                  <a:srgbClr val="231F20"/>
                </a:solidFill>
                <a:latin typeface="Trebuchet MS"/>
                <a:cs typeface="Trebuchet MS"/>
              </a:rPr>
              <a:t>partiellement</a:t>
            </a:r>
            <a:r>
              <a:rPr sz="612" kern="0" spc="-3" dirty="0">
                <a:solidFill>
                  <a:srgbClr val="231F20"/>
                </a:solidFill>
                <a:latin typeface="Trebuchet MS"/>
                <a:cs typeface="Trebuchet MS"/>
              </a:rPr>
              <a:t> </a:t>
            </a:r>
            <a:r>
              <a:rPr sz="612" kern="0" spc="-7" dirty="0">
                <a:solidFill>
                  <a:srgbClr val="231F20"/>
                </a:solidFill>
                <a:latin typeface="Trebuchet MS"/>
                <a:cs typeface="Trebuchet MS"/>
              </a:rPr>
              <a:t>acquise</a:t>
            </a:r>
            <a:endParaRPr sz="612" kern="0">
              <a:solidFill>
                <a:sysClr val="windowText" lastClr="000000"/>
              </a:solidFill>
              <a:latin typeface="Trebuchet MS"/>
              <a:cs typeface="Trebuchet MS"/>
            </a:endParaRPr>
          </a:p>
          <a:p>
            <a:pPr marL="8637" marR="3455" defTabSz="621883">
              <a:lnSpc>
                <a:spcPct val="138900"/>
              </a:lnSpc>
            </a:pPr>
            <a:r>
              <a:rPr sz="612" kern="0" spc="-20" dirty="0">
                <a:solidFill>
                  <a:srgbClr val="231F20"/>
                </a:solidFill>
                <a:latin typeface="Trebuchet MS"/>
                <a:cs typeface="Trebuchet MS"/>
              </a:rPr>
              <a:t>Compétences</a:t>
            </a:r>
            <a:r>
              <a:rPr sz="612" kern="0" spc="-27" dirty="0">
                <a:solidFill>
                  <a:srgbClr val="231F20"/>
                </a:solidFill>
                <a:latin typeface="Trebuchet MS"/>
                <a:cs typeface="Trebuchet MS"/>
              </a:rPr>
              <a:t> </a:t>
            </a:r>
            <a:r>
              <a:rPr sz="612" kern="0" spc="-17" dirty="0">
                <a:solidFill>
                  <a:srgbClr val="231F20"/>
                </a:solidFill>
                <a:latin typeface="Trebuchet MS"/>
                <a:cs typeface="Trebuchet MS"/>
              </a:rPr>
              <a:t>en</a:t>
            </a:r>
            <a:r>
              <a:rPr sz="612" kern="0" spc="-24" dirty="0">
                <a:solidFill>
                  <a:srgbClr val="231F20"/>
                </a:solidFill>
                <a:latin typeface="Trebuchet MS"/>
                <a:cs typeface="Trebuchet MS"/>
              </a:rPr>
              <a:t> </a:t>
            </a:r>
            <a:r>
              <a:rPr sz="612" kern="0" spc="-20" dirty="0">
                <a:solidFill>
                  <a:srgbClr val="231F20"/>
                </a:solidFill>
                <a:latin typeface="Trebuchet MS"/>
                <a:cs typeface="Trebuchet MS"/>
              </a:rPr>
              <a:t>cours</a:t>
            </a:r>
            <a:r>
              <a:rPr sz="612" kern="0" spc="-24" dirty="0">
                <a:solidFill>
                  <a:srgbClr val="231F20"/>
                </a:solidFill>
                <a:latin typeface="Trebuchet MS"/>
                <a:cs typeface="Trebuchet MS"/>
              </a:rPr>
              <a:t> </a:t>
            </a:r>
            <a:r>
              <a:rPr sz="612" kern="0" spc="-34" dirty="0">
                <a:solidFill>
                  <a:srgbClr val="231F20"/>
                </a:solidFill>
                <a:latin typeface="Trebuchet MS"/>
                <a:cs typeface="Trebuchet MS"/>
              </a:rPr>
              <a:t>d’acquisition,</a:t>
            </a:r>
            <a:r>
              <a:rPr sz="612" kern="0" spc="-24" dirty="0">
                <a:solidFill>
                  <a:srgbClr val="231F20"/>
                </a:solidFill>
                <a:latin typeface="Trebuchet MS"/>
                <a:cs typeface="Trebuchet MS"/>
              </a:rPr>
              <a:t> </a:t>
            </a:r>
            <a:r>
              <a:rPr sz="612" kern="0" dirty="0">
                <a:solidFill>
                  <a:srgbClr val="231F20"/>
                </a:solidFill>
                <a:latin typeface="Trebuchet MS"/>
                <a:cs typeface="Trebuchet MS"/>
              </a:rPr>
              <a:t>non</a:t>
            </a:r>
            <a:r>
              <a:rPr sz="612" kern="0" spc="-24" dirty="0">
                <a:solidFill>
                  <a:srgbClr val="231F20"/>
                </a:solidFill>
                <a:latin typeface="Trebuchet MS"/>
                <a:cs typeface="Trebuchet MS"/>
              </a:rPr>
              <a:t> stabilisée </a:t>
            </a:r>
            <a:r>
              <a:rPr sz="612" kern="0" spc="-20" dirty="0">
                <a:solidFill>
                  <a:srgbClr val="231F20"/>
                </a:solidFill>
                <a:latin typeface="Trebuchet MS"/>
                <a:cs typeface="Trebuchet MS"/>
              </a:rPr>
              <a:t>Compétences</a:t>
            </a:r>
            <a:r>
              <a:rPr sz="612" kern="0" spc="-34" dirty="0">
                <a:solidFill>
                  <a:srgbClr val="231F20"/>
                </a:solidFill>
                <a:latin typeface="Trebuchet MS"/>
                <a:cs typeface="Trebuchet MS"/>
              </a:rPr>
              <a:t> </a:t>
            </a:r>
            <a:r>
              <a:rPr sz="612" kern="0" dirty="0">
                <a:solidFill>
                  <a:srgbClr val="231F20"/>
                </a:solidFill>
                <a:latin typeface="Trebuchet MS"/>
                <a:cs typeface="Trebuchet MS"/>
              </a:rPr>
              <a:t>non</a:t>
            </a:r>
            <a:r>
              <a:rPr sz="612" kern="0" spc="-31" dirty="0">
                <a:solidFill>
                  <a:srgbClr val="231F20"/>
                </a:solidFill>
                <a:latin typeface="Trebuchet MS"/>
                <a:cs typeface="Trebuchet MS"/>
              </a:rPr>
              <a:t> </a:t>
            </a:r>
            <a:r>
              <a:rPr sz="612" kern="0" spc="-7" dirty="0">
                <a:solidFill>
                  <a:srgbClr val="231F20"/>
                </a:solidFill>
                <a:latin typeface="Trebuchet MS"/>
                <a:cs typeface="Trebuchet MS"/>
              </a:rPr>
              <a:t>acquise</a:t>
            </a:r>
            <a:endParaRPr sz="612" kern="0">
              <a:solidFill>
                <a:sysClr val="windowText" lastClr="000000"/>
              </a:solidFill>
              <a:latin typeface="Trebuchet MS"/>
              <a:cs typeface="Trebuchet MS"/>
            </a:endParaRPr>
          </a:p>
          <a:p>
            <a:pPr marL="8637" defTabSz="621883">
              <a:spcBef>
                <a:spcPts val="286"/>
              </a:spcBef>
            </a:pPr>
            <a:r>
              <a:rPr sz="612" kern="0" spc="-20" dirty="0">
                <a:solidFill>
                  <a:srgbClr val="231F20"/>
                </a:solidFill>
                <a:latin typeface="Trebuchet MS"/>
                <a:cs typeface="Trebuchet MS"/>
              </a:rPr>
              <a:t>Compétences</a:t>
            </a:r>
            <a:r>
              <a:rPr sz="612" kern="0" spc="-34" dirty="0">
                <a:solidFill>
                  <a:srgbClr val="231F20"/>
                </a:solidFill>
                <a:latin typeface="Trebuchet MS"/>
                <a:cs typeface="Trebuchet MS"/>
              </a:rPr>
              <a:t> </a:t>
            </a:r>
            <a:r>
              <a:rPr sz="612" kern="0" dirty="0">
                <a:solidFill>
                  <a:srgbClr val="231F20"/>
                </a:solidFill>
                <a:latin typeface="Trebuchet MS"/>
                <a:cs typeface="Trebuchet MS"/>
              </a:rPr>
              <a:t>non</a:t>
            </a:r>
            <a:r>
              <a:rPr sz="612" kern="0" spc="-31" dirty="0">
                <a:solidFill>
                  <a:srgbClr val="231F20"/>
                </a:solidFill>
                <a:latin typeface="Trebuchet MS"/>
                <a:cs typeface="Trebuchet MS"/>
              </a:rPr>
              <a:t> </a:t>
            </a:r>
            <a:r>
              <a:rPr sz="612" kern="0" spc="-7" dirty="0">
                <a:solidFill>
                  <a:srgbClr val="231F20"/>
                </a:solidFill>
                <a:latin typeface="Trebuchet MS"/>
                <a:cs typeface="Trebuchet MS"/>
              </a:rPr>
              <a:t>évaluée</a:t>
            </a:r>
            <a:endParaRPr sz="612" kern="0">
              <a:solidFill>
                <a:sysClr val="windowText" lastClr="000000"/>
              </a:solidFill>
              <a:latin typeface="Trebuchet MS"/>
              <a:cs typeface="Trebuchet MS"/>
            </a:endParaRPr>
          </a:p>
        </p:txBody>
      </p:sp>
      <p:sp>
        <p:nvSpPr>
          <p:cNvPr id="26" name="object 26"/>
          <p:cNvSpPr txBox="1"/>
          <p:nvPr/>
        </p:nvSpPr>
        <p:spPr>
          <a:xfrm>
            <a:off x="5497583" y="2601335"/>
            <a:ext cx="432296" cy="201338"/>
          </a:xfrm>
          <a:prstGeom prst="rect">
            <a:avLst/>
          </a:prstGeom>
        </p:spPr>
        <p:txBody>
          <a:bodyPr vert="horz" wrap="square" lIns="0" tIns="8637" rIns="0" bIns="0" rtlCol="0">
            <a:spAutoFit/>
          </a:bodyPr>
          <a:lstStyle/>
          <a:p>
            <a:pPr marL="8637" marR="3455" indent="84213" defTabSz="621883">
              <a:lnSpc>
                <a:spcPct val="114599"/>
              </a:lnSpc>
              <a:spcBef>
                <a:spcPts val="68"/>
              </a:spcBef>
            </a:pPr>
            <a:r>
              <a:rPr sz="544" kern="0" spc="-7" dirty="0">
                <a:solidFill>
                  <a:srgbClr val="231F20"/>
                </a:solidFill>
                <a:latin typeface="Trebuchet MS"/>
                <a:cs typeface="Trebuchet MS"/>
              </a:rPr>
              <a:t>objectifs </a:t>
            </a:r>
            <a:r>
              <a:rPr sz="544" kern="0" spc="-27" dirty="0">
                <a:solidFill>
                  <a:srgbClr val="231F20"/>
                </a:solidFill>
                <a:latin typeface="Trebuchet MS"/>
                <a:cs typeface="Trebuchet MS"/>
              </a:rPr>
              <a:t>intermédiaires</a:t>
            </a:r>
            <a:endParaRPr sz="544" kern="0">
              <a:solidFill>
                <a:sysClr val="windowText" lastClr="000000"/>
              </a:solidFill>
              <a:latin typeface="Trebuchet MS"/>
              <a:cs typeface="Trebuchet MS"/>
            </a:endParaRPr>
          </a:p>
        </p:txBody>
      </p:sp>
      <p:sp>
        <p:nvSpPr>
          <p:cNvPr id="27" name="object 27"/>
          <p:cNvSpPr txBox="1"/>
          <p:nvPr/>
        </p:nvSpPr>
        <p:spPr>
          <a:xfrm>
            <a:off x="6027403" y="2601335"/>
            <a:ext cx="313101" cy="201338"/>
          </a:xfrm>
          <a:prstGeom prst="rect">
            <a:avLst/>
          </a:prstGeom>
        </p:spPr>
        <p:txBody>
          <a:bodyPr vert="horz" wrap="square" lIns="0" tIns="8637" rIns="0" bIns="0" rtlCol="0">
            <a:spAutoFit/>
          </a:bodyPr>
          <a:lstStyle/>
          <a:p>
            <a:pPr marL="8637" marR="3455" indent="24184" defTabSz="621883">
              <a:lnSpc>
                <a:spcPct val="114599"/>
              </a:lnSpc>
              <a:spcBef>
                <a:spcPts val="68"/>
              </a:spcBef>
            </a:pPr>
            <a:r>
              <a:rPr sz="544" kern="0" spc="-7" dirty="0">
                <a:solidFill>
                  <a:srgbClr val="231F20"/>
                </a:solidFill>
                <a:latin typeface="Trebuchet MS"/>
                <a:cs typeface="Trebuchet MS"/>
              </a:rPr>
              <a:t>objectifs </a:t>
            </a:r>
            <a:r>
              <a:rPr sz="544" kern="0" spc="-24" dirty="0">
                <a:solidFill>
                  <a:srgbClr val="231F20"/>
                </a:solidFill>
                <a:latin typeface="Trebuchet MS"/>
                <a:cs typeface="Trebuchet MS"/>
              </a:rPr>
              <a:t>terminaux</a:t>
            </a:r>
            <a:endParaRPr sz="544" kern="0">
              <a:solidFill>
                <a:sysClr val="windowText" lastClr="000000"/>
              </a:solidFill>
              <a:latin typeface="Trebuchet MS"/>
              <a:cs typeface="Trebuchet MS"/>
            </a:endParaRPr>
          </a:p>
        </p:txBody>
      </p:sp>
      <p:sp>
        <p:nvSpPr>
          <p:cNvPr id="28" name="object 28"/>
          <p:cNvSpPr txBox="1"/>
          <p:nvPr/>
        </p:nvSpPr>
        <p:spPr>
          <a:xfrm>
            <a:off x="5874441" y="3339382"/>
            <a:ext cx="121786" cy="113365"/>
          </a:xfrm>
          <a:prstGeom prst="rect">
            <a:avLst/>
          </a:prstGeom>
        </p:spPr>
        <p:txBody>
          <a:bodyPr vert="horz" wrap="square" lIns="0" tIns="8637" rIns="0" bIns="0" rtlCol="0">
            <a:spAutoFit/>
          </a:bodyPr>
          <a:lstStyle/>
          <a:p>
            <a:pPr marL="8637" defTabSz="621883">
              <a:spcBef>
                <a:spcPts val="68"/>
              </a:spcBef>
            </a:pPr>
            <a:r>
              <a:rPr sz="680" kern="0" spc="-17" dirty="0">
                <a:solidFill>
                  <a:srgbClr val="231F20"/>
                </a:solidFill>
                <a:latin typeface="Trebuchet MS"/>
                <a:cs typeface="Trebuchet MS"/>
              </a:rPr>
              <a:t>NE</a:t>
            </a:r>
            <a:endParaRPr sz="680" kern="0">
              <a:solidFill>
                <a:sysClr val="windowText" lastClr="000000"/>
              </a:solidFill>
              <a:latin typeface="Trebuchet MS"/>
              <a:cs typeface="Trebuchet MS"/>
            </a:endParaRPr>
          </a:p>
        </p:txBody>
      </p:sp>
      <p:sp>
        <p:nvSpPr>
          <p:cNvPr id="29" name="object 29"/>
          <p:cNvSpPr txBox="1"/>
          <p:nvPr/>
        </p:nvSpPr>
        <p:spPr>
          <a:xfrm>
            <a:off x="4175426" y="3701741"/>
            <a:ext cx="322602" cy="113365"/>
          </a:xfrm>
          <a:prstGeom prst="rect">
            <a:avLst/>
          </a:prstGeom>
        </p:spPr>
        <p:txBody>
          <a:bodyPr vert="horz" wrap="square" lIns="0" tIns="8637" rIns="0" bIns="0" rtlCol="0">
            <a:spAutoFit/>
          </a:bodyPr>
          <a:lstStyle/>
          <a:p>
            <a:pPr marL="8637" defTabSz="621883">
              <a:spcBef>
                <a:spcPts val="68"/>
              </a:spcBef>
            </a:pPr>
            <a:r>
              <a:rPr sz="680" kern="0" spc="-7" dirty="0">
                <a:solidFill>
                  <a:srgbClr val="FFFFFF"/>
                </a:solidFill>
                <a:latin typeface="Trebuchet MS"/>
                <a:cs typeface="Trebuchet MS"/>
              </a:rPr>
              <a:t>FERMER</a:t>
            </a:r>
            <a:endParaRPr sz="680" kern="0">
              <a:solidFill>
                <a:sysClr val="windowText" lastClr="000000"/>
              </a:solidFill>
              <a:latin typeface="Trebuchet MS"/>
              <a:cs typeface="Trebuchet MS"/>
            </a:endParaRPr>
          </a:p>
        </p:txBody>
      </p:sp>
      <p:sp>
        <p:nvSpPr>
          <p:cNvPr id="30" name="object 30"/>
          <p:cNvSpPr txBox="1"/>
          <p:nvPr/>
        </p:nvSpPr>
        <p:spPr>
          <a:xfrm>
            <a:off x="6569031" y="2990719"/>
            <a:ext cx="835225" cy="322653"/>
          </a:xfrm>
          <a:prstGeom prst="rect">
            <a:avLst/>
          </a:prstGeom>
        </p:spPr>
        <p:txBody>
          <a:bodyPr vert="horz" wrap="square" lIns="0" tIns="8637" rIns="0" bIns="0" rtlCol="0">
            <a:spAutoFit/>
          </a:bodyPr>
          <a:lstStyle/>
          <a:p>
            <a:pPr marL="8637" marR="3455" defTabSz="621883">
              <a:spcBef>
                <a:spcPts val="68"/>
              </a:spcBef>
            </a:pPr>
            <a:r>
              <a:rPr sz="680" kern="0" dirty="0">
                <a:solidFill>
                  <a:srgbClr val="231F20"/>
                </a:solidFill>
                <a:latin typeface="Marianne Light"/>
                <a:cs typeface="Marianne Light"/>
              </a:rPr>
              <a:t>Sélection</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du</a:t>
            </a:r>
            <a:r>
              <a:rPr sz="680" kern="0" spc="-10" dirty="0">
                <a:solidFill>
                  <a:srgbClr val="231F20"/>
                </a:solidFill>
                <a:latin typeface="Marianne Light"/>
                <a:cs typeface="Marianne Light"/>
              </a:rPr>
              <a:t> </a:t>
            </a:r>
            <a:r>
              <a:rPr sz="680" kern="0" spc="-7" dirty="0">
                <a:solidFill>
                  <a:srgbClr val="0087CB"/>
                </a:solidFill>
                <a:latin typeface="Marianne"/>
                <a:cs typeface="Marianne"/>
              </a:rPr>
              <a:t>niveau d’acquisition</a:t>
            </a:r>
            <a:r>
              <a:rPr sz="680" kern="0" spc="17" dirty="0">
                <a:solidFill>
                  <a:srgbClr val="0087CB"/>
                </a:solidFill>
                <a:latin typeface="Marianne"/>
                <a:cs typeface="Marianne"/>
              </a:rPr>
              <a:t> </a:t>
            </a:r>
            <a:r>
              <a:rPr sz="680" kern="0" dirty="0">
                <a:solidFill>
                  <a:srgbClr val="231F20"/>
                </a:solidFill>
                <a:latin typeface="Marianne Light"/>
                <a:cs typeface="Marianne Light"/>
              </a:rPr>
              <a:t>de</a:t>
            </a:r>
            <a:r>
              <a:rPr sz="680" kern="0" spc="24" dirty="0">
                <a:solidFill>
                  <a:srgbClr val="231F20"/>
                </a:solidFill>
                <a:latin typeface="Marianne Light"/>
                <a:cs typeface="Marianne Light"/>
              </a:rPr>
              <a:t> </a:t>
            </a:r>
            <a:r>
              <a:rPr sz="680" kern="0" spc="-17" dirty="0">
                <a:solidFill>
                  <a:srgbClr val="231F20"/>
                </a:solidFill>
                <a:latin typeface="Marianne Light"/>
                <a:cs typeface="Marianne Light"/>
              </a:rPr>
              <a:t>la </a:t>
            </a:r>
            <a:r>
              <a:rPr sz="680" kern="0" spc="-7" dirty="0">
                <a:solidFill>
                  <a:srgbClr val="231F20"/>
                </a:solidFill>
                <a:latin typeface="Marianne Light"/>
                <a:cs typeface="Marianne Light"/>
              </a:rPr>
              <a:t>compétence</a:t>
            </a:r>
            <a:endParaRPr sz="680" kern="0">
              <a:solidFill>
                <a:sysClr val="windowText" lastClr="000000"/>
              </a:solidFill>
              <a:latin typeface="Marianne Light"/>
              <a:cs typeface="Marianne Light"/>
            </a:endParaRPr>
          </a:p>
        </p:txBody>
      </p:sp>
      <p:grpSp>
        <p:nvGrpSpPr>
          <p:cNvPr id="31" name="object 31"/>
          <p:cNvGrpSpPr/>
          <p:nvPr/>
        </p:nvGrpSpPr>
        <p:grpSpPr>
          <a:xfrm>
            <a:off x="5466401" y="2595271"/>
            <a:ext cx="1053748" cy="1702840"/>
            <a:chOff x="6661800" y="3816010"/>
            <a:chExt cx="1549400" cy="2503805"/>
          </a:xfrm>
        </p:grpSpPr>
        <p:sp>
          <p:nvSpPr>
            <p:cNvPr id="32" name="object 32"/>
            <p:cNvSpPr/>
            <p:nvPr/>
          </p:nvSpPr>
          <p:spPr>
            <a:xfrm>
              <a:off x="6668150" y="3900544"/>
              <a:ext cx="0" cy="1225550"/>
            </a:xfrm>
            <a:custGeom>
              <a:avLst/>
              <a:gdLst/>
              <a:ahLst/>
              <a:cxnLst/>
              <a:rect l="l" t="t" r="r" b="b"/>
              <a:pathLst>
                <a:path h="1225550">
                  <a:moveTo>
                    <a:pt x="0" y="0"/>
                  </a:moveTo>
                  <a:lnTo>
                    <a:pt x="0" y="1224978"/>
                  </a:lnTo>
                </a:path>
              </a:pathLst>
            </a:custGeom>
            <a:ln w="12700">
              <a:solidFill>
                <a:srgbClr val="0087CB"/>
              </a:solidFill>
              <a:prstDash val="dash"/>
            </a:ln>
          </p:spPr>
          <p:txBody>
            <a:bodyPr wrap="square" lIns="0" tIns="0" rIns="0" bIns="0" rtlCol="0"/>
            <a:lstStyle/>
            <a:p>
              <a:pPr defTabSz="621883"/>
              <a:endParaRPr sz="1224" kern="0">
                <a:solidFill>
                  <a:sysClr val="windowText" lastClr="000000"/>
                </a:solidFill>
              </a:endParaRPr>
            </a:p>
          </p:txBody>
        </p:sp>
        <p:sp>
          <p:nvSpPr>
            <p:cNvPr id="33" name="object 33"/>
            <p:cNvSpPr/>
            <p:nvPr/>
          </p:nvSpPr>
          <p:spPr>
            <a:xfrm>
              <a:off x="6743640" y="5177664"/>
              <a:ext cx="1183005" cy="0"/>
            </a:xfrm>
            <a:custGeom>
              <a:avLst/>
              <a:gdLst/>
              <a:ahLst/>
              <a:cxnLst/>
              <a:rect l="l" t="t" r="r" b="b"/>
              <a:pathLst>
                <a:path w="1183004">
                  <a:moveTo>
                    <a:pt x="0" y="0"/>
                  </a:moveTo>
                  <a:lnTo>
                    <a:pt x="1182687" y="0"/>
                  </a:lnTo>
                </a:path>
              </a:pathLst>
            </a:custGeom>
            <a:ln w="12700">
              <a:solidFill>
                <a:srgbClr val="0087CB"/>
              </a:solidFill>
              <a:prstDash val="dash"/>
            </a:ln>
          </p:spPr>
          <p:txBody>
            <a:bodyPr wrap="square" lIns="0" tIns="0" rIns="0" bIns="0" rtlCol="0"/>
            <a:lstStyle/>
            <a:p>
              <a:pPr defTabSz="621883"/>
              <a:endParaRPr sz="1224" kern="0">
                <a:solidFill>
                  <a:sysClr val="windowText" lastClr="000000"/>
                </a:solidFill>
              </a:endParaRPr>
            </a:p>
          </p:txBody>
        </p:sp>
        <p:sp>
          <p:nvSpPr>
            <p:cNvPr id="34" name="object 34"/>
            <p:cNvSpPr/>
            <p:nvPr/>
          </p:nvSpPr>
          <p:spPr>
            <a:xfrm>
              <a:off x="7976650" y="3874476"/>
              <a:ext cx="0" cy="1225550"/>
            </a:xfrm>
            <a:custGeom>
              <a:avLst/>
              <a:gdLst/>
              <a:ahLst/>
              <a:cxnLst/>
              <a:rect l="l" t="t" r="r" b="b"/>
              <a:pathLst>
                <a:path h="1225550">
                  <a:moveTo>
                    <a:pt x="0" y="1224978"/>
                  </a:moveTo>
                  <a:lnTo>
                    <a:pt x="0" y="0"/>
                  </a:lnTo>
                </a:path>
              </a:pathLst>
            </a:custGeom>
            <a:ln w="12700">
              <a:solidFill>
                <a:srgbClr val="0087CB"/>
              </a:solidFill>
              <a:prstDash val="dash"/>
            </a:ln>
          </p:spPr>
          <p:txBody>
            <a:bodyPr wrap="square" lIns="0" tIns="0" rIns="0" bIns="0" rtlCol="0"/>
            <a:lstStyle/>
            <a:p>
              <a:pPr defTabSz="621883"/>
              <a:endParaRPr sz="1224" kern="0">
                <a:solidFill>
                  <a:sysClr val="windowText" lastClr="000000"/>
                </a:solidFill>
              </a:endParaRPr>
            </a:p>
          </p:txBody>
        </p:sp>
        <p:sp>
          <p:nvSpPr>
            <p:cNvPr id="35" name="object 35"/>
            <p:cNvSpPr/>
            <p:nvPr/>
          </p:nvSpPr>
          <p:spPr>
            <a:xfrm>
              <a:off x="6718471" y="3822360"/>
              <a:ext cx="1183005" cy="0"/>
            </a:xfrm>
            <a:custGeom>
              <a:avLst/>
              <a:gdLst/>
              <a:ahLst/>
              <a:cxnLst/>
              <a:rect l="l" t="t" r="r" b="b"/>
              <a:pathLst>
                <a:path w="1183004">
                  <a:moveTo>
                    <a:pt x="1182687" y="0"/>
                  </a:moveTo>
                  <a:lnTo>
                    <a:pt x="0" y="0"/>
                  </a:lnTo>
                </a:path>
              </a:pathLst>
            </a:custGeom>
            <a:ln w="12700">
              <a:solidFill>
                <a:srgbClr val="0087CB"/>
              </a:solidFill>
              <a:prstDash val="dash"/>
            </a:ln>
          </p:spPr>
          <p:txBody>
            <a:bodyPr wrap="square" lIns="0" tIns="0" rIns="0" bIns="0" rtlCol="0"/>
            <a:lstStyle/>
            <a:p>
              <a:pPr defTabSz="621883"/>
              <a:endParaRPr sz="1224" kern="0">
                <a:solidFill>
                  <a:sysClr val="windowText" lastClr="000000"/>
                </a:solidFill>
              </a:endParaRPr>
            </a:p>
          </p:txBody>
        </p:sp>
        <p:sp>
          <p:nvSpPr>
            <p:cNvPr id="36" name="object 36"/>
            <p:cNvSpPr/>
            <p:nvPr/>
          </p:nvSpPr>
          <p:spPr>
            <a:xfrm>
              <a:off x="6668150" y="3822360"/>
              <a:ext cx="1308735" cy="1355725"/>
            </a:xfrm>
            <a:custGeom>
              <a:avLst/>
              <a:gdLst/>
              <a:ahLst/>
              <a:cxnLst/>
              <a:rect l="l" t="t" r="r" b="b"/>
              <a:pathLst>
                <a:path w="1308734" h="1355725">
                  <a:moveTo>
                    <a:pt x="0" y="1329232"/>
                  </a:moveTo>
                  <a:lnTo>
                    <a:pt x="0" y="1355305"/>
                  </a:lnTo>
                  <a:lnTo>
                    <a:pt x="25158" y="1355305"/>
                  </a:lnTo>
                </a:path>
                <a:path w="1308734" h="1355725">
                  <a:moveTo>
                    <a:pt x="1283335" y="1355305"/>
                  </a:moveTo>
                  <a:lnTo>
                    <a:pt x="1308493" y="1355305"/>
                  </a:lnTo>
                  <a:lnTo>
                    <a:pt x="1308493" y="1329232"/>
                  </a:lnTo>
                </a:path>
                <a:path w="1308734" h="1355725">
                  <a:moveTo>
                    <a:pt x="1308493" y="26073"/>
                  </a:moveTo>
                  <a:lnTo>
                    <a:pt x="1308493" y="0"/>
                  </a:lnTo>
                  <a:lnTo>
                    <a:pt x="1283335" y="0"/>
                  </a:lnTo>
                </a:path>
                <a:path w="1308734" h="1355725">
                  <a:moveTo>
                    <a:pt x="25158" y="0"/>
                  </a:moveTo>
                  <a:lnTo>
                    <a:pt x="0" y="0"/>
                  </a:lnTo>
                  <a:lnTo>
                    <a:pt x="0" y="26073"/>
                  </a:lnTo>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37" name="object 37"/>
            <p:cNvSpPr/>
            <p:nvPr/>
          </p:nvSpPr>
          <p:spPr>
            <a:xfrm>
              <a:off x="7956000" y="4411798"/>
              <a:ext cx="43180" cy="43815"/>
            </a:xfrm>
            <a:custGeom>
              <a:avLst/>
              <a:gdLst/>
              <a:ahLst/>
              <a:cxnLst/>
              <a:rect l="l" t="t" r="r" b="b"/>
              <a:pathLst>
                <a:path w="43179" h="43814">
                  <a:moveTo>
                    <a:pt x="21488" y="0"/>
                  </a:moveTo>
                  <a:lnTo>
                    <a:pt x="13121" y="1696"/>
                  </a:lnTo>
                  <a:lnTo>
                    <a:pt x="6291" y="6324"/>
                  </a:lnTo>
                  <a:lnTo>
                    <a:pt x="1687" y="13190"/>
                  </a:lnTo>
                  <a:lnTo>
                    <a:pt x="0" y="21602"/>
                  </a:lnTo>
                  <a:lnTo>
                    <a:pt x="1687" y="30009"/>
                  </a:lnTo>
                  <a:lnTo>
                    <a:pt x="6291" y="36876"/>
                  </a:lnTo>
                  <a:lnTo>
                    <a:pt x="13121" y="41506"/>
                  </a:lnTo>
                  <a:lnTo>
                    <a:pt x="21488" y="43205"/>
                  </a:lnTo>
                  <a:lnTo>
                    <a:pt x="29855" y="41506"/>
                  </a:lnTo>
                  <a:lnTo>
                    <a:pt x="36685" y="36876"/>
                  </a:lnTo>
                  <a:lnTo>
                    <a:pt x="41289" y="30009"/>
                  </a:lnTo>
                  <a:lnTo>
                    <a:pt x="42976" y="21602"/>
                  </a:lnTo>
                  <a:lnTo>
                    <a:pt x="41289" y="13190"/>
                  </a:lnTo>
                  <a:lnTo>
                    <a:pt x="36685" y="6324"/>
                  </a:lnTo>
                  <a:lnTo>
                    <a:pt x="29855" y="1696"/>
                  </a:lnTo>
                  <a:lnTo>
                    <a:pt x="21488"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38" name="object 38"/>
            <p:cNvSpPr/>
            <p:nvPr/>
          </p:nvSpPr>
          <p:spPr>
            <a:xfrm>
              <a:off x="7992999" y="4435185"/>
              <a:ext cx="215265" cy="1831339"/>
            </a:xfrm>
            <a:custGeom>
              <a:avLst/>
              <a:gdLst/>
              <a:ahLst/>
              <a:cxnLst/>
              <a:rect l="l" t="t" r="r" b="b"/>
              <a:pathLst>
                <a:path w="215265" h="1831339">
                  <a:moveTo>
                    <a:pt x="11150" y="0"/>
                  </a:moveTo>
                  <a:lnTo>
                    <a:pt x="143002" y="0"/>
                  </a:lnTo>
                  <a:lnTo>
                    <a:pt x="171026" y="5659"/>
                  </a:lnTo>
                  <a:lnTo>
                    <a:pt x="193911" y="21093"/>
                  </a:lnTo>
                  <a:lnTo>
                    <a:pt x="209340" y="43982"/>
                  </a:lnTo>
                  <a:lnTo>
                    <a:pt x="214998" y="72009"/>
                  </a:lnTo>
                  <a:lnTo>
                    <a:pt x="214998" y="1758848"/>
                  </a:lnTo>
                  <a:lnTo>
                    <a:pt x="209340" y="1786875"/>
                  </a:lnTo>
                  <a:lnTo>
                    <a:pt x="193911" y="1809764"/>
                  </a:lnTo>
                  <a:lnTo>
                    <a:pt x="171026" y="1825197"/>
                  </a:lnTo>
                  <a:lnTo>
                    <a:pt x="143002" y="1830857"/>
                  </a:lnTo>
                  <a:lnTo>
                    <a:pt x="0" y="1830857"/>
                  </a:lnTo>
                </a:path>
              </a:pathLst>
            </a:custGeom>
            <a:ln w="6350">
              <a:solidFill>
                <a:srgbClr val="0087CB"/>
              </a:solidFill>
            </a:ln>
          </p:spPr>
          <p:txBody>
            <a:bodyPr wrap="square" lIns="0" tIns="0" rIns="0" bIns="0" rtlCol="0"/>
            <a:lstStyle/>
            <a:p>
              <a:pPr defTabSz="621883"/>
              <a:endParaRPr sz="1224" kern="0">
                <a:solidFill>
                  <a:sysClr val="windowText" lastClr="000000"/>
                </a:solidFill>
              </a:endParaRPr>
            </a:p>
          </p:txBody>
        </p:sp>
        <p:sp>
          <p:nvSpPr>
            <p:cNvPr id="39" name="object 39"/>
            <p:cNvSpPr/>
            <p:nvPr/>
          </p:nvSpPr>
          <p:spPr>
            <a:xfrm>
              <a:off x="7953349" y="4409785"/>
              <a:ext cx="50800" cy="50800"/>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40" name="object 40"/>
            <p:cNvSpPr/>
            <p:nvPr/>
          </p:nvSpPr>
          <p:spPr>
            <a:xfrm>
              <a:off x="7993005" y="6218744"/>
              <a:ext cx="51435" cy="94615"/>
            </a:xfrm>
            <a:custGeom>
              <a:avLst/>
              <a:gdLst/>
              <a:ahLst/>
              <a:cxnLst/>
              <a:rect l="l" t="t" r="r" b="b"/>
              <a:pathLst>
                <a:path w="51434" h="94614">
                  <a:moveTo>
                    <a:pt x="50863" y="94576"/>
                  </a:moveTo>
                  <a:lnTo>
                    <a:pt x="0" y="47294"/>
                  </a:lnTo>
                  <a:lnTo>
                    <a:pt x="50863" y="0"/>
                  </a:lnTo>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grpSp>
      <p:sp>
        <p:nvSpPr>
          <p:cNvPr id="41" name="object 41"/>
          <p:cNvSpPr txBox="1">
            <a:spLocks noGrp="1"/>
          </p:cNvSpPr>
          <p:nvPr>
            <p:ph type="ftr" sz="quarter" idx="5"/>
          </p:nvPr>
        </p:nvSpPr>
        <p:spPr>
          <a:xfrm>
            <a:off x="535259" y="4830628"/>
            <a:ext cx="497094"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42" name="object 42"/>
          <p:cNvSpPr txBox="1">
            <a:spLocks noGrp="1"/>
          </p:cNvSpPr>
          <p:nvPr>
            <p:ph type="dt" sz="half" idx="6"/>
          </p:nvPr>
        </p:nvSpPr>
        <p:spPr>
          <a:xfrm>
            <a:off x="1130932" y="4882949"/>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417075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7461" y="279509"/>
            <a:ext cx="3739942" cy="573748"/>
          </a:xfrm>
          <a:prstGeom prst="rect">
            <a:avLst/>
          </a:prstGeom>
        </p:spPr>
        <p:txBody>
          <a:bodyPr vert="horz" wrap="square" lIns="0" tIns="8637" rIns="0" bIns="0" rtlCol="0">
            <a:spAutoFit/>
          </a:bodyPr>
          <a:lstStyle/>
          <a:p>
            <a:pPr marL="8637" marR="3455">
              <a:spcBef>
                <a:spcPts val="68"/>
              </a:spcBef>
            </a:pPr>
            <a:r>
              <a:rPr dirty="0"/>
              <a:t>Création</a:t>
            </a:r>
            <a:r>
              <a:rPr spc="-37" dirty="0"/>
              <a:t> </a:t>
            </a:r>
            <a:r>
              <a:rPr dirty="0"/>
              <a:t>d’un</a:t>
            </a:r>
            <a:r>
              <a:rPr spc="-37" dirty="0"/>
              <a:t> </a:t>
            </a:r>
            <a:r>
              <a:rPr dirty="0"/>
              <a:t>bilan</a:t>
            </a:r>
            <a:r>
              <a:rPr spc="-37" dirty="0"/>
              <a:t> </a:t>
            </a:r>
            <a:r>
              <a:rPr spc="-14" dirty="0"/>
              <a:t>intermédiaire </a:t>
            </a:r>
            <a:r>
              <a:rPr dirty="0"/>
              <a:t>de</a:t>
            </a:r>
            <a:r>
              <a:rPr spc="-7" dirty="0"/>
              <a:t> compétences</a:t>
            </a:r>
          </a:p>
        </p:txBody>
      </p:sp>
      <p:grpSp>
        <p:nvGrpSpPr>
          <p:cNvPr id="3" name="object 3"/>
          <p:cNvGrpSpPr/>
          <p:nvPr/>
        </p:nvGrpSpPr>
        <p:grpSpPr>
          <a:xfrm>
            <a:off x="1253995" y="334201"/>
            <a:ext cx="437046" cy="437046"/>
            <a:chOff x="468003" y="491399"/>
            <a:chExt cx="642620" cy="642620"/>
          </a:xfrm>
        </p:grpSpPr>
        <p:sp>
          <p:nvSpPr>
            <p:cNvPr id="4" name="object 4"/>
            <p:cNvSpPr/>
            <p:nvPr/>
          </p:nvSpPr>
          <p:spPr>
            <a:xfrm>
              <a:off x="468003" y="491399"/>
              <a:ext cx="642620" cy="642620"/>
            </a:xfrm>
            <a:custGeom>
              <a:avLst/>
              <a:gdLst/>
              <a:ahLst/>
              <a:cxnLst/>
              <a:rect l="l" t="t" r="r" b="b"/>
              <a:pathLst>
                <a:path w="642619" h="642619">
                  <a:moveTo>
                    <a:pt x="321221" y="0"/>
                  </a:moveTo>
                  <a:lnTo>
                    <a:pt x="273753" y="3483"/>
                  </a:lnTo>
                  <a:lnTo>
                    <a:pt x="228447" y="13601"/>
                  </a:lnTo>
                  <a:lnTo>
                    <a:pt x="185802" y="29857"/>
                  </a:lnTo>
                  <a:lnTo>
                    <a:pt x="146312" y="51754"/>
                  </a:lnTo>
                  <a:lnTo>
                    <a:pt x="110476" y="78795"/>
                  </a:lnTo>
                  <a:lnTo>
                    <a:pt x="78789" y="110483"/>
                  </a:lnTo>
                  <a:lnTo>
                    <a:pt x="51750" y="146321"/>
                  </a:lnTo>
                  <a:lnTo>
                    <a:pt x="29854" y="185812"/>
                  </a:lnTo>
                  <a:lnTo>
                    <a:pt x="13600" y="228459"/>
                  </a:lnTo>
                  <a:lnTo>
                    <a:pt x="3482" y="273765"/>
                  </a:lnTo>
                  <a:lnTo>
                    <a:pt x="0" y="321233"/>
                  </a:lnTo>
                  <a:lnTo>
                    <a:pt x="3482" y="368701"/>
                  </a:lnTo>
                  <a:lnTo>
                    <a:pt x="13600" y="414008"/>
                  </a:lnTo>
                  <a:lnTo>
                    <a:pt x="29854" y="456655"/>
                  </a:lnTo>
                  <a:lnTo>
                    <a:pt x="51750" y="496146"/>
                  </a:lnTo>
                  <a:lnTo>
                    <a:pt x="78789" y="531984"/>
                  </a:lnTo>
                  <a:lnTo>
                    <a:pt x="110476" y="563672"/>
                  </a:lnTo>
                  <a:lnTo>
                    <a:pt x="146312" y="590713"/>
                  </a:lnTo>
                  <a:lnTo>
                    <a:pt x="185802" y="612610"/>
                  </a:lnTo>
                  <a:lnTo>
                    <a:pt x="228447" y="628866"/>
                  </a:lnTo>
                  <a:lnTo>
                    <a:pt x="273753" y="638984"/>
                  </a:lnTo>
                  <a:lnTo>
                    <a:pt x="321221" y="642467"/>
                  </a:lnTo>
                  <a:lnTo>
                    <a:pt x="368692" y="638984"/>
                  </a:lnTo>
                  <a:lnTo>
                    <a:pt x="414000" y="628866"/>
                  </a:lnTo>
                  <a:lnTo>
                    <a:pt x="456647" y="612610"/>
                  </a:lnTo>
                  <a:lnTo>
                    <a:pt x="496139" y="590713"/>
                  </a:lnTo>
                  <a:lnTo>
                    <a:pt x="531976" y="563672"/>
                  </a:lnTo>
                  <a:lnTo>
                    <a:pt x="563663" y="531984"/>
                  </a:lnTo>
                  <a:lnTo>
                    <a:pt x="590703" y="496146"/>
                  </a:lnTo>
                  <a:lnTo>
                    <a:pt x="612599" y="456655"/>
                  </a:lnTo>
                  <a:lnTo>
                    <a:pt x="628854" y="414008"/>
                  </a:lnTo>
                  <a:lnTo>
                    <a:pt x="638972" y="368701"/>
                  </a:lnTo>
                  <a:lnTo>
                    <a:pt x="642454" y="321233"/>
                  </a:lnTo>
                  <a:lnTo>
                    <a:pt x="638972" y="273765"/>
                  </a:lnTo>
                  <a:lnTo>
                    <a:pt x="628854" y="228459"/>
                  </a:lnTo>
                  <a:lnTo>
                    <a:pt x="612599" y="185812"/>
                  </a:lnTo>
                  <a:lnTo>
                    <a:pt x="590703" y="146321"/>
                  </a:lnTo>
                  <a:lnTo>
                    <a:pt x="563663" y="110483"/>
                  </a:lnTo>
                  <a:lnTo>
                    <a:pt x="531976" y="78795"/>
                  </a:lnTo>
                  <a:lnTo>
                    <a:pt x="496139" y="51754"/>
                  </a:lnTo>
                  <a:lnTo>
                    <a:pt x="456647" y="29857"/>
                  </a:lnTo>
                  <a:lnTo>
                    <a:pt x="414000" y="13601"/>
                  </a:lnTo>
                  <a:lnTo>
                    <a:pt x="368692" y="3483"/>
                  </a:lnTo>
                  <a:lnTo>
                    <a:pt x="321221" y="0"/>
                  </a:lnTo>
                  <a:close/>
                </a:path>
              </a:pathLst>
            </a:custGeom>
            <a:solidFill>
              <a:srgbClr val="5E666D"/>
            </a:solidFill>
          </p:spPr>
          <p:txBody>
            <a:bodyPr wrap="square" lIns="0" tIns="0" rIns="0" bIns="0" rtlCol="0"/>
            <a:lstStyle/>
            <a:p>
              <a:pPr defTabSz="621883"/>
              <a:endParaRPr sz="1224" kern="0">
                <a:solidFill>
                  <a:sysClr val="windowText" lastClr="000000"/>
                </a:solidFill>
              </a:endParaRPr>
            </a:p>
          </p:txBody>
        </p:sp>
        <p:pic>
          <p:nvPicPr>
            <p:cNvPr id="5" name="object 5"/>
            <p:cNvPicPr/>
            <p:nvPr/>
          </p:nvPicPr>
          <p:blipFill>
            <a:blip r:embed="rId2" cstate="print"/>
            <a:stretch>
              <a:fillRect/>
            </a:stretch>
          </p:blipFill>
          <p:spPr>
            <a:xfrm>
              <a:off x="601454" y="667914"/>
              <a:ext cx="373126" cy="279666"/>
            </a:xfrm>
            <a:prstGeom prst="rect">
              <a:avLst/>
            </a:prstGeom>
          </p:spPr>
        </p:pic>
      </p:grpSp>
      <p:grpSp>
        <p:nvGrpSpPr>
          <p:cNvPr id="6" name="object 6"/>
          <p:cNvGrpSpPr/>
          <p:nvPr/>
        </p:nvGrpSpPr>
        <p:grpSpPr>
          <a:xfrm>
            <a:off x="7340570" y="608675"/>
            <a:ext cx="408975" cy="65643"/>
            <a:chOff x="9417522" y="894977"/>
            <a:chExt cx="601345" cy="96520"/>
          </a:xfrm>
        </p:grpSpPr>
        <p:sp>
          <p:nvSpPr>
            <p:cNvPr id="7" name="object 7"/>
            <p:cNvSpPr/>
            <p:nvPr/>
          </p:nvSpPr>
          <p:spPr>
            <a:xfrm>
              <a:off x="9417519" y="894981"/>
              <a:ext cx="414655" cy="96520"/>
            </a:xfrm>
            <a:custGeom>
              <a:avLst/>
              <a:gdLst/>
              <a:ahLst/>
              <a:cxnLst/>
              <a:rect l="l" t="t" r="r" b="b"/>
              <a:pathLst>
                <a:path w="414654" h="96519">
                  <a:moveTo>
                    <a:pt x="42087" y="0"/>
                  </a:moveTo>
                  <a:lnTo>
                    <a:pt x="30721" y="0"/>
                  </a:lnTo>
                  <a:lnTo>
                    <a:pt x="19215" y="17449"/>
                  </a:lnTo>
                  <a:lnTo>
                    <a:pt x="26123" y="17449"/>
                  </a:lnTo>
                  <a:lnTo>
                    <a:pt x="42087" y="0"/>
                  </a:lnTo>
                  <a:close/>
                </a:path>
                <a:path w="414654"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414654"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414654"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414654"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414654"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414654"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sp>
          <p:nvSpPr>
            <p:cNvPr id="8" name="object 8"/>
            <p:cNvSpPr/>
            <p:nvPr/>
          </p:nvSpPr>
          <p:spPr>
            <a:xfrm>
              <a:off x="9854031" y="894981"/>
              <a:ext cx="165100" cy="96520"/>
            </a:xfrm>
            <a:custGeom>
              <a:avLst/>
              <a:gdLst/>
              <a:ahLst/>
              <a:cxnLst/>
              <a:rect l="l" t="t" r="r" b="b"/>
              <a:pathLst>
                <a:path w="165100" h="96519">
                  <a:moveTo>
                    <a:pt x="7162" y="24892"/>
                  </a:moveTo>
                  <a:lnTo>
                    <a:pt x="0" y="24892"/>
                  </a:lnTo>
                  <a:lnTo>
                    <a:pt x="0" y="94729"/>
                  </a:lnTo>
                  <a:lnTo>
                    <a:pt x="7162" y="94729"/>
                  </a:lnTo>
                  <a:lnTo>
                    <a:pt x="7162" y="24892"/>
                  </a:lnTo>
                  <a:close/>
                </a:path>
                <a:path w="165100" h="96519">
                  <a:moveTo>
                    <a:pt x="7162" y="0"/>
                  </a:moveTo>
                  <a:lnTo>
                    <a:pt x="0" y="0"/>
                  </a:lnTo>
                  <a:lnTo>
                    <a:pt x="0" y="11772"/>
                  </a:lnTo>
                  <a:lnTo>
                    <a:pt x="7162" y="11772"/>
                  </a:lnTo>
                  <a:lnTo>
                    <a:pt x="7162" y="0"/>
                  </a:lnTo>
                  <a:close/>
                </a:path>
                <a:path w="165100" h="96519">
                  <a:moveTo>
                    <a:pt x="85928" y="50342"/>
                  </a:moveTo>
                  <a:lnTo>
                    <a:pt x="83502" y="37503"/>
                  </a:lnTo>
                  <a:lnTo>
                    <a:pt x="78752" y="31102"/>
                  </a:lnTo>
                  <a:lnTo>
                    <a:pt x="78752" y="50342"/>
                  </a:lnTo>
                  <a:lnTo>
                    <a:pt x="78752" y="68745"/>
                  </a:lnTo>
                  <a:lnTo>
                    <a:pt x="77279" y="77254"/>
                  </a:lnTo>
                  <a:lnTo>
                    <a:pt x="73202" y="83680"/>
                  </a:lnTo>
                  <a:lnTo>
                    <a:pt x="66979" y="87757"/>
                  </a:lnTo>
                  <a:lnTo>
                    <a:pt x="59131" y="89179"/>
                  </a:lnTo>
                  <a:lnTo>
                    <a:pt x="51269" y="87757"/>
                  </a:lnTo>
                  <a:lnTo>
                    <a:pt x="45046" y="83680"/>
                  </a:lnTo>
                  <a:lnTo>
                    <a:pt x="40970" y="77254"/>
                  </a:lnTo>
                  <a:lnTo>
                    <a:pt x="39509" y="68745"/>
                  </a:lnTo>
                  <a:lnTo>
                    <a:pt x="39509" y="50342"/>
                  </a:lnTo>
                  <a:lnTo>
                    <a:pt x="40970" y="41846"/>
                  </a:lnTo>
                  <a:lnTo>
                    <a:pt x="45046" y="35407"/>
                  </a:lnTo>
                  <a:lnTo>
                    <a:pt x="51269" y="31330"/>
                  </a:lnTo>
                  <a:lnTo>
                    <a:pt x="59131" y="29908"/>
                  </a:lnTo>
                  <a:lnTo>
                    <a:pt x="66979" y="31330"/>
                  </a:lnTo>
                  <a:lnTo>
                    <a:pt x="73202" y="35407"/>
                  </a:lnTo>
                  <a:lnTo>
                    <a:pt x="77279" y="41846"/>
                  </a:lnTo>
                  <a:lnTo>
                    <a:pt x="78752" y="50342"/>
                  </a:lnTo>
                  <a:lnTo>
                    <a:pt x="78752" y="31102"/>
                  </a:lnTo>
                  <a:lnTo>
                    <a:pt x="77876" y="29908"/>
                  </a:lnTo>
                  <a:lnTo>
                    <a:pt x="77241" y="29057"/>
                  </a:lnTo>
                  <a:lnTo>
                    <a:pt x="68618" y="24422"/>
                  </a:lnTo>
                  <a:lnTo>
                    <a:pt x="59131" y="22999"/>
                  </a:lnTo>
                  <a:lnTo>
                    <a:pt x="49631" y="24422"/>
                  </a:lnTo>
                  <a:lnTo>
                    <a:pt x="41008" y="29057"/>
                  </a:lnTo>
                  <a:lnTo>
                    <a:pt x="34747" y="37503"/>
                  </a:lnTo>
                  <a:lnTo>
                    <a:pt x="32334" y="50342"/>
                  </a:lnTo>
                  <a:lnTo>
                    <a:pt x="32334" y="68745"/>
                  </a:lnTo>
                  <a:lnTo>
                    <a:pt x="34747" y="81584"/>
                  </a:lnTo>
                  <a:lnTo>
                    <a:pt x="41008" y="90030"/>
                  </a:lnTo>
                  <a:lnTo>
                    <a:pt x="49631" y="94678"/>
                  </a:lnTo>
                  <a:lnTo>
                    <a:pt x="59131" y="96088"/>
                  </a:lnTo>
                  <a:lnTo>
                    <a:pt x="68618" y="94678"/>
                  </a:lnTo>
                  <a:lnTo>
                    <a:pt x="77241" y="90030"/>
                  </a:lnTo>
                  <a:lnTo>
                    <a:pt x="77876" y="89179"/>
                  </a:lnTo>
                  <a:lnTo>
                    <a:pt x="83502" y="81584"/>
                  </a:lnTo>
                  <a:lnTo>
                    <a:pt x="85928" y="68745"/>
                  </a:lnTo>
                  <a:lnTo>
                    <a:pt x="85928" y="50342"/>
                  </a:lnTo>
                  <a:close/>
                </a:path>
                <a:path w="165100" h="96519">
                  <a:moveTo>
                    <a:pt x="164668" y="50342"/>
                  </a:moveTo>
                  <a:lnTo>
                    <a:pt x="162255" y="37503"/>
                  </a:lnTo>
                  <a:lnTo>
                    <a:pt x="155994" y="29057"/>
                  </a:lnTo>
                  <a:lnTo>
                    <a:pt x="147370" y="24422"/>
                  </a:lnTo>
                  <a:lnTo>
                    <a:pt x="137871" y="22999"/>
                  </a:lnTo>
                  <a:lnTo>
                    <a:pt x="130162" y="22999"/>
                  </a:lnTo>
                  <a:lnTo>
                    <a:pt x="122440" y="26390"/>
                  </a:lnTo>
                  <a:lnTo>
                    <a:pt x="118249" y="32880"/>
                  </a:lnTo>
                  <a:lnTo>
                    <a:pt x="118249" y="24904"/>
                  </a:lnTo>
                  <a:lnTo>
                    <a:pt x="111074" y="24904"/>
                  </a:lnTo>
                  <a:lnTo>
                    <a:pt x="111074" y="94729"/>
                  </a:lnTo>
                  <a:lnTo>
                    <a:pt x="118249" y="94729"/>
                  </a:lnTo>
                  <a:lnTo>
                    <a:pt x="118249" y="50342"/>
                  </a:lnTo>
                  <a:lnTo>
                    <a:pt x="119722" y="41846"/>
                  </a:lnTo>
                  <a:lnTo>
                    <a:pt x="123799" y="35407"/>
                  </a:lnTo>
                  <a:lnTo>
                    <a:pt x="130009" y="31330"/>
                  </a:lnTo>
                  <a:lnTo>
                    <a:pt x="137871" y="29908"/>
                  </a:lnTo>
                  <a:lnTo>
                    <a:pt x="145732" y="31330"/>
                  </a:lnTo>
                  <a:lnTo>
                    <a:pt x="151942" y="35407"/>
                  </a:lnTo>
                  <a:lnTo>
                    <a:pt x="156032" y="41846"/>
                  </a:lnTo>
                  <a:lnTo>
                    <a:pt x="157492" y="50342"/>
                  </a:lnTo>
                  <a:lnTo>
                    <a:pt x="157492" y="94729"/>
                  </a:lnTo>
                  <a:lnTo>
                    <a:pt x="164668" y="94729"/>
                  </a:lnTo>
                  <a:lnTo>
                    <a:pt x="164668"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grpSp>
        <p:nvGrpSpPr>
          <p:cNvPr id="9" name="object 9"/>
          <p:cNvGrpSpPr/>
          <p:nvPr/>
        </p:nvGrpSpPr>
        <p:grpSpPr>
          <a:xfrm>
            <a:off x="7253709" y="364808"/>
            <a:ext cx="583016" cy="206863"/>
            <a:chOff x="9289805" y="536402"/>
            <a:chExt cx="857250" cy="304165"/>
          </a:xfrm>
        </p:grpSpPr>
        <p:pic>
          <p:nvPicPr>
            <p:cNvPr id="10" name="object 10"/>
            <p:cNvPicPr/>
            <p:nvPr/>
          </p:nvPicPr>
          <p:blipFill>
            <a:blip r:embed="rId3" cstate="print"/>
            <a:stretch>
              <a:fillRect/>
            </a:stretch>
          </p:blipFill>
          <p:spPr>
            <a:xfrm>
              <a:off x="9755352" y="536402"/>
              <a:ext cx="391078" cy="248297"/>
            </a:xfrm>
            <a:prstGeom prst="rect">
              <a:avLst/>
            </a:prstGeom>
          </p:spPr>
        </p:pic>
        <p:pic>
          <p:nvPicPr>
            <p:cNvPr id="11" name="object 11"/>
            <p:cNvPicPr/>
            <p:nvPr/>
          </p:nvPicPr>
          <p:blipFill>
            <a:blip r:embed="rId4" cstate="print"/>
            <a:stretch>
              <a:fillRect/>
            </a:stretch>
          </p:blipFill>
          <p:spPr>
            <a:xfrm>
              <a:off x="9289805" y="536404"/>
              <a:ext cx="201612" cy="248284"/>
            </a:xfrm>
            <a:prstGeom prst="rect">
              <a:avLst/>
            </a:prstGeom>
          </p:spPr>
        </p:pic>
        <p:sp>
          <p:nvSpPr>
            <p:cNvPr id="12" name="object 12"/>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pic>
        <p:nvPicPr>
          <p:cNvPr id="14" name="object 14"/>
          <p:cNvPicPr/>
          <p:nvPr/>
        </p:nvPicPr>
        <p:blipFill>
          <a:blip r:embed="rId5" cstate="print"/>
          <a:stretch>
            <a:fillRect/>
          </a:stretch>
        </p:blipFill>
        <p:spPr>
          <a:xfrm>
            <a:off x="1616184" y="1389611"/>
            <a:ext cx="4514589" cy="3096033"/>
          </a:xfrm>
          <a:prstGeom prst="rect">
            <a:avLst/>
          </a:prstGeom>
        </p:spPr>
      </p:pic>
      <p:sp>
        <p:nvSpPr>
          <p:cNvPr id="15" name="object 15"/>
          <p:cNvSpPr/>
          <p:nvPr/>
        </p:nvSpPr>
        <p:spPr>
          <a:xfrm>
            <a:off x="1621959" y="1420845"/>
            <a:ext cx="4514589" cy="3096033"/>
          </a:xfrm>
          <a:custGeom>
            <a:avLst/>
            <a:gdLst/>
            <a:ahLst/>
            <a:cxnLst/>
            <a:rect l="l" t="t" r="r" b="b"/>
            <a:pathLst>
              <a:path w="6402070" h="4552315">
                <a:moveTo>
                  <a:pt x="77190" y="0"/>
                </a:moveTo>
                <a:lnTo>
                  <a:pt x="47143" y="6065"/>
                </a:lnTo>
                <a:lnTo>
                  <a:pt x="22607" y="22607"/>
                </a:lnTo>
                <a:lnTo>
                  <a:pt x="6065" y="47143"/>
                </a:lnTo>
                <a:lnTo>
                  <a:pt x="0" y="77190"/>
                </a:lnTo>
                <a:lnTo>
                  <a:pt x="0" y="4474756"/>
                </a:lnTo>
                <a:lnTo>
                  <a:pt x="6065" y="4504803"/>
                </a:lnTo>
                <a:lnTo>
                  <a:pt x="22607" y="4529339"/>
                </a:lnTo>
                <a:lnTo>
                  <a:pt x="47143" y="4545881"/>
                </a:lnTo>
                <a:lnTo>
                  <a:pt x="77190" y="4551946"/>
                </a:lnTo>
                <a:lnTo>
                  <a:pt x="6324549" y="4551946"/>
                </a:lnTo>
                <a:lnTo>
                  <a:pt x="6354596" y="4545881"/>
                </a:lnTo>
                <a:lnTo>
                  <a:pt x="6379132" y="4529339"/>
                </a:lnTo>
                <a:lnTo>
                  <a:pt x="6395674" y="4504803"/>
                </a:lnTo>
                <a:lnTo>
                  <a:pt x="6401739" y="4474756"/>
                </a:lnTo>
                <a:lnTo>
                  <a:pt x="6401739" y="77190"/>
                </a:lnTo>
                <a:lnTo>
                  <a:pt x="6395674" y="47143"/>
                </a:lnTo>
                <a:lnTo>
                  <a:pt x="6379132" y="22607"/>
                </a:lnTo>
                <a:lnTo>
                  <a:pt x="6354596" y="6065"/>
                </a:lnTo>
                <a:lnTo>
                  <a:pt x="6324549" y="0"/>
                </a:lnTo>
                <a:lnTo>
                  <a:pt x="77190" y="0"/>
                </a:lnTo>
                <a:close/>
              </a:path>
            </a:pathLst>
          </a:custGeom>
          <a:ln w="6350">
            <a:solidFill>
              <a:srgbClr val="0C707C"/>
            </a:solidFill>
          </a:ln>
        </p:spPr>
        <p:txBody>
          <a:bodyPr wrap="square" lIns="0" tIns="0" rIns="0" bIns="0" rtlCol="0"/>
          <a:lstStyle/>
          <a:p>
            <a:pPr defTabSz="621883"/>
            <a:endParaRPr sz="1224" kern="0">
              <a:solidFill>
                <a:sysClr val="windowText" lastClr="000000"/>
              </a:solidFill>
            </a:endParaRPr>
          </a:p>
        </p:txBody>
      </p:sp>
      <p:sp>
        <p:nvSpPr>
          <p:cNvPr id="16" name="object 16"/>
          <p:cNvSpPr/>
          <p:nvPr/>
        </p:nvSpPr>
        <p:spPr>
          <a:xfrm>
            <a:off x="6135904" y="2422807"/>
            <a:ext cx="1753800" cy="1334027"/>
          </a:xfrm>
          <a:custGeom>
            <a:avLst/>
            <a:gdLst/>
            <a:ahLst/>
            <a:cxnLst/>
            <a:rect l="l" t="t" r="r" b="b"/>
            <a:pathLst>
              <a:path w="2578734" h="1961514">
                <a:moveTo>
                  <a:pt x="2578607" y="0"/>
                </a:moveTo>
                <a:lnTo>
                  <a:pt x="0" y="0"/>
                </a:lnTo>
                <a:lnTo>
                  <a:pt x="0" y="1961388"/>
                </a:lnTo>
                <a:lnTo>
                  <a:pt x="2578607" y="1961388"/>
                </a:lnTo>
                <a:lnTo>
                  <a:pt x="2578607" y="0"/>
                </a:lnTo>
                <a:close/>
              </a:path>
            </a:pathLst>
          </a:custGeom>
          <a:solidFill>
            <a:srgbClr val="231F20">
              <a:alpha val="61997"/>
            </a:srgbClr>
          </a:solidFill>
        </p:spPr>
        <p:txBody>
          <a:bodyPr wrap="square" lIns="0" tIns="0" rIns="0" bIns="0" rtlCol="0"/>
          <a:lstStyle/>
          <a:p>
            <a:pPr defTabSz="621883"/>
            <a:endParaRPr sz="1224" kern="0">
              <a:solidFill>
                <a:sysClr val="windowText" lastClr="000000"/>
              </a:solidFill>
            </a:endParaRPr>
          </a:p>
        </p:txBody>
      </p:sp>
      <p:sp>
        <p:nvSpPr>
          <p:cNvPr id="17" name="object 17"/>
          <p:cNvSpPr/>
          <p:nvPr/>
        </p:nvSpPr>
        <p:spPr>
          <a:xfrm>
            <a:off x="6214455" y="2452600"/>
            <a:ext cx="1642811" cy="1225630"/>
          </a:xfrm>
          <a:custGeom>
            <a:avLst/>
            <a:gdLst/>
            <a:ahLst/>
            <a:cxnLst/>
            <a:rect l="l" t="t" r="r" b="b"/>
            <a:pathLst>
              <a:path w="2415540" h="1802129">
                <a:moveTo>
                  <a:pt x="2343391" y="0"/>
                </a:moveTo>
                <a:lnTo>
                  <a:pt x="71996" y="0"/>
                </a:lnTo>
                <a:lnTo>
                  <a:pt x="43971" y="5657"/>
                </a:lnTo>
                <a:lnTo>
                  <a:pt x="21086" y="21086"/>
                </a:lnTo>
                <a:lnTo>
                  <a:pt x="5657" y="43971"/>
                </a:lnTo>
                <a:lnTo>
                  <a:pt x="0" y="71996"/>
                </a:lnTo>
                <a:lnTo>
                  <a:pt x="0" y="1729587"/>
                </a:lnTo>
                <a:lnTo>
                  <a:pt x="5657" y="1757612"/>
                </a:lnTo>
                <a:lnTo>
                  <a:pt x="21086" y="1780497"/>
                </a:lnTo>
                <a:lnTo>
                  <a:pt x="43971" y="1795926"/>
                </a:lnTo>
                <a:lnTo>
                  <a:pt x="71996" y="1801583"/>
                </a:lnTo>
                <a:lnTo>
                  <a:pt x="2343391" y="1801583"/>
                </a:lnTo>
                <a:lnTo>
                  <a:pt x="2371418" y="1795926"/>
                </a:lnTo>
                <a:lnTo>
                  <a:pt x="2394307" y="1780497"/>
                </a:lnTo>
                <a:lnTo>
                  <a:pt x="2409740" y="1757612"/>
                </a:lnTo>
                <a:lnTo>
                  <a:pt x="2415400" y="1729587"/>
                </a:lnTo>
                <a:lnTo>
                  <a:pt x="2415400" y="71996"/>
                </a:lnTo>
                <a:lnTo>
                  <a:pt x="2409740" y="43971"/>
                </a:lnTo>
                <a:lnTo>
                  <a:pt x="2394307" y="21086"/>
                </a:lnTo>
                <a:lnTo>
                  <a:pt x="2371418" y="5657"/>
                </a:lnTo>
                <a:lnTo>
                  <a:pt x="2343391" y="0"/>
                </a:lnTo>
                <a:close/>
              </a:path>
            </a:pathLst>
          </a:custGeom>
          <a:solidFill>
            <a:srgbClr val="E8F5F6"/>
          </a:solidFill>
        </p:spPr>
        <p:txBody>
          <a:bodyPr wrap="square" lIns="0" tIns="0" rIns="0" bIns="0" rtlCol="0"/>
          <a:lstStyle/>
          <a:p>
            <a:pPr defTabSz="621883"/>
            <a:endParaRPr sz="1224" kern="0">
              <a:solidFill>
                <a:sysClr val="windowText" lastClr="000000"/>
              </a:solidFill>
            </a:endParaRPr>
          </a:p>
        </p:txBody>
      </p:sp>
      <p:sp>
        <p:nvSpPr>
          <p:cNvPr id="18" name="object 18"/>
          <p:cNvSpPr/>
          <p:nvPr/>
        </p:nvSpPr>
        <p:spPr>
          <a:xfrm>
            <a:off x="6214455" y="2452600"/>
            <a:ext cx="1642811" cy="1225630"/>
          </a:xfrm>
          <a:custGeom>
            <a:avLst/>
            <a:gdLst/>
            <a:ahLst/>
            <a:cxnLst/>
            <a:rect l="l" t="t" r="r" b="b"/>
            <a:pathLst>
              <a:path w="2415540" h="1802129">
                <a:moveTo>
                  <a:pt x="71996" y="0"/>
                </a:moveTo>
                <a:lnTo>
                  <a:pt x="43971" y="5657"/>
                </a:lnTo>
                <a:lnTo>
                  <a:pt x="21086" y="21086"/>
                </a:lnTo>
                <a:lnTo>
                  <a:pt x="5657" y="43971"/>
                </a:lnTo>
                <a:lnTo>
                  <a:pt x="0" y="71996"/>
                </a:lnTo>
                <a:lnTo>
                  <a:pt x="0" y="1729587"/>
                </a:lnTo>
                <a:lnTo>
                  <a:pt x="5657" y="1757612"/>
                </a:lnTo>
                <a:lnTo>
                  <a:pt x="21086" y="1780497"/>
                </a:lnTo>
                <a:lnTo>
                  <a:pt x="43971" y="1795926"/>
                </a:lnTo>
                <a:lnTo>
                  <a:pt x="71996" y="1801583"/>
                </a:lnTo>
                <a:lnTo>
                  <a:pt x="2343391" y="1801583"/>
                </a:lnTo>
                <a:lnTo>
                  <a:pt x="2371418" y="1795926"/>
                </a:lnTo>
                <a:lnTo>
                  <a:pt x="2394307" y="1780497"/>
                </a:lnTo>
                <a:lnTo>
                  <a:pt x="2409740" y="1757612"/>
                </a:lnTo>
                <a:lnTo>
                  <a:pt x="2415400" y="1729587"/>
                </a:lnTo>
                <a:lnTo>
                  <a:pt x="2415400" y="71996"/>
                </a:lnTo>
                <a:lnTo>
                  <a:pt x="2409740" y="43971"/>
                </a:lnTo>
                <a:lnTo>
                  <a:pt x="2394307" y="21086"/>
                </a:lnTo>
                <a:lnTo>
                  <a:pt x="2371418" y="5657"/>
                </a:lnTo>
                <a:lnTo>
                  <a:pt x="2343391" y="0"/>
                </a:lnTo>
                <a:lnTo>
                  <a:pt x="71996" y="0"/>
                </a:lnTo>
                <a:close/>
              </a:path>
            </a:pathLst>
          </a:custGeom>
          <a:ln w="25400">
            <a:solidFill>
              <a:srgbClr val="1C9EA8"/>
            </a:solidFill>
          </a:ln>
        </p:spPr>
        <p:txBody>
          <a:bodyPr wrap="square" lIns="0" tIns="0" rIns="0" bIns="0" rtlCol="0"/>
          <a:lstStyle/>
          <a:p>
            <a:pPr defTabSz="621883"/>
            <a:endParaRPr sz="1224" kern="0">
              <a:solidFill>
                <a:sysClr val="windowText" lastClr="000000"/>
              </a:solidFill>
            </a:endParaRPr>
          </a:p>
        </p:txBody>
      </p:sp>
      <p:sp>
        <p:nvSpPr>
          <p:cNvPr id="19" name="object 19"/>
          <p:cNvSpPr txBox="1"/>
          <p:nvPr/>
        </p:nvSpPr>
        <p:spPr>
          <a:xfrm>
            <a:off x="6136116" y="2421099"/>
            <a:ext cx="1753800" cy="951852"/>
          </a:xfrm>
          <a:prstGeom prst="rect">
            <a:avLst/>
          </a:prstGeom>
        </p:spPr>
        <p:txBody>
          <a:bodyPr vert="horz" wrap="square" lIns="0" tIns="4751" rIns="0" bIns="0" rtlCol="0">
            <a:spAutoFit/>
          </a:bodyPr>
          <a:lstStyle/>
          <a:p>
            <a:pPr defTabSz="621883">
              <a:spcBef>
                <a:spcPts val="37"/>
              </a:spcBef>
            </a:pPr>
            <a:endParaRPr sz="714" kern="0" dirty="0">
              <a:solidFill>
                <a:sysClr val="windowText" lastClr="000000"/>
              </a:solidFill>
              <a:latin typeface="Times New Roman"/>
              <a:cs typeface="Times New Roman"/>
            </a:endParaRPr>
          </a:p>
          <a:p>
            <a:pPr marL="164108" marR="249617" defTabSz="621883"/>
            <a:r>
              <a:rPr sz="680" kern="0" dirty="0">
                <a:solidFill>
                  <a:srgbClr val="231F20"/>
                </a:solidFill>
                <a:latin typeface="Marianne Light"/>
                <a:cs typeface="Marianne Light"/>
              </a:rPr>
              <a:t>Affichage</a:t>
            </a:r>
            <a:r>
              <a:rPr sz="680" kern="0" spc="-3" dirty="0">
                <a:solidFill>
                  <a:srgbClr val="231F20"/>
                </a:solidFill>
                <a:latin typeface="Marianne Light"/>
                <a:cs typeface="Marianne Light"/>
              </a:rPr>
              <a:t> </a:t>
            </a:r>
            <a:r>
              <a:rPr sz="680" kern="0" dirty="0">
                <a:solidFill>
                  <a:srgbClr val="231F20"/>
                </a:solidFill>
                <a:latin typeface="Marianne Light"/>
                <a:cs typeface="Marianne Light"/>
              </a:rPr>
              <a:t>des</a:t>
            </a:r>
            <a:r>
              <a:rPr sz="680" kern="0" spc="-3" dirty="0">
                <a:solidFill>
                  <a:srgbClr val="231F20"/>
                </a:solidFill>
                <a:latin typeface="Marianne Light"/>
                <a:cs typeface="Marianne Light"/>
              </a:rPr>
              <a:t> </a:t>
            </a:r>
            <a:r>
              <a:rPr sz="680" kern="0" dirty="0">
                <a:solidFill>
                  <a:srgbClr val="231F20"/>
                </a:solidFill>
                <a:latin typeface="Marianne Light"/>
                <a:cs typeface="Marianne Light"/>
              </a:rPr>
              <a:t>bilans</a:t>
            </a:r>
            <a:r>
              <a:rPr sz="680" kern="0" spc="-3" dirty="0">
                <a:solidFill>
                  <a:srgbClr val="231F20"/>
                </a:solidFill>
                <a:latin typeface="Marianne Light"/>
                <a:cs typeface="Marianne Light"/>
              </a:rPr>
              <a:t> </a:t>
            </a:r>
            <a:r>
              <a:rPr sz="680" kern="0" spc="-7" dirty="0">
                <a:solidFill>
                  <a:srgbClr val="231F20"/>
                </a:solidFill>
                <a:latin typeface="Marianne Light"/>
                <a:cs typeface="Marianne Light"/>
              </a:rPr>
              <a:t>précédents </a:t>
            </a:r>
            <a:r>
              <a:rPr sz="680" kern="0" dirty="0">
                <a:solidFill>
                  <a:srgbClr val="231F20"/>
                </a:solidFill>
                <a:latin typeface="Marianne Light"/>
                <a:cs typeface="Marianne Light"/>
              </a:rPr>
              <a:t>classés</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par</a:t>
            </a:r>
            <a:r>
              <a:rPr sz="680" kern="0" spc="-10" dirty="0">
                <a:solidFill>
                  <a:srgbClr val="231F20"/>
                </a:solidFill>
                <a:latin typeface="Marianne Light"/>
                <a:cs typeface="Marianne Light"/>
              </a:rPr>
              <a:t> </a:t>
            </a:r>
            <a:r>
              <a:rPr sz="680" kern="0" dirty="0">
                <a:solidFill>
                  <a:srgbClr val="231F20"/>
                </a:solidFill>
                <a:latin typeface="Marianne Light"/>
                <a:cs typeface="Marianne Light"/>
              </a:rPr>
              <a:t>date</a:t>
            </a:r>
            <a:r>
              <a:rPr sz="680" kern="0" spc="-10" dirty="0">
                <a:solidFill>
                  <a:srgbClr val="231F20"/>
                </a:solidFill>
                <a:latin typeface="Marianne Light"/>
                <a:cs typeface="Marianne Light"/>
              </a:rPr>
              <a:t> </a:t>
            </a:r>
            <a:endParaRPr lang="fr-FR" sz="680" kern="0" dirty="0">
              <a:solidFill>
                <a:sysClr val="windowText" lastClr="000000"/>
              </a:solidFill>
              <a:latin typeface="Marianne Light"/>
              <a:cs typeface="Marianne Light"/>
            </a:endParaRPr>
          </a:p>
          <a:p>
            <a:pPr marL="164108" marR="170154" defTabSz="621883">
              <a:lnSpc>
                <a:spcPct val="300000"/>
              </a:lnSpc>
            </a:pPr>
            <a:r>
              <a:rPr lang="fr-FR" sz="680" kern="0" dirty="0">
                <a:solidFill>
                  <a:srgbClr val="231F20"/>
                </a:solidFill>
                <a:latin typeface="Marianne Light"/>
                <a:cs typeface="Marianne Light"/>
              </a:rPr>
              <a:t>Affichage</a:t>
            </a:r>
            <a:r>
              <a:rPr lang="fr-FR" sz="680" kern="0" spc="-10" dirty="0">
                <a:solidFill>
                  <a:srgbClr val="231F20"/>
                </a:solidFill>
                <a:latin typeface="Marianne Light"/>
                <a:cs typeface="Marianne Light"/>
              </a:rPr>
              <a:t> </a:t>
            </a:r>
            <a:r>
              <a:rPr lang="fr-FR" sz="680" kern="0" dirty="0">
                <a:solidFill>
                  <a:srgbClr val="231F20"/>
                </a:solidFill>
                <a:latin typeface="Marianne Light"/>
                <a:cs typeface="Marianne Light"/>
              </a:rPr>
              <a:t>du</a:t>
            </a:r>
            <a:r>
              <a:rPr lang="fr-FR" sz="680" kern="0" spc="-3" dirty="0">
                <a:solidFill>
                  <a:srgbClr val="231F20"/>
                </a:solidFill>
                <a:latin typeface="Marianne Light"/>
                <a:cs typeface="Marianne Light"/>
              </a:rPr>
              <a:t> </a:t>
            </a:r>
            <a:r>
              <a:rPr lang="fr-FR" sz="680" kern="0" dirty="0">
                <a:solidFill>
                  <a:srgbClr val="231F20"/>
                </a:solidFill>
                <a:latin typeface="Marianne Light"/>
                <a:cs typeface="Marianne Light"/>
              </a:rPr>
              <a:t>bilan</a:t>
            </a:r>
            <a:r>
              <a:rPr lang="fr-FR" sz="680" kern="0" spc="-3" dirty="0">
                <a:solidFill>
                  <a:srgbClr val="231F20"/>
                </a:solidFill>
                <a:latin typeface="Marianne Light"/>
                <a:cs typeface="Marianne Light"/>
              </a:rPr>
              <a:t> </a:t>
            </a:r>
            <a:r>
              <a:rPr lang="fr-FR" sz="680" kern="0" dirty="0">
                <a:solidFill>
                  <a:srgbClr val="231F20"/>
                </a:solidFill>
                <a:latin typeface="Marianne Light"/>
                <a:cs typeface="Marianne Light"/>
              </a:rPr>
              <a:t>actuel</a:t>
            </a:r>
            <a:r>
              <a:rPr lang="fr-FR" sz="680" kern="0" spc="-3" dirty="0">
                <a:solidFill>
                  <a:srgbClr val="231F20"/>
                </a:solidFill>
                <a:latin typeface="Marianne Light"/>
                <a:cs typeface="Marianne Light"/>
              </a:rPr>
              <a:t> </a:t>
            </a:r>
            <a:r>
              <a:rPr lang="fr-FR" sz="680" kern="0" dirty="0">
                <a:solidFill>
                  <a:srgbClr val="231F20"/>
                </a:solidFill>
                <a:latin typeface="Marianne Light"/>
                <a:cs typeface="Marianne Light"/>
              </a:rPr>
              <a:t>à</a:t>
            </a:r>
            <a:r>
              <a:rPr lang="fr-FR" sz="680" kern="0" spc="-3" dirty="0">
                <a:solidFill>
                  <a:srgbClr val="231F20"/>
                </a:solidFill>
                <a:latin typeface="Marianne Light"/>
                <a:cs typeface="Marianne Light"/>
              </a:rPr>
              <a:t> </a:t>
            </a:r>
            <a:r>
              <a:rPr lang="fr-FR" sz="680" kern="0" spc="-7" dirty="0">
                <a:solidFill>
                  <a:srgbClr val="231F20"/>
                </a:solidFill>
                <a:latin typeface="Marianne Light"/>
                <a:cs typeface="Marianne Light"/>
              </a:rPr>
              <a:t>valider </a:t>
            </a:r>
            <a:r>
              <a:rPr lang="fr-FR" sz="680" kern="0" dirty="0">
                <a:solidFill>
                  <a:srgbClr val="231F20"/>
                </a:solidFill>
                <a:latin typeface="Marianne Light"/>
                <a:cs typeface="Marianne Light"/>
              </a:rPr>
              <a:t>Vision</a:t>
            </a:r>
            <a:r>
              <a:rPr lang="fr-FR" sz="680" kern="0" spc="-14" dirty="0">
                <a:solidFill>
                  <a:srgbClr val="231F20"/>
                </a:solidFill>
                <a:latin typeface="Marianne Light"/>
                <a:cs typeface="Marianne Light"/>
              </a:rPr>
              <a:t> </a:t>
            </a:r>
            <a:r>
              <a:rPr lang="fr-FR" sz="680" kern="0" dirty="0">
                <a:solidFill>
                  <a:srgbClr val="231F20"/>
                </a:solidFill>
                <a:latin typeface="Marianne Light"/>
                <a:cs typeface="Marianne Light"/>
              </a:rPr>
              <a:t>par</a:t>
            </a:r>
            <a:r>
              <a:rPr lang="fr-FR" sz="680" kern="0" spc="-7" dirty="0">
                <a:solidFill>
                  <a:srgbClr val="231F20"/>
                </a:solidFill>
                <a:latin typeface="Marianne Light"/>
                <a:cs typeface="Marianne Light"/>
              </a:rPr>
              <a:t> </a:t>
            </a:r>
            <a:r>
              <a:rPr lang="fr-FR" sz="680" kern="0" dirty="0">
                <a:solidFill>
                  <a:srgbClr val="231F20"/>
                </a:solidFill>
                <a:latin typeface="Marianne Light"/>
                <a:cs typeface="Marianne Light"/>
              </a:rPr>
              <a:t>unité</a:t>
            </a:r>
            <a:r>
              <a:rPr lang="fr-FR" sz="680" kern="0" spc="-7" dirty="0">
                <a:solidFill>
                  <a:srgbClr val="231F20"/>
                </a:solidFill>
                <a:latin typeface="Marianne Light"/>
                <a:cs typeface="Marianne Light"/>
              </a:rPr>
              <a:t> / bloc</a:t>
            </a:r>
            <a:endParaRPr lang="fr-FR" sz="680" kern="0" dirty="0">
              <a:solidFill>
                <a:sysClr val="windowText" lastClr="000000"/>
              </a:solidFill>
              <a:latin typeface="Marianne Light"/>
              <a:cs typeface="Marianne Light"/>
            </a:endParaRPr>
          </a:p>
        </p:txBody>
      </p:sp>
      <p:sp>
        <p:nvSpPr>
          <p:cNvPr id="21" name="object 21"/>
          <p:cNvSpPr/>
          <p:nvPr/>
        </p:nvSpPr>
        <p:spPr>
          <a:xfrm>
            <a:off x="1691041" y="1561171"/>
            <a:ext cx="382200" cy="172646"/>
          </a:xfrm>
          <a:custGeom>
            <a:avLst/>
            <a:gdLst/>
            <a:ahLst/>
            <a:cxnLst/>
            <a:rect l="l" t="t" r="r" b="b"/>
            <a:pathLst>
              <a:path w="561975" h="167005">
                <a:moveTo>
                  <a:pt x="71996" y="0"/>
                </a:moveTo>
                <a:lnTo>
                  <a:pt x="43971" y="5659"/>
                </a:lnTo>
                <a:lnTo>
                  <a:pt x="21086" y="21093"/>
                </a:lnTo>
                <a:lnTo>
                  <a:pt x="5657" y="43982"/>
                </a:lnTo>
                <a:lnTo>
                  <a:pt x="0" y="72009"/>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9"/>
                </a:lnTo>
                <a:lnTo>
                  <a:pt x="555834" y="43982"/>
                </a:lnTo>
                <a:lnTo>
                  <a:pt x="540405" y="21093"/>
                </a:lnTo>
                <a:lnTo>
                  <a:pt x="517520" y="5659"/>
                </a:lnTo>
                <a:lnTo>
                  <a:pt x="489496" y="0"/>
                </a:lnTo>
                <a:lnTo>
                  <a:pt x="71996" y="0"/>
                </a:lnTo>
                <a:close/>
              </a:path>
            </a:pathLst>
          </a:custGeom>
          <a:ln w="12700">
            <a:solidFill>
              <a:srgbClr val="D2232A"/>
            </a:solidFill>
          </a:ln>
        </p:spPr>
        <p:txBody>
          <a:bodyPr wrap="square" lIns="0" tIns="0" rIns="0" bIns="0" rtlCol="0"/>
          <a:lstStyle/>
          <a:p>
            <a:pPr defTabSz="621883"/>
            <a:endParaRPr sz="1224" kern="0">
              <a:solidFill>
                <a:sysClr val="windowText" lastClr="000000"/>
              </a:solidFill>
            </a:endParaRPr>
          </a:p>
        </p:txBody>
      </p:sp>
      <p:sp>
        <p:nvSpPr>
          <p:cNvPr id="22" name="object 22"/>
          <p:cNvSpPr/>
          <p:nvPr/>
        </p:nvSpPr>
        <p:spPr>
          <a:xfrm>
            <a:off x="4002216" y="1561171"/>
            <a:ext cx="382200" cy="172646"/>
          </a:xfrm>
          <a:custGeom>
            <a:avLst/>
            <a:gdLst/>
            <a:ahLst/>
            <a:cxnLst/>
            <a:rect l="l" t="t" r="r" b="b"/>
            <a:pathLst>
              <a:path w="561975" h="167005">
                <a:moveTo>
                  <a:pt x="71996" y="0"/>
                </a:moveTo>
                <a:lnTo>
                  <a:pt x="43971" y="5659"/>
                </a:lnTo>
                <a:lnTo>
                  <a:pt x="21086" y="21093"/>
                </a:lnTo>
                <a:lnTo>
                  <a:pt x="5657" y="43982"/>
                </a:lnTo>
                <a:lnTo>
                  <a:pt x="0" y="72009"/>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9"/>
                </a:lnTo>
                <a:lnTo>
                  <a:pt x="555834" y="43982"/>
                </a:lnTo>
                <a:lnTo>
                  <a:pt x="540405" y="21093"/>
                </a:lnTo>
                <a:lnTo>
                  <a:pt x="517520" y="5659"/>
                </a:lnTo>
                <a:lnTo>
                  <a:pt x="489496" y="0"/>
                </a:lnTo>
                <a:lnTo>
                  <a:pt x="71996" y="0"/>
                </a:lnTo>
                <a:close/>
              </a:path>
            </a:pathLst>
          </a:custGeom>
          <a:ln w="12700">
            <a:solidFill>
              <a:srgbClr val="D2232A"/>
            </a:solidFill>
          </a:ln>
        </p:spPr>
        <p:txBody>
          <a:bodyPr wrap="square" lIns="0" tIns="0" rIns="0" bIns="0" rtlCol="0"/>
          <a:lstStyle/>
          <a:p>
            <a:pPr defTabSz="621883"/>
            <a:endParaRPr sz="1224" kern="0">
              <a:solidFill>
                <a:sysClr val="windowText" lastClr="000000"/>
              </a:solidFill>
            </a:endParaRPr>
          </a:p>
        </p:txBody>
      </p:sp>
      <p:sp>
        <p:nvSpPr>
          <p:cNvPr id="23" name="object 23"/>
          <p:cNvSpPr/>
          <p:nvPr/>
        </p:nvSpPr>
        <p:spPr>
          <a:xfrm>
            <a:off x="1802358" y="3938335"/>
            <a:ext cx="4270806" cy="90260"/>
          </a:xfrm>
          <a:custGeom>
            <a:avLst/>
            <a:gdLst/>
            <a:ahLst/>
            <a:cxnLst/>
            <a:rect l="l" t="t" r="r" b="b"/>
            <a:pathLst>
              <a:path w="4888865" h="135254">
                <a:moveTo>
                  <a:pt x="67500" y="0"/>
                </a:moveTo>
                <a:lnTo>
                  <a:pt x="41228" y="5303"/>
                </a:lnTo>
                <a:lnTo>
                  <a:pt x="19772" y="19765"/>
                </a:lnTo>
                <a:lnTo>
                  <a:pt x="5305" y="41217"/>
                </a:lnTo>
                <a:lnTo>
                  <a:pt x="0" y="67487"/>
                </a:lnTo>
                <a:lnTo>
                  <a:pt x="5305" y="93765"/>
                </a:lnTo>
                <a:lnTo>
                  <a:pt x="19772" y="115220"/>
                </a:lnTo>
                <a:lnTo>
                  <a:pt x="41228" y="129684"/>
                </a:lnTo>
                <a:lnTo>
                  <a:pt x="67500" y="134988"/>
                </a:lnTo>
                <a:lnTo>
                  <a:pt x="4820881" y="134988"/>
                </a:lnTo>
                <a:lnTo>
                  <a:pt x="4847154" y="129684"/>
                </a:lnTo>
                <a:lnTo>
                  <a:pt x="4868610" y="115220"/>
                </a:lnTo>
                <a:lnTo>
                  <a:pt x="4883077" y="93765"/>
                </a:lnTo>
                <a:lnTo>
                  <a:pt x="4888382" y="67487"/>
                </a:lnTo>
                <a:lnTo>
                  <a:pt x="4883077" y="41217"/>
                </a:lnTo>
                <a:lnTo>
                  <a:pt x="4868610" y="19765"/>
                </a:lnTo>
                <a:lnTo>
                  <a:pt x="4847154" y="5303"/>
                </a:lnTo>
                <a:lnTo>
                  <a:pt x="4820881" y="0"/>
                </a:lnTo>
                <a:lnTo>
                  <a:pt x="67500" y="0"/>
                </a:lnTo>
                <a:close/>
              </a:path>
            </a:pathLst>
          </a:custGeom>
          <a:ln w="7620">
            <a:solidFill>
              <a:srgbClr val="93AA3D"/>
            </a:solidFill>
          </a:ln>
        </p:spPr>
        <p:txBody>
          <a:bodyPr wrap="square" lIns="0" tIns="0" rIns="0" bIns="0" rtlCol="0"/>
          <a:lstStyle/>
          <a:p>
            <a:pPr defTabSz="621883"/>
            <a:endParaRPr sz="1224" kern="0">
              <a:solidFill>
                <a:sysClr val="windowText" lastClr="000000"/>
              </a:solidFill>
            </a:endParaRPr>
          </a:p>
        </p:txBody>
      </p:sp>
      <p:sp>
        <p:nvSpPr>
          <p:cNvPr id="24" name="object 24"/>
          <p:cNvSpPr/>
          <p:nvPr/>
        </p:nvSpPr>
        <p:spPr>
          <a:xfrm>
            <a:off x="5894321" y="2256814"/>
            <a:ext cx="178844" cy="1674769"/>
          </a:xfrm>
          <a:custGeom>
            <a:avLst/>
            <a:gdLst/>
            <a:ahLst/>
            <a:cxnLst/>
            <a:rect l="l" t="t" r="r" b="b"/>
            <a:pathLst>
              <a:path w="221615" h="2462529">
                <a:moveTo>
                  <a:pt x="71996" y="0"/>
                </a:moveTo>
                <a:lnTo>
                  <a:pt x="43971" y="5659"/>
                </a:lnTo>
                <a:lnTo>
                  <a:pt x="21086" y="21093"/>
                </a:lnTo>
                <a:lnTo>
                  <a:pt x="5657" y="43982"/>
                </a:lnTo>
                <a:lnTo>
                  <a:pt x="0" y="72009"/>
                </a:lnTo>
                <a:lnTo>
                  <a:pt x="0" y="2390305"/>
                </a:lnTo>
                <a:lnTo>
                  <a:pt x="5657" y="2418331"/>
                </a:lnTo>
                <a:lnTo>
                  <a:pt x="21086" y="2441220"/>
                </a:lnTo>
                <a:lnTo>
                  <a:pt x="43971" y="2456654"/>
                </a:lnTo>
                <a:lnTo>
                  <a:pt x="71996" y="2462314"/>
                </a:lnTo>
                <a:lnTo>
                  <a:pt x="149301" y="2462314"/>
                </a:lnTo>
                <a:lnTo>
                  <a:pt x="177325" y="2456654"/>
                </a:lnTo>
                <a:lnTo>
                  <a:pt x="200210" y="2441220"/>
                </a:lnTo>
                <a:lnTo>
                  <a:pt x="215639" y="2418331"/>
                </a:lnTo>
                <a:lnTo>
                  <a:pt x="221297" y="2390305"/>
                </a:lnTo>
                <a:lnTo>
                  <a:pt x="221297" y="72009"/>
                </a:lnTo>
                <a:lnTo>
                  <a:pt x="215639" y="43982"/>
                </a:lnTo>
                <a:lnTo>
                  <a:pt x="200210" y="21093"/>
                </a:lnTo>
                <a:lnTo>
                  <a:pt x="177325" y="5659"/>
                </a:lnTo>
                <a:lnTo>
                  <a:pt x="149301" y="0"/>
                </a:lnTo>
                <a:lnTo>
                  <a:pt x="71996" y="0"/>
                </a:lnTo>
                <a:close/>
              </a:path>
            </a:pathLst>
          </a:custGeom>
          <a:ln w="19050">
            <a:solidFill>
              <a:srgbClr val="D2232A"/>
            </a:solidFill>
          </a:ln>
        </p:spPr>
        <p:txBody>
          <a:bodyPr wrap="square" lIns="0" tIns="0" rIns="0" bIns="0" rtlCol="0"/>
          <a:lstStyle/>
          <a:p>
            <a:pPr defTabSz="621883"/>
            <a:endParaRPr sz="1224" kern="0">
              <a:solidFill>
                <a:sysClr val="windowText" lastClr="000000"/>
              </a:solidFill>
            </a:endParaRPr>
          </a:p>
        </p:txBody>
      </p:sp>
      <p:sp>
        <p:nvSpPr>
          <p:cNvPr id="25" name="object 25"/>
          <p:cNvSpPr/>
          <p:nvPr/>
        </p:nvSpPr>
        <p:spPr>
          <a:xfrm>
            <a:off x="5724167" y="2263900"/>
            <a:ext cx="19865" cy="23321"/>
          </a:xfrm>
          <a:custGeom>
            <a:avLst/>
            <a:gdLst/>
            <a:ahLst/>
            <a:cxnLst/>
            <a:rect l="l" t="t" r="r" b="b"/>
            <a:pathLst>
              <a:path w="29209" h="34289">
                <a:moveTo>
                  <a:pt x="29209" y="0"/>
                </a:moveTo>
                <a:lnTo>
                  <a:pt x="19988" y="6657"/>
                </a:lnTo>
                <a:lnTo>
                  <a:pt x="11937" y="14655"/>
                </a:lnTo>
                <a:lnTo>
                  <a:pt x="5221" y="23835"/>
                </a:lnTo>
                <a:lnTo>
                  <a:pt x="0" y="34036"/>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26" name="object 26"/>
          <p:cNvSpPr/>
          <p:nvPr/>
        </p:nvSpPr>
        <p:spPr>
          <a:xfrm>
            <a:off x="5720451" y="2335580"/>
            <a:ext cx="0" cy="1525775"/>
          </a:xfrm>
          <a:custGeom>
            <a:avLst/>
            <a:gdLst/>
            <a:ahLst/>
            <a:cxnLst/>
            <a:rect l="l" t="t" r="r" b="b"/>
            <a:pathLst>
              <a:path h="2243454">
                <a:moveTo>
                  <a:pt x="0" y="0"/>
                </a:moveTo>
                <a:lnTo>
                  <a:pt x="0" y="2243162"/>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27" name="object 27"/>
          <p:cNvSpPr/>
          <p:nvPr/>
        </p:nvSpPr>
        <p:spPr>
          <a:xfrm>
            <a:off x="5727537" y="3907852"/>
            <a:ext cx="23321" cy="19865"/>
          </a:xfrm>
          <a:custGeom>
            <a:avLst/>
            <a:gdLst/>
            <a:ahLst/>
            <a:cxnLst/>
            <a:rect l="l" t="t" r="r" b="b"/>
            <a:pathLst>
              <a:path w="34290" h="29210">
                <a:moveTo>
                  <a:pt x="0" y="0"/>
                </a:moveTo>
                <a:lnTo>
                  <a:pt x="6650" y="9216"/>
                </a:lnTo>
                <a:lnTo>
                  <a:pt x="14644" y="17265"/>
                </a:lnTo>
                <a:lnTo>
                  <a:pt x="23822" y="23981"/>
                </a:lnTo>
                <a:lnTo>
                  <a:pt x="34023" y="29197"/>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28" name="object 28"/>
          <p:cNvSpPr/>
          <p:nvPr/>
        </p:nvSpPr>
        <p:spPr>
          <a:xfrm>
            <a:off x="5794319" y="3931435"/>
            <a:ext cx="29367" cy="0"/>
          </a:xfrm>
          <a:custGeom>
            <a:avLst/>
            <a:gdLst/>
            <a:ahLst/>
            <a:cxnLst/>
            <a:rect l="l" t="t" r="r" b="b"/>
            <a:pathLst>
              <a:path w="43179">
                <a:moveTo>
                  <a:pt x="0" y="0"/>
                </a:moveTo>
                <a:lnTo>
                  <a:pt x="42964" y="0"/>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29" name="object 29"/>
          <p:cNvSpPr/>
          <p:nvPr/>
        </p:nvSpPr>
        <p:spPr>
          <a:xfrm>
            <a:off x="5866964" y="3901202"/>
            <a:ext cx="19865" cy="23321"/>
          </a:xfrm>
          <a:custGeom>
            <a:avLst/>
            <a:gdLst/>
            <a:ahLst/>
            <a:cxnLst/>
            <a:rect l="l" t="t" r="r" b="b"/>
            <a:pathLst>
              <a:path w="29209" h="34289">
                <a:moveTo>
                  <a:pt x="0" y="34010"/>
                </a:moveTo>
                <a:lnTo>
                  <a:pt x="9227" y="27367"/>
                </a:lnTo>
                <a:lnTo>
                  <a:pt x="17276" y="19377"/>
                </a:lnTo>
                <a:lnTo>
                  <a:pt x="23990" y="10200"/>
                </a:lnTo>
                <a:lnTo>
                  <a:pt x="29209" y="0"/>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30" name="object 30"/>
          <p:cNvSpPr/>
          <p:nvPr/>
        </p:nvSpPr>
        <p:spPr>
          <a:xfrm>
            <a:off x="5890545" y="2327094"/>
            <a:ext cx="0" cy="1525775"/>
          </a:xfrm>
          <a:custGeom>
            <a:avLst/>
            <a:gdLst/>
            <a:ahLst/>
            <a:cxnLst/>
            <a:rect l="l" t="t" r="r" b="b"/>
            <a:pathLst>
              <a:path h="2243454">
                <a:moveTo>
                  <a:pt x="0" y="2243137"/>
                </a:moveTo>
                <a:lnTo>
                  <a:pt x="0" y="0"/>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31" name="object 31"/>
          <p:cNvSpPr/>
          <p:nvPr/>
        </p:nvSpPr>
        <p:spPr>
          <a:xfrm>
            <a:off x="5860319" y="2260524"/>
            <a:ext cx="23321" cy="20298"/>
          </a:xfrm>
          <a:custGeom>
            <a:avLst/>
            <a:gdLst/>
            <a:ahLst/>
            <a:cxnLst/>
            <a:rect l="l" t="t" r="r" b="b"/>
            <a:pathLst>
              <a:path w="34290" h="29845">
                <a:moveTo>
                  <a:pt x="34023" y="29222"/>
                </a:moveTo>
                <a:lnTo>
                  <a:pt x="27373" y="19995"/>
                </a:lnTo>
                <a:lnTo>
                  <a:pt x="19378" y="11944"/>
                </a:lnTo>
                <a:lnTo>
                  <a:pt x="10200" y="5226"/>
                </a:lnTo>
                <a:lnTo>
                  <a:pt x="0" y="0"/>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32" name="object 32"/>
          <p:cNvSpPr/>
          <p:nvPr/>
        </p:nvSpPr>
        <p:spPr>
          <a:xfrm>
            <a:off x="5787458" y="2256814"/>
            <a:ext cx="29367" cy="0"/>
          </a:xfrm>
          <a:custGeom>
            <a:avLst/>
            <a:gdLst/>
            <a:ahLst/>
            <a:cxnLst/>
            <a:rect l="l" t="t" r="r" b="b"/>
            <a:pathLst>
              <a:path w="43179">
                <a:moveTo>
                  <a:pt x="42964" y="0"/>
                </a:moveTo>
                <a:lnTo>
                  <a:pt x="0" y="0"/>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33" name="object 33"/>
          <p:cNvSpPr/>
          <p:nvPr/>
        </p:nvSpPr>
        <p:spPr>
          <a:xfrm>
            <a:off x="5720450" y="2256818"/>
            <a:ext cx="170154" cy="1674769"/>
          </a:xfrm>
          <a:custGeom>
            <a:avLst/>
            <a:gdLst/>
            <a:ahLst/>
            <a:cxnLst/>
            <a:rect l="l" t="t" r="r" b="b"/>
            <a:pathLst>
              <a:path w="250190" h="2462529">
                <a:moveTo>
                  <a:pt x="2057" y="54838"/>
                </a:moveTo>
                <a:lnTo>
                  <a:pt x="711" y="60350"/>
                </a:lnTo>
                <a:lnTo>
                  <a:pt x="0" y="66078"/>
                </a:lnTo>
                <a:lnTo>
                  <a:pt x="0" y="72008"/>
                </a:lnTo>
                <a:lnTo>
                  <a:pt x="0" y="90830"/>
                </a:lnTo>
              </a:path>
              <a:path w="250190" h="2462529">
                <a:moveTo>
                  <a:pt x="0" y="2371445"/>
                </a:moveTo>
                <a:lnTo>
                  <a:pt x="0" y="2390305"/>
                </a:lnTo>
                <a:lnTo>
                  <a:pt x="0" y="2396197"/>
                </a:lnTo>
                <a:lnTo>
                  <a:pt x="711" y="2401951"/>
                </a:lnTo>
                <a:lnTo>
                  <a:pt x="2057" y="2407437"/>
                </a:lnTo>
              </a:path>
              <a:path w="250190" h="2462529">
                <a:moveTo>
                  <a:pt x="54851" y="2460243"/>
                </a:moveTo>
                <a:lnTo>
                  <a:pt x="60350" y="2461590"/>
                </a:lnTo>
                <a:lnTo>
                  <a:pt x="66090" y="2462301"/>
                </a:lnTo>
                <a:lnTo>
                  <a:pt x="71996" y="2462301"/>
                </a:lnTo>
                <a:lnTo>
                  <a:pt x="88442" y="2462301"/>
                </a:lnTo>
              </a:path>
              <a:path w="250190" h="2462529">
                <a:moveTo>
                  <a:pt x="161671" y="2462301"/>
                </a:moveTo>
                <a:lnTo>
                  <a:pt x="178104" y="2462301"/>
                </a:lnTo>
                <a:lnTo>
                  <a:pt x="184010" y="2462301"/>
                </a:lnTo>
                <a:lnTo>
                  <a:pt x="189750" y="2461590"/>
                </a:lnTo>
                <a:lnTo>
                  <a:pt x="195249" y="2460243"/>
                </a:lnTo>
              </a:path>
              <a:path w="250190" h="2462529">
                <a:moveTo>
                  <a:pt x="248043" y="2407437"/>
                </a:moveTo>
                <a:lnTo>
                  <a:pt x="249389" y="2401951"/>
                </a:lnTo>
                <a:lnTo>
                  <a:pt x="250101" y="2396197"/>
                </a:lnTo>
                <a:lnTo>
                  <a:pt x="250101" y="2390305"/>
                </a:lnTo>
                <a:lnTo>
                  <a:pt x="250101" y="2371445"/>
                </a:lnTo>
              </a:path>
              <a:path w="250190" h="2462529">
                <a:moveTo>
                  <a:pt x="250101" y="90830"/>
                </a:moveTo>
                <a:lnTo>
                  <a:pt x="250101" y="72008"/>
                </a:lnTo>
                <a:lnTo>
                  <a:pt x="250101" y="66078"/>
                </a:lnTo>
                <a:lnTo>
                  <a:pt x="249389" y="60350"/>
                </a:lnTo>
                <a:lnTo>
                  <a:pt x="248043" y="54838"/>
                </a:lnTo>
              </a:path>
              <a:path w="250190" h="2462529">
                <a:moveTo>
                  <a:pt x="195249" y="2057"/>
                </a:moveTo>
                <a:lnTo>
                  <a:pt x="189750" y="711"/>
                </a:lnTo>
                <a:lnTo>
                  <a:pt x="184010" y="0"/>
                </a:lnTo>
                <a:lnTo>
                  <a:pt x="178104" y="0"/>
                </a:lnTo>
                <a:lnTo>
                  <a:pt x="161671" y="0"/>
                </a:lnTo>
              </a:path>
              <a:path w="250190" h="2462529">
                <a:moveTo>
                  <a:pt x="88442" y="0"/>
                </a:moveTo>
                <a:lnTo>
                  <a:pt x="71996" y="0"/>
                </a:lnTo>
                <a:lnTo>
                  <a:pt x="66090" y="0"/>
                </a:lnTo>
                <a:lnTo>
                  <a:pt x="60350" y="711"/>
                </a:lnTo>
                <a:lnTo>
                  <a:pt x="54851" y="2057"/>
                </a:lnTo>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34" name="object 34"/>
          <p:cNvSpPr/>
          <p:nvPr/>
        </p:nvSpPr>
        <p:spPr>
          <a:xfrm>
            <a:off x="6319655" y="2788665"/>
            <a:ext cx="1395784" cy="0"/>
          </a:xfrm>
          <a:custGeom>
            <a:avLst/>
            <a:gdLst/>
            <a:ahLst/>
            <a:cxnLst/>
            <a:rect l="l" t="t" r="r" b="b"/>
            <a:pathLst>
              <a:path w="2052320">
                <a:moveTo>
                  <a:pt x="0" y="0"/>
                </a:moveTo>
                <a:lnTo>
                  <a:pt x="2052002" y="0"/>
                </a:lnTo>
              </a:path>
            </a:pathLst>
          </a:custGeom>
          <a:ln w="12700">
            <a:solidFill>
              <a:srgbClr val="0087CB"/>
            </a:solidFill>
            <a:prstDash val="sysDash"/>
          </a:ln>
        </p:spPr>
        <p:txBody>
          <a:bodyPr wrap="square" lIns="0" tIns="0" rIns="0" bIns="0" rtlCol="0"/>
          <a:lstStyle/>
          <a:p>
            <a:pPr defTabSz="621883"/>
            <a:endParaRPr sz="1224" kern="0">
              <a:solidFill>
                <a:sysClr val="windowText" lastClr="000000"/>
              </a:solidFill>
            </a:endParaRPr>
          </a:p>
        </p:txBody>
      </p:sp>
      <p:sp>
        <p:nvSpPr>
          <p:cNvPr id="35" name="object 35"/>
          <p:cNvSpPr/>
          <p:nvPr/>
        </p:nvSpPr>
        <p:spPr>
          <a:xfrm>
            <a:off x="6295171" y="3098427"/>
            <a:ext cx="1395784" cy="0"/>
          </a:xfrm>
          <a:custGeom>
            <a:avLst/>
            <a:gdLst/>
            <a:ahLst/>
            <a:cxnLst/>
            <a:rect l="l" t="t" r="r" b="b"/>
            <a:pathLst>
              <a:path w="2052320">
                <a:moveTo>
                  <a:pt x="0" y="0"/>
                </a:moveTo>
                <a:lnTo>
                  <a:pt x="2052002" y="0"/>
                </a:lnTo>
              </a:path>
            </a:pathLst>
          </a:custGeom>
          <a:ln w="12700">
            <a:solidFill>
              <a:srgbClr val="D2232A"/>
            </a:solidFill>
          </a:ln>
        </p:spPr>
        <p:txBody>
          <a:bodyPr wrap="square" lIns="0" tIns="0" rIns="0" bIns="0" rtlCol="0"/>
          <a:lstStyle/>
          <a:p>
            <a:pPr defTabSz="621883"/>
            <a:endParaRPr sz="1224" kern="0">
              <a:solidFill>
                <a:sysClr val="windowText" lastClr="000000"/>
              </a:solidFill>
            </a:endParaRPr>
          </a:p>
        </p:txBody>
      </p:sp>
      <p:sp>
        <p:nvSpPr>
          <p:cNvPr id="36" name="object 36"/>
          <p:cNvSpPr/>
          <p:nvPr/>
        </p:nvSpPr>
        <p:spPr>
          <a:xfrm>
            <a:off x="6295171" y="3408171"/>
            <a:ext cx="1395784" cy="0"/>
          </a:xfrm>
          <a:custGeom>
            <a:avLst/>
            <a:gdLst/>
            <a:ahLst/>
            <a:cxnLst/>
            <a:rect l="l" t="t" r="r" b="b"/>
            <a:pathLst>
              <a:path w="2052320">
                <a:moveTo>
                  <a:pt x="0" y="0"/>
                </a:moveTo>
                <a:lnTo>
                  <a:pt x="2052002" y="0"/>
                </a:lnTo>
              </a:path>
            </a:pathLst>
          </a:custGeom>
          <a:ln w="12700">
            <a:solidFill>
              <a:srgbClr val="93AA3D"/>
            </a:solidFill>
          </a:ln>
        </p:spPr>
        <p:txBody>
          <a:bodyPr wrap="square" lIns="0" tIns="0" rIns="0" bIns="0" rtlCol="0"/>
          <a:lstStyle/>
          <a:p>
            <a:pPr defTabSz="621883"/>
            <a:endParaRPr sz="1224" kern="0">
              <a:solidFill>
                <a:sysClr val="windowText" lastClr="000000"/>
              </a:solidFill>
            </a:endParaRPr>
          </a:p>
        </p:txBody>
      </p:sp>
      <p:sp>
        <p:nvSpPr>
          <p:cNvPr id="37" name="object 37"/>
          <p:cNvSpPr txBox="1">
            <a:spLocks noGrp="1"/>
          </p:cNvSpPr>
          <p:nvPr>
            <p:ph type="ftr" sz="quarter" idx="5"/>
          </p:nvPr>
        </p:nvSpPr>
        <p:spPr>
          <a:xfrm>
            <a:off x="499549" y="4830626"/>
            <a:ext cx="645703"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38" name="object 38"/>
          <p:cNvSpPr txBox="1">
            <a:spLocks noGrp="1"/>
          </p:cNvSpPr>
          <p:nvPr>
            <p:ph type="dt" sz="half" idx="6"/>
          </p:nvPr>
        </p:nvSpPr>
        <p:spPr>
          <a:xfrm>
            <a:off x="1094206" y="4882949"/>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159930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2362" y="190095"/>
            <a:ext cx="4872863" cy="291235"/>
          </a:xfrm>
          <a:prstGeom prst="rect">
            <a:avLst/>
          </a:prstGeom>
        </p:spPr>
        <p:txBody>
          <a:bodyPr vert="horz" wrap="square" lIns="0" tIns="8637" rIns="0" bIns="0" rtlCol="0">
            <a:spAutoFit/>
          </a:bodyPr>
          <a:lstStyle/>
          <a:p>
            <a:pPr marL="1936476">
              <a:spcBef>
                <a:spcPts val="68"/>
              </a:spcBef>
            </a:pPr>
            <a:r>
              <a:rPr dirty="0">
                <a:solidFill>
                  <a:srgbClr val="231F20"/>
                </a:solidFill>
              </a:rPr>
              <a:t>Éditer</a:t>
            </a:r>
            <a:r>
              <a:rPr spc="-20" dirty="0">
                <a:solidFill>
                  <a:srgbClr val="231F20"/>
                </a:solidFill>
              </a:rPr>
              <a:t> </a:t>
            </a:r>
            <a:r>
              <a:rPr dirty="0">
                <a:solidFill>
                  <a:srgbClr val="231F20"/>
                </a:solidFill>
              </a:rPr>
              <a:t>les</a:t>
            </a:r>
            <a:r>
              <a:rPr spc="-20" dirty="0">
                <a:solidFill>
                  <a:srgbClr val="231F20"/>
                </a:solidFill>
              </a:rPr>
              <a:t> </a:t>
            </a:r>
            <a:r>
              <a:rPr spc="-7" dirty="0">
                <a:solidFill>
                  <a:srgbClr val="231F20"/>
                </a:solidFill>
              </a:rPr>
              <a:t>bilans</a:t>
            </a:r>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2" cstate="print"/>
            <a:stretch>
              <a:fillRect/>
            </a:stretch>
          </p:blipFill>
          <p:spPr>
            <a:xfrm>
              <a:off x="9755352" y="536402"/>
              <a:ext cx="391078" cy="248297"/>
            </a:xfrm>
            <a:prstGeom prst="rect">
              <a:avLst/>
            </a:prstGeom>
          </p:spPr>
        </p:pic>
        <p:pic>
          <p:nvPicPr>
            <p:cNvPr id="6" name="object 6"/>
            <p:cNvPicPr/>
            <p:nvPr/>
          </p:nvPicPr>
          <p:blipFill>
            <a:blip r:embed="rId3"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19" name="Groupe 18">
            <a:extLst>
              <a:ext uri="{FF2B5EF4-FFF2-40B4-BE49-F238E27FC236}">
                <a16:creationId xmlns:a16="http://schemas.microsoft.com/office/drawing/2014/main" id="{8E7E6EA1-CE1B-E0D2-EE4D-8A59C0FC8AA5}"/>
              </a:ext>
            </a:extLst>
          </p:cNvPr>
          <p:cNvGrpSpPr/>
          <p:nvPr/>
        </p:nvGrpSpPr>
        <p:grpSpPr>
          <a:xfrm>
            <a:off x="3038022" y="1327982"/>
            <a:ext cx="2211144" cy="2212438"/>
            <a:chOff x="1571400" y="2106006"/>
            <a:chExt cx="3251200" cy="3253104"/>
          </a:xfrm>
        </p:grpSpPr>
        <p:grpSp>
          <p:nvGrpSpPr>
            <p:cNvPr id="8" name="object 8"/>
            <p:cNvGrpSpPr/>
            <p:nvPr/>
          </p:nvGrpSpPr>
          <p:grpSpPr>
            <a:xfrm>
              <a:off x="1571400" y="2106006"/>
              <a:ext cx="3251200" cy="3253104"/>
              <a:chOff x="1571400" y="2106006"/>
              <a:chExt cx="3251200" cy="3253104"/>
            </a:xfrm>
          </p:grpSpPr>
          <p:sp>
            <p:nvSpPr>
              <p:cNvPr id="9" name="object 9"/>
              <p:cNvSpPr/>
              <p:nvPr/>
            </p:nvSpPr>
            <p:spPr>
              <a:xfrm>
                <a:off x="1571400" y="2106006"/>
                <a:ext cx="3251200" cy="3253104"/>
              </a:xfrm>
              <a:custGeom>
                <a:avLst/>
                <a:gdLst/>
                <a:ahLst/>
                <a:cxnLst/>
                <a:rect l="l" t="t" r="r" b="b"/>
                <a:pathLst>
                  <a:path w="3251200" h="3253104">
                    <a:moveTo>
                      <a:pt x="1625600" y="0"/>
                    </a:moveTo>
                    <a:lnTo>
                      <a:pt x="1577669" y="693"/>
                    </a:lnTo>
                    <a:lnTo>
                      <a:pt x="1530084" y="2760"/>
                    </a:lnTo>
                    <a:lnTo>
                      <a:pt x="1482861" y="6183"/>
                    </a:lnTo>
                    <a:lnTo>
                      <a:pt x="1436021" y="10941"/>
                    </a:lnTo>
                    <a:lnTo>
                      <a:pt x="1389583" y="17016"/>
                    </a:lnTo>
                    <a:lnTo>
                      <a:pt x="1343565" y="24389"/>
                    </a:lnTo>
                    <a:lnTo>
                      <a:pt x="1297986" y="33040"/>
                    </a:lnTo>
                    <a:lnTo>
                      <a:pt x="1252866" y="42951"/>
                    </a:lnTo>
                    <a:lnTo>
                      <a:pt x="1208224" y="54103"/>
                    </a:lnTo>
                    <a:lnTo>
                      <a:pt x="1164078" y="66476"/>
                    </a:lnTo>
                    <a:lnTo>
                      <a:pt x="1120449" y="80051"/>
                    </a:lnTo>
                    <a:lnTo>
                      <a:pt x="1077354" y="94810"/>
                    </a:lnTo>
                    <a:lnTo>
                      <a:pt x="1034813" y="110733"/>
                    </a:lnTo>
                    <a:lnTo>
                      <a:pt x="992845" y="127802"/>
                    </a:lnTo>
                    <a:lnTo>
                      <a:pt x="951469" y="145996"/>
                    </a:lnTo>
                    <a:lnTo>
                      <a:pt x="910704" y="165298"/>
                    </a:lnTo>
                    <a:lnTo>
                      <a:pt x="870570" y="185688"/>
                    </a:lnTo>
                    <a:lnTo>
                      <a:pt x="831084" y="207146"/>
                    </a:lnTo>
                    <a:lnTo>
                      <a:pt x="792267" y="229655"/>
                    </a:lnTo>
                    <a:lnTo>
                      <a:pt x="754137" y="253194"/>
                    </a:lnTo>
                    <a:lnTo>
                      <a:pt x="716714" y="277745"/>
                    </a:lnTo>
                    <a:lnTo>
                      <a:pt x="680016" y="303289"/>
                    </a:lnTo>
                    <a:lnTo>
                      <a:pt x="644062" y="329806"/>
                    </a:lnTo>
                    <a:lnTo>
                      <a:pt x="608872" y="357278"/>
                    </a:lnTo>
                    <a:lnTo>
                      <a:pt x="574465" y="385686"/>
                    </a:lnTo>
                    <a:lnTo>
                      <a:pt x="540859" y="415010"/>
                    </a:lnTo>
                    <a:lnTo>
                      <a:pt x="508074" y="445231"/>
                    </a:lnTo>
                    <a:lnTo>
                      <a:pt x="476129" y="476330"/>
                    </a:lnTo>
                    <a:lnTo>
                      <a:pt x="445043" y="508289"/>
                    </a:lnTo>
                    <a:lnTo>
                      <a:pt x="414834" y="541088"/>
                    </a:lnTo>
                    <a:lnTo>
                      <a:pt x="385523" y="574708"/>
                    </a:lnTo>
                    <a:lnTo>
                      <a:pt x="357127" y="609130"/>
                    </a:lnTo>
                    <a:lnTo>
                      <a:pt x="329667" y="644335"/>
                    </a:lnTo>
                    <a:lnTo>
                      <a:pt x="303161" y="680304"/>
                    </a:lnTo>
                    <a:lnTo>
                      <a:pt x="277628" y="717018"/>
                    </a:lnTo>
                    <a:lnTo>
                      <a:pt x="253087" y="754458"/>
                    </a:lnTo>
                    <a:lnTo>
                      <a:pt x="229558" y="792604"/>
                    </a:lnTo>
                    <a:lnTo>
                      <a:pt x="207059" y="831438"/>
                    </a:lnTo>
                    <a:lnTo>
                      <a:pt x="185609" y="870940"/>
                    </a:lnTo>
                    <a:lnTo>
                      <a:pt x="165228" y="911092"/>
                    </a:lnTo>
                    <a:lnTo>
                      <a:pt x="145935" y="951875"/>
                    </a:lnTo>
                    <a:lnTo>
                      <a:pt x="127748" y="993268"/>
                    </a:lnTo>
                    <a:lnTo>
                      <a:pt x="110687" y="1035254"/>
                    </a:lnTo>
                    <a:lnTo>
                      <a:pt x="94770" y="1077814"/>
                    </a:lnTo>
                    <a:lnTo>
                      <a:pt x="80018" y="1120927"/>
                    </a:lnTo>
                    <a:lnTo>
                      <a:pt x="66448" y="1164576"/>
                    </a:lnTo>
                    <a:lnTo>
                      <a:pt x="54080" y="1208740"/>
                    </a:lnTo>
                    <a:lnTo>
                      <a:pt x="42933" y="1253402"/>
                    </a:lnTo>
                    <a:lnTo>
                      <a:pt x="33026" y="1298541"/>
                    </a:lnTo>
                    <a:lnTo>
                      <a:pt x="24378" y="1344140"/>
                    </a:lnTo>
                    <a:lnTo>
                      <a:pt x="17009" y="1390178"/>
                    </a:lnTo>
                    <a:lnTo>
                      <a:pt x="10936" y="1436637"/>
                    </a:lnTo>
                    <a:lnTo>
                      <a:pt x="6180" y="1483497"/>
                    </a:lnTo>
                    <a:lnTo>
                      <a:pt x="2759" y="1530740"/>
                    </a:lnTo>
                    <a:lnTo>
                      <a:pt x="693" y="1578347"/>
                    </a:lnTo>
                    <a:lnTo>
                      <a:pt x="0" y="1626298"/>
                    </a:lnTo>
                    <a:lnTo>
                      <a:pt x="693" y="1674249"/>
                    </a:lnTo>
                    <a:lnTo>
                      <a:pt x="2759" y="1721856"/>
                    </a:lnTo>
                    <a:lnTo>
                      <a:pt x="6180" y="1769099"/>
                    </a:lnTo>
                    <a:lnTo>
                      <a:pt x="10936" y="1815959"/>
                    </a:lnTo>
                    <a:lnTo>
                      <a:pt x="17009" y="1862418"/>
                    </a:lnTo>
                    <a:lnTo>
                      <a:pt x="24378" y="1908456"/>
                    </a:lnTo>
                    <a:lnTo>
                      <a:pt x="33026" y="1954055"/>
                    </a:lnTo>
                    <a:lnTo>
                      <a:pt x="42933" y="1999194"/>
                    </a:lnTo>
                    <a:lnTo>
                      <a:pt x="54080" y="2043856"/>
                    </a:lnTo>
                    <a:lnTo>
                      <a:pt x="66448" y="2088020"/>
                    </a:lnTo>
                    <a:lnTo>
                      <a:pt x="80018" y="2131669"/>
                    </a:lnTo>
                    <a:lnTo>
                      <a:pt x="94770" y="2174782"/>
                    </a:lnTo>
                    <a:lnTo>
                      <a:pt x="110687" y="2217342"/>
                    </a:lnTo>
                    <a:lnTo>
                      <a:pt x="127748" y="2259328"/>
                    </a:lnTo>
                    <a:lnTo>
                      <a:pt x="145935" y="2300721"/>
                    </a:lnTo>
                    <a:lnTo>
                      <a:pt x="165228" y="2341504"/>
                    </a:lnTo>
                    <a:lnTo>
                      <a:pt x="185609" y="2381656"/>
                    </a:lnTo>
                    <a:lnTo>
                      <a:pt x="207059" y="2421158"/>
                    </a:lnTo>
                    <a:lnTo>
                      <a:pt x="229558" y="2459992"/>
                    </a:lnTo>
                    <a:lnTo>
                      <a:pt x="253087" y="2498138"/>
                    </a:lnTo>
                    <a:lnTo>
                      <a:pt x="277628" y="2535578"/>
                    </a:lnTo>
                    <a:lnTo>
                      <a:pt x="303161" y="2572292"/>
                    </a:lnTo>
                    <a:lnTo>
                      <a:pt x="329667" y="2608261"/>
                    </a:lnTo>
                    <a:lnTo>
                      <a:pt x="357127" y="2643466"/>
                    </a:lnTo>
                    <a:lnTo>
                      <a:pt x="385523" y="2677888"/>
                    </a:lnTo>
                    <a:lnTo>
                      <a:pt x="414834" y="2711508"/>
                    </a:lnTo>
                    <a:lnTo>
                      <a:pt x="445043" y="2744307"/>
                    </a:lnTo>
                    <a:lnTo>
                      <a:pt x="476129" y="2776266"/>
                    </a:lnTo>
                    <a:lnTo>
                      <a:pt x="508074" y="2807365"/>
                    </a:lnTo>
                    <a:lnTo>
                      <a:pt x="540859" y="2837586"/>
                    </a:lnTo>
                    <a:lnTo>
                      <a:pt x="574465" y="2866910"/>
                    </a:lnTo>
                    <a:lnTo>
                      <a:pt x="608872" y="2895318"/>
                    </a:lnTo>
                    <a:lnTo>
                      <a:pt x="644062" y="2922790"/>
                    </a:lnTo>
                    <a:lnTo>
                      <a:pt x="680016" y="2949307"/>
                    </a:lnTo>
                    <a:lnTo>
                      <a:pt x="716714" y="2974851"/>
                    </a:lnTo>
                    <a:lnTo>
                      <a:pt x="754137" y="2999402"/>
                    </a:lnTo>
                    <a:lnTo>
                      <a:pt x="792267" y="3022941"/>
                    </a:lnTo>
                    <a:lnTo>
                      <a:pt x="831084" y="3045450"/>
                    </a:lnTo>
                    <a:lnTo>
                      <a:pt x="870570" y="3066908"/>
                    </a:lnTo>
                    <a:lnTo>
                      <a:pt x="910704" y="3087298"/>
                    </a:lnTo>
                    <a:lnTo>
                      <a:pt x="951469" y="3106600"/>
                    </a:lnTo>
                    <a:lnTo>
                      <a:pt x="992845" y="3124794"/>
                    </a:lnTo>
                    <a:lnTo>
                      <a:pt x="1034813" y="3141863"/>
                    </a:lnTo>
                    <a:lnTo>
                      <a:pt x="1077354" y="3157786"/>
                    </a:lnTo>
                    <a:lnTo>
                      <a:pt x="1120449" y="3172545"/>
                    </a:lnTo>
                    <a:lnTo>
                      <a:pt x="1164078" y="3186120"/>
                    </a:lnTo>
                    <a:lnTo>
                      <a:pt x="1208224" y="3198493"/>
                    </a:lnTo>
                    <a:lnTo>
                      <a:pt x="1252866" y="3209645"/>
                    </a:lnTo>
                    <a:lnTo>
                      <a:pt x="1297986" y="3219556"/>
                    </a:lnTo>
                    <a:lnTo>
                      <a:pt x="1343565" y="3228207"/>
                    </a:lnTo>
                    <a:lnTo>
                      <a:pt x="1389583" y="3235580"/>
                    </a:lnTo>
                    <a:lnTo>
                      <a:pt x="1436021" y="3241655"/>
                    </a:lnTo>
                    <a:lnTo>
                      <a:pt x="1482861" y="3246413"/>
                    </a:lnTo>
                    <a:lnTo>
                      <a:pt x="1530084" y="3249836"/>
                    </a:lnTo>
                    <a:lnTo>
                      <a:pt x="1577669" y="3251903"/>
                    </a:lnTo>
                    <a:lnTo>
                      <a:pt x="1625600" y="3252597"/>
                    </a:lnTo>
                    <a:lnTo>
                      <a:pt x="1673530" y="3251903"/>
                    </a:lnTo>
                    <a:lnTo>
                      <a:pt x="1721115" y="3249836"/>
                    </a:lnTo>
                    <a:lnTo>
                      <a:pt x="1768338" y="3246413"/>
                    </a:lnTo>
                    <a:lnTo>
                      <a:pt x="1815178" y="3241655"/>
                    </a:lnTo>
                    <a:lnTo>
                      <a:pt x="1861616" y="3235580"/>
                    </a:lnTo>
                    <a:lnTo>
                      <a:pt x="1907634" y="3228207"/>
                    </a:lnTo>
                    <a:lnTo>
                      <a:pt x="1953213" y="3219556"/>
                    </a:lnTo>
                    <a:lnTo>
                      <a:pt x="1998333" y="3209645"/>
                    </a:lnTo>
                    <a:lnTo>
                      <a:pt x="2042975" y="3198493"/>
                    </a:lnTo>
                    <a:lnTo>
                      <a:pt x="2087121" y="3186120"/>
                    </a:lnTo>
                    <a:lnTo>
                      <a:pt x="2130750" y="3172545"/>
                    </a:lnTo>
                    <a:lnTo>
                      <a:pt x="2173845" y="3157786"/>
                    </a:lnTo>
                    <a:lnTo>
                      <a:pt x="2216386" y="3141863"/>
                    </a:lnTo>
                    <a:lnTo>
                      <a:pt x="2258354" y="3124794"/>
                    </a:lnTo>
                    <a:lnTo>
                      <a:pt x="2299730" y="3106600"/>
                    </a:lnTo>
                    <a:lnTo>
                      <a:pt x="2340495" y="3087298"/>
                    </a:lnTo>
                    <a:lnTo>
                      <a:pt x="2380629" y="3066908"/>
                    </a:lnTo>
                    <a:lnTo>
                      <a:pt x="2420115" y="3045450"/>
                    </a:lnTo>
                    <a:lnTo>
                      <a:pt x="2458932" y="3022941"/>
                    </a:lnTo>
                    <a:lnTo>
                      <a:pt x="2497062" y="2999402"/>
                    </a:lnTo>
                    <a:lnTo>
                      <a:pt x="2534485" y="2974851"/>
                    </a:lnTo>
                    <a:lnTo>
                      <a:pt x="2571183" y="2949307"/>
                    </a:lnTo>
                    <a:lnTo>
                      <a:pt x="2607137" y="2922790"/>
                    </a:lnTo>
                    <a:lnTo>
                      <a:pt x="2642327" y="2895318"/>
                    </a:lnTo>
                    <a:lnTo>
                      <a:pt x="2676734" y="2866910"/>
                    </a:lnTo>
                    <a:lnTo>
                      <a:pt x="2710340" y="2837586"/>
                    </a:lnTo>
                    <a:lnTo>
                      <a:pt x="2743125" y="2807365"/>
                    </a:lnTo>
                    <a:lnTo>
                      <a:pt x="2775070" y="2776266"/>
                    </a:lnTo>
                    <a:lnTo>
                      <a:pt x="2806156" y="2744307"/>
                    </a:lnTo>
                    <a:lnTo>
                      <a:pt x="2836365" y="2711508"/>
                    </a:lnTo>
                    <a:lnTo>
                      <a:pt x="2865676" y="2677888"/>
                    </a:lnTo>
                    <a:lnTo>
                      <a:pt x="2894072" y="2643466"/>
                    </a:lnTo>
                    <a:lnTo>
                      <a:pt x="2921532" y="2608261"/>
                    </a:lnTo>
                    <a:lnTo>
                      <a:pt x="2948038" y="2572292"/>
                    </a:lnTo>
                    <a:lnTo>
                      <a:pt x="2973571" y="2535578"/>
                    </a:lnTo>
                    <a:lnTo>
                      <a:pt x="2998112" y="2498138"/>
                    </a:lnTo>
                    <a:lnTo>
                      <a:pt x="3021641" y="2459992"/>
                    </a:lnTo>
                    <a:lnTo>
                      <a:pt x="3044140" y="2421158"/>
                    </a:lnTo>
                    <a:lnTo>
                      <a:pt x="3065590" y="2381656"/>
                    </a:lnTo>
                    <a:lnTo>
                      <a:pt x="3085971" y="2341504"/>
                    </a:lnTo>
                    <a:lnTo>
                      <a:pt x="3105264" y="2300721"/>
                    </a:lnTo>
                    <a:lnTo>
                      <a:pt x="3123451" y="2259328"/>
                    </a:lnTo>
                    <a:lnTo>
                      <a:pt x="3140512" y="2217342"/>
                    </a:lnTo>
                    <a:lnTo>
                      <a:pt x="3156429" y="2174782"/>
                    </a:lnTo>
                    <a:lnTo>
                      <a:pt x="3171181" y="2131669"/>
                    </a:lnTo>
                    <a:lnTo>
                      <a:pt x="3184751" y="2088020"/>
                    </a:lnTo>
                    <a:lnTo>
                      <a:pt x="3197119" y="2043856"/>
                    </a:lnTo>
                    <a:lnTo>
                      <a:pt x="3208266" y="1999194"/>
                    </a:lnTo>
                    <a:lnTo>
                      <a:pt x="3218173" y="1954055"/>
                    </a:lnTo>
                    <a:lnTo>
                      <a:pt x="3226821" y="1908456"/>
                    </a:lnTo>
                    <a:lnTo>
                      <a:pt x="3234190" y="1862418"/>
                    </a:lnTo>
                    <a:lnTo>
                      <a:pt x="3240263" y="1815959"/>
                    </a:lnTo>
                    <a:lnTo>
                      <a:pt x="3245019" y="1769099"/>
                    </a:lnTo>
                    <a:lnTo>
                      <a:pt x="3248440" y="1721856"/>
                    </a:lnTo>
                    <a:lnTo>
                      <a:pt x="3250506" y="1674249"/>
                    </a:lnTo>
                    <a:lnTo>
                      <a:pt x="3251200" y="1626298"/>
                    </a:lnTo>
                    <a:lnTo>
                      <a:pt x="3250506" y="1578347"/>
                    </a:lnTo>
                    <a:lnTo>
                      <a:pt x="3248440" y="1530740"/>
                    </a:lnTo>
                    <a:lnTo>
                      <a:pt x="3245019" y="1483497"/>
                    </a:lnTo>
                    <a:lnTo>
                      <a:pt x="3240263" y="1436637"/>
                    </a:lnTo>
                    <a:lnTo>
                      <a:pt x="3234190" y="1390178"/>
                    </a:lnTo>
                    <a:lnTo>
                      <a:pt x="3226821" y="1344140"/>
                    </a:lnTo>
                    <a:lnTo>
                      <a:pt x="3218173" y="1298541"/>
                    </a:lnTo>
                    <a:lnTo>
                      <a:pt x="3208266" y="1253402"/>
                    </a:lnTo>
                    <a:lnTo>
                      <a:pt x="3197119" y="1208740"/>
                    </a:lnTo>
                    <a:lnTo>
                      <a:pt x="3184751" y="1164576"/>
                    </a:lnTo>
                    <a:lnTo>
                      <a:pt x="3171181" y="1120927"/>
                    </a:lnTo>
                    <a:lnTo>
                      <a:pt x="3156429" y="1077814"/>
                    </a:lnTo>
                    <a:lnTo>
                      <a:pt x="3140512" y="1035254"/>
                    </a:lnTo>
                    <a:lnTo>
                      <a:pt x="3123451" y="993268"/>
                    </a:lnTo>
                    <a:lnTo>
                      <a:pt x="3105264" y="951875"/>
                    </a:lnTo>
                    <a:lnTo>
                      <a:pt x="3085971" y="911092"/>
                    </a:lnTo>
                    <a:lnTo>
                      <a:pt x="3065590" y="870940"/>
                    </a:lnTo>
                    <a:lnTo>
                      <a:pt x="3044140" y="831438"/>
                    </a:lnTo>
                    <a:lnTo>
                      <a:pt x="3021641" y="792604"/>
                    </a:lnTo>
                    <a:lnTo>
                      <a:pt x="2998112" y="754458"/>
                    </a:lnTo>
                    <a:lnTo>
                      <a:pt x="2973571" y="717018"/>
                    </a:lnTo>
                    <a:lnTo>
                      <a:pt x="2948038" y="680304"/>
                    </a:lnTo>
                    <a:lnTo>
                      <a:pt x="2921532" y="644335"/>
                    </a:lnTo>
                    <a:lnTo>
                      <a:pt x="2894072" y="609130"/>
                    </a:lnTo>
                    <a:lnTo>
                      <a:pt x="2865676" y="574708"/>
                    </a:lnTo>
                    <a:lnTo>
                      <a:pt x="2836365" y="541088"/>
                    </a:lnTo>
                    <a:lnTo>
                      <a:pt x="2806156" y="508289"/>
                    </a:lnTo>
                    <a:lnTo>
                      <a:pt x="2775070" y="476330"/>
                    </a:lnTo>
                    <a:lnTo>
                      <a:pt x="2743125" y="445231"/>
                    </a:lnTo>
                    <a:lnTo>
                      <a:pt x="2710340" y="415010"/>
                    </a:lnTo>
                    <a:lnTo>
                      <a:pt x="2676734" y="385686"/>
                    </a:lnTo>
                    <a:lnTo>
                      <a:pt x="2642327" y="357278"/>
                    </a:lnTo>
                    <a:lnTo>
                      <a:pt x="2607137" y="329806"/>
                    </a:lnTo>
                    <a:lnTo>
                      <a:pt x="2571183" y="303289"/>
                    </a:lnTo>
                    <a:lnTo>
                      <a:pt x="2534485" y="277745"/>
                    </a:lnTo>
                    <a:lnTo>
                      <a:pt x="2497062" y="253194"/>
                    </a:lnTo>
                    <a:lnTo>
                      <a:pt x="2458932" y="229655"/>
                    </a:lnTo>
                    <a:lnTo>
                      <a:pt x="2420115" y="207146"/>
                    </a:lnTo>
                    <a:lnTo>
                      <a:pt x="2380629" y="185688"/>
                    </a:lnTo>
                    <a:lnTo>
                      <a:pt x="2340495" y="165298"/>
                    </a:lnTo>
                    <a:lnTo>
                      <a:pt x="2299730" y="145996"/>
                    </a:lnTo>
                    <a:lnTo>
                      <a:pt x="2258354" y="127802"/>
                    </a:lnTo>
                    <a:lnTo>
                      <a:pt x="2216386" y="110733"/>
                    </a:lnTo>
                    <a:lnTo>
                      <a:pt x="2173845" y="94810"/>
                    </a:lnTo>
                    <a:lnTo>
                      <a:pt x="2130750" y="80051"/>
                    </a:lnTo>
                    <a:lnTo>
                      <a:pt x="2087121" y="66476"/>
                    </a:lnTo>
                    <a:lnTo>
                      <a:pt x="2042975" y="54103"/>
                    </a:lnTo>
                    <a:lnTo>
                      <a:pt x="1998333" y="42951"/>
                    </a:lnTo>
                    <a:lnTo>
                      <a:pt x="1953213" y="33040"/>
                    </a:lnTo>
                    <a:lnTo>
                      <a:pt x="1907634" y="24389"/>
                    </a:lnTo>
                    <a:lnTo>
                      <a:pt x="1861616" y="17016"/>
                    </a:lnTo>
                    <a:lnTo>
                      <a:pt x="1815178" y="10941"/>
                    </a:lnTo>
                    <a:lnTo>
                      <a:pt x="1768338" y="6183"/>
                    </a:lnTo>
                    <a:lnTo>
                      <a:pt x="1721115" y="2760"/>
                    </a:lnTo>
                    <a:lnTo>
                      <a:pt x="1673530" y="693"/>
                    </a:lnTo>
                    <a:lnTo>
                      <a:pt x="1625600" y="0"/>
                    </a:lnTo>
                    <a:close/>
                  </a:path>
                </a:pathLst>
              </a:custGeom>
              <a:solidFill>
                <a:srgbClr val="93AA3D"/>
              </a:solidFill>
            </p:spPr>
            <p:txBody>
              <a:bodyPr wrap="square" lIns="0" tIns="0" rIns="0" bIns="0" rtlCol="0"/>
              <a:lstStyle/>
              <a:p>
                <a:pPr defTabSz="621883"/>
                <a:endParaRPr sz="1224" kern="0">
                  <a:solidFill>
                    <a:sysClr val="windowText" lastClr="000000"/>
                  </a:solidFill>
                </a:endParaRPr>
              </a:p>
            </p:txBody>
          </p:sp>
          <p:sp>
            <p:nvSpPr>
              <p:cNvPr id="10" name="object 10"/>
              <p:cNvSpPr/>
              <p:nvPr/>
            </p:nvSpPr>
            <p:spPr>
              <a:xfrm>
                <a:off x="2375077" y="2917151"/>
                <a:ext cx="1518285" cy="1356995"/>
              </a:xfrm>
              <a:custGeom>
                <a:avLst/>
                <a:gdLst/>
                <a:ahLst/>
                <a:cxnLst/>
                <a:rect l="l" t="t" r="r" b="b"/>
                <a:pathLst>
                  <a:path w="1518285" h="1356995">
                    <a:moveTo>
                      <a:pt x="613232" y="174205"/>
                    </a:moveTo>
                    <a:lnTo>
                      <a:pt x="1518158" y="174205"/>
                    </a:lnTo>
                  </a:path>
                  <a:path w="1518285" h="1356995">
                    <a:moveTo>
                      <a:pt x="613232" y="719950"/>
                    </a:moveTo>
                    <a:lnTo>
                      <a:pt x="1518158" y="719950"/>
                    </a:lnTo>
                  </a:path>
                  <a:path w="1518285" h="1356995">
                    <a:moveTo>
                      <a:pt x="613232" y="1265681"/>
                    </a:moveTo>
                    <a:lnTo>
                      <a:pt x="1518158" y="1265681"/>
                    </a:lnTo>
                  </a:path>
                  <a:path w="1518285" h="1356995">
                    <a:moveTo>
                      <a:pt x="40119" y="1083779"/>
                    </a:moveTo>
                    <a:lnTo>
                      <a:pt x="311594" y="1356652"/>
                    </a:lnTo>
                  </a:path>
                  <a:path w="1518285" h="1356995">
                    <a:moveTo>
                      <a:pt x="40119" y="1356652"/>
                    </a:moveTo>
                    <a:lnTo>
                      <a:pt x="311594" y="1083779"/>
                    </a:lnTo>
                  </a:path>
                  <a:path w="1518285" h="1356995">
                    <a:moveTo>
                      <a:pt x="407212" y="0"/>
                    </a:moveTo>
                    <a:lnTo>
                      <a:pt x="180975" y="318350"/>
                    </a:lnTo>
                    <a:lnTo>
                      <a:pt x="0" y="136436"/>
                    </a:lnTo>
                  </a:path>
                  <a:path w="1518285" h="1356995">
                    <a:moveTo>
                      <a:pt x="407212" y="485114"/>
                    </a:moveTo>
                    <a:lnTo>
                      <a:pt x="180975" y="803465"/>
                    </a:lnTo>
                    <a:lnTo>
                      <a:pt x="0" y="621550"/>
                    </a:lnTo>
                  </a:path>
                </a:pathLst>
              </a:custGeom>
              <a:ln w="19050">
                <a:solidFill>
                  <a:srgbClr val="FFFFFF"/>
                </a:solidFill>
              </a:ln>
            </p:spPr>
            <p:txBody>
              <a:bodyPr wrap="square" lIns="0" tIns="0" rIns="0" bIns="0" rtlCol="0"/>
              <a:lstStyle/>
              <a:p>
                <a:pPr defTabSz="621883"/>
                <a:endParaRPr sz="1224" kern="0">
                  <a:solidFill>
                    <a:sysClr val="windowText" lastClr="000000"/>
                  </a:solidFill>
                </a:endParaRPr>
              </a:p>
            </p:txBody>
          </p:sp>
        </p:grpSp>
        <p:sp>
          <p:nvSpPr>
            <p:cNvPr id="14" name="object 14"/>
            <p:cNvSpPr txBox="1"/>
            <p:nvPr/>
          </p:nvSpPr>
          <p:spPr>
            <a:xfrm>
              <a:off x="2581563" y="4500866"/>
              <a:ext cx="1263016" cy="474420"/>
            </a:xfrm>
            <a:prstGeom prst="rect">
              <a:avLst/>
            </a:prstGeom>
          </p:spPr>
          <p:txBody>
            <a:bodyPr vert="horz" wrap="square" lIns="0" tIns="8637" rIns="0" bIns="0" rtlCol="0">
              <a:spAutoFit/>
            </a:bodyPr>
            <a:lstStyle/>
            <a:p>
              <a:pPr algn="ctr" defTabSz="621883">
                <a:spcBef>
                  <a:spcPts val="68"/>
                </a:spcBef>
              </a:pPr>
              <a:r>
                <a:rPr sz="1020" kern="0" spc="-7" dirty="0">
                  <a:solidFill>
                    <a:srgbClr val="FFFFFF"/>
                  </a:solidFill>
                  <a:latin typeface="Trebuchet MS"/>
                  <a:cs typeface="Trebuchet MS"/>
                </a:rPr>
                <a:t>Bilans</a:t>
              </a:r>
              <a:endParaRPr sz="1020" kern="0">
                <a:solidFill>
                  <a:sysClr val="windowText" lastClr="000000"/>
                </a:solidFill>
                <a:latin typeface="Trebuchet MS"/>
                <a:cs typeface="Trebuchet MS"/>
              </a:endParaRPr>
            </a:p>
            <a:p>
              <a:pPr algn="ctr" defTabSz="621883"/>
              <a:r>
                <a:rPr sz="1020" kern="0" spc="-27" dirty="0">
                  <a:solidFill>
                    <a:srgbClr val="FFFFFF"/>
                  </a:solidFill>
                  <a:latin typeface="Trebuchet MS"/>
                  <a:cs typeface="Trebuchet MS"/>
                </a:rPr>
                <a:t>de</a:t>
              </a:r>
              <a:r>
                <a:rPr sz="1020" kern="0" spc="-85" dirty="0">
                  <a:solidFill>
                    <a:srgbClr val="FFFFFF"/>
                  </a:solidFill>
                  <a:latin typeface="Trebuchet MS"/>
                  <a:cs typeface="Trebuchet MS"/>
                </a:rPr>
                <a:t> </a:t>
              </a:r>
              <a:r>
                <a:rPr sz="1020" kern="0" spc="-20" dirty="0">
                  <a:solidFill>
                    <a:srgbClr val="FFFFFF"/>
                  </a:solidFill>
                  <a:latin typeface="Trebuchet MS"/>
                  <a:cs typeface="Trebuchet MS"/>
                </a:rPr>
                <a:t>compétence</a:t>
              </a:r>
              <a:endParaRPr sz="1020" kern="0">
                <a:solidFill>
                  <a:sysClr val="windowText" lastClr="000000"/>
                </a:solidFill>
                <a:latin typeface="Trebuchet MS"/>
                <a:cs typeface="Trebuchet MS"/>
              </a:endParaRPr>
            </a:p>
          </p:txBody>
        </p:sp>
      </p:grpSp>
      <p:sp>
        <p:nvSpPr>
          <p:cNvPr id="16" name="object 16"/>
          <p:cNvSpPr txBox="1">
            <a:spLocks noGrp="1"/>
          </p:cNvSpPr>
          <p:nvPr>
            <p:ph type="ftr" sz="quarter" idx="5"/>
          </p:nvPr>
        </p:nvSpPr>
        <p:spPr>
          <a:xfrm>
            <a:off x="531045" y="4830628"/>
            <a:ext cx="596835"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17" name="object 17"/>
          <p:cNvSpPr txBox="1">
            <a:spLocks noGrp="1"/>
          </p:cNvSpPr>
          <p:nvPr>
            <p:ph type="dt" sz="half" idx="6"/>
          </p:nvPr>
        </p:nvSpPr>
        <p:spPr>
          <a:xfrm>
            <a:off x="1127880" y="4882949"/>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Tree>
    <p:extLst>
      <p:ext uri="{BB962C8B-B14F-4D97-AF65-F5344CB8AC3E}">
        <p14:creationId xmlns:p14="http://schemas.microsoft.com/office/powerpoint/2010/main" val="191137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10B7F76C-A691-4B8D-35CA-530F7742DD17}"/>
              </a:ext>
            </a:extLst>
          </p:cNvPr>
          <p:cNvPicPr>
            <a:picLocks noChangeAspect="1"/>
          </p:cNvPicPr>
          <p:nvPr/>
        </p:nvPicPr>
        <p:blipFill rotWithShape="1">
          <a:blip r:embed="rId2"/>
          <a:srcRect t="6560"/>
          <a:stretch/>
        </p:blipFill>
        <p:spPr>
          <a:xfrm>
            <a:off x="1919346" y="2364456"/>
            <a:ext cx="6072008" cy="2315236"/>
          </a:xfrm>
          <a:prstGeom prst="rect">
            <a:avLst/>
          </a:prstGeom>
        </p:spPr>
      </p:pic>
      <p:sp>
        <p:nvSpPr>
          <p:cNvPr id="2" name="object 2"/>
          <p:cNvSpPr txBox="1">
            <a:spLocks noGrp="1"/>
          </p:cNvSpPr>
          <p:nvPr>
            <p:ph type="title"/>
          </p:nvPr>
        </p:nvSpPr>
        <p:spPr>
          <a:xfrm>
            <a:off x="1877033" y="279509"/>
            <a:ext cx="2595071" cy="291235"/>
          </a:xfrm>
          <a:prstGeom prst="rect">
            <a:avLst/>
          </a:prstGeom>
        </p:spPr>
        <p:txBody>
          <a:bodyPr vert="horz" wrap="square" lIns="0" tIns="8637" rIns="0" bIns="0" rtlCol="0">
            <a:spAutoFit/>
          </a:bodyPr>
          <a:lstStyle/>
          <a:p>
            <a:pPr marL="8637">
              <a:spcBef>
                <a:spcPts val="68"/>
              </a:spcBef>
            </a:pPr>
            <a:r>
              <a:rPr dirty="0"/>
              <a:t>Bilans</a:t>
            </a:r>
            <a:r>
              <a:rPr spc="-7" dirty="0"/>
              <a:t> </a:t>
            </a:r>
            <a:r>
              <a:rPr dirty="0"/>
              <a:t>de </a:t>
            </a:r>
            <a:r>
              <a:rPr spc="-7" dirty="0"/>
              <a:t>compétences</a:t>
            </a:r>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3" cstate="print"/>
            <a:stretch>
              <a:fillRect/>
            </a:stretch>
          </p:blipFill>
          <p:spPr>
            <a:xfrm>
              <a:off x="9755352" y="536402"/>
              <a:ext cx="391078" cy="248297"/>
            </a:xfrm>
            <a:prstGeom prst="rect">
              <a:avLst/>
            </a:prstGeom>
          </p:spPr>
        </p:pic>
        <p:pic>
          <p:nvPicPr>
            <p:cNvPr id="6" name="object 6"/>
            <p:cNvPicPr/>
            <p:nvPr/>
          </p:nvPicPr>
          <p:blipFill>
            <a:blip r:embed="rId4"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grpSp>
        <p:nvGrpSpPr>
          <p:cNvPr id="8" name="object 8"/>
          <p:cNvGrpSpPr/>
          <p:nvPr/>
        </p:nvGrpSpPr>
        <p:grpSpPr>
          <a:xfrm>
            <a:off x="1300609" y="254635"/>
            <a:ext cx="437046" cy="445684"/>
            <a:chOff x="536544" y="374408"/>
            <a:chExt cx="642620" cy="655320"/>
          </a:xfrm>
        </p:grpSpPr>
        <p:sp>
          <p:nvSpPr>
            <p:cNvPr id="9" name="object 9"/>
            <p:cNvSpPr/>
            <p:nvPr/>
          </p:nvSpPr>
          <p:spPr>
            <a:xfrm>
              <a:off x="536544" y="374408"/>
              <a:ext cx="642620" cy="655320"/>
            </a:xfrm>
            <a:custGeom>
              <a:avLst/>
              <a:gdLst/>
              <a:ahLst/>
              <a:cxnLst/>
              <a:rect l="l" t="t" r="r" b="b"/>
              <a:pathLst>
                <a:path w="642619" h="655319">
                  <a:moveTo>
                    <a:pt x="321221" y="0"/>
                  </a:moveTo>
                  <a:lnTo>
                    <a:pt x="273753" y="3552"/>
                  </a:lnTo>
                  <a:lnTo>
                    <a:pt x="228447" y="13870"/>
                  </a:lnTo>
                  <a:lnTo>
                    <a:pt x="185802" y="30448"/>
                  </a:lnTo>
                  <a:lnTo>
                    <a:pt x="146312" y="52778"/>
                  </a:lnTo>
                  <a:lnTo>
                    <a:pt x="110476" y="80354"/>
                  </a:lnTo>
                  <a:lnTo>
                    <a:pt x="78789" y="112670"/>
                  </a:lnTo>
                  <a:lnTo>
                    <a:pt x="51750" y="149217"/>
                  </a:lnTo>
                  <a:lnTo>
                    <a:pt x="29854" y="189491"/>
                  </a:lnTo>
                  <a:lnTo>
                    <a:pt x="13600" y="232983"/>
                  </a:lnTo>
                  <a:lnTo>
                    <a:pt x="3482" y="279187"/>
                  </a:lnTo>
                  <a:lnTo>
                    <a:pt x="0" y="327596"/>
                  </a:lnTo>
                  <a:lnTo>
                    <a:pt x="3482" y="376005"/>
                  </a:lnTo>
                  <a:lnTo>
                    <a:pt x="13600" y="422209"/>
                  </a:lnTo>
                  <a:lnTo>
                    <a:pt x="29854" y="465701"/>
                  </a:lnTo>
                  <a:lnTo>
                    <a:pt x="51750" y="505975"/>
                  </a:lnTo>
                  <a:lnTo>
                    <a:pt x="78789" y="542522"/>
                  </a:lnTo>
                  <a:lnTo>
                    <a:pt x="110476" y="574838"/>
                  </a:lnTo>
                  <a:lnTo>
                    <a:pt x="146312" y="602414"/>
                  </a:lnTo>
                  <a:lnTo>
                    <a:pt x="185802" y="624744"/>
                  </a:lnTo>
                  <a:lnTo>
                    <a:pt x="228447" y="641322"/>
                  </a:lnTo>
                  <a:lnTo>
                    <a:pt x="273753" y="651640"/>
                  </a:lnTo>
                  <a:lnTo>
                    <a:pt x="321221" y="655192"/>
                  </a:lnTo>
                  <a:lnTo>
                    <a:pt x="368692" y="651640"/>
                  </a:lnTo>
                  <a:lnTo>
                    <a:pt x="414000" y="641322"/>
                  </a:lnTo>
                  <a:lnTo>
                    <a:pt x="456647" y="624744"/>
                  </a:lnTo>
                  <a:lnTo>
                    <a:pt x="496139" y="602414"/>
                  </a:lnTo>
                  <a:lnTo>
                    <a:pt x="531976" y="574838"/>
                  </a:lnTo>
                  <a:lnTo>
                    <a:pt x="563663" y="542522"/>
                  </a:lnTo>
                  <a:lnTo>
                    <a:pt x="590703" y="505975"/>
                  </a:lnTo>
                  <a:lnTo>
                    <a:pt x="612599" y="465701"/>
                  </a:lnTo>
                  <a:lnTo>
                    <a:pt x="628854" y="422209"/>
                  </a:lnTo>
                  <a:lnTo>
                    <a:pt x="638972" y="376005"/>
                  </a:lnTo>
                  <a:lnTo>
                    <a:pt x="642454" y="327596"/>
                  </a:lnTo>
                  <a:lnTo>
                    <a:pt x="638972" y="279187"/>
                  </a:lnTo>
                  <a:lnTo>
                    <a:pt x="628854" y="232983"/>
                  </a:lnTo>
                  <a:lnTo>
                    <a:pt x="612599" y="189491"/>
                  </a:lnTo>
                  <a:lnTo>
                    <a:pt x="590703" y="149217"/>
                  </a:lnTo>
                  <a:lnTo>
                    <a:pt x="563663" y="112670"/>
                  </a:lnTo>
                  <a:lnTo>
                    <a:pt x="531976" y="80354"/>
                  </a:lnTo>
                  <a:lnTo>
                    <a:pt x="496139" y="52778"/>
                  </a:lnTo>
                  <a:lnTo>
                    <a:pt x="456647" y="30448"/>
                  </a:lnTo>
                  <a:lnTo>
                    <a:pt x="414000" y="13870"/>
                  </a:lnTo>
                  <a:lnTo>
                    <a:pt x="368692" y="3552"/>
                  </a:lnTo>
                  <a:lnTo>
                    <a:pt x="321221" y="0"/>
                  </a:lnTo>
                  <a:close/>
                </a:path>
              </a:pathLst>
            </a:custGeom>
            <a:solidFill>
              <a:srgbClr val="93AA3D"/>
            </a:solidFill>
          </p:spPr>
          <p:txBody>
            <a:bodyPr wrap="square" lIns="0" tIns="0" rIns="0" bIns="0" rtlCol="0"/>
            <a:lstStyle/>
            <a:p>
              <a:pPr defTabSz="621883"/>
              <a:endParaRPr sz="1224" kern="0">
                <a:solidFill>
                  <a:sysClr val="windowText" lastClr="000000"/>
                </a:solidFill>
              </a:endParaRPr>
            </a:p>
          </p:txBody>
        </p:sp>
        <p:sp>
          <p:nvSpPr>
            <p:cNvPr id="10" name="object 10"/>
            <p:cNvSpPr/>
            <p:nvPr/>
          </p:nvSpPr>
          <p:spPr>
            <a:xfrm>
              <a:off x="703002" y="570792"/>
              <a:ext cx="285115" cy="258445"/>
            </a:xfrm>
            <a:custGeom>
              <a:avLst/>
              <a:gdLst/>
              <a:ahLst/>
              <a:cxnLst/>
              <a:rect l="l" t="t" r="r" b="b"/>
              <a:pathLst>
                <a:path w="285115" h="258444">
                  <a:moveTo>
                    <a:pt x="114998" y="33134"/>
                  </a:moveTo>
                  <a:lnTo>
                    <a:pt x="284708" y="33134"/>
                  </a:lnTo>
                </a:path>
                <a:path w="285115" h="258444">
                  <a:moveTo>
                    <a:pt x="114998" y="136944"/>
                  </a:moveTo>
                  <a:lnTo>
                    <a:pt x="284708" y="136944"/>
                  </a:lnTo>
                </a:path>
                <a:path w="285115" h="258444">
                  <a:moveTo>
                    <a:pt x="114998" y="240766"/>
                  </a:moveTo>
                  <a:lnTo>
                    <a:pt x="284708" y="240766"/>
                  </a:lnTo>
                </a:path>
                <a:path w="285115" h="258444">
                  <a:moveTo>
                    <a:pt x="7518" y="206159"/>
                  </a:moveTo>
                  <a:lnTo>
                    <a:pt x="58432" y="258064"/>
                  </a:lnTo>
                </a:path>
                <a:path w="285115" h="258444">
                  <a:moveTo>
                    <a:pt x="7518" y="258064"/>
                  </a:moveTo>
                  <a:lnTo>
                    <a:pt x="58432" y="206159"/>
                  </a:lnTo>
                </a:path>
                <a:path w="285115" h="258444">
                  <a:moveTo>
                    <a:pt x="76365" y="0"/>
                  </a:moveTo>
                  <a:lnTo>
                    <a:pt x="33934" y="60553"/>
                  </a:lnTo>
                  <a:lnTo>
                    <a:pt x="0" y="25946"/>
                  </a:lnTo>
                </a:path>
                <a:path w="285115" h="258444">
                  <a:moveTo>
                    <a:pt x="76365" y="92278"/>
                  </a:moveTo>
                  <a:lnTo>
                    <a:pt x="33934" y="152831"/>
                  </a:lnTo>
                  <a:lnTo>
                    <a:pt x="0" y="118224"/>
                  </a:lnTo>
                </a:path>
              </a:pathLst>
            </a:custGeom>
            <a:ln w="19050">
              <a:solidFill>
                <a:srgbClr val="FFFFFF"/>
              </a:solidFill>
            </a:ln>
          </p:spPr>
          <p:txBody>
            <a:bodyPr wrap="square" lIns="0" tIns="0" rIns="0" bIns="0" rtlCol="0"/>
            <a:lstStyle/>
            <a:p>
              <a:pPr defTabSz="621883"/>
              <a:endParaRPr sz="1224" kern="0">
                <a:solidFill>
                  <a:sysClr val="windowText" lastClr="000000"/>
                </a:solidFill>
              </a:endParaRPr>
            </a:p>
          </p:txBody>
        </p:sp>
      </p:grpSp>
      <p:sp>
        <p:nvSpPr>
          <p:cNvPr id="11" name="object 11"/>
          <p:cNvSpPr txBox="1"/>
          <p:nvPr/>
        </p:nvSpPr>
        <p:spPr>
          <a:xfrm>
            <a:off x="2289649" y="973258"/>
            <a:ext cx="4769888" cy="532391"/>
          </a:xfrm>
          <a:prstGeom prst="rect">
            <a:avLst/>
          </a:prstGeom>
        </p:spPr>
        <p:txBody>
          <a:bodyPr vert="horz" wrap="square" lIns="0" tIns="8637" rIns="0" bIns="0" rtlCol="0">
            <a:spAutoFit/>
          </a:bodyPr>
          <a:lstStyle/>
          <a:p>
            <a:pPr marL="8637" marR="3455" defTabSz="621883">
              <a:lnSpc>
                <a:spcPct val="121800"/>
              </a:lnSpc>
              <a:spcBef>
                <a:spcPts val="68"/>
              </a:spcBef>
            </a:pPr>
            <a:r>
              <a:rPr sz="884" kern="0" dirty="0">
                <a:solidFill>
                  <a:srgbClr val="41A4AA"/>
                </a:solidFill>
                <a:latin typeface="Marianne Light"/>
                <a:cs typeface="Marianne Light"/>
              </a:rPr>
              <a:t>#</a:t>
            </a:r>
            <a:r>
              <a:rPr sz="884" kern="0" spc="75" dirty="0">
                <a:solidFill>
                  <a:srgbClr val="41A4AA"/>
                </a:solidFill>
                <a:latin typeface="Marianne Light"/>
                <a:cs typeface="Marianne Light"/>
              </a:rPr>
              <a:t>  </a:t>
            </a:r>
            <a:r>
              <a:rPr sz="884" kern="0" dirty="0">
                <a:solidFill>
                  <a:srgbClr val="231F20"/>
                </a:solidFill>
                <a:latin typeface="Marianne Light"/>
                <a:cs typeface="Marianne Light"/>
              </a:rPr>
              <a:t>Consultation</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des</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bilans</a:t>
            </a:r>
            <a:r>
              <a:rPr sz="884" kern="0" spc="-10" dirty="0">
                <a:solidFill>
                  <a:srgbClr val="231F20"/>
                </a:solidFill>
                <a:latin typeface="Marianne Light"/>
                <a:cs typeface="Marianne Light"/>
              </a:rPr>
              <a:t> </a:t>
            </a:r>
            <a:r>
              <a:rPr sz="884" kern="0" dirty="0">
                <a:solidFill>
                  <a:srgbClr val="231F20"/>
                </a:solidFill>
                <a:latin typeface="Marianne Light"/>
                <a:cs typeface="Marianne Light"/>
              </a:rPr>
              <a:t>intermédiaires</a:t>
            </a:r>
            <a:r>
              <a:rPr sz="884" kern="0" spc="-10" dirty="0">
                <a:solidFill>
                  <a:srgbClr val="231F20"/>
                </a:solidFill>
                <a:latin typeface="Marianne Light"/>
                <a:cs typeface="Marianne Light"/>
              </a:rPr>
              <a:t> </a:t>
            </a:r>
            <a:r>
              <a:rPr sz="884" kern="0" spc="-7" dirty="0">
                <a:solidFill>
                  <a:srgbClr val="231F20"/>
                </a:solidFill>
                <a:latin typeface="Marianne Light"/>
                <a:cs typeface="Marianne Light"/>
              </a:rPr>
              <a:t>archivés</a:t>
            </a:r>
            <a:r>
              <a:rPr lang="fr-FR" sz="884" kern="0" spc="-7" dirty="0">
                <a:solidFill>
                  <a:srgbClr val="231F20"/>
                </a:solidFill>
                <a:latin typeface="Marianne Light"/>
                <a:cs typeface="Marianne Light"/>
              </a:rPr>
              <a:t> sur l’ensemble du cycle de formation</a:t>
            </a:r>
          </a:p>
          <a:p>
            <a:pPr marL="8637" marR="3455" defTabSz="621883">
              <a:lnSpc>
                <a:spcPct val="121800"/>
              </a:lnSpc>
              <a:spcBef>
                <a:spcPts val="68"/>
              </a:spcBef>
            </a:pPr>
            <a:r>
              <a:rPr sz="884" kern="0" spc="-7" dirty="0">
                <a:solidFill>
                  <a:srgbClr val="231F20"/>
                </a:solidFill>
                <a:latin typeface="Marianne Light"/>
                <a:cs typeface="Marianne Light"/>
              </a:rPr>
              <a:t> </a:t>
            </a:r>
            <a:r>
              <a:rPr sz="884" kern="0" dirty="0">
                <a:solidFill>
                  <a:srgbClr val="41A4AA"/>
                </a:solidFill>
                <a:latin typeface="Marianne Light"/>
                <a:cs typeface="Marianne Light"/>
              </a:rPr>
              <a:t>#</a:t>
            </a:r>
            <a:r>
              <a:rPr sz="884" kern="0" spc="85" dirty="0">
                <a:solidFill>
                  <a:srgbClr val="41A4AA"/>
                </a:solidFill>
                <a:latin typeface="Marianne Light"/>
                <a:cs typeface="Marianne Light"/>
              </a:rPr>
              <a:t>  </a:t>
            </a:r>
            <a:r>
              <a:rPr lang="fr-FR" sz="884" kern="0" dirty="0">
                <a:solidFill>
                  <a:srgbClr val="231F20"/>
                </a:solidFill>
                <a:latin typeface="Marianne Light"/>
                <a:cs typeface="Marianne Light"/>
              </a:rPr>
              <a:t>Affichage des bilans archivés sur une même interface</a:t>
            </a:r>
            <a:endParaRPr lang="fr-FR" sz="884" kern="0" spc="-7" dirty="0">
              <a:solidFill>
                <a:srgbClr val="231F20"/>
              </a:solidFill>
              <a:latin typeface="Marianne Light"/>
              <a:cs typeface="Marianne Light"/>
            </a:endParaRPr>
          </a:p>
          <a:p>
            <a:pPr marL="8637" marR="3455" defTabSz="621883">
              <a:lnSpc>
                <a:spcPct val="121800"/>
              </a:lnSpc>
              <a:spcBef>
                <a:spcPts val="68"/>
              </a:spcBef>
            </a:pPr>
            <a:r>
              <a:rPr sz="884" kern="0" dirty="0">
                <a:solidFill>
                  <a:srgbClr val="41A4AA"/>
                </a:solidFill>
                <a:latin typeface="Marianne Light"/>
                <a:cs typeface="Marianne Light"/>
              </a:rPr>
              <a:t>#</a:t>
            </a:r>
            <a:r>
              <a:rPr sz="884" kern="0" spc="82" dirty="0">
                <a:solidFill>
                  <a:srgbClr val="41A4AA"/>
                </a:solidFill>
                <a:latin typeface="Marianne Light"/>
                <a:cs typeface="Marianne Light"/>
              </a:rPr>
              <a:t>  </a:t>
            </a:r>
            <a:r>
              <a:rPr sz="884" kern="0" dirty="0">
                <a:solidFill>
                  <a:srgbClr val="231F20"/>
                </a:solidFill>
                <a:latin typeface="Marianne Light"/>
                <a:cs typeface="Marianne Light"/>
              </a:rPr>
              <a:t>Calcul</a:t>
            </a:r>
            <a:r>
              <a:rPr sz="884" kern="0" spc="-7" dirty="0">
                <a:solidFill>
                  <a:srgbClr val="231F20"/>
                </a:solidFill>
                <a:latin typeface="Marianne Light"/>
                <a:cs typeface="Marianne Light"/>
              </a:rPr>
              <a:t> </a:t>
            </a:r>
            <a:r>
              <a:rPr sz="884" kern="0" dirty="0">
                <a:solidFill>
                  <a:srgbClr val="231F20"/>
                </a:solidFill>
                <a:latin typeface="Marianne Light"/>
                <a:cs typeface="Marianne Light"/>
              </a:rPr>
              <a:t>de</a:t>
            </a:r>
            <a:r>
              <a:rPr sz="884" kern="0" spc="-3" dirty="0">
                <a:solidFill>
                  <a:srgbClr val="231F20"/>
                </a:solidFill>
                <a:latin typeface="Marianne Light"/>
                <a:cs typeface="Marianne Light"/>
              </a:rPr>
              <a:t> </a:t>
            </a:r>
            <a:r>
              <a:rPr sz="884" kern="0" dirty="0">
                <a:solidFill>
                  <a:srgbClr val="231F20"/>
                </a:solidFill>
                <a:latin typeface="Marianne Light"/>
                <a:cs typeface="Marianne Light"/>
              </a:rPr>
              <a:t>la</a:t>
            </a:r>
            <a:r>
              <a:rPr sz="884" kern="0" spc="-3" dirty="0">
                <a:solidFill>
                  <a:srgbClr val="231F20"/>
                </a:solidFill>
                <a:latin typeface="Marianne Light"/>
                <a:cs typeface="Marianne Light"/>
              </a:rPr>
              <a:t> </a:t>
            </a:r>
            <a:r>
              <a:rPr sz="884" kern="0" dirty="0">
                <a:solidFill>
                  <a:srgbClr val="231F20"/>
                </a:solidFill>
                <a:latin typeface="Marianne Light"/>
                <a:cs typeface="Marianne Light"/>
              </a:rPr>
              <a:t>note</a:t>
            </a:r>
            <a:r>
              <a:rPr sz="884" kern="0" spc="-7" dirty="0">
                <a:solidFill>
                  <a:srgbClr val="231F20"/>
                </a:solidFill>
                <a:latin typeface="Marianne Light"/>
                <a:cs typeface="Marianne Light"/>
              </a:rPr>
              <a:t> périodique</a:t>
            </a:r>
            <a:r>
              <a:rPr lang="fr-FR" sz="884" kern="0" spc="-7" dirty="0">
                <a:solidFill>
                  <a:srgbClr val="231F20"/>
                </a:solidFill>
                <a:latin typeface="Marianne Light"/>
                <a:cs typeface="Marianne Light"/>
              </a:rPr>
              <a:t> par blocs (en cours de développement)</a:t>
            </a:r>
            <a:endParaRPr sz="884" kern="0" dirty="0">
              <a:solidFill>
                <a:sysClr val="windowText" lastClr="000000"/>
              </a:solidFill>
              <a:latin typeface="Marianne Light"/>
              <a:cs typeface="Marianne Light"/>
            </a:endParaRPr>
          </a:p>
        </p:txBody>
      </p:sp>
      <p:sp>
        <p:nvSpPr>
          <p:cNvPr id="14" name="object 14"/>
          <p:cNvSpPr/>
          <p:nvPr/>
        </p:nvSpPr>
        <p:spPr>
          <a:xfrm>
            <a:off x="1929454" y="2313705"/>
            <a:ext cx="6061900" cy="2363160"/>
          </a:xfrm>
          <a:custGeom>
            <a:avLst/>
            <a:gdLst/>
            <a:ahLst/>
            <a:cxnLst/>
            <a:rect l="l" t="t" r="r" b="b"/>
            <a:pathLst>
              <a:path w="8481060" h="3474720">
                <a:moveTo>
                  <a:pt x="71996" y="0"/>
                </a:moveTo>
                <a:lnTo>
                  <a:pt x="43971" y="5657"/>
                </a:lnTo>
                <a:lnTo>
                  <a:pt x="21086" y="21086"/>
                </a:lnTo>
                <a:lnTo>
                  <a:pt x="5657" y="43971"/>
                </a:lnTo>
                <a:lnTo>
                  <a:pt x="0" y="71996"/>
                </a:lnTo>
                <a:lnTo>
                  <a:pt x="0" y="3402418"/>
                </a:lnTo>
                <a:lnTo>
                  <a:pt x="5657" y="3430450"/>
                </a:lnTo>
                <a:lnTo>
                  <a:pt x="21086" y="3453339"/>
                </a:lnTo>
                <a:lnTo>
                  <a:pt x="43971" y="3468770"/>
                </a:lnTo>
                <a:lnTo>
                  <a:pt x="71996" y="3474427"/>
                </a:lnTo>
                <a:lnTo>
                  <a:pt x="8408644" y="3474427"/>
                </a:lnTo>
                <a:lnTo>
                  <a:pt x="8436669" y="3468770"/>
                </a:lnTo>
                <a:lnTo>
                  <a:pt x="8459554" y="3453339"/>
                </a:lnTo>
                <a:lnTo>
                  <a:pt x="8474983" y="3430450"/>
                </a:lnTo>
                <a:lnTo>
                  <a:pt x="8480640" y="3402418"/>
                </a:lnTo>
                <a:lnTo>
                  <a:pt x="8480640" y="71996"/>
                </a:lnTo>
                <a:lnTo>
                  <a:pt x="8474983" y="43971"/>
                </a:lnTo>
                <a:lnTo>
                  <a:pt x="8459554" y="21086"/>
                </a:lnTo>
                <a:lnTo>
                  <a:pt x="8436669" y="5657"/>
                </a:lnTo>
                <a:lnTo>
                  <a:pt x="8408644" y="0"/>
                </a:lnTo>
                <a:lnTo>
                  <a:pt x="71996" y="0"/>
                </a:lnTo>
                <a:close/>
              </a:path>
            </a:pathLst>
          </a:custGeom>
          <a:ln w="6350">
            <a:solidFill>
              <a:srgbClr val="0C707C"/>
            </a:solidFill>
          </a:ln>
        </p:spPr>
        <p:txBody>
          <a:bodyPr wrap="square" lIns="0" tIns="0" rIns="0" bIns="0" rtlCol="0"/>
          <a:lstStyle/>
          <a:p>
            <a:pPr defTabSz="621883"/>
            <a:endParaRPr sz="1224" kern="0">
              <a:solidFill>
                <a:sysClr val="windowText" lastClr="000000"/>
              </a:solidFill>
            </a:endParaRPr>
          </a:p>
        </p:txBody>
      </p:sp>
      <p:sp>
        <p:nvSpPr>
          <p:cNvPr id="15" name="object 15"/>
          <p:cNvSpPr/>
          <p:nvPr/>
        </p:nvSpPr>
        <p:spPr>
          <a:xfrm>
            <a:off x="4037124" y="2927780"/>
            <a:ext cx="382200" cy="113580"/>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16" name="object 16"/>
          <p:cNvSpPr/>
          <p:nvPr/>
        </p:nvSpPr>
        <p:spPr>
          <a:xfrm>
            <a:off x="2551592" y="2920735"/>
            <a:ext cx="382200" cy="113580"/>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17" name="object 17"/>
          <p:cNvSpPr/>
          <p:nvPr/>
        </p:nvSpPr>
        <p:spPr>
          <a:xfrm>
            <a:off x="1992593" y="2382820"/>
            <a:ext cx="886875" cy="111211"/>
          </a:xfrm>
          <a:custGeom>
            <a:avLst/>
            <a:gdLst/>
            <a:ahLst/>
            <a:cxnLst/>
            <a:rect l="l" t="t" r="r" b="b"/>
            <a:pathLst>
              <a:path w="1195705" h="167004">
                <a:moveTo>
                  <a:pt x="71996" y="0"/>
                </a:moveTo>
                <a:lnTo>
                  <a:pt x="43971" y="5659"/>
                </a:lnTo>
                <a:lnTo>
                  <a:pt x="21086" y="21093"/>
                </a:lnTo>
                <a:lnTo>
                  <a:pt x="5657" y="43982"/>
                </a:lnTo>
                <a:lnTo>
                  <a:pt x="0" y="72009"/>
                </a:lnTo>
                <a:lnTo>
                  <a:pt x="0" y="94449"/>
                </a:lnTo>
                <a:lnTo>
                  <a:pt x="5657" y="122472"/>
                </a:lnTo>
                <a:lnTo>
                  <a:pt x="21086" y="145353"/>
                </a:lnTo>
                <a:lnTo>
                  <a:pt x="43971" y="160777"/>
                </a:lnTo>
                <a:lnTo>
                  <a:pt x="71996" y="166433"/>
                </a:lnTo>
                <a:lnTo>
                  <a:pt x="1123099" y="166433"/>
                </a:lnTo>
                <a:lnTo>
                  <a:pt x="1151123" y="160777"/>
                </a:lnTo>
                <a:lnTo>
                  <a:pt x="1174008" y="145353"/>
                </a:lnTo>
                <a:lnTo>
                  <a:pt x="1189437" y="122472"/>
                </a:lnTo>
                <a:lnTo>
                  <a:pt x="1195095" y="94449"/>
                </a:lnTo>
                <a:lnTo>
                  <a:pt x="1195095" y="72009"/>
                </a:lnTo>
                <a:lnTo>
                  <a:pt x="1189437" y="43982"/>
                </a:lnTo>
                <a:lnTo>
                  <a:pt x="1174008" y="21093"/>
                </a:lnTo>
                <a:lnTo>
                  <a:pt x="1151123" y="5659"/>
                </a:lnTo>
                <a:lnTo>
                  <a:pt x="1123099" y="0"/>
                </a:lnTo>
                <a:lnTo>
                  <a:pt x="71996" y="0"/>
                </a:lnTo>
                <a:close/>
              </a:path>
            </a:pathLst>
          </a:custGeom>
          <a:ln w="12700">
            <a:solidFill>
              <a:srgbClr val="1C9EA8"/>
            </a:solidFill>
          </a:ln>
        </p:spPr>
        <p:txBody>
          <a:bodyPr wrap="square" lIns="0" tIns="0" rIns="0" bIns="0" rtlCol="0"/>
          <a:lstStyle/>
          <a:p>
            <a:pPr defTabSz="621883"/>
            <a:endParaRPr sz="1224" kern="0">
              <a:solidFill>
                <a:sysClr val="windowText" lastClr="000000"/>
              </a:solidFill>
            </a:endParaRPr>
          </a:p>
        </p:txBody>
      </p:sp>
      <p:sp>
        <p:nvSpPr>
          <p:cNvPr id="18" name="object 18"/>
          <p:cNvSpPr/>
          <p:nvPr/>
        </p:nvSpPr>
        <p:spPr>
          <a:xfrm>
            <a:off x="7008626" y="2924460"/>
            <a:ext cx="382200" cy="113580"/>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19" name="object 19"/>
          <p:cNvSpPr/>
          <p:nvPr/>
        </p:nvSpPr>
        <p:spPr>
          <a:xfrm>
            <a:off x="6890769" y="3056202"/>
            <a:ext cx="28503" cy="33685"/>
          </a:xfrm>
          <a:custGeom>
            <a:avLst/>
            <a:gdLst/>
            <a:ahLst/>
            <a:cxnLst/>
            <a:rect l="l" t="t" r="r" b="b"/>
            <a:pathLst>
              <a:path w="41909" h="49529">
                <a:moveTo>
                  <a:pt x="20650" y="0"/>
                </a:moveTo>
                <a:lnTo>
                  <a:pt x="12612" y="1936"/>
                </a:lnTo>
                <a:lnTo>
                  <a:pt x="6048" y="7218"/>
                </a:lnTo>
                <a:lnTo>
                  <a:pt x="1622" y="15050"/>
                </a:lnTo>
                <a:lnTo>
                  <a:pt x="0" y="24638"/>
                </a:lnTo>
                <a:lnTo>
                  <a:pt x="1622" y="34214"/>
                </a:lnTo>
                <a:lnTo>
                  <a:pt x="6048" y="42033"/>
                </a:lnTo>
                <a:lnTo>
                  <a:pt x="12612" y="47305"/>
                </a:lnTo>
                <a:lnTo>
                  <a:pt x="20650" y="49237"/>
                </a:lnTo>
                <a:lnTo>
                  <a:pt x="28688" y="47305"/>
                </a:lnTo>
                <a:lnTo>
                  <a:pt x="35252" y="42033"/>
                </a:lnTo>
                <a:lnTo>
                  <a:pt x="39677" y="34214"/>
                </a:lnTo>
                <a:lnTo>
                  <a:pt x="41300" y="24638"/>
                </a:lnTo>
                <a:lnTo>
                  <a:pt x="39677" y="15050"/>
                </a:lnTo>
                <a:lnTo>
                  <a:pt x="35252" y="7218"/>
                </a:lnTo>
                <a:lnTo>
                  <a:pt x="28688" y="1936"/>
                </a:lnTo>
                <a:lnTo>
                  <a:pt x="20650"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20" name="object 20"/>
          <p:cNvSpPr/>
          <p:nvPr/>
        </p:nvSpPr>
        <p:spPr>
          <a:xfrm>
            <a:off x="7426413" y="2083567"/>
            <a:ext cx="230264" cy="880153"/>
          </a:xfrm>
          <a:custGeom>
            <a:avLst/>
            <a:gdLst/>
            <a:ahLst/>
            <a:cxnLst/>
            <a:rect l="l" t="t" r="r" b="b"/>
            <a:pathLst>
              <a:path w="1080770" h="1454150">
                <a:moveTo>
                  <a:pt x="0" y="1453972"/>
                </a:moveTo>
                <a:lnTo>
                  <a:pt x="375754" y="1453972"/>
                </a:lnTo>
                <a:lnTo>
                  <a:pt x="403779" y="1448312"/>
                </a:lnTo>
                <a:lnTo>
                  <a:pt x="426664" y="1432879"/>
                </a:lnTo>
                <a:lnTo>
                  <a:pt x="442093" y="1409989"/>
                </a:lnTo>
                <a:lnTo>
                  <a:pt x="447751" y="1381963"/>
                </a:lnTo>
                <a:lnTo>
                  <a:pt x="447751" y="72008"/>
                </a:lnTo>
                <a:lnTo>
                  <a:pt x="453408" y="43971"/>
                </a:lnTo>
                <a:lnTo>
                  <a:pt x="468837" y="21083"/>
                </a:lnTo>
                <a:lnTo>
                  <a:pt x="491722" y="5656"/>
                </a:lnTo>
                <a:lnTo>
                  <a:pt x="519747" y="0"/>
                </a:lnTo>
                <a:lnTo>
                  <a:pt x="1080452" y="0"/>
                </a:lnTo>
              </a:path>
            </a:pathLst>
          </a:custGeom>
          <a:ln w="6350">
            <a:solidFill>
              <a:srgbClr val="0087CB"/>
            </a:solidFill>
          </a:ln>
        </p:spPr>
        <p:txBody>
          <a:bodyPr wrap="square" lIns="0" tIns="0" rIns="0" bIns="0" rtlCol="0"/>
          <a:lstStyle/>
          <a:p>
            <a:pPr defTabSz="621883"/>
            <a:endParaRPr sz="1224" kern="0">
              <a:solidFill>
                <a:sysClr val="windowText" lastClr="000000"/>
              </a:solidFill>
            </a:endParaRPr>
          </a:p>
        </p:txBody>
      </p:sp>
      <p:sp>
        <p:nvSpPr>
          <p:cNvPr id="21" name="object 21"/>
          <p:cNvSpPr/>
          <p:nvPr/>
        </p:nvSpPr>
        <p:spPr>
          <a:xfrm>
            <a:off x="7400933" y="2936727"/>
            <a:ext cx="34549" cy="34549"/>
          </a:xfrm>
          <a:custGeom>
            <a:avLst/>
            <a:gdLst/>
            <a:ahLst/>
            <a:cxnLst/>
            <a:rect l="l" t="t" r="r" b="b"/>
            <a:pathLst>
              <a:path w="50800" h="50800">
                <a:moveTo>
                  <a:pt x="25400" y="50800"/>
                </a:moveTo>
                <a:lnTo>
                  <a:pt x="35289" y="48802"/>
                </a:lnTo>
                <a:lnTo>
                  <a:pt x="43362" y="43357"/>
                </a:lnTo>
                <a:lnTo>
                  <a:pt x="48804" y="35283"/>
                </a:lnTo>
                <a:lnTo>
                  <a:pt x="50800" y="25400"/>
                </a:lnTo>
                <a:lnTo>
                  <a:pt x="48804" y="15510"/>
                </a:lnTo>
                <a:lnTo>
                  <a:pt x="43362" y="7437"/>
                </a:lnTo>
                <a:lnTo>
                  <a:pt x="35289" y="1995"/>
                </a:lnTo>
                <a:lnTo>
                  <a:pt x="25400" y="0"/>
                </a:lnTo>
                <a:lnTo>
                  <a:pt x="15510" y="1995"/>
                </a:lnTo>
                <a:lnTo>
                  <a:pt x="7437" y="7437"/>
                </a:lnTo>
                <a:lnTo>
                  <a:pt x="1995" y="15510"/>
                </a:lnTo>
                <a:lnTo>
                  <a:pt x="0" y="25400"/>
                </a:lnTo>
                <a:lnTo>
                  <a:pt x="1995" y="35283"/>
                </a:lnTo>
                <a:lnTo>
                  <a:pt x="7437" y="43357"/>
                </a:lnTo>
                <a:lnTo>
                  <a:pt x="15510" y="48802"/>
                </a:lnTo>
                <a:lnTo>
                  <a:pt x="25400" y="5080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22" name="object 22"/>
          <p:cNvSpPr/>
          <p:nvPr/>
        </p:nvSpPr>
        <p:spPr>
          <a:xfrm>
            <a:off x="2808123" y="2540363"/>
            <a:ext cx="25480" cy="29799"/>
          </a:xfrm>
          <a:custGeom>
            <a:avLst/>
            <a:gdLst/>
            <a:ahLst/>
            <a:cxnLst/>
            <a:rect l="l" t="t" r="r" b="b"/>
            <a:pathLst>
              <a:path w="37464" h="43814">
                <a:moveTo>
                  <a:pt x="18427" y="0"/>
                </a:moveTo>
                <a:lnTo>
                  <a:pt x="11256" y="1719"/>
                </a:lnTo>
                <a:lnTo>
                  <a:pt x="5399" y="6408"/>
                </a:lnTo>
                <a:lnTo>
                  <a:pt x="1448" y="13367"/>
                </a:lnTo>
                <a:lnTo>
                  <a:pt x="0" y="21894"/>
                </a:lnTo>
                <a:lnTo>
                  <a:pt x="1448" y="30414"/>
                </a:lnTo>
                <a:lnTo>
                  <a:pt x="5399" y="37369"/>
                </a:lnTo>
                <a:lnTo>
                  <a:pt x="11256" y="42058"/>
                </a:lnTo>
                <a:lnTo>
                  <a:pt x="18427" y="43776"/>
                </a:lnTo>
                <a:lnTo>
                  <a:pt x="25598" y="42058"/>
                </a:lnTo>
                <a:lnTo>
                  <a:pt x="31456" y="37369"/>
                </a:lnTo>
                <a:lnTo>
                  <a:pt x="35406" y="30414"/>
                </a:lnTo>
                <a:lnTo>
                  <a:pt x="36855" y="21894"/>
                </a:lnTo>
                <a:lnTo>
                  <a:pt x="35406" y="13367"/>
                </a:lnTo>
                <a:lnTo>
                  <a:pt x="31456" y="6408"/>
                </a:lnTo>
                <a:lnTo>
                  <a:pt x="25598" y="1719"/>
                </a:lnTo>
                <a:lnTo>
                  <a:pt x="18427" y="0"/>
                </a:lnTo>
                <a:close/>
              </a:path>
            </a:pathLst>
          </a:custGeom>
          <a:solidFill>
            <a:srgbClr val="FFFFFF"/>
          </a:solidFill>
        </p:spPr>
        <p:txBody>
          <a:bodyPr wrap="square" lIns="0" tIns="0" rIns="0" bIns="0" rtlCol="0"/>
          <a:lstStyle/>
          <a:p>
            <a:pPr defTabSz="621883"/>
            <a:endParaRPr sz="1224" kern="0">
              <a:solidFill>
                <a:sysClr val="windowText" lastClr="000000"/>
              </a:solidFill>
            </a:endParaRPr>
          </a:p>
        </p:txBody>
      </p:sp>
      <p:sp>
        <p:nvSpPr>
          <p:cNvPr id="24" name="object 24"/>
          <p:cNvSpPr/>
          <p:nvPr/>
        </p:nvSpPr>
        <p:spPr>
          <a:xfrm>
            <a:off x="2879467" y="2422335"/>
            <a:ext cx="34549" cy="34549"/>
          </a:xfrm>
          <a:custGeom>
            <a:avLst/>
            <a:gdLst/>
            <a:ahLst/>
            <a:cxnLst/>
            <a:rect l="l" t="t" r="r" b="b"/>
            <a:pathLst>
              <a:path w="50800" h="50800">
                <a:moveTo>
                  <a:pt x="25400" y="50800"/>
                </a:moveTo>
                <a:lnTo>
                  <a:pt x="35289" y="48802"/>
                </a:lnTo>
                <a:lnTo>
                  <a:pt x="43362" y="43357"/>
                </a:lnTo>
                <a:lnTo>
                  <a:pt x="48804" y="35283"/>
                </a:lnTo>
                <a:lnTo>
                  <a:pt x="50800" y="25400"/>
                </a:lnTo>
                <a:lnTo>
                  <a:pt x="48804" y="15510"/>
                </a:lnTo>
                <a:lnTo>
                  <a:pt x="43362" y="7437"/>
                </a:lnTo>
                <a:lnTo>
                  <a:pt x="35289" y="1995"/>
                </a:lnTo>
                <a:lnTo>
                  <a:pt x="25400" y="0"/>
                </a:lnTo>
                <a:lnTo>
                  <a:pt x="15510" y="1995"/>
                </a:lnTo>
                <a:lnTo>
                  <a:pt x="7437" y="7437"/>
                </a:lnTo>
                <a:lnTo>
                  <a:pt x="1995" y="15510"/>
                </a:lnTo>
                <a:lnTo>
                  <a:pt x="0" y="25400"/>
                </a:lnTo>
                <a:lnTo>
                  <a:pt x="1995" y="35283"/>
                </a:lnTo>
                <a:lnTo>
                  <a:pt x="7437" y="43357"/>
                </a:lnTo>
                <a:lnTo>
                  <a:pt x="15510" y="48802"/>
                </a:lnTo>
                <a:lnTo>
                  <a:pt x="25400" y="50800"/>
                </a:lnTo>
                <a:close/>
              </a:path>
            </a:pathLst>
          </a:custGeom>
          <a:ln w="12700">
            <a:solidFill>
              <a:srgbClr val="1C9EA8"/>
            </a:solidFill>
          </a:ln>
        </p:spPr>
        <p:txBody>
          <a:bodyPr wrap="square" lIns="0" tIns="0" rIns="0" bIns="0" rtlCol="0"/>
          <a:lstStyle/>
          <a:p>
            <a:pPr defTabSz="621883"/>
            <a:endParaRPr sz="1224" kern="0">
              <a:solidFill>
                <a:sysClr val="windowText" lastClr="000000"/>
              </a:solidFill>
            </a:endParaRPr>
          </a:p>
        </p:txBody>
      </p:sp>
      <p:sp>
        <p:nvSpPr>
          <p:cNvPr id="25" name="object 25"/>
          <p:cNvSpPr txBox="1"/>
          <p:nvPr/>
        </p:nvSpPr>
        <p:spPr>
          <a:xfrm>
            <a:off x="7260370" y="1813389"/>
            <a:ext cx="421499" cy="218009"/>
          </a:xfrm>
          <a:prstGeom prst="rect">
            <a:avLst/>
          </a:prstGeom>
        </p:spPr>
        <p:txBody>
          <a:bodyPr vert="horz" wrap="square" lIns="0" tIns="8637" rIns="0" bIns="0" rtlCol="0">
            <a:spAutoFit/>
          </a:bodyPr>
          <a:lstStyle/>
          <a:p>
            <a:pPr marL="8637" marR="3455" defTabSz="621883">
              <a:spcBef>
                <a:spcPts val="68"/>
              </a:spcBef>
            </a:pPr>
            <a:r>
              <a:rPr sz="680" kern="0" dirty="0">
                <a:solidFill>
                  <a:srgbClr val="231F20"/>
                </a:solidFill>
                <a:latin typeface="Marianne Light"/>
                <a:cs typeface="Marianne Light"/>
              </a:rPr>
              <a:t>Un</a:t>
            </a:r>
            <a:r>
              <a:rPr sz="680" kern="0" spc="-10" dirty="0">
                <a:solidFill>
                  <a:srgbClr val="231F20"/>
                </a:solidFill>
                <a:latin typeface="Marianne Light"/>
                <a:cs typeface="Marianne Light"/>
              </a:rPr>
              <a:t> </a:t>
            </a:r>
            <a:r>
              <a:rPr sz="680" kern="0" spc="-7" dirty="0">
                <a:solidFill>
                  <a:srgbClr val="231F20"/>
                </a:solidFill>
                <a:latin typeface="Marianne Light"/>
                <a:cs typeface="Marianne Light"/>
              </a:rPr>
              <a:t>onglet </a:t>
            </a:r>
            <a:r>
              <a:rPr sz="680" kern="0" dirty="0">
                <a:solidFill>
                  <a:srgbClr val="231F20"/>
                </a:solidFill>
                <a:latin typeface="Marianne Light"/>
                <a:cs typeface="Marianne Light"/>
              </a:rPr>
              <a:t>par</a:t>
            </a:r>
            <a:r>
              <a:rPr sz="680" kern="0" spc="-14" dirty="0">
                <a:solidFill>
                  <a:srgbClr val="231F20"/>
                </a:solidFill>
                <a:latin typeface="Marianne Light"/>
                <a:cs typeface="Marianne Light"/>
              </a:rPr>
              <a:t> </a:t>
            </a:r>
            <a:r>
              <a:rPr sz="680" kern="0" spc="-7" dirty="0">
                <a:solidFill>
                  <a:srgbClr val="231F20"/>
                </a:solidFill>
                <a:latin typeface="Marianne Light"/>
                <a:cs typeface="Marianne Light"/>
              </a:rPr>
              <a:t>bilan</a:t>
            </a:r>
            <a:endParaRPr sz="680" kern="0" dirty="0">
              <a:solidFill>
                <a:sysClr val="windowText" lastClr="000000"/>
              </a:solidFill>
              <a:latin typeface="Marianne Light"/>
              <a:cs typeface="Marianne Light"/>
            </a:endParaRPr>
          </a:p>
        </p:txBody>
      </p:sp>
      <p:sp>
        <p:nvSpPr>
          <p:cNvPr id="27" name="object 27"/>
          <p:cNvSpPr txBox="1">
            <a:spLocks noGrp="1"/>
          </p:cNvSpPr>
          <p:nvPr>
            <p:ph type="ftr" sz="quarter" idx="5"/>
          </p:nvPr>
        </p:nvSpPr>
        <p:spPr>
          <a:xfrm>
            <a:off x="513950" y="4830628"/>
            <a:ext cx="541699"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28" name="object 28"/>
          <p:cNvSpPr txBox="1">
            <a:spLocks noGrp="1"/>
          </p:cNvSpPr>
          <p:nvPr>
            <p:ph type="dt" sz="half" idx="6"/>
          </p:nvPr>
        </p:nvSpPr>
        <p:spPr>
          <a:xfrm>
            <a:off x="1115399" y="4888865"/>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
        <p:nvSpPr>
          <p:cNvPr id="32" name="object 15">
            <a:extLst>
              <a:ext uri="{FF2B5EF4-FFF2-40B4-BE49-F238E27FC236}">
                <a16:creationId xmlns:a16="http://schemas.microsoft.com/office/drawing/2014/main" id="{8FE6A800-A929-1458-CBD1-4A4E1EDC3E39}"/>
              </a:ext>
            </a:extLst>
          </p:cNvPr>
          <p:cNvSpPr/>
          <p:nvPr/>
        </p:nvSpPr>
        <p:spPr>
          <a:xfrm>
            <a:off x="5540668" y="2927780"/>
            <a:ext cx="382200" cy="113580"/>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Tree>
    <p:extLst>
      <p:ext uri="{BB962C8B-B14F-4D97-AF65-F5344CB8AC3E}">
        <p14:creationId xmlns:p14="http://schemas.microsoft.com/office/powerpoint/2010/main" val="4048026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323" y="279509"/>
            <a:ext cx="5698543" cy="291235"/>
          </a:xfrm>
          <a:prstGeom prst="rect">
            <a:avLst/>
          </a:prstGeom>
        </p:spPr>
        <p:txBody>
          <a:bodyPr vert="horz" wrap="square" lIns="0" tIns="8637" rIns="0" bIns="0" rtlCol="0">
            <a:spAutoFit/>
          </a:bodyPr>
          <a:lstStyle/>
          <a:p>
            <a:pPr marL="1936476">
              <a:spcBef>
                <a:spcPts val="68"/>
              </a:spcBef>
            </a:pPr>
            <a:r>
              <a:rPr lang="fr-FR" dirty="0">
                <a:solidFill>
                  <a:srgbClr val="231F20"/>
                </a:solidFill>
              </a:rPr>
              <a:t>    Certification</a:t>
            </a:r>
            <a:endParaRPr spc="-7" dirty="0">
              <a:solidFill>
                <a:srgbClr val="231F20"/>
              </a:solidFill>
            </a:endParaRPr>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2" cstate="print"/>
            <a:stretch>
              <a:fillRect/>
            </a:stretch>
          </p:blipFill>
          <p:spPr>
            <a:xfrm>
              <a:off x="9755352" y="536402"/>
              <a:ext cx="391078" cy="248297"/>
            </a:xfrm>
            <a:prstGeom prst="rect">
              <a:avLst/>
            </a:prstGeom>
          </p:spPr>
        </p:pic>
        <p:pic>
          <p:nvPicPr>
            <p:cNvPr id="6" name="object 6"/>
            <p:cNvPicPr/>
            <p:nvPr/>
          </p:nvPicPr>
          <p:blipFill>
            <a:blip r:embed="rId3"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14" name="object 14"/>
          <p:cNvSpPr txBox="1"/>
          <p:nvPr/>
        </p:nvSpPr>
        <p:spPr>
          <a:xfrm>
            <a:off x="2691429" y="3061043"/>
            <a:ext cx="858977" cy="322653"/>
          </a:xfrm>
          <a:prstGeom prst="rect">
            <a:avLst/>
          </a:prstGeom>
        </p:spPr>
        <p:txBody>
          <a:bodyPr vert="horz" wrap="square" lIns="0" tIns="8637" rIns="0" bIns="0" rtlCol="0">
            <a:spAutoFit/>
          </a:bodyPr>
          <a:lstStyle/>
          <a:p>
            <a:pPr algn="ctr" defTabSz="621883">
              <a:spcBef>
                <a:spcPts val="68"/>
              </a:spcBef>
            </a:pPr>
            <a:r>
              <a:rPr sz="1020" kern="0" spc="-7" dirty="0">
                <a:solidFill>
                  <a:srgbClr val="FFFFFF"/>
                </a:solidFill>
                <a:latin typeface="Trebuchet MS"/>
                <a:cs typeface="Trebuchet MS"/>
              </a:rPr>
              <a:t>Bilans</a:t>
            </a:r>
            <a:endParaRPr sz="1020" kern="0">
              <a:solidFill>
                <a:sysClr val="windowText" lastClr="000000"/>
              </a:solidFill>
              <a:latin typeface="Trebuchet MS"/>
              <a:cs typeface="Trebuchet MS"/>
            </a:endParaRPr>
          </a:p>
          <a:p>
            <a:pPr algn="ctr" defTabSz="621883"/>
            <a:r>
              <a:rPr sz="1020" kern="0" spc="-27" dirty="0">
                <a:solidFill>
                  <a:srgbClr val="FFFFFF"/>
                </a:solidFill>
                <a:latin typeface="Trebuchet MS"/>
                <a:cs typeface="Trebuchet MS"/>
              </a:rPr>
              <a:t>de</a:t>
            </a:r>
            <a:r>
              <a:rPr sz="1020" kern="0" spc="-85" dirty="0">
                <a:solidFill>
                  <a:srgbClr val="FFFFFF"/>
                </a:solidFill>
                <a:latin typeface="Trebuchet MS"/>
                <a:cs typeface="Trebuchet MS"/>
              </a:rPr>
              <a:t> </a:t>
            </a:r>
            <a:r>
              <a:rPr sz="1020" kern="0" spc="-20" dirty="0">
                <a:solidFill>
                  <a:srgbClr val="FFFFFF"/>
                </a:solidFill>
                <a:latin typeface="Trebuchet MS"/>
                <a:cs typeface="Trebuchet MS"/>
              </a:rPr>
              <a:t>compétence</a:t>
            </a:r>
            <a:endParaRPr sz="1020" kern="0">
              <a:solidFill>
                <a:sysClr val="windowText" lastClr="000000"/>
              </a:solidFill>
              <a:latin typeface="Trebuchet MS"/>
              <a:cs typeface="Trebuchet MS"/>
            </a:endParaRPr>
          </a:p>
        </p:txBody>
      </p:sp>
      <p:sp>
        <p:nvSpPr>
          <p:cNvPr id="16" name="object 16"/>
          <p:cNvSpPr txBox="1">
            <a:spLocks noGrp="1"/>
          </p:cNvSpPr>
          <p:nvPr>
            <p:ph type="ftr" sz="quarter" idx="5"/>
          </p:nvPr>
        </p:nvSpPr>
        <p:spPr>
          <a:xfrm>
            <a:off x="464139" y="4830628"/>
            <a:ext cx="565068"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17" name="object 17"/>
          <p:cNvSpPr txBox="1">
            <a:spLocks noGrp="1"/>
          </p:cNvSpPr>
          <p:nvPr>
            <p:ph type="dt" sz="half" idx="6"/>
          </p:nvPr>
        </p:nvSpPr>
        <p:spPr>
          <a:xfrm>
            <a:off x="1125851" y="4882951"/>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
        <p:nvSpPr>
          <p:cNvPr id="15" name="object 15"/>
          <p:cNvSpPr txBox="1"/>
          <p:nvPr/>
        </p:nvSpPr>
        <p:spPr>
          <a:xfrm>
            <a:off x="5515726" y="3040845"/>
            <a:ext cx="961761" cy="479619"/>
          </a:xfrm>
          <a:prstGeom prst="rect">
            <a:avLst/>
          </a:prstGeom>
        </p:spPr>
        <p:txBody>
          <a:bodyPr vert="horz" wrap="square" lIns="0" tIns="8637" rIns="0" bIns="0" rtlCol="0">
            <a:spAutoFit/>
          </a:bodyPr>
          <a:lstStyle/>
          <a:p>
            <a:pPr marL="8637" marR="3455" indent="145969" defTabSz="621883">
              <a:spcBef>
                <a:spcPts val="68"/>
              </a:spcBef>
            </a:pPr>
            <a:r>
              <a:rPr sz="1020" kern="0" spc="-7" dirty="0">
                <a:solidFill>
                  <a:srgbClr val="FFFFFF"/>
                </a:solidFill>
                <a:latin typeface="Trebuchet MS"/>
                <a:cs typeface="Trebuchet MS"/>
              </a:rPr>
              <a:t>Attestations </a:t>
            </a:r>
            <a:r>
              <a:rPr sz="1020" kern="0" spc="-27" dirty="0">
                <a:solidFill>
                  <a:srgbClr val="FFFFFF"/>
                </a:solidFill>
                <a:latin typeface="Trebuchet MS"/>
                <a:cs typeface="Trebuchet MS"/>
              </a:rPr>
              <a:t>des</a:t>
            </a:r>
            <a:r>
              <a:rPr sz="1020" kern="0" spc="-75" dirty="0">
                <a:solidFill>
                  <a:srgbClr val="FFFFFF"/>
                </a:solidFill>
                <a:latin typeface="Trebuchet MS"/>
                <a:cs typeface="Trebuchet MS"/>
              </a:rPr>
              <a:t> </a:t>
            </a:r>
            <a:r>
              <a:rPr sz="1020" kern="0" spc="-31" dirty="0">
                <a:solidFill>
                  <a:srgbClr val="FFFFFF"/>
                </a:solidFill>
                <a:latin typeface="Trebuchet MS"/>
                <a:cs typeface="Trebuchet MS"/>
              </a:rPr>
              <a:t>compétences</a:t>
            </a:r>
            <a:endParaRPr sz="1020" kern="0">
              <a:solidFill>
                <a:sysClr val="windowText" lastClr="000000"/>
              </a:solidFill>
              <a:latin typeface="Trebuchet MS"/>
              <a:cs typeface="Trebuchet MS"/>
            </a:endParaRPr>
          </a:p>
          <a:p>
            <a:pPr marL="249617" defTabSz="621883"/>
            <a:r>
              <a:rPr sz="1020" kern="0" spc="-7" dirty="0">
                <a:solidFill>
                  <a:srgbClr val="FFFFFF"/>
                </a:solidFill>
                <a:latin typeface="Trebuchet MS"/>
                <a:cs typeface="Trebuchet MS"/>
              </a:rPr>
              <a:t>acquises</a:t>
            </a:r>
            <a:endParaRPr sz="1020" kern="0">
              <a:solidFill>
                <a:sysClr val="windowText" lastClr="000000"/>
              </a:solidFill>
              <a:latin typeface="Trebuchet MS"/>
              <a:cs typeface="Trebuchet MS"/>
            </a:endParaRPr>
          </a:p>
        </p:txBody>
      </p:sp>
      <p:pic>
        <p:nvPicPr>
          <p:cNvPr id="19" name="Graphique 18">
            <a:extLst>
              <a:ext uri="{FF2B5EF4-FFF2-40B4-BE49-F238E27FC236}">
                <a16:creationId xmlns:a16="http://schemas.microsoft.com/office/drawing/2014/main" id="{73CBA937-C680-6EBF-D99A-E689ACE033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0845" y="1205351"/>
            <a:ext cx="2953950" cy="2953950"/>
          </a:xfrm>
          <a:prstGeom prst="rect">
            <a:avLst/>
          </a:prstGeom>
        </p:spPr>
      </p:pic>
    </p:spTree>
    <p:extLst>
      <p:ext uri="{BB962C8B-B14F-4D97-AF65-F5344CB8AC3E}">
        <p14:creationId xmlns:p14="http://schemas.microsoft.com/office/powerpoint/2010/main" val="2201298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6155" y="298465"/>
            <a:ext cx="5855484" cy="291235"/>
          </a:xfrm>
          <a:prstGeom prst="rect">
            <a:avLst/>
          </a:prstGeom>
        </p:spPr>
        <p:txBody>
          <a:bodyPr vert="horz" wrap="square" lIns="0" tIns="8637" rIns="0" bIns="0" rtlCol="0">
            <a:spAutoFit/>
          </a:bodyPr>
          <a:lstStyle/>
          <a:p>
            <a:pPr marL="591221">
              <a:spcBef>
                <a:spcPts val="68"/>
              </a:spcBef>
            </a:pPr>
            <a:r>
              <a:rPr lang="fr-FR" dirty="0"/>
              <a:t>Certification : disponible pour la session 2024</a:t>
            </a:r>
            <a:endParaRPr spc="-7" dirty="0"/>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2" cstate="print"/>
            <a:stretch>
              <a:fillRect/>
            </a:stretch>
          </p:blipFill>
          <p:spPr>
            <a:xfrm>
              <a:off x="9755352" y="536402"/>
              <a:ext cx="391078" cy="248297"/>
            </a:xfrm>
            <a:prstGeom prst="rect">
              <a:avLst/>
            </a:prstGeom>
          </p:spPr>
        </p:pic>
        <p:pic>
          <p:nvPicPr>
            <p:cNvPr id="6" name="object 6"/>
            <p:cNvPicPr/>
            <p:nvPr/>
          </p:nvPicPr>
          <p:blipFill>
            <a:blip r:embed="rId3"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24" name="object 24"/>
          <p:cNvSpPr txBox="1">
            <a:spLocks noGrp="1"/>
          </p:cNvSpPr>
          <p:nvPr>
            <p:ph type="ftr" sz="quarter" idx="5"/>
          </p:nvPr>
        </p:nvSpPr>
        <p:spPr>
          <a:xfrm>
            <a:off x="495298" y="4830628"/>
            <a:ext cx="494840"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25" name="object 25"/>
          <p:cNvSpPr txBox="1">
            <a:spLocks noGrp="1"/>
          </p:cNvSpPr>
          <p:nvPr>
            <p:ph type="dt" sz="half" idx="6"/>
          </p:nvPr>
        </p:nvSpPr>
        <p:spPr>
          <a:xfrm>
            <a:off x="1103072" y="4882951"/>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
        <p:nvSpPr>
          <p:cNvPr id="26" name="object 26"/>
          <p:cNvSpPr txBox="1">
            <a:spLocks noGrp="1"/>
          </p:cNvSpPr>
          <p:nvPr>
            <p:ph type="sldNum" sz="quarter" idx="7"/>
          </p:nvPr>
        </p:nvSpPr>
        <p:spPr>
          <a:xfrm>
            <a:off x="6806633" y="3324383"/>
            <a:ext cx="219785" cy="307777"/>
          </a:xfrm>
          <a:prstGeom prst="rect">
            <a:avLst/>
          </a:prstGeom>
        </p:spPr>
        <p:txBody>
          <a:bodyPr vert="horz" wrap="square" lIns="0" tIns="0" rIns="0" bIns="0" rtlCol="0">
            <a:spAutoFit/>
          </a:bodyPr>
          <a:lstStyle/>
          <a:p>
            <a:pPr marL="8637" defTabSz="621883">
              <a:lnSpc>
                <a:spcPts val="1248"/>
              </a:lnSpc>
            </a:pPr>
            <a:r>
              <a:rPr kern="0" dirty="0"/>
              <a:t>/</a:t>
            </a:r>
            <a:r>
              <a:rPr kern="0" spc="10" dirty="0"/>
              <a:t> </a:t>
            </a:r>
            <a:fld id="{81D60167-4931-47E6-BA6A-407CBD079E47}" type="slidenum">
              <a:rPr kern="0" spc="-17" dirty="0"/>
              <a:pPr marL="8637" defTabSz="621883">
                <a:lnSpc>
                  <a:spcPts val="1248"/>
                </a:lnSpc>
              </a:pPr>
              <a:t>36</a:t>
            </a:fld>
            <a:endParaRPr kern="0" spc="-17" dirty="0"/>
          </a:p>
        </p:txBody>
      </p:sp>
      <p:pic>
        <p:nvPicPr>
          <p:cNvPr id="19" name="Image 18">
            <a:extLst>
              <a:ext uri="{FF2B5EF4-FFF2-40B4-BE49-F238E27FC236}">
                <a16:creationId xmlns:a16="http://schemas.microsoft.com/office/drawing/2014/main" id="{7F0475D6-6C0E-21D0-8C59-158324E9A960}"/>
              </a:ext>
            </a:extLst>
          </p:cNvPr>
          <p:cNvPicPr>
            <a:picLocks noChangeAspect="1"/>
          </p:cNvPicPr>
          <p:nvPr/>
        </p:nvPicPr>
        <p:blipFill rotWithShape="1">
          <a:blip r:embed="rId4"/>
          <a:srcRect b="12084"/>
          <a:stretch/>
        </p:blipFill>
        <p:spPr>
          <a:xfrm>
            <a:off x="2256412" y="744555"/>
            <a:ext cx="5698543" cy="3485553"/>
          </a:xfrm>
          <a:prstGeom prst="rect">
            <a:avLst/>
          </a:prstGeom>
          <a:ln>
            <a:solidFill>
              <a:srgbClr val="006978"/>
            </a:solidFill>
          </a:ln>
        </p:spPr>
      </p:pic>
      <p:pic>
        <p:nvPicPr>
          <p:cNvPr id="21" name="Graphique 20">
            <a:extLst>
              <a:ext uri="{FF2B5EF4-FFF2-40B4-BE49-F238E27FC236}">
                <a16:creationId xmlns:a16="http://schemas.microsoft.com/office/drawing/2014/main" id="{F3EB79A8-380C-6B5B-5D54-89EF217F8D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2508" y="204506"/>
            <a:ext cx="485847" cy="485847"/>
          </a:xfrm>
          <a:prstGeom prst="rect">
            <a:avLst/>
          </a:prstGeom>
        </p:spPr>
      </p:pic>
      <p:pic>
        <p:nvPicPr>
          <p:cNvPr id="23" name="Image 22">
            <a:extLst>
              <a:ext uri="{FF2B5EF4-FFF2-40B4-BE49-F238E27FC236}">
                <a16:creationId xmlns:a16="http://schemas.microsoft.com/office/drawing/2014/main" id="{6C898786-7618-8BCF-77F2-173217F18218}"/>
              </a:ext>
            </a:extLst>
          </p:cNvPr>
          <p:cNvPicPr>
            <a:picLocks noChangeAspect="1"/>
          </p:cNvPicPr>
          <p:nvPr/>
        </p:nvPicPr>
        <p:blipFill>
          <a:blip r:embed="rId7"/>
          <a:stretch>
            <a:fillRect/>
          </a:stretch>
        </p:blipFill>
        <p:spPr>
          <a:xfrm>
            <a:off x="990138" y="1087720"/>
            <a:ext cx="1110637" cy="713981"/>
          </a:xfrm>
          <a:prstGeom prst="rect">
            <a:avLst/>
          </a:prstGeom>
        </p:spPr>
      </p:pic>
      <p:sp>
        <p:nvSpPr>
          <p:cNvPr id="27" name="Rectangle 26">
            <a:extLst>
              <a:ext uri="{FF2B5EF4-FFF2-40B4-BE49-F238E27FC236}">
                <a16:creationId xmlns:a16="http://schemas.microsoft.com/office/drawing/2014/main" id="{F0740663-54D6-D2A4-4876-B657455BF777}"/>
              </a:ext>
            </a:extLst>
          </p:cNvPr>
          <p:cNvSpPr/>
          <p:nvPr/>
        </p:nvSpPr>
        <p:spPr>
          <a:xfrm>
            <a:off x="6021150" y="1690748"/>
            <a:ext cx="312855" cy="1399239"/>
          </a:xfrm>
          <a:prstGeom prst="rect">
            <a:avLst/>
          </a:prstGeom>
          <a:noFill/>
          <a:ln w="3175">
            <a:solidFill>
              <a:srgbClr val="E5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a:endParaRPr lang="fr-FR" sz="1224" kern="0">
              <a:solidFill>
                <a:prstClr val="white"/>
              </a:solidFill>
              <a:latin typeface="Calibri"/>
            </a:endParaRPr>
          </a:p>
        </p:txBody>
      </p:sp>
      <p:sp>
        <p:nvSpPr>
          <p:cNvPr id="29" name="object 16">
            <a:extLst>
              <a:ext uri="{FF2B5EF4-FFF2-40B4-BE49-F238E27FC236}">
                <a16:creationId xmlns:a16="http://schemas.microsoft.com/office/drawing/2014/main" id="{244D6AFB-2384-6422-EDF4-F0089C79BDEE}"/>
              </a:ext>
            </a:extLst>
          </p:cNvPr>
          <p:cNvSpPr/>
          <p:nvPr/>
        </p:nvSpPr>
        <p:spPr>
          <a:xfrm>
            <a:off x="2242150" y="1694840"/>
            <a:ext cx="1427806" cy="145613"/>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31" name="object 16">
            <a:extLst>
              <a:ext uri="{FF2B5EF4-FFF2-40B4-BE49-F238E27FC236}">
                <a16:creationId xmlns:a16="http://schemas.microsoft.com/office/drawing/2014/main" id="{402F7DBC-E287-1D62-08B6-31D186EABF71}"/>
              </a:ext>
            </a:extLst>
          </p:cNvPr>
          <p:cNvSpPr/>
          <p:nvPr/>
        </p:nvSpPr>
        <p:spPr>
          <a:xfrm>
            <a:off x="2259494" y="2468102"/>
            <a:ext cx="1427806" cy="145613"/>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32" name="object 16">
            <a:extLst>
              <a:ext uri="{FF2B5EF4-FFF2-40B4-BE49-F238E27FC236}">
                <a16:creationId xmlns:a16="http://schemas.microsoft.com/office/drawing/2014/main" id="{A3B79E8B-4CE1-A099-C36A-5AE38BADA09C}"/>
              </a:ext>
            </a:extLst>
          </p:cNvPr>
          <p:cNvSpPr/>
          <p:nvPr/>
        </p:nvSpPr>
        <p:spPr>
          <a:xfrm>
            <a:off x="2253110" y="2940982"/>
            <a:ext cx="1427806" cy="145613"/>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0087CB"/>
            </a:solidFill>
          </a:ln>
        </p:spPr>
        <p:txBody>
          <a:bodyPr wrap="square" lIns="0" tIns="0" rIns="0" bIns="0" rtlCol="0"/>
          <a:lstStyle/>
          <a:p>
            <a:pPr defTabSz="621883"/>
            <a:endParaRPr sz="1224" kern="0">
              <a:solidFill>
                <a:sysClr val="windowText" lastClr="000000"/>
              </a:solidFill>
            </a:endParaRPr>
          </a:p>
        </p:txBody>
      </p:sp>
      <p:sp>
        <p:nvSpPr>
          <p:cNvPr id="33" name="Rectangle 32">
            <a:extLst>
              <a:ext uri="{FF2B5EF4-FFF2-40B4-BE49-F238E27FC236}">
                <a16:creationId xmlns:a16="http://schemas.microsoft.com/office/drawing/2014/main" id="{B5DF4DF4-C3FF-3DA2-5566-179A167A6D4E}"/>
              </a:ext>
            </a:extLst>
          </p:cNvPr>
          <p:cNvSpPr/>
          <p:nvPr/>
        </p:nvSpPr>
        <p:spPr>
          <a:xfrm>
            <a:off x="7470679" y="1700606"/>
            <a:ext cx="427684" cy="1441205"/>
          </a:xfrm>
          <a:prstGeom prst="rect">
            <a:avLst/>
          </a:prstGeom>
          <a:noFill/>
          <a:ln w="9525">
            <a:solidFill>
              <a:srgbClr val="E5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a:endParaRPr lang="fr-FR" sz="1224" kern="0">
              <a:solidFill>
                <a:prstClr val="white"/>
              </a:solidFill>
              <a:latin typeface="Calibri"/>
            </a:endParaRPr>
          </a:p>
        </p:txBody>
      </p:sp>
      <p:sp>
        <p:nvSpPr>
          <p:cNvPr id="37" name="object 16">
            <a:extLst>
              <a:ext uri="{FF2B5EF4-FFF2-40B4-BE49-F238E27FC236}">
                <a16:creationId xmlns:a16="http://schemas.microsoft.com/office/drawing/2014/main" id="{C568B1CA-4C75-B464-A88E-05F951E6FFEB}"/>
              </a:ext>
            </a:extLst>
          </p:cNvPr>
          <p:cNvSpPr/>
          <p:nvPr/>
        </p:nvSpPr>
        <p:spPr>
          <a:xfrm>
            <a:off x="5978549" y="3504576"/>
            <a:ext cx="562751" cy="155471"/>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E52E51"/>
            </a:solidFill>
          </a:ln>
        </p:spPr>
        <p:txBody>
          <a:bodyPr wrap="square" lIns="0" tIns="0" rIns="0" bIns="0" rtlCol="0"/>
          <a:lstStyle/>
          <a:p>
            <a:pPr defTabSz="621883"/>
            <a:endParaRPr sz="1224" kern="0">
              <a:solidFill>
                <a:srgbClr val="FF0000"/>
              </a:solidFill>
            </a:endParaRPr>
          </a:p>
        </p:txBody>
      </p:sp>
      <p:sp>
        <p:nvSpPr>
          <p:cNvPr id="39" name="object 16">
            <a:extLst>
              <a:ext uri="{FF2B5EF4-FFF2-40B4-BE49-F238E27FC236}">
                <a16:creationId xmlns:a16="http://schemas.microsoft.com/office/drawing/2014/main" id="{C4847435-AC02-3E9E-3E79-D2F2B946A69D}"/>
              </a:ext>
            </a:extLst>
          </p:cNvPr>
          <p:cNvSpPr/>
          <p:nvPr/>
        </p:nvSpPr>
        <p:spPr>
          <a:xfrm>
            <a:off x="2242149" y="3486076"/>
            <a:ext cx="1220512" cy="142775"/>
          </a:xfrm>
          <a:custGeom>
            <a:avLst/>
            <a:gdLst/>
            <a:ahLst/>
            <a:cxnLst/>
            <a:rect l="l" t="t" r="r" b="b"/>
            <a:pathLst>
              <a:path w="561975" h="167004">
                <a:moveTo>
                  <a:pt x="71996" y="0"/>
                </a:moveTo>
                <a:lnTo>
                  <a:pt x="43971" y="5659"/>
                </a:lnTo>
                <a:lnTo>
                  <a:pt x="21086" y="21093"/>
                </a:lnTo>
                <a:lnTo>
                  <a:pt x="5657" y="43982"/>
                </a:lnTo>
                <a:lnTo>
                  <a:pt x="0" y="72008"/>
                </a:lnTo>
                <a:lnTo>
                  <a:pt x="0" y="94449"/>
                </a:lnTo>
                <a:lnTo>
                  <a:pt x="5657" y="122472"/>
                </a:lnTo>
                <a:lnTo>
                  <a:pt x="21086" y="145353"/>
                </a:lnTo>
                <a:lnTo>
                  <a:pt x="43971" y="160777"/>
                </a:lnTo>
                <a:lnTo>
                  <a:pt x="71996" y="166433"/>
                </a:lnTo>
                <a:lnTo>
                  <a:pt x="489496" y="166433"/>
                </a:lnTo>
                <a:lnTo>
                  <a:pt x="517520" y="160777"/>
                </a:lnTo>
                <a:lnTo>
                  <a:pt x="540405" y="145353"/>
                </a:lnTo>
                <a:lnTo>
                  <a:pt x="555834" y="122472"/>
                </a:lnTo>
                <a:lnTo>
                  <a:pt x="561492" y="94449"/>
                </a:lnTo>
                <a:lnTo>
                  <a:pt x="561492" y="72008"/>
                </a:lnTo>
                <a:lnTo>
                  <a:pt x="555834" y="43982"/>
                </a:lnTo>
                <a:lnTo>
                  <a:pt x="540405" y="21093"/>
                </a:lnTo>
                <a:lnTo>
                  <a:pt x="517520" y="5659"/>
                </a:lnTo>
                <a:lnTo>
                  <a:pt x="489496" y="0"/>
                </a:lnTo>
                <a:lnTo>
                  <a:pt x="71996" y="0"/>
                </a:lnTo>
                <a:close/>
              </a:path>
            </a:pathLst>
          </a:custGeom>
          <a:ln w="12700">
            <a:solidFill>
              <a:srgbClr val="E52E51"/>
            </a:solidFill>
          </a:ln>
        </p:spPr>
        <p:txBody>
          <a:bodyPr wrap="square" lIns="0" tIns="0" rIns="0" bIns="0" rtlCol="0"/>
          <a:lstStyle/>
          <a:p>
            <a:pPr defTabSz="621883"/>
            <a:endParaRPr sz="1224" kern="0">
              <a:solidFill>
                <a:srgbClr val="FF0000"/>
              </a:solidFill>
            </a:endParaRPr>
          </a:p>
        </p:txBody>
      </p:sp>
      <p:sp>
        <p:nvSpPr>
          <p:cNvPr id="40" name="Rectangle : coins arrondis 39">
            <a:extLst>
              <a:ext uri="{FF2B5EF4-FFF2-40B4-BE49-F238E27FC236}">
                <a16:creationId xmlns:a16="http://schemas.microsoft.com/office/drawing/2014/main" id="{DCF75811-730C-1DBA-9B2E-A81B05575EFF}"/>
              </a:ext>
            </a:extLst>
          </p:cNvPr>
          <p:cNvSpPr/>
          <p:nvPr/>
        </p:nvSpPr>
        <p:spPr>
          <a:xfrm>
            <a:off x="2254294" y="3763449"/>
            <a:ext cx="1427806" cy="145613"/>
          </a:xfrm>
          <a:prstGeom prst="roundRect">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a:endParaRPr lang="fr-FR" sz="1224" kern="0">
              <a:solidFill>
                <a:prstClr val="white"/>
              </a:solidFill>
              <a:latin typeface="Calibri"/>
            </a:endParaRPr>
          </a:p>
        </p:txBody>
      </p:sp>
      <p:sp>
        <p:nvSpPr>
          <p:cNvPr id="42" name="object 25">
            <a:extLst>
              <a:ext uri="{FF2B5EF4-FFF2-40B4-BE49-F238E27FC236}">
                <a16:creationId xmlns:a16="http://schemas.microsoft.com/office/drawing/2014/main" id="{5501D4F2-C8D0-E8A5-CB40-5DAEFCCFCD7C}"/>
              </a:ext>
            </a:extLst>
          </p:cNvPr>
          <p:cNvSpPr txBox="1"/>
          <p:nvPr/>
        </p:nvSpPr>
        <p:spPr>
          <a:xfrm>
            <a:off x="4727472" y="1891276"/>
            <a:ext cx="1251077" cy="448329"/>
          </a:xfrm>
          <a:prstGeom prst="rect">
            <a:avLst/>
          </a:prstGeom>
        </p:spPr>
        <p:txBody>
          <a:bodyPr vert="horz" wrap="square" lIns="0" tIns="8637" rIns="0" bIns="0" rtlCol="0">
            <a:spAutoFit/>
          </a:bodyPr>
          <a:lstStyle/>
          <a:p>
            <a:pPr marL="8637" marR="3455" algn="r" defTabSz="621883">
              <a:spcBef>
                <a:spcPts val="68"/>
              </a:spcBef>
            </a:pPr>
            <a:r>
              <a:rPr lang="fr-FR" sz="714" b="1" kern="0" dirty="0">
                <a:solidFill>
                  <a:srgbClr val="231F20"/>
                </a:solidFill>
                <a:latin typeface="Marianne Light"/>
                <a:cs typeface="Marianne Light"/>
              </a:rPr>
              <a:t>Rappel du degré d’acquisition de la compétence sur l’ensemble des bilans</a:t>
            </a:r>
            <a:endParaRPr sz="714" b="1" kern="0" dirty="0">
              <a:solidFill>
                <a:sysClr val="windowText" lastClr="000000"/>
              </a:solidFill>
              <a:latin typeface="Marianne Light"/>
              <a:cs typeface="Marianne Light"/>
            </a:endParaRPr>
          </a:p>
        </p:txBody>
      </p:sp>
      <p:sp>
        <p:nvSpPr>
          <p:cNvPr id="43" name="object 29">
            <a:extLst>
              <a:ext uri="{FF2B5EF4-FFF2-40B4-BE49-F238E27FC236}">
                <a16:creationId xmlns:a16="http://schemas.microsoft.com/office/drawing/2014/main" id="{468B679D-7368-0937-8069-2802A3B58893}"/>
              </a:ext>
            </a:extLst>
          </p:cNvPr>
          <p:cNvSpPr/>
          <p:nvPr/>
        </p:nvSpPr>
        <p:spPr>
          <a:xfrm flipV="1">
            <a:off x="4934766" y="2305817"/>
            <a:ext cx="1086385" cy="31094"/>
          </a:xfrm>
          <a:custGeom>
            <a:avLst/>
            <a:gdLst/>
            <a:ahLst/>
            <a:cxnLst/>
            <a:rect l="l" t="t" r="r" b="b"/>
            <a:pathLst>
              <a:path w="2510154">
                <a:moveTo>
                  <a:pt x="0" y="0"/>
                </a:moveTo>
                <a:lnTo>
                  <a:pt x="2510116" y="0"/>
                </a:lnTo>
              </a:path>
            </a:pathLst>
          </a:custGeom>
          <a:ln w="7747">
            <a:solidFill>
              <a:srgbClr val="E52E51"/>
            </a:solidFill>
          </a:ln>
        </p:spPr>
        <p:txBody>
          <a:bodyPr wrap="square" lIns="0" tIns="0" rIns="0" bIns="0" rtlCol="0"/>
          <a:lstStyle/>
          <a:p>
            <a:pPr defTabSz="621883"/>
            <a:endParaRPr sz="1224" kern="0">
              <a:solidFill>
                <a:sysClr val="windowText" lastClr="000000"/>
              </a:solidFill>
            </a:endParaRPr>
          </a:p>
        </p:txBody>
      </p:sp>
      <p:sp>
        <p:nvSpPr>
          <p:cNvPr id="44" name="object 25">
            <a:extLst>
              <a:ext uri="{FF2B5EF4-FFF2-40B4-BE49-F238E27FC236}">
                <a16:creationId xmlns:a16="http://schemas.microsoft.com/office/drawing/2014/main" id="{89DB5D8E-D453-08BC-35C7-684F52F6A21F}"/>
              </a:ext>
            </a:extLst>
          </p:cNvPr>
          <p:cNvSpPr txBox="1"/>
          <p:nvPr/>
        </p:nvSpPr>
        <p:spPr>
          <a:xfrm>
            <a:off x="6272564" y="1887039"/>
            <a:ext cx="1097915" cy="461153"/>
          </a:xfrm>
          <a:prstGeom prst="rect">
            <a:avLst/>
          </a:prstGeom>
        </p:spPr>
        <p:txBody>
          <a:bodyPr vert="horz" wrap="square" lIns="0" tIns="8637" rIns="0" bIns="0" rtlCol="0">
            <a:spAutoFit/>
          </a:bodyPr>
          <a:lstStyle/>
          <a:p>
            <a:pPr marL="8637" marR="3455" algn="r" defTabSz="621883">
              <a:spcBef>
                <a:spcPts val="68"/>
              </a:spcBef>
            </a:pPr>
            <a:r>
              <a:rPr lang="fr-FR" sz="714" b="1" kern="0" dirty="0">
                <a:solidFill>
                  <a:srgbClr val="231F20"/>
                </a:solidFill>
                <a:latin typeface="Marianne Light"/>
                <a:cs typeface="Marianne Light"/>
              </a:rPr>
              <a:t>Affichage du barème national</a:t>
            </a:r>
          </a:p>
          <a:p>
            <a:pPr marL="8637" marR="3455" algn="r" defTabSz="621883">
              <a:spcBef>
                <a:spcPts val="68"/>
              </a:spcBef>
            </a:pPr>
            <a:r>
              <a:rPr lang="fr-FR" sz="714" b="1" kern="0" dirty="0">
                <a:solidFill>
                  <a:srgbClr val="231F20"/>
                </a:solidFill>
                <a:latin typeface="Marianne Light"/>
                <a:cs typeface="Marianne Light"/>
              </a:rPr>
              <a:t>Saisie du niveau de maîtrise</a:t>
            </a:r>
            <a:endParaRPr sz="714" b="1" kern="0" dirty="0">
              <a:solidFill>
                <a:sysClr val="windowText" lastClr="000000"/>
              </a:solidFill>
              <a:latin typeface="Marianne Light"/>
              <a:cs typeface="Marianne Light"/>
            </a:endParaRPr>
          </a:p>
        </p:txBody>
      </p:sp>
      <p:sp>
        <p:nvSpPr>
          <p:cNvPr id="45" name="object 29">
            <a:extLst>
              <a:ext uri="{FF2B5EF4-FFF2-40B4-BE49-F238E27FC236}">
                <a16:creationId xmlns:a16="http://schemas.microsoft.com/office/drawing/2014/main" id="{C64EA4EC-84AD-3647-9A8B-713CB883885F}"/>
              </a:ext>
            </a:extLst>
          </p:cNvPr>
          <p:cNvSpPr/>
          <p:nvPr/>
        </p:nvSpPr>
        <p:spPr>
          <a:xfrm flipV="1">
            <a:off x="6464630" y="2302540"/>
            <a:ext cx="1006049" cy="31094"/>
          </a:xfrm>
          <a:custGeom>
            <a:avLst/>
            <a:gdLst/>
            <a:ahLst/>
            <a:cxnLst/>
            <a:rect l="l" t="t" r="r" b="b"/>
            <a:pathLst>
              <a:path w="2510154">
                <a:moveTo>
                  <a:pt x="0" y="0"/>
                </a:moveTo>
                <a:lnTo>
                  <a:pt x="2510116" y="0"/>
                </a:lnTo>
              </a:path>
            </a:pathLst>
          </a:custGeom>
          <a:ln w="7747">
            <a:solidFill>
              <a:srgbClr val="E52E51"/>
            </a:solidFill>
          </a:ln>
        </p:spPr>
        <p:txBody>
          <a:bodyPr wrap="square" lIns="0" tIns="0" rIns="0" bIns="0" rtlCol="0"/>
          <a:lstStyle/>
          <a:p>
            <a:pPr defTabSz="621883"/>
            <a:endParaRPr sz="1224" kern="0">
              <a:solidFill>
                <a:sysClr val="windowText" lastClr="000000"/>
              </a:solidFill>
            </a:endParaRPr>
          </a:p>
        </p:txBody>
      </p:sp>
      <p:sp>
        <p:nvSpPr>
          <p:cNvPr id="46" name="object 25">
            <a:extLst>
              <a:ext uri="{FF2B5EF4-FFF2-40B4-BE49-F238E27FC236}">
                <a16:creationId xmlns:a16="http://schemas.microsoft.com/office/drawing/2014/main" id="{3CB06639-DE11-D42A-6761-E0A8162129E3}"/>
              </a:ext>
            </a:extLst>
          </p:cNvPr>
          <p:cNvSpPr txBox="1"/>
          <p:nvPr/>
        </p:nvSpPr>
        <p:spPr>
          <a:xfrm>
            <a:off x="6483338" y="3515471"/>
            <a:ext cx="1415024" cy="113365"/>
          </a:xfrm>
          <a:prstGeom prst="rect">
            <a:avLst/>
          </a:prstGeom>
        </p:spPr>
        <p:txBody>
          <a:bodyPr vert="horz" wrap="square" lIns="0" tIns="8637" rIns="0" bIns="0" rtlCol="0">
            <a:spAutoFit/>
          </a:bodyPr>
          <a:lstStyle/>
          <a:p>
            <a:pPr marL="8637" marR="3455" algn="r" defTabSz="621883">
              <a:spcBef>
                <a:spcPts val="68"/>
              </a:spcBef>
            </a:pPr>
            <a:r>
              <a:rPr lang="fr-FR" sz="680" b="1" kern="0" dirty="0">
                <a:solidFill>
                  <a:srgbClr val="231F20"/>
                </a:solidFill>
                <a:latin typeface="Marianne Light"/>
                <a:cs typeface="Marianne Light"/>
              </a:rPr>
              <a:t>Calcul automatique de la note</a:t>
            </a:r>
            <a:endParaRPr sz="680" b="1" kern="0" dirty="0">
              <a:solidFill>
                <a:sysClr val="windowText" lastClr="000000"/>
              </a:solidFill>
              <a:latin typeface="Marianne Light"/>
              <a:cs typeface="Marianne Light"/>
            </a:endParaRPr>
          </a:p>
        </p:txBody>
      </p:sp>
      <p:sp>
        <p:nvSpPr>
          <p:cNvPr id="47" name="object 29">
            <a:extLst>
              <a:ext uri="{FF2B5EF4-FFF2-40B4-BE49-F238E27FC236}">
                <a16:creationId xmlns:a16="http://schemas.microsoft.com/office/drawing/2014/main" id="{9A403741-0164-4DB9-B366-F481BACF697B}"/>
              </a:ext>
            </a:extLst>
          </p:cNvPr>
          <p:cNvSpPr/>
          <p:nvPr/>
        </p:nvSpPr>
        <p:spPr>
          <a:xfrm flipV="1">
            <a:off x="6555562" y="3613304"/>
            <a:ext cx="1342801" cy="41424"/>
          </a:xfrm>
          <a:custGeom>
            <a:avLst/>
            <a:gdLst/>
            <a:ahLst/>
            <a:cxnLst/>
            <a:rect l="l" t="t" r="r" b="b"/>
            <a:pathLst>
              <a:path w="2510154">
                <a:moveTo>
                  <a:pt x="0" y="0"/>
                </a:moveTo>
                <a:lnTo>
                  <a:pt x="2510116" y="0"/>
                </a:lnTo>
              </a:path>
            </a:pathLst>
          </a:custGeom>
          <a:ln w="7747">
            <a:solidFill>
              <a:srgbClr val="E52E51"/>
            </a:solidFill>
          </a:ln>
        </p:spPr>
        <p:txBody>
          <a:bodyPr wrap="square" lIns="0" tIns="0" rIns="0" bIns="0" rtlCol="0"/>
          <a:lstStyle/>
          <a:p>
            <a:pPr defTabSz="621883"/>
            <a:endParaRPr sz="1224" kern="0">
              <a:solidFill>
                <a:sysClr val="windowText" lastClr="000000"/>
              </a:solidFill>
            </a:endParaRPr>
          </a:p>
        </p:txBody>
      </p:sp>
      <p:pic>
        <p:nvPicPr>
          <p:cNvPr id="49" name="Image 48">
            <a:extLst>
              <a:ext uri="{FF2B5EF4-FFF2-40B4-BE49-F238E27FC236}">
                <a16:creationId xmlns:a16="http://schemas.microsoft.com/office/drawing/2014/main" id="{E7D4C252-6274-1111-CDB5-22D8F50969D5}"/>
              </a:ext>
            </a:extLst>
          </p:cNvPr>
          <p:cNvPicPr>
            <a:picLocks noChangeAspect="1"/>
          </p:cNvPicPr>
          <p:nvPr/>
        </p:nvPicPr>
        <p:blipFill>
          <a:blip r:embed="rId8"/>
          <a:stretch>
            <a:fillRect/>
          </a:stretch>
        </p:blipFill>
        <p:spPr>
          <a:xfrm>
            <a:off x="976118" y="1871975"/>
            <a:ext cx="1124783" cy="968072"/>
          </a:xfrm>
          <a:prstGeom prst="rect">
            <a:avLst/>
          </a:prstGeom>
        </p:spPr>
      </p:pic>
      <p:sp>
        <p:nvSpPr>
          <p:cNvPr id="50" name="object 25">
            <a:extLst>
              <a:ext uri="{FF2B5EF4-FFF2-40B4-BE49-F238E27FC236}">
                <a16:creationId xmlns:a16="http://schemas.microsoft.com/office/drawing/2014/main" id="{7F1602C4-0196-9EF0-960A-DD1DDF2796A8}"/>
              </a:ext>
            </a:extLst>
          </p:cNvPr>
          <p:cNvSpPr txBox="1"/>
          <p:nvPr/>
        </p:nvSpPr>
        <p:spPr>
          <a:xfrm>
            <a:off x="3526570" y="3515471"/>
            <a:ext cx="1415024" cy="113365"/>
          </a:xfrm>
          <a:prstGeom prst="rect">
            <a:avLst/>
          </a:prstGeom>
        </p:spPr>
        <p:txBody>
          <a:bodyPr vert="horz" wrap="square" lIns="0" tIns="8637" rIns="0" bIns="0" rtlCol="0">
            <a:spAutoFit/>
          </a:bodyPr>
          <a:lstStyle/>
          <a:p>
            <a:pPr marL="8637" marR="3455" defTabSz="621883">
              <a:spcBef>
                <a:spcPts val="68"/>
              </a:spcBef>
            </a:pPr>
            <a:r>
              <a:rPr lang="fr-FR" sz="680" b="1" kern="0" dirty="0">
                <a:solidFill>
                  <a:srgbClr val="231F20"/>
                </a:solidFill>
                <a:latin typeface="Marianne Light"/>
                <a:cs typeface="Marianne Light"/>
              </a:rPr>
              <a:t>Note proposée au jury</a:t>
            </a:r>
            <a:endParaRPr sz="680" b="1" kern="0" dirty="0">
              <a:solidFill>
                <a:sysClr val="windowText" lastClr="000000"/>
              </a:solidFill>
              <a:latin typeface="Marianne Light"/>
              <a:cs typeface="Marianne Light"/>
            </a:endParaRPr>
          </a:p>
        </p:txBody>
      </p:sp>
      <p:sp>
        <p:nvSpPr>
          <p:cNvPr id="51" name="object 29">
            <a:extLst>
              <a:ext uri="{FF2B5EF4-FFF2-40B4-BE49-F238E27FC236}">
                <a16:creationId xmlns:a16="http://schemas.microsoft.com/office/drawing/2014/main" id="{103A9E0E-81C0-966E-72F6-6BDE5F1E6A6A}"/>
              </a:ext>
            </a:extLst>
          </p:cNvPr>
          <p:cNvSpPr/>
          <p:nvPr/>
        </p:nvSpPr>
        <p:spPr>
          <a:xfrm flipV="1">
            <a:off x="3526570" y="3623635"/>
            <a:ext cx="942264" cy="31094"/>
          </a:xfrm>
          <a:custGeom>
            <a:avLst/>
            <a:gdLst/>
            <a:ahLst/>
            <a:cxnLst/>
            <a:rect l="l" t="t" r="r" b="b"/>
            <a:pathLst>
              <a:path w="2510154">
                <a:moveTo>
                  <a:pt x="0" y="0"/>
                </a:moveTo>
                <a:lnTo>
                  <a:pt x="2510116" y="0"/>
                </a:lnTo>
              </a:path>
            </a:pathLst>
          </a:custGeom>
          <a:ln w="7747">
            <a:solidFill>
              <a:srgbClr val="E52E51"/>
            </a:solidFill>
          </a:ln>
        </p:spPr>
        <p:txBody>
          <a:bodyPr wrap="square" lIns="0" tIns="0" rIns="0" bIns="0" rtlCol="0"/>
          <a:lstStyle/>
          <a:p>
            <a:pPr defTabSz="621883"/>
            <a:endParaRPr sz="1224" kern="0">
              <a:solidFill>
                <a:sysClr val="windowText" lastClr="000000"/>
              </a:solidFill>
            </a:endParaRPr>
          </a:p>
        </p:txBody>
      </p:sp>
      <p:sp>
        <p:nvSpPr>
          <p:cNvPr id="52" name="object 25">
            <a:extLst>
              <a:ext uri="{FF2B5EF4-FFF2-40B4-BE49-F238E27FC236}">
                <a16:creationId xmlns:a16="http://schemas.microsoft.com/office/drawing/2014/main" id="{791DF120-98E7-6D78-CF97-30AAAF8889D2}"/>
              </a:ext>
            </a:extLst>
          </p:cNvPr>
          <p:cNvSpPr txBox="1"/>
          <p:nvPr/>
        </p:nvSpPr>
        <p:spPr>
          <a:xfrm>
            <a:off x="3782816" y="3776551"/>
            <a:ext cx="2987754" cy="113365"/>
          </a:xfrm>
          <a:prstGeom prst="rect">
            <a:avLst/>
          </a:prstGeom>
        </p:spPr>
        <p:txBody>
          <a:bodyPr vert="horz" wrap="square" lIns="0" tIns="8637" rIns="0" bIns="0" rtlCol="0">
            <a:spAutoFit/>
          </a:bodyPr>
          <a:lstStyle/>
          <a:p>
            <a:pPr marL="8637" marR="3455" defTabSz="621883">
              <a:spcBef>
                <a:spcPts val="68"/>
              </a:spcBef>
            </a:pPr>
            <a:r>
              <a:rPr lang="fr-FR" sz="680" b="1" kern="0" dirty="0">
                <a:solidFill>
                  <a:srgbClr val="231F20"/>
                </a:solidFill>
                <a:latin typeface="Marianne Light"/>
                <a:cs typeface="Marianne Light"/>
              </a:rPr>
              <a:t>Commentaires destinés à éclairer le jury sur la proposition de note</a:t>
            </a:r>
            <a:endParaRPr sz="680" b="1" kern="0" dirty="0">
              <a:solidFill>
                <a:sysClr val="windowText" lastClr="000000"/>
              </a:solidFill>
              <a:latin typeface="Marianne Light"/>
              <a:cs typeface="Marianne Light"/>
            </a:endParaRPr>
          </a:p>
        </p:txBody>
      </p:sp>
      <p:sp>
        <p:nvSpPr>
          <p:cNvPr id="8" name="ZoneTexte 7">
            <a:extLst>
              <a:ext uri="{FF2B5EF4-FFF2-40B4-BE49-F238E27FC236}">
                <a16:creationId xmlns:a16="http://schemas.microsoft.com/office/drawing/2014/main" id="{10D6EF76-2D17-6151-E7B2-E7E38B9CC8C1}"/>
              </a:ext>
            </a:extLst>
          </p:cNvPr>
          <p:cNvSpPr txBox="1"/>
          <p:nvPr/>
        </p:nvSpPr>
        <p:spPr>
          <a:xfrm>
            <a:off x="2242150" y="4344129"/>
            <a:ext cx="5712805" cy="385362"/>
          </a:xfrm>
          <a:prstGeom prst="rect">
            <a:avLst/>
          </a:prstGeom>
          <a:solidFill>
            <a:srgbClr val="D9E9EB"/>
          </a:solidFill>
        </p:spPr>
        <p:txBody>
          <a:bodyPr wrap="square" rtlCol="0">
            <a:spAutoFit/>
          </a:bodyPr>
          <a:lstStyle/>
          <a:p>
            <a:pPr defTabSz="621883"/>
            <a:r>
              <a:rPr lang="fr-FR" sz="952" b="1" kern="0" dirty="0">
                <a:solidFill>
                  <a:srgbClr val="006978"/>
                </a:solidFill>
                <a:latin typeface="Marianne Thin" panose="02000000000000000000" pitchFamily="50" charset="0"/>
              </a:rPr>
              <a:t>Au survol des critères, affichage de la grille d’aide à l’évaluation</a:t>
            </a:r>
          </a:p>
          <a:p>
            <a:pPr defTabSz="621883"/>
            <a:r>
              <a:rPr lang="fr-FR" sz="952" b="1" kern="0" dirty="0">
                <a:solidFill>
                  <a:srgbClr val="006978"/>
                </a:solidFill>
                <a:latin typeface="Marianne Thin" panose="02000000000000000000" pitchFamily="50" charset="0"/>
              </a:rPr>
              <a:t>La saisie des niveaux de maîtrise génère la note sur la base du barème national</a:t>
            </a:r>
          </a:p>
        </p:txBody>
      </p:sp>
      <p:pic>
        <p:nvPicPr>
          <p:cNvPr id="9" name="Image 8">
            <a:extLst>
              <a:ext uri="{FF2B5EF4-FFF2-40B4-BE49-F238E27FC236}">
                <a16:creationId xmlns:a16="http://schemas.microsoft.com/office/drawing/2014/main" id="{E55433B8-3230-DDD8-61A8-88D3674B54A7}"/>
              </a:ext>
            </a:extLst>
          </p:cNvPr>
          <p:cNvPicPr>
            <a:picLocks noChangeAspect="1"/>
          </p:cNvPicPr>
          <p:nvPr/>
        </p:nvPicPr>
        <p:blipFill>
          <a:blip r:embed="rId9"/>
          <a:stretch>
            <a:fillRect/>
          </a:stretch>
        </p:blipFill>
        <p:spPr>
          <a:xfrm>
            <a:off x="1802358" y="4301799"/>
            <a:ext cx="375722" cy="440501"/>
          </a:xfrm>
          <a:prstGeom prst="rect">
            <a:avLst/>
          </a:prstGeom>
        </p:spPr>
      </p:pic>
      <p:cxnSp>
        <p:nvCxnSpPr>
          <p:cNvPr id="10" name="Connecteur droit 9">
            <a:extLst>
              <a:ext uri="{FF2B5EF4-FFF2-40B4-BE49-F238E27FC236}">
                <a16:creationId xmlns:a16="http://schemas.microsoft.com/office/drawing/2014/main" id="{7F4E2C29-7B05-E28D-B4FB-1AE5904CDFE6}"/>
              </a:ext>
            </a:extLst>
          </p:cNvPr>
          <p:cNvCxnSpPr>
            <a:cxnSpLocks/>
          </p:cNvCxnSpPr>
          <p:nvPr/>
        </p:nvCxnSpPr>
        <p:spPr>
          <a:xfrm flipH="1">
            <a:off x="2242149" y="4359451"/>
            <a:ext cx="1" cy="355842"/>
          </a:xfrm>
          <a:prstGeom prst="line">
            <a:avLst/>
          </a:prstGeom>
          <a:ln w="28575">
            <a:solidFill>
              <a:srgbClr val="006978"/>
            </a:solidFill>
          </a:ln>
        </p:spPr>
        <p:style>
          <a:lnRef idx="1">
            <a:schemeClr val="accent1"/>
          </a:lnRef>
          <a:fillRef idx="0">
            <a:schemeClr val="accent1"/>
          </a:fillRef>
          <a:effectRef idx="0">
            <a:schemeClr val="accent1"/>
          </a:effectRef>
          <a:fontRef idx="minor">
            <a:schemeClr val="tx1"/>
          </a:fontRef>
        </p:style>
      </p:cxnSp>
      <p:sp>
        <p:nvSpPr>
          <p:cNvPr id="11" name="object 33">
            <a:extLst>
              <a:ext uri="{FF2B5EF4-FFF2-40B4-BE49-F238E27FC236}">
                <a16:creationId xmlns:a16="http://schemas.microsoft.com/office/drawing/2014/main" id="{DC2F0BE8-B10A-0BF9-7A53-4A9995EBFC37}"/>
              </a:ext>
            </a:extLst>
          </p:cNvPr>
          <p:cNvSpPr/>
          <p:nvPr/>
        </p:nvSpPr>
        <p:spPr>
          <a:xfrm>
            <a:off x="6016147" y="2316359"/>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E52E51"/>
            </a:solidFill>
          </a:ln>
        </p:spPr>
        <p:txBody>
          <a:bodyPr wrap="square" lIns="0" tIns="0" rIns="0" bIns="0" rtlCol="0"/>
          <a:lstStyle/>
          <a:p>
            <a:pPr defTabSz="621883"/>
            <a:endParaRPr sz="1224" kern="0">
              <a:solidFill>
                <a:sysClr val="windowText" lastClr="000000"/>
              </a:solidFill>
            </a:endParaRPr>
          </a:p>
        </p:txBody>
      </p:sp>
      <p:sp>
        <p:nvSpPr>
          <p:cNvPr id="12" name="object 33">
            <a:extLst>
              <a:ext uri="{FF2B5EF4-FFF2-40B4-BE49-F238E27FC236}">
                <a16:creationId xmlns:a16="http://schemas.microsoft.com/office/drawing/2014/main" id="{C7296579-19AC-18D6-B960-CB12F3231943}"/>
              </a:ext>
            </a:extLst>
          </p:cNvPr>
          <p:cNvSpPr/>
          <p:nvPr/>
        </p:nvSpPr>
        <p:spPr>
          <a:xfrm>
            <a:off x="7464529" y="2321363"/>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E52E51"/>
            </a:solidFill>
          </a:ln>
        </p:spPr>
        <p:txBody>
          <a:bodyPr wrap="square" lIns="0" tIns="0" rIns="0" bIns="0" rtlCol="0"/>
          <a:lstStyle/>
          <a:p>
            <a:pPr defTabSz="621883"/>
            <a:endParaRPr sz="1224" kern="0">
              <a:solidFill>
                <a:sysClr val="windowText" lastClr="000000"/>
              </a:solidFill>
            </a:endParaRPr>
          </a:p>
        </p:txBody>
      </p:sp>
    </p:spTree>
    <p:extLst>
      <p:ext uri="{BB962C8B-B14F-4D97-AF65-F5344CB8AC3E}">
        <p14:creationId xmlns:p14="http://schemas.microsoft.com/office/powerpoint/2010/main" val="17075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DBA919-5A47-619E-111A-088A54F83962}"/>
              </a:ext>
            </a:extLst>
          </p:cNvPr>
          <p:cNvSpPr/>
          <p:nvPr/>
        </p:nvSpPr>
        <p:spPr>
          <a:xfrm>
            <a:off x="1429540" y="3228710"/>
            <a:ext cx="4806147" cy="244812"/>
          </a:xfrm>
          <a:prstGeom prst="rect">
            <a:avLst/>
          </a:prstGeom>
          <a:solidFill>
            <a:srgbClr val="D9E9EB"/>
          </a:solidFill>
          <a:ln>
            <a:solidFill>
              <a:srgbClr val="D9E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a:endParaRPr lang="fr-FR" sz="1224" kern="0">
              <a:solidFill>
                <a:prstClr val="white"/>
              </a:solidFill>
              <a:latin typeface="Calibri"/>
            </a:endParaRPr>
          </a:p>
        </p:txBody>
      </p:sp>
      <p:sp>
        <p:nvSpPr>
          <p:cNvPr id="26" name="Rectangle 25">
            <a:extLst>
              <a:ext uri="{FF2B5EF4-FFF2-40B4-BE49-F238E27FC236}">
                <a16:creationId xmlns:a16="http://schemas.microsoft.com/office/drawing/2014/main" id="{9E8648F9-4E15-7185-62B5-39D6449EF976}"/>
              </a:ext>
            </a:extLst>
          </p:cNvPr>
          <p:cNvSpPr/>
          <p:nvPr/>
        </p:nvSpPr>
        <p:spPr>
          <a:xfrm>
            <a:off x="5265597" y="2035759"/>
            <a:ext cx="964761" cy="1440479"/>
          </a:xfrm>
          <a:prstGeom prst="rect">
            <a:avLst/>
          </a:prstGeom>
          <a:solidFill>
            <a:srgbClr val="D9E9EB"/>
          </a:solidFill>
          <a:ln>
            <a:solidFill>
              <a:srgbClr val="006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a:endParaRPr lang="fr-FR" sz="1224" kern="0">
              <a:solidFill>
                <a:prstClr val="white"/>
              </a:solidFill>
              <a:latin typeface="Calibri"/>
            </a:endParaRPr>
          </a:p>
        </p:txBody>
      </p:sp>
      <p:sp>
        <p:nvSpPr>
          <p:cNvPr id="2" name="object 2"/>
          <p:cNvSpPr txBox="1">
            <a:spLocks noGrp="1"/>
          </p:cNvSpPr>
          <p:nvPr>
            <p:ph type="title"/>
          </p:nvPr>
        </p:nvSpPr>
        <p:spPr>
          <a:xfrm>
            <a:off x="-68649" y="303587"/>
            <a:ext cx="7307139" cy="291235"/>
          </a:xfrm>
          <a:prstGeom prst="rect">
            <a:avLst/>
          </a:prstGeom>
        </p:spPr>
        <p:txBody>
          <a:bodyPr vert="horz" wrap="square" lIns="0" tIns="8637" rIns="0" bIns="0" rtlCol="0">
            <a:spAutoFit/>
          </a:bodyPr>
          <a:lstStyle/>
          <a:p>
            <a:pPr marL="1936476">
              <a:spcBef>
                <a:spcPts val="68"/>
              </a:spcBef>
            </a:pPr>
            <a:r>
              <a:rPr lang="fr-FR" dirty="0"/>
              <a:t>Livret scolaire : disponible pour la session 2024</a:t>
            </a:r>
            <a:endParaRPr spc="-7" dirty="0"/>
          </a:p>
        </p:txBody>
      </p:sp>
      <p:sp>
        <p:nvSpPr>
          <p:cNvPr id="3" name="object 3"/>
          <p:cNvSpPr/>
          <p:nvPr/>
        </p:nvSpPr>
        <p:spPr>
          <a:xfrm>
            <a:off x="7340568" y="608677"/>
            <a:ext cx="408975" cy="65643"/>
          </a:xfrm>
          <a:custGeom>
            <a:avLst/>
            <a:gdLst/>
            <a:ahLst/>
            <a:cxnLst/>
            <a:rect l="l" t="t" r="r" b="b"/>
            <a:pathLst>
              <a:path w="601345" h="96519">
                <a:moveTo>
                  <a:pt x="42087" y="0"/>
                </a:moveTo>
                <a:lnTo>
                  <a:pt x="30721" y="0"/>
                </a:lnTo>
                <a:lnTo>
                  <a:pt x="19215" y="17449"/>
                </a:lnTo>
                <a:lnTo>
                  <a:pt x="26123" y="17449"/>
                </a:lnTo>
                <a:lnTo>
                  <a:pt x="42087" y="0"/>
                </a:lnTo>
                <a:close/>
              </a:path>
              <a:path w="601345" h="96519">
                <a:moveTo>
                  <a:pt x="53594" y="50342"/>
                </a:moveTo>
                <a:lnTo>
                  <a:pt x="51168" y="37503"/>
                </a:lnTo>
                <a:lnTo>
                  <a:pt x="46418" y="31102"/>
                </a:lnTo>
                <a:lnTo>
                  <a:pt x="46418" y="50342"/>
                </a:lnTo>
                <a:lnTo>
                  <a:pt x="46418" y="53594"/>
                </a:lnTo>
                <a:lnTo>
                  <a:pt x="7175" y="53594"/>
                </a:lnTo>
                <a:lnTo>
                  <a:pt x="7175" y="50342"/>
                </a:lnTo>
                <a:lnTo>
                  <a:pt x="8636" y="41846"/>
                </a:lnTo>
                <a:lnTo>
                  <a:pt x="12725" y="35407"/>
                </a:lnTo>
                <a:lnTo>
                  <a:pt x="18935" y="31330"/>
                </a:lnTo>
                <a:lnTo>
                  <a:pt x="26797" y="29908"/>
                </a:lnTo>
                <a:lnTo>
                  <a:pt x="34658" y="31330"/>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03"/>
                </a:lnTo>
                <a:lnTo>
                  <a:pt x="0" y="50342"/>
                </a:lnTo>
                <a:lnTo>
                  <a:pt x="0" y="68745"/>
                </a:lnTo>
                <a:lnTo>
                  <a:pt x="2413" y="81584"/>
                </a:lnTo>
                <a:lnTo>
                  <a:pt x="8674" y="90030"/>
                </a:lnTo>
                <a:lnTo>
                  <a:pt x="17297" y="94678"/>
                </a:lnTo>
                <a:lnTo>
                  <a:pt x="26797" y="96088"/>
                </a:lnTo>
                <a:lnTo>
                  <a:pt x="35585" y="94869"/>
                </a:lnTo>
                <a:lnTo>
                  <a:pt x="43713" y="90932"/>
                </a:lnTo>
                <a:lnTo>
                  <a:pt x="45262" y="89179"/>
                </a:lnTo>
                <a:lnTo>
                  <a:pt x="50012" y="83807"/>
                </a:lnTo>
                <a:lnTo>
                  <a:pt x="53327" y="73075"/>
                </a:lnTo>
                <a:lnTo>
                  <a:pt x="46012" y="73075"/>
                </a:lnTo>
                <a:lnTo>
                  <a:pt x="44399" y="83096"/>
                </a:lnTo>
                <a:lnTo>
                  <a:pt x="36817" y="89179"/>
                </a:lnTo>
                <a:lnTo>
                  <a:pt x="26797" y="89179"/>
                </a:lnTo>
                <a:lnTo>
                  <a:pt x="18935" y="87757"/>
                </a:lnTo>
                <a:lnTo>
                  <a:pt x="12725" y="83680"/>
                </a:lnTo>
                <a:lnTo>
                  <a:pt x="8636" y="77254"/>
                </a:lnTo>
                <a:lnTo>
                  <a:pt x="7175" y="68745"/>
                </a:lnTo>
                <a:lnTo>
                  <a:pt x="7175" y="60490"/>
                </a:lnTo>
                <a:lnTo>
                  <a:pt x="53594" y="60490"/>
                </a:lnTo>
                <a:lnTo>
                  <a:pt x="53594" y="53594"/>
                </a:lnTo>
                <a:lnTo>
                  <a:pt x="53594" y="50342"/>
                </a:lnTo>
                <a:close/>
              </a:path>
              <a:path w="601345" h="96519">
                <a:moveTo>
                  <a:pt x="129768" y="0"/>
                </a:moveTo>
                <a:lnTo>
                  <a:pt x="122593" y="0"/>
                </a:lnTo>
                <a:lnTo>
                  <a:pt x="122593" y="32880"/>
                </a:lnTo>
                <a:lnTo>
                  <a:pt x="122593" y="50342"/>
                </a:lnTo>
                <a:lnTo>
                  <a:pt x="122593" y="68745"/>
                </a:lnTo>
                <a:lnTo>
                  <a:pt x="121132" y="77254"/>
                </a:lnTo>
                <a:lnTo>
                  <a:pt x="117043" y="83680"/>
                </a:lnTo>
                <a:lnTo>
                  <a:pt x="110832" y="87757"/>
                </a:lnTo>
                <a:lnTo>
                  <a:pt x="102971" y="89179"/>
                </a:lnTo>
                <a:lnTo>
                  <a:pt x="95110" y="87757"/>
                </a:lnTo>
                <a:lnTo>
                  <a:pt x="88900" y="83680"/>
                </a:lnTo>
                <a:lnTo>
                  <a:pt x="84823" y="77254"/>
                </a:lnTo>
                <a:lnTo>
                  <a:pt x="83350" y="68745"/>
                </a:lnTo>
                <a:lnTo>
                  <a:pt x="83350" y="50342"/>
                </a:lnTo>
                <a:lnTo>
                  <a:pt x="84823" y="41846"/>
                </a:lnTo>
                <a:lnTo>
                  <a:pt x="88900" y="35407"/>
                </a:lnTo>
                <a:lnTo>
                  <a:pt x="95110" y="31330"/>
                </a:lnTo>
                <a:lnTo>
                  <a:pt x="102971" y="29908"/>
                </a:lnTo>
                <a:lnTo>
                  <a:pt x="110832" y="31330"/>
                </a:lnTo>
                <a:lnTo>
                  <a:pt x="117043" y="35407"/>
                </a:lnTo>
                <a:lnTo>
                  <a:pt x="121132" y="41846"/>
                </a:lnTo>
                <a:lnTo>
                  <a:pt x="122593" y="50342"/>
                </a:lnTo>
                <a:lnTo>
                  <a:pt x="122593" y="32880"/>
                </a:lnTo>
                <a:lnTo>
                  <a:pt x="120675" y="29908"/>
                </a:lnTo>
                <a:lnTo>
                  <a:pt x="118402" y="26390"/>
                </a:lnTo>
                <a:lnTo>
                  <a:pt x="110693" y="22999"/>
                </a:lnTo>
                <a:lnTo>
                  <a:pt x="102971" y="22999"/>
                </a:lnTo>
                <a:lnTo>
                  <a:pt x="93472" y="24422"/>
                </a:lnTo>
                <a:lnTo>
                  <a:pt x="84861" y="29057"/>
                </a:lnTo>
                <a:lnTo>
                  <a:pt x="78600" y="37503"/>
                </a:lnTo>
                <a:lnTo>
                  <a:pt x="76174" y="50342"/>
                </a:lnTo>
                <a:lnTo>
                  <a:pt x="76174" y="68745"/>
                </a:lnTo>
                <a:lnTo>
                  <a:pt x="78600" y="81584"/>
                </a:lnTo>
                <a:lnTo>
                  <a:pt x="84861"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19">
                <a:moveTo>
                  <a:pt x="208521" y="24904"/>
                </a:moveTo>
                <a:lnTo>
                  <a:pt x="201345" y="24904"/>
                </a:lnTo>
                <a:lnTo>
                  <a:pt x="201345" y="68745"/>
                </a:lnTo>
                <a:lnTo>
                  <a:pt x="199847" y="77254"/>
                </a:lnTo>
                <a:lnTo>
                  <a:pt x="195770" y="83693"/>
                </a:lnTo>
                <a:lnTo>
                  <a:pt x="189699" y="87769"/>
                </a:lnTo>
                <a:lnTo>
                  <a:pt x="182270" y="89192"/>
                </a:lnTo>
                <a:lnTo>
                  <a:pt x="174701" y="87769"/>
                </a:lnTo>
                <a:lnTo>
                  <a:pt x="168592" y="83693"/>
                </a:lnTo>
                <a:lnTo>
                  <a:pt x="164528"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19">
                <a:moveTo>
                  <a:pt x="287007" y="46012"/>
                </a:moveTo>
                <a:lnTo>
                  <a:pt x="283692" y="35280"/>
                </a:lnTo>
                <a:lnTo>
                  <a:pt x="277380" y="28168"/>
                </a:lnTo>
                <a:lnTo>
                  <a:pt x="269252" y="24218"/>
                </a:lnTo>
                <a:lnTo>
                  <a:pt x="260477" y="22999"/>
                </a:lnTo>
                <a:lnTo>
                  <a:pt x="250977" y="24422"/>
                </a:lnTo>
                <a:lnTo>
                  <a:pt x="242354" y="29057"/>
                </a:lnTo>
                <a:lnTo>
                  <a:pt x="236093" y="37503"/>
                </a:lnTo>
                <a:lnTo>
                  <a:pt x="233680" y="50342"/>
                </a:lnTo>
                <a:lnTo>
                  <a:pt x="233680" y="68745"/>
                </a:lnTo>
                <a:lnTo>
                  <a:pt x="236093" y="81584"/>
                </a:lnTo>
                <a:lnTo>
                  <a:pt x="242354" y="90030"/>
                </a:lnTo>
                <a:lnTo>
                  <a:pt x="250977" y="94678"/>
                </a:lnTo>
                <a:lnTo>
                  <a:pt x="260477" y="96088"/>
                </a:lnTo>
                <a:lnTo>
                  <a:pt x="269252" y="94869"/>
                </a:lnTo>
                <a:lnTo>
                  <a:pt x="277380" y="90932"/>
                </a:lnTo>
                <a:lnTo>
                  <a:pt x="283692" y="83807"/>
                </a:lnTo>
                <a:lnTo>
                  <a:pt x="287007" y="73075"/>
                </a:lnTo>
                <a:lnTo>
                  <a:pt x="279692" y="73075"/>
                </a:lnTo>
                <a:lnTo>
                  <a:pt x="278066" y="83096"/>
                </a:lnTo>
                <a:lnTo>
                  <a:pt x="270484" y="89179"/>
                </a:lnTo>
                <a:lnTo>
                  <a:pt x="260477" y="89179"/>
                </a:lnTo>
                <a:lnTo>
                  <a:pt x="252615" y="87757"/>
                </a:lnTo>
                <a:lnTo>
                  <a:pt x="246392" y="83680"/>
                </a:lnTo>
                <a:lnTo>
                  <a:pt x="242316" y="77254"/>
                </a:lnTo>
                <a:lnTo>
                  <a:pt x="240855" y="68745"/>
                </a:lnTo>
                <a:lnTo>
                  <a:pt x="240855" y="50342"/>
                </a:lnTo>
                <a:lnTo>
                  <a:pt x="242316" y="41846"/>
                </a:lnTo>
                <a:lnTo>
                  <a:pt x="246392" y="35407"/>
                </a:lnTo>
                <a:lnTo>
                  <a:pt x="252615" y="31330"/>
                </a:lnTo>
                <a:lnTo>
                  <a:pt x="260477" y="29908"/>
                </a:lnTo>
                <a:lnTo>
                  <a:pt x="270484" y="29908"/>
                </a:lnTo>
                <a:lnTo>
                  <a:pt x="278066" y="35991"/>
                </a:lnTo>
                <a:lnTo>
                  <a:pt x="279692" y="46012"/>
                </a:lnTo>
                <a:lnTo>
                  <a:pt x="287007" y="46012"/>
                </a:lnTo>
                <a:close/>
              </a:path>
              <a:path w="601345" h="96519">
                <a:moveTo>
                  <a:pt x="360476" y="50342"/>
                </a:moveTo>
                <a:lnTo>
                  <a:pt x="333679" y="22999"/>
                </a:lnTo>
                <a:lnTo>
                  <a:pt x="324891" y="24218"/>
                </a:lnTo>
                <a:lnTo>
                  <a:pt x="316763" y="28168"/>
                </a:lnTo>
                <a:lnTo>
                  <a:pt x="310451" y="35280"/>
                </a:lnTo>
                <a:lnTo>
                  <a:pt x="307149" y="46012"/>
                </a:lnTo>
                <a:lnTo>
                  <a:pt x="314464" y="46012"/>
                </a:lnTo>
                <a:lnTo>
                  <a:pt x="316090" y="35991"/>
                </a:lnTo>
                <a:lnTo>
                  <a:pt x="323659" y="29908"/>
                </a:lnTo>
                <a:lnTo>
                  <a:pt x="333679" y="29908"/>
                </a:lnTo>
                <a:lnTo>
                  <a:pt x="341541" y="31330"/>
                </a:lnTo>
                <a:lnTo>
                  <a:pt x="347751" y="35407"/>
                </a:lnTo>
                <a:lnTo>
                  <a:pt x="351828" y="41846"/>
                </a:lnTo>
                <a:lnTo>
                  <a:pt x="353301" y="50342"/>
                </a:lnTo>
                <a:lnTo>
                  <a:pt x="353301" y="51562"/>
                </a:lnTo>
                <a:lnTo>
                  <a:pt x="353301" y="57924"/>
                </a:lnTo>
                <a:lnTo>
                  <a:pt x="353301" y="68745"/>
                </a:lnTo>
                <a:lnTo>
                  <a:pt x="351663" y="77139"/>
                </a:lnTo>
                <a:lnTo>
                  <a:pt x="347141" y="83578"/>
                </a:lnTo>
                <a:lnTo>
                  <a:pt x="340283"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56" y="89179"/>
                </a:lnTo>
                <a:lnTo>
                  <a:pt x="353301" y="86207"/>
                </a:lnTo>
                <a:lnTo>
                  <a:pt x="353301" y="94729"/>
                </a:lnTo>
                <a:lnTo>
                  <a:pt x="360476" y="94729"/>
                </a:lnTo>
                <a:lnTo>
                  <a:pt x="360476" y="86207"/>
                </a:lnTo>
                <a:lnTo>
                  <a:pt x="360476" y="57924"/>
                </a:lnTo>
                <a:lnTo>
                  <a:pt x="360476" y="50342"/>
                </a:lnTo>
                <a:close/>
              </a:path>
              <a:path w="601345" h="96519">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19">
                <a:moveTo>
                  <a:pt x="443674" y="24892"/>
                </a:moveTo>
                <a:lnTo>
                  <a:pt x="436511" y="24892"/>
                </a:lnTo>
                <a:lnTo>
                  <a:pt x="436511" y="94729"/>
                </a:lnTo>
                <a:lnTo>
                  <a:pt x="443674" y="94729"/>
                </a:lnTo>
                <a:lnTo>
                  <a:pt x="443674" y="24892"/>
                </a:lnTo>
                <a:close/>
              </a:path>
              <a:path w="601345" h="96519">
                <a:moveTo>
                  <a:pt x="443674" y="0"/>
                </a:moveTo>
                <a:lnTo>
                  <a:pt x="436511" y="0"/>
                </a:lnTo>
                <a:lnTo>
                  <a:pt x="436511" y="11772"/>
                </a:lnTo>
                <a:lnTo>
                  <a:pt x="443674" y="11772"/>
                </a:lnTo>
                <a:lnTo>
                  <a:pt x="443674" y="0"/>
                </a:lnTo>
                <a:close/>
              </a:path>
              <a:path w="601345" h="96519">
                <a:moveTo>
                  <a:pt x="522439" y="50342"/>
                </a:moveTo>
                <a:lnTo>
                  <a:pt x="520014" y="37503"/>
                </a:lnTo>
                <a:lnTo>
                  <a:pt x="515264" y="31102"/>
                </a:lnTo>
                <a:lnTo>
                  <a:pt x="515264" y="50342"/>
                </a:lnTo>
                <a:lnTo>
                  <a:pt x="515264" y="68745"/>
                </a:lnTo>
                <a:lnTo>
                  <a:pt x="513791" y="77254"/>
                </a:lnTo>
                <a:lnTo>
                  <a:pt x="509714" y="83680"/>
                </a:lnTo>
                <a:lnTo>
                  <a:pt x="503491" y="87757"/>
                </a:lnTo>
                <a:lnTo>
                  <a:pt x="495642" y="89179"/>
                </a:lnTo>
                <a:lnTo>
                  <a:pt x="487781" y="87757"/>
                </a:lnTo>
                <a:lnTo>
                  <a:pt x="481558" y="83680"/>
                </a:lnTo>
                <a:lnTo>
                  <a:pt x="477481" y="77254"/>
                </a:lnTo>
                <a:lnTo>
                  <a:pt x="476021" y="68745"/>
                </a:lnTo>
                <a:lnTo>
                  <a:pt x="476021" y="50342"/>
                </a:lnTo>
                <a:lnTo>
                  <a:pt x="477481" y="41846"/>
                </a:lnTo>
                <a:lnTo>
                  <a:pt x="481558" y="35407"/>
                </a:lnTo>
                <a:lnTo>
                  <a:pt x="487781" y="31330"/>
                </a:lnTo>
                <a:lnTo>
                  <a:pt x="495642" y="29908"/>
                </a:lnTo>
                <a:lnTo>
                  <a:pt x="503491" y="31330"/>
                </a:lnTo>
                <a:lnTo>
                  <a:pt x="509714" y="35407"/>
                </a:lnTo>
                <a:lnTo>
                  <a:pt x="513791" y="41846"/>
                </a:lnTo>
                <a:lnTo>
                  <a:pt x="515264" y="50342"/>
                </a:lnTo>
                <a:lnTo>
                  <a:pt x="515264" y="31102"/>
                </a:lnTo>
                <a:lnTo>
                  <a:pt x="514388" y="29908"/>
                </a:lnTo>
                <a:lnTo>
                  <a:pt x="513753" y="29057"/>
                </a:lnTo>
                <a:lnTo>
                  <a:pt x="505129" y="24422"/>
                </a:lnTo>
                <a:lnTo>
                  <a:pt x="495642" y="22999"/>
                </a:lnTo>
                <a:lnTo>
                  <a:pt x="486143" y="24422"/>
                </a:lnTo>
                <a:lnTo>
                  <a:pt x="477520" y="29057"/>
                </a:lnTo>
                <a:lnTo>
                  <a:pt x="471258" y="37503"/>
                </a:lnTo>
                <a:lnTo>
                  <a:pt x="468845" y="50342"/>
                </a:lnTo>
                <a:lnTo>
                  <a:pt x="468845" y="68745"/>
                </a:lnTo>
                <a:lnTo>
                  <a:pt x="471258" y="81584"/>
                </a:lnTo>
                <a:lnTo>
                  <a:pt x="477520" y="90030"/>
                </a:lnTo>
                <a:lnTo>
                  <a:pt x="486143" y="94678"/>
                </a:lnTo>
                <a:lnTo>
                  <a:pt x="495642" y="96088"/>
                </a:lnTo>
                <a:lnTo>
                  <a:pt x="505129" y="94678"/>
                </a:lnTo>
                <a:lnTo>
                  <a:pt x="513753" y="90030"/>
                </a:lnTo>
                <a:lnTo>
                  <a:pt x="514388" y="89179"/>
                </a:lnTo>
                <a:lnTo>
                  <a:pt x="520014" y="81584"/>
                </a:lnTo>
                <a:lnTo>
                  <a:pt x="522439" y="68745"/>
                </a:lnTo>
                <a:lnTo>
                  <a:pt x="522439" y="50342"/>
                </a:lnTo>
                <a:close/>
              </a:path>
              <a:path w="601345" h="96519">
                <a:moveTo>
                  <a:pt x="601179" y="50342"/>
                </a:moveTo>
                <a:lnTo>
                  <a:pt x="598766" y="37503"/>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30"/>
                </a:lnTo>
                <a:lnTo>
                  <a:pt x="574382" y="29908"/>
                </a:lnTo>
                <a:lnTo>
                  <a:pt x="582244" y="31330"/>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grpSp>
        <p:nvGrpSpPr>
          <p:cNvPr id="4" name="object 4"/>
          <p:cNvGrpSpPr/>
          <p:nvPr/>
        </p:nvGrpSpPr>
        <p:grpSpPr>
          <a:xfrm>
            <a:off x="7253709" y="364808"/>
            <a:ext cx="583016" cy="206863"/>
            <a:chOff x="9289805" y="536402"/>
            <a:chExt cx="857250" cy="304165"/>
          </a:xfrm>
        </p:grpSpPr>
        <p:pic>
          <p:nvPicPr>
            <p:cNvPr id="5" name="object 5"/>
            <p:cNvPicPr/>
            <p:nvPr/>
          </p:nvPicPr>
          <p:blipFill>
            <a:blip r:embed="rId2" cstate="print"/>
            <a:stretch>
              <a:fillRect/>
            </a:stretch>
          </p:blipFill>
          <p:spPr>
            <a:xfrm>
              <a:off x="9755352" y="536402"/>
              <a:ext cx="391078" cy="248297"/>
            </a:xfrm>
            <a:prstGeom prst="rect">
              <a:avLst/>
            </a:prstGeom>
          </p:spPr>
        </p:pic>
        <p:pic>
          <p:nvPicPr>
            <p:cNvPr id="6" name="object 6"/>
            <p:cNvPicPr/>
            <p:nvPr/>
          </p:nvPicPr>
          <p:blipFill>
            <a:blip r:embed="rId3" cstate="print"/>
            <a:stretch>
              <a:fillRect/>
            </a:stretch>
          </p:blipFill>
          <p:spPr>
            <a:xfrm>
              <a:off x="9289805" y="536404"/>
              <a:ext cx="201612" cy="248284"/>
            </a:xfrm>
            <a:prstGeom prst="rect">
              <a:avLst/>
            </a:prstGeom>
          </p:spPr>
        </p:pic>
        <p:sp>
          <p:nvSpPr>
            <p:cNvPr id="7" name="object 7"/>
            <p:cNvSpPr/>
            <p:nvPr/>
          </p:nvSpPr>
          <p:spPr>
            <a:xfrm>
              <a:off x="9484689" y="536549"/>
              <a:ext cx="248285" cy="303530"/>
            </a:xfrm>
            <a:custGeom>
              <a:avLst/>
              <a:gdLst/>
              <a:ahLst/>
              <a:cxnLst/>
              <a:rect l="l" t="t" r="r" b="b"/>
              <a:pathLst>
                <a:path w="248284" h="303530">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6"/>
                  </a:lnTo>
                  <a:lnTo>
                    <a:pt x="216612" y="41584"/>
                  </a:lnTo>
                  <a:lnTo>
                    <a:pt x="182159" y="14490"/>
                  </a:lnTo>
                  <a:lnTo>
                    <a:pt x="136016"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14" name="object 14"/>
          <p:cNvSpPr txBox="1"/>
          <p:nvPr/>
        </p:nvSpPr>
        <p:spPr>
          <a:xfrm>
            <a:off x="1802358" y="3926798"/>
            <a:ext cx="858977" cy="322653"/>
          </a:xfrm>
          <a:prstGeom prst="rect">
            <a:avLst/>
          </a:prstGeom>
        </p:spPr>
        <p:txBody>
          <a:bodyPr vert="horz" wrap="square" lIns="0" tIns="8637" rIns="0" bIns="0" rtlCol="0">
            <a:spAutoFit/>
          </a:bodyPr>
          <a:lstStyle/>
          <a:p>
            <a:pPr algn="ctr" defTabSz="621883">
              <a:spcBef>
                <a:spcPts val="68"/>
              </a:spcBef>
            </a:pPr>
            <a:r>
              <a:rPr sz="1020" kern="0" spc="-7" dirty="0">
                <a:solidFill>
                  <a:srgbClr val="FFFFFF"/>
                </a:solidFill>
                <a:latin typeface="Trebuchet MS"/>
                <a:cs typeface="Trebuchet MS"/>
              </a:rPr>
              <a:t>Bilans</a:t>
            </a:r>
            <a:endParaRPr sz="1020" kern="0" dirty="0">
              <a:solidFill>
                <a:sysClr val="windowText" lastClr="000000"/>
              </a:solidFill>
              <a:latin typeface="Trebuchet MS"/>
              <a:cs typeface="Trebuchet MS"/>
            </a:endParaRPr>
          </a:p>
          <a:p>
            <a:pPr algn="ctr" defTabSz="621883"/>
            <a:r>
              <a:rPr sz="1020" kern="0" spc="-27" dirty="0">
                <a:solidFill>
                  <a:srgbClr val="FFFFFF"/>
                </a:solidFill>
                <a:latin typeface="Trebuchet MS"/>
                <a:cs typeface="Trebuchet MS"/>
              </a:rPr>
              <a:t>de</a:t>
            </a:r>
            <a:r>
              <a:rPr sz="1020" kern="0" spc="-85" dirty="0">
                <a:solidFill>
                  <a:srgbClr val="FFFFFF"/>
                </a:solidFill>
                <a:latin typeface="Trebuchet MS"/>
                <a:cs typeface="Trebuchet MS"/>
              </a:rPr>
              <a:t> </a:t>
            </a:r>
            <a:r>
              <a:rPr sz="1020" kern="0" spc="-20" dirty="0">
                <a:solidFill>
                  <a:srgbClr val="FFFFFF"/>
                </a:solidFill>
                <a:latin typeface="Trebuchet MS"/>
                <a:cs typeface="Trebuchet MS"/>
              </a:rPr>
              <a:t>compétence</a:t>
            </a:r>
            <a:endParaRPr sz="1020" kern="0" dirty="0">
              <a:solidFill>
                <a:sysClr val="windowText" lastClr="000000"/>
              </a:solidFill>
              <a:latin typeface="Trebuchet MS"/>
              <a:cs typeface="Trebuchet MS"/>
            </a:endParaRPr>
          </a:p>
        </p:txBody>
      </p:sp>
      <p:sp>
        <p:nvSpPr>
          <p:cNvPr id="16" name="object 16"/>
          <p:cNvSpPr txBox="1">
            <a:spLocks noGrp="1"/>
          </p:cNvSpPr>
          <p:nvPr>
            <p:ph type="ftr" sz="quarter" idx="5"/>
          </p:nvPr>
        </p:nvSpPr>
        <p:spPr>
          <a:xfrm>
            <a:off x="436000" y="4830628"/>
            <a:ext cx="580674"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17" name="object 17"/>
          <p:cNvSpPr txBox="1">
            <a:spLocks noGrp="1"/>
          </p:cNvSpPr>
          <p:nvPr>
            <p:ph type="dt" sz="half" idx="6"/>
          </p:nvPr>
        </p:nvSpPr>
        <p:spPr>
          <a:xfrm>
            <a:off x="1131122" y="4880469"/>
            <a:ext cx="596835" cy="110313"/>
          </a:xfrm>
          <a:prstGeom prst="rect">
            <a:avLst/>
          </a:prstGeom>
        </p:spPr>
        <p:txBody>
          <a:bodyPr vert="horz" wrap="square" lIns="0" tIns="5614" rIns="0" bIns="0" rtlCol="0">
            <a:spAutoFit/>
          </a:bodyPr>
          <a:lstStyle/>
          <a:p>
            <a:pPr marL="8637" defTabSz="621883">
              <a:spcBef>
                <a:spcPts val="44"/>
              </a:spcBef>
            </a:pPr>
            <a:r>
              <a:rPr lang="fr-FR" kern="0" dirty="0"/>
              <a:t>Avril</a:t>
            </a:r>
            <a:r>
              <a:rPr kern="0" spc="-37" dirty="0"/>
              <a:t> </a:t>
            </a:r>
            <a:r>
              <a:rPr b="1" kern="0" spc="-14" dirty="0">
                <a:latin typeface="Marianne"/>
                <a:cs typeface="Marianne"/>
              </a:rPr>
              <a:t>202</a:t>
            </a:r>
            <a:r>
              <a:rPr lang="fr-FR" b="1" kern="0" spc="-14" dirty="0">
                <a:latin typeface="Marianne"/>
                <a:cs typeface="Marianne"/>
              </a:rPr>
              <a:t>3</a:t>
            </a:r>
            <a:endParaRPr b="1" kern="0" spc="-14" dirty="0">
              <a:latin typeface="Marianne"/>
              <a:cs typeface="Marianne"/>
            </a:endParaRPr>
          </a:p>
        </p:txBody>
      </p:sp>
      <p:sp>
        <p:nvSpPr>
          <p:cNvPr id="15" name="object 15"/>
          <p:cNvSpPr txBox="1"/>
          <p:nvPr/>
        </p:nvSpPr>
        <p:spPr>
          <a:xfrm>
            <a:off x="4882942" y="3855584"/>
            <a:ext cx="961761" cy="322653"/>
          </a:xfrm>
          <a:prstGeom prst="rect">
            <a:avLst/>
          </a:prstGeom>
        </p:spPr>
        <p:txBody>
          <a:bodyPr vert="horz" wrap="square" lIns="0" tIns="8637" rIns="0" bIns="0" rtlCol="0">
            <a:spAutoFit/>
          </a:bodyPr>
          <a:lstStyle/>
          <a:p>
            <a:pPr marL="8637" marR="3455" indent="145969" defTabSz="621883">
              <a:spcBef>
                <a:spcPts val="68"/>
              </a:spcBef>
            </a:pPr>
            <a:r>
              <a:rPr lang="fr-FR" sz="1020" kern="0" spc="-7" dirty="0">
                <a:solidFill>
                  <a:srgbClr val="FFFFFF"/>
                </a:solidFill>
                <a:latin typeface="Trebuchet MS"/>
                <a:cs typeface="Trebuchet MS"/>
              </a:rPr>
              <a:t>Commission de certification</a:t>
            </a:r>
            <a:endParaRPr sz="1020" kern="0" dirty="0">
              <a:solidFill>
                <a:sysClr val="windowText" lastClr="000000"/>
              </a:solidFill>
              <a:latin typeface="Trebuchet MS"/>
              <a:cs typeface="Trebuchet MS"/>
            </a:endParaRPr>
          </a:p>
        </p:txBody>
      </p:sp>
      <p:pic>
        <p:nvPicPr>
          <p:cNvPr id="8" name="object 3">
            <a:extLst>
              <a:ext uri="{FF2B5EF4-FFF2-40B4-BE49-F238E27FC236}">
                <a16:creationId xmlns:a16="http://schemas.microsoft.com/office/drawing/2014/main" id="{26D0A2AD-A368-24FC-D3E0-0804EEE9DF2E}"/>
              </a:ext>
            </a:extLst>
          </p:cNvPr>
          <p:cNvPicPr/>
          <p:nvPr/>
        </p:nvPicPr>
        <p:blipFill>
          <a:blip r:embed="rId4" cstate="print"/>
          <a:stretch>
            <a:fillRect/>
          </a:stretch>
        </p:blipFill>
        <p:spPr>
          <a:xfrm>
            <a:off x="1261243" y="239622"/>
            <a:ext cx="448216" cy="457002"/>
          </a:xfrm>
          <a:prstGeom prst="rect">
            <a:avLst/>
          </a:prstGeom>
        </p:spPr>
      </p:pic>
      <p:sp>
        <p:nvSpPr>
          <p:cNvPr id="9" name="object 11">
            <a:extLst>
              <a:ext uri="{FF2B5EF4-FFF2-40B4-BE49-F238E27FC236}">
                <a16:creationId xmlns:a16="http://schemas.microsoft.com/office/drawing/2014/main" id="{FC730B91-36C1-BC12-9D77-14A9423BA1FA}"/>
              </a:ext>
            </a:extLst>
          </p:cNvPr>
          <p:cNvSpPr txBox="1"/>
          <p:nvPr/>
        </p:nvSpPr>
        <p:spPr>
          <a:xfrm>
            <a:off x="1867613" y="965216"/>
            <a:ext cx="5881930" cy="711221"/>
          </a:xfrm>
          <a:prstGeom prst="rect">
            <a:avLst/>
          </a:prstGeom>
        </p:spPr>
        <p:txBody>
          <a:bodyPr vert="horz" wrap="square" lIns="0" tIns="8637" rIns="0" bIns="0" rtlCol="0">
            <a:spAutoFit/>
          </a:bodyPr>
          <a:lstStyle/>
          <a:p>
            <a:pPr marL="8637" marR="3455" defTabSz="621883">
              <a:lnSpc>
                <a:spcPct val="121800"/>
              </a:lnSpc>
              <a:spcBef>
                <a:spcPts val="68"/>
              </a:spcBef>
            </a:pPr>
            <a:r>
              <a:rPr sz="884" kern="0" dirty="0">
                <a:solidFill>
                  <a:srgbClr val="41A4AA"/>
                </a:solidFill>
                <a:latin typeface="Marianne Light"/>
                <a:cs typeface="Marianne Light"/>
              </a:rPr>
              <a:t>#</a:t>
            </a:r>
            <a:r>
              <a:rPr sz="884" kern="0" spc="75" dirty="0">
                <a:solidFill>
                  <a:srgbClr val="41A4AA"/>
                </a:solidFill>
                <a:latin typeface="Marianne Light"/>
                <a:cs typeface="Marianne Light"/>
              </a:rPr>
              <a:t>  </a:t>
            </a:r>
            <a:r>
              <a:rPr lang="fr-FR" sz="884" kern="0" dirty="0">
                <a:solidFill>
                  <a:srgbClr val="231F20"/>
                </a:solidFill>
                <a:latin typeface="Marianne Light"/>
                <a:cs typeface="Marianne Light"/>
              </a:rPr>
              <a:t>Affichage par blocs de compétences des niveaux d’acquisition : bilans périodiques de l’année en cours</a:t>
            </a:r>
          </a:p>
          <a:p>
            <a:pPr marL="8637" marR="3455" defTabSz="621883">
              <a:lnSpc>
                <a:spcPct val="121800"/>
              </a:lnSpc>
              <a:spcBef>
                <a:spcPts val="68"/>
              </a:spcBef>
            </a:pPr>
            <a:r>
              <a:rPr lang="fr-FR" sz="884" kern="0" dirty="0">
                <a:solidFill>
                  <a:srgbClr val="41A4AA"/>
                </a:solidFill>
                <a:latin typeface="Marianne Light"/>
                <a:cs typeface="Marianne Light"/>
              </a:rPr>
              <a:t>#   </a:t>
            </a:r>
            <a:r>
              <a:rPr lang="fr-FR" sz="884" kern="0" dirty="0">
                <a:solidFill>
                  <a:srgbClr val="231F20"/>
                </a:solidFill>
                <a:latin typeface="Marianne Light"/>
              </a:rPr>
              <a:t>Sélection du positionnement retenu pour le livret scolaire au regard des bilans de l’année</a:t>
            </a:r>
          </a:p>
          <a:p>
            <a:pPr marL="8637" marR="3455" defTabSz="621883">
              <a:lnSpc>
                <a:spcPct val="121800"/>
              </a:lnSpc>
              <a:spcBef>
                <a:spcPts val="68"/>
              </a:spcBef>
            </a:pPr>
            <a:r>
              <a:rPr sz="884" kern="0" dirty="0">
                <a:solidFill>
                  <a:srgbClr val="41A4AA"/>
                </a:solidFill>
                <a:latin typeface="Marianne Light"/>
                <a:cs typeface="Marianne Light"/>
              </a:rPr>
              <a:t>#</a:t>
            </a:r>
            <a:r>
              <a:rPr sz="884" kern="0" spc="85" dirty="0">
                <a:solidFill>
                  <a:srgbClr val="41A4AA"/>
                </a:solidFill>
                <a:latin typeface="Marianne Light"/>
                <a:cs typeface="Marianne Light"/>
              </a:rPr>
              <a:t>  </a:t>
            </a:r>
            <a:r>
              <a:rPr lang="fr-FR" sz="884" kern="0" dirty="0">
                <a:solidFill>
                  <a:srgbClr val="231F20"/>
                </a:solidFill>
                <a:latin typeface="Marianne Light"/>
                <a:cs typeface="Marianne Light"/>
              </a:rPr>
              <a:t>Calcul des moyennes semestrielles et annuelles par bloc</a:t>
            </a:r>
          </a:p>
          <a:p>
            <a:pPr marL="8637" marR="3455" defTabSz="621883">
              <a:lnSpc>
                <a:spcPct val="121800"/>
              </a:lnSpc>
              <a:spcBef>
                <a:spcPts val="68"/>
              </a:spcBef>
            </a:pPr>
            <a:r>
              <a:rPr lang="fr-FR" sz="884" kern="0" dirty="0">
                <a:solidFill>
                  <a:srgbClr val="41A4AA"/>
                </a:solidFill>
                <a:latin typeface="Marianne Light"/>
                <a:cs typeface="Marianne Light"/>
              </a:rPr>
              <a:t>#  </a:t>
            </a:r>
            <a:r>
              <a:rPr lang="fr-FR" sz="884" kern="0" dirty="0">
                <a:solidFill>
                  <a:srgbClr val="231F20"/>
                </a:solidFill>
                <a:latin typeface="Marianne Light"/>
                <a:cs typeface="Marianne Light"/>
              </a:rPr>
              <a:t>Saisie de l’appréciation des professeurs</a:t>
            </a:r>
          </a:p>
        </p:txBody>
      </p:sp>
      <p:sp>
        <p:nvSpPr>
          <p:cNvPr id="11" name="object 30">
            <a:extLst>
              <a:ext uri="{FF2B5EF4-FFF2-40B4-BE49-F238E27FC236}">
                <a16:creationId xmlns:a16="http://schemas.microsoft.com/office/drawing/2014/main" id="{FB897246-43AB-898D-0872-9672C226D44E}"/>
              </a:ext>
            </a:extLst>
          </p:cNvPr>
          <p:cNvSpPr txBox="1"/>
          <p:nvPr/>
        </p:nvSpPr>
        <p:spPr>
          <a:xfrm>
            <a:off x="1444342" y="1979489"/>
            <a:ext cx="2557598" cy="147686"/>
          </a:xfrm>
          <a:prstGeom prst="rect">
            <a:avLst/>
          </a:prstGeom>
        </p:spPr>
        <p:txBody>
          <a:bodyPr vert="horz" wrap="square" lIns="0" tIns="31958" rIns="0" bIns="0" rtlCol="0">
            <a:spAutoFit/>
          </a:bodyPr>
          <a:lstStyle/>
          <a:p>
            <a:pPr marL="69962" marR="3455" indent="-61756" defTabSz="621883">
              <a:lnSpc>
                <a:spcPts val="918"/>
              </a:lnSpc>
              <a:spcBef>
                <a:spcPts val="252"/>
              </a:spcBef>
            </a:pPr>
            <a:r>
              <a:rPr lang="fr-FR" sz="1224" b="1" kern="0" spc="-85" dirty="0">
                <a:solidFill>
                  <a:prstClr val="black"/>
                </a:solidFill>
                <a:latin typeface="Calibri"/>
                <a:cs typeface="Calibri"/>
              </a:rPr>
              <a:t>Spécialité du brevet de technicien supérieur</a:t>
            </a:r>
            <a:endParaRPr sz="1224" kern="0" dirty="0">
              <a:solidFill>
                <a:prstClr val="black"/>
              </a:solidFill>
              <a:latin typeface="Calibri"/>
              <a:cs typeface="Calibri"/>
            </a:endParaRPr>
          </a:p>
        </p:txBody>
      </p:sp>
      <p:sp>
        <p:nvSpPr>
          <p:cNvPr id="12" name="object 30">
            <a:extLst>
              <a:ext uri="{FF2B5EF4-FFF2-40B4-BE49-F238E27FC236}">
                <a16:creationId xmlns:a16="http://schemas.microsoft.com/office/drawing/2014/main" id="{14268F4C-4ABF-A875-35B8-B9FF363377CA}"/>
              </a:ext>
            </a:extLst>
          </p:cNvPr>
          <p:cNvSpPr txBox="1"/>
          <p:nvPr/>
        </p:nvSpPr>
        <p:spPr>
          <a:xfrm>
            <a:off x="1429540" y="2262153"/>
            <a:ext cx="2557598" cy="147686"/>
          </a:xfrm>
          <a:prstGeom prst="rect">
            <a:avLst/>
          </a:prstGeom>
        </p:spPr>
        <p:txBody>
          <a:bodyPr vert="horz" wrap="square" lIns="0" tIns="31958" rIns="0" bIns="0" rtlCol="0">
            <a:spAutoFit/>
          </a:bodyPr>
          <a:lstStyle/>
          <a:p>
            <a:pPr marL="69962" marR="3455" indent="-61756" defTabSz="621883">
              <a:lnSpc>
                <a:spcPts val="918"/>
              </a:lnSpc>
              <a:spcBef>
                <a:spcPts val="252"/>
              </a:spcBef>
            </a:pPr>
            <a:r>
              <a:rPr lang="fr-FR" sz="1088" b="1" kern="0" spc="-85" dirty="0">
                <a:solidFill>
                  <a:prstClr val="black"/>
                </a:solidFill>
                <a:latin typeface="Calibri"/>
                <a:cs typeface="Calibri"/>
              </a:rPr>
              <a:t>Bloc 1 -  Maintenance corrective</a:t>
            </a:r>
            <a:endParaRPr sz="1088" kern="0" dirty="0">
              <a:solidFill>
                <a:prstClr val="black"/>
              </a:solidFill>
              <a:latin typeface="Calibri"/>
              <a:cs typeface="Calibri"/>
            </a:endParaRPr>
          </a:p>
        </p:txBody>
      </p:sp>
      <p:sp>
        <p:nvSpPr>
          <p:cNvPr id="13" name="object 30">
            <a:extLst>
              <a:ext uri="{FF2B5EF4-FFF2-40B4-BE49-F238E27FC236}">
                <a16:creationId xmlns:a16="http://schemas.microsoft.com/office/drawing/2014/main" id="{D1B648F0-7037-0A08-55D4-C339DD6CA514}"/>
              </a:ext>
            </a:extLst>
          </p:cNvPr>
          <p:cNvSpPr txBox="1"/>
          <p:nvPr/>
        </p:nvSpPr>
        <p:spPr>
          <a:xfrm>
            <a:off x="1444342" y="2462178"/>
            <a:ext cx="2868540" cy="455463"/>
          </a:xfrm>
          <a:prstGeom prst="rect">
            <a:avLst/>
          </a:prstGeom>
        </p:spPr>
        <p:txBody>
          <a:bodyPr vert="horz" wrap="square" lIns="0" tIns="31958" rIns="0" bIns="0" rtlCol="0">
            <a:spAutoFit/>
          </a:bodyPr>
          <a:lstStyle/>
          <a:p>
            <a:pPr marL="69962" marR="3455" indent="-61756" defTabSz="621883">
              <a:lnSpc>
                <a:spcPts val="918"/>
              </a:lnSpc>
              <a:spcBef>
                <a:spcPts val="252"/>
              </a:spcBef>
            </a:pPr>
            <a:r>
              <a:rPr lang="fr-FR" sz="952" kern="0" spc="-85" dirty="0">
                <a:solidFill>
                  <a:prstClr val="black"/>
                </a:solidFill>
                <a:latin typeface="Calibri"/>
                <a:cs typeface="Calibri"/>
              </a:rPr>
              <a:t>C11 – Appliquer le plan d’une démarche d’investigation</a:t>
            </a:r>
          </a:p>
          <a:p>
            <a:pPr marL="69962" marR="3455" indent="-61756" defTabSz="621883">
              <a:lnSpc>
                <a:spcPts val="918"/>
              </a:lnSpc>
              <a:spcBef>
                <a:spcPts val="252"/>
              </a:spcBef>
            </a:pPr>
            <a:r>
              <a:rPr lang="fr-FR" sz="952" kern="0" spc="-85" dirty="0">
                <a:solidFill>
                  <a:prstClr val="black"/>
                </a:solidFill>
                <a:latin typeface="Calibri"/>
                <a:cs typeface="Calibri"/>
              </a:rPr>
              <a:t>C12 – Rétablir la fonction d’un bien</a:t>
            </a:r>
          </a:p>
          <a:p>
            <a:pPr marL="69962" marR="3455" indent="-61756" defTabSz="621883">
              <a:lnSpc>
                <a:spcPts val="918"/>
              </a:lnSpc>
              <a:spcBef>
                <a:spcPts val="252"/>
              </a:spcBef>
            </a:pPr>
            <a:r>
              <a:rPr lang="fr-FR" sz="952" kern="0" spc="-85" dirty="0">
                <a:solidFill>
                  <a:prstClr val="black"/>
                </a:solidFill>
                <a:latin typeface="Calibri"/>
                <a:cs typeface="Calibri"/>
              </a:rPr>
              <a:t>C13 – Mettre en service et/ou à l’arrêt un bien</a:t>
            </a:r>
            <a:endParaRPr sz="952" kern="0" dirty="0">
              <a:solidFill>
                <a:prstClr val="black"/>
              </a:solidFill>
              <a:latin typeface="Calibri"/>
              <a:cs typeface="Calibri"/>
            </a:endParaRPr>
          </a:p>
        </p:txBody>
      </p:sp>
      <p:pic>
        <p:nvPicPr>
          <p:cNvPr id="20" name="Image 19">
            <a:extLst>
              <a:ext uri="{FF2B5EF4-FFF2-40B4-BE49-F238E27FC236}">
                <a16:creationId xmlns:a16="http://schemas.microsoft.com/office/drawing/2014/main" id="{F0AD2D2A-25E1-327B-5F12-85D411E37E18}"/>
              </a:ext>
            </a:extLst>
          </p:cNvPr>
          <p:cNvPicPr>
            <a:picLocks noChangeAspect="1"/>
          </p:cNvPicPr>
          <p:nvPr/>
        </p:nvPicPr>
        <p:blipFill>
          <a:blip r:embed="rId5"/>
          <a:stretch>
            <a:fillRect/>
          </a:stretch>
        </p:blipFill>
        <p:spPr>
          <a:xfrm>
            <a:off x="4209234" y="1941544"/>
            <a:ext cx="849068" cy="995265"/>
          </a:xfrm>
          <a:prstGeom prst="rect">
            <a:avLst/>
          </a:prstGeom>
        </p:spPr>
      </p:pic>
      <p:sp>
        <p:nvSpPr>
          <p:cNvPr id="21" name="object 30">
            <a:extLst>
              <a:ext uri="{FF2B5EF4-FFF2-40B4-BE49-F238E27FC236}">
                <a16:creationId xmlns:a16="http://schemas.microsoft.com/office/drawing/2014/main" id="{DD5C5156-2E35-D928-7BFB-4683B99E33B1}"/>
              </a:ext>
            </a:extLst>
          </p:cNvPr>
          <p:cNvSpPr txBox="1"/>
          <p:nvPr/>
        </p:nvSpPr>
        <p:spPr>
          <a:xfrm>
            <a:off x="5306720" y="2035760"/>
            <a:ext cx="961762" cy="263103"/>
          </a:xfrm>
          <a:prstGeom prst="rect">
            <a:avLst/>
          </a:prstGeom>
        </p:spPr>
        <p:txBody>
          <a:bodyPr vert="horz" wrap="square" lIns="0" tIns="31958" rIns="0" bIns="0" rtlCol="0">
            <a:spAutoFit/>
          </a:bodyPr>
          <a:lstStyle/>
          <a:p>
            <a:pPr marL="69962" marR="3455" indent="-61756" defTabSz="621883">
              <a:lnSpc>
                <a:spcPts val="918"/>
              </a:lnSpc>
              <a:spcBef>
                <a:spcPts val="252"/>
              </a:spcBef>
            </a:pPr>
            <a:r>
              <a:rPr lang="fr-FR" sz="952" b="1" kern="0" spc="-85" dirty="0">
                <a:solidFill>
                  <a:srgbClr val="006978"/>
                </a:solidFill>
                <a:latin typeface="Calibri"/>
                <a:cs typeface="Calibri"/>
              </a:rPr>
              <a:t>Profil de compétences retenu pour le livret</a:t>
            </a:r>
            <a:endParaRPr sz="952" b="1" kern="0" dirty="0">
              <a:solidFill>
                <a:srgbClr val="006978"/>
              </a:solidFill>
              <a:latin typeface="Calibri"/>
              <a:cs typeface="Calibri"/>
            </a:endParaRPr>
          </a:p>
        </p:txBody>
      </p:sp>
      <p:pic>
        <p:nvPicPr>
          <p:cNvPr id="23" name="Image 22">
            <a:extLst>
              <a:ext uri="{FF2B5EF4-FFF2-40B4-BE49-F238E27FC236}">
                <a16:creationId xmlns:a16="http://schemas.microsoft.com/office/drawing/2014/main" id="{A82CC394-1509-B07D-ECCE-003177EAC8A8}"/>
              </a:ext>
            </a:extLst>
          </p:cNvPr>
          <p:cNvPicPr>
            <a:picLocks noChangeAspect="1"/>
          </p:cNvPicPr>
          <p:nvPr/>
        </p:nvPicPr>
        <p:blipFill>
          <a:blip r:embed="rId6"/>
          <a:stretch>
            <a:fillRect/>
          </a:stretch>
        </p:blipFill>
        <p:spPr>
          <a:xfrm>
            <a:off x="5562924" y="2362129"/>
            <a:ext cx="278288" cy="185525"/>
          </a:xfrm>
          <a:prstGeom prst="rect">
            <a:avLst/>
          </a:prstGeom>
        </p:spPr>
      </p:pic>
      <p:pic>
        <p:nvPicPr>
          <p:cNvPr id="24" name="Image 23">
            <a:extLst>
              <a:ext uri="{FF2B5EF4-FFF2-40B4-BE49-F238E27FC236}">
                <a16:creationId xmlns:a16="http://schemas.microsoft.com/office/drawing/2014/main" id="{20DC2FAF-6182-25F2-2CA5-8446FE97E405}"/>
              </a:ext>
            </a:extLst>
          </p:cNvPr>
          <p:cNvPicPr>
            <a:picLocks noChangeAspect="1"/>
          </p:cNvPicPr>
          <p:nvPr/>
        </p:nvPicPr>
        <p:blipFill>
          <a:blip r:embed="rId6"/>
          <a:stretch>
            <a:fillRect/>
          </a:stretch>
        </p:blipFill>
        <p:spPr>
          <a:xfrm>
            <a:off x="5562923" y="2566107"/>
            <a:ext cx="278288" cy="185525"/>
          </a:xfrm>
          <a:prstGeom prst="rect">
            <a:avLst/>
          </a:prstGeom>
        </p:spPr>
      </p:pic>
      <p:pic>
        <p:nvPicPr>
          <p:cNvPr id="25" name="Image 24">
            <a:extLst>
              <a:ext uri="{FF2B5EF4-FFF2-40B4-BE49-F238E27FC236}">
                <a16:creationId xmlns:a16="http://schemas.microsoft.com/office/drawing/2014/main" id="{E3E7951A-62F1-B233-6A11-45020755F1FA}"/>
              </a:ext>
            </a:extLst>
          </p:cNvPr>
          <p:cNvPicPr>
            <a:picLocks noChangeAspect="1"/>
          </p:cNvPicPr>
          <p:nvPr/>
        </p:nvPicPr>
        <p:blipFill>
          <a:blip r:embed="rId6"/>
          <a:stretch>
            <a:fillRect/>
          </a:stretch>
        </p:blipFill>
        <p:spPr>
          <a:xfrm>
            <a:off x="5562923" y="2770085"/>
            <a:ext cx="278288" cy="185525"/>
          </a:xfrm>
          <a:prstGeom prst="rect">
            <a:avLst/>
          </a:prstGeom>
        </p:spPr>
      </p:pic>
      <p:sp>
        <p:nvSpPr>
          <p:cNvPr id="27" name="object 30">
            <a:extLst>
              <a:ext uri="{FF2B5EF4-FFF2-40B4-BE49-F238E27FC236}">
                <a16:creationId xmlns:a16="http://schemas.microsoft.com/office/drawing/2014/main" id="{4042129A-B777-0652-09B6-80F27B1DA621}"/>
              </a:ext>
            </a:extLst>
          </p:cNvPr>
          <p:cNvSpPr txBox="1"/>
          <p:nvPr/>
        </p:nvSpPr>
        <p:spPr>
          <a:xfrm>
            <a:off x="1444342" y="3000171"/>
            <a:ext cx="2868540" cy="455463"/>
          </a:xfrm>
          <a:prstGeom prst="rect">
            <a:avLst/>
          </a:prstGeom>
        </p:spPr>
        <p:txBody>
          <a:bodyPr vert="horz" wrap="square" lIns="0" tIns="31958" rIns="0" bIns="0" rtlCol="0">
            <a:spAutoFit/>
          </a:bodyPr>
          <a:lstStyle/>
          <a:p>
            <a:pPr marL="69962" marR="3455" indent="-61756" defTabSz="621883">
              <a:lnSpc>
                <a:spcPts val="918"/>
              </a:lnSpc>
              <a:spcBef>
                <a:spcPts val="252"/>
              </a:spcBef>
            </a:pPr>
            <a:r>
              <a:rPr lang="fr-FR" sz="952" b="1" kern="0" spc="-85" dirty="0">
                <a:solidFill>
                  <a:prstClr val="black"/>
                </a:solidFill>
                <a:latin typeface="Calibri"/>
                <a:cs typeface="Calibri"/>
              </a:rPr>
              <a:t>Note périodique</a:t>
            </a:r>
          </a:p>
          <a:p>
            <a:pPr marL="69962" marR="3455" indent="-61756" defTabSz="621883">
              <a:lnSpc>
                <a:spcPts val="918"/>
              </a:lnSpc>
              <a:spcBef>
                <a:spcPts val="252"/>
              </a:spcBef>
            </a:pPr>
            <a:endParaRPr lang="fr-FR" sz="952" b="1" kern="0" spc="-85" dirty="0">
              <a:solidFill>
                <a:prstClr val="black"/>
              </a:solidFill>
              <a:latin typeface="Calibri"/>
              <a:cs typeface="Calibri"/>
            </a:endParaRPr>
          </a:p>
          <a:p>
            <a:pPr marL="69962" marR="3455" indent="-61756" defTabSz="621883">
              <a:lnSpc>
                <a:spcPts val="918"/>
              </a:lnSpc>
              <a:spcBef>
                <a:spcPts val="252"/>
              </a:spcBef>
            </a:pPr>
            <a:r>
              <a:rPr lang="fr-FR" sz="952" b="1" kern="0" spc="-85" dirty="0">
                <a:solidFill>
                  <a:prstClr val="black"/>
                </a:solidFill>
                <a:latin typeface="Calibri"/>
                <a:cs typeface="Calibri"/>
              </a:rPr>
              <a:t>Note  du bloc retenue pour le livret</a:t>
            </a:r>
            <a:endParaRPr sz="952" b="1" kern="0" dirty="0">
              <a:solidFill>
                <a:prstClr val="black"/>
              </a:solidFill>
              <a:latin typeface="Calibri"/>
              <a:cs typeface="Calibri"/>
            </a:endParaRPr>
          </a:p>
        </p:txBody>
      </p:sp>
      <p:pic>
        <p:nvPicPr>
          <p:cNvPr id="1025" name="Image 1024">
            <a:extLst>
              <a:ext uri="{FF2B5EF4-FFF2-40B4-BE49-F238E27FC236}">
                <a16:creationId xmlns:a16="http://schemas.microsoft.com/office/drawing/2014/main" id="{5EF5519B-EE6F-6771-CC52-79E4006C4774}"/>
              </a:ext>
            </a:extLst>
          </p:cNvPr>
          <p:cNvPicPr>
            <a:picLocks noChangeAspect="1"/>
          </p:cNvPicPr>
          <p:nvPr/>
        </p:nvPicPr>
        <p:blipFill>
          <a:blip r:embed="rId7"/>
          <a:stretch>
            <a:fillRect/>
          </a:stretch>
        </p:blipFill>
        <p:spPr>
          <a:xfrm>
            <a:off x="4737188" y="3016426"/>
            <a:ext cx="291508" cy="207295"/>
          </a:xfrm>
          <a:prstGeom prst="rect">
            <a:avLst/>
          </a:prstGeom>
        </p:spPr>
      </p:pic>
      <p:pic>
        <p:nvPicPr>
          <p:cNvPr id="1038" name="Image 1037">
            <a:extLst>
              <a:ext uri="{FF2B5EF4-FFF2-40B4-BE49-F238E27FC236}">
                <a16:creationId xmlns:a16="http://schemas.microsoft.com/office/drawing/2014/main" id="{3DEB8FE2-7717-A4A2-22DA-3DA91E01E35F}"/>
              </a:ext>
            </a:extLst>
          </p:cNvPr>
          <p:cNvPicPr>
            <a:picLocks noChangeAspect="1"/>
          </p:cNvPicPr>
          <p:nvPr/>
        </p:nvPicPr>
        <p:blipFill>
          <a:blip r:embed="rId8"/>
          <a:stretch>
            <a:fillRect/>
          </a:stretch>
        </p:blipFill>
        <p:spPr>
          <a:xfrm>
            <a:off x="4296249" y="3003470"/>
            <a:ext cx="317420" cy="233207"/>
          </a:xfrm>
          <a:prstGeom prst="rect">
            <a:avLst/>
          </a:prstGeom>
        </p:spPr>
      </p:pic>
      <p:sp>
        <p:nvSpPr>
          <p:cNvPr id="1044" name="ZoneTexte 1043">
            <a:extLst>
              <a:ext uri="{FF2B5EF4-FFF2-40B4-BE49-F238E27FC236}">
                <a16:creationId xmlns:a16="http://schemas.microsoft.com/office/drawing/2014/main" id="{CEC8349E-44C7-43A2-045B-5F155358CD45}"/>
              </a:ext>
            </a:extLst>
          </p:cNvPr>
          <p:cNvSpPr txBox="1"/>
          <p:nvPr/>
        </p:nvSpPr>
        <p:spPr>
          <a:xfrm>
            <a:off x="6160842" y="3020047"/>
            <a:ext cx="1428736" cy="343427"/>
          </a:xfrm>
          <a:prstGeom prst="rect">
            <a:avLst/>
          </a:prstGeom>
          <a:noFill/>
        </p:spPr>
        <p:txBody>
          <a:bodyPr wrap="square" rtlCol="0">
            <a:spAutoFit/>
          </a:bodyPr>
          <a:lstStyle/>
          <a:p>
            <a:pPr algn="r" defTabSz="621883"/>
            <a:r>
              <a:rPr lang="fr-FR" sz="816" kern="0" dirty="0">
                <a:solidFill>
                  <a:sysClr val="windowText" lastClr="000000"/>
                </a:solidFill>
                <a:latin typeface="Marianne Light" panose="02000000000000000000" pitchFamily="50" charset="0"/>
              </a:rPr>
              <a:t>Calcul automatique de la moyenne annuelle</a:t>
            </a:r>
          </a:p>
        </p:txBody>
      </p:sp>
      <p:cxnSp>
        <p:nvCxnSpPr>
          <p:cNvPr id="1046" name="Connecteur droit 1045">
            <a:extLst>
              <a:ext uri="{FF2B5EF4-FFF2-40B4-BE49-F238E27FC236}">
                <a16:creationId xmlns:a16="http://schemas.microsoft.com/office/drawing/2014/main" id="{904ED0B5-C31D-722B-5C4A-95C9A50E02BE}"/>
              </a:ext>
            </a:extLst>
          </p:cNvPr>
          <p:cNvCxnSpPr/>
          <p:nvPr/>
        </p:nvCxnSpPr>
        <p:spPr>
          <a:xfrm>
            <a:off x="5967795" y="3295225"/>
            <a:ext cx="1577260" cy="0"/>
          </a:xfrm>
          <a:prstGeom prst="line">
            <a:avLst/>
          </a:prstGeom>
          <a:ln>
            <a:solidFill>
              <a:srgbClr val="E52E51"/>
            </a:solidFill>
          </a:ln>
        </p:spPr>
        <p:style>
          <a:lnRef idx="1">
            <a:schemeClr val="accent1"/>
          </a:lnRef>
          <a:fillRef idx="0">
            <a:schemeClr val="accent1"/>
          </a:fillRef>
          <a:effectRef idx="0">
            <a:schemeClr val="accent1"/>
          </a:effectRef>
          <a:fontRef idx="minor">
            <a:schemeClr val="tx1"/>
          </a:fontRef>
        </p:style>
      </p:cxnSp>
      <p:sp>
        <p:nvSpPr>
          <p:cNvPr id="1047" name="object 33">
            <a:extLst>
              <a:ext uri="{FF2B5EF4-FFF2-40B4-BE49-F238E27FC236}">
                <a16:creationId xmlns:a16="http://schemas.microsoft.com/office/drawing/2014/main" id="{436C99EA-0080-735A-7BD7-D5B94C54052E}"/>
              </a:ext>
            </a:extLst>
          </p:cNvPr>
          <p:cNvSpPr/>
          <p:nvPr/>
        </p:nvSpPr>
        <p:spPr>
          <a:xfrm>
            <a:off x="5940738" y="3277581"/>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E52E51"/>
            </a:solidFill>
          </a:ln>
        </p:spPr>
        <p:txBody>
          <a:bodyPr wrap="square" lIns="0" tIns="0" rIns="0" bIns="0" rtlCol="0"/>
          <a:lstStyle/>
          <a:p>
            <a:pPr defTabSz="621883"/>
            <a:endParaRPr sz="1224" kern="0">
              <a:solidFill>
                <a:sysClr val="windowText" lastClr="000000"/>
              </a:solidFill>
            </a:endParaRPr>
          </a:p>
        </p:txBody>
      </p:sp>
      <p:sp>
        <p:nvSpPr>
          <p:cNvPr id="1048" name="ZoneTexte 1047">
            <a:extLst>
              <a:ext uri="{FF2B5EF4-FFF2-40B4-BE49-F238E27FC236}">
                <a16:creationId xmlns:a16="http://schemas.microsoft.com/office/drawing/2014/main" id="{770BBE72-A600-2339-4A2F-E07CBA81F9C2}"/>
              </a:ext>
            </a:extLst>
          </p:cNvPr>
          <p:cNvSpPr txBox="1"/>
          <p:nvPr/>
        </p:nvSpPr>
        <p:spPr>
          <a:xfrm>
            <a:off x="6195600" y="2403421"/>
            <a:ext cx="1428736" cy="343427"/>
          </a:xfrm>
          <a:prstGeom prst="rect">
            <a:avLst/>
          </a:prstGeom>
          <a:noFill/>
        </p:spPr>
        <p:txBody>
          <a:bodyPr wrap="square" rtlCol="0">
            <a:spAutoFit/>
          </a:bodyPr>
          <a:lstStyle/>
          <a:p>
            <a:pPr algn="r" defTabSz="621883"/>
            <a:r>
              <a:rPr lang="fr-FR" sz="816" kern="0" dirty="0">
                <a:solidFill>
                  <a:sysClr val="windowText" lastClr="000000"/>
                </a:solidFill>
                <a:latin typeface="Marianne Light" panose="02000000000000000000" pitchFamily="50" charset="0"/>
              </a:rPr>
              <a:t>Sélection du niveau d’acquisition retenu </a:t>
            </a:r>
          </a:p>
        </p:txBody>
      </p:sp>
      <p:pic>
        <p:nvPicPr>
          <p:cNvPr id="1049" name="Image 1048">
            <a:extLst>
              <a:ext uri="{FF2B5EF4-FFF2-40B4-BE49-F238E27FC236}">
                <a16:creationId xmlns:a16="http://schemas.microsoft.com/office/drawing/2014/main" id="{D0AE7535-D0F4-79FF-6619-A34A34EE5905}"/>
              </a:ext>
            </a:extLst>
          </p:cNvPr>
          <p:cNvPicPr>
            <a:picLocks noChangeAspect="1"/>
          </p:cNvPicPr>
          <p:nvPr/>
        </p:nvPicPr>
        <p:blipFill rotWithShape="1">
          <a:blip r:embed="rId8"/>
          <a:srcRect l="1" t="1" r="4741" b="4740"/>
          <a:stretch/>
        </p:blipFill>
        <p:spPr>
          <a:xfrm>
            <a:off x="4303325" y="3245382"/>
            <a:ext cx="317420" cy="233207"/>
          </a:xfrm>
          <a:prstGeom prst="rect">
            <a:avLst/>
          </a:prstGeom>
        </p:spPr>
      </p:pic>
      <p:pic>
        <p:nvPicPr>
          <p:cNvPr id="1050" name="Image 1049">
            <a:extLst>
              <a:ext uri="{FF2B5EF4-FFF2-40B4-BE49-F238E27FC236}">
                <a16:creationId xmlns:a16="http://schemas.microsoft.com/office/drawing/2014/main" id="{D6AA869C-89E7-9172-B7FD-7BE50CCC0D51}"/>
              </a:ext>
            </a:extLst>
          </p:cNvPr>
          <p:cNvPicPr>
            <a:picLocks noChangeAspect="1"/>
          </p:cNvPicPr>
          <p:nvPr/>
        </p:nvPicPr>
        <p:blipFill>
          <a:blip r:embed="rId7"/>
          <a:stretch>
            <a:fillRect/>
          </a:stretch>
        </p:blipFill>
        <p:spPr>
          <a:xfrm>
            <a:off x="4740550" y="3247027"/>
            <a:ext cx="291508" cy="207295"/>
          </a:xfrm>
          <a:prstGeom prst="rect">
            <a:avLst/>
          </a:prstGeom>
        </p:spPr>
      </p:pic>
      <p:pic>
        <p:nvPicPr>
          <p:cNvPr id="1052" name="Image 1051">
            <a:extLst>
              <a:ext uri="{FF2B5EF4-FFF2-40B4-BE49-F238E27FC236}">
                <a16:creationId xmlns:a16="http://schemas.microsoft.com/office/drawing/2014/main" id="{6B843222-1AA3-4F3E-63AE-2DDACC88321D}"/>
              </a:ext>
            </a:extLst>
          </p:cNvPr>
          <p:cNvPicPr>
            <a:picLocks noChangeAspect="1"/>
          </p:cNvPicPr>
          <p:nvPr/>
        </p:nvPicPr>
        <p:blipFill>
          <a:blip r:embed="rId9"/>
          <a:stretch>
            <a:fillRect/>
          </a:stretch>
        </p:blipFill>
        <p:spPr>
          <a:xfrm>
            <a:off x="5595745" y="3221283"/>
            <a:ext cx="304464" cy="213773"/>
          </a:xfrm>
          <a:prstGeom prst="rect">
            <a:avLst/>
          </a:prstGeom>
        </p:spPr>
      </p:pic>
      <p:pic>
        <p:nvPicPr>
          <p:cNvPr id="1054" name="Image 1053">
            <a:extLst>
              <a:ext uri="{FF2B5EF4-FFF2-40B4-BE49-F238E27FC236}">
                <a16:creationId xmlns:a16="http://schemas.microsoft.com/office/drawing/2014/main" id="{EF43D7DA-8E74-FCE6-7396-BE711467603C}"/>
              </a:ext>
            </a:extLst>
          </p:cNvPr>
          <p:cNvPicPr>
            <a:picLocks noChangeAspect="1"/>
          </p:cNvPicPr>
          <p:nvPr/>
        </p:nvPicPr>
        <p:blipFill>
          <a:blip r:embed="rId10"/>
          <a:stretch>
            <a:fillRect/>
          </a:stretch>
        </p:blipFill>
        <p:spPr>
          <a:xfrm>
            <a:off x="2913643" y="3294856"/>
            <a:ext cx="187861" cy="181383"/>
          </a:xfrm>
          <a:prstGeom prst="rect">
            <a:avLst/>
          </a:prstGeom>
        </p:spPr>
      </p:pic>
      <p:sp>
        <p:nvSpPr>
          <p:cNvPr id="1055" name="object 30">
            <a:extLst>
              <a:ext uri="{FF2B5EF4-FFF2-40B4-BE49-F238E27FC236}">
                <a16:creationId xmlns:a16="http://schemas.microsoft.com/office/drawing/2014/main" id="{FD970CBF-BB6C-1536-F01E-50FE5E58D74B}"/>
              </a:ext>
            </a:extLst>
          </p:cNvPr>
          <p:cNvSpPr txBox="1"/>
          <p:nvPr/>
        </p:nvSpPr>
        <p:spPr>
          <a:xfrm>
            <a:off x="1444342" y="3789913"/>
            <a:ext cx="2557598" cy="147686"/>
          </a:xfrm>
          <a:prstGeom prst="rect">
            <a:avLst/>
          </a:prstGeom>
        </p:spPr>
        <p:txBody>
          <a:bodyPr vert="horz" wrap="square" lIns="0" tIns="31958" rIns="0" bIns="0" rtlCol="0">
            <a:spAutoFit/>
          </a:bodyPr>
          <a:lstStyle/>
          <a:p>
            <a:pPr marL="69962" marR="3455" indent="-61756" defTabSz="621883">
              <a:lnSpc>
                <a:spcPts val="918"/>
              </a:lnSpc>
              <a:spcBef>
                <a:spcPts val="252"/>
              </a:spcBef>
            </a:pPr>
            <a:r>
              <a:rPr lang="fr-FR" sz="1088" b="1" kern="0" spc="-85" dirty="0">
                <a:solidFill>
                  <a:prstClr val="black"/>
                </a:solidFill>
                <a:latin typeface="Calibri"/>
                <a:cs typeface="Calibri"/>
              </a:rPr>
              <a:t>Appréciations des professeurs</a:t>
            </a:r>
            <a:endParaRPr sz="1088" kern="0" dirty="0">
              <a:solidFill>
                <a:prstClr val="black"/>
              </a:solidFill>
              <a:latin typeface="Calibri"/>
              <a:cs typeface="Calibri"/>
            </a:endParaRPr>
          </a:p>
        </p:txBody>
      </p:sp>
      <p:sp>
        <p:nvSpPr>
          <p:cNvPr id="1056" name="Rectangle 1055">
            <a:extLst>
              <a:ext uri="{FF2B5EF4-FFF2-40B4-BE49-F238E27FC236}">
                <a16:creationId xmlns:a16="http://schemas.microsoft.com/office/drawing/2014/main" id="{6A552560-859F-1D5E-0EE0-2F6EC9AD4A0A}"/>
              </a:ext>
            </a:extLst>
          </p:cNvPr>
          <p:cNvSpPr/>
          <p:nvPr/>
        </p:nvSpPr>
        <p:spPr>
          <a:xfrm>
            <a:off x="1444342" y="4008321"/>
            <a:ext cx="6100713" cy="533112"/>
          </a:xfrm>
          <a:prstGeom prst="rect">
            <a:avLst/>
          </a:prstGeom>
          <a:noFill/>
          <a:ln w="9525">
            <a:solidFill>
              <a:srgbClr val="41A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a:endParaRPr lang="fr-FR" sz="1224" kern="0">
              <a:solidFill>
                <a:prstClr val="white"/>
              </a:solidFill>
              <a:latin typeface="Calibri"/>
            </a:endParaRPr>
          </a:p>
        </p:txBody>
      </p:sp>
      <p:sp>
        <p:nvSpPr>
          <p:cNvPr id="19" name="ZoneTexte 18">
            <a:extLst>
              <a:ext uri="{FF2B5EF4-FFF2-40B4-BE49-F238E27FC236}">
                <a16:creationId xmlns:a16="http://schemas.microsoft.com/office/drawing/2014/main" id="{97C4B269-F2E3-FF2C-B433-E195A79E89C6}"/>
              </a:ext>
            </a:extLst>
          </p:cNvPr>
          <p:cNvSpPr txBox="1"/>
          <p:nvPr/>
        </p:nvSpPr>
        <p:spPr>
          <a:xfrm>
            <a:off x="4286323" y="3474952"/>
            <a:ext cx="398289" cy="238848"/>
          </a:xfrm>
          <a:prstGeom prst="rect">
            <a:avLst/>
          </a:prstGeom>
          <a:noFill/>
        </p:spPr>
        <p:txBody>
          <a:bodyPr wrap="square" rtlCol="0">
            <a:spAutoFit/>
          </a:bodyPr>
          <a:lstStyle/>
          <a:p>
            <a:pPr defTabSz="621883"/>
            <a:r>
              <a:rPr lang="fr-FR" sz="952" kern="0" dirty="0">
                <a:solidFill>
                  <a:sysClr val="windowText" lastClr="000000"/>
                </a:solidFill>
                <a:latin typeface="Marianne" panose="02000000000000000000" pitchFamily="50" charset="0"/>
              </a:rPr>
              <a:t>S1</a:t>
            </a:r>
          </a:p>
        </p:txBody>
      </p:sp>
      <p:sp>
        <p:nvSpPr>
          <p:cNvPr id="22" name="ZoneTexte 21">
            <a:extLst>
              <a:ext uri="{FF2B5EF4-FFF2-40B4-BE49-F238E27FC236}">
                <a16:creationId xmlns:a16="http://schemas.microsoft.com/office/drawing/2014/main" id="{9DA443CF-7B0C-7985-82F3-BCDAD8588DA9}"/>
              </a:ext>
            </a:extLst>
          </p:cNvPr>
          <p:cNvSpPr txBox="1"/>
          <p:nvPr/>
        </p:nvSpPr>
        <p:spPr>
          <a:xfrm>
            <a:off x="4762886" y="3476238"/>
            <a:ext cx="398289" cy="238848"/>
          </a:xfrm>
          <a:prstGeom prst="rect">
            <a:avLst/>
          </a:prstGeom>
          <a:noFill/>
        </p:spPr>
        <p:txBody>
          <a:bodyPr wrap="square" rtlCol="0">
            <a:spAutoFit/>
          </a:bodyPr>
          <a:lstStyle/>
          <a:p>
            <a:pPr defTabSz="621883"/>
            <a:r>
              <a:rPr lang="fr-FR" sz="952" kern="0" dirty="0">
                <a:solidFill>
                  <a:sysClr val="windowText" lastClr="000000"/>
                </a:solidFill>
                <a:latin typeface="Marianne" panose="02000000000000000000" pitchFamily="50" charset="0"/>
              </a:rPr>
              <a:t>S2</a:t>
            </a:r>
          </a:p>
        </p:txBody>
      </p:sp>
      <p:cxnSp>
        <p:nvCxnSpPr>
          <p:cNvPr id="28" name="Connecteur droit 27">
            <a:extLst>
              <a:ext uri="{FF2B5EF4-FFF2-40B4-BE49-F238E27FC236}">
                <a16:creationId xmlns:a16="http://schemas.microsoft.com/office/drawing/2014/main" id="{254B7FA9-392D-44E5-CE74-9006BD859970}"/>
              </a:ext>
            </a:extLst>
          </p:cNvPr>
          <p:cNvCxnSpPr/>
          <p:nvPr/>
        </p:nvCxnSpPr>
        <p:spPr>
          <a:xfrm>
            <a:off x="6012318" y="2678268"/>
            <a:ext cx="1577260" cy="0"/>
          </a:xfrm>
          <a:prstGeom prst="line">
            <a:avLst/>
          </a:prstGeom>
          <a:ln>
            <a:solidFill>
              <a:srgbClr val="E52E51"/>
            </a:solidFill>
          </a:ln>
        </p:spPr>
        <p:style>
          <a:lnRef idx="1">
            <a:schemeClr val="accent1"/>
          </a:lnRef>
          <a:fillRef idx="0">
            <a:schemeClr val="accent1"/>
          </a:fillRef>
          <a:effectRef idx="0">
            <a:schemeClr val="accent1"/>
          </a:effectRef>
          <a:fontRef idx="minor">
            <a:schemeClr val="tx1"/>
          </a:fontRef>
        </p:style>
      </p:cxnSp>
      <p:sp>
        <p:nvSpPr>
          <p:cNvPr id="29" name="object 33">
            <a:extLst>
              <a:ext uri="{FF2B5EF4-FFF2-40B4-BE49-F238E27FC236}">
                <a16:creationId xmlns:a16="http://schemas.microsoft.com/office/drawing/2014/main" id="{466B2D0D-FA72-0D8B-34E5-E1C6822747B1}"/>
              </a:ext>
            </a:extLst>
          </p:cNvPr>
          <p:cNvSpPr/>
          <p:nvPr/>
        </p:nvSpPr>
        <p:spPr>
          <a:xfrm>
            <a:off x="5989944" y="2664498"/>
            <a:ext cx="34549" cy="34549"/>
          </a:xfrm>
          <a:custGeom>
            <a:avLst/>
            <a:gdLst/>
            <a:ahLst/>
            <a:cxnLst/>
            <a:rect l="l" t="t" r="r" b="b"/>
            <a:pathLst>
              <a:path w="50800" h="50800">
                <a:moveTo>
                  <a:pt x="25400" y="50800"/>
                </a:moveTo>
                <a:lnTo>
                  <a:pt x="35289" y="48804"/>
                </a:lnTo>
                <a:lnTo>
                  <a:pt x="43362" y="43362"/>
                </a:lnTo>
                <a:lnTo>
                  <a:pt x="48804" y="35289"/>
                </a:lnTo>
                <a:lnTo>
                  <a:pt x="50800" y="25400"/>
                </a:lnTo>
                <a:lnTo>
                  <a:pt x="48804" y="15516"/>
                </a:lnTo>
                <a:lnTo>
                  <a:pt x="43362" y="7442"/>
                </a:lnTo>
                <a:lnTo>
                  <a:pt x="35289" y="1997"/>
                </a:lnTo>
                <a:lnTo>
                  <a:pt x="25400" y="0"/>
                </a:lnTo>
                <a:lnTo>
                  <a:pt x="15510" y="1997"/>
                </a:lnTo>
                <a:lnTo>
                  <a:pt x="7437" y="7442"/>
                </a:lnTo>
                <a:lnTo>
                  <a:pt x="1995" y="15516"/>
                </a:lnTo>
                <a:lnTo>
                  <a:pt x="0" y="25400"/>
                </a:lnTo>
                <a:lnTo>
                  <a:pt x="1995" y="35289"/>
                </a:lnTo>
                <a:lnTo>
                  <a:pt x="7437" y="43362"/>
                </a:lnTo>
                <a:lnTo>
                  <a:pt x="15510" y="48804"/>
                </a:lnTo>
                <a:lnTo>
                  <a:pt x="25400" y="50800"/>
                </a:lnTo>
                <a:close/>
              </a:path>
            </a:pathLst>
          </a:custGeom>
          <a:ln w="12700">
            <a:solidFill>
              <a:srgbClr val="E52E51"/>
            </a:solidFill>
          </a:ln>
        </p:spPr>
        <p:txBody>
          <a:bodyPr wrap="square" lIns="0" tIns="0" rIns="0" bIns="0" rtlCol="0"/>
          <a:lstStyle/>
          <a:p>
            <a:pPr defTabSz="621883"/>
            <a:endParaRPr sz="1224" kern="0">
              <a:solidFill>
                <a:sysClr val="windowText" lastClr="000000"/>
              </a:solidFill>
            </a:endParaRPr>
          </a:p>
        </p:txBody>
      </p:sp>
      <p:sp>
        <p:nvSpPr>
          <p:cNvPr id="30" name="object 32">
            <a:extLst>
              <a:ext uri="{FF2B5EF4-FFF2-40B4-BE49-F238E27FC236}">
                <a16:creationId xmlns:a16="http://schemas.microsoft.com/office/drawing/2014/main" id="{3E884088-F510-B845-D638-B4FA0BB419F4}"/>
              </a:ext>
            </a:extLst>
          </p:cNvPr>
          <p:cNvSpPr/>
          <p:nvPr/>
        </p:nvSpPr>
        <p:spPr>
          <a:xfrm>
            <a:off x="4354982" y="3657675"/>
            <a:ext cx="199953" cy="262141"/>
          </a:xfrm>
          <a:custGeom>
            <a:avLst/>
            <a:gdLst/>
            <a:ahLst/>
            <a:cxnLst/>
            <a:rect l="l" t="t" r="r" b="b"/>
            <a:pathLst>
              <a:path w="294005" h="385445">
                <a:moveTo>
                  <a:pt x="73685" y="10223"/>
                </a:moveTo>
                <a:lnTo>
                  <a:pt x="10210" y="73698"/>
                </a:lnTo>
                <a:lnTo>
                  <a:pt x="73685" y="73698"/>
                </a:lnTo>
                <a:lnTo>
                  <a:pt x="73685" y="10223"/>
                </a:lnTo>
                <a:close/>
              </a:path>
              <a:path w="294005" h="385445">
                <a:moveTo>
                  <a:pt x="294005" y="5054"/>
                </a:moveTo>
                <a:lnTo>
                  <a:pt x="288950" y="0"/>
                </a:lnTo>
                <a:lnTo>
                  <a:pt x="245846" y="0"/>
                </a:lnTo>
                <a:lnTo>
                  <a:pt x="245846" y="125857"/>
                </a:lnTo>
                <a:lnTo>
                  <a:pt x="245846" y="137007"/>
                </a:lnTo>
                <a:lnTo>
                  <a:pt x="245846" y="322097"/>
                </a:lnTo>
                <a:lnTo>
                  <a:pt x="241325" y="326618"/>
                </a:lnTo>
                <a:lnTo>
                  <a:pt x="52705" y="326618"/>
                </a:lnTo>
                <a:lnTo>
                  <a:pt x="48183" y="322097"/>
                </a:lnTo>
                <a:lnTo>
                  <a:pt x="48183" y="310946"/>
                </a:lnTo>
                <a:lnTo>
                  <a:pt x="52705" y="306425"/>
                </a:lnTo>
                <a:lnTo>
                  <a:pt x="241325" y="306425"/>
                </a:lnTo>
                <a:lnTo>
                  <a:pt x="245846" y="310946"/>
                </a:lnTo>
                <a:lnTo>
                  <a:pt x="245846" y="260400"/>
                </a:lnTo>
                <a:lnTo>
                  <a:pt x="241325" y="264922"/>
                </a:lnTo>
                <a:lnTo>
                  <a:pt x="52705" y="264922"/>
                </a:lnTo>
                <a:lnTo>
                  <a:pt x="48183" y="260400"/>
                </a:lnTo>
                <a:lnTo>
                  <a:pt x="48183" y="249250"/>
                </a:lnTo>
                <a:lnTo>
                  <a:pt x="52705" y="244729"/>
                </a:lnTo>
                <a:lnTo>
                  <a:pt x="241325" y="244729"/>
                </a:lnTo>
                <a:lnTo>
                  <a:pt x="245846" y="249250"/>
                </a:lnTo>
                <a:lnTo>
                  <a:pt x="245846" y="198704"/>
                </a:lnTo>
                <a:lnTo>
                  <a:pt x="241325" y="203225"/>
                </a:lnTo>
                <a:lnTo>
                  <a:pt x="52705" y="203225"/>
                </a:lnTo>
                <a:lnTo>
                  <a:pt x="48183" y="198704"/>
                </a:lnTo>
                <a:lnTo>
                  <a:pt x="48183" y="187553"/>
                </a:lnTo>
                <a:lnTo>
                  <a:pt x="52705" y="183032"/>
                </a:lnTo>
                <a:lnTo>
                  <a:pt x="241325" y="183032"/>
                </a:lnTo>
                <a:lnTo>
                  <a:pt x="245846" y="187553"/>
                </a:lnTo>
                <a:lnTo>
                  <a:pt x="245846" y="137007"/>
                </a:lnTo>
                <a:lnTo>
                  <a:pt x="241325" y="141528"/>
                </a:lnTo>
                <a:lnTo>
                  <a:pt x="52705" y="141528"/>
                </a:lnTo>
                <a:lnTo>
                  <a:pt x="48183" y="137007"/>
                </a:lnTo>
                <a:lnTo>
                  <a:pt x="48183" y="125857"/>
                </a:lnTo>
                <a:lnTo>
                  <a:pt x="52705" y="121335"/>
                </a:lnTo>
                <a:lnTo>
                  <a:pt x="241325" y="121335"/>
                </a:lnTo>
                <a:lnTo>
                  <a:pt x="245846" y="125857"/>
                </a:lnTo>
                <a:lnTo>
                  <a:pt x="245846" y="0"/>
                </a:lnTo>
                <a:lnTo>
                  <a:pt x="88112" y="0"/>
                </a:lnTo>
                <a:lnTo>
                  <a:pt x="88112" y="82956"/>
                </a:lnTo>
                <a:lnTo>
                  <a:pt x="82943" y="88125"/>
                </a:lnTo>
                <a:lnTo>
                  <a:pt x="0" y="88125"/>
                </a:lnTo>
                <a:lnTo>
                  <a:pt x="0" y="380123"/>
                </a:lnTo>
                <a:lnTo>
                  <a:pt x="5067" y="385178"/>
                </a:lnTo>
                <a:lnTo>
                  <a:pt x="288950" y="385178"/>
                </a:lnTo>
                <a:lnTo>
                  <a:pt x="294005" y="380123"/>
                </a:lnTo>
                <a:lnTo>
                  <a:pt x="294005" y="326618"/>
                </a:lnTo>
                <a:lnTo>
                  <a:pt x="294005" y="306425"/>
                </a:lnTo>
                <a:lnTo>
                  <a:pt x="294005" y="121335"/>
                </a:lnTo>
                <a:lnTo>
                  <a:pt x="294005" y="5054"/>
                </a:lnTo>
                <a:close/>
              </a:path>
            </a:pathLst>
          </a:custGeom>
          <a:solidFill>
            <a:srgbClr val="231F20"/>
          </a:solidFill>
        </p:spPr>
        <p:txBody>
          <a:bodyPr wrap="square" lIns="0" tIns="0" rIns="0" bIns="0" rtlCol="0"/>
          <a:lstStyle/>
          <a:p>
            <a:pPr defTabSz="621883"/>
            <a:endParaRPr sz="1224" kern="0">
              <a:solidFill>
                <a:sysClr val="windowText" lastClr="000000"/>
              </a:solidFill>
            </a:endParaRPr>
          </a:p>
        </p:txBody>
      </p:sp>
      <p:sp>
        <p:nvSpPr>
          <p:cNvPr id="31" name="object 32">
            <a:extLst>
              <a:ext uri="{FF2B5EF4-FFF2-40B4-BE49-F238E27FC236}">
                <a16:creationId xmlns:a16="http://schemas.microsoft.com/office/drawing/2014/main" id="{2A018E6E-A9AE-2697-F132-59BF69518083}"/>
              </a:ext>
            </a:extLst>
          </p:cNvPr>
          <p:cNvSpPr/>
          <p:nvPr/>
        </p:nvSpPr>
        <p:spPr>
          <a:xfrm>
            <a:off x="4826870" y="3654265"/>
            <a:ext cx="199953" cy="262141"/>
          </a:xfrm>
          <a:custGeom>
            <a:avLst/>
            <a:gdLst/>
            <a:ahLst/>
            <a:cxnLst/>
            <a:rect l="l" t="t" r="r" b="b"/>
            <a:pathLst>
              <a:path w="294005" h="385445">
                <a:moveTo>
                  <a:pt x="73685" y="10223"/>
                </a:moveTo>
                <a:lnTo>
                  <a:pt x="10210" y="73698"/>
                </a:lnTo>
                <a:lnTo>
                  <a:pt x="73685" y="73698"/>
                </a:lnTo>
                <a:lnTo>
                  <a:pt x="73685" y="10223"/>
                </a:lnTo>
                <a:close/>
              </a:path>
              <a:path w="294005" h="385445">
                <a:moveTo>
                  <a:pt x="294005" y="5054"/>
                </a:moveTo>
                <a:lnTo>
                  <a:pt x="288950" y="0"/>
                </a:lnTo>
                <a:lnTo>
                  <a:pt x="245846" y="0"/>
                </a:lnTo>
                <a:lnTo>
                  <a:pt x="245846" y="125857"/>
                </a:lnTo>
                <a:lnTo>
                  <a:pt x="245846" y="137007"/>
                </a:lnTo>
                <a:lnTo>
                  <a:pt x="245846" y="322097"/>
                </a:lnTo>
                <a:lnTo>
                  <a:pt x="241325" y="326618"/>
                </a:lnTo>
                <a:lnTo>
                  <a:pt x="52705" y="326618"/>
                </a:lnTo>
                <a:lnTo>
                  <a:pt x="48183" y="322097"/>
                </a:lnTo>
                <a:lnTo>
                  <a:pt x="48183" y="310946"/>
                </a:lnTo>
                <a:lnTo>
                  <a:pt x="52705" y="306425"/>
                </a:lnTo>
                <a:lnTo>
                  <a:pt x="241325" y="306425"/>
                </a:lnTo>
                <a:lnTo>
                  <a:pt x="245846" y="310946"/>
                </a:lnTo>
                <a:lnTo>
                  <a:pt x="245846" y="260400"/>
                </a:lnTo>
                <a:lnTo>
                  <a:pt x="241325" y="264922"/>
                </a:lnTo>
                <a:lnTo>
                  <a:pt x="52705" y="264922"/>
                </a:lnTo>
                <a:lnTo>
                  <a:pt x="48183" y="260400"/>
                </a:lnTo>
                <a:lnTo>
                  <a:pt x="48183" y="249250"/>
                </a:lnTo>
                <a:lnTo>
                  <a:pt x="52705" y="244729"/>
                </a:lnTo>
                <a:lnTo>
                  <a:pt x="241325" y="244729"/>
                </a:lnTo>
                <a:lnTo>
                  <a:pt x="245846" y="249250"/>
                </a:lnTo>
                <a:lnTo>
                  <a:pt x="245846" y="198704"/>
                </a:lnTo>
                <a:lnTo>
                  <a:pt x="241325" y="203225"/>
                </a:lnTo>
                <a:lnTo>
                  <a:pt x="52705" y="203225"/>
                </a:lnTo>
                <a:lnTo>
                  <a:pt x="48183" y="198704"/>
                </a:lnTo>
                <a:lnTo>
                  <a:pt x="48183" y="187553"/>
                </a:lnTo>
                <a:lnTo>
                  <a:pt x="52705" y="183032"/>
                </a:lnTo>
                <a:lnTo>
                  <a:pt x="241325" y="183032"/>
                </a:lnTo>
                <a:lnTo>
                  <a:pt x="245846" y="187553"/>
                </a:lnTo>
                <a:lnTo>
                  <a:pt x="245846" y="137007"/>
                </a:lnTo>
                <a:lnTo>
                  <a:pt x="241325" y="141528"/>
                </a:lnTo>
                <a:lnTo>
                  <a:pt x="52705" y="141528"/>
                </a:lnTo>
                <a:lnTo>
                  <a:pt x="48183" y="137007"/>
                </a:lnTo>
                <a:lnTo>
                  <a:pt x="48183" y="125857"/>
                </a:lnTo>
                <a:lnTo>
                  <a:pt x="52705" y="121335"/>
                </a:lnTo>
                <a:lnTo>
                  <a:pt x="241325" y="121335"/>
                </a:lnTo>
                <a:lnTo>
                  <a:pt x="245846" y="125857"/>
                </a:lnTo>
                <a:lnTo>
                  <a:pt x="245846" y="0"/>
                </a:lnTo>
                <a:lnTo>
                  <a:pt x="88112" y="0"/>
                </a:lnTo>
                <a:lnTo>
                  <a:pt x="88112" y="82956"/>
                </a:lnTo>
                <a:lnTo>
                  <a:pt x="82943" y="88125"/>
                </a:lnTo>
                <a:lnTo>
                  <a:pt x="0" y="88125"/>
                </a:lnTo>
                <a:lnTo>
                  <a:pt x="0" y="380123"/>
                </a:lnTo>
                <a:lnTo>
                  <a:pt x="5067" y="385178"/>
                </a:lnTo>
                <a:lnTo>
                  <a:pt x="288950" y="385178"/>
                </a:lnTo>
                <a:lnTo>
                  <a:pt x="294005" y="380123"/>
                </a:lnTo>
                <a:lnTo>
                  <a:pt x="294005" y="326618"/>
                </a:lnTo>
                <a:lnTo>
                  <a:pt x="294005" y="306425"/>
                </a:lnTo>
                <a:lnTo>
                  <a:pt x="294005" y="121335"/>
                </a:lnTo>
                <a:lnTo>
                  <a:pt x="294005" y="5054"/>
                </a:lnTo>
                <a:close/>
              </a:path>
            </a:pathLst>
          </a:custGeom>
          <a:solidFill>
            <a:srgbClr val="231F20"/>
          </a:solidFill>
        </p:spPr>
        <p:txBody>
          <a:bodyPr wrap="square" lIns="0" tIns="0" rIns="0" bIns="0" rtlCol="0"/>
          <a:lstStyle/>
          <a:p>
            <a:pPr defTabSz="621883"/>
            <a:endParaRPr sz="1224" kern="0">
              <a:solidFill>
                <a:sysClr val="windowText" lastClr="000000"/>
              </a:solidFill>
            </a:endParaRPr>
          </a:p>
        </p:txBody>
      </p:sp>
    </p:spTree>
    <p:extLst>
      <p:ext uri="{BB962C8B-B14F-4D97-AF65-F5344CB8AC3E}">
        <p14:creationId xmlns:p14="http://schemas.microsoft.com/office/powerpoint/2010/main" val="4020392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1398" y="297870"/>
            <a:ext cx="3516668" cy="573748"/>
          </a:xfrm>
          <a:prstGeom prst="rect">
            <a:avLst/>
          </a:prstGeom>
        </p:spPr>
        <p:txBody>
          <a:bodyPr vert="horz" wrap="square" lIns="0" tIns="8637" rIns="0" bIns="0" rtlCol="0">
            <a:spAutoFit/>
          </a:bodyPr>
          <a:lstStyle/>
          <a:p>
            <a:pPr marL="1055906" marR="3455" indent="-1047701">
              <a:spcBef>
                <a:spcPts val="68"/>
              </a:spcBef>
            </a:pPr>
            <a:r>
              <a:rPr dirty="0"/>
              <a:t>Les</a:t>
            </a:r>
            <a:r>
              <a:rPr spc="-65" dirty="0"/>
              <a:t> </a:t>
            </a:r>
            <a:r>
              <a:rPr dirty="0"/>
              <a:t>différents</a:t>
            </a:r>
            <a:r>
              <a:rPr spc="-65" dirty="0"/>
              <a:t> </a:t>
            </a:r>
            <a:r>
              <a:rPr dirty="0"/>
              <a:t>profils</a:t>
            </a:r>
            <a:r>
              <a:rPr spc="-65" dirty="0"/>
              <a:t> </a:t>
            </a:r>
            <a:r>
              <a:rPr spc="-7" dirty="0"/>
              <a:t>utilisateurs </a:t>
            </a:r>
            <a:r>
              <a:rPr dirty="0"/>
              <a:t>de</a:t>
            </a:r>
            <a:r>
              <a:rPr spc="31" dirty="0"/>
              <a:t> </a:t>
            </a:r>
            <a:r>
              <a:rPr spc="-20" dirty="0"/>
              <a:t>CPRO-</a:t>
            </a:r>
            <a:r>
              <a:rPr spc="-17" dirty="0"/>
              <a:t>STI</a:t>
            </a:r>
          </a:p>
        </p:txBody>
      </p:sp>
      <p:grpSp>
        <p:nvGrpSpPr>
          <p:cNvPr id="3" name="object 3"/>
          <p:cNvGrpSpPr/>
          <p:nvPr/>
        </p:nvGrpSpPr>
        <p:grpSpPr>
          <a:xfrm>
            <a:off x="4280227" y="3262444"/>
            <a:ext cx="583016" cy="309214"/>
            <a:chOff x="4917686" y="4797000"/>
            <a:chExt cx="857250" cy="454659"/>
          </a:xfrm>
        </p:grpSpPr>
        <p:sp>
          <p:nvSpPr>
            <p:cNvPr id="4" name="object 4"/>
            <p:cNvSpPr/>
            <p:nvPr/>
          </p:nvSpPr>
          <p:spPr>
            <a:xfrm>
              <a:off x="5045405" y="5155577"/>
              <a:ext cx="601345" cy="96520"/>
            </a:xfrm>
            <a:custGeom>
              <a:avLst/>
              <a:gdLst/>
              <a:ahLst/>
              <a:cxnLst/>
              <a:rect l="l" t="t" r="r" b="b"/>
              <a:pathLst>
                <a:path w="601345" h="96520">
                  <a:moveTo>
                    <a:pt x="42087" y="0"/>
                  </a:moveTo>
                  <a:lnTo>
                    <a:pt x="30721" y="0"/>
                  </a:lnTo>
                  <a:lnTo>
                    <a:pt x="19215" y="17449"/>
                  </a:lnTo>
                  <a:lnTo>
                    <a:pt x="26123" y="17449"/>
                  </a:lnTo>
                  <a:lnTo>
                    <a:pt x="42087" y="0"/>
                  </a:lnTo>
                  <a:close/>
                </a:path>
                <a:path w="601345" h="96520">
                  <a:moveTo>
                    <a:pt x="53594" y="50342"/>
                  </a:moveTo>
                  <a:lnTo>
                    <a:pt x="51168" y="37515"/>
                  </a:lnTo>
                  <a:lnTo>
                    <a:pt x="46418" y="31102"/>
                  </a:lnTo>
                  <a:lnTo>
                    <a:pt x="46418" y="50342"/>
                  </a:lnTo>
                  <a:lnTo>
                    <a:pt x="46418" y="53594"/>
                  </a:lnTo>
                  <a:lnTo>
                    <a:pt x="7175" y="53594"/>
                  </a:lnTo>
                  <a:lnTo>
                    <a:pt x="7175" y="50342"/>
                  </a:lnTo>
                  <a:lnTo>
                    <a:pt x="8636" y="41846"/>
                  </a:lnTo>
                  <a:lnTo>
                    <a:pt x="12712" y="35407"/>
                  </a:lnTo>
                  <a:lnTo>
                    <a:pt x="18935" y="31343"/>
                  </a:lnTo>
                  <a:lnTo>
                    <a:pt x="26797" y="29908"/>
                  </a:lnTo>
                  <a:lnTo>
                    <a:pt x="34645" y="31343"/>
                  </a:lnTo>
                  <a:lnTo>
                    <a:pt x="40868" y="35407"/>
                  </a:lnTo>
                  <a:lnTo>
                    <a:pt x="44945" y="41846"/>
                  </a:lnTo>
                  <a:lnTo>
                    <a:pt x="46418" y="50342"/>
                  </a:lnTo>
                  <a:lnTo>
                    <a:pt x="46418" y="31102"/>
                  </a:lnTo>
                  <a:lnTo>
                    <a:pt x="45542" y="29908"/>
                  </a:lnTo>
                  <a:lnTo>
                    <a:pt x="44907" y="29057"/>
                  </a:lnTo>
                  <a:lnTo>
                    <a:pt x="36283" y="24422"/>
                  </a:lnTo>
                  <a:lnTo>
                    <a:pt x="26797" y="22999"/>
                  </a:lnTo>
                  <a:lnTo>
                    <a:pt x="17297" y="24422"/>
                  </a:lnTo>
                  <a:lnTo>
                    <a:pt x="8674" y="29057"/>
                  </a:lnTo>
                  <a:lnTo>
                    <a:pt x="2413" y="37515"/>
                  </a:lnTo>
                  <a:lnTo>
                    <a:pt x="0" y="50342"/>
                  </a:lnTo>
                  <a:lnTo>
                    <a:pt x="0" y="68745"/>
                  </a:lnTo>
                  <a:lnTo>
                    <a:pt x="2413" y="81584"/>
                  </a:lnTo>
                  <a:lnTo>
                    <a:pt x="8674" y="90030"/>
                  </a:lnTo>
                  <a:lnTo>
                    <a:pt x="17297" y="94678"/>
                  </a:lnTo>
                  <a:lnTo>
                    <a:pt x="26797" y="96088"/>
                  </a:lnTo>
                  <a:lnTo>
                    <a:pt x="35585" y="94881"/>
                  </a:lnTo>
                  <a:lnTo>
                    <a:pt x="43713" y="90932"/>
                  </a:lnTo>
                  <a:lnTo>
                    <a:pt x="45262" y="89179"/>
                  </a:lnTo>
                  <a:lnTo>
                    <a:pt x="50012" y="83820"/>
                  </a:lnTo>
                  <a:lnTo>
                    <a:pt x="53327" y="73075"/>
                  </a:lnTo>
                  <a:lnTo>
                    <a:pt x="46012" y="73075"/>
                  </a:lnTo>
                  <a:lnTo>
                    <a:pt x="44399" y="83096"/>
                  </a:lnTo>
                  <a:lnTo>
                    <a:pt x="36817" y="89179"/>
                  </a:lnTo>
                  <a:lnTo>
                    <a:pt x="26797" y="89179"/>
                  </a:lnTo>
                  <a:lnTo>
                    <a:pt x="18935" y="87757"/>
                  </a:lnTo>
                  <a:lnTo>
                    <a:pt x="12712" y="83693"/>
                  </a:lnTo>
                  <a:lnTo>
                    <a:pt x="8636" y="77254"/>
                  </a:lnTo>
                  <a:lnTo>
                    <a:pt x="7175" y="68745"/>
                  </a:lnTo>
                  <a:lnTo>
                    <a:pt x="7175" y="60490"/>
                  </a:lnTo>
                  <a:lnTo>
                    <a:pt x="53594" y="60490"/>
                  </a:lnTo>
                  <a:lnTo>
                    <a:pt x="53594" y="53594"/>
                  </a:lnTo>
                  <a:lnTo>
                    <a:pt x="53594" y="50342"/>
                  </a:lnTo>
                  <a:close/>
                </a:path>
                <a:path w="601345" h="96520">
                  <a:moveTo>
                    <a:pt x="129768" y="0"/>
                  </a:moveTo>
                  <a:lnTo>
                    <a:pt x="122593" y="0"/>
                  </a:lnTo>
                  <a:lnTo>
                    <a:pt x="122593" y="32880"/>
                  </a:lnTo>
                  <a:lnTo>
                    <a:pt x="122593" y="50342"/>
                  </a:lnTo>
                  <a:lnTo>
                    <a:pt x="122593" y="68745"/>
                  </a:lnTo>
                  <a:lnTo>
                    <a:pt x="121119" y="77254"/>
                  </a:lnTo>
                  <a:lnTo>
                    <a:pt x="117043" y="83693"/>
                  </a:lnTo>
                  <a:lnTo>
                    <a:pt x="110832" y="87757"/>
                  </a:lnTo>
                  <a:lnTo>
                    <a:pt x="102971" y="89179"/>
                  </a:lnTo>
                  <a:lnTo>
                    <a:pt x="95110" y="87757"/>
                  </a:lnTo>
                  <a:lnTo>
                    <a:pt x="88900" y="83693"/>
                  </a:lnTo>
                  <a:lnTo>
                    <a:pt x="84810" y="77254"/>
                  </a:lnTo>
                  <a:lnTo>
                    <a:pt x="83350" y="68745"/>
                  </a:lnTo>
                  <a:lnTo>
                    <a:pt x="83350" y="50342"/>
                  </a:lnTo>
                  <a:lnTo>
                    <a:pt x="84810" y="41846"/>
                  </a:lnTo>
                  <a:lnTo>
                    <a:pt x="88900" y="35407"/>
                  </a:lnTo>
                  <a:lnTo>
                    <a:pt x="95110" y="31343"/>
                  </a:lnTo>
                  <a:lnTo>
                    <a:pt x="102971" y="29908"/>
                  </a:lnTo>
                  <a:lnTo>
                    <a:pt x="110832" y="31343"/>
                  </a:lnTo>
                  <a:lnTo>
                    <a:pt x="117043" y="35407"/>
                  </a:lnTo>
                  <a:lnTo>
                    <a:pt x="121119" y="41846"/>
                  </a:lnTo>
                  <a:lnTo>
                    <a:pt x="122593" y="50342"/>
                  </a:lnTo>
                  <a:lnTo>
                    <a:pt x="122593" y="32880"/>
                  </a:lnTo>
                  <a:lnTo>
                    <a:pt x="120675" y="29908"/>
                  </a:lnTo>
                  <a:lnTo>
                    <a:pt x="118402" y="26390"/>
                  </a:lnTo>
                  <a:lnTo>
                    <a:pt x="110693" y="22999"/>
                  </a:lnTo>
                  <a:lnTo>
                    <a:pt x="102971" y="22999"/>
                  </a:lnTo>
                  <a:lnTo>
                    <a:pt x="93472" y="24422"/>
                  </a:lnTo>
                  <a:lnTo>
                    <a:pt x="84848" y="29057"/>
                  </a:lnTo>
                  <a:lnTo>
                    <a:pt x="78587" y="37515"/>
                  </a:lnTo>
                  <a:lnTo>
                    <a:pt x="76174" y="50342"/>
                  </a:lnTo>
                  <a:lnTo>
                    <a:pt x="76174" y="68745"/>
                  </a:lnTo>
                  <a:lnTo>
                    <a:pt x="78587" y="81584"/>
                  </a:lnTo>
                  <a:lnTo>
                    <a:pt x="84848" y="90030"/>
                  </a:lnTo>
                  <a:lnTo>
                    <a:pt x="93472" y="94678"/>
                  </a:lnTo>
                  <a:lnTo>
                    <a:pt x="102971" y="96088"/>
                  </a:lnTo>
                  <a:lnTo>
                    <a:pt x="110693" y="96088"/>
                  </a:lnTo>
                  <a:lnTo>
                    <a:pt x="118402" y="92697"/>
                  </a:lnTo>
                  <a:lnTo>
                    <a:pt x="120675" y="89179"/>
                  </a:lnTo>
                  <a:lnTo>
                    <a:pt x="122593" y="86207"/>
                  </a:lnTo>
                  <a:lnTo>
                    <a:pt x="122593" y="94729"/>
                  </a:lnTo>
                  <a:lnTo>
                    <a:pt x="129768" y="94729"/>
                  </a:lnTo>
                  <a:lnTo>
                    <a:pt x="129768" y="86207"/>
                  </a:lnTo>
                  <a:lnTo>
                    <a:pt x="129768" y="32880"/>
                  </a:lnTo>
                  <a:lnTo>
                    <a:pt x="129768" y="0"/>
                  </a:lnTo>
                  <a:close/>
                </a:path>
                <a:path w="601345" h="96520">
                  <a:moveTo>
                    <a:pt x="208521" y="24904"/>
                  </a:moveTo>
                  <a:lnTo>
                    <a:pt x="201345" y="24904"/>
                  </a:lnTo>
                  <a:lnTo>
                    <a:pt x="201345" y="68745"/>
                  </a:lnTo>
                  <a:lnTo>
                    <a:pt x="199847" y="77254"/>
                  </a:lnTo>
                  <a:lnTo>
                    <a:pt x="195757" y="83693"/>
                  </a:lnTo>
                  <a:lnTo>
                    <a:pt x="189699" y="87769"/>
                  </a:lnTo>
                  <a:lnTo>
                    <a:pt x="182270" y="89192"/>
                  </a:lnTo>
                  <a:lnTo>
                    <a:pt x="174688" y="87769"/>
                  </a:lnTo>
                  <a:lnTo>
                    <a:pt x="168592" y="83693"/>
                  </a:lnTo>
                  <a:lnTo>
                    <a:pt x="164515" y="77254"/>
                  </a:lnTo>
                  <a:lnTo>
                    <a:pt x="163042" y="68745"/>
                  </a:lnTo>
                  <a:lnTo>
                    <a:pt x="163042" y="24904"/>
                  </a:lnTo>
                  <a:lnTo>
                    <a:pt x="155879" y="24904"/>
                  </a:lnTo>
                  <a:lnTo>
                    <a:pt x="155879" y="68745"/>
                  </a:lnTo>
                  <a:lnTo>
                    <a:pt x="158305" y="81584"/>
                  </a:lnTo>
                  <a:lnTo>
                    <a:pt x="164553" y="90030"/>
                  </a:lnTo>
                  <a:lnTo>
                    <a:pt x="173062" y="94665"/>
                  </a:lnTo>
                  <a:lnTo>
                    <a:pt x="182270" y="96088"/>
                  </a:lnTo>
                  <a:lnTo>
                    <a:pt x="189166" y="96088"/>
                  </a:lnTo>
                  <a:lnTo>
                    <a:pt x="197154" y="92697"/>
                  </a:lnTo>
                  <a:lnTo>
                    <a:pt x="201345" y="86207"/>
                  </a:lnTo>
                  <a:lnTo>
                    <a:pt x="201345" y="94729"/>
                  </a:lnTo>
                  <a:lnTo>
                    <a:pt x="208521" y="94729"/>
                  </a:lnTo>
                  <a:lnTo>
                    <a:pt x="208521" y="24904"/>
                  </a:lnTo>
                  <a:close/>
                </a:path>
                <a:path w="601345" h="96520">
                  <a:moveTo>
                    <a:pt x="286994" y="46012"/>
                  </a:moveTo>
                  <a:lnTo>
                    <a:pt x="283692" y="35280"/>
                  </a:lnTo>
                  <a:lnTo>
                    <a:pt x="277380" y="28168"/>
                  </a:lnTo>
                  <a:lnTo>
                    <a:pt x="269252" y="24218"/>
                  </a:lnTo>
                  <a:lnTo>
                    <a:pt x="260464" y="22999"/>
                  </a:lnTo>
                  <a:lnTo>
                    <a:pt x="250977" y="24422"/>
                  </a:lnTo>
                  <a:lnTo>
                    <a:pt x="242354" y="29057"/>
                  </a:lnTo>
                  <a:lnTo>
                    <a:pt x="236093" y="37515"/>
                  </a:lnTo>
                  <a:lnTo>
                    <a:pt x="233667" y="50342"/>
                  </a:lnTo>
                  <a:lnTo>
                    <a:pt x="233667" y="68745"/>
                  </a:lnTo>
                  <a:lnTo>
                    <a:pt x="236093" y="81584"/>
                  </a:lnTo>
                  <a:lnTo>
                    <a:pt x="242354" y="90030"/>
                  </a:lnTo>
                  <a:lnTo>
                    <a:pt x="250977" y="94678"/>
                  </a:lnTo>
                  <a:lnTo>
                    <a:pt x="260464" y="96088"/>
                  </a:lnTo>
                  <a:lnTo>
                    <a:pt x="269252" y="94881"/>
                  </a:lnTo>
                  <a:lnTo>
                    <a:pt x="277380" y="90932"/>
                  </a:lnTo>
                  <a:lnTo>
                    <a:pt x="283692" y="83820"/>
                  </a:lnTo>
                  <a:lnTo>
                    <a:pt x="286994" y="73075"/>
                  </a:lnTo>
                  <a:lnTo>
                    <a:pt x="279679" y="73075"/>
                  </a:lnTo>
                  <a:lnTo>
                    <a:pt x="278053" y="83096"/>
                  </a:lnTo>
                  <a:lnTo>
                    <a:pt x="270471" y="89179"/>
                  </a:lnTo>
                  <a:lnTo>
                    <a:pt x="260464" y="89179"/>
                  </a:lnTo>
                  <a:lnTo>
                    <a:pt x="252603" y="87757"/>
                  </a:lnTo>
                  <a:lnTo>
                    <a:pt x="246392" y="83693"/>
                  </a:lnTo>
                  <a:lnTo>
                    <a:pt x="242316" y="77254"/>
                  </a:lnTo>
                  <a:lnTo>
                    <a:pt x="240842" y="68745"/>
                  </a:lnTo>
                  <a:lnTo>
                    <a:pt x="240842" y="50342"/>
                  </a:lnTo>
                  <a:lnTo>
                    <a:pt x="242316" y="41846"/>
                  </a:lnTo>
                  <a:lnTo>
                    <a:pt x="246392" y="35407"/>
                  </a:lnTo>
                  <a:lnTo>
                    <a:pt x="252603" y="31343"/>
                  </a:lnTo>
                  <a:lnTo>
                    <a:pt x="260464" y="29908"/>
                  </a:lnTo>
                  <a:lnTo>
                    <a:pt x="270471" y="29908"/>
                  </a:lnTo>
                  <a:lnTo>
                    <a:pt x="278053" y="35991"/>
                  </a:lnTo>
                  <a:lnTo>
                    <a:pt x="279679" y="46012"/>
                  </a:lnTo>
                  <a:lnTo>
                    <a:pt x="286994" y="46012"/>
                  </a:lnTo>
                  <a:close/>
                </a:path>
                <a:path w="601345" h="96520">
                  <a:moveTo>
                    <a:pt x="360476" y="50342"/>
                  </a:moveTo>
                  <a:lnTo>
                    <a:pt x="333679" y="22999"/>
                  </a:lnTo>
                  <a:lnTo>
                    <a:pt x="324878" y="24218"/>
                  </a:lnTo>
                  <a:lnTo>
                    <a:pt x="316750" y="28168"/>
                  </a:lnTo>
                  <a:lnTo>
                    <a:pt x="310451" y="35280"/>
                  </a:lnTo>
                  <a:lnTo>
                    <a:pt x="307149" y="46012"/>
                  </a:lnTo>
                  <a:lnTo>
                    <a:pt x="314464" y="46012"/>
                  </a:lnTo>
                  <a:lnTo>
                    <a:pt x="316077" y="35991"/>
                  </a:lnTo>
                  <a:lnTo>
                    <a:pt x="323659" y="29908"/>
                  </a:lnTo>
                  <a:lnTo>
                    <a:pt x="333679" y="29908"/>
                  </a:lnTo>
                  <a:lnTo>
                    <a:pt x="341528" y="31330"/>
                  </a:lnTo>
                  <a:lnTo>
                    <a:pt x="347751" y="35407"/>
                  </a:lnTo>
                  <a:lnTo>
                    <a:pt x="351828" y="41846"/>
                  </a:lnTo>
                  <a:lnTo>
                    <a:pt x="353301" y="50342"/>
                  </a:lnTo>
                  <a:lnTo>
                    <a:pt x="353301" y="51562"/>
                  </a:lnTo>
                  <a:lnTo>
                    <a:pt x="353301" y="57924"/>
                  </a:lnTo>
                  <a:lnTo>
                    <a:pt x="353301" y="68745"/>
                  </a:lnTo>
                  <a:lnTo>
                    <a:pt x="351663" y="77139"/>
                  </a:lnTo>
                  <a:lnTo>
                    <a:pt x="347141" y="83591"/>
                  </a:lnTo>
                  <a:lnTo>
                    <a:pt x="340271" y="87718"/>
                  </a:lnTo>
                  <a:lnTo>
                    <a:pt x="331647" y="89179"/>
                  </a:lnTo>
                  <a:lnTo>
                    <a:pt x="318516" y="89179"/>
                  </a:lnTo>
                  <a:lnTo>
                    <a:pt x="313918" y="82410"/>
                  </a:lnTo>
                  <a:lnTo>
                    <a:pt x="313918" y="69418"/>
                  </a:lnTo>
                  <a:lnTo>
                    <a:pt x="353301" y="57924"/>
                  </a:lnTo>
                  <a:lnTo>
                    <a:pt x="353301" y="51562"/>
                  </a:lnTo>
                  <a:lnTo>
                    <a:pt x="311073" y="58724"/>
                  </a:lnTo>
                  <a:lnTo>
                    <a:pt x="306743" y="66446"/>
                  </a:lnTo>
                  <a:lnTo>
                    <a:pt x="306743" y="75514"/>
                  </a:lnTo>
                  <a:lnTo>
                    <a:pt x="308241" y="83413"/>
                  </a:lnTo>
                  <a:lnTo>
                    <a:pt x="312699" y="89966"/>
                  </a:lnTo>
                  <a:lnTo>
                    <a:pt x="319989" y="94437"/>
                  </a:lnTo>
                  <a:lnTo>
                    <a:pt x="330022" y="96088"/>
                  </a:lnTo>
                  <a:lnTo>
                    <a:pt x="340575" y="96088"/>
                  </a:lnTo>
                  <a:lnTo>
                    <a:pt x="348830" y="92697"/>
                  </a:lnTo>
                  <a:lnTo>
                    <a:pt x="351243" y="89179"/>
                  </a:lnTo>
                  <a:lnTo>
                    <a:pt x="353301" y="86207"/>
                  </a:lnTo>
                  <a:lnTo>
                    <a:pt x="353301" y="94729"/>
                  </a:lnTo>
                  <a:lnTo>
                    <a:pt x="360476" y="94729"/>
                  </a:lnTo>
                  <a:lnTo>
                    <a:pt x="360476" y="86207"/>
                  </a:lnTo>
                  <a:lnTo>
                    <a:pt x="360476" y="57924"/>
                  </a:lnTo>
                  <a:lnTo>
                    <a:pt x="360476" y="50342"/>
                  </a:lnTo>
                  <a:close/>
                </a:path>
                <a:path w="601345" h="96520">
                  <a:moveTo>
                    <a:pt x="414185" y="24904"/>
                  </a:moveTo>
                  <a:lnTo>
                    <a:pt x="396989" y="24904"/>
                  </a:lnTo>
                  <a:lnTo>
                    <a:pt x="396989" y="9067"/>
                  </a:lnTo>
                  <a:lnTo>
                    <a:pt x="389813" y="9067"/>
                  </a:lnTo>
                  <a:lnTo>
                    <a:pt x="389813" y="24904"/>
                  </a:lnTo>
                  <a:lnTo>
                    <a:pt x="379933" y="24904"/>
                  </a:lnTo>
                  <a:lnTo>
                    <a:pt x="379933" y="31813"/>
                  </a:lnTo>
                  <a:lnTo>
                    <a:pt x="389813" y="31813"/>
                  </a:lnTo>
                  <a:lnTo>
                    <a:pt x="389813" y="89725"/>
                  </a:lnTo>
                  <a:lnTo>
                    <a:pt x="392658" y="94742"/>
                  </a:lnTo>
                  <a:lnTo>
                    <a:pt x="414185" y="94742"/>
                  </a:lnTo>
                  <a:lnTo>
                    <a:pt x="414185" y="87833"/>
                  </a:lnTo>
                  <a:lnTo>
                    <a:pt x="398208" y="87833"/>
                  </a:lnTo>
                  <a:lnTo>
                    <a:pt x="396989" y="85801"/>
                  </a:lnTo>
                  <a:lnTo>
                    <a:pt x="396989" y="80797"/>
                  </a:lnTo>
                  <a:lnTo>
                    <a:pt x="396989" y="31813"/>
                  </a:lnTo>
                  <a:lnTo>
                    <a:pt x="414185" y="31813"/>
                  </a:lnTo>
                  <a:lnTo>
                    <a:pt x="414185" y="24904"/>
                  </a:lnTo>
                  <a:close/>
                </a:path>
                <a:path w="601345" h="96520">
                  <a:moveTo>
                    <a:pt x="443674" y="24892"/>
                  </a:moveTo>
                  <a:lnTo>
                    <a:pt x="436499" y="24892"/>
                  </a:lnTo>
                  <a:lnTo>
                    <a:pt x="436499" y="94729"/>
                  </a:lnTo>
                  <a:lnTo>
                    <a:pt x="443674" y="94729"/>
                  </a:lnTo>
                  <a:lnTo>
                    <a:pt x="443674" y="24892"/>
                  </a:lnTo>
                  <a:close/>
                </a:path>
                <a:path w="601345" h="96520">
                  <a:moveTo>
                    <a:pt x="443674" y="0"/>
                  </a:moveTo>
                  <a:lnTo>
                    <a:pt x="436499" y="0"/>
                  </a:lnTo>
                  <a:lnTo>
                    <a:pt x="436499" y="11772"/>
                  </a:lnTo>
                  <a:lnTo>
                    <a:pt x="443674" y="11772"/>
                  </a:lnTo>
                  <a:lnTo>
                    <a:pt x="443674" y="0"/>
                  </a:lnTo>
                  <a:close/>
                </a:path>
                <a:path w="601345" h="96520">
                  <a:moveTo>
                    <a:pt x="522427" y="50342"/>
                  </a:moveTo>
                  <a:lnTo>
                    <a:pt x="520014" y="37515"/>
                  </a:lnTo>
                  <a:lnTo>
                    <a:pt x="515251" y="31076"/>
                  </a:lnTo>
                  <a:lnTo>
                    <a:pt x="515251" y="50342"/>
                  </a:lnTo>
                  <a:lnTo>
                    <a:pt x="515251" y="68745"/>
                  </a:lnTo>
                  <a:lnTo>
                    <a:pt x="513791" y="77254"/>
                  </a:lnTo>
                  <a:lnTo>
                    <a:pt x="509701" y="83693"/>
                  </a:lnTo>
                  <a:lnTo>
                    <a:pt x="503491" y="87757"/>
                  </a:lnTo>
                  <a:lnTo>
                    <a:pt x="495630" y="89179"/>
                  </a:lnTo>
                  <a:lnTo>
                    <a:pt x="487768" y="87757"/>
                  </a:lnTo>
                  <a:lnTo>
                    <a:pt x="481558" y="83693"/>
                  </a:lnTo>
                  <a:lnTo>
                    <a:pt x="477481" y="77254"/>
                  </a:lnTo>
                  <a:lnTo>
                    <a:pt x="476008" y="68745"/>
                  </a:lnTo>
                  <a:lnTo>
                    <a:pt x="476008" y="50342"/>
                  </a:lnTo>
                  <a:lnTo>
                    <a:pt x="477481" y="41846"/>
                  </a:lnTo>
                  <a:lnTo>
                    <a:pt x="481558" y="35407"/>
                  </a:lnTo>
                  <a:lnTo>
                    <a:pt x="487768" y="31343"/>
                  </a:lnTo>
                  <a:lnTo>
                    <a:pt x="495630" y="29908"/>
                  </a:lnTo>
                  <a:lnTo>
                    <a:pt x="503491" y="31343"/>
                  </a:lnTo>
                  <a:lnTo>
                    <a:pt x="509701" y="35407"/>
                  </a:lnTo>
                  <a:lnTo>
                    <a:pt x="513791" y="41846"/>
                  </a:lnTo>
                  <a:lnTo>
                    <a:pt x="515251" y="50342"/>
                  </a:lnTo>
                  <a:lnTo>
                    <a:pt x="515251" y="31076"/>
                  </a:lnTo>
                  <a:lnTo>
                    <a:pt x="514388" y="29908"/>
                  </a:lnTo>
                  <a:lnTo>
                    <a:pt x="513753" y="29057"/>
                  </a:lnTo>
                  <a:lnTo>
                    <a:pt x="505129" y="24422"/>
                  </a:lnTo>
                  <a:lnTo>
                    <a:pt x="495630" y="22999"/>
                  </a:lnTo>
                  <a:lnTo>
                    <a:pt x="486130" y="24422"/>
                  </a:lnTo>
                  <a:lnTo>
                    <a:pt x="477520" y="29057"/>
                  </a:lnTo>
                  <a:lnTo>
                    <a:pt x="471258" y="37515"/>
                  </a:lnTo>
                  <a:lnTo>
                    <a:pt x="468833" y="50342"/>
                  </a:lnTo>
                  <a:lnTo>
                    <a:pt x="468833" y="68745"/>
                  </a:lnTo>
                  <a:lnTo>
                    <a:pt x="471258" y="81584"/>
                  </a:lnTo>
                  <a:lnTo>
                    <a:pt x="477520" y="90030"/>
                  </a:lnTo>
                  <a:lnTo>
                    <a:pt x="486130" y="94678"/>
                  </a:lnTo>
                  <a:lnTo>
                    <a:pt x="495630" y="96088"/>
                  </a:lnTo>
                  <a:lnTo>
                    <a:pt x="505129" y="94678"/>
                  </a:lnTo>
                  <a:lnTo>
                    <a:pt x="513753" y="90030"/>
                  </a:lnTo>
                  <a:lnTo>
                    <a:pt x="514375" y="89179"/>
                  </a:lnTo>
                  <a:lnTo>
                    <a:pt x="520014" y="81584"/>
                  </a:lnTo>
                  <a:lnTo>
                    <a:pt x="522427" y="68745"/>
                  </a:lnTo>
                  <a:lnTo>
                    <a:pt x="522427" y="50342"/>
                  </a:lnTo>
                  <a:close/>
                </a:path>
                <a:path w="601345" h="96520">
                  <a:moveTo>
                    <a:pt x="601179" y="50342"/>
                  </a:moveTo>
                  <a:lnTo>
                    <a:pt x="598766" y="37515"/>
                  </a:lnTo>
                  <a:lnTo>
                    <a:pt x="592505" y="29057"/>
                  </a:lnTo>
                  <a:lnTo>
                    <a:pt x="583882" y="24422"/>
                  </a:lnTo>
                  <a:lnTo>
                    <a:pt x="574382" y="22999"/>
                  </a:lnTo>
                  <a:lnTo>
                    <a:pt x="566674" y="22999"/>
                  </a:lnTo>
                  <a:lnTo>
                    <a:pt x="558952" y="26390"/>
                  </a:lnTo>
                  <a:lnTo>
                    <a:pt x="554761" y="32880"/>
                  </a:lnTo>
                  <a:lnTo>
                    <a:pt x="554761" y="24904"/>
                  </a:lnTo>
                  <a:lnTo>
                    <a:pt x="547585" y="24904"/>
                  </a:lnTo>
                  <a:lnTo>
                    <a:pt x="547585" y="94729"/>
                  </a:lnTo>
                  <a:lnTo>
                    <a:pt x="554761" y="94729"/>
                  </a:lnTo>
                  <a:lnTo>
                    <a:pt x="554761" y="50342"/>
                  </a:lnTo>
                  <a:lnTo>
                    <a:pt x="556234" y="41846"/>
                  </a:lnTo>
                  <a:lnTo>
                    <a:pt x="560311" y="35407"/>
                  </a:lnTo>
                  <a:lnTo>
                    <a:pt x="566521" y="31343"/>
                  </a:lnTo>
                  <a:lnTo>
                    <a:pt x="574382" y="29908"/>
                  </a:lnTo>
                  <a:lnTo>
                    <a:pt x="582244" y="31343"/>
                  </a:lnTo>
                  <a:lnTo>
                    <a:pt x="588454" y="35407"/>
                  </a:lnTo>
                  <a:lnTo>
                    <a:pt x="592543" y="41846"/>
                  </a:lnTo>
                  <a:lnTo>
                    <a:pt x="594004" y="50342"/>
                  </a:lnTo>
                  <a:lnTo>
                    <a:pt x="594004" y="94729"/>
                  </a:lnTo>
                  <a:lnTo>
                    <a:pt x="601179" y="94729"/>
                  </a:lnTo>
                  <a:lnTo>
                    <a:pt x="601179" y="50342"/>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pic>
          <p:nvPicPr>
            <p:cNvPr id="5" name="object 5"/>
            <p:cNvPicPr/>
            <p:nvPr/>
          </p:nvPicPr>
          <p:blipFill>
            <a:blip r:embed="rId2" cstate="print"/>
            <a:stretch>
              <a:fillRect/>
            </a:stretch>
          </p:blipFill>
          <p:spPr>
            <a:xfrm>
              <a:off x="5383235" y="4797000"/>
              <a:ext cx="391077" cy="248297"/>
            </a:xfrm>
            <a:prstGeom prst="rect">
              <a:avLst/>
            </a:prstGeom>
          </p:spPr>
        </p:pic>
        <p:pic>
          <p:nvPicPr>
            <p:cNvPr id="6" name="object 6"/>
            <p:cNvPicPr/>
            <p:nvPr/>
          </p:nvPicPr>
          <p:blipFill>
            <a:blip r:embed="rId3" cstate="print"/>
            <a:stretch>
              <a:fillRect/>
            </a:stretch>
          </p:blipFill>
          <p:spPr>
            <a:xfrm>
              <a:off x="4917686" y="4797006"/>
              <a:ext cx="201612" cy="248285"/>
            </a:xfrm>
            <a:prstGeom prst="rect">
              <a:avLst/>
            </a:prstGeom>
          </p:spPr>
        </p:pic>
        <p:sp>
          <p:nvSpPr>
            <p:cNvPr id="7" name="object 7"/>
            <p:cNvSpPr/>
            <p:nvPr/>
          </p:nvSpPr>
          <p:spPr>
            <a:xfrm>
              <a:off x="5112571" y="4797149"/>
              <a:ext cx="248285" cy="303530"/>
            </a:xfrm>
            <a:custGeom>
              <a:avLst/>
              <a:gdLst/>
              <a:ahLst/>
              <a:cxnLst/>
              <a:rect l="l" t="t" r="r" b="b"/>
              <a:pathLst>
                <a:path w="248285" h="303529">
                  <a:moveTo>
                    <a:pt x="127647" y="0"/>
                  </a:moveTo>
                  <a:lnTo>
                    <a:pt x="123863" y="0"/>
                  </a:lnTo>
                  <a:lnTo>
                    <a:pt x="75695" y="9748"/>
                  </a:lnTo>
                  <a:lnTo>
                    <a:pt x="36318" y="36318"/>
                  </a:lnTo>
                  <a:lnTo>
                    <a:pt x="9748" y="75695"/>
                  </a:lnTo>
                  <a:lnTo>
                    <a:pt x="0" y="123863"/>
                  </a:lnTo>
                  <a:lnTo>
                    <a:pt x="0" y="303504"/>
                  </a:lnTo>
                  <a:lnTo>
                    <a:pt x="55486" y="303504"/>
                  </a:lnTo>
                  <a:lnTo>
                    <a:pt x="55486" y="123863"/>
                  </a:lnTo>
                  <a:lnTo>
                    <a:pt x="55321" y="123863"/>
                  </a:lnTo>
                  <a:lnTo>
                    <a:pt x="60715" y="97208"/>
                  </a:lnTo>
                  <a:lnTo>
                    <a:pt x="75418" y="75418"/>
                  </a:lnTo>
                  <a:lnTo>
                    <a:pt x="97208" y="60715"/>
                  </a:lnTo>
                  <a:lnTo>
                    <a:pt x="123863" y="55321"/>
                  </a:lnTo>
                  <a:lnTo>
                    <a:pt x="129247" y="55499"/>
                  </a:lnTo>
                  <a:lnTo>
                    <a:pt x="170586" y="73863"/>
                  </a:lnTo>
                  <a:lnTo>
                    <a:pt x="170586" y="73583"/>
                  </a:lnTo>
                  <a:lnTo>
                    <a:pt x="179750" y="83924"/>
                  </a:lnTo>
                  <a:lnTo>
                    <a:pt x="186697" y="95965"/>
                  </a:lnTo>
                  <a:lnTo>
                    <a:pt x="191105" y="109386"/>
                  </a:lnTo>
                  <a:lnTo>
                    <a:pt x="192646" y="123863"/>
                  </a:lnTo>
                  <a:lnTo>
                    <a:pt x="191105" y="138347"/>
                  </a:lnTo>
                  <a:lnTo>
                    <a:pt x="186697" y="151774"/>
                  </a:lnTo>
                  <a:lnTo>
                    <a:pt x="179750" y="163825"/>
                  </a:lnTo>
                  <a:lnTo>
                    <a:pt x="170586" y="174180"/>
                  </a:lnTo>
                  <a:lnTo>
                    <a:pt x="170586" y="173863"/>
                  </a:lnTo>
                  <a:lnTo>
                    <a:pt x="161103" y="181299"/>
                  </a:lnTo>
                  <a:lnTo>
                    <a:pt x="150394" y="187002"/>
                  </a:lnTo>
                  <a:lnTo>
                    <a:pt x="138669" y="190756"/>
                  </a:lnTo>
                  <a:lnTo>
                    <a:pt x="126136" y="192341"/>
                  </a:lnTo>
                  <a:lnTo>
                    <a:pt x="80937" y="192354"/>
                  </a:lnTo>
                  <a:lnTo>
                    <a:pt x="80937" y="247713"/>
                  </a:lnTo>
                  <a:lnTo>
                    <a:pt x="126136" y="247713"/>
                  </a:lnTo>
                  <a:lnTo>
                    <a:pt x="173597" y="237405"/>
                  </a:lnTo>
                  <a:lnTo>
                    <a:pt x="212323" y="210737"/>
                  </a:lnTo>
                  <a:lnTo>
                    <a:pt x="238416" y="171591"/>
                  </a:lnTo>
                  <a:lnTo>
                    <a:pt x="247980" y="123863"/>
                  </a:lnTo>
                  <a:lnTo>
                    <a:pt x="239609" y="79098"/>
                  </a:lnTo>
                  <a:lnTo>
                    <a:pt x="216612" y="41589"/>
                  </a:lnTo>
                  <a:lnTo>
                    <a:pt x="182159" y="14495"/>
                  </a:lnTo>
                  <a:lnTo>
                    <a:pt x="136017" y="596"/>
                  </a:lnTo>
                  <a:lnTo>
                    <a:pt x="127647"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8" name="object 8"/>
          <p:cNvSpPr txBox="1"/>
          <p:nvPr/>
        </p:nvSpPr>
        <p:spPr>
          <a:xfrm>
            <a:off x="3562820" y="1312445"/>
            <a:ext cx="2013782" cy="1629486"/>
          </a:xfrm>
          <a:prstGeom prst="rect">
            <a:avLst/>
          </a:prstGeom>
        </p:spPr>
        <p:txBody>
          <a:bodyPr vert="horz" wrap="square" lIns="0" tIns="8637" rIns="0" bIns="0" rtlCol="0">
            <a:spAutoFit/>
          </a:bodyPr>
          <a:lstStyle/>
          <a:p>
            <a:pPr marL="640885" marR="635702" algn="ctr" defTabSz="621883">
              <a:lnSpc>
                <a:spcPct val="138900"/>
              </a:lnSpc>
              <a:spcBef>
                <a:spcPts val="68"/>
              </a:spcBef>
            </a:pPr>
            <a:r>
              <a:rPr sz="1020" kern="0" spc="-7" dirty="0">
                <a:solidFill>
                  <a:srgbClr val="231F20"/>
                </a:solidFill>
                <a:latin typeface="Marianne Light"/>
                <a:cs typeface="Marianne Light"/>
              </a:rPr>
              <a:t>Enseignants Élèves</a:t>
            </a:r>
            <a:endParaRPr sz="1020" kern="0">
              <a:solidFill>
                <a:sysClr val="windowText" lastClr="000000"/>
              </a:solidFill>
              <a:latin typeface="Marianne Light"/>
              <a:cs typeface="Marianne Light"/>
            </a:endParaRPr>
          </a:p>
          <a:p>
            <a:pPr marL="273370" marR="268187" indent="-432" algn="ctr" defTabSz="621883">
              <a:lnSpc>
                <a:spcPct val="138900"/>
              </a:lnSpc>
            </a:pPr>
            <a:r>
              <a:rPr sz="1020" kern="0" spc="-7" dirty="0">
                <a:solidFill>
                  <a:srgbClr val="231F20"/>
                </a:solidFill>
                <a:latin typeface="Marianne Light"/>
                <a:cs typeface="Marianne Light"/>
              </a:rPr>
              <a:t>Tuteurs</a:t>
            </a:r>
            <a:r>
              <a:rPr sz="1020" kern="0" spc="-31" dirty="0">
                <a:solidFill>
                  <a:srgbClr val="231F20"/>
                </a:solidFill>
                <a:latin typeface="Marianne Light"/>
                <a:cs typeface="Marianne Light"/>
              </a:rPr>
              <a:t> </a:t>
            </a:r>
            <a:r>
              <a:rPr sz="1020" kern="0" dirty="0">
                <a:solidFill>
                  <a:srgbClr val="231F20"/>
                </a:solidFill>
                <a:latin typeface="Marianne Light"/>
                <a:cs typeface="Marianne Light"/>
              </a:rPr>
              <a:t>de</a:t>
            </a:r>
            <a:r>
              <a:rPr sz="1020" kern="0" spc="-24" dirty="0">
                <a:solidFill>
                  <a:srgbClr val="231F20"/>
                </a:solidFill>
                <a:latin typeface="Marianne Light"/>
                <a:cs typeface="Marianne Light"/>
              </a:rPr>
              <a:t> </a:t>
            </a:r>
            <a:r>
              <a:rPr sz="1020" kern="0" spc="-7" dirty="0">
                <a:solidFill>
                  <a:srgbClr val="231F20"/>
                </a:solidFill>
                <a:latin typeface="Marianne Light"/>
                <a:cs typeface="Marianne Light"/>
              </a:rPr>
              <a:t>stage </a:t>
            </a:r>
            <a:r>
              <a:rPr sz="1020" kern="0" dirty="0">
                <a:solidFill>
                  <a:srgbClr val="231F20"/>
                </a:solidFill>
                <a:latin typeface="Marianne Light"/>
                <a:cs typeface="Marianne Light"/>
              </a:rPr>
              <a:t>Maîtres</a:t>
            </a:r>
            <a:r>
              <a:rPr sz="1020" kern="0" spc="-48" dirty="0">
                <a:solidFill>
                  <a:srgbClr val="231F20"/>
                </a:solidFill>
                <a:latin typeface="Marianne Light"/>
                <a:cs typeface="Marianne Light"/>
              </a:rPr>
              <a:t> </a:t>
            </a:r>
            <a:r>
              <a:rPr sz="1020" kern="0" spc="-14" dirty="0">
                <a:solidFill>
                  <a:srgbClr val="231F20"/>
                </a:solidFill>
                <a:latin typeface="Marianne Light"/>
                <a:cs typeface="Marianne Light"/>
              </a:rPr>
              <a:t>d’apprentissage </a:t>
            </a:r>
            <a:r>
              <a:rPr sz="1020" kern="0" spc="-7" dirty="0">
                <a:solidFill>
                  <a:srgbClr val="231F20"/>
                </a:solidFill>
                <a:latin typeface="Marianne Light"/>
                <a:cs typeface="Marianne Light"/>
              </a:rPr>
              <a:t>DDFPT</a:t>
            </a:r>
            <a:endParaRPr sz="1020" kern="0">
              <a:solidFill>
                <a:sysClr val="windowText" lastClr="000000"/>
              </a:solidFill>
              <a:latin typeface="Marianne Light"/>
              <a:cs typeface="Marianne Light"/>
            </a:endParaRPr>
          </a:p>
          <a:p>
            <a:pPr algn="ctr" defTabSz="621883">
              <a:spcBef>
                <a:spcPts val="476"/>
              </a:spcBef>
            </a:pPr>
            <a:r>
              <a:rPr sz="1020" kern="0" dirty="0">
                <a:solidFill>
                  <a:srgbClr val="231F20"/>
                </a:solidFill>
                <a:latin typeface="Marianne Light"/>
                <a:cs typeface="Marianne Light"/>
              </a:rPr>
              <a:t>Chefs</a:t>
            </a:r>
            <a:r>
              <a:rPr sz="1020" kern="0" spc="-14" dirty="0">
                <a:solidFill>
                  <a:srgbClr val="231F20"/>
                </a:solidFill>
                <a:latin typeface="Marianne Light"/>
                <a:cs typeface="Marianne Light"/>
              </a:rPr>
              <a:t> </a:t>
            </a:r>
            <a:r>
              <a:rPr sz="1020" kern="0" spc="-7" dirty="0">
                <a:solidFill>
                  <a:srgbClr val="231F20"/>
                </a:solidFill>
                <a:latin typeface="Marianne Light"/>
                <a:cs typeface="Marianne Light"/>
              </a:rPr>
              <a:t>d’établissements</a:t>
            </a:r>
            <a:endParaRPr sz="1020" kern="0">
              <a:solidFill>
                <a:sysClr val="windowText" lastClr="000000"/>
              </a:solidFill>
              <a:latin typeface="Marianne Light"/>
              <a:cs typeface="Marianne Light"/>
            </a:endParaRPr>
          </a:p>
          <a:p>
            <a:pPr defTabSz="621883">
              <a:spcBef>
                <a:spcPts val="20"/>
              </a:spcBef>
            </a:pPr>
            <a:endParaRPr sz="986" kern="0">
              <a:solidFill>
                <a:sysClr val="windowText" lastClr="000000"/>
              </a:solidFill>
              <a:latin typeface="Marianne Light"/>
              <a:cs typeface="Marianne Light"/>
            </a:endParaRPr>
          </a:p>
          <a:p>
            <a:pPr algn="ctr" defTabSz="621883"/>
            <a:r>
              <a:rPr sz="1020" kern="0" dirty="0">
                <a:solidFill>
                  <a:srgbClr val="231F20"/>
                </a:solidFill>
                <a:latin typeface="Marianne Light"/>
                <a:cs typeface="Marianne Light"/>
              </a:rPr>
              <a:t>Administrateurs</a:t>
            </a:r>
            <a:r>
              <a:rPr sz="1020" kern="0" spc="-31" dirty="0">
                <a:solidFill>
                  <a:srgbClr val="231F20"/>
                </a:solidFill>
                <a:latin typeface="Marianne Light"/>
                <a:cs typeface="Marianne Light"/>
              </a:rPr>
              <a:t> </a:t>
            </a:r>
            <a:r>
              <a:rPr sz="1020" kern="0" dirty="0">
                <a:solidFill>
                  <a:srgbClr val="231F20"/>
                </a:solidFill>
                <a:latin typeface="Marianne Light"/>
                <a:cs typeface="Marianne Light"/>
              </a:rPr>
              <a:t>de</a:t>
            </a:r>
            <a:r>
              <a:rPr sz="1020" kern="0" spc="-31" dirty="0">
                <a:solidFill>
                  <a:srgbClr val="231F20"/>
                </a:solidFill>
                <a:latin typeface="Marianne Light"/>
                <a:cs typeface="Marianne Light"/>
              </a:rPr>
              <a:t> </a:t>
            </a:r>
            <a:r>
              <a:rPr sz="1020" kern="0" spc="-7" dirty="0">
                <a:solidFill>
                  <a:srgbClr val="231F20"/>
                </a:solidFill>
                <a:latin typeface="Marianne Light"/>
                <a:cs typeface="Marianne Light"/>
              </a:rPr>
              <a:t>l’application</a:t>
            </a:r>
            <a:endParaRPr sz="1020" kern="0">
              <a:solidFill>
                <a:sysClr val="windowText" lastClr="000000"/>
              </a:solidFill>
              <a:latin typeface="Marianne Light"/>
              <a:cs typeface="Marianne Light"/>
            </a:endParaRPr>
          </a:p>
        </p:txBody>
      </p:sp>
      <p:pic>
        <p:nvPicPr>
          <p:cNvPr id="9" name="object 9"/>
          <p:cNvPicPr/>
          <p:nvPr/>
        </p:nvPicPr>
        <p:blipFill>
          <a:blip r:embed="rId4" cstate="print"/>
          <a:stretch>
            <a:fillRect/>
          </a:stretch>
        </p:blipFill>
        <p:spPr>
          <a:xfrm>
            <a:off x="4569634" y="2905132"/>
            <a:ext cx="1360829" cy="1333051"/>
          </a:xfrm>
          <a:prstGeom prst="rect">
            <a:avLst/>
          </a:prstGeom>
        </p:spPr>
      </p:pic>
      <p:sp>
        <p:nvSpPr>
          <p:cNvPr id="10" name="object 10"/>
          <p:cNvSpPr txBox="1">
            <a:spLocks noGrp="1"/>
          </p:cNvSpPr>
          <p:nvPr>
            <p:ph type="ftr" sz="quarter" idx="5"/>
          </p:nvPr>
        </p:nvSpPr>
        <p:spPr>
          <a:xfrm>
            <a:off x="538480" y="4830628"/>
            <a:ext cx="565068" cy="214957"/>
          </a:xfrm>
          <a:prstGeom prst="rect">
            <a:avLst/>
          </a:prstGeom>
        </p:spPr>
        <p:txBody>
          <a:bodyPr vert="horz" wrap="square" lIns="0" tIns="5614" rIns="0" bIns="0" rtlCol="0">
            <a:spAutoFit/>
          </a:bodyPr>
          <a:lstStyle/>
          <a:p>
            <a:pPr marL="8637" defTabSz="621883">
              <a:spcBef>
                <a:spcPts val="44"/>
              </a:spcBef>
            </a:pPr>
            <a:r>
              <a:rPr kern="0" dirty="0">
                <a:solidFill>
                  <a:srgbClr val="0C707C"/>
                </a:solidFill>
              </a:rPr>
              <a:t>C</a:t>
            </a:r>
            <a:r>
              <a:rPr kern="0" dirty="0"/>
              <a:t>PRO</a:t>
            </a:r>
            <a:r>
              <a:rPr kern="0" spc="-7" dirty="0"/>
              <a:t> </a:t>
            </a:r>
            <a:r>
              <a:rPr kern="0" spc="-17" dirty="0">
                <a:solidFill>
                  <a:srgbClr val="231F20"/>
                </a:solidFill>
              </a:rPr>
              <a:t>STI</a:t>
            </a:r>
          </a:p>
          <a:p>
            <a:pPr marL="112285" defTabSz="621883"/>
            <a:r>
              <a:rPr b="0" kern="0" dirty="0">
                <a:solidFill>
                  <a:srgbClr val="231F20"/>
                </a:solidFill>
                <a:latin typeface="Marianne Light"/>
                <a:cs typeface="Marianne Light"/>
              </a:rPr>
              <a:t>BTS</a:t>
            </a:r>
            <a:r>
              <a:rPr b="0" kern="0" spc="-44" dirty="0">
                <a:solidFill>
                  <a:srgbClr val="231F20"/>
                </a:solidFill>
                <a:latin typeface="Marianne Light"/>
                <a:cs typeface="Marianne Light"/>
              </a:rPr>
              <a:t> </a:t>
            </a:r>
            <a:r>
              <a:rPr b="0" kern="0" spc="-17" dirty="0">
                <a:solidFill>
                  <a:srgbClr val="231F20"/>
                </a:solidFill>
                <a:latin typeface="Marianne Light"/>
                <a:cs typeface="Marianne Light"/>
              </a:rPr>
              <a:t>MS</a:t>
            </a:r>
          </a:p>
        </p:txBody>
      </p:sp>
      <p:sp>
        <p:nvSpPr>
          <p:cNvPr id="11" name="object 11"/>
          <p:cNvSpPr txBox="1">
            <a:spLocks noGrp="1"/>
          </p:cNvSpPr>
          <p:nvPr>
            <p:ph type="dt" sz="half" idx="6"/>
          </p:nvPr>
        </p:nvSpPr>
        <p:spPr>
          <a:xfrm>
            <a:off x="1103548" y="4882949"/>
            <a:ext cx="596835" cy="110313"/>
          </a:xfrm>
          <a:prstGeom prst="rect">
            <a:avLst/>
          </a:prstGeom>
        </p:spPr>
        <p:txBody>
          <a:bodyPr vert="horz" wrap="square" lIns="0" tIns="5614" rIns="0" bIns="0" rtlCol="0">
            <a:spAutoFit/>
          </a:bodyPr>
          <a:lstStyle/>
          <a:p>
            <a:pPr marL="8637" defTabSz="621883">
              <a:spcBef>
                <a:spcPts val="44"/>
              </a:spcBef>
            </a:pPr>
            <a:r>
              <a:rPr lang="fr-FR" kern="0" spc="-37" dirty="0"/>
              <a:t>Avril</a:t>
            </a:r>
            <a:r>
              <a:rPr kern="0" spc="-37" dirty="0"/>
              <a:t> </a:t>
            </a:r>
            <a:r>
              <a:rPr lang="fr-FR" b="1" kern="0" spc="-14" dirty="0">
                <a:latin typeface="Marianne"/>
                <a:cs typeface="Marianne"/>
              </a:rPr>
              <a:t>2023</a:t>
            </a:r>
            <a:endParaRPr b="1" kern="0" spc="-14" dirty="0">
              <a:latin typeface="Marianne"/>
              <a:cs typeface="Marianne"/>
            </a:endParaRPr>
          </a:p>
        </p:txBody>
      </p:sp>
    </p:spTree>
    <p:extLst>
      <p:ext uri="{BB962C8B-B14F-4D97-AF65-F5344CB8AC3E}">
        <p14:creationId xmlns:p14="http://schemas.microsoft.com/office/powerpoint/2010/main" val="769792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3157131" y="605880"/>
            <a:ext cx="3110284" cy="2925447"/>
            <a:chOff x="3266318" y="890869"/>
            <a:chExt cx="4573270" cy="4301490"/>
          </a:xfrm>
        </p:grpSpPr>
        <p:pic>
          <p:nvPicPr>
            <p:cNvPr id="4" name="object 4"/>
            <p:cNvPicPr/>
            <p:nvPr/>
          </p:nvPicPr>
          <p:blipFill>
            <a:blip r:embed="rId2" cstate="print"/>
            <a:stretch>
              <a:fillRect/>
            </a:stretch>
          </p:blipFill>
          <p:spPr>
            <a:xfrm>
              <a:off x="3266318" y="890869"/>
              <a:ext cx="4573226" cy="3607775"/>
            </a:xfrm>
            <a:prstGeom prst="rect">
              <a:avLst/>
            </a:prstGeom>
          </p:spPr>
        </p:pic>
        <p:pic>
          <p:nvPicPr>
            <p:cNvPr id="5" name="object 5"/>
            <p:cNvPicPr/>
            <p:nvPr/>
          </p:nvPicPr>
          <p:blipFill>
            <a:blip r:embed="rId3" cstate="print"/>
            <a:stretch>
              <a:fillRect/>
            </a:stretch>
          </p:blipFill>
          <p:spPr>
            <a:xfrm>
              <a:off x="3717000" y="4266081"/>
              <a:ext cx="3103016" cy="925753"/>
            </a:xfrm>
            <a:prstGeom prst="rect">
              <a:avLst/>
            </a:prstGeom>
          </p:spPr>
        </p:pic>
      </p:grpSp>
      <p:grpSp>
        <p:nvGrpSpPr>
          <p:cNvPr id="6" name="object 6"/>
          <p:cNvGrpSpPr/>
          <p:nvPr/>
        </p:nvGrpSpPr>
        <p:grpSpPr>
          <a:xfrm>
            <a:off x="4376512" y="4254351"/>
            <a:ext cx="503553" cy="80759"/>
            <a:chOff x="5059260" y="6255472"/>
            <a:chExt cx="740410" cy="118745"/>
          </a:xfrm>
        </p:grpSpPr>
        <p:pic>
          <p:nvPicPr>
            <p:cNvPr id="7" name="object 7"/>
            <p:cNvPicPr/>
            <p:nvPr/>
          </p:nvPicPr>
          <p:blipFill>
            <a:blip r:embed="rId4" cstate="print"/>
            <a:stretch>
              <a:fillRect/>
            </a:stretch>
          </p:blipFill>
          <p:spPr>
            <a:xfrm>
              <a:off x="5059260" y="6255474"/>
              <a:ext cx="65976" cy="118300"/>
            </a:xfrm>
            <a:prstGeom prst="rect">
              <a:avLst/>
            </a:prstGeom>
          </p:spPr>
        </p:pic>
        <p:pic>
          <p:nvPicPr>
            <p:cNvPr id="8" name="object 8"/>
            <p:cNvPicPr/>
            <p:nvPr/>
          </p:nvPicPr>
          <p:blipFill>
            <a:blip r:embed="rId5" cstate="print"/>
            <a:stretch>
              <a:fillRect/>
            </a:stretch>
          </p:blipFill>
          <p:spPr>
            <a:xfrm>
              <a:off x="5153041" y="6255472"/>
              <a:ext cx="65989" cy="118300"/>
            </a:xfrm>
            <a:prstGeom prst="rect">
              <a:avLst/>
            </a:prstGeom>
          </p:spPr>
        </p:pic>
        <p:pic>
          <p:nvPicPr>
            <p:cNvPr id="9" name="object 9"/>
            <p:cNvPicPr/>
            <p:nvPr/>
          </p:nvPicPr>
          <p:blipFill>
            <a:blip r:embed="rId6" cstate="print"/>
            <a:stretch>
              <a:fillRect/>
            </a:stretch>
          </p:blipFill>
          <p:spPr>
            <a:xfrm>
              <a:off x="5251171" y="6286134"/>
              <a:ext cx="64808" cy="87642"/>
            </a:xfrm>
            <a:prstGeom prst="rect">
              <a:avLst/>
            </a:prstGeom>
          </p:spPr>
        </p:pic>
        <p:pic>
          <p:nvPicPr>
            <p:cNvPr id="10" name="object 10"/>
            <p:cNvPicPr/>
            <p:nvPr/>
          </p:nvPicPr>
          <p:blipFill>
            <a:blip r:embed="rId7" cstate="print"/>
            <a:stretch>
              <a:fillRect/>
            </a:stretch>
          </p:blipFill>
          <p:spPr>
            <a:xfrm>
              <a:off x="5346957" y="6283807"/>
              <a:ext cx="65646" cy="89966"/>
            </a:xfrm>
            <a:prstGeom prst="rect">
              <a:avLst/>
            </a:prstGeom>
          </p:spPr>
        </p:pic>
        <p:pic>
          <p:nvPicPr>
            <p:cNvPr id="11" name="object 11"/>
            <p:cNvPicPr/>
            <p:nvPr/>
          </p:nvPicPr>
          <p:blipFill>
            <a:blip r:embed="rId8" cstate="print"/>
            <a:stretch>
              <a:fillRect/>
            </a:stretch>
          </p:blipFill>
          <p:spPr>
            <a:xfrm>
              <a:off x="5436922" y="6283805"/>
              <a:ext cx="66141" cy="89966"/>
            </a:xfrm>
            <a:prstGeom prst="rect">
              <a:avLst/>
            </a:prstGeom>
          </p:spPr>
        </p:pic>
        <p:sp>
          <p:nvSpPr>
            <p:cNvPr id="12" name="object 12"/>
            <p:cNvSpPr/>
            <p:nvPr/>
          </p:nvSpPr>
          <p:spPr>
            <a:xfrm>
              <a:off x="5527040" y="6255474"/>
              <a:ext cx="78740" cy="116839"/>
            </a:xfrm>
            <a:custGeom>
              <a:avLst/>
              <a:gdLst/>
              <a:ahLst/>
              <a:cxnLst/>
              <a:rect l="l" t="t" r="r" b="b"/>
              <a:pathLst>
                <a:path w="78739" h="116839">
                  <a:moveTo>
                    <a:pt x="42151" y="30670"/>
                  </a:moveTo>
                  <a:lnTo>
                    <a:pt x="20993" y="30670"/>
                  </a:lnTo>
                  <a:lnTo>
                    <a:pt x="20993" y="11176"/>
                  </a:lnTo>
                  <a:lnTo>
                    <a:pt x="12166" y="11176"/>
                  </a:lnTo>
                  <a:lnTo>
                    <a:pt x="12166" y="30670"/>
                  </a:lnTo>
                  <a:lnTo>
                    <a:pt x="0" y="30670"/>
                  </a:lnTo>
                  <a:lnTo>
                    <a:pt x="0" y="39166"/>
                  </a:lnTo>
                  <a:lnTo>
                    <a:pt x="12166" y="39166"/>
                  </a:lnTo>
                  <a:lnTo>
                    <a:pt x="12166" y="110477"/>
                  </a:lnTo>
                  <a:lnTo>
                    <a:pt x="15659" y="116636"/>
                  </a:lnTo>
                  <a:lnTo>
                    <a:pt x="42151" y="116636"/>
                  </a:lnTo>
                  <a:lnTo>
                    <a:pt x="42151" y="108140"/>
                  </a:lnTo>
                  <a:lnTo>
                    <a:pt x="22491" y="108140"/>
                  </a:lnTo>
                  <a:lnTo>
                    <a:pt x="20993" y="105638"/>
                  </a:lnTo>
                  <a:lnTo>
                    <a:pt x="20993" y="99479"/>
                  </a:lnTo>
                  <a:lnTo>
                    <a:pt x="20993" y="39166"/>
                  </a:lnTo>
                  <a:lnTo>
                    <a:pt x="42151" y="39166"/>
                  </a:lnTo>
                  <a:lnTo>
                    <a:pt x="42151" y="30670"/>
                  </a:lnTo>
                  <a:close/>
                </a:path>
                <a:path w="78739" h="116839">
                  <a:moveTo>
                    <a:pt x="78473" y="30670"/>
                  </a:moveTo>
                  <a:lnTo>
                    <a:pt x="69634" y="30670"/>
                  </a:lnTo>
                  <a:lnTo>
                    <a:pt x="69634" y="116636"/>
                  </a:lnTo>
                  <a:lnTo>
                    <a:pt x="78473" y="116636"/>
                  </a:lnTo>
                  <a:lnTo>
                    <a:pt x="78473" y="30670"/>
                  </a:lnTo>
                  <a:close/>
                </a:path>
                <a:path w="78739" h="116839">
                  <a:moveTo>
                    <a:pt x="78473" y="0"/>
                  </a:moveTo>
                  <a:lnTo>
                    <a:pt x="69634" y="0"/>
                  </a:lnTo>
                  <a:lnTo>
                    <a:pt x="69634" y="14490"/>
                  </a:lnTo>
                  <a:lnTo>
                    <a:pt x="78473" y="14490"/>
                  </a:lnTo>
                  <a:lnTo>
                    <a:pt x="78473" y="0"/>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pic>
          <p:nvPicPr>
            <p:cNvPr id="13" name="object 13"/>
            <p:cNvPicPr/>
            <p:nvPr/>
          </p:nvPicPr>
          <p:blipFill>
            <a:blip r:embed="rId9" cstate="print"/>
            <a:stretch>
              <a:fillRect/>
            </a:stretch>
          </p:blipFill>
          <p:spPr>
            <a:xfrm>
              <a:off x="5636487" y="6283807"/>
              <a:ext cx="65989" cy="89966"/>
            </a:xfrm>
            <a:prstGeom prst="rect">
              <a:avLst/>
            </a:prstGeom>
          </p:spPr>
        </p:pic>
        <p:pic>
          <p:nvPicPr>
            <p:cNvPr id="14" name="object 14"/>
            <p:cNvPicPr/>
            <p:nvPr/>
          </p:nvPicPr>
          <p:blipFill>
            <a:blip r:embed="rId10" cstate="print"/>
            <a:stretch>
              <a:fillRect/>
            </a:stretch>
          </p:blipFill>
          <p:spPr>
            <a:xfrm>
              <a:off x="5733456" y="6283806"/>
              <a:ext cx="65976" cy="88303"/>
            </a:xfrm>
            <a:prstGeom prst="rect">
              <a:avLst/>
            </a:prstGeom>
          </p:spPr>
        </p:pic>
      </p:grpSp>
      <p:grpSp>
        <p:nvGrpSpPr>
          <p:cNvPr id="15" name="object 15"/>
          <p:cNvGrpSpPr/>
          <p:nvPr/>
        </p:nvGrpSpPr>
        <p:grpSpPr>
          <a:xfrm>
            <a:off x="4269563" y="3954107"/>
            <a:ext cx="717326" cy="254368"/>
            <a:chOff x="4902005" y="5814002"/>
            <a:chExt cx="1054735" cy="374015"/>
          </a:xfrm>
        </p:grpSpPr>
        <p:sp>
          <p:nvSpPr>
            <p:cNvPr id="16" name="object 16"/>
            <p:cNvSpPr/>
            <p:nvPr/>
          </p:nvSpPr>
          <p:spPr>
            <a:xfrm>
              <a:off x="5475173" y="5814009"/>
              <a:ext cx="481965" cy="306070"/>
            </a:xfrm>
            <a:custGeom>
              <a:avLst/>
              <a:gdLst/>
              <a:ahLst/>
              <a:cxnLst/>
              <a:rect l="l" t="t" r="r" b="b"/>
              <a:pathLst>
                <a:path w="481964" h="306070">
                  <a:moveTo>
                    <a:pt x="209169" y="11925"/>
                  </a:moveTo>
                  <a:lnTo>
                    <a:pt x="195300" y="6896"/>
                  </a:lnTo>
                  <a:lnTo>
                    <a:pt x="180860" y="3213"/>
                  </a:lnTo>
                  <a:lnTo>
                    <a:pt x="165912" y="952"/>
                  </a:lnTo>
                  <a:lnTo>
                    <a:pt x="150520" y="177"/>
                  </a:lnTo>
                  <a:lnTo>
                    <a:pt x="128066" y="1828"/>
                  </a:lnTo>
                  <a:lnTo>
                    <a:pt x="106629" y="6616"/>
                  </a:lnTo>
                  <a:lnTo>
                    <a:pt x="86436" y="14312"/>
                  </a:lnTo>
                  <a:lnTo>
                    <a:pt x="67729" y="24676"/>
                  </a:lnTo>
                  <a:lnTo>
                    <a:pt x="67729" y="546"/>
                  </a:lnTo>
                  <a:lnTo>
                    <a:pt x="0" y="533"/>
                  </a:lnTo>
                  <a:lnTo>
                    <a:pt x="0" y="303225"/>
                  </a:lnTo>
                  <a:lnTo>
                    <a:pt x="67513" y="303225"/>
                  </a:lnTo>
                  <a:lnTo>
                    <a:pt x="67513" y="152336"/>
                  </a:lnTo>
                  <a:lnTo>
                    <a:pt x="71869" y="125526"/>
                  </a:lnTo>
                  <a:lnTo>
                    <a:pt x="102387" y="83972"/>
                  </a:lnTo>
                  <a:lnTo>
                    <a:pt x="141897" y="68300"/>
                  </a:lnTo>
                  <a:lnTo>
                    <a:pt x="154165" y="68300"/>
                  </a:lnTo>
                  <a:lnTo>
                    <a:pt x="161264" y="69062"/>
                  </a:lnTo>
                  <a:lnTo>
                    <a:pt x="170967" y="52920"/>
                  </a:lnTo>
                  <a:lnTo>
                    <a:pt x="182270" y="37934"/>
                  </a:lnTo>
                  <a:lnTo>
                    <a:pt x="195033" y="24231"/>
                  </a:lnTo>
                  <a:lnTo>
                    <a:pt x="209169" y="11925"/>
                  </a:lnTo>
                  <a:close/>
                </a:path>
                <a:path w="481964" h="306070">
                  <a:moveTo>
                    <a:pt x="481507" y="152857"/>
                  </a:moveTo>
                  <a:lnTo>
                    <a:pt x="473697" y="104597"/>
                  </a:lnTo>
                  <a:lnTo>
                    <a:pt x="455485" y="69405"/>
                  </a:lnTo>
                  <a:lnTo>
                    <a:pt x="418871" y="29527"/>
                  </a:lnTo>
                  <a:lnTo>
                    <a:pt x="412115" y="26035"/>
                  </a:lnTo>
                  <a:lnTo>
                    <a:pt x="412115" y="152857"/>
                  </a:lnTo>
                  <a:lnTo>
                    <a:pt x="405549" y="185305"/>
                  </a:lnTo>
                  <a:lnTo>
                    <a:pt x="387642" y="211836"/>
                  </a:lnTo>
                  <a:lnTo>
                    <a:pt x="361111" y="229730"/>
                  </a:lnTo>
                  <a:lnTo>
                    <a:pt x="328663" y="236296"/>
                  </a:lnTo>
                  <a:lnTo>
                    <a:pt x="296214" y="229730"/>
                  </a:lnTo>
                  <a:lnTo>
                    <a:pt x="269684" y="211836"/>
                  </a:lnTo>
                  <a:lnTo>
                    <a:pt x="251777" y="185305"/>
                  </a:lnTo>
                  <a:lnTo>
                    <a:pt x="245211" y="152857"/>
                  </a:lnTo>
                  <a:lnTo>
                    <a:pt x="251777" y="120396"/>
                  </a:lnTo>
                  <a:lnTo>
                    <a:pt x="269684" y="93865"/>
                  </a:lnTo>
                  <a:lnTo>
                    <a:pt x="296214" y="75971"/>
                  </a:lnTo>
                  <a:lnTo>
                    <a:pt x="328663" y="69405"/>
                  </a:lnTo>
                  <a:lnTo>
                    <a:pt x="361111" y="75971"/>
                  </a:lnTo>
                  <a:lnTo>
                    <a:pt x="387642" y="93865"/>
                  </a:lnTo>
                  <a:lnTo>
                    <a:pt x="405549" y="120396"/>
                  </a:lnTo>
                  <a:lnTo>
                    <a:pt x="412115" y="152857"/>
                  </a:lnTo>
                  <a:lnTo>
                    <a:pt x="412115" y="26035"/>
                  </a:lnTo>
                  <a:lnTo>
                    <a:pt x="376923" y="7810"/>
                  </a:lnTo>
                  <a:lnTo>
                    <a:pt x="328663" y="0"/>
                  </a:lnTo>
                  <a:lnTo>
                    <a:pt x="280403" y="7810"/>
                  </a:lnTo>
                  <a:lnTo>
                    <a:pt x="238455" y="29527"/>
                  </a:lnTo>
                  <a:lnTo>
                    <a:pt x="205346" y="62636"/>
                  </a:lnTo>
                  <a:lnTo>
                    <a:pt x="183616" y="104597"/>
                  </a:lnTo>
                  <a:lnTo>
                    <a:pt x="175818" y="152857"/>
                  </a:lnTo>
                  <a:lnTo>
                    <a:pt x="183616" y="201117"/>
                  </a:lnTo>
                  <a:lnTo>
                    <a:pt x="205346" y="243065"/>
                  </a:lnTo>
                  <a:lnTo>
                    <a:pt x="238455" y="276174"/>
                  </a:lnTo>
                  <a:lnTo>
                    <a:pt x="280403" y="297891"/>
                  </a:lnTo>
                  <a:lnTo>
                    <a:pt x="328663" y="305701"/>
                  </a:lnTo>
                  <a:lnTo>
                    <a:pt x="376923" y="297891"/>
                  </a:lnTo>
                  <a:lnTo>
                    <a:pt x="418871" y="276174"/>
                  </a:lnTo>
                  <a:lnTo>
                    <a:pt x="451980" y="243065"/>
                  </a:lnTo>
                  <a:lnTo>
                    <a:pt x="455485" y="236296"/>
                  </a:lnTo>
                  <a:lnTo>
                    <a:pt x="473697" y="201117"/>
                  </a:lnTo>
                  <a:lnTo>
                    <a:pt x="481507" y="152857"/>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sp>
          <p:nvSpPr>
            <p:cNvPr id="17" name="object 17"/>
            <p:cNvSpPr/>
            <p:nvPr/>
          </p:nvSpPr>
          <p:spPr>
            <a:xfrm>
              <a:off x="4902005" y="5814005"/>
              <a:ext cx="248285" cy="306070"/>
            </a:xfrm>
            <a:custGeom>
              <a:avLst/>
              <a:gdLst/>
              <a:ahLst/>
              <a:cxnLst/>
              <a:rect l="l" t="t" r="r" b="b"/>
              <a:pathLst>
                <a:path w="248285" h="306070">
                  <a:moveTo>
                    <a:pt x="152844" y="0"/>
                  </a:moveTo>
                  <a:lnTo>
                    <a:pt x="104586" y="7805"/>
                  </a:lnTo>
                  <a:lnTo>
                    <a:pt x="62635" y="29529"/>
                  </a:lnTo>
                  <a:lnTo>
                    <a:pt x="29529" y="62635"/>
                  </a:lnTo>
                  <a:lnTo>
                    <a:pt x="7805" y="104586"/>
                  </a:lnTo>
                  <a:lnTo>
                    <a:pt x="0" y="152844"/>
                  </a:lnTo>
                  <a:lnTo>
                    <a:pt x="7782" y="201039"/>
                  </a:lnTo>
                  <a:lnTo>
                    <a:pt x="29447" y="242945"/>
                  </a:lnTo>
                  <a:lnTo>
                    <a:pt x="62468" y="276038"/>
                  </a:lnTo>
                  <a:lnTo>
                    <a:pt x="104319" y="297794"/>
                  </a:lnTo>
                  <a:lnTo>
                    <a:pt x="152476" y="305689"/>
                  </a:lnTo>
                  <a:lnTo>
                    <a:pt x="207759" y="305663"/>
                  </a:lnTo>
                  <a:lnTo>
                    <a:pt x="208127" y="236296"/>
                  </a:lnTo>
                  <a:lnTo>
                    <a:pt x="152476" y="236296"/>
                  </a:lnTo>
                  <a:lnTo>
                    <a:pt x="120152" y="229625"/>
                  </a:lnTo>
                  <a:lnTo>
                    <a:pt x="93741" y="211705"/>
                  </a:lnTo>
                  <a:lnTo>
                    <a:pt x="75927" y="185218"/>
                  </a:lnTo>
                  <a:lnTo>
                    <a:pt x="69392" y="152844"/>
                  </a:lnTo>
                  <a:lnTo>
                    <a:pt x="75961" y="120395"/>
                  </a:lnTo>
                  <a:lnTo>
                    <a:pt x="93864" y="93870"/>
                  </a:lnTo>
                  <a:lnTo>
                    <a:pt x="120393" y="75972"/>
                  </a:lnTo>
                  <a:lnTo>
                    <a:pt x="152844" y="69405"/>
                  </a:lnTo>
                  <a:lnTo>
                    <a:pt x="170217" y="71226"/>
                  </a:lnTo>
                  <a:lnTo>
                    <a:pt x="186350" y="76436"/>
                  </a:lnTo>
                  <a:lnTo>
                    <a:pt x="200868" y="84659"/>
                  </a:lnTo>
                  <a:lnTo>
                    <a:pt x="213398" y="95516"/>
                  </a:lnTo>
                  <a:lnTo>
                    <a:pt x="219859" y="78663"/>
                  </a:lnTo>
                  <a:lnTo>
                    <a:pt x="227882" y="62647"/>
                  </a:lnTo>
                  <a:lnTo>
                    <a:pt x="237372" y="47562"/>
                  </a:lnTo>
                  <a:lnTo>
                    <a:pt x="248234" y="33502"/>
                  </a:lnTo>
                  <a:lnTo>
                    <a:pt x="227357" y="19432"/>
                  </a:lnTo>
                  <a:lnTo>
                    <a:pt x="204244" y="8897"/>
                  </a:lnTo>
                  <a:lnTo>
                    <a:pt x="179279" y="2289"/>
                  </a:lnTo>
                  <a:lnTo>
                    <a:pt x="152844" y="0"/>
                  </a:lnTo>
                  <a:close/>
                </a:path>
              </a:pathLst>
            </a:custGeom>
            <a:solidFill>
              <a:srgbClr val="0C707C"/>
            </a:solidFill>
          </p:spPr>
          <p:txBody>
            <a:bodyPr wrap="square" lIns="0" tIns="0" rIns="0" bIns="0" rtlCol="0"/>
            <a:lstStyle/>
            <a:p>
              <a:pPr defTabSz="621883"/>
              <a:endParaRPr sz="1224" kern="0">
                <a:solidFill>
                  <a:sysClr val="windowText" lastClr="000000"/>
                </a:solidFill>
              </a:endParaRPr>
            </a:p>
          </p:txBody>
        </p:sp>
        <p:sp>
          <p:nvSpPr>
            <p:cNvPr id="18" name="object 18"/>
            <p:cNvSpPr/>
            <p:nvPr/>
          </p:nvSpPr>
          <p:spPr>
            <a:xfrm>
              <a:off x="5141940" y="5814181"/>
              <a:ext cx="305435" cy="374015"/>
            </a:xfrm>
            <a:custGeom>
              <a:avLst/>
              <a:gdLst/>
              <a:ahLst/>
              <a:cxnLst/>
              <a:rect l="l" t="t" r="r" b="b"/>
              <a:pathLst>
                <a:path w="305435" h="374014">
                  <a:moveTo>
                    <a:pt x="157162" y="0"/>
                  </a:moveTo>
                  <a:lnTo>
                    <a:pt x="152501" y="0"/>
                  </a:lnTo>
                  <a:lnTo>
                    <a:pt x="104352" y="7787"/>
                  </a:lnTo>
                  <a:lnTo>
                    <a:pt x="62495" y="29463"/>
                  </a:lnTo>
                  <a:lnTo>
                    <a:pt x="29463" y="62495"/>
                  </a:lnTo>
                  <a:lnTo>
                    <a:pt x="7787" y="104352"/>
                  </a:lnTo>
                  <a:lnTo>
                    <a:pt x="0" y="152501"/>
                  </a:lnTo>
                  <a:lnTo>
                    <a:pt x="0" y="373672"/>
                  </a:lnTo>
                  <a:lnTo>
                    <a:pt x="68325" y="373672"/>
                  </a:lnTo>
                  <a:lnTo>
                    <a:pt x="68325" y="152501"/>
                  </a:lnTo>
                  <a:lnTo>
                    <a:pt x="68122" y="152501"/>
                  </a:lnTo>
                  <a:lnTo>
                    <a:pt x="74765" y="119691"/>
                  </a:lnTo>
                  <a:lnTo>
                    <a:pt x="92867" y="92867"/>
                  </a:lnTo>
                  <a:lnTo>
                    <a:pt x="119691" y="74765"/>
                  </a:lnTo>
                  <a:lnTo>
                    <a:pt x="152501" y="68122"/>
                  </a:lnTo>
                  <a:lnTo>
                    <a:pt x="159143" y="68338"/>
                  </a:lnTo>
                  <a:lnTo>
                    <a:pt x="201899" y="84229"/>
                  </a:lnTo>
                  <a:lnTo>
                    <a:pt x="210032" y="90944"/>
                  </a:lnTo>
                  <a:lnTo>
                    <a:pt x="210032" y="90601"/>
                  </a:lnTo>
                  <a:lnTo>
                    <a:pt x="221317" y="103332"/>
                  </a:lnTo>
                  <a:lnTo>
                    <a:pt x="229873" y="118156"/>
                  </a:lnTo>
                  <a:lnTo>
                    <a:pt x="235300" y="134676"/>
                  </a:lnTo>
                  <a:lnTo>
                    <a:pt x="237197" y="152501"/>
                  </a:lnTo>
                  <a:lnTo>
                    <a:pt x="235300" y="170330"/>
                  </a:lnTo>
                  <a:lnTo>
                    <a:pt x="229873" y="186863"/>
                  </a:lnTo>
                  <a:lnTo>
                    <a:pt x="221317" y="201702"/>
                  </a:lnTo>
                  <a:lnTo>
                    <a:pt x="210032" y="214452"/>
                  </a:lnTo>
                  <a:lnTo>
                    <a:pt x="210032" y="214058"/>
                  </a:lnTo>
                  <a:lnTo>
                    <a:pt x="198354" y="223215"/>
                  </a:lnTo>
                  <a:lnTo>
                    <a:pt x="185170" y="230236"/>
                  </a:lnTo>
                  <a:lnTo>
                    <a:pt x="170736" y="234855"/>
                  </a:lnTo>
                  <a:lnTo>
                    <a:pt x="155308" y="236804"/>
                  </a:lnTo>
                  <a:lnTo>
                    <a:pt x="99656" y="236816"/>
                  </a:lnTo>
                  <a:lnTo>
                    <a:pt x="99656" y="304990"/>
                  </a:lnTo>
                  <a:lnTo>
                    <a:pt x="155308" y="304990"/>
                  </a:lnTo>
                  <a:lnTo>
                    <a:pt x="202759" y="296596"/>
                  </a:lnTo>
                  <a:lnTo>
                    <a:pt x="243944" y="274703"/>
                  </a:lnTo>
                  <a:lnTo>
                    <a:pt x="276404" y="241754"/>
                  </a:lnTo>
                  <a:lnTo>
                    <a:pt x="297682" y="200202"/>
                  </a:lnTo>
                  <a:lnTo>
                    <a:pt x="305320" y="152501"/>
                  </a:lnTo>
                  <a:lnTo>
                    <a:pt x="298641" y="107819"/>
                  </a:lnTo>
                  <a:lnTo>
                    <a:pt x="279937" y="68355"/>
                  </a:lnTo>
                  <a:lnTo>
                    <a:pt x="251205" y="36103"/>
                  </a:lnTo>
                  <a:lnTo>
                    <a:pt x="214444" y="13055"/>
                  </a:lnTo>
                  <a:lnTo>
                    <a:pt x="167462" y="736"/>
                  </a:lnTo>
                  <a:lnTo>
                    <a:pt x="157162" y="0"/>
                  </a:lnTo>
                  <a:close/>
                </a:path>
              </a:pathLst>
            </a:custGeom>
            <a:solidFill>
              <a:srgbClr val="F2910C"/>
            </a:solidFill>
          </p:spPr>
          <p:txBody>
            <a:bodyPr wrap="square" lIns="0" tIns="0" rIns="0" bIns="0" rtlCol="0"/>
            <a:lstStyle/>
            <a:p>
              <a:pPr defTabSz="621883"/>
              <a:endParaRPr sz="1224" kern="0">
                <a:solidFill>
                  <a:sysClr val="windowText" lastClr="000000"/>
                </a:solidFill>
              </a:endParaRPr>
            </a:p>
          </p:txBody>
        </p:sp>
      </p:grpSp>
      <p:sp>
        <p:nvSpPr>
          <p:cNvPr id="19" name="object 19"/>
          <p:cNvSpPr txBox="1"/>
          <p:nvPr/>
        </p:nvSpPr>
        <p:spPr>
          <a:xfrm>
            <a:off x="4517261" y="3770158"/>
            <a:ext cx="221978" cy="113365"/>
          </a:xfrm>
          <a:prstGeom prst="rect">
            <a:avLst/>
          </a:prstGeom>
        </p:spPr>
        <p:txBody>
          <a:bodyPr vert="horz" wrap="square" lIns="0" tIns="8637" rIns="0" bIns="0" rtlCol="0">
            <a:spAutoFit/>
          </a:bodyPr>
          <a:lstStyle/>
          <a:p>
            <a:pPr marL="8637" defTabSz="621883">
              <a:spcBef>
                <a:spcPts val="68"/>
              </a:spcBef>
            </a:pPr>
            <a:r>
              <a:rPr sz="680" kern="0" spc="-14" dirty="0">
                <a:solidFill>
                  <a:srgbClr val="231F20"/>
                </a:solidFill>
                <a:latin typeface="Marianne Light"/>
                <a:cs typeface="Marianne Light"/>
              </a:rPr>
              <a:t>Avec</a:t>
            </a:r>
            <a:endParaRPr sz="680" kern="0">
              <a:solidFill>
                <a:sysClr val="windowText" lastClr="000000"/>
              </a:solidFill>
              <a:latin typeface="Marianne Light"/>
              <a:cs typeface="Marianne Light"/>
            </a:endParaRPr>
          </a:p>
        </p:txBody>
      </p:sp>
    </p:spTree>
    <p:extLst>
      <p:ext uri="{BB962C8B-B14F-4D97-AF65-F5344CB8AC3E}">
        <p14:creationId xmlns:p14="http://schemas.microsoft.com/office/powerpoint/2010/main" val="150381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78818" y="2278780"/>
            <a:ext cx="7025832" cy="338554"/>
          </a:xfrm>
          <a:prstGeom prst="rect">
            <a:avLst/>
          </a:prstGeom>
          <a:noFill/>
        </p:spPr>
        <p:txBody>
          <a:bodyPr wrap="square" rtlCol="0">
            <a:spAutoFit/>
          </a:bodyPr>
          <a:lstStyle/>
          <a:p>
            <a:r>
              <a:rPr lang="fr-FR" sz="1600" b="1" dirty="0"/>
              <a:t>Recommandations </a:t>
            </a:r>
            <a:r>
              <a:rPr lang="fr-FR" sz="1600" b="1" dirty="0">
                <a:hlinkClick r:id="rId2" action="ppaction://hlinkfile"/>
              </a:rPr>
              <a:t>pédagogiques</a:t>
            </a:r>
            <a:endParaRPr lang="fr-FR" sz="1600" b="1" dirty="0"/>
          </a:p>
        </p:txBody>
      </p:sp>
      <p:sp>
        <p:nvSpPr>
          <p:cNvPr id="4" name="ZoneTexte 3">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Image 4"/>
          <p:cNvPicPr>
            <a:picLocks noChangeAspect="1"/>
          </p:cNvPicPr>
          <p:nvPr/>
        </p:nvPicPr>
        <p:blipFill>
          <a:blip r:embed="rId3"/>
          <a:stretch>
            <a:fillRect/>
          </a:stretch>
        </p:blipFill>
        <p:spPr>
          <a:xfrm>
            <a:off x="763084" y="1002700"/>
            <a:ext cx="7668296" cy="1276080"/>
          </a:xfrm>
          <a:prstGeom prst="rect">
            <a:avLst/>
          </a:prstGeom>
        </p:spPr>
      </p:pic>
      <p:pic>
        <p:nvPicPr>
          <p:cNvPr id="6" name="Image 5"/>
          <p:cNvPicPr>
            <a:picLocks noChangeAspect="1"/>
          </p:cNvPicPr>
          <p:nvPr/>
        </p:nvPicPr>
        <p:blipFill>
          <a:blip r:embed="rId4"/>
          <a:stretch>
            <a:fillRect/>
          </a:stretch>
        </p:blipFill>
        <p:spPr>
          <a:xfrm>
            <a:off x="2232287" y="2714349"/>
            <a:ext cx="3358285" cy="2311547"/>
          </a:xfrm>
          <a:prstGeom prst="rect">
            <a:avLst/>
          </a:prstGeom>
        </p:spPr>
      </p:pic>
      <p:pic>
        <p:nvPicPr>
          <p:cNvPr id="7" name="Image 6"/>
          <p:cNvPicPr>
            <a:picLocks noChangeAspect="1"/>
          </p:cNvPicPr>
          <p:nvPr/>
        </p:nvPicPr>
        <p:blipFill>
          <a:blip r:embed="rId5"/>
          <a:stretch>
            <a:fillRect/>
          </a:stretch>
        </p:blipFill>
        <p:spPr>
          <a:xfrm>
            <a:off x="5671837" y="2198737"/>
            <a:ext cx="2232813" cy="2827159"/>
          </a:xfrm>
          <a:prstGeom prst="rect">
            <a:avLst/>
          </a:prstGeom>
        </p:spPr>
      </p:pic>
    </p:spTree>
    <p:extLst>
      <p:ext uri="{BB962C8B-B14F-4D97-AF65-F5344CB8AC3E}">
        <p14:creationId xmlns:p14="http://schemas.microsoft.com/office/powerpoint/2010/main" val="39993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2598" y="845213"/>
            <a:ext cx="7025832" cy="338554"/>
          </a:xfrm>
          <a:prstGeom prst="rect">
            <a:avLst/>
          </a:prstGeom>
          <a:noFill/>
        </p:spPr>
        <p:txBody>
          <a:bodyPr wrap="square" rtlCol="0">
            <a:spAutoFit/>
          </a:bodyPr>
          <a:lstStyle/>
          <a:p>
            <a:r>
              <a:rPr lang="fr-FR" sz="1600" b="1" dirty="0"/>
              <a:t>Proposition d’organisation de l’enseignement</a:t>
            </a:r>
          </a:p>
        </p:txBody>
      </p:sp>
      <p:sp>
        <p:nvSpPr>
          <p:cNvPr id="5" name="ZoneTexte 4"/>
          <p:cNvSpPr txBox="1"/>
          <p:nvPr/>
        </p:nvSpPr>
        <p:spPr>
          <a:xfrm>
            <a:off x="92598" y="3052366"/>
            <a:ext cx="8296275" cy="338554"/>
          </a:xfrm>
          <a:prstGeom prst="rect">
            <a:avLst/>
          </a:prstGeom>
          <a:noFill/>
        </p:spPr>
        <p:txBody>
          <a:bodyPr wrap="square" rtlCol="0">
            <a:spAutoFit/>
          </a:bodyPr>
          <a:lstStyle/>
          <a:p>
            <a:r>
              <a:rPr lang="fr-FR" sz="1600" b="1" dirty="0"/>
              <a:t>L’évaluation du pôle 2 : évaluation certificative associée à l’unité U52 – Maintenance préventive</a:t>
            </a:r>
          </a:p>
        </p:txBody>
      </p:sp>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Image 1"/>
          <p:cNvPicPr>
            <a:picLocks noChangeAspect="1"/>
          </p:cNvPicPr>
          <p:nvPr/>
        </p:nvPicPr>
        <p:blipFill rotWithShape="1">
          <a:blip r:embed="rId2"/>
          <a:srcRect l="-156" t="9762" r="156" b="560"/>
          <a:stretch/>
        </p:blipFill>
        <p:spPr>
          <a:xfrm>
            <a:off x="627504" y="1176094"/>
            <a:ext cx="7397910" cy="1853025"/>
          </a:xfrm>
          <a:prstGeom prst="rect">
            <a:avLst/>
          </a:prstGeom>
        </p:spPr>
      </p:pic>
      <p:sp>
        <p:nvSpPr>
          <p:cNvPr id="8" name="Rectangle 7"/>
          <p:cNvSpPr/>
          <p:nvPr/>
        </p:nvSpPr>
        <p:spPr>
          <a:xfrm>
            <a:off x="575418" y="3480418"/>
            <a:ext cx="7674014" cy="1323439"/>
          </a:xfrm>
          <a:prstGeom prst="rect">
            <a:avLst/>
          </a:prstGeom>
        </p:spPr>
        <p:txBody>
          <a:bodyPr wrap="square">
            <a:spAutoFit/>
          </a:bodyPr>
          <a:lstStyle/>
          <a:p>
            <a:pPr algn="just"/>
            <a:r>
              <a:rPr lang="fr-FR" sz="1600" b="1" dirty="0">
                <a:latin typeface="Calibri" panose="020F0502020204030204" pitchFamily="34" charset="0"/>
                <a:ea typeface="Calibri" panose="020F0502020204030204" pitchFamily="34" charset="0"/>
              </a:rPr>
              <a:t>IMPORTANT</a:t>
            </a:r>
            <a:r>
              <a:rPr lang="fr-FR" sz="1600" dirty="0">
                <a:latin typeface="Calibri" panose="020F0502020204030204" pitchFamily="34" charset="0"/>
                <a:ea typeface="Calibri" panose="020F0502020204030204" pitchFamily="34" charset="0"/>
              </a:rPr>
              <a:t> : Les activités « cible » d’une partie du stage métier sont en lien avec la maintenance préventive. Pour une majorité d’étudiants, ce devrait être le cas. Cependant, afin de tenir compte de la réalité de certaines entreprises, il a été décidé de mettre de la flexibilité en prenant en compte ce que les étudiants ont réellement réalisé pendant le stage. </a:t>
            </a:r>
            <a:endParaRPr lang="fr-FR" sz="1600" dirty="0"/>
          </a:p>
        </p:txBody>
      </p:sp>
    </p:spTree>
    <p:extLst>
      <p:ext uri="{BB962C8B-B14F-4D97-AF65-F5344CB8AC3E}">
        <p14:creationId xmlns:p14="http://schemas.microsoft.com/office/powerpoint/2010/main" val="13462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ZoneTexte 3">
            <a:hlinkClick r:id="rId2" action="ppaction://hlinkfile"/>
          </p:cNvPr>
          <p:cNvSpPr txBox="1"/>
          <p:nvPr/>
        </p:nvSpPr>
        <p:spPr>
          <a:xfrm>
            <a:off x="6759615" y="4538759"/>
            <a:ext cx="2132448"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hlinkClick r:id="rId2" action="ppaction://hlinkfile"/>
              </a:rPr>
              <a:t>Schéma guide</a:t>
            </a:r>
            <a:r>
              <a:rPr lang="fr-FR" sz="1400" dirty="0">
                <a:latin typeface="Arial" panose="020B0604020202020204" pitchFamily="34" charset="0"/>
                <a:cs typeface="Arial" panose="020B0604020202020204" pitchFamily="34" charset="0"/>
              </a:rPr>
              <a:t>.</a:t>
            </a:r>
          </a:p>
        </p:txBody>
      </p:sp>
      <p:pic>
        <p:nvPicPr>
          <p:cNvPr id="5" name="Image 4"/>
          <p:cNvPicPr>
            <a:picLocks noChangeAspect="1"/>
          </p:cNvPicPr>
          <p:nvPr/>
        </p:nvPicPr>
        <p:blipFill>
          <a:blip r:embed="rId3"/>
          <a:stretch>
            <a:fillRect/>
          </a:stretch>
        </p:blipFill>
        <p:spPr>
          <a:xfrm>
            <a:off x="228600" y="1022915"/>
            <a:ext cx="7920460" cy="3387039"/>
          </a:xfrm>
          <a:prstGeom prst="rect">
            <a:avLst/>
          </a:prstGeom>
        </p:spPr>
      </p:pic>
    </p:spTree>
    <p:extLst>
      <p:ext uri="{BB962C8B-B14F-4D97-AF65-F5344CB8AC3E}">
        <p14:creationId xmlns:p14="http://schemas.microsoft.com/office/powerpoint/2010/main" val="415098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ZoneTexte 2"/>
          <p:cNvSpPr txBox="1"/>
          <p:nvPr/>
        </p:nvSpPr>
        <p:spPr>
          <a:xfrm>
            <a:off x="486136" y="2157047"/>
            <a:ext cx="8148577" cy="830997"/>
          </a:xfrm>
          <a:prstGeom prst="rect">
            <a:avLst/>
          </a:prstGeom>
          <a:noFill/>
        </p:spPr>
        <p:txBody>
          <a:bodyPr wrap="square" rtlCol="0">
            <a:spAutoFit/>
          </a:bodyPr>
          <a:lstStyle/>
          <a:p>
            <a:pPr algn="just"/>
            <a:r>
              <a:rPr lang="fr-FR" sz="1600" dirty="0"/>
              <a:t>Des grilles d’aide à l’évaluation ont été élaborées – elles servent lors de la certification et peuvent être utilisées au cours de la formation avec </a:t>
            </a:r>
            <a:r>
              <a:rPr lang="fr-FR" sz="1600" u="sng" dirty="0">
                <a:hlinkClick r:id="rId2" action="ppaction://hlinkfile"/>
              </a:rPr>
              <a:t>adaptation</a:t>
            </a:r>
            <a:r>
              <a:rPr lang="fr-FR" sz="1600" dirty="0"/>
              <a:t> en définissant en équipe une progressivité dans les attendus. </a:t>
            </a:r>
          </a:p>
        </p:txBody>
      </p:sp>
      <p:pic>
        <p:nvPicPr>
          <p:cNvPr id="6" name="Image 5"/>
          <p:cNvPicPr>
            <a:picLocks noChangeAspect="1"/>
          </p:cNvPicPr>
          <p:nvPr/>
        </p:nvPicPr>
        <p:blipFill>
          <a:blip r:embed="rId3"/>
          <a:stretch>
            <a:fillRect/>
          </a:stretch>
        </p:blipFill>
        <p:spPr>
          <a:xfrm>
            <a:off x="486136" y="1071042"/>
            <a:ext cx="8192701" cy="861929"/>
          </a:xfrm>
          <a:prstGeom prst="rect">
            <a:avLst/>
          </a:prstGeom>
          <a:solidFill>
            <a:srgbClr val="FF0000"/>
          </a:solidFill>
        </p:spPr>
      </p:pic>
      <p:cxnSp>
        <p:nvCxnSpPr>
          <p:cNvPr id="8" name="Connecteur droit 7"/>
          <p:cNvCxnSpPr/>
          <p:nvPr/>
        </p:nvCxnSpPr>
        <p:spPr>
          <a:xfrm flipV="1">
            <a:off x="312516" y="2013995"/>
            <a:ext cx="8449519" cy="2314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Image 8"/>
          <p:cNvPicPr>
            <a:picLocks noChangeAspect="1"/>
          </p:cNvPicPr>
          <p:nvPr/>
        </p:nvPicPr>
        <p:blipFill>
          <a:blip r:embed="rId4"/>
          <a:stretch>
            <a:fillRect/>
          </a:stretch>
        </p:blipFill>
        <p:spPr>
          <a:xfrm>
            <a:off x="866017" y="2988044"/>
            <a:ext cx="3179666" cy="1960915"/>
          </a:xfrm>
          <a:prstGeom prst="rect">
            <a:avLst/>
          </a:prstGeom>
        </p:spPr>
      </p:pic>
      <p:pic>
        <p:nvPicPr>
          <p:cNvPr id="10" name="Image 9"/>
          <p:cNvPicPr>
            <a:picLocks noChangeAspect="1"/>
          </p:cNvPicPr>
          <p:nvPr/>
        </p:nvPicPr>
        <p:blipFill>
          <a:blip r:embed="rId5"/>
          <a:stretch>
            <a:fillRect/>
          </a:stretch>
        </p:blipFill>
        <p:spPr>
          <a:xfrm>
            <a:off x="4159347" y="2988847"/>
            <a:ext cx="4128126" cy="2023684"/>
          </a:xfrm>
          <a:prstGeom prst="rect">
            <a:avLst/>
          </a:prstGeom>
        </p:spPr>
      </p:pic>
    </p:spTree>
    <p:extLst>
      <p:ext uri="{BB962C8B-B14F-4D97-AF65-F5344CB8AC3E}">
        <p14:creationId xmlns:p14="http://schemas.microsoft.com/office/powerpoint/2010/main" val="321486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0109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1</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Description </a:t>
            </a:r>
          </a:p>
          <a:p>
            <a:pPr marR="0" lvl="0" algn="l" defTabSz="457200" rtl="0" eaLnBrk="1" fontAlgn="auto" latinLnBrk="0" hangingPunct="1">
              <a:lnSpc>
                <a:spcPct val="100000"/>
              </a:lnSpc>
              <a:spcBef>
                <a:spcPts val="0"/>
              </a:spcBef>
              <a:spcAft>
                <a:spcPts val="0"/>
              </a:spcAft>
              <a:buClr>
                <a:srgbClr val="0070C0"/>
              </a:buClr>
              <a:buSzTx/>
              <a:tabLst/>
              <a:defRPr/>
            </a:pPr>
            <a:r>
              <a:rPr lang="fr-FR" sz="2400" dirty="0">
                <a:solidFill>
                  <a:prstClr val="black"/>
                </a:solidFill>
                <a:latin typeface="Calibri"/>
              </a:rPr>
              <a:t>      du contexte</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17844EAC-E500-43BA-B4D9-CADC90ABC074}"/>
              </a:ext>
            </a:extLst>
          </p:cNvPr>
          <p:cNvPicPr/>
          <p:nvPr/>
        </p:nvPicPr>
        <p:blipFill rotWithShape="1">
          <a:blip r:embed="rId2"/>
          <a:srcRect r="36366" b="19184"/>
          <a:stretch/>
        </p:blipFill>
        <p:spPr bwMode="auto">
          <a:xfrm>
            <a:off x="2955877" y="1737436"/>
            <a:ext cx="5658734" cy="3037004"/>
          </a:xfrm>
          <a:prstGeom prst="rect">
            <a:avLst/>
          </a:prstGeom>
          <a:ln>
            <a:noFill/>
          </a:ln>
          <a:extLst>
            <a:ext uri="{53640926-AAD7-44D8-BBD7-CCE9431645EC}">
              <a14:shadowObscured xmlns:a14="http://schemas.microsoft.com/office/drawing/2010/main"/>
            </a:ext>
          </a:extLst>
        </p:spPr>
      </p:pic>
      <p:sp>
        <p:nvSpPr>
          <p:cNvPr id="6" name="Rectangle : coins arrondis 5">
            <a:extLst>
              <a:ext uri="{FF2B5EF4-FFF2-40B4-BE49-F238E27FC236}">
                <a16:creationId xmlns:a16="http://schemas.microsoft.com/office/drawing/2014/main" id="{F3BF71AD-1393-4F92-B127-F6F1CF5C1506}"/>
              </a:ext>
            </a:extLst>
          </p:cNvPr>
          <p:cNvSpPr/>
          <p:nvPr/>
        </p:nvSpPr>
        <p:spPr>
          <a:xfrm>
            <a:off x="3549316" y="2947737"/>
            <a:ext cx="1167063" cy="288758"/>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7733571-2284-4D94-A9A1-D376B6994DF2}"/>
              </a:ext>
            </a:extLst>
          </p:cNvPr>
          <p:cNvSpPr/>
          <p:nvPr/>
        </p:nvSpPr>
        <p:spPr>
          <a:xfrm>
            <a:off x="5614618" y="2947737"/>
            <a:ext cx="1784803" cy="288758"/>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71166B0-A5B6-4996-8F20-6BBDE67EDF0B}"/>
              </a:ext>
            </a:extLst>
          </p:cNvPr>
          <p:cNvSpPr/>
          <p:nvPr/>
        </p:nvSpPr>
        <p:spPr>
          <a:xfrm>
            <a:off x="2965784" y="3465094"/>
            <a:ext cx="2171700" cy="19885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433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3187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285750" indent="-285750">
              <a:buClr>
                <a:srgbClr val="0070C0"/>
              </a:buClr>
              <a:buFont typeface="Arial" panose="020B0604020202020204" pitchFamily="34" charset="0"/>
              <a:buChar char="•"/>
              <a:defRPr/>
            </a:pPr>
            <a:r>
              <a:rPr lang="fr-FR" sz="1400" dirty="0">
                <a:solidFill>
                  <a:prstClr val="black"/>
                </a:solidFill>
                <a:highlight>
                  <a:srgbClr val="FFFF00"/>
                </a:highlight>
              </a:rPr>
              <a:t>Séquence 1</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Liaison </a:t>
            </a:r>
          </a:p>
          <a:p>
            <a:pPr marR="0" lvl="0" algn="l" defTabSz="457200" rtl="0" eaLnBrk="1" fontAlgn="auto" latinLnBrk="0" hangingPunct="1">
              <a:lnSpc>
                <a:spcPct val="100000"/>
              </a:lnSpc>
              <a:spcBef>
                <a:spcPts val="0"/>
              </a:spcBef>
              <a:spcAft>
                <a:spcPts val="0"/>
              </a:spcAft>
              <a:buClr>
                <a:srgbClr val="0070C0"/>
              </a:buClr>
              <a:buSzTx/>
              <a:tabLst/>
              <a:defRPr/>
            </a:pPr>
            <a:r>
              <a:rPr lang="fr-FR" sz="2400" dirty="0">
                <a:solidFill>
                  <a:prstClr val="black"/>
                </a:solidFill>
                <a:latin typeface="Calibri"/>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9" name="Image 8">
            <a:extLst>
              <a:ext uri="{FF2B5EF4-FFF2-40B4-BE49-F238E27FC236}">
                <a16:creationId xmlns:a16="http://schemas.microsoft.com/office/drawing/2014/main" id="{3F8CB013-B18B-4BF6-9DC3-8E46E499FC3B}"/>
              </a:ext>
            </a:extLst>
          </p:cNvPr>
          <p:cNvPicPr/>
          <p:nvPr/>
        </p:nvPicPr>
        <p:blipFill rotWithShape="1">
          <a:blip r:embed="rId2"/>
          <a:srcRect l="1" t="16682" r="34681"/>
          <a:stretch/>
        </p:blipFill>
        <p:spPr bwMode="auto">
          <a:xfrm>
            <a:off x="2745958" y="1713371"/>
            <a:ext cx="5808496" cy="3602957"/>
          </a:xfrm>
          <a:prstGeom prst="rect">
            <a:avLst/>
          </a:prstGeom>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1325855"/>
      </p:ext>
    </p:extLst>
  </p:cSld>
  <p:clrMapOvr>
    <a:masterClrMapping/>
  </p:clrMapOvr>
</p:sld>
</file>

<file path=ppt/theme/theme1.xml><?xml version="1.0" encoding="utf-8"?>
<a:theme xmlns:a="http://schemas.openxmlformats.org/drawingml/2006/main" name="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FA2790E1-966A-497A-ABBD-24ECAA34A18E}">
  <ds:schemaRefs>
    <ds:schemaRef ds:uri="d9b8819f-644e-4e2e-bf09-8a76532e681c"/>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1901</Words>
  <PresentationFormat>Affichage à l'écran (16:9)</PresentationFormat>
  <Paragraphs>404</Paragraphs>
  <Slides>39</Slides>
  <Notes>0</Notes>
  <HiddenSlides>0</HiddenSlides>
  <MMClips>0</MMClips>
  <ScaleCrop>false</ScaleCrop>
  <HeadingPairs>
    <vt:vector size="6" baseType="variant">
      <vt:variant>
        <vt:lpstr>Polices utilisées</vt:lpstr>
      </vt:variant>
      <vt:variant>
        <vt:i4>13</vt:i4>
      </vt:variant>
      <vt:variant>
        <vt:lpstr>Thème</vt:lpstr>
      </vt:variant>
      <vt:variant>
        <vt:i4>8</vt:i4>
      </vt:variant>
      <vt:variant>
        <vt:lpstr>Titres des diapositives</vt:lpstr>
      </vt:variant>
      <vt:variant>
        <vt:i4>39</vt:i4>
      </vt:variant>
    </vt:vector>
  </HeadingPairs>
  <TitlesOfParts>
    <vt:vector size="60" baseType="lpstr">
      <vt:lpstr>Arial</vt:lpstr>
      <vt:lpstr>Arial Narrow</vt:lpstr>
      <vt:lpstr>Calibri</vt:lpstr>
      <vt:lpstr>Gill Sans MT</vt:lpstr>
      <vt:lpstr>Marianne</vt:lpstr>
      <vt:lpstr>Marianne Light</vt:lpstr>
      <vt:lpstr>Marianne Medium</vt:lpstr>
      <vt:lpstr>Marianne Thin</vt:lpstr>
      <vt:lpstr>Source Sans Pro Light</vt:lpstr>
      <vt:lpstr>Times New Roman</vt:lpstr>
      <vt:lpstr>Trebuchet MS</vt:lpstr>
      <vt:lpstr>Verdana</vt:lpstr>
      <vt:lpstr>Wingdings</vt:lpstr>
      <vt:lpstr>page de presentation et de partie</vt:lpstr>
      <vt:lpstr>2_page de presentation et de partie</vt:lpstr>
      <vt:lpstr>1_page de presentation et de partie</vt:lpstr>
      <vt:lpstr>3_page de presentation et de partie</vt:lpstr>
      <vt:lpstr>4_page de presentation et de partie</vt:lpstr>
      <vt:lpstr>5_page de presentation et de partie</vt:lpstr>
      <vt:lpstr>Office Theme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Évaluer les compétences avec CPRO-STI</vt:lpstr>
      <vt:lpstr>Tracer les activités et les compétences Mesurer la performance – Évaluer les compétences</vt:lpstr>
      <vt:lpstr>Gérer et évaluer les activités de formation conduites en entreprise</vt:lpstr>
      <vt:lpstr>Gérer les activités de formation en entreprise</vt:lpstr>
      <vt:lpstr>Le portfolio des activités en entreprise / 1</vt:lpstr>
      <vt:lpstr>Évaluation des compétences développées en entreprise : le bilan entreprise</vt:lpstr>
      <vt:lpstr>Suivre les acquisitions et évaluer le degré de maîtrise des compétences</vt:lpstr>
      <vt:lpstr>Suivi des acquisitions : Tableau de bord apprenants</vt:lpstr>
      <vt:lpstr>Le livret de suivi d’acquisition des compétences</vt:lpstr>
      <vt:lpstr>Évaluer le niveau d’acquisition de la compétence</vt:lpstr>
      <vt:lpstr>Création d’un bilan intermédiaire de compétences</vt:lpstr>
      <vt:lpstr>Éditer les bilans</vt:lpstr>
      <vt:lpstr>Bilans de compétences</vt:lpstr>
      <vt:lpstr>    Certification</vt:lpstr>
      <vt:lpstr>Certification : disponible pour la session 2024</vt:lpstr>
      <vt:lpstr>Livret scolaire : disponible pour la session 2024</vt:lpstr>
      <vt:lpstr>Les différents profils utilisateurs de CPRO-STI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2015-02-04T16:19:06Z</cp:lastPrinted>
  <dcterms:created xsi:type="dcterms:W3CDTF">2015-02-04T10:43:31Z</dcterms:created>
  <dcterms:modified xsi:type="dcterms:W3CDTF">2023-06-17T09:57:41Z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