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6" r:id="rId5"/>
    <p:sldMasterId id="2147483683" r:id="rId6"/>
    <p:sldMasterId id="2147483689" r:id="rId7"/>
    <p:sldMasterId id="2147483693" r:id="rId8"/>
    <p:sldMasterId id="2147483696" r:id="rId9"/>
  </p:sldMasterIdLst>
  <p:notesMasterIdLst>
    <p:notesMasterId r:id="rId66"/>
  </p:notesMasterIdLst>
  <p:handoutMasterIdLst>
    <p:handoutMasterId r:id="rId67"/>
  </p:handoutMasterIdLst>
  <p:sldIdLst>
    <p:sldId id="444" r:id="rId10"/>
    <p:sldId id="436" r:id="rId11"/>
    <p:sldId id="432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33" r:id="rId24"/>
    <p:sldId id="475" r:id="rId25"/>
    <p:sldId id="434" r:id="rId26"/>
    <p:sldId id="485" r:id="rId27"/>
    <p:sldId id="486" r:id="rId28"/>
    <p:sldId id="487" r:id="rId29"/>
    <p:sldId id="669" r:id="rId30"/>
    <p:sldId id="670" r:id="rId31"/>
    <p:sldId id="671" r:id="rId32"/>
    <p:sldId id="688" r:id="rId33"/>
    <p:sldId id="470" r:id="rId34"/>
    <p:sldId id="471" r:id="rId35"/>
    <p:sldId id="472" r:id="rId36"/>
    <p:sldId id="473" r:id="rId37"/>
    <p:sldId id="484" r:id="rId38"/>
    <p:sldId id="628" r:id="rId39"/>
    <p:sldId id="482" r:id="rId40"/>
    <p:sldId id="629" r:id="rId41"/>
    <p:sldId id="435" r:id="rId42"/>
    <p:sldId id="477" r:id="rId43"/>
    <p:sldId id="478" r:id="rId44"/>
    <p:sldId id="479" r:id="rId45"/>
    <p:sldId id="480" r:id="rId46"/>
    <p:sldId id="476" r:id="rId47"/>
    <p:sldId id="687" r:id="rId48"/>
    <p:sldId id="474" r:id="rId49"/>
    <p:sldId id="689" r:id="rId50"/>
    <p:sldId id="489" r:id="rId51"/>
    <p:sldId id="490" r:id="rId52"/>
    <p:sldId id="491" r:id="rId53"/>
    <p:sldId id="492" r:id="rId54"/>
    <p:sldId id="493" r:id="rId55"/>
    <p:sldId id="494" r:id="rId56"/>
    <p:sldId id="495" r:id="rId57"/>
    <p:sldId id="437" r:id="rId58"/>
    <p:sldId id="682" r:id="rId59"/>
    <p:sldId id="683" r:id="rId60"/>
    <p:sldId id="684" r:id="rId61"/>
    <p:sldId id="685" r:id="rId62"/>
    <p:sldId id="686" r:id="rId63"/>
    <p:sldId id="690" r:id="rId64"/>
    <p:sldId id="481" r:id="rId65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  <a:srgbClr val="006831"/>
    <a:srgbClr val="22F083"/>
    <a:srgbClr val="8BF0A8"/>
    <a:srgbClr val="7BF0E9"/>
    <a:srgbClr val="B9C5A4"/>
    <a:srgbClr val="F4CEB4"/>
    <a:srgbClr val="E7A87D"/>
    <a:srgbClr val="F4B083"/>
    <a:srgbClr val="F4B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5493" autoAdjust="0"/>
  </p:normalViewPr>
  <p:slideViewPr>
    <p:cSldViewPr snapToGrid="0" snapToObjects="1">
      <p:cViewPr varScale="1">
        <p:scale>
          <a:sx n="83" d="100"/>
          <a:sy n="83" d="100"/>
        </p:scale>
        <p:origin x="84" y="13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815AC-0DCD-42BE-8FCF-5FC29E0D1B3C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55E418F-B4DB-4E29-B4A5-327A3362D7B6}">
      <dgm:prSet phldrT="[Texte]"/>
      <dgm:spPr/>
      <dgm:t>
        <a:bodyPr/>
        <a:lstStyle/>
        <a:p>
          <a:r>
            <a:rPr lang="fr-FR" dirty="0"/>
            <a:t>Réunion</a:t>
          </a:r>
        </a:p>
      </dgm:t>
    </dgm:pt>
    <dgm:pt modelId="{539333B3-9A2A-458F-A1AD-6ACFE5D9EDBB}" type="parTrans" cxnId="{0A687277-2CF6-4436-BA58-BEB0267712A1}">
      <dgm:prSet/>
      <dgm:spPr/>
      <dgm:t>
        <a:bodyPr/>
        <a:lstStyle/>
        <a:p>
          <a:endParaRPr lang="fr-FR"/>
        </a:p>
      </dgm:t>
    </dgm:pt>
    <dgm:pt modelId="{EA7072CF-FBB8-40E2-A4B0-4F021355AEF6}" type="sibTrans" cxnId="{0A687277-2CF6-4436-BA58-BEB0267712A1}">
      <dgm:prSet/>
      <dgm:spPr/>
      <dgm:t>
        <a:bodyPr/>
        <a:lstStyle/>
        <a:p>
          <a:endParaRPr lang="fr-FR"/>
        </a:p>
      </dgm:t>
    </dgm:pt>
    <dgm:pt modelId="{DAAA13C1-7D8C-4A05-95B3-01F75687EADA}">
      <dgm:prSet phldrT="[Texte]"/>
      <dgm:spPr/>
      <dgm:t>
        <a:bodyPr/>
        <a:lstStyle/>
        <a:p>
          <a:r>
            <a:rPr lang="fr-FR" dirty="0"/>
            <a:t>Hebdomadaire</a:t>
          </a:r>
        </a:p>
      </dgm:t>
    </dgm:pt>
    <dgm:pt modelId="{C2039D3D-D854-4E93-9E59-B6FB7B8076AC}" type="parTrans" cxnId="{F639AD75-4D1F-4548-86F2-7BAD4D3E26EA}">
      <dgm:prSet/>
      <dgm:spPr/>
      <dgm:t>
        <a:bodyPr/>
        <a:lstStyle/>
        <a:p>
          <a:endParaRPr lang="fr-FR"/>
        </a:p>
      </dgm:t>
    </dgm:pt>
    <dgm:pt modelId="{16C75C8A-AA28-42F1-A9EA-94D72F3EBE75}" type="sibTrans" cxnId="{F639AD75-4D1F-4548-86F2-7BAD4D3E26EA}">
      <dgm:prSet/>
      <dgm:spPr/>
      <dgm:t>
        <a:bodyPr/>
        <a:lstStyle/>
        <a:p>
          <a:endParaRPr lang="fr-FR"/>
        </a:p>
      </dgm:t>
    </dgm:pt>
    <dgm:pt modelId="{04832347-68CF-4F9F-9853-2435F0A5F863}">
      <dgm:prSet phldrT="[Texte]"/>
      <dgm:spPr/>
      <dgm:t>
        <a:bodyPr/>
        <a:lstStyle/>
        <a:p>
          <a:r>
            <a:rPr lang="fr-FR" dirty="0"/>
            <a:t>Informelle</a:t>
          </a:r>
        </a:p>
      </dgm:t>
    </dgm:pt>
    <dgm:pt modelId="{1C362D60-306A-4241-8370-09DB95AB7D67}" type="parTrans" cxnId="{85250EBE-D0E1-41D4-8BE0-765F4FDDB583}">
      <dgm:prSet/>
      <dgm:spPr/>
      <dgm:t>
        <a:bodyPr/>
        <a:lstStyle/>
        <a:p>
          <a:endParaRPr lang="fr-FR"/>
        </a:p>
      </dgm:t>
    </dgm:pt>
    <dgm:pt modelId="{B42FBBC7-0981-4395-9A5E-6126421377D1}" type="sibTrans" cxnId="{85250EBE-D0E1-41D4-8BE0-765F4FDDB583}">
      <dgm:prSet/>
      <dgm:spPr/>
      <dgm:t>
        <a:bodyPr/>
        <a:lstStyle/>
        <a:p>
          <a:endParaRPr lang="fr-FR"/>
        </a:p>
      </dgm:t>
    </dgm:pt>
    <dgm:pt modelId="{26B95B4C-75C5-453B-AA8D-72D2063E879D}">
      <dgm:prSet phldrT="[Texte]"/>
      <dgm:spPr/>
      <dgm:t>
        <a:bodyPr/>
        <a:lstStyle/>
        <a:p>
          <a:r>
            <a:rPr lang="fr-FR" dirty="0"/>
            <a:t>Fiche de suivi</a:t>
          </a:r>
        </a:p>
      </dgm:t>
    </dgm:pt>
    <dgm:pt modelId="{8C644094-4279-4D72-8E18-34D19241A5EA}" type="parTrans" cxnId="{D0EE1C7D-73E6-452C-8046-F3262C1A27DB}">
      <dgm:prSet/>
      <dgm:spPr/>
      <dgm:t>
        <a:bodyPr/>
        <a:lstStyle/>
        <a:p>
          <a:endParaRPr lang="fr-FR"/>
        </a:p>
      </dgm:t>
    </dgm:pt>
    <dgm:pt modelId="{27E10E90-7886-4433-98FB-C0948538E17F}" type="sibTrans" cxnId="{D0EE1C7D-73E6-452C-8046-F3262C1A27DB}">
      <dgm:prSet/>
      <dgm:spPr/>
      <dgm:t>
        <a:bodyPr/>
        <a:lstStyle/>
        <a:p>
          <a:endParaRPr lang="fr-FR"/>
        </a:p>
      </dgm:t>
    </dgm:pt>
    <dgm:pt modelId="{147484BF-51D1-44F9-B9AD-D5580DFFE0BE}">
      <dgm:prSet phldrT="[Texte]"/>
      <dgm:spPr/>
      <dgm:t>
        <a:bodyPr/>
        <a:lstStyle/>
        <a:p>
          <a:r>
            <a:rPr lang="fr-FR" dirty="0"/>
            <a:t>Compétences</a:t>
          </a:r>
        </a:p>
      </dgm:t>
    </dgm:pt>
    <dgm:pt modelId="{BB5959C7-BC03-4EA6-AADC-63E38C607678}" type="parTrans" cxnId="{B1480075-A973-40E5-99E4-9CF8D9174682}">
      <dgm:prSet/>
      <dgm:spPr/>
      <dgm:t>
        <a:bodyPr/>
        <a:lstStyle/>
        <a:p>
          <a:endParaRPr lang="fr-FR"/>
        </a:p>
      </dgm:t>
    </dgm:pt>
    <dgm:pt modelId="{7132357C-CC9A-4BCE-9C09-E61B40B29F23}" type="sibTrans" cxnId="{B1480075-A973-40E5-99E4-9CF8D9174682}">
      <dgm:prSet/>
      <dgm:spPr/>
      <dgm:t>
        <a:bodyPr/>
        <a:lstStyle/>
        <a:p>
          <a:endParaRPr lang="fr-FR"/>
        </a:p>
      </dgm:t>
    </dgm:pt>
    <dgm:pt modelId="{02066176-3647-4F55-8A45-298E9CCD7A0D}">
      <dgm:prSet phldrT="[Texte]"/>
      <dgm:spPr/>
      <dgm:t>
        <a:bodyPr/>
        <a:lstStyle/>
        <a:p>
          <a:r>
            <a:rPr lang="fr-FR" dirty="0"/>
            <a:t>Intranet du lycée</a:t>
          </a:r>
        </a:p>
      </dgm:t>
    </dgm:pt>
    <dgm:pt modelId="{832C608E-87AA-44D4-8212-B544977CA804}" type="parTrans" cxnId="{C9B4260F-DB0D-4F8D-AC96-5914F630FE2F}">
      <dgm:prSet/>
      <dgm:spPr/>
      <dgm:t>
        <a:bodyPr/>
        <a:lstStyle/>
        <a:p>
          <a:endParaRPr lang="fr-FR"/>
        </a:p>
      </dgm:t>
    </dgm:pt>
    <dgm:pt modelId="{CAB68114-E1BA-4821-ADCE-F3B1F07A00B1}" type="sibTrans" cxnId="{C9B4260F-DB0D-4F8D-AC96-5914F630FE2F}">
      <dgm:prSet/>
      <dgm:spPr/>
      <dgm:t>
        <a:bodyPr/>
        <a:lstStyle/>
        <a:p>
          <a:endParaRPr lang="fr-FR"/>
        </a:p>
      </dgm:t>
    </dgm:pt>
    <dgm:pt modelId="{829BF774-DDD6-46EA-9565-09551347C9AC}">
      <dgm:prSet phldrT="[Texte]"/>
      <dgm:spPr/>
      <dgm:t>
        <a:bodyPr/>
        <a:lstStyle/>
        <a:p>
          <a:r>
            <a:rPr lang="fr-FR" dirty="0"/>
            <a:t>Plateaux techniques</a:t>
          </a:r>
        </a:p>
      </dgm:t>
    </dgm:pt>
    <dgm:pt modelId="{35C3F6C2-0978-402C-A108-AF2080D75EFE}" type="parTrans" cxnId="{FFAC7B20-A444-4DAB-BECD-AA440FFEEC06}">
      <dgm:prSet/>
      <dgm:spPr/>
      <dgm:t>
        <a:bodyPr/>
        <a:lstStyle/>
        <a:p>
          <a:endParaRPr lang="fr-FR"/>
        </a:p>
      </dgm:t>
    </dgm:pt>
    <dgm:pt modelId="{DD09ABD6-E520-4BFB-BD69-E35DB4AC9586}" type="sibTrans" cxnId="{FFAC7B20-A444-4DAB-BECD-AA440FFEEC06}">
      <dgm:prSet/>
      <dgm:spPr/>
      <dgm:t>
        <a:bodyPr/>
        <a:lstStyle/>
        <a:p>
          <a:endParaRPr lang="fr-FR"/>
        </a:p>
      </dgm:t>
    </dgm:pt>
    <dgm:pt modelId="{009C9C1D-5EA6-424E-AA87-2E9FB3587C02}">
      <dgm:prSet phldrT="[Texte]"/>
      <dgm:spPr/>
      <dgm:t>
        <a:bodyPr/>
        <a:lstStyle/>
        <a:p>
          <a:r>
            <a:rPr lang="fr-FR" dirty="0"/>
            <a:t>Banalisation de 2j/semaine</a:t>
          </a:r>
        </a:p>
      </dgm:t>
    </dgm:pt>
    <dgm:pt modelId="{ADB91327-9694-403C-AD2F-70D8DB4D7208}" type="parTrans" cxnId="{4957AD75-F9B2-4C3F-A4CF-95F69ADD01DE}">
      <dgm:prSet/>
      <dgm:spPr/>
      <dgm:t>
        <a:bodyPr/>
        <a:lstStyle/>
        <a:p>
          <a:endParaRPr lang="fr-FR"/>
        </a:p>
      </dgm:t>
    </dgm:pt>
    <dgm:pt modelId="{C9B557A7-A17B-4C29-B33C-FCDB861CD733}" type="sibTrans" cxnId="{4957AD75-F9B2-4C3F-A4CF-95F69ADD01DE}">
      <dgm:prSet/>
      <dgm:spPr/>
      <dgm:t>
        <a:bodyPr/>
        <a:lstStyle/>
        <a:p>
          <a:endParaRPr lang="fr-FR"/>
        </a:p>
      </dgm:t>
    </dgm:pt>
    <dgm:pt modelId="{724ED575-66C6-4B9B-99DA-912D8818F363}">
      <dgm:prSet phldrT="[Texte]"/>
      <dgm:spPr/>
      <dgm:t>
        <a:bodyPr/>
        <a:lstStyle/>
        <a:p>
          <a:r>
            <a:rPr lang="fr-FR" dirty="0"/>
            <a:t>Liberté pédagogique</a:t>
          </a:r>
        </a:p>
      </dgm:t>
    </dgm:pt>
    <dgm:pt modelId="{9F9D6C6C-C696-46DE-A31C-B51D0C295511}" type="parTrans" cxnId="{F6BF9F05-2AAB-4516-8F7B-0C708CFA843B}">
      <dgm:prSet/>
      <dgm:spPr/>
      <dgm:t>
        <a:bodyPr/>
        <a:lstStyle/>
        <a:p>
          <a:endParaRPr lang="fr-FR"/>
        </a:p>
      </dgm:t>
    </dgm:pt>
    <dgm:pt modelId="{44C39C94-98AC-45D3-AB57-E991A21BA031}" type="sibTrans" cxnId="{F6BF9F05-2AAB-4516-8F7B-0C708CFA843B}">
      <dgm:prSet/>
      <dgm:spPr/>
      <dgm:t>
        <a:bodyPr/>
        <a:lstStyle/>
        <a:p>
          <a:endParaRPr lang="fr-FR"/>
        </a:p>
      </dgm:t>
    </dgm:pt>
    <dgm:pt modelId="{40532589-8725-4AAF-A3A5-FA994ACB1ADB}" type="pres">
      <dgm:prSet presAssocID="{194815AC-0DCD-42BE-8FCF-5FC29E0D1B3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8AE3A9D-91A9-4DD9-BF41-73ACDF8CB317}" type="pres">
      <dgm:prSet presAssocID="{194815AC-0DCD-42BE-8FCF-5FC29E0D1B3C}" presName="cycle" presStyleCnt="0"/>
      <dgm:spPr/>
    </dgm:pt>
    <dgm:pt modelId="{5F5604C8-DF64-4C49-813F-B5C27824E668}" type="pres">
      <dgm:prSet presAssocID="{194815AC-0DCD-42BE-8FCF-5FC29E0D1B3C}" presName="centerShape" presStyleCnt="0"/>
      <dgm:spPr/>
    </dgm:pt>
    <dgm:pt modelId="{E7105DEE-CB5E-4D1C-A290-98804C331BFC}" type="pres">
      <dgm:prSet presAssocID="{194815AC-0DCD-42BE-8FCF-5FC29E0D1B3C}" presName="connSite" presStyleLbl="node1" presStyleIdx="0" presStyleCnt="4"/>
      <dgm:spPr/>
    </dgm:pt>
    <dgm:pt modelId="{F34D5665-A6E6-4A12-9118-3B2137131438}" type="pres">
      <dgm:prSet presAssocID="{194815AC-0DCD-42BE-8FCF-5FC29E0D1B3C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A8A4046-FF88-42C3-869F-3CB8FC089FD3}" type="pres">
      <dgm:prSet presAssocID="{539333B3-9A2A-458F-A1AD-6ACFE5D9EDBB}" presName="Name25" presStyleLbl="parChTrans1D1" presStyleIdx="0" presStyleCnt="3"/>
      <dgm:spPr/>
    </dgm:pt>
    <dgm:pt modelId="{F7AA5595-81D5-48A7-A3ED-5164AC1FF8EB}" type="pres">
      <dgm:prSet presAssocID="{855E418F-B4DB-4E29-B4A5-327A3362D7B6}" presName="node" presStyleCnt="0"/>
      <dgm:spPr/>
    </dgm:pt>
    <dgm:pt modelId="{467046A0-6344-4D10-8388-6D94B0CA597F}" type="pres">
      <dgm:prSet presAssocID="{855E418F-B4DB-4E29-B4A5-327A3362D7B6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28FDDB4D-B709-4A29-8A20-735A9EA4ED5D}" type="pres">
      <dgm:prSet presAssocID="{855E418F-B4DB-4E29-B4A5-327A3362D7B6}" presName="childNode" presStyleLbl="revTx" presStyleIdx="0" presStyleCnt="3">
        <dgm:presLayoutVars>
          <dgm:bulletEnabled val="1"/>
        </dgm:presLayoutVars>
      </dgm:prSet>
      <dgm:spPr/>
    </dgm:pt>
    <dgm:pt modelId="{8A5C4046-2CFC-49B7-AF4E-6CE4B4556999}" type="pres">
      <dgm:prSet presAssocID="{8C644094-4279-4D72-8E18-34D19241A5EA}" presName="Name25" presStyleLbl="parChTrans1D1" presStyleIdx="1" presStyleCnt="3"/>
      <dgm:spPr/>
    </dgm:pt>
    <dgm:pt modelId="{0AC51C56-E03E-4665-A82E-34C043003876}" type="pres">
      <dgm:prSet presAssocID="{26B95B4C-75C5-453B-AA8D-72D2063E879D}" presName="node" presStyleCnt="0"/>
      <dgm:spPr/>
    </dgm:pt>
    <dgm:pt modelId="{9A2A46F5-484E-4D1E-8325-3978CE08EADA}" type="pres">
      <dgm:prSet presAssocID="{26B95B4C-75C5-453B-AA8D-72D2063E879D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65FFE0D-F158-41DB-AD63-B2FFEA975C76}" type="pres">
      <dgm:prSet presAssocID="{26B95B4C-75C5-453B-AA8D-72D2063E879D}" presName="childNode" presStyleLbl="revTx" presStyleIdx="1" presStyleCnt="3">
        <dgm:presLayoutVars>
          <dgm:bulletEnabled val="1"/>
        </dgm:presLayoutVars>
      </dgm:prSet>
      <dgm:spPr/>
    </dgm:pt>
    <dgm:pt modelId="{8C9EE4DD-345A-4D17-AA57-778419A8B611}" type="pres">
      <dgm:prSet presAssocID="{35C3F6C2-0978-402C-A108-AF2080D75EFE}" presName="Name25" presStyleLbl="parChTrans1D1" presStyleIdx="2" presStyleCnt="3"/>
      <dgm:spPr/>
    </dgm:pt>
    <dgm:pt modelId="{4522CB78-5655-4153-BC4B-031C234853E9}" type="pres">
      <dgm:prSet presAssocID="{829BF774-DDD6-46EA-9565-09551347C9AC}" presName="node" presStyleCnt="0"/>
      <dgm:spPr/>
    </dgm:pt>
    <dgm:pt modelId="{C68F5AC6-EE06-4F67-BD69-4D755BB9C129}" type="pres">
      <dgm:prSet presAssocID="{829BF774-DDD6-46EA-9565-09551347C9AC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4EA1B554-6F6C-44BA-8056-CF255869DA12}" type="pres">
      <dgm:prSet presAssocID="{829BF774-DDD6-46EA-9565-09551347C9AC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6BF9F05-2AAB-4516-8F7B-0C708CFA843B}" srcId="{829BF774-DDD6-46EA-9565-09551347C9AC}" destId="{724ED575-66C6-4B9B-99DA-912D8818F363}" srcOrd="1" destOrd="0" parTransId="{9F9D6C6C-C696-46DE-A31C-B51D0C295511}" sibTransId="{44C39C94-98AC-45D3-AB57-E991A21BA031}"/>
    <dgm:cxn modelId="{C9B4260F-DB0D-4F8D-AC96-5914F630FE2F}" srcId="{26B95B4C-75C5-453B-AA8D-72D2063E879D}" destId="{02066176-3647-4F55-8A45-298E9CCD7A0D}" srcOrd="1" destOrd="0" parTransId="{832C608E-87AA-44D4-8212-B544977CA804}" sibTransId="{CAB68114-E1BA-4821-ADCE-F3B1F07A00B1}"/>
    <dgm:cxn modelId="{FFAC7B20-A444-4DAB-BECD-AA440FFEEC06}" srcId="{194815AC-0DCD-42BE-8FCF-5FC29E0D1B3C}" destId="{829BF774-DDD6-46EA-9565-09551347C9AC}" srcOrd="2" destOrd="0" parTransId="{35C3F6C2-0978-402C-A108-AF2080D75EFE}" sibTransId="{DD09ABD6-E520-4BFB-BD69-E35DB4AC9586}"/>
    <dgm:cxn modelId="{FF333553-C510-4A6C-8D38-BEE2DC3243AE}" type="presOf" srcId="{02066176-3647-4F55-8A45-298E9CCD7A0D}" destId="{065FFE0D-F158-41DB-AD63-B2FFEA975C76}" srcOrd="0" destOrd="1" presId="urn:microsoft.com/office/officeart/2005/8/layout/radial2"/>
    <dgm:cxn modelId="{B1480075-A973-40E5-99E4-9CF8D9174682}" srcId="{26B95B4C-75C5-453B-AA8D-72D2063E879D}" destId="{147484BF-51D1-44F9-B9AD-D5580DFFE0BE}" srcOrd="0" destOrd="0" parTransId="{BB5959C7-BC03-4EA6-AADC-63E38C607678}" sibTransId="{7132357C-CC9A-4BCE-9C09-E61B40B29F23}"/>
    <dgm:cxn modelId="{F639AD75-4D1F-4548-86F2-7BAD4D3E26EA}" srcId="{855E418F-B4DB-4E29-B4A5-327A3362D7B6}" destId="{DAAA13C1-7D8C-4A05-95B3-01F75687EADA}" srcOrd="0" destOrd="0" parTransId="{C2039D3D-D854-4E93-9E59-B6FB7B8076AC}" sibTransId="{16C75C8A-AA28-42F1-A9EA-94D72F3EBE75}"/>
    <dgm:cxn modelId="{4957AD75-F9B2-4C3F-A4CF-95F69ADD01DE}" srcId="{829BF774-DDD6-46EA-9565-09551347C9AC}" destId="{009C9C1D-5EA6-424E-AA87-2E9FB3587C02}" srcOrd="0" destOrd="0" parTransId="{ADB91327-9694-403C-AD2F-70D8DB4D7208}" sibTransId="{C9B557A7-A17B-4C29-B33C-FCDB861CD733}"/>
    <dgm:cxn modelId="{B45DA876-1FEB-44D4-8408-2083B613528B}" type="presOf" srcId="{194815AC-0DCD-42BE-8FCF-5FC29E0D1B3C}" destId="{40532589-8725-4AAF-A3A5-FA994ACB1ADB}" srcOrd="0" destOrd="0" presId="urn:microsoft.com/office/officeart/2005/8/layout/radial2"/>
    <dgm:cxn modelId="{0A687277-2CF6-4436-BA58-BEB0267712A1}" srcId="{194815AC-0DCD-42BE-8FCF-5FC29E0D1B3C}" destId="{855E418F-B4DB-4E29-B4A5-327A3362D7B6}" srcOrd="0" destOrd="0" parTransId="{539333B3-9A2A-458F-A1AD-6ACFE5D9EDBB}" sibTransId="{EA7072CF-FBB8-40E2-A4B0-4F021355AEF6}"/>
    <dgm:cxn modelId="{D0EE1C7D-73E6-452C-8046-F3262C1A27DB}" srcId="{194815AC-0DCD-42BE-8FCF-5FC29E0D1B3C}" destId="{26B95B4C-75C5-453B-AA8D-72D2063E879D}" srcOrd="1" destOrd="0" parTransId="{8C644094-4279-4D72-8E18-34D19241A5EA}" sibTransId="{27E10E90-7886-4433-98FB-C0948538E17F}"/>
    <dgm:cxn modelId="{E6B8707D-5490-49DD-B56A-6A2D8CF0B838}" type="presOf" srcId="{DAAA13C1-7D8C-4A05-95B3-01F75687EADA}" destId="{28FDDB4D-B709-4A29-8A20-735A9EA4ED5D}" srcOrd="0" destOrd="0" presId="urn:microsoft.com/office/officeart/2005/8/layout/radial2"/>
    <dgm:cxn modelId="{3D434582-31EF-44EF-91D3-8A23EBBA6E7D}" type="presOf" srcId="{04832347-68CF-4F9F-9853-2435F0A5F863}" destId="{28FDDB4D-B709-4A29-8A20-735A9EA4ED5D}" srcOrd="0" destOrd="1" presId="urn:microsoft.com/office/officeart/2005/8/layout/radial2"/>
    <dgm:cxn modelId="{ABEBB38B-6D88-4E52-8431-8D370EF86CA3}" type="presOf" srcId="{009C9C1D-5EA6-424E-AA87-2E9FB3587C02}" destId="{4EA1B554-6F6C-44BA-8056-CF255869DA12}" srcOrd="0" destOrd="0" presId="urn:microsoft.com/office/officeart/2005/8/layout/radial2"/>
    <dgm:cxn modelId="{407F6594-A8AF-44D5-8ED8-AF1F07B4BBC4}" type="presOf" srcId="{35C3F6C2-0978-402C-A108-AF2080D75EFE}" destId="{8C9EE4DD-345A-4D17-AA57-778419A8B611}" srcOrd="0" destOrd="0" presId="urn:microsoft.com/office/officeart/2005/8/layout/radial2"/>
    <dgm:cxn modelId="{ED7C19A4-4FBB-47A8-9F3D-ACB33885D297}" type="presOf" srcId="{855E418F-B4DB-4E29-B4A5-327A3362D7B6}" destId="{467046A0-6344-4D10-8388-6D94B0CA597F}" srcOrd="0" destOrd="0" presId="urn:microsoft.com/office/officeart/2005/8/layout/radial2"/>
    <dgm:cxn modelId="{85250EBE-D0E1-41D4-8BE0-765F4FDDB583}" srcId="{855E418F-B4DB-4E29-B4A5-327A3362D7B6}" destId="{04832347-68CF-4F9F-9853-2435F0A5F863}" srcOrd="1" destOrd="0" parTransId="{1C362D60-306A-4241-8370-09DB95AB7D67}" sibTransId="{B42FBBC7-0981-4395-9A5E-6126421377D1}"/>
    <dgm:cxn modelId="{8F6BE4DD-7328-4A31-8547-706EED7413C6}" type="presOf" srcId="{26B95B4C-75C5-453B-AA8D-72D2063E879D}" destId="{9A2A46F5-484E-4D1E-8325-3978CE08EADA}" srcOrd="0" destOrd="0" presId="urn:microsoft.com/office/officeart/2005/8/layout/radial2"/>
    <dgm:cxn modelId="{BE40A7DE-9D4B-4C36-96D2-E1919DFFD785}" type="presOf" srcId="{147484BF-51D1-44F9-B9AD-D5580DFFE0BE}" destId="{065FFE0D-F158-41DB-AD63-B2FFEA975C76}" srcOrd="0" destOrd="0" presId="urn:microsoft.com/office/officeart/2005/8/layout/radial2"/>
    <dgm:cxn modelId="{685F4AE0-921F-4A5A-9C7E-944066E2EF3C}" type="presOf" srcId="{829BF774-DDD6-46EA-9565-09551347C9AC}" destId="{C68F5AC6-EE06-4F67-BD69-4D755BB9C129}" srcOrd="0" destOrd="0" presId="urn:microsoft.com/office/officeart/2005/8/layout/radial2"/>
    <dgm:cxn modelId="{C0A3AEE0-E1F4-4D16-853D-4F2EE1455799}" type="presOf" srcId="{8C644094-4279-4D72-8E18-34D19241A5EA}" destId="{8A5C4046-2CFC-49B7-AF4E-6CE4B4556999}" srcOrd="0" destOrd="0" presId="urn:microsoft.com/office/officeart/2005/8/layout/radial2"/>
    <dgm:cxn modelId="{0AC848E8-ACAA-4DD9-8AB2-5948AD925E43}" type="presOf" srcId="{724ED575-66C6-4B9B-99DA-912D8818F363}" destId="{4EA1B554-6F6C-44BA-8056-CF255869DA12}" srcOrd="0" destOrd="1" presId="urn:microsoft.com/office/officeart/2005/8/layout/radial2"/>
    <dgm:cxn modelId="{B31669FC-FB8B-4E72-9C8A-F5A1FF5B6D6C}" type="presOf" srcId="{539333B3-9A2A-458F-A1AD-6ACFE5D9EDBB}" destId="{0A8A4046-FF88-42C3-869F-3CB8FC089FD3}" srcOrd="0" destOrd="0" presId="urn:microsoft.com/office/officeart/2005/8/layout/radial2"/>
    <dgm:cxn modelId="{FF7E4794-8A0F-4D01-9F2A-665366C5FD6E}" type="presParOf" srcId="{40532589-8725-4AAF-A3A5-FA994ACB1ADB}" destId="{38AE3A9D-91A9-4DD9-BF41-73ACDF8CB317}" srcOrd="0" destOrd="0" presId="urn:microsoft.com/office/officeart/2005/8/layout/radial2"/>
    <dgm:cxn modelId="{482D5D8B-3BC1-4404-BF2F-0B25F23AD206}" type="presParOf" srcId="{38AE3A9D-91A9-4DD9-BF41-73ACDF8CB317}" destId="{5F5604C8-DF64-4C49-813F-B5C27824E668}" srcOrd="0" destOrd="0" presId="urn:microsoft.com/office/officeart/2005/8/layout/radial2"/>
    <dgm:cxn modelId="{FB52256A-93B0-4D3F-905B-02592E1150D3}" type="presParOf" srcId="{5F5604C8-DF64-4C49-813F-B5C27824E668}" destId="{E7105DEE-CB5E-4D1C-A290-98804C331BFC}" srcOrd="0" destOrd="0" presId="urn:microsoft.com/office/officeart/2005/8/layout/radial2"/>
    <dgm:cxn modelId="{7ED5DD9E-FFC1-46F3-A2DD-5FBF67D035A7}" type="presParOf" srcId="{5F5604C8-DF64-4C49-813F-B5C27824E668}" destId="{F34D5665-A6E6-4A12-9118-3B2137131438}" srcOrd="1" destOrd="0" presId="urn:microsoft.com/office/officeart/2005/8/layout/radial2"/>
    <dgm:cxn modelId="{C6E0F295-06F6-46A8-ABD9-2DCFD6DBC291}" type="presParOf" srcId="{38AE3A9D-91A9-4DD9-BF41-73ACDF8CB317}" destId="{0A8A4046-FF88-42C3-869F-3CB8FC089FD3}" srcOrd="1" destOrd="0" presId="urn:microsoft.com/office/officeart/2005/8/layout/radial2"/>
    <dgm:cxn modelId="{6BFE5527-F240-4FC3-996A-71C2EA32053E}" type="presParOf" srcId="{38AE3A9D-91A9-4DD9-BF41-73ACDF8CB317}" destId="{F7AA5595-81D5-48A7-A3ED-5164AC1FF8EB}" srcOrd="2" destOrd="0" presId="urn:microsoft.com/office/officeart/2005/8/layout/radial2"/>
    <dgm:cxn modelId="{A5C6C858-616F-485F-8FD1-200871830F11}" type="presParOf" srcId="{F7AA5595-81D5-48A7-A3ED-5164AC1FF8EB}" destId="{467046A0-6344-4D10-8388-6D94B0CA597F}" srcOrd="0" destOrd="0" presId="urn:microsoft.com/office/officeart/2005/8/layout/radial2"/>
    <dgm:cxn modelId="{E7A3C080-6915-4B5E-AAE8-8A3A96D1802C}" type="presParOf" srcId="{F7AA5595-81D5-48A7-A3ED-5164AC1FF8EB}" destId="{28FDDB4D-B709-4A29-8A20-735A9EA4ED5D}" srcOrd="1" destOrd="0" presId="urn:microsoft.com/office/officeart/2005/8/layout/radial2"/>
    <dgm:cxn modelId="{F1F7DDDC-7893-4927-BF1D-30092D532694}" type="presParOf" srcId="{38AE3A9D-91A9-4DD9-BF41-73ACDF8CB317}" destId="{8A5C4046-2CFC-49B7-AF4E-6CE4B4556999}" srcOrd="3" destOrd="0" presId="urn:microsoft.com/office/officeart/2005/8/layout/radial2"/>
    <dgm:cxn modelId="{73CB93DA-CA91-4A72-8CE8-4B25A750F027}" type="presParOf" srcId="{38AE3A9D-91A9-4DD9-BF41-73ACDF8CB317}" destId="{0AC51C56-E03E-4665-A82E-34C043003876}" srcOrd="4" destOrd="0" presId="urn:microsoft.com/office/officeart/2005/8/layout/radial2"/>
    <dgm:cxn modelId="{CADEE908-EE20-4CF3-8F47-E9E8C204E9CF}" type="presParOf" srcId="{0AC51C56-E03E-4665-A82E-34C043003876}" destId="{9A2A46F5-484E-4D1E-8325-3978CE08EADA}" srcOrd="0" destOrd="0" presId="urn:microsoft.com/office/officeart/2005/8/layout/radial2"/>
    <dgm:cxn modelId="{66C4F9AF-58F3-4F9B-BAA8-8CE2EC05A107}" type="presParOf" srcId="{0AC51C56-E03E-4665-A82E-34C043003876}" destId="{065FFE0D-F158-41DB-AD63-B2FFEA975C76}" srcOrd="1" destOrd="0" presId="urn:microsoft.com/office/officeart/2005/8/layout/radial2"/>
    <dgm:cxn modelId="{D2CE9D31-2C1E-4C00-B2BC-1984A251F050}" type="presParOf" srcId="{38AE3A9D-91A9-4DD9-BF41-73ACDF8CB317}" destId="{8C9EE4DD-345A-4D17-AA57-778419A8B611}" srcOrd="5" destOrd="0" presId="urn:microsoft.com/office/officeart/2005/8/layout/radial2"/>
    <dgm:cxn modelId="{C74E6B90-1EB6-471A-A1DF-E31103E0F8B0}" type="presParOf" srcId="{38AE3A9D-91A9-4DD9-BF41-73ACDF8CB317}" destId="{4522CB78-5655-4153-BC4B-031C234853E9}" srcOrd="6" destOrd="0" presId="urn:microsoft.com/office/officeart/2005/8/layout/radial2"/>
    <dgm:cxn modelId="{3E56C295-1FAC-49B1-9C33-A11A5EDCDB37}" type="presParOf" srcId="{4522CB78-5655-4153-BC4B-031C234853E9}" destId="{C68F5AC6-EE06-4F67-BD69-4D755BB9C129}" srcOrd="0" destOrd="0" presId="urn:microsoft.com/office/officeart/2005/8/layout/radial2"/>
    <dgm:cxn modelId="{00D930BD-4AC3-4D96-A281-A8901D910811}" type="presParOf" srcId="{4522CB78-5655-4153-BC4B-031C234853E9}" destId="{4EA1B554-6F6C-44BA-8056-CF255869DA1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779061-4E07-4E51-BB81-685273874AC4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39CCAC6-CC32-4154-8A59-A661E0ECCBE9}">
      <dgm:prSet phldrT="[Texte]" custT="1"/>
      <dgm:spPr/>
      <dgm:t>
        <a:bodyPr/>
        <a:lstStyle/>
        <a:p>
          <a:r>
            <a:rPr lang="fr-FR" sz="1600" b="1" dirty="0"/>
            <a:t>1- Bilan de l’existant</a:t>
          </a:r>
        </a:p>
      </dgm:t>
    </dgm:pt>
    <dgm:pt modelId="{6989494F-C7E9-4698-9DC5-40902C5BBE07}" type="parTrans" cxnId="{5A5BBA11-1E80-4D94-AC4D-04EE2E1835A4}">
      <dgm:prSet/>
      <dgm:spPr/>
      <dgm:t>
        <a:bodyPr/>
        <a:lstStyle/>
        <a:p>
          <a:endParaRPr lang="fr-FR"/>
        </a:p>
      </dgm:t>
    </dgm:pt>
    <dgm:pt modelId="{4ADE2C43-3A41-426F-A4B9-A56E5DD0773B}" type="sibTrans" cxnId="{5A5BBA11-1E80-4D94-AC4D-04EE2E1835A4}">
      <dgm:prSet/>
      <dgm:spPr/>
      <dgm:t>
        <a:bodyPr/>
        <a:lstStyle/>
        <a:p>
          <a:endParaRPr lang="fr-FR"/>
        </a:p>
      </dgm:t>
    </dgm:pt>
    <dgm:pt modelId="{F4768F07-6D20-47B9-A910-0E768B10AC39}">
      <dgm:prSet phldrT="[Texte]"/>
      <dgm:spPr/>
      <dgm:t>
        <a:bodyPr/>
        <a:lstStyle/>
        <a:p>
          <a:r>
            <a:rPr lang="fr-FR" dirty="0"/>
            <a:t>Listing exhaustif des activités existantes</a:t>
          </a:r>
        </a:p>
      </dgm:t>
    </dgm:pt>
    <dgm:pt modelId="{E0BD112C-A735-476B-8516-937D889523B9}" type="parTrans" cxnId="{EEBBE644-9C0D-4C35-A6CF-F306F026806C}">
      <dgm:prSet/>
      <dgm:spPr/>
      <dgm:t>
        <a:bodyPr/>
        <a:lstStyle/>
        <a:p>
          <a:endParaRPr lang="fr-FR"/>
        </a:p>
      </dgm:t>
    </dgm:pt>
    <dgm:pt modelId="{55ED327E-0A9D-4345-964E-2AE9C3AF1012}" type="sibTrans" cxnId="{EEBBE644-9C0D-4C35-A6CF-F306F026806C}">
      <dgm:prSet/>
      <dgm:spPr/>
      <dgm:t>
        <a:bodyPr/>
        <a:lstStyle/>
        <a:p>
          <a:endParaRPr lang="fr-FR"/>
        </a:p>
      </dgm:t>
    </dgm:pt>
    <dgm:pt modelId="{881DA989-A12F-4F3C-8790-465CD9142F5B}">
      <dgm:prSet phldrT="[Texte]" custT="1"/>
      <dgm:spPr/>
      <dgm:t>
        <a:bodyPr/>
        <a:lstStyle/>
        <a:p>
          <a:r>
            <a:rPr lang="fr-FR" sz="1600" b="1" dirty="0"/>
            <a:t>2- Progression transversale</a:t>
          </a:r>
        </a:p>
      </dgm:t>
    </dgm:pt>
    <dgm:pt modelId="{DE74DE1A-9DAF-409C-AEF1-9C37E3728961}" type="parTrans" cxnId="{A543FD2A-45DE-4A75-9888-EE9401C20882}">
      <dgm:prSet/>
      <dgm:spPr/>
      <dgm:t>
        <a:bodyPr/>
        <a:lstStyle/>
        <a:p>
          <a:endParaRPr lang="fr-FR"/>
        </a:p>
      </dgm:t>
    </dgm:pt>
    <dgm:pt modelId="{E199482B-49FD-4DB8-9D07-52D5C359DF1D}" type="sibTrans" cxnId="{A543FD2A-45DE-4A75-9888-EE9401C20882}">
      <dgm:prSet/>
      <dgm:spPr/>
      <dgm:t>
        <a:bodyPr/>
        <a:lstStyle/>
        <a:p>
          <a:endParaRPr lang="fr-FR"/>
        </a:p>
      </dgm:t>
    </dgm:pt>
    <dgm:pt modelId="{0B555BE5-6155-4971-B2AB-DBC93D25DFEA}">
      <dgm:prSet phldrT="[Texte]"/>
      <dgm:spPr/>
      <dgm:t>
        <a:bodyPr/>
        <a:lstStyle/>
        <a:p>
          <a:r>
            <a:rPr lang="fr-FR" dirty="0"/>
            <a:t>Thèmes transversaux</a:t>
          </a:r>
        </a:p>
      </dgm:t>
    </dgm:pt>
    <dgm:pt modelId="{64C9A11F-04E8-4C62-944A-88A7497A7647}" type="parTrans" cxnId="{631E1DF5-95FA-4C56-99E4-D2916E84AE22}">
      <dgm:prSet/>
      <dgm:spPr/>
      <dgm:t>
        <a:bodyPr/>
        <a:lstStyle/>
        <a:p>
          <a:endParaRPr lang="fr-FR"/>
        </a:p>
      </dgm:t>
    </dgm:pt>
    <dgm:pt modelId="{CD5A4D44-C5F6-4BDD-A8D0-FF81C6680801}" type="sibTrans" cxnId="{631E1DF5-95FA-4C56-99E4-D2916E84AE22}">
      <dgm:prSet/>
      <dgm:spPr/>
      <dgm:t>
        <a:bodyPr/>
        <a:lstStyle/>
        <a:p>
          <a:endParaRPr lang="fr-FR"/>
        </a:p>
      </dgm:t>
    </dgm:pt>
    <dgm:pt modelId="{1A3DFB55-8859-425B-8DFD-7D25BBB01BC9}">
      <dgm:prSet phldrT="[Texte]"/>
      <dgm:spPr/>
      <dgm:t>
        <a:bodyPr/>
        <a:lstStyle/>
        <a:p>
          <a:r>
            <a:rPr lang="fr-FR" dirty="0"/>
            <a:t>Progression spiralaire</a:t>
          </a:r>
        </a:p>
      </dgm:t>
    </dgm:pt>
    <dgm:pt modelId="{3C0C9ED5-D01E-447D-9D90-F17B1D41A3CE}" type="parTrans" cxnId="{072596DC-CA34-4DF3-9D45-DF144FE3841C}">
      <dgm:prSet/>
      <dgm:spPr/>
      <dgm:t>
        <a:bodyPr/>
        <a:lstStyle/>
        <a:p>
          <a:endParaRPr lang="fr-FR"/>
        </a:p>
      </dgm:t>
    </dgm:pt>
    <dgm:pt modelId="{5E525B09-C85E-447A-9DD0-CB840D383C73}" type="sibTrans" cxnId="{072596DC-CA34-4DF3-9D45-DF144FE3841C}">
      <dgm:prSet/>
      <dgm:spPr/>
      <dgm:t>
        <a:bodyPr/>
        <a:lstStyle/>
        <a:p>
          <a:endParaRPr lang="fr-FR"/>
        </a:p>
      </dgm:t>
    </dgm:pt>
    <dgm:pt modelId="{6CD7410D-4F8F-47AB-9138-F365342FE974}">
      <dgm:prSet phldrT="[Texte]" custT="1"/>
      <dgm:spPr/>
      <dgm:t>
        <a:bodyPr/>
        <a:lstStyle/>
        <a:p>
          <a:r>
            <a:rPr lang="fr-FR" sz="1600" b="1" dirty="0"/>
            <a:t>3- Décomposition par pôle et par séquence</a:t>
          </a:r>
        </a:p>
      </dgm:t>
    </dgm:pt>
    <dgm:pt modelId="{02AA1F29-2354-4A41-8EBC-86A58AEE0924}" type="parTrans" cxnId="{6DE7D052-9954-4C13-9122-78907A58814A}">
      <dgm:prSet/>
      <dgm:spPr/>
      <dgm:t>
        <a:bodyPr/>
        <a:lstStyle/>
        <a:p>
          <a:endParaRPr lang="fr-FR"/>
        </a:p>
      </dgm:t>
    </dgm:pt>
    <dgm:pt modelId="{C959D285-2D7F-4412-93CD-51CDFB9DD24B}" type="sibTrans" cxnId="{6DE7D052-9954-4C13-9122-78907A58814A}">
      <dgm:prSet/>
      <dgm:spPr/>
      <dgm:t>
        <a:bodyPr/>
        <a:lstStyle/>
        <a:p>
          <a:endParaRPr lang="fr-FR"/>
        </a:p>
      </dgm:t>
    </dgm:pt>
    <dgm:pt modelId="{F6EC3293-FC5C-429D-8AA7-F20CEAEA72A9}">
      <dgm:prSet phldrT="[Texte]"/>
      <dgm:spPr/>
      <dgm:t>
        <a:bodyPr/>
        <a:lstStyle/>
        <a:p>
          <a:r>
            <a:rPr lang="fr-FR" dirty="0"/>
            <a:t>Détail par pôle des activités / TD / synthèse</a:t>
          </a:r>
        </a:p>
      </dgm:t>
    </dgm:pt>
    <dgm:pt modelId="{DE1E3543-4D39-447C-99C4-85BF093B8948}" type="parTrans" cxnId="{9C0979BE-7A72-4857-8301-479D2C05D7A9}">
      <dgm:prSet/>
      <dgm:spPr/>
      <dgm:t>
        <a:bodyPr/>
        <a:lstStyle/>
        <a:p>
          <a:endParaRPr lang="fr-FR"/>
        </a:p>
      </dgm:t>
    </dgm:pt>
    <dgm:pt modelId="{8F833A4E-F9BF-4F09-9CEA-9BDA31FF201B}" type="sibTrans" cxnId="{9C0979BE-7A72-4857-8301-479D2C05D7A9}">
      <dgm:prSet/>
      <dgm:spPr/>
      <dgm:t>
        <a:bodyPr/>
        <a:lstStyle/>
        <a:p>
          <a:endParaRPr lang="fr-FR"/>
        </a:p>
      </dgm:t>
    </dgm:pt>
    <dgm:pt modelId="{83E5D1F4-1C8B-4009-9CFB-DEE7CE463688}">
      <dgm:prSet phldrT="[Texte]"/>
      <dgm:spPr/>
      <dgm:t>
        <a:bodyPr/>
        <a:lstStyle/>
        <a:p>
          <a:r>
            <a:rPr lang="fr-FR" dirty="0"/>
            <a:t>Identification par activité des compétences et du type de maintenance</a:t>
          </a:r>
        </a:p>
      </dgm:t>
    </dgm:pt>
    <dgm:pt modelId="{1BEFE52D-009D-4F5F-AC5A-0F7A7625F329}" type="parTrans" cxnId="{81BEAF5C-8E45-41F0-BECC-071FA7227080}">
      <dgm:prSet/>
      <dgm:spPr/>
      <dgm:t>
        <a:bodyPr/>
        <a:lstStyle/>
        <a:p>
          <a:endParaRPr lang="fr-FR"/>
        </a:p>
      </dgm:t>
    </dgm:pt>
    <dgm:pt modelId="{6BEE2C25-2F50-4EF3-8899-767119E66C5C}" type="sibTrans" cxnId="{81BEAF5C-8E45-41F0-BECC-071FA7227080}">
      <dgm:prSet/>
      <dgm:spPr/>
      <dgm:t>
        <a:bodyPr/>
        <a:lstStyle/>
        <a:p>
          <a:endParaRPr lang="fr-FR"/>
        </a:p>
      </dgm:t>
    </dgm:pt>
    <dgm:pt modelId="{BDAE7967-C6EF-4A8F-9769-DE3CBC6FCF70}" type="pres">
      <dgm:prSet presAssocID="{06779061-4E07-4E51-BB81-685273874AC4}" presName="Name0" presStyleCnt="0">
        <dgm:presLayoutVars>
          <dgm:dir/>
          <dgm:animLvl val="lvl"/>
          <dgm:resizeHandles val="exact"/>
        </dgm:presLayoutVars>
      </dgm:prSet>
      <dgm:spPr/>
    </dgm:pt>
    <dgm:pt modelId="{AA2D32E6-7EBB-44F5-9C3A-34A602754F82}" type="pres">
      <dgm:prSet presAssocID="{06779061-4E07-4E51-BB81-685273874AC4}" presName="tSp" presStyleCnt="0"/>
      <dgm:spPr/>
    </dgm:pt>
    <dgm:pt modelId="{0DFC3046-0E58-45B7-B4D5-754FCA382089}" type="pres">
      <dgm:prSet presAssocID="{06779061-4E07-4E51-BB81-685273874AC4}" presName="bSp" presStyleCnt="0"/>
      <dgm:spPr/>
    </dgm:pt>
    <dgm:pt modelId="{E7B94C2F-B49F-40F0-93E0-113E795B2C20}" type="pres">
      <dgm:prSet presAssocID="{06779061-4E07-4E51-BB81-685273874AC4}" presName="process" presStyleCnt="0"/>
      <dgm:spPr/>
    </dgm:pt>
    <dgm:pt modelId="{22623AB4-90B5-403E-9550-5FC310C8805E}" type="pres">
      <dgm:prSet presAssocID="{939CCAC6-CC32-4154-8A59-A661E0ECCBE9}" presName="composite1" presStyleCnt="0"/>
      <dgm:spPr/>
    </dgm:pt>
    <dgm:pt modelId="{2915B806-4617-4F9F-9C06-DC52AF478379}" type="pres">
      <dgm:prSet presAssocID="{939CCAC6-CC32-4154-8A59-A661E0ECCBE9}" presName="dummyNode1" presStyleLbl="node1" presStyleIdx="0" presStyleCnt="3"/>
      <dgm:spPr/>
    </dgm:pt>
    <dgm:pt modelId="{B5C11C94-56B0-4ECF-8133-E387D706D853}" type="pres">
      <dgm:prSet presAssocID="{939CCAC6-CC32-4154-8A59-A661E0ECCBE9}" presName="childNode1" presStyleLbl="bgAcc1" presStyleIdx="0" presStyleCnt="3">
        <dgm:presLayoutVars>
          <dgm:bulletEnabled val="1"/>
        </dgm:presLayoutVars>
      </dgm:prSet>
      <dgm:spPr/>
    </dgm:pt>
    <dgm:pt modelId="{0C3A4F98-85A6-49E4-8B91-2C76B906085E}" type="pres">
      <dgm:prSet presAssocID="{939CCAC6-CC32-4154-8A59-A661E0ECCBE9}" presName="childNode1tx" presStyleLbl="bgAcc1" presStyleIdx="0" presStyleCnt="3">
        <dgm:presLayoutVars>
          <dgm:bulletEnabled val="1"/>
        </dgm:presLayoutVars>
      </dgm:prSet>
      <dgm:spPr/>
    </dgm:pt>
    <dgm:pt modelId="{79D6DDA0-A65B-4422-BF92-B812D17CD2EC}" type="pres">
      <dgm:prSet presAssocID="{939CCAC6-CC32-4154-8A59-A661E0ECCBE9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383F15A2-0E12-4D6D-84D5-0671711831D0}" type="pres">
      <dgm:prSet presAssocID="{939CCAC6-CC32-4154-8A59-A661E0ECCBE9}" presName="connSite1" presStyleCnt="0"/>
      <dgm:spPr/>
    </dgm:pt>
    <dgm:pt modelId="{B2A6AEE7-5FB2-40EA-8261-0363E25673D8}" type="pres">
      <dgm:prSet presAssocID="{4ADE2C43-3A41-426F-A4B9-A56E5DD0773B}" presName="Name9" presStyleLbl="sibTrans2D1" presStyleIdx="0" presStyleCnt="2"/>
      <dgm:spPr/>
    </dgm:pt>
    <dgm:pt modelId="{C200F089-D6BD-40DF-B58B-BC0F4B447696}" type="pres">
      <dgm:prSet presAssocID="{881DA989-A12F-4F3C-8790-465CD9142F5B}" presName="composite2" presStyleCnt="0"/>
      <dgm:spPr/>
    </dgm:pt>
    <dgm:pt modelId="{3C908D77-B026-47DD-9D45-C60CADF8B99C}" type="pres">
      <dgm:prSet presAssocID="{881DA989-A12F-4F3C-8790-465CD9142F5B}" presName="dummyNode2" presStyleLbl="node1" presStyleIdx="0" presStyleCnt="3"/>
      <dgm:spPr/>
    </dgm:pt>
    <dgm:pt modelId="{4749E6DC-88CE-49C0-9FFA-4F2C8D1B4940}" type="pres">
      <dgm:prSet presAssocID="{881DA989-A12F-4F3C-8790-465CD9142F5B}" presName="childNode2" presStyleLbl="bgAcc1" presStyleIdx="1" presStyleCnt="3">
        <dgm:presLayoutVars>
          <dgm:bulletEnabled val="1"/>
        </dgm:presLayoutVars>
      </dgm:prSet>
      <dgm:spPr/>
    </dgm:pt>
    <dgm:pt modelId="{3895B6CE-2C24-48B4-B093-AB37231ABC27}" type="pres">
      <dgm:prSet presAssocID="{881DA989-A12F-4F3C-8790-465CD9142F5B}" presName="childNode2tx" presStyleLbl="bgAcc1" presStyleIdx="1" presStyleCnt="3">
        <dgm:presLayoutVars>
          <dgm:bulletEnabled val="1"/>
        </dgm:presLayoutVars>
      </dgm:prSet>
      <dgm:spPr/>
    </dgm:pt>
    <dgm:pt modelId="{AA91C2D2-EF90-4496-97EB-33BE300BC13A}" type="pres">
      <dgm:prSet presAssocID="{881DA989-A12F-4F3C-8790-465CD9142F5B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2F3A8F36-BA5F-485B-AE2F-7FC69051888D}" type="pres">
      <dgm:prSet presAssocID="{881DA989-A12F-4F3C-8790-465CD9142F5B}" presName="connSite2" presStyleCnt="0"/>
      <dgm:spPr/>
    </dgm:pt>
    <dgm:pt modelId="{DAA2FB32-254C-4407-A486-8A317DB78C1B}" type="pres">
      <dgm:prSet presAssocID="{E199482B-49FD-4DB8-9D07-52D5C359DF1D}" presName="Name18" presStyleLbl="sibTrans2D1" presStyleIdx="1" presStyleCnt="2"/>
      <dgm:spPr/>
    </dgm:pt>
    <dgm:pt modelId="{773B5EAD-900F-4BD3-855E-10410DCA8B0A}" type="pres">
      <dgm:prSet presAssocID="{6CD7410D-4F8F-47AB-9138-F365342FE974}" presName="composite1" presStyleCnt="0"/>
      <dgm:spPr/>
    </dgm:pt>
    <dgm:pt modelId="{58D767A8-6D6C-453F-B3EA-404C9842F1B2}" type="pres">
      <dgm:prSet presAssocID="{6CD7410D-4F8F-47AB-9138-F365342FE974}" presName="dummyNode1" presStyleLbl="node1" presStyleIdx="1" presStyleCnt="3"/>
      <dgm:spPr/>
    </dgm:pt>
    <dgm:pt modelId="{4E2821DF-BC1A-4FAD-A7EE-2261C22E82DF}" type="pres">
      <dgm:prSet presAssocID="{6CD7410D-4F8F-47AB-9138-F365342FE974}" presName="childNode1" presStyleLbl="bgAcc1" presStyleIdx="2" presStyleCnt="3">
        <dgm:presLayoutVars>
          <dgm:bulletEnabled val="1"/>
        </dgm:presLayoutVars>
      </dgm:prSet>
      <dgm:spPr/>
    </dgm:pt>
    <dgm:pt modelId="{E1056FEF-6A68-49DD-A0B6-84079F3DF9AC}" type="pres">
      <dgm:prSet presAssocID="{6CD7410D-4F8F-47AB-9138-F365342FE974}" presName="childNode1tx" presStyleLbl="bgAcc1" presStyleIdx="2" presStyleCnt="3">
        <dgm:presLayoutVars>
          <dgm:bulletEnabled val="1"/>
        </dgm:presLayoutVars>
      </dgm:prSet>
      <dgm:spPr/>
    </dgm:pt>
    <dgm:pt modelId="{B479F107-42B3-466C-9788-05EF967D39EA}" type="pres">
      <dgm:prSet presAssocID="{6CD7410D-4F8F-47AB-9138-F365342FE974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8E9BC132-EA51-4357-8A91-7DF0E71650BD}" type="pres">
      <dgm:prSet presAssocID="{6CD7410D-4F8F-47AB-9138-F365342FE974}" presName="connSite1" presStyleCnt="0"/>
      <dgm:spPr/>
    </dgm:pt>
  </dgm:ptLst>
  <dgm:cxnLst>
    <dgm:cxn modelId="{5A5BBA11-1E80-4D94-AC4D-04EE2E1835A4}" srcId="{06779061-4E07-4E51-BB81-685273874AC4}" destId="{939CCAC6-CC32-4154-8A59-A661E0ECCBE9}" srcOrd="0" destOrd="0" parTransId="{6989494F-C7E9-4698-9DC5-40902C5BBE07}" sibTransId="{4ADE2C43-3A41-426F-A4B9-A56E5DD0773B}"/>
    <dgm:cxn modelId="{C2540429-114A-466A-8688-3171C70678FE}" type="presOf" srcId="{F4768F07-6D20-47B9-A910-0E768B10AC39}" destId="{B5C11C94-56B0-4ECF-8133-E387D706D853}" srcOrd="0" destOrd="0" presId="urn:microsoft.com/office/officeart/2005/8/layout/hProcess4"/>
    <dgm:cxn modelId="{A543FD2A-45DE-4A75-9888-EE9401C20882}" srcId="{06779061-4E07-4E51-BB81-685273874AC4}" destId="{881DA989-A12F-4F3C-8790-465CD9142F5B}" srcOrd="1" destOrd="0" parTransId="{DE74DE1A-9DAF-409C-AEF1-9C37E3728961}" sibTransId="{E199482B-49FD-4DB8-9D07-52D5C359DF1D}"/>
    <dgm:cxn modelId="{BD01D937-C643-4F9E-99E9-47D3E2889451}" type="presOf" srcId="{0B555BE5-6155-4971-B2AB-DBC93D25DFEA}" destId="{3895B6CE-2C24-48B4-B093-AB37231ABC27}" srcOrd="1" destOrd="0" presId="urn:microsoft.com/office/officeart/2005/8/layout/hProcess4"/>
    <dgm:cxn modelId="{4728CD38-D0EB-4DA7-836F-169DEB40D57E}" type="presOf" srcId="{F4768F07-6D20-47B9-A910-0E768B10AC39}" destId="{0C3A4F98-85A6-49E4-8B91-2C76B906085E}" srcOrd="1" destOrd="0" presId="urn:microsoft.com/office/officeart/2005/8/layout/hProcess4"/>
    <dgm:cxn modelId="{81BEAF5C-8E45-41F0-BECC-071FA7227080}" srcId="{939CCAC6-CC32-4154-8A59-A661E0ECCBE9}" destId="{83E5D1F4-1C8B-4009-9CFB-DEE7CE463688}" srcOrd="1" destOrd="0" parTransId="{1BEFE52D-009D-4F5F-AC5A-0F7A7625F329}" sibTransId="{6BEE2C25-2F50-4EF3-8899-767119E66C5C}"/>
    <dgm:cxn modelId="{EEBBE644-9C0D-4C35-A6CF-F306F026806C}" srcId="{939CCAC6-CC32-4154-8A59-A661E0ECCBE9}" destId="{F4768F07-6D20-47B9-A910-0E768B10AC39}" srcOrd="0" destOrd="0" parTransId="{E0BD112C-A735-476B-8516-937D889523B9}" sibTransId="{55ED327E-0A9D-4345-964E-2AE9C3AF1012}"/>
    <dgm:cxn modelId="{94D94E4B-68E3-443A-9BFD-37031325D36D}" type="presOf" srcId="{83E5D1F4-1C8B-4009-9CFB-DEE7CE463688}" destId="{B5C11C94-56B0-4ECF-8133-E387D706D853}" srcOrd="0" destOrd="1" presId="urn:microsoft.com/office/officeart/2005/8/layout/hProcess4"/>
    <dgm:cxn modelId="{D823A150-ABD9-447B-8CE9-126DE032F36E}" type="presOf" srcId="{F6EC3293-FC5C-429D-8AA7-F20CEAEA72A9}" destId="{E1056FEF-6A68-49DD-A0B6-84079F3DF9AC}" srcOrd="1" destOrd="0" presId="urn:microsoft.com/office/officeart/2005/8/layout/hProcess4"/>
    <dgm:cxn modelId="{6DE7D052-9954-4C13-9122-78907A58814A}" srcId="{06779061-4E07-4E51-BB81-685273874AC4}" destId="{6CD7410D-4F8F-47AB-9138-F365342FE974}" srcOrd="2" destOrd="0" parTransId="{02AA1F29-2354-4A41-8EBC-86A58AEE0924}" sibTransId="{C959D285-2D7F-4412-93CD-51CDFB9DD24B}"/>
    <dgm:cxn modelId="{F14E2999-2A37-4518-9F8D-924B24895D3B}" type="presOf" srcId="{4ADE2C43-3A41-426F-A4B9-A56E5DD0773B}" destId="{B2A6AEE7-5FB2-40EA-8261-0363E25673D8}" srcOrd="0" destOrd="0" presId="urn:microsoft.com/office/officeart/2005/8/layout/hProcess4"/>
    <dgm:cxn modelId="{8BB7D1A8-6533-4F93-A108-B458B0BD7980}" type="presOf" srcId="{1A3DFB55-8859-425B-8DFD-7D25BBB01BC9}" destId="{3895B6CE-2C24-48B4-B093-AB37231ABC27}" srcOrd="1" destOrd="1" presId="urn:microsoft.com/office/officeart/2005/8/layout/hProcess4"/>
    <dgm:cxn modelId="{9D62D2B0-739A-4A44-A36D-1A55F141AB85}" type="presOf" srcId="{881DA989-A12F-4F3C-8790-465CD9142F5B}" destId="{AA91C2D2-EF90-4496-97EB-33BE300BC13A}" srcOrd="0" destOrd="0" presId="urn:microsoft.com/office/officeart/2005/8/layout/hProcess4"/>
    <dgm:cxn modelId="{9C0979BE-7A72-4857-8301-479D2C05D7A9}" srcId="{6CD7410D-4F8F-47AB-9138-F365342FE974}" destId="{F6EC3293-FC5C-429D-8AA7-F20CEAEA72A9}" srcOrd="0" destOrd="0" parTransId="{DE1E3543-4D39-447C-99C4-85BF093B8948}" sibTransId="{8F833A4E-F9BF-4F09-9CEA-9BDA31FF201B}"/>
    <dgm:cxn modelId="{F49581D9-2DD1-4020-9F30-F1B07B8C7DD9}" type="presOf" srcId="{F6EC3293-FC5C-429D-8AA7-F20CEAEA72A9}" destId="{4E2821DF-BC1A-4FAD-A7EE-2261C22E82DF}" srcOrd="0" destOrd="0" presId="urn:microsoft.com/office/officeart/2005/8/layout/hProcess4"/>
    <dgm:cxn modelId="{475944DC-ECE2-4D6F-B056-F80AF20EAF62}" type="presOf" srcId="{0B555BE5-6155-4971-B2AB-DBC93D25DFEA}" destId="{4749E6DC-88CE-49C0-9FFA-4F2C8D1B4940}" srcOrd="0" destOrd="0" presId="urn:microsoft.com/office/officeart/2005/8/layout/hProcess4"/>
    <dgm:cxn modelId="{072596DC-CA34-4DF3-9D45-DF144FE3841C}" srcId="{881DA989-A12F-4F3C-8790-465CD9142F5B}" destId="{1A3DFB55-8859-425B-8DFD-7D25BBB01BC9}" srcOrd="1" destOrd="0" parTransId="{3C0C9ED5-D01E-447D-9D90-F17B1D41A3CE}" sibTransId="{5E525B09-C85E-447A-9DD0-CB840D383C73}"/>
    <dgm:cxn modelId="{15E234DE-7287-4141-86EB-27A97756948B}" type="presOf" srcId="{06779061-4E07-4E51-BB81-685273874AC4}" destId="{BDAE7967-C6EF-4A8F-9769-DE3CBC6FCF70}" srcOrd="0" destOrd="0" presId="urn:microsoft.com/office/officeart/2005/8/layout/hProcess4"/>
    <dgm:cxn modelId="{F87BE1DE-0CE0-46B2-A09D-3FF98675A958}" type="presOf" srcId="{83E5D1F4-1C8B-4009-9CFB-DEE7CE463688}" destId="{0C3A4F98-85A6-49E4-8B91-2C76B906085E}" srcOrd="1" destOrd="1" presId="urn:microsoft.com/office/officeart/2005/8/layout/hProcess4"/>
    <dgm:cxn modelId="{C00927ED-A4D0-4424-917E-BDEE4BE19F07}" type="presOf" srcId="{E199482B-49FD-4DB8-9D07-52D5C359DF1D}" destId="{DAA2FB32-254C-4407-A486-8A317DB78C1B}" srcOrd="0" destOrd="0" presId="urn:microsoft.com/office/officeart/2005/8/layout/hProcess4"/>
    <dgm:cxn modelId="{631E1DF5-95FA-4C56-99E4-D2916E84AE22}" srcId="{881DA989-A12F-4F3C-8790-465CD9142F5B}" destId="{0B555BE5-6155-4971-B2AB-DBC93D25DFEA}" srcOrd="0" destOrd="0" parTransId="{64C9A11F-04E8-4C62-944A-88A7497A7647}" sibTransId="{CD5A4D44-C5F6-4BDD-A8D0-FF81C6680801}"/>
    <dgm:cxn modelId="{79B4D3F6-EA99-41DD-98E4-435C664DCED0}" type="presOf" srcId="{1A3DFB55-8859-425B-8DFD-7D25BBB01BC9}" destId="{4749E6DC-88CE-49C0-9FFA-4F2C8D1B4940}" srcOrd="0" destOrd="1" presId="urn:microsoft.com/office/officeart/2005/8/layout/hProcess4"/>
    <dgm:cxn modelId="{1EC540FA-095B-480F-95F3-103BA8491950}" type="presOf" srcId="{6CD7410D-4F8F-47AB-9138-F365342FE974}" destId="{B479F107-42B3-466C-9788-05EF967D39EA}" srcOrd="0" destOrd="0" presId="urn:microsoft.com/office/officeart/2005/8/layout/hProcess4"/>
    <dgm:cxn modelId="{D731BAFB-935E-4A8C-9A47-FB1FE947937B}" type="presOf" srcId="{939CCAC6-CC32-4154-8A59-A661E0ECCBE9}" destId="{79D6DDA0-A65B-4422-BF92-B812D17CD2EC}" srcOrd="0" destOrd="0" presId="urn:microsoft.com/office/officeart/2005/8/layout/hProcess4"/>
    <dgm:cxn modelId="{CD300BA2-9BC5-4D75-84EA-6C620C68BC2B}" type="presParOf" srcId="{BDAE7967-C6EF-4A8F-9769-DE3CBC6FCF70}" destId="{AA2D32E6-7EBB-44F5-9C3A-34A602754F82}" srcOrd="0" destOrd="0" presId="urn:microsoft.com/office/officeart/2005/8/layout/hProcess4"/>
    <dgm:cxn modelId="{4516244F-1872-4B31-B763-96B0CD6E2A22}" type="presParOf" srcId="{BDAE7967-C6EF-4A8F-9769-DE3CBC6FCF70}" destId="{0DFC3046-0E58-45B7-B4D5-754FCA382089}" srcOrd="1" destOrd="0" presId="urn:microsoft.com/office/officeart/2005/8/layout/hProcess4"/>
    <dgm:cxn modelId="{C1D2B1BD-F51D-4DEE-9CF1-BDD25946F021}" type="presParOf" srcId="{BDAE7967-C6EF-4A8F-9769-DE3CBC6FCF70}" destId="{E7B94C2F-B49F-40F0-93E0-113E795B2C20}" srcOrd="2" destOrd="0" presId="urn:microsoft.com/office/officeart/2005/8/layout/hProcess4"/>
    <dgm:cxn modelId="{32E9BDB2-51DB-4EE3-8DFE-736FF488DD6D}" type="presParOf" srcId="{E7B94C2F-B49F-40F0-93E0-113E795B2C20}" destId="{22623AB4-90B5-403E-9550-5FC310C8805E}" srcOrd="0" destOrd="0" presId="urn:microsoft.com/office/officeart/2005/8/layout/hProcess4"/>
    <dgm:cxn modelId="{F3BEB9F3-502B-4AA4-B97E-4DB1DD94D079}" type="presParOf" srcId="{22623AB4-90B5-403E-9550-5FC310C8805E}" destId="{2915B806-4617-4F9F-9C06-DC52AF478379}" srcOrd="0" destOrd="0" presId="urn:microsoft.com/office/officeart/2005/8/layout/hProcess4"/>
    <dgm:cxn modelId="{534DECB4-7931-4A62-85FC-1281739E3967}" type="presParOf" srcId="{22623AB4-90B5-403E-9550-5FC310C8805E}" destId="{B5C11C94-56B0-4ECF-8133-E387D706D853}" srcOrd="1" destOrd="0" presId="urn:microsoft.com/office/officeart/2005/8/layout/hProcess4"/>
    <dgm:cxn modelId="{1B21F94C-FB59-4A89-BFF3-ED72D291590F}" type="presParOf" srcId="{22623AB4-90B5-403E-9550-5FC310C8805E}" destId="{0C3A4F98-85A6-49E4-8B91-2C76B906085E}" srcOrd="2" destOrd="0" presId="urn:microsoft.com/office/officeart/2005/8/layout/hProcess4"/>
    <dgm:cxn modelId="{5CC24C39-7098-4EB2-BEDB-877D00521226}" type="presParOf" srcId="{22623AB4-90B5-403E-9550-5FC310C8805E}" destId="{79D6DDA0-A65B-4422-BF92-B812D17CD2EC}" srcOrd="3" destOrd="0" presId="urn:microsoft.com/office/officeart/2005/8/layout/hProcess4"/>
    <dgm:cxn modelId="{7A2AC06E-2FB2-4E22-AEDC-A74DA1E67B0B}" type="presParOf" srcId="{22623AB4-90B5-403E-9550-5FC310C8805E}" destId="{383F15A2-0E12-4D6D-84D5-0671711831D0}" srcOrd="4" destOrd="0" presId="urn:microsoft.com/office/officeart/2005/8/layout/hProcess4"/>
    <dgm:cxn modelId="{3AF7E5F8-D8DE-4D3D-A43C-72803429A695}" type="presParOf" srcId="{E7B94C2F-B49F-40F0-93E0-113E795B2C20}" destId="{B2A6AEE7-5FB2-40EA-8261-0363E25673D8}" srcOrd="1" destOrd="0" presId="urn:microsoft.com/office/officeart/2005/8/layout/hProcess4"/>
    <dgm:cxn modelId="{4634B2EB-C4CE-457D-A10A-7081332D638C}" type="presParOf" srcId="{E7B94C2F-B49F-40F0-93E0-113E795B2C20}" destId="{C200F089-D6BD-40DF-B58B-BC0F4B447696}" srcOrd="2" destOrd="0" presId="urn:microsoft.com/office/officeart/2005/8/layout/hProcess4"/>
    <dgm:cxn modelId="{D35440E8-E335-403C-AEEB-C8B5B23ACD54}" type="presParOf" srcId="{C200F089-D6BD-40DF-B58B-BC0F4B447696}" destId="{3C908D77-B026-47DD-9D45-C60CADF8B99C}" srcOrd="0" destOrd="0" presId="urn:microsoft.com/office/officeart/2005/8/layout/hProcess4"/>
    <dgm:cxn modelId="{0B82671A-96B0-4550-9FC9-9CE06D07767F}" type="presParOf" srcId="{C200F089-D6BD-40DF-B58B-BC0F4B447696}" destId="{4749E6DC-88CE-49C0-9FFA-4F2C8D1B4940}" srcOrd="1" destOrd="0" presId="urn:microsoft.com/office/officeart/2005/8/layout/hProcess4"/>
    <dgm:cxn modelId="{B6B7BC88-4ED3-4FC2-BBFB-DD0F56861105}" type="presParOf" srcId="{C200F089-D6BD-40DF-B58B-BC0F4B447696}" destId="{3895B6CE-2C24-48B4-B093-AB37231ABC27}" srcOrd="2" destOrd="0" presId="urn:microsoft.com/office/officeart/2005/8/layout/hProcess4"/>
    <dgm:cxn modelId="{64541365-071E-4E81-95B5-2E4CB3017EAB}" type="presParOf" srcId="{C200F089-D6BD-40DF-B58B-BC0F4B447696}" destId="{AA91C2D2-EF90-4496-97EB-33BE300BC13A}" srcOrd="3" destOrd="0" presId="urn:microsoft.com/office/officeart/2005/8/layout/hProcess4"/>
    <dgm:cxn modelId="{068840BF-0BD7-4EFA-913C-EE50B189388C}" type="presParOf" srcId="{C200F089-D6BD-40DF-B58B-BC0F4B447696}" destId="{2F3A8F36-BA5F-485B-AE2F-7FC69051888D}" srcOrd="4" destOrd="0" presId="urn:microsoft.com/office/officeart/2005/8/layout/hProcess4"/>
    <dgm:cxn modelId="{C404F852-1D7B-4571-BB07-9A66C1B1C6BF}" type="presParOf" srcId="{E7B94C2F-B49F-40F0-93E0-113E795B2C20}" destId="{DAA2FB32-254C-4407-A486-8A317DB78C1B}" srcOrd="3" destOrd="0" presId="urn:microsoft.com/office/officeart/2005/8/layout/hProcess4"/>
    <dgm:cxn modelId="{C733BB1E-45AA-4BDB-AD66-5FD25EED8DA3}" type="presParOf" srcId="{E7B94C2F-B49F-40F0-93E0-113E795B2C20}" destId="{773B5EAD-900F-4BD3-855E-10410DCA8B0A}" srcOrd="4" destOrd="0" presId="urn:microsoft.com/office/officeart/2005/8/layout/hProcess4"/>
    <dgm:cxn modelId="{C752E028-39BF-4D66-9AA7-B8E9052072A7}" type="presParOf" srcId="{773B5EAD-900F-4BD3-855E-10410DCA8B0A}" destId="{58D767A8-6D6C-453F-B3EA-404C9842F1B2}" srcOrd="0" destOrd="0" presId="urn:microsoft.com/office/officeart/2005/8/layout/hProcess4"/>
    <dgm:cxn modelId="{7E2E898D-8B7A-474F-B27D-F8D2CF0D4E4F}" type="presParOf" srcId="{773B5EAD-900F-4BD3-855E-10410DCA8B0A}" destId="{4E2821DF-BC1A-4FAD-A7EE-2261C22E82DF}" srcOrd="1" destOrd="0" presId="urn:microsoft.com/office/officeart/2005/8/layout/hProcess4"/>
    <dgm:cxn modelId="{B6004349-F601-4A03-88ED-809E44EC52B7}" type="presParOf" srcId="{773B5EAD-900F-4BD3-855E-10410DCA8B0A}" destId="{E1056FEF-6A68-49DD-A0B6-84079F3DF9AC}" srcOrd="2" destOrd="0" presId="urn:microsoft.com/office/officeart/2005/8/layout/hProcess4"/>
    <dgm:cxn modelId="{8258B541-B03B-44EE-8DE4-8F79775F7345}" type="presParOf" srcId="{773B5EAD-900F-4BD3-855E-10410DCA8B0A}" destId="{B479F107-42B3-466C-9788-05EF967D39EA}" srcOrd="3" destOrd="0" presId="urn:microsoft.com/office/officeart/2005/8/layout/hProcess4"/>
    <dgm:cxn modelId="{2C56914A-5E76-49AD-8A2C-26E5C91498AE}" type="presParOf" srcId="{773B5EAD-900F-4BD3-855E-10410DCA8B0A}" destId="{8E9BC132-EA51-4357-8A91-7DF0E71650B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3A26A3-245A-4C10-BFEA-6406F12BC385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24C9A18-3EF9-4F8D-A778-47D49839B2FD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48FF7069-40A6-4200-B165-A8529FCA533A}" type="parTrans" cxnId="{332F761C-4D88-40A5-981B-C39339E46168}">
      <dgm:prSet/>
      <dgm:spPr/>
      <dgm:t>
        <a:bodyPr/>
        <a:lstStyle/>
        <a:p>
          <a:endParaRPr lang="fr-FR"/>
        </a:p>
      </dgm:t>
    </dgm:pt>
    <dgm:pt modelId="{58695F48-DBA1-4A0F-ABB5-BF6B5D2DDAE5}" type="sibTrans" cxnId="{332F761C-4D88-40A5-981B-C39339E46168}">
      <dgm:prSet/>
      <dgm:spPr/>
      <dgm:t>
        <a:bodyPr/>
        <a:lstStyle/>
        <a:p>
          <a:endParaRPr lang="fr-FR"/>
        </a:p>
      </dgm:t>
    </dgm:pt>
    <dgm:pt modelId="{291C7A95-A0C4-4F6A-9881-CD49B8C9E41A}">
      <dgm:prSet phldrT="[Texte]"/>
      <dgm:spPr/>
      <dgm:t>
        <a:bodyPr/>
        <a:lstStyle/>
        <a:p>
          <a:r>
            <a:rPr lang="fr-FR" dirty="0"/>
            <a:t>Listing des compétences liées à une séquence pédagogique</a:t>
          </a:r>
        </a:p>
      </dgm:t>
    </dgm:pt>
    <dgm:pt modelId="{1E2C6E17-AD3F-407A-B654-BDBDD95F7446}" type="parTrans" cxnId="{645531A7-5CDF-4FCE-B2A7-20B51D338AA8}">
      <dgm:prSet/>
      <dgm:spPr/>
      <dgm:t>
        <a:bodyPr/>
        <a:lstStyle/>
        <a:p>
          <a:endParaRPr lang="fr-FR"/>
        </a:p>
      </dgm:t>
    </dgm:pt>
    <dgm:pt modelId="{AB647201-933D-49CF-BF09-EC803639FDEE}" type="sibTrans" cxnId="{645531A7-5CDF-4FCE-B2A7-20B51D338AA8}">
      <dgm:prSet/>
      <dgm:spPr/>
      <dgm:t>
        <a:bodyPr/>
        <a:lstStyle/>
        <a:p>
          <a:endParaRPr lang="fr-FR"/>
        </a:p>
      </dgm:t>
    </dgm:pt>
    <dgm:pt modelId="{D2A3857D-4BC4-46C6-8079-6A9E4580D5F0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652AF314-58C1-4748-BFBA-F3CDD0D0B9BA}" type="parTrans" cxnId="{9546BAB9-4C9B-49D9-9C69-14377E978CF5}">
      <dgm:prSet/>
      <dgm:spPr/>
      <dgm:t>
        <a:bodyPr/>
        <a:lstStyle/>
        <a:p>
          <a:endParaRPr lang="fr-FR"/>
        </a:p>
      </dgm:t>
    </dgm:pt>
    <dgm:pt modelId="{8F7207F2-7CAF-44FA-BFCB-E31A059DDCA4}" type="sibTrans" cxnId="{9546BAB9-4C9B-49D9-9C69-14377E978CF5}">
      <dgm:prSet/>
      <dgm:spPr/>
      <dgm:t>
        <a:bodyPr/>
        <a:lstStyle/>
        <a:p>
          <a:endParaRPr lang="fr-FR"/>
        </a:p>
      </dgm:t>
    </dgm:pt>
    <dgm:pt modelId="{257E924A-6009-48A4-A0D5-328868905634}">
      <dgm:prSet phldrT="[Texte]"/>
      <dgm:spPr/>
      <dgm:t>
        <a:bodyPr/>
        <a:lstStyle/>
        <a:p>
          <a:r>
            <a:rPr lang="fr-FR" dirty="0"/>
            <a:t>Situations de formation</a:t>
          </a:r>
        </a:p>
      </dgm:t>
    </dgm:pt>
    <dgm:pt modelId="{B8EE1BA9-7900-4E7F-BF0A-1D26484F2CB6}" type="parTrans" cxnId="{EA7D5BF3-2A2D-43FF-83A3-509CA3E8AEC5}">
      <dgm:prSet/>
      <dgm:spPr/>
      <dgm:t>
        <a:bodyPr/>
        <a:lstStyle/>
        <a:p>
          <a:endParaRPr lang="fr-FR"/>
        </a:p>
      </dgm:t>
    </dgm:pt>
    <dgm:pt modelId="{0513B020-91CD-4E3F-A27E-E56ABF56EF24}" type="sibTrans" cxnId="{EA7D5BF3-2A2D-43FF-83A3-509CA3E8AEC5}">
      <dgm:prSet/>
      <dgm:spPr/>
      <dgm:t>
        <a:bodyPr/>
        <a:lstStyle/>
        <a:p>
          <a:endParaRPr lang="fr-FR"/>
        </a:p>
      </dgm:t>
    </dgm:pt>
    <dgm:pt modelId="{41EAF2A6-9CF1-4AF9-8E4E-0AD05C2FFA09}">
      <dgm:prSet phldrT="[Texte]"/>
      <dgm:spPr/>
      <dgm:t>
        <a:bodyPr/>
        <a:lstStyle/>
        <a:p>
          <a:r>
            <a:rPr lang="fr-FR" dirty="0"/>
            <a:t>Interdisciplinarité des pôles ( 1, 2, 4 et 5)</a:t>
          </a:r>
        </a:p>
      </dgm:t>
    </dgm:pt>
    <dgm:pt modelId="{27FCA3DC-28F9-4730-8723-99488D9D9678}" type="parTrans" cxnId="{AE786527-B77A-429B-8C67-929458950903}">
      <dgm:prSet/>
      <dgm:spPr/>
      <dgm:t>
        <a:bodyPr/>
        <a:lstStyle/>
        <a:p>
          <a:endParaRPr lang="fr-FR"/>
        </a:p>
      </dgm:t>
    </dgm:pt>
    <dgm:pt modelId="{6AC5436E-65F0-4860-91B9-9CDEBF5EF9EF}" type="sibTrans" cxnId="{AE786527-B77A-429B-8C67-929458950903}">
      <dgm:prSet/>
      <dgm:spPr/>
      <dgm:t>
        <a:bodyPr/>
        <a:lstStyle/>
        <a:p>
          <a:endParaRPr lang="fr-FR"/>
        </a:p>
      </dgm:t>
    </dgm:pt>
    <dgm:pt modelId="{1AEBD811-F35B-48F5-B92F-0B22EA4E5430}">
      <dgm:prSet phldrT="[Texte]"/>
      <dgm:spPr/>
      <dgm:t>
        <a:bodyPr/>
        <a:lstStyle/>
        <a:p>
          <a:r>
            <a:rPr lang="fr-FR" dirty="0"/>
            <a:t>3</a:t>
          </a:r>
        </a:p>
      </dgm:t>
    </dgm:pt>
    <dgm:pt modelId="{34966696-EA10-439E-ABC1-4395E1F82BE8}" type="parTrans" cxnId="{760F2ACE-3689-46FB-BF8C-35619D6D6C55}">
      <dgm:prSet/>
      <dgm:spPr/>
      <dgm:t>
        <a:bodyPr/>
        <a:lstStyle/>
        <a:p>
          <a:endParaRPr lang="fr-FR"/>
        </a:p>
      </dgm:t>
    </dgm:pt>
    <dgm:pt modelId="{6DF47CAA-17FB-436A-97A1-B39635A31B03}" type="sibTrans" cxnId="{760F2ACE-3689-46FB-BF8C-35619D6D6C55}">
      <dgm:prSet/>
      <dgm:spPr/>
      <dgm:t>
        <a:bodyPr/>
        <a:lstStyle/>
        <a:p>
          <a:endParaRPr lang="fr-FR"/>
        </a:p>
      </dgm:t>
    </dgm:pt>
    <dgm:pt modelId="{48C0CA65-A275-48C8-ACCA-257AE86A7056}">
      <dgm:prSet phldrT="[Texte]"/>
      <dgm:spPr/>
      <dgm:t>
        <a:bodyPr/>
        <a:lstStyle/>
        <a:p>
          <a:r>
            <a:rPr lang="fr-FR" dirty="0"/>
            <a:t>Situations de certifications (au plus tard en fin de séquence)</a:t>
          </a:r>
        </a:p>
      </dgm:t>
    </dgm:pt>
    <dgm:pt modelId="{AD59C1ED-D35F-4C02-9E4A-19B6972F7A02}" type="parTrans" cxnId="{7BBF1CE5-2850-4D61-9248-61DC867BEBE5}">
      <dgm:prSet/>
      <dgm:spPr/>
      <dgm:t>
        <a:bodyPr/>
        <a:lstStyle/>
        <a:p>
          <a:endParaRPr lang="fr-FR"/>
        </a:p>
      </dgm:t>
    </dgm:pt>
    <dgm:pt modelId="{D8533C9C-FEEC-406F-9D64-D819475AEED8}" type="sibTrans" cxnId="{7BBF1CE5-2850-4D61-9248-61DC867BEBE5}">
      <dgm:prSet/>
      <dgm:spPr/>
      <dgm:t>
        <a:bodyPr/>
        <a:lstStyle/>
        <a:p>
          <a:endParaRPr lang="fr-FR"/>
        </a:p>
      </dgm:t>
    </dgm:pt>
    <dgm:pt modelId="{67568F29-FBDC-472E-889C-5B27E29C3C12}">
      <dgm:prSet phldrT="[Texte]"/>
      <dgm:spPr/>
      <dgm:t>
        <a:bodyPr/>
        <a:lstStyle/>
        <a:p>
          <a:r>
            <a:rPr lang="fr-FR" dirty="0"/>
            <a:t>Choix des supports pédagogiques</a:t>
          </a:r>
        </a:p>
      </dgm:t>
    </dgm:pt>
    <dgm:pt modelId="{06969948-0BBF-4309-8517-EBFC6584E196}" type="parTrans" cxnId="{BD837953-8D57-4E18-B35B-648573EF077C}">
      <dgm:prSet/>
      <dgm:spPr/>
      <dgm:t>
        <a:bodyPr/>
        <a:lstStyle/>
        <a:p>
          <a:endParaRPr lang="fr-FR"/>
        </a:p>
      </dgm:t>
    </dgm:pt>
    <dgm:pt modelId="{B6CE38E5-F15B-45DE-B5D7-50DA9DB1B760}" type="sibTrans" cxnId="{BD837953-8D57-4E18-B35B-648573EF077C}">
      <dgm:prSet/>
      <dgm:spPr/>
      <dgm:t>
        <a:bodyPr/>
        <a:lstStyle/>
        <a:p>
          <a:endParaRPr lang="fr-FR"/>
        </a:p>
      </dgm:t>
    </dgm:pt>
    <dgm:pt modelId="{D15B45B7-6FA4-4CCC-B94C-F2F4D562B507}" type="pres">
      <dgm:prSet presAssocID="{1C3A26A3-245A-4C10-BFEA-6406F12BC385}" presName="linearFlow" presStyleCnt="0">
        <dgm:presLayoutVars>
          <dgm:dir/>
          <dgm:animLvl val="lvl"/>
          <dgm:resizeHandles val="exact"/>
        </dgm:presLayoutVars>
      </dgm:prSet>
      <dgm:spPr/>
    </dgm:pt>
    <dgm:pt modelId="{BF4E9694-40C9-47CA-A039-BCDD29090333}" type="pres">
      <dgm:prSet presAssocID="{724C9A18-3EF9-4F8D-A778-47D49839B2FD}" presName="composite" presStyleCnt="0"/>
      <dgm:spPr/>
    </dgm:pt>
    <dgm:pt modelId="{6410AF73-3D81-41F9-B029-947B592385DA}" type="pres">
      <dgm:prSet presAssocID="{724C9A18-3EF9-4F8D-A778-47D49839B2F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6357E66-FD18-4A6E-BA5B-70FAB309362A}" type="pres">
      <dgm:prSet presAssocID="{724C9A18-3EF9-4F8D-A778-47D49839B2FD}" presName="descendantText" presStyleLbl="alignAcc1" presStyleIdx="0" presStyleCnt="3">
        <dgm:presLayoutVars>
          <dgm:bulletEnabled val="1"/>
        </dgm:presLayoutVars>
      </dgm:prSet>
      <dgm:spPr/>
    </dgm:pt>
    <dgm:pt modelId="{B6F221F4-F2BF-4C6C-BF94-9975158D84B3}" type="pres">
      <dgm:prSet presAssocID="{58695F48-DBA1-4A0F-ABB5-BF6B5D2DDAE5}" presName="sp" presStyleCnt="0"/>
      <dgm:spPr/>
    </dgm:pt>
    <dgm:pt modelId="{6ABB4895-F7DC-4D10-872F-4643935B4CE9}" type="pres">
      <dgm:prSet presAssocID="{D2A3857D-4BC4-46C6-8079-6A9E4580D5F0}" presName="composite" presStyleCnt="0"/>
      <dgm:spPr/>
    </dgm:pt>
    <dgm:pt modelId="{BB49F2A3-11B7-4892-9503-3FE666D643A8}" type="pres">
      <dgm:prSet presAssocID="{D2A3857D-4BC4-46C6-8079-6A9E4580D5F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ED19445-3B6B-48A4-AEC2-6CE9EC599E86}" type="pres">
      <dgm:prSet presAssocID="{D2A3857D-4BC4-46C6-8079-6A9E4580D5F0}" presName="descendantText" presStyleLbl="alignAcc1" presStyleIdx="1" presStyleCnt="3">
        <dgm:presLayoutVars>
          <dgm:bulletEnabled val="1"/>
        </dgm:presLayoutVars>
      </dgm:prSet>
      <dgm:spPr/>
    </dgm:pt>
    <dgm:pt modelId="{9C02C565-D9CD-4476-BB8B-EF9CBC5C7404}" type="pres">
      <dgm:prSet presAssocID="{8F7207F2-7CAF-44FA-BFCB-E31A059DDCA4}" presName="sp" presStyleCnt="0"/>
      <dgm:spPr/>
    </dgm:pt>
    <dgm:pt modelId="{5FCB44B5-9D5A-4F1B-A025-E49D0049514A}" type="pres">
      <dgm:prSet presAssocID="{1AEBD811-F35B-48F5-B92F-0B22EA4E5430}" presName="composite" presStyleCnt="0"/>
      <dgm:spPr/>
    </dgm:pt>
    <dgm:pt modelId="{0A4DDBCC-16FC-4EF4-8CED-18F3F98B8062}" type="pres">
      <dgm:prSet presAssocID="{1AEBD811-F35B-48F5-B92F-0B22EA4E543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094DC3A-0222-4613-B14F-904A6F2698BD}" type="pres">
      <dgm:prSet presAssocID="{1AEBD811-F35B-48F5-B92F-0B22EA4E543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2F10413-2501-4F82-8145-FAF0BF49FFD6}" type="presOf" srcId="{291C7A95-A0C4-4F6A-9881-CD49B8C9E41A}" destId="{06357E66-FD18-4A6E-BA5B-70FAB309362A}" srcOrd="0" destOrd="0" presId="urn:microsoft.com/office/officeart/2005/8/layout/chevron2"/>
    <dgm:cxn modelId="{332F761C-4D88-40A5-981B-C39339E46168}" srcId="{1C3A26A3-245A-4C10-BFEA-6406F12BC385}" destId="{724C9A18-3EF9-4F8D-A778-47D49839B2FD}" srcOrd="0" destOrd="0" parTransId="{48FF7069-40A6-4200-B165-A8529FCA533A}" sibTransId="{58695F48-DBA1-4A0F-ABB5-BF6B5D2DDAE5}"/>
    <dgm:cxn modelId="{BA83A923-BF33-4B03-8172-81A58BA22D14}" type="presOf" srcId="{1AEBD811-F35B-48F5-B92F-0B22EA4E5430}" destId="{0A4DDBCC-16FC-4EF4-8CED-18F3F98B8062}" srcOrd="0" destOrd="0" presId="urn:microsoft.com/office/officeart/2005/8/layout/chevron2"/>
    <dgm:cxn modelId="{AE786527-B77A-429B-8C67-929458950903}" srcId="{D2A3857D-4BC4-46C6-8079-6A9E4580D5F0}" destId="{41EAF2A6-9CF1-4AF9-8E4E-0AD05C2FFA09}" srcOrd="1" destOrd="0" parTransId="{27FCA3DC-28F9-4730-8723-99488D9D9678}" sibTransId="{6AC5436E-65F0-4860-91B9-9CDEBF5EF9EF}"/>
    <dgm:cxn modelId="{A0B34467-B3D8-411E-8596-08A337BA848B}" type="presOf" srcId="{257E924A-6009-48A4-A0D5-328868905634}" destId="{9ED19445-3B6B-48A4-AEC2-6CE9EC599E86}" srcOrd="0" destOrd="0" presId="urn:microsoft.com/office/officeart/2005/8/layout/chevron2"/>
    <dgm:cxn modelId="{BD837953-8D57-4E18-B35B-648573EF077C}" srcId="{724C9A18-3EF9-4F8D-A778-47D49839B2FD}" destId="{67568F29-FBDC-472E-889C-5B27E29C3C12}" srcOrd="1" destOrd="0" parTransId="{06969948-0BBF-4309-8517-EBFC6584E196}" sibTransId="{B6CE38E5-F15B-45DE-B5D7-50DA9DB1B760}"/>
    <dgm:cxn modelId="{2D703C90-2499-449B-8B4F-603A86E7FBEC}" type="presOf" srcId="{67568F29-FBDC-472E-889C-5B27E29C3C12}" destId="{06357E66-FD18-4A6E-BA5B-70FAB309362A}" srcOrd="0" destOrd="1" presId="urn:microsoft.com/office/officeart/2005/8/layout/chevron2"/>
    <dgm:cxn modelId="{D5E83E9D-3542-4646-B0E9-8AE2D2C5B622}" type="presOf" srcId="{D2A3857D-4BC4-46C6-8079-6A9E4580D5F0}" destId="{BB49F2A3-11B7-4892-9503-3FE666D643A8}" srcOrd="0" destOrd="0" presId="urn:microsoft.com/office/officeart/2005/8/layout/chevron2"/>
    <dgm:cxn modelId="{645531A7-5CDF-4FCE-B2A7-20B51D338AA8}" srcId="{724C9A18-3EF9-4F8D-A778-47D49839B2FD}" destId="{291C7A95-A0C4-4F6A-9881-CD49B8C9E41A}" srcOrd="0" destOrd="0" parTransId="{1E2C6E17-AD3F-407A-B654-BDBDD95F7446}" sibTransId="{AB647201-933D-49CF-BF09-EC803639FDEE}"/>
    <dgm:cxn modelId="{9546BAB9-4C9B-49D9-9C69-14377E978CF5}" srcId="{1C3A26A3-245A-4C10-BFEA-6406F12BC385}" destId="{D2A3857D-4BC4-46C6-8079-6A9E4580D5F0}" srcOrd="1" destOrd="0" parTransId="{652AF314-58C1-4748-BFBA-F3CDD0D0B9BA}" sibTransId="{8F7207F2-7CAF-44FA-BFCB-E31A059DDCA4}"/>
    <dgm:cxn modelId="{D88D75C8-059D-436A-8D74-E6AF2A36C663}" type="presOf" srcId="{724C9A18-3EF9-4F8D-A778-47D49839B2FD}" destId="{6410AF73-3D81-41F9-B029-947B592385DA}" srcOrd="0" destOrd="0" presId="urn:microsoft.com/office/officeart/2005/8/layout/chevron2"/>
    <dgm:cxn modelId="{760F2ACE-3689-46FB-BF8C-35619D6D6C55}" srcId="{1C3A26A3-245A-4C10-BFEA-6406F12BC385}" destId="{1AEBD811-F35B-48F5-B92F-0B22EA4E5430}" srcOrd="2" destOrd="0" parTransId="{34966696-EA10-439E-ABC1-4395E1F82BE8}" sibTransId="{6DF47CAA-17FB-436A-97A1-B39635A31B03}"/>
    <dgm:cxn modelId="{F631CAE1-39DB-4F97-A56F-37DE259809B7}" type="presOf" srcId="{1C3A26A3-245A-4C10-BFEA-6406F12BC385}" destId="{D15B45B7-6FA4-4CCC-B94C-F2F4D562B507}" srcOrd="0" destOrd="0" presId="urn:microsoft.com/office/officeart/2005/8/layout/chevron2"/>
    <dgm:cxn modelId="{7BBF1CE5-2850-4D61-9248-61DC867BEBE5}" srcId="{1AEBD811-F35B-48F5-B92F-0B22EA4E5430}" destId="{48C0CA65-A275-48C8-ACCA-257AE86A7056}" srcOrd="0" destOrd="0" parTransId="{AD59C1ED-D35F-4C02-9E4A-19B6972F7A02}" sibTransId="{D8533C9C-FEEC-406F-9D64-D819475AEED8}"/>
    <dgm:cxn modelId="{3B1CF0E5-84C9-4FB9-8BFA-0D48ACE64400}" type="presOf" srcId="{41EAF2A6-9CF1-4AF9-8E4E-0AD05C2FFA09}" destId="{9ED19445-3B6B-48A4-AEC2-6CE9EC599E86}" srcOrd="0" destOrd="1" presId="urn:microsoft.com/office/officeart/2005/8/layout/chevron2"/>
    <dgm:cxn modelId="{EA7D5BF3-2A2D-43FF-83A3-509CA3E8AEC5}" srcId="{D2A3857D-4BC4-46C6-8079-6A9E4580D5F0}" destId="{257E924A-6009-48A4-A0D5-328868905634}" srcOrd="0" destOrd="0" parTransId="{B8EE1BA9-7900-4E7F-BF0A-1D26484F2CB6}" sibTransId="{0513B020-91CD-4E3F-A27E-E56ABF56EF24}"/>
    <dgm:cxn modelId="{FC64E0FB-FF70-4B6E-89F0-C3E2BF205E6D}" type="presOf" srcId="{48C0CA65-A275-48C8-ACCA-257AE86A7056}" destId="{B094DC3A-0222-4613-B14F-904A6F2698BD}" srcOrd="0" destOrd="0" presId="urn:microsoft.com/office/officeart/2005/8/layout/chevron2"/>
    <dgm:cxn modelId="{166A1F2C-3996-44FB-9550-1CEF23553454}" type="presParOf" srcId="{D15B45B7-6FA4-4CCC-B94C-F2F4D562B507}" destId="{BF4E9694-40C9-47CA-A039-BCDD29090333}" srcOrd="0" destOrd="0" presId="urn:microsoft.com/office/officeart/2005/8/layout/chevron2"/>
    <dgm:cxn modelId="{78B948CF-0C32-4A45-B3B1-92765F7F902B}" type="presParOf" srcId="{BF4E9694-40C9-47CA-A039-BCDD29090333}" destId="{6410AF73-3D81-41F9-B029-947B592385DA}" srcOrd="0" destOrd="0" presId="urn:microsoft.com/office/officeart/2005/8/layout/chevron2"/>
    <dgm:cxn modelId="{B019D433-57D0-4B5A-9D5C-607D78D72E9C}" type="presParOf" srcId="{BF4E9694-40C9-47CA-A039-BCDD29090333}" destId="{06357E66-FD18-4A6E-BA5B-70FAB309362A}" srcOrd="1" destOrd="0" presId="urn:microsoft.com/office/officeart/2005/8/layout/chevron2"/>
    <dgm:cxn modelId="{72EF0416-0EFA-4125-8E2C-D350F0D7CFE5}" type="presParOf" srcId="{D15B45B7-6FA4-4CCC-B94C-F2F4D562B507}" destId="{B6F221F4-F2BF-4C6C-BF94-9975158D84B3}" srcOrd="1" destOrd="0" presId="urn:microsoft.com/office/officeart/2005/8/layout/chevron2"/>
    <dgm:cxn modelId="{19F66CBF-C3D1-47A6-BD78-7DCA56892680}" type="presParOf" srcId="{D15B45B7-6FA4-4CCC-B94C-F2F4D562B507}" destId="{6ABB4895-F7DC-4D10-872F-4643935B4CE9}" srcOrd="2" destOrd="0" presId="urn:microsoft.com/office/officeart/2005/8/layout/chevron2"/>
    <dgm:cxn modelId="{A1B946B4-2629-4774-B12E-27B4F9C601EC}" type="presParOf" srcId="{6ABB4895-F7DC-4D10-872F-4643935B4CE9}" destId="{BB49F2A3-11B7-4892-9503-3FE666D643A8}" srcOrd="0" destOrd="0" presId="urn:microsoft.com/office/officeart/2005/8/layout/chevron2"/>
    <dgm:cxn modelId="{841229FF-8F2B-477A-81A6-6FCC7C0AA256}" type="presParOf" srcId="{6ABB4895-F7DC-4D10-872F-4643935B4CE9}" destId="{9ED19445-3B6B-48A4-AEC2-6CE9EC599E86}" srcOrd="1" destOrd="0" presId="urn:microsoft.com/office/officeart/2005/8/layout/chevron2"/>
    <dgm:cxn modelId="{9530D1F5-67C1-4D68-8C22-D17E61655DE3}" type="presParOf" srcId="{D15B45B7-6FA4-4CCC-B94C-F2F4D562B507}" destId="{9C02C565-D9CD-4476-BB8B-EF9CBC5C7404}" srcOrd="3" destOrd="0" presId="urn:microsoft.com/office/officeart/2005/8/layout/chevron2"/>
    <dgm:cxn modelId="{37D60490-1505-4092-9B5E-EC147A1C7CC3}" type="presParOf" srcId="{D15B45B7-6FA4-4CCC-B94C-F2F4D562B507}" destId="{5FCB44B5-9D5A-4F1B-A025-E49D0049514A}" srcOrd="4" destOrd="0" presId="urn:microsoft.com/office/officeart/2005/8/layout/chevron2"/>
    <dgm:cxn modelId="{6DBFB7F0-D0ED-4266-A4F9-8B1D44311AA2}" type="presParOf" srcId="{5FCB44B5-9D5A-4F1B-A025-E49D0049514A}" destId="{0A4DDBCC-16FC-4EF4-8CED-18F3F98B8062}" srcOrd="0" destOrd="0" presId="urn:microsoft.com/office/officeart/2005/8/layout/chevron2"/>
    <dgm:cxn modelId="{BF0B1FDA-DA3B-4209-822C-CDA8CBC1FE6A}" type="presParOf" srcId="{5FCB44B5-9D5A-4F1B-A025-E49D0049514A}" destId="{B094DC3A-0222-4613-B14F-904A6F2698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ECC42C-73E8-4B02-ABC0-F818E922D9C7}" type="doc">
      <dgm:prSet loTypeId="urn:microsoft.com/office/officeart/2005/8/layout/hProcess11" loCatId="process" qsTypeId="urn:microsoft.com/office/officeart/2005/8/quickstyle/simple3" qsCatId="simple" csTypeId="urn:microsoft.com/office/officeart/2005/8/colors/colorful1" csCatId="colorful" phldr="1"/>
      <dgm:spPr/>
    </dgm:pt>
    <dgm:pt modelId="{4566A299-22AE-4FBC-9071-CFB7F31F0A90}">
      <dgm:prSet phldrT="[Texte]" custT="1"/>
      <dgm:spPr/>
      <dgm:t>
        <a:bodyPr/>
        <a:lstStyle/>
        <a:p>
          <a:r>
            <a:rPr lang="fr-FR" sz="1400" dirty="0"/>
            <a:t>I – Approche globale et extérieure</a:t>
          </a:r>
        </a:p>
      </dgm:t>
    </dgm:pt>
    <dgm:pt modelId="{14DDC3A6-D456-4CD3-A592-8995B8010C1A}" type="parTrans" cxnId="{99D0A580-1231-41BC-9EFF-529480CA339F}">
      <dgm:prSet/>
      <dgm:spPr/>
      <dgm:t>
        <a:bodyPr/>
        <a:lstStyle/>
        <a:p>
          <a:endParaRPr lang="fr-FR" sz="2000"/>
        </a:p>
      </dgm:t>
    </dgm:pt>
    <dgm:pt modelId="{6DCB3B99-AE04-4C78-97F0-6470BC1D1772}" type="sibTrans" cxnId="{99D0A580-1231-41BC-9EFF-529480CA339F}">
      <dgm:prSet/>
      <dgm:spPr/>
      <dgm:t>
        <a:bodyPr/>
        <a:lstStyle/>
        <a:p>
          <a:endParaRPr lang="fr-FR" sz="2000"/>
        </a:p>
      </dgm:t>
    </dgm:pt>
    <dgm:pt modelId="{3DB7828A-B890-4F3D-8213-028D08925989}">
      <dgm:prSet phldrT="[Texte]" custT="1"/>
      <dgm:spPr/>
      <dgm:t>
        <a:bodyPr/>
        <a:lstStyle/>
        <a:p>
          <a:r>
            <a:rPr lang="fr-FR" sz="1400" dirty="0"/>
            <a:t>II- Caractériser un système en C.P et C.I</a:t>
          </a:r>
        </a:p>
      </dgm:t>
    </dgm:pt>
    <dgm:pt modelId="{4E9B6D51-7812-4DF2-BF70-CD2855E1274C}" type="parTrans" cxnId="{2C96F533-DA88-4575-A8CD-4A6A772E73C0}">
      <dgm:prSet/>
      <dgm:spPr/>
      <dgm:t>
        <a:bodyPr/>
        <a:lstStyle/>
        <a:p>
          <a:endParaRPr lang="fr-FR" sz="2000"/>
        </a:p>
      </dgm:t>
    </dgm:pt>
    <dgm:pt modelId="{9332BAEA-C373-4C05-A10C-EA0A7CAA8D53}" type="sibTrans" cxnId="{2C96F533-DA88-4575-A8CD-4A6A772E73C0}">
      <dgm:prSet/>
      <dgm:spPr/>
      <dgm:t>
        <a:bodyPr/>
        <a:lstStyle/>
        <a:p>
          <a:endParaRPr lang="fr-FR" sz="2000"/>
        </a:p>
      </dgm:t>
    </dgm:pt>
    <dgm:pt modelId="{4FF726D5-1145-409B-8135-A7B8B2C8398B}">
      <dgm:prSet phldrT="[Texte]" custT="1"/>
      <dgm:spPr/>
      <dgm:t>
        <a:bodyPr/>
        <a:lstStyle/>
        <a:p>
          <a:r>
            <a:rPr lang="fr-FR" sz="1400" dirty="0"/>
            <a:t>III – Caractériser la C.P</a:t>
          </a:r>
        </a:p>
      </dgm:t>
    </dgm:pt>
    <dgm:pt modelId="{31ABA950-91B5-40D1-8FC6-3D1B3F84469B}" type="parTrans" cxnId="{DE98CE4E-77EB-4201-A56D-96BAD7A9BBC9}">
      <dgm:prSet/>
      <dgm:spPr/>
      <dgm:t>
        <a:bodyPr/>
        <a:lstStyle/>
        <a:p>
          <a:endParaRPr lang="fr-FR" sz="2000"/>
        </a:p>
      </dgm:t>
    </dgm:pt>
    <dgm:pt modelId="{0F5141F6-D150-48EB-906B-7FA89FE51541}" type="sibTrans" cxnId="{DE98CE4E-77EB-4201-A56D-96BAD7A9BBC9}">
      <dgm:prSet/>
      <dgm:spPr/>
      <dgm:t>
        <a:bodyPr/>
        <a:lstStyle/>
        <a:p>
          <a:endParaRPr lang="fr-FR" sz="2000"/>
        </a:p>
      </dgm:t>
    </dgm:pt>
    <dgm:pt modelId="{44E75D0E-3E65-4D6D-8BB4-D3A612953919}">
      <dgm:prSet phldrT="[Texte]" custT="1"/>
      <dgm:spPr/>
      <dgm:t>
        <a:bodyPr/>
        <a:lstStyle/>
        <a:p>
          <a:r>
            <a:rPr lang="fr-FR" sz="1400" dirty="0"/>
            <a:t>IV – La C.P en énergétique</a:t>
          </a:r>
        </a:p>
      </dgm:t>
    </dgm:pt>
    <dgm:pt modelId="{32A07CFB-AE8F-4EC6-9DED-45EA112A4E18}" type="parTrans" cxnId="{C2995B29-E544-42A1-A55E-3DC4FDE9E76E}">
      <dgm:prSet/>
      <dgm:spPr/>
      <dgm:t>
        <a:bodyPr/>
        <a:lstStyle/>
        <a:p>
          <a:endParaRPr lang="fr-FR" sz="2000"/>
        </a:p>
      </dgm:t>
    </dgm:pt>
    <dgm:pt modelId="{4155BC26-09B1-4D43-AA29-FEC22260AE07}" type="sibTrans" cxnId="{C2995B29-E544-42A1-A55E-3DC4FDE9E76E}">
      <dgm:prSet/>
      <dgm:spPr/>
      <dgm:t>
        <a:bodyPr/>
        <a:lstStyle/>
        <a:p>
          <a:endParaRPr lang="fr-FR" sz="2000"/>
        </a:p>
      </dgm:t>
    </dgm:pt>
    <dgm:pt modelId="{35FE46E0-31D3-4E3F-A340-F9B150B802F3}">
      <dgm:prSet phldrT="[Texte]" custT="1"/>
      <dgm:spPr/>
      <dgm:t>
        <a:bodyPr/>
        <a:lstStyle/>
        <a:p>
          <a:r>
            <a:rPr lang="fr-FR" sz="1400" dirty="0"/>
            <a:t>V – Caractériser la C.I</a:t>
          </a:r>
        </a:p>
      </dgm:t>
    </dgm:pt>
    <dgm:pt modelId="{B282323B-13F7-4820-A958-047E123A27E6}" type="parTrans" cxnId="{D3A593C5-3218-4B0D-AA23-BFAC0700A361}">
      <dgm:prSet/>
      <dgm:spPr/>
      <dgm:t>
        <a:bodyPr/>
        <a:lstStyle/>
        <a:p>
          <a:endParaRPr lang="fr-FR" sz="2000"/>
        </a:p>
      </dgm:t>
    </dgm:pt>
    <dgm:pt modelId="{759B3510-B2BB-4E3F-A959-B0F9769CFC8B}" type="sibTrans" cxnId="{D3A593C5-3218-4B0D-AA23-BFAC0700A361}">
      <dgm:prSet/>
      <dgm:spPr/>
      <dgm:t>
        <a:bodyPr/>
        <a:lstStyle/>
        <a:p>
          <a:endParaRPr lang="fr-FR" sz="2000"/>
        </a:p>
      </dgm:t>
    </dgm:pt>
    <dgm:pt modelId="{9C2DD4E9-A9BF-498B-90E7-147B50E11A24}" type="pres">
      <dgm:prSet presAssocID="{C3ECC42C-73E8-4B02-ABC0-F818E922D9C7}" presName="Name0" presStyleCnt="0">
        <dgm:presLayoutVars>
          <dgm:dir/>
          <dgm:resizeHandles val="exact"/>
        </dgm:presLayoutVars>
      </dgm:prSet>
      <dgm:spPr/>
    </dgm:pt>
    <dgm:pt modelId="{56360BEA-303D-4D9A-A4A1-8013E7039515}" type="pres">
      <dgm:prSet presAssocID="{C3ECC42C-73E8-4B02-ABC0-F818E922D9C7}" presName="arrow" presStyleLbl="bgShp" presStyleIdx="0" presStyleCnt="1"/>
      <dgm:spPr/>
    </dgm:pt>
    <dgm:pt modelId="{D40C1A72-ED9C-4044-9791-5B48E4FA1D73}" type="pres">
      <dgm:prSet presAssocID="{C3ECC42C-73E8-4B02-ABC0-F818E922D9C7}" presName="points" presStyleCnt="0"/>
      <dgm:spPr/>
    </dgm:pt>
    <dgm:pt modelId="{70D7AB45-0CDC-4A6C-99C7-13DE4705375E}" type="pres">
      <dgm:prSet presAssocID="{4566A299-22AE-4FBC-9071-CFB7F31F0A90}" presName="compositeA" presStyleCnt="0"/>
      <dgm:spPr/>
    </dgm:pt>
    <dgm:pt modelId="{5AF3C90D-0EBA-41E1-8211-427C91297646}" type="pres">
      <dgm:prSet presAssocID="{4566A299-22AE-4FBC-9071-CFB7F31F0A90}" presName="textA" presStyleLbl="revTx" presStyleIdx="0" presStyleCnt="5">
        <dgm:presLayoutVars>
          <dgm:bulletEnabled val="1"/>
        </dgm:presLayoutVars>
      </dgm:prSet>
      <dgm:spPr/>
    </dgm:pt>
    <dgm:pt modelId="{EDC2A82F-E55E-4104-B686-B34A36A24FDC}" type="pres">
      <dgm:prSet presAssocID="{4566A299-22AE-4FBC-9071-CFB7F31F0A90}" presName="circleA" presStyleLbl="node1" presStyleIdx="0" presStyleCnt="5"/>
      <dgm:spPr/>
    </dgm:pt>
    <dgm:pt modelId="{B30EA6A6-ECC7-439B-B184-3393DFBD1369}" type="pres">
      <dgm:prSet presAssocID="{4566A299-22AE-4FBC-9071-CFB7F31F0A90}" presName="spaceA" presStyleCnt="0"/>
      <dgm:spPr/>
    </dgm:pt>
    <dgm:pt modelId="{F41CF606-C140-48DB-B527-F698F954BA7A}" type="pres">
      <dgm:prSet presAssocID="{6DCB3B99-AE04-4C78-97F0-6470BC1D1772}" presName="space" presStyleCnt="0"/>
      <dgm:spPr/>
    </dgm:pt>
    <dgm:pt modelId="{7351B35B-FE35-44F4-AC1F-AE6F61FE4F2F}" type="pres">
      <dgm:prSet presAssocID="{3DB7828A-B890-4F3D-8213-028D08925989}" presName="compositeB" presStyleCnt="0"/>
      <dgm:spPr/>
    </dgm:pt>
    <dgm:pt modelId="{6FF4A5D3-4938-4986-9465-45F1C49FABAC}" type="pres">
      <dgm:prSet presAssocID="{3DB7828A-B890-4F3D-8213-028D08925989}" presName="textB" presStyleLbl="revTx" presStyleIdx="1" presStyleCnt="5">
        <dgm:presLayoutVars>
          <dgm:bulletEnabled val="1"/>
        </dgm:presLayoutVars>
      </dgm:prSet>
      <dgm:spPr/>
    </dgm:pt>
    <dgm:pt modelId="{EA3FA691-8AC9-42EE-A367-7728F9A66532}" type="pres">
      <dgm:prSet presAssocID="{3DB7828A-B890-4F3D-8213-028D08925989}" presName="circleB" presStyleLbl="node1" presStyleIdx="1" presStyleCnt="5"/>
      <dgm:spPr/>
    </dgm:pt>
    <dgm:pt modelId="{272AD3A1-0901-48CB-9CEE-C7B1C0F88B05}" type="pres">
      <dgm:prSet presAssocID="{3DB7828A-B890-4F3D-8213-028D08925989}" presName="spaceB" presStyleCnt="0"/>
      <dgm:spPr/>
    </dgm:pt>
    <dgm:pt modelId="{FEE5C6A6-15CA-42C8-A415-C70C177C9F06}" type="pres">
      <dgm:prSet presAssocID="{9332BAEA-C373-4C05-A10C-EA0A7CAA8D53}" presName="space" presStyleCnt="0"/>
      <dgm:spPr/>
    </dgm:pt>
    <dgm:pt modelId="{64214F51-0889-47B4-B54F-9F49B27E1482}" type="pres">
      <dgm:prSet presAssocID="{4FF726D5-1145-409B-8135-A7B8B2C8398B}" presName="compositeA" presStyleCnt="0"/>
      <dgm:spPr/>
    </dgm:pt>
    <dgm:pt modelId="{DA41B03D-B117-4F6A-9220-41E6D37A2A4C}" type="pres">
      <dgm:prSet presAssocID="{4FF726D5-1145-409B-8135-A7B8B2C8398B}" presName="textA" presStyleLbl="revTx" presStyleIdx="2" presStyleCnt="5">
        <dgm:presLayoutVars>
          <dgm:bulletEnabled val="1"/>
        </dgm:presLayoutVars>
      </dgm:prSet>
      <dgm:spPr/>
    </dgm:pt>
    <dgm:pt modelId="{71576807-3BF3-4CD7-A3A4-8ABEAA1AA107}" type="pres">
      <dgm:prSet presAssocID="{4FF726D5-1145-409B-8135-A7B8B2C8398B}" presName="circleA" presStyleLbl="node1" presStyleIdx="2" presStyleCnt="5"/>
      <dgm:spPr/>
    </dgm:pt>
    <dgm:pt modelId="{CD5C5365-515D-4532-AAB7-847B0E302534}" type="pres">
      <dgm:prSet presAssocID="{4FF726D5-1145-409B-8135-A7B8B2C8398B}" presName="spaceA" presStyleCnt="0"/>
      <dgm:spPr/>
    </dgm:pt>
    <dgm:pt modelId="{176F161E-487B-446C-BEC5-10C892AF7C80}" type="pres">
      <dgm:prSet presAssocID="{0F5141F6-D150-48EB-906B-7FA89FE51541}" presName="space" presStyleCnt="0"/>
      <dgm:spPr/>
    </dgm:pt>
    <dgm:pt modelId="{28578E6B-A759-4892-B68C-8E2420494E9C}" type="pres">
      <dgm:prSet presAssocID="{44E75D0E-3E65-4D6D-8BB4-D3A612953919}" presName="compositeB" presStyleCnt="0"/>
      <dgm:spPr/>
    </dgm:pt>
    <dgm:pt modelId="{031129EF-0082-481D-A1AF-936A29C382F1}" type="pres">
      <dgm:prSet presAssocID="{44E75D0E-3E65-4D6D-8BB4-D3A612953919}" presName="textB" presStyleLbl="revTx" presStyleIdx="3" presStyleCnt="5">
        <dgm:presLayoutVars>
          <dgm:bulletEnabled val="1"/>
        </dgm:presLayoutVars>
      </dgm:prSet>
      <dgm:spPr/>
    </dgm:pt>
    <dgm:pt modelId="{8172503B-76C7-41E0-91BF-63D493D6B26F}" type="pres">
      <dgm:prSet presAssocID="{44E75D0E-3E65-4D6D-8BB4-D3A612953919}" presName="circleB" presStyleLbl="node1" presStyleIdx="3" presStyleCnt="5"/>
      <dgm:spPr/>
    </dgm:pt>
    <dgm:pt modelId="{57BA23B2-86DA-4DC4-9C9C-BBBACB8B9588}" type="pres">
      <dgm:prSet presAssocID="{44E75D0E-3E65-4D6D-8BB4-D3A612953919}" presName="spaceB" presStyleCnt="0"/>
      <dgm:spPr/>
    </dgm:pt>
    <dgm:pt modelId="{60C41EF6-BB47-4A09-A0E0-BE1A0C0A4042}" type="pres">
      <dgm:prSet presAssocID="{4155BC26-09B1-4D43-AA29-FEC22260AE07}" presName="space" presStyleCnt="0"/>
      <dgm:spPr/>
    </dgm:pt>
    <dgm:pt modelId="{C2B0A192-1F71-409C-A39F-D4B65A7BFA02}" type="pres">
      <dgm:prSet presAssocID="{35FE46E0-31D3-4E3F-A340-F9B150B802F3}" presName="compositeA" presStyleCnt="0"/>
      <dgm:spPr/>
    </dgm:pt>
    <dgm:pt modelId="{7264BC59-06C6-48D9-85A8-49AE3EF1E52B}" type="pres">
      <dgm:prSet presAssocID="{35FE46E0-31D3-4E3F-A340-F9B150B802F3}" presName="textA" presStyleLbl="revTx" presStyleIdx="4" presStyleCnt="5">
        <dgm:presLayoutVars>
          <dgm:bulletEnabled val="1"/>
        </dgm:presLayoutVars>
      </dgm:prSet>
      <dgm:spPr/>
    </dgm:pt>
    <dgm:pt modelId="{37F2B7F8-6FE3-4B0E-A417-71450C8B8D7B}" type="pres">
      <dgm:prSet presAssocID="{35FE46E0-31D3-4E3F-A340-F9B150B802F3}" presName="circleA" presStyleLbl="node1" presStyleIdx="4" presStyleCnt="5"/>
      <dgm:spPr/>
    </dgm:pt>
    <dgm:pt modelId="{77E89FF9-81AB-447E-9871-81C9C338531B}" type="pres">
      <dgm:prSet presAssocID="{35FE46E0-31D3-4E3F-A340-F9B150B802F3}" presName="spaceA" presStyleCnt="0"/>
      <dgm:spPr/>
    </dgm:pt>
  </dgm:ptLst>
  <dgm:cxnLst>
    <dgm:cxn modelId="{72373E13-F8A1-4953-AD33-1FD5E10A8B3A}" type="presOf" srcId="{35FE46E0-31D3-4E3F-A340-F9B150B802F3}" destId="{7264BC59-06C6-48D9-85A8-49AE3EF1E52B}" srcOrd="0" destOrd="0" presId="urn:microsoft.com/office/officeart/2005/8/layout/hProcess11"/>
    <dgm:cxn modelId="{C2995B29-E544-42A1-A55E-3DC4FDE9E76E}" srcId="{C3ECC42C-73E8-4B02-ABC0-F818E922D9C7}" destId="{44E75D0E-3E65-4D6D-8BB4-D3A612953919}" srcOrd="3" destOrd="0" parTransId="{32A07CFB-AE8F-4EC6-9DED-45EA112A4E18}" sibTransId="{4155BC26-09B1-4D43-AA29-FEC22260AE07}"/>
    <dgm:cxn modelId="{2C96F533-DA88-4575-A8CD-4A6A772E73C0}" srcId="{C3ECC42C-73E8-4B02-ABC0-F818E922D9C7}" destId="{3DB7828A-B890-4F3D-8213-028D08925989}" srcOrd="1" destOrd="0" parTransId="{4E9B6D51-7812-4DF2-BF70-CD2855E1274C}" sibTransId="{9332BAEA-C373-4C05-A10C-EA0A7CAA8D53}"/>
    <dgm:cxn modelId="{8135C93D-D965-4809-ADFB-377EEABA3F5C}" type="presOf" srcId="{C3ECC42C-73E8-4B02-ABC0-F818E922D9C7}" destId="{9C2DD4E9-A9BF-498B-90E7-147B50E11A24}" srcOrd="0" destOrd="0" presId="urn:microsoft.com/office/officeart/2005/8/layout/hProcess11"/>
    <dgm:cxn modelId="{DE98CE4E-77EB-4201-A56D-96BAD7A9BBC9}" srcId="{C3ECC42C-73E8-4B02-ABC0-F818E922D9C7}" destId="{4FF726D5-1145-409B-8135-A7B8B2C8398B}" srcOrd="2" destOrd="0" parTransId="{31ABA950-91B5-40D1-8FC6-3D1B3F84469B}" sibTransId="{0F5141F6-D150-48EB-906B-7FA89FE51541}"/>
    <dgm:cxn modelId="{17AD1C6F-E0C0-4810-B8CA-F4007A3DC4F2}" type="presOf" srcId="{3DB7828A-B890-4F3D-8213-028D08925989}" destId="{6FF4A5D3-4938-4986-9465-45F1C49FABAC}" srcOrd="0" destOrd="0" presId="urn:microsoft.com/office/officeart/2005/8/layout/hProcess11"/>
    <dgm:cxn modelId="{A9DCDE50-748A-4A24-BBC2-BBB5BAA6E227}" type="presOf" srcId="{4566A299-22AE-4FBC-9071-CFB7F31F0A90}" destId="{5AF3C90D-0EBA-41E1-8211-427C91297646}" srcOrd="0" destOrd="0" presId="urn:microsoft.com/office/officeart/2005/8/layout/hProcess11"/>
    <dgm:cxn modelId="{99D0A580-1231-41BC-9EFF-529480CA339F}" srcId="{C3ECC42C-73E8-4B02-ABC0-F818E922D9C7}" destId="{4566A299-22AE-4FBC-9071-CFB7F31F0A90}" srcOrd="0" destOrd="0" parTransId="{14DDC3A6-D456-4CD3-A592-8995B8010C1A}" sibTransId="{6DCB3B99-AE04-4C78-97F0-6470BC1D1772}"/>
    <dgm:cxn modelId="{67B9A39C-5A0C-47BF-AA76-B2B5874E1FB8}" type="presOf" srcId="{44E75D0E-3E65-4D6D-8BB4-D3A612953919}" destId="{031129EF-0082-481D-A1AF-936A29C382F1}" srcOrd="0" destOrd="0" presId="urn:microsoft.com/office/officeart/2005/8/layout/hProcess11"/>
    <dgm:cxn modelId="{D3A593C5-3218-4B0D-AA23-BFAC0700A361}" srcId="{C3ECC42C-73E8-4B02-ABC0-F818E922D9C7}" destId="{35FE46E0-31D3-4E3F-A340-F9B150B802F3}" srcOrd="4" destOrd="0" parTransId="{B282323B-13F7-4820-A958-047E123A27E6}" sibTransId="{759B3510-B2BB-4E3F-A959-B0F9769CFC8B}"/>
    <dgm:cxn modelId="{849F32F8-8EFE-4336-A7BF-0659E901FE82}" type="presOf" srcId="{4FF726D5-1145-409B-8135-A7B8B2C8398B}" destId="{DA41B03D-B117-4F6A-9220-41E6D37A2A4C}" srcOrd="0" destOrd="0" presId="urn:microsoft.com/office/officeart/2005/8/layout/hProcess11"/>
    <dgm:cxn modelId="{F760D81B-DC3F-446F-9811-C7555E412979}" type="presParOf" srcId="{9C2DD4E9-A9BF-498B-90E7-147B50E11A24}" destId="{56360BEA-303D-4D9A-A4A1-8013E7039515}" srcOrd="0" destOrd="0" presId="urn:microsoft.com/office/officeart/2005/8/layout/hProcess11"/>
    <dgm:cxn modelId="{8FABC81D-E8E2-4FF0-B53F-76755B727A7A}" type="presParOf" srcId="{9C2DD4E9-A9BF-498B-90E7-147B50E11A24}" destId="{D40C1A72-ED9C-4044-9791-5B48E4FA1D73}" srcOrd="1" destOrd="0" presId="urn:microsoft.com/office/officeart/2005/8/layout/hProcess11"/>
    <dgm:cxn modelId="{58B3B905-AF92-41F0-A7E6-419E168A7FC3}" type="presParOf" srcId="{D40C1A72-ED9C-4044-9791-5B48E4FA1D73}" destId="{70D7AB45-0CDC-4A6C-99C7-13DE4705375E}" srcOrd="0" destOrd="0" presId="urn:microsoft.com/office/officeart/2005/8/layout/hProcess11"/>
    <dgm:cxn modelId="{5624F690-C5B2-4418-BC86-D9E07A03D31C}" type="presParOf" srcId="{70D7AB45-0CDC-4A6C-99C7-13DE4705375E}" destId="{5AF3C90D-0EBA-41E1-8211-427C91297646}" srcOrd="0" destOrd="0" presId="urn:microsoft.com/office/officeart/2005/8/layout/hProcess11"/>
    <dgm:cxn modelId="{FD2391EB-5509-48E5-A39C-360E7057EDDA}" type="presParOf" srcId="{70D7AB45-0CDC-4A6C-99C7-13DE4705375E}" destId="{EDC2A82F-E55E-4104-B686-B34A36A24FDC}" srcOrd="1" destOrd="0" presId="urn:microsoft.com/office/officeart/2005/8/layout/hProcess11"/>
    <dgm:cxn modelId="{15BCF776-2E09-4EDE-AA16-3E352CDEAC1A}" type="presParOf" srcId="{70D7AB45-0CDC-4A6C-99C7-13DE4705375E}" destId="{B30EA6A6-ECC7-439B-B184-3393DFBD1369}" srcOrd="2" destOrd="0" presId="urn:microsoft.com/office/officeart/2005/8/layout/hProcess11"/>
    <dgm:cxn modelId="{52FCB2B8-E228-44F0-B284-6DFE17184E4D}" type="presParOf" srcId="{D40C1A72-ED9C-4044-9791-5B48E4FA1D73}" destId="{F41CF606-C140-48DB-B527-F698F954BA7A}" srcOrd="1" destOrd="0" presId="urn:microsoft.com/office/officeart/2005/8/layout/hProcess11"/>
    <dgm:cxn modelId="{B249F980-5628-4FEE-8E8A-0D5B6987AA62}" type="presParOf" srcId="{D40C1A72-ED9C-4044-9791-5B48E4FA1D73}" destId="{7351B35B-FE35-44F4-AC1F-AE6F61FE4F2F}" srcOrd="2" destOrd="0" presId="urn:microsoft.com/office/officeart/2005/8/layout/hProcess11"/>
    <dgm:cxn modelId="{60032751-6821-41A0-BC7F-CD58072A55E0}" type="presParOf" srcId="{7351B35B-FE35-44F4-AC1F-AE6F61FE4F2F}" destId="{6FF4A5D3-4938-4986-9465-45F1C49FABAC}" srcOrd="0" destOrd="0" presId="urn:microsoft.com/office/officeart/2005/8/layout/hProcess11"/>
    <dgm:cxn modelId="{31631611-B337-4890-9C52-C1BD73836C95}" type="presParOf" srcId="{7351B35B-FE35-44F4-AC1F-AE6F61FE4F2F}" destId="{EA3FA691-8AC9-42EE-A367-7728F9A66532}" srcOrd="1" destOrd="0" presId="urn:microsoft.com/office/officeart/2005/8/layout/hProcess11"/>
    <dgm:cxn modelId="{58338201-3AA3-4A6F-90E3-B286D176FFEF}" type="presParOf" srcId="{7351B35B-FE35-44F4-AC1F-AE6F61FE4F2F}" destId="{272AD3A1-0901-48CB-9CEE-C7B1C0F88B05}" srcOrd="2" destOrd="0" presId="urn:microsoft.com/office/officeart/2005/8/layout/hProcess11"/>
    <dgm:cxn modelId="{B7F907ED-7910-4026-AEC1-2C39792075A2}" type="presParOf" srcId="{D40C1A72-ED9C-4044-9791-5B48E4FA1D73}" destId="{FEE5C6A6-15CA-42C8-A415-C70C177C9F06}" srcOrd="3" destOrd="0" presId="urn:microsoft.com/office/officeart/2005/8/layout/hProcess11"/>
    <dgm:cxn modelId="{6FF0A480-C294-4754-B090-3DA13F3AACA6}" type="presParOf" srcId="{D40C1A72-ED9C-4044-9791-5B48E4FA1D73}" destId="{64214F51-0889-47B4-B54F-9F49B27E1482}" srcOrd="4" destOrd="0" presId="urn:microsoft.com/office/officeart/2005/8/layout/hProcess11"/>
    <dgm:cxn modelId="{159F457F-167A-4018-B148-CB69A2F2453A}" type="presParOf" srcId="{64214F51-0889-47B4-B54F-9F49B27E1482}" destId="{DA41B03D-B117-4F6A-9220-41E6D37A2A4C}" srcOrd="0" destOrd="0" presId="urn:microsoft.com/office/officeart/2005/8/layout/hProcess11"/>
    <dgm:cxn modelId="{F9E26036-5A20-4EF7-A906-AE2D03303264}" type="presParOf" srcId="{64214F51-0889-47B4-B54F-9F49B27E1482}" destId="{71576807-3BF3-4CD7-A3A4-8ABEAA1AA107}" srcOrd="1" destOrd="0" presId="urn:microsoft.com/office/officeart/2005/8/layout/hProcess11"/>
    <dgm:cxn modelId="{63F9103F-056B-4E27-A1BA-1B667D143D45}" type="presParOf" srcId="{64214F51-0889-47B4-B54F-9F49B27E1482}" destId="{CD5C5365-515D-4532-AAB7-847B0E302534}" srcOrd="2" destOrd="0" presId="urn:microsoft.com/office/officeart/2005/8/layout/hProcess11"/>
    <dgm:cxn modelId="{E857C443-E421-493F-886F-AA7B8531A952}" type="presParOf" srcId="{D40C1A72-ED9C-4044-9791-5B48E4FA1D73}" destId="{176F161E-487B-446C-BEC5-10C892AF7C80}" srcOrd="5" destOrd="0" presId="urn:microsoft.com/office/officeart/2005/8/layout/hProcess11"/>
    <dgm:cxn modelId="{8EEFCC28-7A04-4000-95B3-79CFCB21B007}" type="presParOf" srcId="{D40C1A72-ED9C-4044-9791-5B48E4FA1D73}" destId="{28578E6B-A759-4892-B68C-8E2420494E9C}" srcOrd="6" destOrd="0" presId="urn:microsoft.com/office/officeart/2005/8/layout/hProcess11"/>
    <dgm:cxn modelId="{21DE13D9-AFFB-4D62-BE21-C7E20ABC931F}" type="presParOf" srcId="{28578E6B-A759-4892-B68C-8E2420494E9C}" destId="{031129EF-0082-481D-A1AF-936A29C382F1}" srcOrd="0" destOrd="0" presId="urn:microsoft.com/office/officeart/2005/8/layout/hProcess11"/>
    <dgm:cxn modelId="{9BF03C8B-8618-427F-87F8-63DD061CABA1}" type="presParOf" srcId="{28578E6B-A759-4892-B68C-8E2420494E9C}" destId="{8172503B-76C7-41E0-91BF-63D493D6B26F}" srcOrd="1" destOrd="0" presId="urn:microsoft.com/office/officeart/2005/8/layout/hProcess11"/>
    <dgm:cxn modelId="{CF6253ED-8292-4432-B3AA-28B8AE28C56C}" type="presParOf" srcId="{28578E6B-A759-4892-B68C-8E2420494E9C}" destId="{57BA23B2-86DA-4DC4-9C9C-BBBACB8B9588}" srcOrd="2" destOrd="0" presId="urn:microsoft.com/office/officeart/2005/8/layout/hProcess11"/>
    <dgm:cxn modelId="{3F99A4C5-0003-40AF-B1F5-4FBC7E62DAE3}" type="presParOf" srcId="{D40C1A72-ED9C-4044-9791-5B48E4FA1D73}" destId="{60C41EF6-BB47-4A09-A0E0-BE1A0C0A4042}" srcOrd="7" destOrd="0" presId="urn:microsoft.com/office/officeart/2005/8/layout/hProcess11"/>
    <dgm:cxn modelId="{7B315750-9A4E-4586-8351-4D5D0BF21B6E}" type="presParOf" srcId="{D40C1A72-ED9C-4044-9791-5B48E4FA1D73}" destId="{C2B0A192-1F71-409C-A39F-D4B65A7BFA02}" srcOrd="8" destOrd="0" presId="urn:microsoft.com/office/officeart/2005/8/layout/hProcess11"/>
    <dgm:cxn modelId="{B1EBDE15-DBCC-4BC0-A6C3-DCDEF4DE8CDB}" type="presParOf" srcId="{C2B0A192-1F71-409C-A39F-D4B65A7BFA02}" destId="{7264BC59-06C6-48D9-85A8-49AE3EF1E52B}" srcOrd="0" destOrd="0" presId="urn:microsoft.com/office/officeart/2005/8/layout/hProcess11"/>
    <dgm:cxn modelId="{CA61412F-4551-4671-B8FF-882437FD61FB}" type="presParOf" srcId="{C2B0A192-1F71-409C-A39F-D4B65A7BFA02}" destId="{37F2B7F8-6FE3-4B0E-A417-71450C8B8D7B}" srcOrd="1" destOrd="0" presId="urn:microsoft.com/office/officeart/2005/8/layout/hProcess11"/>
    <dgm:cxn modelId="{37620BF5-7899-4A41-97A8-6B0D92755CEE}" type="presParOf" srcId="{C2B0A192-1F71-409C-A39F-D4B65A7BFA02}" destId="{77E89FF9-81AB-447E-9871-81C9C338531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AB17B8-96EA-4271-B46D-67FABACC78C7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4AED255-02A2-4F30-A93E-200CA5E076D6}">
      <dgm:prSet phldrT="[Texte]" custT="1"/>
      <dgm:spPr/>
      <dgm:t>
        <a:bodyPr/>
        <a:lstStyle/>
        <a:p>
          <a:r>
            <a:rPr lang="fr-FR" sz="1200" dirty="0"/>
            <a:t>IV – LA CHAÎNE DE PUISSANCE EN ENERGETIQUE</a:t>
          </a:r>
        </a:p>
      </dgm:t>
    </dgm:pt>
    <dgm:pt modelId="{D88272B3-B795-450F-8F8C-A164D4E63D96}" type="parTrans" cxnId="{16C44DD6-CC69-44D1-B870-F13BA65D179D}">
      <dgm:prSet/>
      <dgm:spPr/>
      <dgm:t>
        <a:bodyPr/>
        <a:lstStyle/>
        <a:p>
          <a:endParaRPr lang="fr-FR" sz="2000"/>
        </a:p>
      </dgm:t>
    </dgm:pt>
    <dgm:pt modelId="{1C787CF1-6FD9-443C-B470-F58B4E204847}" type="sibTrans" cxnId="{16C44DD6-CC69-44D1-B870-F13BA65D179D}">
      <dgm:prSet/>
      <dgm:spPr/>
      <dgm:t>
        <a:bodyPr/>
        <a:lstStyle/>
        <a:p>
          <a:endParaRPr lang="fr-FR" sz="2000"/>
        </a:p>
      </dgm:t>
    </dgm:pt>
    <dgm:pt modelId="{20EBF9A6-EFFA-41C1-AE47-B80A02BE7C1F}">
      <dgm:prSet phldrT="[Texte]" custT="1"/>
      <dgm:spPr/>
      <dgm:t>
        <a:bodyPr/>
        <a:lstStyle/>
        <a:p>
          <a:r>
            <a:rPr lang="fr-FR" sz="2000" dirty="0"/>
            <a:t>Pôle 1</a:t>
          </a:r>
        </a:p>
      </dgm:t>
    </dgm:pt>
    <dgm:pt modelId="{0C55B38D-79E0-4D7C-8EB6-56D4FA281C4A}" type="parTrans" cxnId="{98AB5416-D071-40B6-897C-FA2AD9368B0D}">
      <dgm:prSet/>
      <dgm:spPr/>
      <dgm:t>
        <a:bodyPr/>
        <a:lstStyle/>
        <a:p>
          <a:endParaRPr lang="fr-FR" sz="2000"/>
        </a:p>
      </dgm:t>
    </dgm:pt>
    <dgm:pt modelId="{B6A414DD-4BAC-4E35-ABD1-39A8BE227752}" type="sibTrans" cxnId="{98AB5416-D071-40B6-897C-FA2AD9368B0D}">
      <dgm:prSet/>
      <dgm:spPr/>
      <dgm:t>
        <a:bodyPr/>
        <a:lstStyle/>
        <a:p>
          <a:endParaRPr lang="fr-FR" sz="2000"/>
        </a:p>
      </dgm:t>
    </dgm:pt>
    <dgm:pt modelId="{14AEA0E7-4980-4079-AA68-752C33353580}">
      <dgm:prSet phldrT="[Texte]" custT="1"/>
      <dgm:spPr/>
      <dgm:t>
        <a:bodyPr/>
        <a:lstStyle/>
        <a:p>
          <a:r>
            <a:rPr lang="fr-FR" sz="1000" dirty="0"/>
            <a:t>5 – Préparer les interventions correctives sur un producteur de chaud / de froid</a:t>
          </a:r>
        </a:p>
      </dgm:t>
    </dgm:pt>
    <dgm:pt modelId="{5E6774F5-E03B-4E52-AC35-4F1CD4F121E7}" type="parTrans" cxnId="{5B85E0A1-436A-4F97-81AB-A5B3F9E28B0F}">
      <dgm:prSet/>
      <dgm:spPr/>
      <dgm:t>
        <a:bodyPr/>
        <a:lstStyle/>
        <a:p>
          <a:endParaRPr lang="fr-FR" sz="2000"/>
        </a:p>
      </dgm:t>
    </dgm:pt>
    <dgm:pt modelId="{54E936AB-7766-409E-AAEE-E28B2560CCFD}" type="sibTrans" cxnId="{5B85E0A1-436A-4F97-81AB-A5B3F9E28B0F}">
      <dgm:prSet/>
      <dgm:spPr/>
      <dgm:t>
        <a:bodyPr/>
        <a:lstStyle/>
        <a:p>
          <a:endParaRPr lang="fr-FR" sz="2000"/>
        </a:p>
      </dgm:t>
    </dgm:pt>
    <dgm:pt modelId="{446DE672-CF04-4B18-8482-7D75F37C563F}">
      <dgm:prSet phldrT="[Texte]" custT="1"/>
      <dgm:spPr/>
      <dgm:t>
        <a:bodyPr/>
        <a:lstStyle/>
        <a:p>
          <a:r>
            <a:rPr lang="fr-FR" sz="1000" dirty="0"/>
            <a:t>6 – Identifier une panne sur un producteur de chaud / de froid</a:t>
          </a:r>
        </a:p>
      </dgm:t>
    </dgm:pt>
    <dgm:pt modelId="{745612B3-006C-4D6E-9277-9D935C189CA8}" type="parTrans" cxnId="{98C25A55-92A6-4536-AEB9-2CD81A23FBA3}">
      <dgm:prSet/>
      <dgm:spPr/>
      <dgm:t>
        <a:bodyPr/>
        <a:lstStyle/>
        <a:p>
          <a:endParaRPr lang="fr-FR" sz="2000"/>
        </a:p>
      </dgm:t>
    </dgm:pt>
    <dgm:pt modelId="{47CD0CA7-AB90-4C2C-AAC0-3637568E5F9F}" type="sibTrans" cxnId="{98C25A55-92A6-4536-AEB9-2CD81A23FBA3}">
      <dgm:prSet/>
      <dgm:spPr/>
      <dgm:t>
        <a:bodyPr/>
        <a:lstStyle/>
        <a:p>
          <a:endParaRPr lang="fr-FR" sz="2000"/>
        </a:p>
      </dgm:t>
    </dgm:pt>
    <dgm:pt modelId="{E781029A-8334-4398-BD95-85FA5EF24644}">
      <dgm:prSet phldrT="[Texte]" custT="1"/>
      <dgm:spPr/>
      <dgm:t>
        <a:bodyPr/>
        <a:lstStyle/>
        <a:p>
          <a:r>
            <a:rPr lang="fr-FR" sz="2000" dirty="0"/>
            <a:t>Pôle 2</a:t>
          </a:r>
        </a:p>
      </dgm:t>
    </dgm:pt>
    <dgm:pt modelId="{94532ECB-7473-46DE-B258-E6D0C709BDB0}" type="parTrans" cxnId="{3703887A-892A-4257-8C0E-1BAE4B0B08EB}">
      <dgm:prSet/>
      <dgm:spPr/>
      <dgm:t>
        <a:bodyPr/>
        <a:lstStyle/>
        <a:p>
          <a:endParaRPr lang="fr-FR" sz="2000"/>
        </a:p>
      </dgm:t>
    </dgm:pt>
    <dgm:pt modelId="{88A8EF80-112E-4BD1-A6AE-0DE3E3ACB5B0}" type="sibTrans" cxnId="{3703887A-892A-4257-8C0E-1BAE4B0B08EB}">
      <dgm:prSet/>
      <dgm:spPr/>
      <dgm:t>
        <a:bodyPr/>
        <a:lstStyle/>
        <a:p>
          <a:endParaRPr lang="fr-FR" sz="2000"/>
        </a:p>
      </dgm:t>
    </dgm:pt>
    <dgm:pt modelId="{51DEFE13-A171-41F3-BABF-D0A929180737}">
      <dgm:prSet phldrT="[Texte]" custT="1"/>
      <dgm:spPr/>
      <dgm:t>
        <a:bodyPr/>
        <a:lstStyle/>
        <a:p>
          <a:r>
            <a:rPr lang="fr-FR" sz="2400" dirty="0"/>
            <a:t>Thème transversal</a:t>
          </a:r>
        </a:p>
      </dgm:t>
    </dgm:pt>
    <dgm:pt modelId="{DB75B3E5-5E4D-4B75-ADAD-D40B7FEBA211}" type="parTrans" cxnId="{A1001EBC-18DC-45A1-90EB-DC7055F8DE14}">
      <dgm:prSet/>
      <dgm:spPr/>
      <dgm:t>
        <a:bodyPr/>
        <a:lstStyle/>
        <a:p>
          <a:endParaRPr lang="fr-FR" sz="2000"/>
        </a:p>
      </dgm:t>
    </dgm:pt>
    <dgm:pt modelId="{C78CD655-A071-4B5B-B870-9BD3317CEB66}" type="sibTrans" cxnId="{A1001EBC-18DC-45A1-90EB-DC7055F8DE14}">
      <dgm:prSet/>
      <dgm:spPr/>
      <dgm:t>
        <a:bodyPr/>
        <a:lstStyle/>
        <a:p>
          <a:endParaRPr lang="fr-FR" sz="2000"/>
        </a:p>
      </dgm:t>
    </dgm:pt>
    <dgm:pt modelId="{61C019B9-5733-4455-BA7C-9F2D9975E00B}">
      <dgm:prSet phldrT="[Texte]" custT="1"/>
      <dgm:spPr/>
      <dgm:t>
        <a:bodyPr/>
        <a:lstStyle/>
        <a:p>
          <a:r>
            <a:rPr lang="fr-FR" sz="2400" dirty="0"/>
            <a:t>Pôles</a:t>
          </a:r>
        </a:p>
      </dgm:t>
    </dgm:pt>
    <dgm:pt modelId="{5146D742-7320-4B42-87E0-8250001E4535}" type="parTrans" cxnId="{DF2015AC-6759-4F53-B075-73D8E8BB7AED}">
      <dgm:prSet/>
      <dgm:spPr/>
      <dgm:t>
        <a:bodyPr/>
        <a:lstStyle/>
        <a:p>
          <a:endParaRPr lang="fr-FR" sz="2000"/>
        </a:p>
      </dgm:t>
    </dgm:pt>
    <dgm:pt modelId="{7B45A3A8-D5D3-4175-A784-35B5C9D68389}" type="sibTrans" cxnId="{DF2015AC-6759-4F53-B075-73D8E8BB7AED}">
      <dgm:prSet/>
      <dgm:spPr/>
      <dgm:t>
        <a:bodyPr/>
        <a:lstStyle/>
        <a:p>
          <a:endParaRPr lang="fr-FR" sz="2000"/>
        </a:p>
      </dgm:t>
    </dgm:pt>
    <dgm:pt modelId="{B570F301-D977-45CF-A48F-E8EBC9E23887}">
      <dgm:prSet phldrT="[Texte]" custT="1"/>
      <dgm:spPr/>
      <dgm:t>
        <a:bodyPr/>
        <a:lstStyle/>
        <a:p>
          <a:r>
            <a:rPr lang="fr-FR" sz="2400" dirty="0"/>
            <a:t>Séquences</a:t>
          </a:r>
        </a:p>
      </dgm:t>
    </dgm:pt>
    <dgm:pt modelId="{C2E84C6E-4C5E-47F9-A5C6-643F813897D9}" type="parTrans" cxnId="{801E719A-2F60-43E3-A9D0-D97CE31E0F1D}">
      <dgm:prSet/>
      <dgm:spPr/>
      <dgm:t>
        <a:bodyPr/>
        <a:lstStyle/>
        <a:p>
          <a:endParaRPr lang="fr-FR" sz="2000"/>
        </a:p>
      </dgm:t>
    </dgm:pt>
    <dgm:pt modelId="{5AF85231-5CCC-4375-8B6F-D54C43E013F7}" type="sibTrans" cxnId="{801E719A-2F60-43E3-A9D0-D97CE31E0F1D}">
      <dgm:prSet/>
      <dgm:spPr/>
      <dgm:t>
        <a:bodyPr/>
        <a:lstStyle/>
        <a:p>
          <a:endParaRPr lang="fr-FR" sz="2000"/>
        </a:p>
      </dgm:t>
    </dgm:pt>
    <dgm:pt modelId="{3561B271-CB93-4A06-B22F-81EAD8E0C220}">
      <dgm:prSet phldrT="[Texte]" custT="1"/>
      <dgm:spPr/>
      <dgm:t>
        <a:bodyPr/>
        <a:lstStyle/>
        <a:p>
          <a:r>
            <a:rPr lang="fr-FR" sz="1000" dirty="0"/>
            <a:t>5 - Produire du chaud / du froid</a:t>
          </a:r>
        </a:p>
      </dgm:t>
    </dgm:pt>
    <dgm:pt modelId="{D167EEFD-F289-453B-83B0-BA5B4A5EFABE}" type="parTrans" cxnId="{AE122149-BF5D-4871-8EB9-C530F3F71453}">
      <dgm:prSet/>
      <dgm:spPr/>
      <dgm:t>
        <a:bodyPr/>
        <a:lstStyle/>
        <a:p>
          <a:endParaRPr lang="fr-FR" sz="2000"/>
        </a:p>
      </dgm:t>
    </dgm:pt>
    <dgm:pt modelId="{78927AAB-72DD-4EA3-AAE3-A663A6B22809}" type="sibTrans" cxnId="{AE122149-BF5D-4871-8EB9-C530F3F71453}">
      <dgm:prSet/>
      <dgm:spPr/>
      <dgm:t>
        <a:bodyPr/>
        <a:lstStyle/>
        <a:p>
          <a:endParaRPr lang="fr-FR" sz="2000"/>
        </a:p>
      </dgm:t>
    </dgm:pt>
    <dgm:pt modelId="{A160DF2E-2BCF-4C5F-9516-7B82E04820CC}">
      <dgm:prSet phldrT="[Texte]" custT="1"/>
      <dgm:spPr/>
      <dgm:t>
        <a:bodyPr/>
        <a:lstStyle/>
        <a:p>
          <a:r>
            <a:rPr lang="fr-FR" sz="2000" dirty="0"/>
            <a:t>Pôle 4</a:t>
          </a:r>
        </a:p>
      </dgm:t>
    </dgm:pt>
    <dgm:pt modelId="{CCD83D24-748F-47FA-9B27-061202368596}" type="parTrans" cxnId="{087C3EBA-6E2A-458D-892F-C8EE82408790}">
      <dgm:prSet/>
      <dgm:spPr/>
      <dgm:t>
        <a:bodyPr/>
        <a:lstStyle/>
        <a:p>
          <a:endParaRPr lang="fr-FR" sz="2000"/>
        </a:p>
      </dgm:t>
    </dgm:pt>
    <dgm:pt modelId="{7A9CA245-9E3E-48A6-9D82-9788A82CDD9E}" type="sibTrans" cxnId="{087C3EBA-6E2A-458D-892F-C8EE82408790}">
      <dgm:prSet/>
      <dgm:spPr/>
      <dgm:t>
        <a:bodyPr/>
        <a:lstStyle/>
        <a:p>
          <a:endParaRPr lang="fr-FR" sz="2000"/>
        </a:p>
      </dgm:t>
    </dgm:pt>
    <dgm:pt modelId="{B0DCEA02-E072-4C17-BF83-1829BF1B9DE4}">
      <dgm:prSet phldrT="[Texte]" custT="1"/>
      <dgm:spPr/>
      <dgm:t>
        <a:bodyPr/>
        <a:lstStyle/>
        <a:p>
          <a:r>
            <a:rPr lang="fr-FR" sz="1000" dirty="0"/>
            <a:t>4 – Les interventions préventives sur la production de chaud/ de froid</a:t>
          </a:r>
        </a:p>
      </dgm:t>
    </dgm:pt>
    <dgm:pt modelId="{A438CC78-21B9-4F07-94B4-2C030C213BAA}" type="parTrans" cxnId="{806C5682-1AEC-4706-B2C4-FAB05FF4A81C}">
      <dgm:prSet/>
      <dgm:spPr/>
      <dgm:t>
        <a:bodyPr/>
        <a:lstStyle/>
        <a:p>
          <a:endParaRPr lang="fr-FR" sz="2000"/>
        </a:p>
      </dgm:t>
    </dgm:pt>
    <dgm:pt modelId="{6CE8318B-2F8E-4ABF-B8D5-705E7E4093A5}" type="sibTrans" cxnId="{806C5682-1AEC-4706-B2C4-FAB05FF4A81C}">
      <dgm:prSet/>
      <dgm:spPr/>
      <dgm:t>
        <a:bodyPr/>
        <a:lstStyle/>
        <a:p>
          <a:endParaRPr lang="fr-FR" sz="2000"/>
        </a:p>
      </dgm:t>
    </dgm:pt>
    <dgm:pt modelId="{EC6C1BB7-7E5B-4631-B5AB-8349F785DE6A}" type="pres">
      <dgm:prSet presAssocID="{47AB17B8-96EA-4271-B46D-67FABACC78C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4D3698-15C8-4598-A965-07E79381A5BF}" type="pres">
      <dgm:prSet presAssocID="{47AB17B8-96EA-4271-B46D-67FABACC78C7}" presName="hierFlow" presStyleCnt="0"/>
      <dgm:spPr/>
    </dgm:pt>
    <dgm:pt modelId="{A543B2A3-2EAF-451B-B8E8-8E98BC64B1C9}" type="pres">
      <dgm:prSet presAssocID="{47AB17B8-96EA-4271-B46D-67FABACC78C7}" presName="firstBuf" presStyleCnt="0"/>
      <dgm:spPr/>
    </dgm:pt>
    <dgm:pt modelId="{1CDC485D-704D-47F7-A91B-69707BC6F95B}" type="pres">
      <dgm:prSet presAssocID="{47AB17B8-96EA-4271-B46D-67FABACC78C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F7F230F-74E6-41EC-A851-F7A36D7BE99F}" type="pres">
      <dgm:prSet presAssocID="{44AED255-02A2-4F30-A93E-200CA5E076D6}" presName="Name14" presStyleCnt="0"/>
      <dgm:spPr/>
    </dgm:pt>
    <dgm:pt modelId="{E42B849B-F732-4E6D-AB80-CE140ADB9646}" type="pres">
      <dgm:prSet presAssocID="{44AED255-02A2-4F30-A93E-200CA5E076D6}" presName="level1Shape" presStyleLbl="node0" presStyleIdx="0" presStyleCnt="1">
        <dgm:presLayoutVars>
          <dgm:chPref val="3"/>
        </dgm:presLayoutVars>
      </dgm:prSet>
      <dgm:spPr/>
    </dgm:pt>
    <dgm:pt modelId="{9F1446C9-4F03-4576-B191-452D057B84FA}" type="pres">
      <dgm:prSet presAssocID="{44AED255-02A2-4F30-A93E-200CA5E076D6}" presName="hierChild2" presStyleCnt="0"/>
      <dgm:spPr/>
    </dgm:pt>
    <dgm:pt modelId="{58C55931-4995-43FF-8C56-718FF687F0CE}" type="pres">
      <dgm:prSet presAssocID="{0C55B38D-79E0-4D7C-8EB6-56D4FA281C4A}" presName="Name19" presStyleLbl="parChTrans1D2" presStyleIdx="0" presStyleCnt="3"/>
      <dgm:spPr/>
    </dgm:pt>
    <dgm:pt modelId="{7C6A0BD8-DEBA-43F2-9373-0D2AD4FD974C}" type="pres">
      <dgm:prSet presAssocID="{20EBF9A6-EFFA-41C1-AE47-B80A02BE7C1F}" presName="Name21" presStyleCnt="0"/>
      <dgm:spPr/>
    </dgm:pt>
    <dgm:pt modelId="{63E16164-9631-4507-A8AF-7ABCD17F165C}" type="pres">
      <dgm:prSet presAssocID="{20EBF9A6-EFFA-41C1-AE47-B80A02BE7C1F}" presName="level2Shape" presStyleLbl="node2" presStyleIdx="0" presStyleCnt="3"/>
      <dgm:spPr/>
    </dgm:pt>
    <dgm:pt modelId="{F63DAA43-8675-4BDF-800E-2EC6C1604D84}" type="pres">
      <dgm:prSet presAssocID="{20EBF9A6-EFFA-41C1-AE47-B80A02BE7C1F}" presName="hierChild3" presStyleCnt="0"/>
      <dgm:spPr/>
    </dgm:pt>
    <dgm:pt modelId="{B033F395-DA92-4DD8-86C7-1BF1D17F9B61}" type="pres">
      <dgm:prSet presAssocID="{5E6774F5-E03B-4E52-AC35-4F1CD4F121E7}" presName="Name19" presStyleLbl="parChTrans1D3" presStyleIdx="0" presStyleCnt="4"/>
      <dgm:spPr/>
    </dgm:pt>
    <dgm:pt modelId="{81B73D85-94C1-4D52-B812-2F3C35E31FED}" type="pres">
      <dgm:prSet presAssocID="{14AEA0E7-4980-4079-AA68-752C33353580}" presName="Name21" presStyleCnt="0"/>
      <dgm:spPr/>
    </dgm:pt>
    <dgm:pt modelId="{53E8EAA0-8DEA-46C2-93CE-D5DD743EB8A2}" type="pres">
      <dgm:prSet presAssocID="{14AEA0E7-4980-4079-AA68-752C33353580}" presName="level2Shape" presStyleLbl="node3" presStyleIdx="0" presStyleCnt="4"/>
      <dgm:spPr/>
    </dgm:pt>
    <dgm:pt modelId="{62ABA475-4E06-4F13-8C65-577B7454865F}" type="pres">
      <dgm:prSet presAssocID="{14AEA0E7-4980-4079-AA68-752C33353580}" presName="hierChild3" presStyleCnt="0"/>
      <dgm:spPr/>
    </dgm:pt>
    <dgm:pt modelId="{D2B0A469-C820-4C7F-A109-7F391E0FCD29}" type="pres">
      <dgm:prSet presAssocID="{745612B3-006C-4D6E-9277-9D935C189CA8}" presName="Name19" presStyleLbl="parChTrans1D3" presStyleIdx="1" presStyleCnt="4"/>
      <dgm:spPr/>
    </dgm:pt>
    <dgm:pt modelId="{3FE910C7-EF5C-41EF-9105-D6ABF0F72E6F}" type="pres">
      <dgm:prSet presAssocID="{446DE672-CF04-4B18-8482-7D75F37C563F}" presName="Name21" presStyleCnt="0"/>
      <dgm:spPr/>
    </dgm:pt>
    <dgm:pt modelId="{413A79BB-4631-4F2B-8A97-CDDC29B842E5}" type="pres">
      <dgm:prSet presAssocID="{446DE672-CF04-4B18-8482-7D75F37C563F}" presName="level2Shape" presStyleLbl="node3" presStyleIdx="1" presStyleCnt="4"/>
      <dgm:spPr/>
    </dgm:pt>
    <dgm:pt modelId="{3A331264-65D3-41F1-9C7A-EC0CC6FF46EC}" type="pres">
      <dgm:prSet presAssocID="{446DE672-CF04-4B18-8482-7D75F37C563F}" presName="hierChild3" presStyleCnt="0"/>
      <dgm:spPr/>
    </dgm:pt>
    <dgm:pt modelId="{61F6887E-B0A7-4EA1-A5FB-A6A0B43B5447}" type="pres">
      <dgm:prSet presAssocID="{94532ECB-7473-46DE-B258-E6D0C709BDB0}" presName="Name19" presStyleLbl="parChTrans1D2" presStyleIdx="1" presStyleCnt="3"/>
      <dgm:spPr/>
    </dgm:pt>
    <dgm:pt modelId="{786CE008-0F37-478F-8CD7-952266CC4246}" type="pres">
      <dgm:prSet presAssocID="{E781029A-8334-4398-BD95-85FA5EF24644}" presName="Name21" presStyleCnt="0"/>
      <dgm:spPr/>
    </dgm:pt>
    <dgm:pt modelId="{8C7B4F55-AAD3-4158-8BD9-4256AE58C4E3}" type="pres">
      <dgm:prSet presAssocID="{E781029A-8334-4398-BD95-85FA5EF24644}" presName="level2Shape" presStyleLbl="node2" presStyleIdx="1" presStyleCnt="3"/>
      <dgm:spPr/>
    </dgm:pt>
    <dgm:pt modelId="{D710448B-D37A-4124-8F96-058B8B0A3E9B}" type="pres">
      <dgm:prSet presAssocID="{E781029A-8334-4398-BD95-85FA5EF24644}" presName="hierChild3" presStyleCnt="0"/>
      <dgm:spPr/>
    </dgm:pt>
    <dgm:pt modelId="{E9DE2E73-76A7-4561-BD2A-B310C16DC648}" type="pres">
      <dgm:prSet presAssocID="{A438CC78-21B9-4F07-94B4-2C030C213BAA}" presName="Name19" presStyleLbl="parChTrans1D3" presStyleIdx="2" presStyleCnt="4"/>
      <dgm:spPr/>
    </dgm:pt>
    <dgm:pt modelId="{D5DD436D-0BA3-403C-AF33-6982CD4B0A50}" type="pres">
      <dgm:prSet presAssocID="{B0DCEA02-E072-4C17-BF83-1829BF1B9DE4}" presName="Name21" presStyleCnt="0"/>
      <dgm:spPr/>
    </dgm:pt>
    <dgm:pt modelId="{77A195C6-074D-4B1A-9FE4-939FB78D8281}" type="pres">
      <dgm:prSet presAssocID="{B0DCEA02-E072-4C17-BF83-1829BF1B9DE4}" presName="level2Shape" presStyleLbl="node3" presStyleIdx="2" presStyleCnt="4"/>
      <dgm:spPr/>
    </dgm:pt>
    <dgm:pt modelId="{0C5BAB4D-AF14-4551-82F3-52FB79B1FDA0}" type="pres">
      <dgm:prSet presAssocID="{B0DCEA02-E072-4C17-BF83-1829BF1B9DE4}" presName="hierChild3" presStyleCnt="0"/>
      <dgm:spPr/>
    </dgm:pt>
    <dgm:pt modelId="{2E53833E-0DA7-43D1-A19A-27A3EF34C45A}" type="pres">
      <dgm:prSet presAssocID="{CCD83D24-748F-47FA-9B27-061202368596}" presName="Name19" presStyleLbl="parChTrans1D2" presStyleIdx="2" presStyleCnt="3"/>
      <dgm:spPr/>
    </dgm:pt>
    <dgm:pt modelId="{34F4CB2A-9D41-496E-8751-CD7FEFA78164}" type="pres">
      <dgm:prSet presAssocID="{A160DF2E-2BCF-4C5F-9516-7B82E04820CC}" presName="Name21" presStyleCnt="0"/>
      <dgm:spPr/>
    </dgm:pt>
    <dgm:pt modelId="{DD996C75-D373-4FAE-8577-93131ED865B1}" type="pres">
      <dgm:prSet presAssocID="{A160DF2E-2BCF-4C5F-9516-7B82E04820CC}" presName="level2Shape" presStyleLbl="node2" presStyleIdx="2" presStyleCnt="3"/>
      <dgm:spPr/>
    </dgm:pt>
    <dgm:pt modelId="{95EE5DE3-8939-41F1-974C-709DCA0C9EAF}" type="pres">
      <dgm:prSet presAssocID="{A160DF2E-2BCF-4C5F-9516-7B82E04820CC}" presName="hierChild3" presStyleCnt="0"/>
      <dgm:spPr/>
    </dgm:pt>
    <dgm:pt modelId="{EA4CBA62-E7D6-4014-B43D-F5212B8DBD4D}" type="pres">
      <dgm:prSet presAssocID="{D167EEFD-F289-453B-83B0-BA5B4A5EFABE}" presName="Name19" presStyleLbl="parChTrans1D3" presStyleIdx="3" presStyleCnt="4"/>
      <dgm:spPr/>
    </dgm:pt>
    <dgm:pt modelId="{8C798D66-6B90-4901-95EA-6A6522CCFAAE}" type="pres">
      <dgm:prSet presAssocID="{3561B271-CB93-4A06-B22F-81EAD8E0C220}" presName="Name21" presStyleCnt="0"/>
      <dgm:spPr/>
    </dgm:pt>
    <dgm:pt modelId="{64563DEE-3A81-474B-8FCD-07F0E4FA66C9}" type="pres">
      <dgm:prSet presAssocID="{3561B271-CB93-4A06-B22F-81EAD8E0C220}" presName="level2Shape" presStyleLbl="node3" presStyleIdx="3" presStyleCnt="4"/>
      <dgm:spPr/>
    </dgm:pt>
    <dgm:pt modelId="{6DBBBCF9-52CB-44BE-BA89-97ECB19468E2}" type="pres">
      <dgm:prSet presAssocID="{3561B271-CB93-4A06-B22F-81EAD8E0C220}" presName="hierChild3" presStyleCnt="0"/>
      <dgm:spPr/>
    </dgm:pt>
    <dgm:pt modelId="{702ECCC5-20AA-4F96-8654-1F602C7C2222}" type="pres">
      <dgm:prSet presAssocID="{47AB17B8-96EA-4271-B46D-67FABACC78C7}" presName="bgShapesFlow" presStyleCnt="0"/>
      <dgm:spPr/>
    </dgm:pt>
    <dgm:pt modelId="{2AABF1A8-440D-4C4A-81AC-BDA7092F193B}" type="pres">
      <dgm:prSet presAssocID="{51DEFE13-A171-41F3-BABF-D0A929180737}" presName="rectComp" presStyleCnt="0"/>
      <dgm:spPr/>
    </dgm:pt>
    <dgm:pt modelId="{0BDA1CCD-B18C-4836-87F0-9395FBB6670E}" type="pres">
      <dgm:prSet presAssocID="{51DEFE13-A171-41F3-BABF-D0A929180737}" presName="bgRect" presStyleLbl="bgShp" presStyleIdx="0" presStyleCnt="3"/>
      <dgm:spPr/>
    </dgm:pt>
    <dgm:pt modelId="{6635A2CE-64B7-4EB0-BC0A-D70C932F1270}" type="pres">
      <dgm:prSet presAssocID="{51DEFE13-A171-41F3-BABF-D0A929180737}" presName="bgRectTx" presStyleLbl="bgShp" presStyleIdx="0" presStyleCnt="3">
        <dgm:presLayoutVars>
          <dgm:bulletEnabled val="1"/>
        </dgm:presLayoutVars>
      </dgm:prSet>
      <dgm:spPr/>
    </dgm:pt>
    <dgm:pt modelId="{A86B3C0F-CAA2-491A-B99B-AD1BE8475718}" type="pres">
      <dgm:prSet presAssocID="{51DEFE13-A171-41F3-BABF-D0A929180737}" presName="spComp" presStyleCnt="0"/>
      <dgm:spPr/>
    </dgm:pt>
    <dgm:pt modelId="{199B3616-D865-436F-9D52-B16DD49CFF17}" type="pres">
      <dgm:prSet presAssocID="{51DEFE13-A171-41F3-BABF-D0A929180737}" presName="vSp" presStyleCnt="0"/>
      <dgm:spPr/>
    </dgm:pt>
    <dgm:pt modelId="{6933A364-D317-4612-864E-72B9F4D6497B}" type="pres">
      <dgm:prSet presAssocID="{61C019B9-5733-4455-BA7C-9F2D9975E00B}" presName="rectComp" presStyleCnt="0"/>
      <dgm:spPr/>
    </dgm:pt>
    <dgm:pt modelId="{2954974A-A937-4139-9D94-1D4297B8D71D}" type="pres">
      <dgm:prSet presAssocID="{61C019B9-5733-4455-BA7C-9F2D9975E00B}" presName="bgRect" presStyleLbl="bgShp" presStyleIdx="1" presStyleCnt="3"/>
      <dgm:spPr/>
    </dgm:pt>
    <dgm:pt modelId="{60227AE8-49F5-46DF-ADA0-5889F868D2BD}" type="pres">
      <dgm:prSet presAssocID="{61C019B9-5733-4455-BA7C-9F2D9975E00B}" presName="bgRectTx" presStyleLbl="bgShp" presStyleIdx="1" presStyleCnt="3">
        <dgm:presLayoutVars>
          <dgm:bulletEnabled val="1"/>
        </dgm:presLayoutVars>
      </dgm:prSet>
      <dgm:spPr/>
    </dgm:pt>
    <dgm:pt modelId="{66B5A884-F2FB-4515-9A11-E78E67966109}" type="pres">
      <dgm:prSet presAssocID="{61C019B9-5733-4455-BA7C-9F2D9975E00B}" presName="spComp" presStyleCnt="0"/>
      <dgm:spPr/>
    </dgm:pt>
    <dgm:pt modelId="{90DDF67B-9DAE-4A4C-8FEF-7CFD2EF2A35A}" type="pres">
      <dgm:prSet presAssocID="{61C019B9-5733-4455-BA7C-9F2D9975E00B}" presName="vSp" presStyleCnt="0"/>
      <dgm:spPr/>
    </dgm:pt>
    <dgm:pt modelId="{79AD7FE4-D4F2-43FC-B959-8B6D713560BC}" type="pres">
      <dgm:prSet presAssocID="{B570F301-D977-45CF-A48F-E8EBC9E23887}" presName="rectComp" presStyleCnt="0"/>
      <dgm:spPr/>
    </dgm:pt>
    <dgm:pt modelId="{BD868BC4-7EB2-49C4-8420-F14AF7B9B10A}" type="pres">
      <dgm:prSet presAssocID="{B570F301-D977-45CF-A48F-E8EBC9E23887}" presName="bgRect" presStyleLbl="bgShp" presStyleIdx="2" presStyleCnt="3"/>
      <dgm:spPr/>
    </dgm:pt>
    <dgm:pt modelId="{308C4348-408F-4817-A4A1-E0ADF3B8514D}" type="pres">
      <dgm:prSet presAssocID="{B570F301-D977-45CF-A48F-E8EBC9E23887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0FD1E000-CDF0-45E9-BC1C-2A1BAA4AAAF4}" type="presOf" srcId="{20EBF9A6-EFFA-41C1-AE47-B80A02BE7C1F}" destId="{63E16164-9631-4507-A8AF-7ABCD17F165C}" srcOrd="0" destOrd="0" presId="urn:microsoft.com/office/officeart/2005/8/layout/hierarchy6"/>
    <dgm:cxn modelId="{9CAC6709-DE58-4FFC-BEE3-699A39CFDA44}" type="presOf" srcId="{CCD83D24-748F-47FA-9B27-061202368596}" destId="{2E53833E-0DA7-43D1-A19A-27A3EF34C45A}" srcOrd="0" destOrd="0" presId="urn:microsoft.com/office/officeart/2005/8/layout/hierarchy6"/>
    <dgm:cxn modelId="{BEBF8312-C6FC-4BFB-B401-9D77077C5522}" type="presOf" srcId="{5E6774F5-E03B-4E52-AC35-4F1CD4F121E7}" destId="{B033F395-DA92-4DD8-86C7-1BF1D17F9B61}" srcOrd="0" destOrd="0" presId="urn:microsoft.com/office/officeart/2005/8/layout/hierarchy6"/>
    <dgm:cxn modelId="{98AB5416-D071-40B6-897C-FA2AD9368B0D}" srcId="{44AED255-02A2-4F30-A93E-200CA5E076D6}" destId="{20EBF9A6-EFFA-41C1-AE47-B80A02BE7C1F}" srcOrd="0" destOrd="0" parTransId="{0C55B38D-79E0-4D7C-8EB6-56D4FA281C4A}" sibTransId="{B6A414DD-4BAC-4E35-ABD1-39A8BE227752}"/>
    <dgm:cxn modelId="{D5C53C3A-F8A3-4ED6-BBA0-631AE25E1CB2}" type="presOf" srcId="{51DEFE13-A171-41F3-BABF-D0A929180737}" destId="{0BDA1CCD-B18C-4836-87F0-9395FBB6670E}" srcOrd="0" destOrd="0" presId="urn:microsoft.com/office/officeart/2005/8/layout/hierarchy6"/>
    <dgm:cxn modelId="{4799CE5E-2377-4D5B-B936-213F6A1E63E0}" type="presOf" srcId="{44AED255-02A2-4F30-A93E-200CA5E076D6}" destId="{E42B849B-F732-4E6D-AB80-CE140ADB9646}" srcOrd="0" destOrd="0" presId="urn:microsoft.com/office/officeart/2005/8/layout/hierarchy6"/>
    <dgm:cxn modelId="{968AD662-3E15-4172-91B5-D0C14E43DA20}" type="presOf" srcId="{E781029A-8334-4398-BD95-85FA5EF24644}" destId="{8C7B4F55-AAD3-4158-8BD9-4256AE58C4E3}" srcOrd="0" destOrd="0" presId="urn:microsoft.com/office/officeart/2005/8/layout/hierarchy6"/>
    <dgm:cxn modelId="{79BA9966-8A63-4BA5-8743-505D6819E688}" type="presOf" srcId="{745612B3-006C-4D6E-9277-9D935C189CA8}" destId="{D2B0A469-C820-4C7F-A109-7F391E0FCD29}" srcOrd="0" destOrd="0" presId="urn:microsoft.com/office/officeart/2005/8/layout/hierarchy6"/>
    <dgm:cxn modelId="{AE122149-BF5D-4871-8EB9-C530F3F71453}" srcId="{A160DF2E-2BCF-4C5F-9516-7B82E04820CC}" destId="{3561B271-CB93-4A06-B22F-81EAD8E0C220}" srcOrd="0" destOrd="0" parTransId="{D167EEFD-F289-453B-83B0-BA5B4A5EFABE}" sibTransId="{78927AAB-72DD-4EA3-AAE3-A663A6B22809}"/>
    <dgm:cxn modelId="{2D0CE56F-7CC0-4E3F-9EFB-46D00C97F46E}" type="presOf" srcId="{61C019B9-5733-4455-BA7C-9F2D9975E00B}" destId="{2954974A-A937-4139-9D94-1D4297B8D71D}" srcOrd="0" destOrd="0" presId="urn:microsoft.com/office/officeart/2005/8/layout/hierarchy6"/>
    <dgm:cxn modelId="{E2BCB473-0A0D-4B99-97CE-DF4EC509574D}" type="presOf" srcId="{B570F301-D977-45CF-A48F-E8EBC9E23887}" destId="{BD868BC4-7EB2-49C4-8420-F14AF7B9B10A}" srcOrd="0" destOrd="0" presId="urn:microsoft.com/office/officeart/2005/8/layout/hierarchy6"/>
    <dgm:cxn modelId="{98C25A55-92A6-4536-AEB9-2CD81A23FBA3}" srcId="{20EBF9A6-EFFA-41C1-AE47-B80A02BE7C1F}" destId="{446DE672-CF04-4B18-8482-7D75F37C563F}" srcOrd="1" destOrd="0" parTransId="{745612B3-006C-4D6E-9277-9D935C189CA8}" sibTransId="{47CD0CA7-AB90-4C2C-AAC0-3637568E5F9F}"/>
    <dgm:cxn modelId="{FEEF7878-9047-4912-AFCD-3149605C77CC}" type="presOf" srcId="{B0DCEA02-E072-4C17-BF83-1829BF1B9DE4}" destId="{77A195C6-074D-4B1A-9FE4-939FB78D8281}" srcOrd="0" destOrd="0" presId="urn:microsoft.com/office/officeart/2005/8/layout/hierarchy6"/>
    <dgm:cxn modelId="{3703887A-892A-4257-8C0E-1BAE4B0B08EB}" srcId="{44AED255-02A2-4F30-A93E-200CA5E076D6}" destId="{E781029A-8334-4398-BD95-85FA5EF24644}" srcOrd="1" destOrd="0" parTransId="{94532ECB-7473-46DE-B258-E6D0C709BDB0}" sibTransId="{88A8EF80-112E-4BD1-A6AE-0DE3E3ACB5B0}"/>
    <dgm:cxn modelId="{806C5682-1AEC-4706-B2C4-FAB05FF4A81C}" srcId="{E781029A-8334-4398-BD95-85FA5EF24644}" destId="{B0DCEA02-E072-4C17-BF83-1829BF1B9DE4}" srcOrd="0" destOrd="0" parTransId="{A438CC78-21B9-4F07-94B4-2C030C213BAA}" sibTransId="{6CE8318B-2F8E-4ABF-B8D5-705E7E4093A5}"/>
    <dgm:cxn modelId="{75443E85-4F41-43D1-8154-42C6C16B907C}" type="presOf" srcId="{61C019B9-5733-4455-BA7C-9F2D9975E00B}" destId="{60227AE8-49F5-46DF-ADA0-5889F868D2BD}" srcOrd="1" destOrd="0" presId="urn:microsoft.com/office/officeart/2005/8/layout/hierarchy6"/>
    <dgm:cxn modelId="{75365D8C-DFE8-46A7-B519-7756BF5EA7A6}" type="presOf" srcId="{446DE672-CF04-4B18-8482-7D75F37C563F}" destId="{413A79BB-4631-4F2B-8A97-CDDC29B842E5}" srcOrd="0" destOrd="0" presId="urn:microsoft.com/office/officeart/2005/8/layout/hierarchy6"/>
    <dgm:cxn modelId="{A658B78E-0C5C-4925-B313-F1C5C45C9631}" type="presOf" srcId="{94532ECB-7473-46DE-B258-E6D0C709BDB0}" destId="{61F6887E-B0A7-4EA1-A5FB-A6A0B43B5447}" srcOrd="0" destOrd="0" presId="urn:microsoft.com/office/officeart/2005/8/layout/hierarchy6"/>
    <dgm:cxn modelId="{801E719A-2F60-43E3-A9D0-D97CE31E0F1D}" srcId="{47AB17B8-96EA-4271-B46D-67FABACC78C7}" destId="{B570F301-D977-45CF-A48F-E8EBC9E23887}" srcOrd="3" destOrd="0" parTransId="{C2E84C6E-4C5E-47F9-A5C6-643F813897D9}" sibTransId="{5AF85231-5CCC-4375-8B6F-D54C43E013F7}"/>
    <dgm:cxn modelId="{E3F66A9C-1393-4743-A486-9C4B2100CD83}" type="presOf" srcId="{A160DF2E-2BCF-4C5F-9516-7B82E04820CC}" destId="{DD996C75-D373-4FAE-8577-93131ED865B1}" srcOrd="0" destOrd="0" presId="urn:microsoft.com/office/officeart/2005/8/layout/hierarchy6"/>
    <dgm:cxn modelId="{5B85E0A1-436A-4F97-81AB-A5B3F9E28B0F}" srcId="{20EBF9A6-EFFA-41C1-AE47-B80A02BE7C1F}" destId="{14AEA0E7-4980-4079-AA68-752C33353580}" srcOrd="0" destOrd="0" parTransId="{5E6774F5-E03B-4E52-AC35-4F1CD4F121E7}" sibTransId="{54E936AB-7766-409E-AAEE-E28B2560CCFD}"/>
    <dgm:cxn modelId="{635D92A3-5C61-4F6B-8878-0B7F701CB7DE}" type="presOf" srcId="{14AEA0E7-4980-4079-AA68-752C33353580}" destId="{53E8EAA0-8DEA-46C2-93CE-D5DD743EB8A2}" srcOrd="0" destOrd="0" presId="urn:microsoft.com/office/officeart/2005/8/layout/hierarchy6"/>
    <dgm:cxn modelId="{DF2015AC-6759-4F53-B075-73D8E8BB7AED}" srcId="{47AB17B8-96EA-4271-B46D-67FABACC78C7}" destId="{61C019B9-5733-4455-BA7C-9F2D9975E00B}" srcOrd="2" destOrd="0" parTransId="{5146D742-7320-4B42-87E0-8250001E4535}" sibTransId="{7B45A3A8-D5D3-4175-A784-35B5C9D68389}"/>
    <dgm:cxn modelId="{1731C8AF-E317-454D-90B7-D449D405013A}" type="presOf" srcId="{A438CC78-21B9-4F07-94B4-2C030C213BAA}" destId="{E9DE2E73-76A7-4561-BD2A-B310C16DC648}" srcOrd="0" destOrd="0" presId="urn:microsoft.com/office/officeart/2005/8/layout/hierarchy6"/>
    <dgm:cxn modelId="{97B7E1B2-BF3B-46F2-BD86-2124A206ED11}" type="presOf" srcId="{D167EEFD-F289-453B-83B0-BA5B4A5EFABE}" destId="{EA4CBA62-E7D6-4014-B43D-F5212B8DBD4D}" srcOrd="0" destOrd="0" presId="urn:microsoft.com/office/officeart/2005/8/layout/hierarchy6"/>
    <dgm:cxn modelId="{AA65E6B2-BE65-40D5-AD3B-6049AB69B86D}" type="presOf" srcId="{B570F301-D977-45CF-A48F-E8EBC9E23887}" destId="{308C4348-408F-4817-A4A1-E0ADF3B8514D}" srcOrd="1" destOrd="0" presId="urn:microsoft.com/office/officeart/2005/8/layout/hierarchy6"/>
    <dgm:cxn modelId="{47DDC0B9-3150-433D-80BB-2E70136645BC}" type="presOf" srcId="{47AB17B8-96EA-4271-B46D-67FABACC78C7}" destId="{EC6C1BB7-7E5B-4631-B5AB-8349F785DE6A}" srcOrd="0" destOrd="0" presId="urn:microsoft.com/office/officeart/2005/8/layout/hierarchy6"/>
    <dgm:cxn modelId="{087C3EBA-6E2A-458D-892F-C8EE82408790}" srcId="{44AED255-02A2-4F30-A93E-200CA5E076D6}" destId="{A160DF2E-2BCF-4C5F-9516-7B82E04820CC}" srcOrd="2" destOrd="0" parTransId="{CCD83D24-748F-47FA-9B27-061202368596}" sibTransId="{7A9CA245-9E3E-48A6-9D82-9788A82CDD9E}"/>
    <dgm:cxn modelId="{3A6E76BB-36EC-40FA-9DCE-0A875668E824}" type="presOf" srcId="{0C55B38D-79E0-4D7C-8EB6-56D4FA281C4A}" destId="{58C55931-4995-43FF-8C56-718FF687F0CE}" srcOrd="0" destOrd="0" presId="urn:microsoft.com/office/officeart/2005/8/layout/hierarchy6"/>
    <dgm:cxn modelId="{A1001EBC-18DC-45A1-90EB-DC7055F8DE14}" srcId="{47AB17B8-96EA-4271-B46D-67FABACC78C7}" destId="{51DEFE13-A171-41F3-BABF-D0A929180737}" srcOrd="1" destOrd="0" parTransId="{DB75B3E5-5E4D-4B75-ADAD-D40B7FEBA211}" sibTransId="{C78CD655-A071-4B5B-B870-9BD3317CEB66}"/>
    <dgm:cxn modelId="{9DEF8FD5-B7CD-44D0-9512-256780D45A10}" type="presOf" srcId="{3561B271-CB93-4A06-B22F-81EAD8E0C220}" destId="{64563DEE-3A81-474B-8FCD-07F0E4FA66C9}" srcOrd="0" destOrd="0" presId="urn:microsoft.com/office/officeart/2005/8/layout/hierarchy6"/>
    <dgm:cxn modelId="{16C44DD6-CC69-44D1-B870-F13BA65D179D}" srcId="{47AB17B8-96EA-4271-B46D-67FABACC78C7}" destId="{44AED255-02A2-4F30-A93E-200CA5E076D6}" srcOrd="0" destOrd="0" parTransId="{D88272B3-B795-450F-8F8C-A164D4E63D96}" sibTransId="{1C787CF1-6FD9-443C-B470-F58B4E204847}"/>
    <dgm:cxn modelId="{E2C122DE-B7F3-4852-9135-5CA116F6260E}" type="presOf" srcId="{51DEFE13-A171-41F3-BABF-D0A929180737}" destId="{6635A2CE-64B7-4EB0-BC0A-D70C932F1270}" srcOrd="1" destOrd="0" presId="urn:microsoft.com/office/officeart/2005/8/layout/hierarchy6"/>
    <dgm:cxn modelId="{05138CAD-8C96-4759-ABF5-E395D9818E0A}" type="presParOf" srcId="{EC6C1BB7-7E5B-4631-B5AB-8349F785DE6A}" destId="{E64D3698-15C8-4598-A965-07E79381A5BF}" srcOrd="0" destOrd="0" presId="urn:microsoft.com/office/officeart/2005/8/layout/hierarchy6"/>
    <dgm:cxn modelId="{450CBEA4-37D0-446D-81B7-F8C57544D411}" type="presParOf" srcId="{E64D3698-15C8-4598-A965-07E79381A5BF}" destId="{A543B2A3-2EAF-451B-B8E8-8E98BC64B1C9}" srcOrd="0" destOrd="0" presId="urn:microsoft.com/office/officeart/2005/8/layout/hierarchy6"/>
    <dgm:cxn modelId="{E3E086C9-F907-46AB-AF1C-A3DF7B93DF79}" type="presParOf" srcId="{E64D3698-15C8-4598-A965-07E79381A5BF}" destId="{1CDC485D-704D-47F7-A91B-69707BC6F95B}" srcOrd="1" destOrd="0" presId="urn:microsoft.com/office/officeart/2005/8/layout/hierarchy6"/>
    <dgm:cxn modelId="{352B8E63-5DFF-4C4A-87C5-F902BEEBC70A}" type="presParOf" srcId="{1CDC485D-704D-47F7-A91B-69707BC6F95B}" destId="{EF7F230F-74E6-41EC-A851-F7A36D7BE99F}" srcOrd="0" destOrd="0" presId="urn:microsoft.com/office/officeart/2005/8/layout/hierarchy6"/>
    <dgm:cxn modelId="{E05D5179-6B59-429E-80C9-D4AE4E1DC230}" type="presParOf" srcId="{EF7F230F-74E6-41EC-A851-F7A36D7BE99F}" destId="{E42B849B-F732-4E6D-AB80-CE140ADB9646}" srcOrd="0" destOrd="0" presId="urn:microsoft.com/office/officeart/2005/8/layout/hierarchy6"/>
    <dgm:cxn modelId="{800B7F0C-F37A-49C0-8CC9-76AE582E3AB0}" type="presParOf" srcId="{EF7F230F-74E6-41EC-A851-F7A36D7BE99F}" destId="{9F1446C9-4F03-4576-B191-452D057B84FA}" srcOrd="1" destOrd="0" presId="urn:microsoft.com/office/officeart/2005/8/layout/hierarchy6"/>
    <dgm:cxn modelId="{B5639883-E56F-4E61-911D-6912B39F21BA}" type="presParOf" srcId="{9F1446C9-4F03-4576-B191-452D057B84FA}" destId="{58C55931-4995-43FF-8C56-718FF687F0CE}" srcOrd="0" destOrd="0" presId="urn:microsoft.com/office/officeart/2005/8/layout/hierarchy6"/>
    <dgm:cxn modelId="{1E31B0C6-ECE8-4585-9167-17773158E0AE}" type="presParOf" srcId="{9F1446C9-4F03-4576-B191-452D057B84FA}" destId="{7C6A0BD8-DEBA-43F2-9373-0D2AD4FD974C}" srcOrd="1" destOrd="0" presId="urn:microsoft.com/office/officeart/2005/8/layout/hierarchy6"/>
    <dgm:cxn modelId="{260A0E38-DA03-42CF-B133-670FB9C10638}" type="presParOf" srcId="{7C6A0BD8-DEBA-43F2-9373-0D2AD4FD974C}" destId="{63E16164-9631-4507-A8AF-7ABCD17F165C}" srcOrd="0" destOrd="0" presId="urn:microsoft.com/office/officeart/2005/8/layout/hierarchy6"/>
    <dgm:cxn modelId="{7AD157FA-FF29-474A-A935-F898CB2E74E4}" type="presParOf" srcId="{7C6A0BD8-DEBA-43F2-9373-0D2AD4FD974C}" destId="{F63DAA43-8675-4BDF-800E-2EC6C1604D84}" srcOrd="1" destOrd="0" presId="urn:microsoft.com/office/officeart/2005/8/layout/hierarchy6"/>
    <dgm:cxn modelId="{D04C9EF6-B7DE-470E-A4E0-4B7463051457}" type="presParOf" srcId="{F63DAA43-8675-4BDF-800E-2EC6C1604D84}" destId="{B033F395-DA92-4DD8-86C7-1BF1D17F9B61}" srcOrd="0" destOrd="0" presId="urn:microsoft.com/office/officeart/2005/8/layout/hierarchy6"/>
    <dgm:cxn modelId="{BB13EB2D-D4B6-473D-BFB3-28D0433F1438}" type="presParOf" srcId="{F63DAA43-8675-4BDF-800E-2EC6C1604D84}" destId="{81B73D85-94C1-4D52-B812-2F3C35E31FED}" srcOrd="1" destOrd="0" presId="urn:microsoft.com/office/officeart/2005/8/layout/hierarchy6"/>
    <dgm:cxn modelId="{95D0CFBB-95D4-415E-86DC-1079E48F411E}" type="presParOf" srcId="{81B73D85-94C1-4D52-B812-2F3C35E31FED}" destId="{53E8EAA0-8DEA-46C2-93CE-D5DD743EB8A2}" srcOrd="0" destOrd="0" presId="urn:microsoft.com/office/officeart/2005/8/layout/hierarchy6"/>
    <dgm:cxn modelId="{8E2395B7-44F1-41D3-9E87-15883C3C22E5}" type="presParOf" srcId="{81B73D85-94C1-4D52-B812-2F3C35E31FED}" destId="{62ABA475-4E06-4F13-8C65-577B7454865F}" srcOrd="1" destOrd="0" presId="urn:microsoft.com/office/officeart/2005/8/layout/hierarchy6"/>
    <dgm:cxn modelId="{3C59856A-6736-4CCB-A145-49ADCA65AAAA}" type="presParOf" srcId="{F63DAA43-8675-4BDF-800E-2EC6C1604D84}" destId="{D2B0A469-C820-4C7F-A109-7F391E0FCD29}" srcOrd="2" destOrd="0" presId="urn:microsoft.com/office/officeart/2005/8/layout/hierarchy6"/>
    <dgm:cxn modelId="{9EF6816D-504E-4264-891C-84B5F527020C}" type="presParOf" srcId="{F63DAA43-8675-4BDF-800E-2EC6C1604D84}" destId="{3FE910C7-EF5C-41EF-9105-D6ABF0F72E6F}" srcOrd="3" destOrd="0" presId="urn:microsoft.com/office/officeart/2005/8/layout/hierarchy6"/>
    <dgm:cxn modelId="{8648613E-DBA3-488F-B287-32FF59B259B4}" type="presParOf" srcId="{3FE910C7-EF5C-41EF-9105-D6ABF0F72E6F}" destId="{413A79BB-4631-4F2B-8A97-CDDC29B842E5}" srcOrd="0" destOrd="0" presId="urn:microsoft.com/office/officeart/2005/8/layout/hierarchy6"/>
    <dgm:cxn modelId="{90FA478B-EE06-4793-ABB5-B707B672B9F4}" type="presParOf" srcId="{3FE910C7-EF5C-41EF-9105-D6ABF0F72E6F}" destId="{3A331264-65D3-41F1-9C7A-EC0CC6FF46EC}" srcOrd="1" destOrd="0" presId="urn:microsoft.com/office/officeart/2005/8/layout/hierarchy6"/>
    <dgm:cxn modelId="{231B790C-30BE-431A-BF3B-EC33C57F024E}" type="presParOf" srcId="{9F1446C9-4F03-4576-B191-452D057B84FA}" destId="{61F6887E-B0A7-4EA1-A5FB-A6A0B43B5447}" srcOrd="2" destOrd="0" presId="urn:microsoft.com/office/officeart/2005/8/layout/hierarchy6"/>
    <dgm:cxn modelId="{55A143A1-8119-4471-8017-45B7B008D91C}" type="presParOf" srcId="{9F1446C9-4F03-4576-B191-452D057B84FA}" destId="{786CE008-0F37-478F-8CD7-952266CC4246}" srcOrd="3" destOrd="0" presId="urn:microsoft.com/office/officeart/2005/8/layout/hierarchy6"/>
    <dgm:cxn modelId="{2FCDB18C-6C3C-4CEF-A372-2325B9320E6A}" type="presParOf" srcId="{786CE008-0F37-478F-8CD7-952266CC4246}" destId="{8C7B4F55-AAD3-4158-8BD9-4256AE58C4E3}" srcOrd="0" destOrd="0" presId="urn:microsoft.com/office/officeart/2005/8/layout/hierarchy6"/>
    <dgm:cxn modelId="{791E5E12-C92A-4B11-992F-578E5AAE3C95}" type="presParOf" srcId="{786CE008-0F37-478F-8CD7-952266CC4246}" destId="{D710448B-D37A-4124-8F96-058B8B0A3E9B}" srcOrd="1" destOrd="0" presId="urn:microsoft.com/office/officeart/2005/8/layout/hierarchy6"/>
    <dgm:cxn modelId="{F30C7AB3-D3D2-4C86-9180-2F70D495A3D5}" type="presParOf" srcId="{D710448B-D37A-4124-8F96-058B8B0A3E9B}" destId="{E9DE2E73-76A7-4561-BD2A-B310C16DC648}" srcOrd="0" destOrd="0" presId="urn:microsoft.com/office/officeart/2005/8/layout/hierarchy6"/>
    <dgm:cxn modelId="{054E94A1-160A-4BFB-98F9-2D06F491ABA7}" type="presParOf" srcId="{D710448B-D37A-4124-8F96-058B8B0A3E9B}" destId="{D5DD436D-0BA3-403C-AF33-6982CD4B0A50}" srcOrd="1" destOrd="0" presId="urn:microsoft.com/office/officeart/2005/8/layout/hierarchy6"/>
    <dgm:cxn modelId="{C600E29E-95AE-4C77-AE21-6A4EA6706ADA}" type="presParOf" srcId="{D5DD436D-0BA3-403C-AF33-6982CD4B0A50}" destId="{77A195C6-074D-4B1A-9FE4-939FB78D8281}" srcOrd="0" destOrd="0" presId="urn:microsoft.com/office/officeart/2005/8/layout/hierarchy6"/>
    <dgm:cxn modelId="{D3C2617C-56F2-4DD2-9D6E-2548D4AEE256}" type="presParOf" srcId="{D5DD436D-0BA3-403C-AF33-6982CD4B0A50}" destId="{0C5BAB4D-AF14-4551-82F3-52FB79B1FDA0}" srcOrd="1" destOrd="0" presId="urn:microsoft.com/office/officeart/2005/8/layout/hierarchy6"/>
    <dgm:cxn modelId="{3C7C1E03-CE4E-4344-A0EE-EDF83DF56866}" type="presParOf" srcId="{9F1446C9-4F03-4576-B191-452D057B84FA}" destId="{2E53833E-0DA7-43D1-A19A-27A3EF34C45A}" srcOrd="4" destOrd="0" presId="urn:microsoft.com/office/officeart/2005/8/layout/hierarchy6"/>
    <dgm:cxn modelId="{F11724D3-E359-4BD3-B6CF-53A0B2F66EDA}" type="presParOf" srcId="{9F1446C9-4F03-4576-B191-452D057B84FA}" destId="{34F4CB2A-9D41-496E-8751-CD7FEFA78164}" srcOrd="5" destOrd="0" presId="urn:microsoft.com/office/officeart/2005/8/layout/hierarchy6"/>
    <dgm:cxn modelId="{6EA809F1-BADF-469A-A9CF-77F5F672550C}" type="presParOf" srcId="{34F4CB2A-9D41-496E-8751-CD7FEFA78164}" destId="{DD996C75-D373-4FAE-8577-93131ED865B1}" srcOrd="0" destOrd="0" presId="urn:microsoft.com/office/officeart/2005/8/layout/hierarchy6"/>
    <dgm:cxn modelId="{BB447796-C8E0-4171-BE02-22464ABAA671}" type="presParOf" srcId="{34F4CB2A-9D41-496E-8751-CD7FEFA78164}" destId="{95EE5DE3-8939-41F1-974C-709DCA0C9EAF}" srcOrd="1" destOrd="0" presId="urn:microsoft.com/office/officeart/2005/8/layout/hierarchy6"/>
    <dgm:cxn modelId="{62630E84-4524-4813-BC99-EBDF148961AE}" type="presParOf" srcId="{95EE5DE3-8939-41F1-974C-709DCA0C9EAF}" destId="{EA4CBA62-E7D6-4014-B43D-F5212B8DBD4D}" srcOrd="0" destOrd="0" presId="urn:microsoft.com/office/officeart/2005/8/layout/hierarchy6"/>
    <dgm:cxn modelId="{572C782B-99EC-4C85-9ED4-1D2E0B4CD958}" type="presParOf" srcId="{95EE5DE3-8939-41F1-974C-709DCA0C9EAF}" destId="{8C798D66-6B90-4901-95EA-6A6522CCFAAE}" srcOrd="1" destOrd="0" presId="urn:microsoft.com/office/officeart/2005/8/layout/hierarchy6"/>
    <dgm:cxn modelId="{95B1F594-1767-486E-9A13-BE774CF43883}" type="presParOf" srcId="{8C798D66-6B90-4901-95EA-6A6522CCFAAE}" destId="{64563DEE-3A81-474B-8FCD-07F0E4FA66C9}" srcOrd="0" destOrd="0" presId="urn:microsoft.com/office/officeart/2005/8/layout/hierarchy6"/>
    <dgm:cxn modelId="{ED1A6373-F453-4688-BA58-4AB69F621F21}" type="presParOf" srcId="{8C798D66-6B90-4901-95EA-6A6522CCFAAE}" destId="{6DBBBCF9-52CB-44BE-BA89-97ECB19468E2}" srcOrd="1" destOrd="0" presId="urn:microsoft.com/office/officeart/2005/8/layout/hierarchy6"/>
    <dgm:cxn modelId="{45D4D52E-D1BC-4128-83B4-877F73C8D3D4}" type="presParOf" srcId="{EC6C1BB7-7E5B-4631-B5AB-8349F785DE6A}" destId="{702ECCC5-20AA-4F96-8654-1F602C7C2222}" srcOrd="1" destOrd="0" presId="urn:microsoft.com/office/officeart/2005/8/layout/hierarchy6"/>
    <dgm:cxn modelId="{D16637B8-D1A1-4BA4-B1F0-A31977228052}" type="presParOf" srcId="{702ECCC5-20AA-4F96-8654-1F602C7C2222}" destId="{2AABF1A8-440D-4C4A-81AC-BDA7092F193B}" srcOrd="0" destOrd="0" presId="urn:microsoft.com/office/officeart/2005/8/layout/hierarchy6"/>
    <dgm:cxn modelId="{188B3395-82C2-4675-A171-3484A6B05A3B}" type="presParOf" srcId="{2AABF1A8-440D-4C4A-81AC-BDA7092F193B}" destId="{0BDA1CCD-B18C-4836-87F0-9395FBB6670E}" srcOrd="0" destOrd="0" presId="urn:microsoft.com/office/officeart/2005/8/layout/hierarchy6"/>
    <dgm:cxn modelId="{AF69DED2-2F9E-4E67-88CC-6D0FB8FCD228}" type="presParOf" srcId="{2AABF1A8-440D-4C4A-81AC-BDA7092F193B}" destId="{6635A2CE-64B7-4EB0-BC0A-D70C932F1270}" srcOrd="1" destOrd="0" presId="urn:microsoft.com/office/officeart/2005/8/layout/hierarchy6"/>
    <dgm:cxn modelId="{C71DCE4F-F637-4A54-A1A9-C64A8F0D547C}" type="presParOf" srcId="{702ECCC5-20AA-4F96-8654-1F602C7C2222}" destId="{A86B3C0F-CAA2-491A-B99B-AD1BE8475718}" srcOrd="1" destOrd="0" presId="urn:microsoft.com/office/officeart/2005/8/layout/hierarchy6"/>
    <dgm:cxn modelId="{CED76A24-81FF-492F-9CDE-9D2B99D3AB0A}" type="presParOf" srcId="{A86B3C0F-CAA2-491A-B99B-AD1BE8475718}" destId="{199B3616-D865-436F-9D52-B16DD49CFF17}" srcOrd="0" destOrd="0" presId="urn:microsoft.com/office/officeart/2005/8/layout/hierarchy6"/>
    <dgm:cxn modelId="{A7519A59-5870-4FCC-ADA7-9EDB9B7DD834}" type="presParOf" srcId="{702ECCC5-20AA-4F96-8654-1F602C7C2222}" destId="{6933A364-D317-4612-864E-72B9F4D6497B}" srcOrd="2" destOrd="0" presId="urn:microsoft.com/office/officeart/2005/8/layout/hierarchy6"/>
    <dgm:cxn modelId="{E0D2E348-09B1-4869-A3E0-007470418C95}" type="presParOf" srcId="{6933A364-D317-4612-864E-72B9F4D6497B}" destId="{2954974A-A937-4139-9D94-1D4297B8D71D}" srcOrd="0" destOrd="0" presId="urn:microsoft.com/office/officeart/2005/8/layout/hierarchy6"/>
    <dgm:cxn modelId="{6D1EF8EB-EDB7-46FF-8616-19E602A63EB6}" type="presParOf" srcId="{6933A364-D317-4612-864E-72B9F4D6497B}" destId="{60227AE8-49F5-46DF-ADA0-5889F868D2BD}" srcOrd="1" destOrd="0" presId="urn:microsoft.com/office/officeart/2005/8/layout/hierarchy6"/>
    <dgm:cxn modelId="{A4B82610-B5E0-493D-AAC4-5FBCF181AD43}" type="presParOf" srcId="{702ECCC5-20AA-4F96-8654-1F602C7C2222}" destId="{66B5A884-F2FB-4515-9A11-E78E67966109}" srcOrd="3" destOrd="0" presId="urn:microsoft.com/office/officeart/2005/8/layout/hierarchy6"/>
    <dgm:cxn modelId="{645254CE-EA89-4ECD-90B3-97A97082FAE2}" type="presParOf" srcId="{66B5A884-F2FB-4515-9A11-E78E67966109}" destId="{90DDF67B-9DAE-4A4C-8FEF-7CFD2EF2A35A}" srcOrd="0" destOrd="0" presId="urn:microsoft.com/office/officeart/2005/8/layout/hierarchy6"/>
    <dgm:cxn modelId="{83BA6633-F41C-48FE-8657-BE11FA333BBE}" type="presParOf" srcId="{702ECCC5-20AA-4F96-8654-1F602C7C2222}" destId="{79AD7FE4-D4F2-43FC-B959-8B6D713560BC}" srcOrd="4" destOrd="0" presId="urn:microsoft.com/office/officeart/2005/8/layout/hierarchy6"/>
    <dgm:cxn modelId="{20AB262F-013A-49B9-8087-1B188436D95B}" type="presParOf" srcId="{79AD7FE4-D4F2-43FC-B959-8B6D713560BC}" destId="{BD868BC4-7EB2-49C4-8420-F14AF7B9B10A}" srcOrd="0" destOrd="0" presId="urn:microsoft.com/office/officeart/2005/8/layout/hierarchy6"/>
    <dgm:cxn modelId="{AAAF2075-8142-4F71-BAA4-E88784CE11DC}" type="presParOf" srcId="{79AD7FE4-D4F2-43FC-B959-8B6D713560BC}" destId="{308C4348-408F-4817-A4A1-E0ADF3B8514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CC351F-482B-4C54-93DD-8F7E43082D9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B9CD320-670E-4585-ABDB-88B2B564C063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000" b="1" dirty="0"/>
            <a:t>Activité 1</a:t>
          </a:r>
        </a:p>
      </dgm:t>
    </dgm:pt>
    <dgm:pt modelId="{AAF9AB07-77F2-4D12-8E1C-2E916106883B}" type="parTrans" cxnId="{CEB8EBD5-8B4C-42A0-B969-158D2DB8F96C}">
      <dgm:prSet/>
      <dgm:spPr/>
      <dgm:t>
        <a:bodyPr/>
        <a:lstStyle/>
        <a:p>
          <a:endParaRPr lang="fr-FR" sz="2000" b="1"/>
        </a:p>
      </dgm:t>
    </dgm:pt>
    <dgm:pt modelId="{1CB419D1-EE4C-4E40-B017-3BACCDFB4631}" type="sibTrans" cxnId="{CEB8EBD5-8B4C-42A0-B969-158D2DB8F96C}">
      <dgm:prSet/>
      <dgm:spPr/>
      <dgm:t>
        <a:bodyPr/>
        <a:lstStyle/>
        <a:p>
          <a:endParaRPr lang="fr-FR" sz="2000" b="1"/>
        </a:p>
      </dgm:t>
    </dgm:pt>
    <dgm:pt modelId="{EB616DAA-566A-46A0-9818-0704602FE97B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000" b="1" dirty="0"/>
            <a:t>Activité 2</a:t>
          </a:r>
        </a:p>
      </dgm:t>
    </dgm:pt>
    <dgm:pt modelId="{2023270F-05AA-4DAC-8080-5E5EC0C9CFFF}" type="parTrans" cxnId="{628B2025-CE77-408A-B2DC-BCF356E77B6D}">
      <dgm:prSet/>
      <dgm:spPr/>
      <dgm:t>
        <a:bodyPr/>
        <a:lstStyle/>
        <a:p>
          <a:endParaRPr lang="fr-FR" sz="2000" b="1"/>
        </a:p>
      </dgm:t>
    </dgm:pt>
    <dgm:pt modelId="{9BAEB037-1A95-42E9-A52E-55CB505DE06F}" type="sibTrans" cxnId="{628B2025-CE77-408A-B2DC-BCF356E77B6D}">
      <dgm:prSet/>
      <dgm:spPr/>
      <dgm:t>
        <a:bodyPr/>
        <a:lstStyle/>
        <a:p>
          <a:endParaRPr lang="fr-FR" sz="2000" b="1"/>
        </a:p>
      </dgm:t>
    </dgm:pt>
    <dgm:pt modelId="{32A77426-78C8-483E-9942-0142FB4D27B1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000" b="1" dirty="0"/>
            <a:t>Activité 3</a:t>
          </a:r>
        </a:p>
      </dgm:t>
    </dgm:pt>
    <dgm:pt modelId="{58121F65-ACE7-4D70-80C3-0636E79C81C5}" type="parTrans" cxnId="{DC321301-A669-4ABD-A161-B3EED5040278}">
      <dgm:prSet/>
      <dgm:spPr/>
      <dgm:t>
        <a:bodyPr/>
        <a:lstStyle/>
        <a:p>
          <a:endParaRPr lang="fr-FR" sz="2000" b="1"/>
        </a:p>
      </dgm:t>
    </dgm:pt>
    <dgm:pt modelId="{2F48AE45-EE8A-4878-88BF-FD65DE447404}" type="sibTrans" cxnId="{DC321301-A669-4ABD-A161-B3EED5040278}">
      <dgm:prSet/>
      <dgm:spPr/>
      <dgm:t>
        <a:bodyPr/>
        <a:lstStyle/>
        <a:p>
          <a:endParaRPr lang="fr-FR" sz="2000" b="1"/>
        </a:p>
      </dgm:t>
    </dgm:pt>
    <dgm:pt modelId="{2591A90B-B94C-4C1F-8476-494FD3058FE1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000" b="1" dirty="0"/>
            <a:t>Synthèse partie 1</a:t>
          </a:r>
        </a:p>
      </dgm:t>
    </dgm:pt>
    <dgm:pt modelId="{3816324A-FF73-45D6-B755-9776DDDE7AD3}" type="parTrans" cxnId="{402952E9-0F1B-4A9E-84C2-AD003EBF1047}">
      <dgm:prSet/>
      <dgm:spPr/>
      <dgm:t>
        <a:bodyPr/>
        <a:lstStyle/>
        <a:p>
          <a:endParaRPr lang="fr-FR" sz="2000" b="1"/>
        </a:p>
      </dgm:t>
    </dgm:pt>
    <dgm:pt modelId="{9A530B85-CBD4-4015-A312-DB3A44632F82}" type="sibTrans" cxnId="{402952E9-0F1B-4A9E-84C2-AD003EBF1047}">
      <dgm:prSet/>
      <dgm:spPr/>
      <dgm:t>
        <a:bodyPr/>
        <a:lstStyle/>
        <a:p>
          <a:endParaRPr lang="fr-FR" sz="2000" b="1"/>
        </a:p>
      </dgm:t>
    </dgm:pt>
    <dgm:pt modelId="{0218D655-EBD1-4B92-91C8-47CBA83641F2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000" b="1" dirty="0"/>
            <a:t>Synthèse partie 2</a:t>
          </a:r>
        </a:p>
      </dgm:t>
    </dgm:pt>
    <dgm:pt modelId="{B65EEC0A-CECF-445A-9514-E9223A65C86F}" type="parTrans" cxnId="{69AB1A8A-2C18-440D-BCA0-F679526488AE}">
      <dgm:prSet/>
      <dgm:spPr/>
      <dgm:t>
        <a:bodyPr/>
        <a:lstStyle/>
        <a:p>
          <a:endParaRPr lang="fr-FR" sz="2000" b="1"/>
        </a:p>
      </dgm:t>
    </dgm:pt>
    <dgm:pt modelId="{0CDD8617-A982-4820-938C-5E394C5C8FC7}" type="sibTrans" cxnId="{69AB1A8A-2C18-440D-BCA0-F679526488AE}">
      <dgm:prSet/>
      <dgm:spPr/>
      <dgm:t>
        <a:bodyPr/>
        <a:lstStyle/>
        <a:p>
          <a:endParaRPr lang="fr-FR" sz="2000" b="1"/>
        </a:p>
      </dgm:t>
    </dgm:pt>
    <dgm:pt modelId="{7A7278A6-124E-4C8E-A2B8-F2D212E241AA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000" b="1" dirty="0"/>
            <a:t>TD de consolidation</a:t>
          </a:r>
        </a:p>
      </dgm:t>
    </dgm:pt>
    <dgm:pt modelId="{B97711DF-4DDF-4F3D-8DAA-64B61724C8B7}" type="parTrans" cxnId="{8C0860B9-D30B-414E-B308-CB6DD631DEDE}">
      <dgm:prSet/>
      <dgm:spPr/>
      <dgm:t>
        <a:bodyPr/>
        <a:lstStyle/>
        <a:p>
          <a:endParaRPr lang="fr-FR" sz="2000" b="1"/>
        </a:p>
      </dgm:t>
    </dgm:pt>
    <dgm:pt modelId="{BD1EC60A-382A-4778-B929-DA1ADE759268}" type="sibTrans" cxnId="{8C0860B9-D30B-414E-B308-CB6DD631DEDE}">
      <dgm:prSet/>
      <dgm:spPr/>
      <dgm:t>
        <a:bodyPr/>
        <a:lstStyle/>
        <a:p>
          <a:endParaRPr lang="fr-FR" sz="2000" b="1"/>
        </a:p>
      </dgm:t>
    </dgm:pt>
    <dgm:pt modelId="{753DA3A6-B7A0-4664-A446-4CCBF8235353}" type="pres">
      <dgm:prSet presAssocID="{E7CC351F-482B-4C54-93DD-8F7E43082D98}" presName="Name0" presStyleCnt="0">
        <dgm:presLayoutVars>
          <dgm:dir/>
          <dgm:animLvl val="lvl"/>
          <dgm:resizeHandles val="exact"/>
        </dgm:presLayoutVars>
      </dgm:prSet>
      <dgm:spPr/>
    </dgm:pt>
    <dgm:pt modelId="{9A140C7B-748D-4E31-A44A-693119B3A5E0}" type="pres">
      <dgm:prSet presAssocID="{CB9CD320-670E-4585-ABDB-88B2B564C06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A2A8D66-0C4D-4EEF-8D0E-4E959F47345A}" type="pres">
      <dgm:prSet presAssocID="{1CB419D1-EE4C-4E40-B017-3BACCDFB4631}" presName="parTxOnlySpace" presStyleCnt="0"/>
      <dgm:spPr/>
    </dgm:pt>
    <dgm:pt modelId="{93EFE61B-128B-4D0B-97CF-9BA102896B79}" type="pres">
      <dgm:prSet presAssocID="{EB616DAA-566A-46A0-9818-0704602FE97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C8838C3-690C-44FA-A62F-E28C97EF188B}" type="pres">
      <dgm:prSet presAssocID="{9BAEB037-1A95-42E9-A52E-55CB505DE06F}" presName="parTxOnlySpace" presStyleCnt="0"/>
      <dgm:spPr/>
    </dgm:pt>
    <dgm:pt modelId="{A0B64B2C-6DC4-49C6-8F91-8DA7EC9DFE38}" type="pres">
      <dgm:prSet presAssocID="{32A77426-78C8-483E-9942-0142FB4D27B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D0217DA-8C3E-415C-8CA2-55F5827D2B52}" type="pres">
      <dgm:prSet presAssocID="{2F48AE45-EE8A-4878-88BF-FD65DE447404}" presName="parTxOnlySpace" presStyleCnt="0"/>
      <dgm:spPr/>
    </dgm:pt>
    <dgm:pt modelId="{4E3C6FE5-6138-44B0-AA7C-5002E7CC7E2D}" type="pres">
      <dgm:prSet presAssocID="{2591A90B-B94C-4C1F-8476-494FD3058FE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C3528C2-8C22-440A-97E8-3D17F3F58D05}" type="pres">
      <dgm:prSet presAssocID="{9A530B85-CBD4-4015-A312-DB3A44632F82}" presName="parTxOnlySpace" presStyleCnt="0"/>
      <dgm:spPr/>
    </dgm:pt>
    <dgm:pt modelId="{21646C45-8417-4F5B-8AB9-43D00946E133}" type="pres">
      <dgm:prSet presAssocID="{0218D655-EBD1-4B92-91C8-47CBA83641F2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1B94D79-4423-4692-9A5A-B8F9EBBEC297}" type="pres">
      <dgm:prSet presAssocID="{0CDD8617-A982-4820-938C-5E394C5C8FC7}" presName="parTxOnlySpace" presStyleCnt="0"/>
      <dgm:spPr/>
    </dgm:pt>
    <dgm:pt modelId="{65F243A5-3794-448A-8EFC-43922C285E21}" type="pres">
      <dgm:prSet presAssocID="{7A7278A6-124E-4C8E-A2B8-F2D212E241A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C321301-A669-4ABD-A161-B3EED5040278}" srcId="{E7CC351F-482B-4C54-93DD-8F7E43082D98}" destId="{32A77426-78C8-483E-9942-0142FB4D27B1}" srcOrd="2" destOrd="0" parTransId="{58121F65-ACE7-4D70-80C3-0636E79C81C5}" sibTransId="{2F48AE45-EE8A-4878-88BF-FD65DE447404}"/>
    <dgm:cxn modelId="{19C5C602-13C6-4604-903D-A8ED4286C90D}" type="presOf" srcId="{EB616DAA-566A-46A0-9818-0704602FE97B}" destId="{93EFE61B-128B-4D0B-97CF-9BA102896B79}" srcOrd="0" destOrd="0" presId="urn:microsoft.com/office/officeart/2005/8/layout/chevron1"/>
    <dgm:cxn modelId="{267CCD16-6797-448D-9C29-EBDC157E2AC9}" type="presOf" srcId="{E7CC351F-482B-4C54-93DD-8F7E43082D98}" destId="{753DA3A6-B7A0-4664-A446-4CCBF8235353}" srcOrd="0" destOrd="0" presId="urn:microsoft.com/office/officeart/2005/8/layout/chevron1"/>
    <dgm:cxn modelId="{15B40F24-8A85-485C-B676-00D343BE1D93}" type="presOf" srcId="{2591A90B-B94C-4C1F-8476-494FD3058FE1}" destId="{4E3C6FE5-6138-44B0-AA7C-5002E7CC7E2D}" srcOrd="0" destOrd="0" presId="urn:microsoft.com/office/officeart/2005/8/layout/chevron1"/>
    <dgm:cxn modelId="{628B2025-CE77-408A-B2DC-BCF356E77B6D}" srcId="{E7CC351F-482B-4C54-93DD-8F7E43082D98}" destId="{EB616DAA-566A-46A0-9818-0704602FE97B}" srcOrd="1" destOrd="0" parTransId="{2023270F-05AA-4DAC-8080-5E5EC0C9CFFF}" sibTransId="{9BAEB037-1A95-42E9-A52E-55CB505DE06F}"/>
    <dgm:cxn modelId="{D0378429-C7D2-449E-9370-89E1671817E9}" type="presOf" srcId="{0218D655-EBD1-4B92-91C8-47CBA83641F2}" destId="{21646C45-8417-4F5B-8AB9-43D00946E133}" srcOrd="0" destOrd="0" presId="urn:microsoft.com/office/officeart/2005/8/layout/chevron1"/>
    <dgm:cxn modelId="{0385856F-A739-4B23-9FA5-CCDFF5D74F46}" type="presOf" srcId="{32A77426-78C8-483E-9942-0142FB4D27B1}" destId="{A0B64B2C-6DC4-49C6-8F91-8DA7EC9DFE38}" srcOrd="0" destOrd="0" presId="urn:microsoft.com/office/officeart/2005/8/layout/chevron1"/>
    <dgm:cxn modelId="{69AB1A8A-2C18-440D-BCA0-F679526488AE}" srcId="{E7CC351F-482B-4C54-93DD-8F7E43082D98}" destId="{0218D655-EBD1-4B92-91C8-47CBA83641F2}" srcOrd="4" destOrd="0" parTransId="{B65EEC0A-CECF-445A-9514-E9223A65C86F}" sibTransId="{0CDD8617-A982-4820-938C-5E394C5C8FC7}"/>
    <dgm:cxn modelId="{D16541AB-8F51-4930-89F5-D990D7803137}" type="presOf" srcId="{CB9CD320-670E-4585-ABDB-88B2B564C063}" destId="{9A140C7B-748D-4E31-A44A-693119B3A5E0}" srcOrd="0" destOrd="0" presId="urn:microsoft.com/office/officeart/2005/8/layout/chevron1"/>
    <dgm:cxn modelId="{8C0860B9-D30B-414E-B308-CB6DD631DEDE}" srcId="{E7CC351F-482B-4C54-93DD-8F7E43082D98}" destId="{7A7278A6-124E-4C8E-A2B8-F2D212E241AA}" srcOrd="5" destOrd="0" parTransId="{B97711DF-4DDF-4F3D-8DAA-64B61724C8B7}" sibTransId="{BD1EC60A-382A-4778-B929-DA1ADE759268}"/>
    <dgm:cxn modelId="{736493C2-FF47-4CE9-A8D6-DC5A1621ED64}" type="presOf" srcId="{7A7278A6-124E-4C8E-A2B8-F2D212E241AA}" destId="{65F243A5-3794-448A-8EFC-43922C285E21}" srcOrd="0" destOrd="0" presId="urn:microsoft.com/office/officeart/2005/8/layout/chevron1"/>
    <dgm:cxn modelId="{CEB8EBD5-8B4C-42A0-B969-158D2DB8F96C}" srcId="{E7CC351F-482B-4C54-93DD-8F7E43082D98}" destId="{CB9CD320-670E-4585-ABDB-88B2B564C063}" srcOrd="0" destOrd="0" parTransId="{AAF9AB07-77F2-4D12-8E1C-2E916106883B}" sibTransId="{1CB419D1-EE4C-4E40-B017-3BACCDFB4631}"/>
    <dgm:cxn modelId="{402952E9-0F1B-4A9E-84C2-AD003EBF1047}" srcId="{E7CC351F-482B-4C54-93DD-8F7E43082D98}" destId="{2591A90B-B94C-4C1F-8476-494FD3058FE1}" srcOrd="3" destOrd="0" parTransId="{3816324A-FF73-45D6-B755-9776DDDE7AD3}" sibTransId="{9A530B85-CBD4-4015-A312-DB3A44632F82}"/>
    <dgm:cxn modelId="{73520185-A21E-47C5-8C0B-19462E9DEEF5}" type="presParOf" srcId="{753DA3A6-B7A0-4664-A446-4CCBF8235353}" destId="{9A140C7B-748D-4E31-A44A-693119B3A5E0}" srcOrd="0" destOrd="0" presId="urn:microsoft.com/office/officeart/2005/8/layout/chevron1"/>
    <dgm:cxn modelId="{FFD3A6F6-2A1F-4442-B531-23E4861C508F}" type="presParOf" srcId="{753DA3A6-B7A0-4664-A446-4CCBF8235353}" destId="{5A2A8D66-0C4D-4EEF-8D0E-4E959F47345A}" srcOrd="1" destOrd="0" presId="urn:microsoft.com/office/officeart/2005/8/layout/chevron1"/>
    <dgm:cxn modelId="{30B3EEE7-4667-419D-BCD3-BF89CFA13C34}" type="presParOf" srcId="{753DA3A6-B7A0-4664-A446-4CCBF8235353}" destId="{93EFE61B-128B-4D0B-97CF-9BA102896B79}" srcOrd="2" destOrd="0" presId="urn:microsoft.com/office/officeart/2005/8/layout/chevron1"/>
    <dgm:cxn modelId="{BFB118FB-E326-4CFB-AFBE-E58F6C00AB09}" type="presParOf" srcId="{753DA3A6-B7A0-4664-A446-4CCBF8235353}" destId="{5C8838C3-690C-44FA-A62F-E28C97EF188B}" srcOrd="3" destOrd="0" presId="urn:microsoft.com/office/officeart/2005/8/layout/chevron1"/>
    <dgm:cxn modelId="{FC9BA121-D141-4314-A6C2-35B5595167C7}" type="presParOf" srcId="{753DA3A6-B7A0-4664-A446-4CCBF8235353}" destId="{A0B64B2C-6DC4-49C6-8F91-8DA7EC9DFE38}" srcOrd="4" destOrd="0" presId="urn:microsoft.com/office/officeart/2005/8/layout/chevron1"/>
    <dgm:cxn modelId="{F497C1B9-379E-443F-9036-E3AFC828E99A}" type="presParOf" srcId="{753DA3A6-B7A0-4664-A446-4CCBF8235353}" destId="{CD0217DA-8C3E-415C-8CA2-55F5827D2B52}" srcOrd="5" destOrd="0" presId="urn:microsoft.com/office/officeart/2005/8/layout/chevron1"/>
    <dgm:cxn modelId="{D550BD0D-B281-4483-B127-475A9C391FF4}" type="presParOf" srcId="{753DA3A6-B7A0-4664-A446-4CCBF8235353}" destId="{4E3C6FE5-6138-44B0-AA7C-5002E7CC7E2D}" srcOrd="6" destOrd="0" presId="urn:microsoft.com/office/officeart/2005/8/layout/chevron1"/>
    <dgm:cxn modelId="{0097BE52-AC2B-46A2-8634-5A94DEADEADB}" type="presParOf" srcId="{753DA3A6-B7A0-4664-A446-4CCBF8235353}" destId="{BC3528C2-8C22-440A-97E8-3D17F3F58D05}" srcOrd="7" destOrd="0" presId="urn:microsoft.com/office/officeart/2005/8/layout/chevron1"/>
    <dgm:cxn modelId="{BAEB3260-4B9F-4558-99D6-E1660C6993DB}" type="presParOf" srcId="{753DA3A6-B7A0-4664-A446-4CCBF8235353}" destId="{21646C45-8417-4F5B-8AB9-43D00946E133}" srcOrd="8" destOrd="0" presId="urn:microsoft.com/office/officeart/2005/8/layout/chevron1"/>
    <dgm:cxn modelId="{573F6334-FDE6-40D0-A843-4DB6A67AE9B7}" type="presParOf" srcId="{753DA3A6-B7A0-4664-A446-4CCBF8235353}" destId="{11B94D79-4423-4692-9A5A-B8F9EBBEC297}" srcOrd="9" destOrd="0" presId="urn:microsoft.com/office/officeart/2005/8/layout/chevron1"/>
    <dgm:cxn modelId="{445291A7-C213-4054-B35E-DBC6157FA2A4}" type="presParOf" srcId="{753DA3A6-B7A0-4664-A446-4CCBF8235353}" destId="{65F243A5-3794-448A-8EFC-43922C285E2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2EABFD-B303-4504-B814-9700FD81A2B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6571E21-2B9A-4525-8C58-706A92C44EE7}">
      <dgm:prSet phldrT="[Texte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fr-FR" dirty="0"/>
            <a:t>Série d’activités ( 4 séances)</a:t>
          </a:r>
        </a:p>
      </dgm:t>
    </dgm:pt>
    <dgm:pt modelId="{60070B76-AD50-4324-95C6-6A1F86C9FD72}" type="parTrans" cxnId="{8DFCD8FC-2795-4D27-9AC9-49053E302E73}">
      <dgm:prSet/>
      <dgm:spPr/>
      <dgm:t>
        <a:bodyPr/>
        <a:lstStyle/>
        <a:p>
          <a:endParaRPr lang="fr-FR"/>
        </a:p>
      </dgm:t>
    </dgm:pt>
    <dgm:pt modelId="{F0A14DE1-6762-4259-AA7C-A95556C46BA9}" type="sibTrans" cxnId="{8DFCD8FC-2795-4D27-9AC9-49053E302E73}">
      <dgm:prSet/>
      <dgm:spPr/>
      <dgm:t>
        <a:bodyPr/>
        <a:lstStyle/>
        <a:p>
          <a:endParaRPr lang="fr-FR"/>
        </a:p>
      </dgm:t>
    </dgm:pt>
    <dgm:pt modelId="{4CD3A991-CB39-4EE3-A7CF-C9C0A0FE4156}">
      <dgm:prSet phldrT="[Texte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Synthèse spécialité 1</a:t>
          </a:r>
        </a:p>
      </dgm:t>
    </dgm:pt>
    <dgm:pt modelId="{9075AD89-F4C4-4007-B077-862CCD41A8D4}" type="parTrans" cxnId="{B8A2DF73-311A-4598-9E05-4DA291726360}">
      <dgm:prSet/>
      <dgm:spPr/>
      <dgm:t>
        <a:bodyPr/>
        <a:lstStyle/>
        <a:p>
          <a:endParaRPr lang="fr-FR"/>
        </a:p>
      </dgm:t>
    </dgm:pt>
    <dgm:pt modelId="{01F04552-D409-4A91-A267-5FBE2E9E686B}" type="sibTrans" cxnId="{B8A2DF73-311A-4598-9E05-4DA291726360}">
      <dgm:prSet/>
      <dgm:spPr/>
      <dgm:t>
        <a:bodyPr/>
        <a:lstStyle/>
        <a:p>
          <a:endParaRPr lang="fr-FR"/>
        </a:p>
      </dgm:t>
    </dgm:pt>
    <dgm:pt modelId="{E0E51527-AB49-4671-A42C-3B53BC536DFA}">
      <dgm:prSet phldrT="[Texte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Synthèse spécialité 2</a:t>
          </a:r>
        </a:p>
      </dgm:t>
    </dgm:pt>
    <dgm:pt modelId="{4931404C-BD0D-47AE-97AC-CAA5F57230F1}" type="parTrans" cxnId="{B5A4000B-5F25-4637-9A58-20533CC3B85F}">
      <dgm:prSet/>
      <dgm:spPr/>
      <dgm:t>
        <a:bodyPr/>
        <a:lstStyle/>
        <a:p>
          <a:endParaRPr lang="fr-FR"/>
        </a:p>
      </dgm:t>
    </dgm:pt>
    <dgm:pt modelId="{70BFBDE1-7D2C-44FF-A229-82240BE01AE1}" type="sibTrans" cxnId="{B5A4000B-5F25-4637-9A58-20533CC3B85F}">
      <dgm:prSet/>
      <dgm:spPr/>
      <dgm:t>
        <a:bodyPr/>
        <a:lstStyle/>
        <a:p>
          <a:endParaRPr lang="fr-FR"/>
        </a:p>
      </dgm:t>
    </dgm:pt>
    <dgm:pt modelId="{C9693529-A2B8-46EF-A62E-36B1A89CCC18}" type="pres">
      <dgm:prSet presAssocID="{142EABFD-B303-4504-B814-9700FD81A2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0B63A4E-6B23-4299-9DF2-4E2EF1317B17}" type="pres">
      <dgm:prSet presAssocID="{B6571E21-2B9A-4525-8C58-706A92C44EE7}" presName="root1" presStyleCnt="0"/>
      <dgm:spPr/>
    </dgm:pt>
    <dgm:pt modelId="{B665B5FC-C871-4B0F-9FDD-EFC091D73A25}" type="pres">
      <dgm:prSet presAssocID="{B6571E21-2B9A-4525-8C58-706A92C44EE7}" presName="LevelOneTextNode" presStyleLbl="node0" presStyleIdx="0" presStyleCnt="1">
        <dgm:presLayoutVars>
          <dgm:chPref val="3"/>
        </dgm:presLayoutVars>
      </dgm:prSet>
      <dgm:spPr/>
    </dgm:pt>
    <dgm:pt modelId="{966985B2-6A9D-4F4E-8FD3-FA9AD0D567E9}" type="pres">
      <dgm:prSet presAssocID="{B6571E21-2B9A-4525-8C58-706A92C44EE7}" presName="level2hierChild" presStyleCnt="0"/>
      <dgm:spPr/>
    </dgm:pt>
    <dgm:pt modelId="{37608590-32B4-494A-AC86-B9DF7439385C}" type="pres">
      <dgm:prSet presAssocID="{9075AD89-F4C4-4007-B077-862CCD41A8D4}" presName="conn2-1" presStyleLbl="parChTrans1D2" presStyleIdx="0" presStyleCnt="2"/>
      <dgm:spPr/>
    </dgm:pt>
    <dgm:pt modelId="{61D0BB5F-5789-43AD-8543-C4596E208EB0}" type="pres">
      <dgm:prSet presAssocID="{9075AD89-F4C4-4007-B077-862CCD41A8D4}" presName="connTx" presStyleLbl="parChTrans1D2" presStyleIdx="0" presStyleCnt="2"/>
      <dgm:spPr/>
    </dgm:pt>
    <dgm:pt modelId="{BE46E3A0-EE87-478A-86A1-924EC34AA887}" type="pres">
      <dgm:prSet presAssocID="{4CD3A991-CB39-4EE3-A7CF-C9C0A0FE4156}" presName="root2" presStyleCnt="0"/>
      <dgm:spPr/>
    </dgm:pt>
    <dgm:pt modelId="{907B5EAE-E895-4F38-ADC5-1EA2BA52AF2D}" type="pres">
      <dgm:prSet presAssocID="{4CD3A991-CB39-4EE3-A7CF-C9C0A0FE4156}" presName="LevelTwoTextNode" presStyleLbl="node2" presStyleIdx="0" presStyleCnt="2">
        <dgm:presLayoutVars>
          <dgm:chPref val="3"/>
        </dgm:presLayoutVars>
      </dgm:prSet>
      <dgm:spPr/>
    </dgm:pt>
    <dgm:pt modelId="{EEB78952-3804-4AA6-8735-4CA07467A022}" type="pres">
      <dgm:prSet presAssocID="{4CD3A991-CB39-4EE3-A7CF-C9C0A0FE4156}" presName="level3hierChild" presStyleCnt="0"/>
      <dgm:spPr/>
    </dgm:pt>
    <dgm:pt modelId="{2DAEE6A5-4339-45E0-A1EA-B65748F7A515}" type="pres">
      <dgm:prSet presAssocID="{4931404C-BD0D-47AE-97AC-CAA5F57230F1}" presName="conn2-1" presStyleLbl="parChTrans1D2" presStyleIdx="1" presStyleCnt="2"/>
      <dgm:spPr/>
    </dgm:pt>
    <dgm:pt modelId="{FB5A87BA-37C6-4F1E-A4FA-AEBF85754BCC}" type="pres">
      <dgm:prSet presAssocID="{4931404C-BD0D-47AE-97AC-CAA5F57230F1}" presName="connTx" presStyleLbl="parChTrans1D2" presStyleIdx="1" presStyleCnt="2"/>
      <dgm:spPr/>
    </dgm:pt>
    <dgm:pt modelId="{1D9E05AD-E798-4C5A-8FDE-6B6E9CC62799}" type="pres">
      <dgm:prSet presAssocID="{E0E51527-AB49-4671-A42C-3B53BC536DFA}" presName="root2" presStyleCnt="0"/>
      <dgm:spPr/>
    </dgm:pt>
    <dgm:pt modelId="{2F7F16ED-078E-471F-BAE5-07886FCEB01F}" type="pres">
      <dgm:prSet presAssocID="{E0E51527-AB49-4671-A42C-3B53BC536DFA}" presName="LevelTwoTextNode" presStyleLbl="node2" presStyleIdx="1" presStyleCnt="2">
        <dgm:presLayoutVars>
          <dgm:chPref val="3"/>
        </dgm:presLayoutVars>
      </dgm:prSet>
      <dgm:spPr/>
    </dgm:pt>
    <dgm:pt modelId="{D0D9EBF0-063E-4499-A841-F6A633D2ADB2}" type="pres">
      <dgm:prSet presAssocID="{E0E51527-AB49-4671-A42C-3B53BC536DFA}" presName="level3hierChild" presStyleCnt="0"/>
      <dgm:spPr/>
    </dgm:pt>
  </dgm:ptLst>
  <dgm:cxnLst>
    <dgm:cxn modelId="{B5A4000B-5F25-4637-9A58-20533CC3B85F}" srcId="{B6571E21-2B9A-4525-8C58-706A92C44EE7}" destId="{E0E51527-AB49-4671-A42C-3B53BC536DFA}" srcOrd="1" destOrd="0" parTransId="{4931404C-BD0D-47AE-97AC-CAA5F57230F1}" sibTransId="{70BFBDE1-7D2C-44FF-A229-82240BE01AE1}"/>
    <dgm:cxn modelId="{77CEB915-28D1-407E-ADC6-D7E64D3DCC61}" type="presOf" srcId="{E0E51527-AB49-4671-A42C-3B53BC536DFA}" destId="{2F7F16ED-078E-471F-BAE5-07886FCEB01F}" srcOrd="0" destOrd="0" presId="urn:microsoft.com/office/officeart/2005/8/layout/hierarchy2"/>
    <dgm:cxn modelId="{CEEAF918-8A56-4B19-ACB7-B563D93D702F}" type="presOf" srcId="{9075AD89-F4C4-4007-B077-862CCD41A8D4}" destId="{61D0BB5F-5789-43AD-8543-C4596E208EB0}" srcOrd="1" destOrd="0" presId="urn:microsoft.com/office/officeart/2005/8/layout/hierarchy2"/>
    <dgm:cxn modelId="{9C69272D-A42D-4910-B9CD-09ECD23ABB5A}" type="presOf" srcId="{142EABFD-B303-4504-B814-9700FD81A2B0}" destId="{C9693529-A2B8-46EF-A62E-36B1A89CCC18}" srcOrd="0" destOrd="0" presId="urn:microsoft.com/office/officeart/2005/8/layout/hierarchy2"/>
    <dgm:cxn modelId="{3C1C9E68-7A8F-474D-9475-7E6CEBDFEF2F}" type="presOf" srcId="{4931404C-BD0D-47AE-97AC-CAA5F57230F1}" destId="{2DAEE6A5-4339-45E0-A1EA-B65748F7A515}" srcOrd="0" destOrd="0" presId="urn:microsoft.com/office/officeart/2005/8/layout/hierarchy2"/>
    <dgm:cxn modelId="{29CE5A6F-84BB-453D-A1FD-3B7E16FAC7BF}" type="presOf" srcId="{B6571E21-2B9A-4525-8C58-706A92C44EE7}" destId="{B665B5FC-C871-4B0F-9FDD-EFC091D73A25}" srcOrd="0" destOrd="0" presId="urn:microsoft.com/office/officeart/2005/8/layout/hierarchy2"/>
    <dgm:cxn modelId="{68FA0D70-EFE1-429A-83BF-C4DF84BD7C56}" type="presOf" srcId="{9075AD89-F4C4-4007-B077-862CCD41A8D4}" destId="{37608590-32B4-494A-AC86-B9DF7439385C}" srcOrd="0" destOrd="0" presId="urn:microsoft.com/office/officeart/2005/8/layout/hierarchy2"/>
    <dgm:cxn modelId="{B8A2DF73-311A-4598-9E05-4DA291726360}" srcId="{B6571E21-2B9A-4525-8C58-706A92C44EE7}" destId="{4CD3A991-CB39-4EE3-A7CF-C9C0A0FE4156}" srcOrd="0" destOrd="0" parTransId="{9075AD89-F4C4-4007-B077-862CCD41A8D4}" sibTransId="{01F04552-D409-4A91-A267-5FBE2E9E686B}"/>
    <dgm:cxn modelId="{90C3027C-2BD8-4C35-A3BF-92BC149246AD}" type="presOf" srcId="{4931404C-BD0D-47AE-97AC-CAA5F57230F1}" destId="{FB5A87BA-37C6-4F1E-A4FA-AEBF85754BCC}" srcOrd="1" destOrd="0" presId="urn:microsoft.com/office/officeart/2005/8/layout/hierarchy2"/>
    <dgm:cxn modelId="{75A09689-8FCF-4145-AD33-1976D7D0C17E}" type="presOf" srcId="{4CD3A991-CB39-4EE3-A7CF-C9C0A0FE4156}" destId="{907B5EAE-E895-4F38-ADC5-1EA2BA52AF2D}" srcOrd="0" destOrd="0" presId="urn:microsoft.com/office/officeart/2005/8/layout/hierarchy2"/>
    <dgm:cxn modelId="{8DFCD8FC-2795-4D27-9AC9-49053E302E73}" srcId="{142EABFD-B303-4504-B814-9700FD81A2B0}" destId="{B6571E21-2B9A-4525-8C58-706A92C44EE7}" srcOrd="0" destOrd="0" parTransId="{60070B76-AD50-4324-95C6-6A1F86C9FD72}" sibTransId="{F0A14DE1-6762-4259-AA7C-A95556C46BA9}"/>
    <dgm:cxn modelId="{02E6F9DF-C5C7-4114-879A-D0396A84583C}" type="presParOf" srcId="{C9693529-A2B8-46EF-A62E-36B1A89CCC18}" destId="{40B63A4E-6B23-4299-9DF2-4E2EF1317B17}" srcOrd="0" destOrd="0" presId="urn:microsoft.com/office/officeart/2005/8/layout/hierarchy2"/>
    <dgm:cxn modelId="{8447A35A-BF06-4D0D-96FF-5F8B2B269791}" type="presParOf" srcId="{40B63A4E-6B23-4299-9DF2-4E2EF1317B17}" destId="{B665B5FC-C871-4B0F-9FDD-EFC091D73A25}" srcOrd="0" destOrd="0" presId="urn:microsoft.com/office/officeart/2005/8/layout/hierarchy2"/>
    <dgm:cxn modelId="{179255D2-D96D-4E62-B0BB-34CDC5BA1E59}" type="presParOf" srcId="{40B63A4E-6B23-4299-9DF2-4E2EF1317B17}" destId="{966985B2-6A9D-4F4E-8FD3-FA9AD0D567E9}" srcOrd="1" destOrd="0" presId="urn:microsoft.com/office/officeart/2005/8/layout/hierarchy2"/>
    <dgm:cxn modelId="{20344E3F-7984-4D82-9BFD-3C044A1B5678}" type="presParOf" srcId="{966985B2-6A9D-4F4E-8FD3-FA9AD0D567E9}" destId="{37608590-32B4-494A-AC86-B9DF7439385C}" srcOrd="0" destOrd="0" presId="urn:microsoft.com/office/officeart/2005/8/layout/hierarchy2"/>
    <dgm:cxn modelId="{D9A86F91-E904-4A84-B6E2-56189C36A911}" type="presParOf" srcId="{37608590-32B4-494A-AC86-B9DF7439385C}" destId="{61D0BB5F-5789-43AD-8543-C4596E208EB0}" srcOrd="0" destOrd="0" presId="urn:microsoft.com/office/officeart/2005/8/layout/hierarchy2"/>
    <dgm:cxn modelId="{3F3C6651-229C-498A-938F-05D273184BAC}" type="presParOf" srcId="{966985B2-6A9D-4F4E-8FD3-FA9AD0D567E9}" destId="{BE46E3A0-EE87-478A-86A1-924EC34AA887}" srcOrd="1" destOrd="0" presId="urn:microsoft.com/office/officeart/2005/8/layout/hierarchy2"/>
    <dgm:cxn modelId="{F6F29B22-5276-41E7-9F56-3A0D6C39EF69}" type="presParOf" srcId="{BE46E3A0-EE87-478A-86A1-924EC34AA887}" destId="{907B5EAE-E895-4F38-ADC5-1EA2BA52AF2D}" srcOrd="0" destOrd="0" presId="urn:microsoft.com/office/officeart/2005/8/layout/hierarchy2"/>
    <dgm:cxn modelId="{D97DE1B6-20BA-45EA-9B07-440AECDA38A3}" type="presParOf" srcId="{BE46E3A0-EE87-478A-86A1-924EC34AA887}" destId="{EEB78952-3804-4AA6-8735-4CA07467A022}" srcOrd="1" destOrd="0" presId="urn:microsoft.com/office/officeart/2005/8/layout/hierarchy2"/>
    <dgm:cxn modelId="{C24EEE1F-EEB3-40C1-935B-24F6E9F4DE8A}" type="presParOf" srcId="{966985B2-6A9D-4F4E-8FD3-FA9AD0D567E9}" destId="{2DAEE6A5-4339-45E0-A1EA-B65748F7A515}" srcOrd="2" destOrd="0" presId="urn:microsoft.com/office/officeart/2005/8/layout/hierarchy2"/>
    <dgm:cxn modelId="{7828469D-138A-4B60-B0A6-8FE0BD474FF7}" type="presParOf" srcId="{2DAEE6A5-4339-45E0-A1EA-B65748F7A515}" destId="{FB5A87BA-37C6-4F1E-A4FA-AEBF85754BCC}" srcOrd="0" destOrd="0" presId="urn:microsoft.com/office/officeart/2005/8/layout/hierarchy2"/>
    <dgm:cxn modelId="{B54A18ED-9C50-467B-8291-AE56A46FD260}" type="presParOf" srcId="{966985B2-6A9D-4F4E-8FD3-FA9AD0D567E9}" destId="{1D9E05AD-E798-4C5A-8FDE-6B6E9CC62799}" srcOrd="3" destOrd="0" presId="urn:microsoft.com/office/officeart/2005/8/layout/hierarchy2"/>
    <dgm:cxn modelId="{B03D8A9D-19A6-41DD-A7DE-34DFB78AA51F}" type="presParOf" srcId="{1D9E05AD-E798-4C5A-8FDE-6B6E9CC62799}" destId="{2F7F16ED-078E-471F-BAE5-07886FCEB01F}" srcOrd="0" destOrd="0" presId="urn:microsoft.com/office/officeart/2005/8/layout/hierarchy2"/>
    <dgm:cxn modelId="{6F9A59AF-379A-41D0-A8BF-E9FD333B0C6C}" type="presParOf" srcId="{1D9E05AD-E798-4C5A-8FDE-6B6E9CC62799}" destId="{D0D9EBF0-063E-4499-A841-F6A633D2AD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EB7E5F-71D1-4F24-B140-F9B89572127E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3D03986-5BC5-4C85-B684-24FCC85E302B}">
      <dgm:prSet phldrT="[Texte]"/>
      <dgm:spPr/>
      <dgm:t>
        <a:bodyPr/>
        <a:lstStyle/>
        <a:p>
          <a:r>
            <a:rPr lang="fr-FR" dirty="0"/>
            <a:t>Plateforme</a:t>
          </a:r>
        </a:p>
      </dgm:t>
    </dgm:pt>
    <dgm:pt modelId="{11814CA8-3172-499C-A0E9-A0D0850BBB8B}" type="parTrans" cxnId="{890332AE-BBA8-4190-90B0-E89278CB5BEA}">
      <dgm:prSet/>
      <dgm:spPr/>
      <dgm:t>
        <a:bodyPr/>
        <a:lstStyle/>
        <a:p>
          <a:endParaRPr lang="fr-FR"/>
        </a:p>
      </dgm:t>
    </dgm:pt>
    <dgm:pt modelId="{A19A4159-2373-4684-9707-36FD5F893E4A}" type="sibTrans" cxnId="{890332AE-BBA8-4190-90B0-E89278CB5BEA}">
      <dgm:prSet/>
      <dgm:spPr/>
      <dgm:t>
        <a:bodyPr/>
        <a:lstStyle/>
        <a:p>
          <a:endParaRPr lang="fr-FR"/>
        </a:p>
      </dgm:t>
    </dgm:pt>
    <dgm:pt modelId="{F465A9BA-62F5-41D0-B421-A86728B97739}">
      <dgm:prSet phldrT="[Texte]"/>
      <dgm:spPr/>
      <dgm:t>
        <a:bodyPr/>
        <a:lstStyle/>
        <a:p>
          <a:r>
            <a:rPr lang="fr-FR" dirty="0"/>
            <a:t>Salles</a:t>
          </a:r>
        </a:p>
      </dgm:t>
    </dgm:pt>
    <dgm:pt modelId="{A9504B31-126D-40F9-AD03-9AA54DCCE334}" type="parTrans" cxnId="{0C0B51D7-6ED5-442E-AB19-DCADCA119E56}">
      <dgm:prSet/>
      <dgm:spPr/>
      <dgm:t>
        <a:bodyPr/>
        <a:lstStyle/>
        <a:p>
          <a:endParaRPr lang="fr-FR"/>
        </a:p>
      </dgm:t>
    </dgm:pt>
    <dgm:pt modelId="{C24AF7E1-82AE-4606-B9CD-6771F358A467}" type="sibTrans" cxnId="{0C0B51D7-6ED5-442E-AB19-DCADCA119E56}">
      <dgm:prSet/>
      <dgm:spPr/>
      <dgm:t>
        <a:bodyPr/>
        <a:lstStyle/>
        <a:p>
          <a:endParaRPr lang="fr-FR"/>
        </a:p>
      </dgm:t>
    </dgm:pt>
    <dgm:pt modelId="{2569D8EA-8159-40E8-AF12-69A2998678DA}" type="pres">
      <dgm:prSet presAssocID="{A2EB7E5F-71D1-4F24-B140-F9B89572127E}" presName="cycle" presStyleCnt="0">
        <dgm:presLayoutVars>
          <dgm:dir/>
          <dgm:resizeHandles val="exact"/>
        </dgm:presLayoutVars>
      </dgm:prSet>
      <dgm:spPr/>
    </dgm:pt>
    <dgm:pt modelId="{B0180F9F-0D8C-4BED-BEE2-391EF6F50814}" type="pres">
      <dgm:prSet presAssocID="{C3D03986-5BC5-4C85-B684-24FCC85E302B}" presName="arrow" presStyleLbl="node1" presStyleIdx="0" presStyleCnt="2" custScaleY="100099" custRadScaleRad="69809" custRadScaleInc="-34">
        <dgm:presLayoutVars>
          <dgm:bulletEnabled val="1"/>
        </dgm:presLayoutVars>
      </dgm:prSet>
      <dgm:spPr/>
    </dgm:pt>
    <dgm:pt modelId="{64913FA5-D0B6-4CBD-A132-6B6EDCF5A389}" type="pres">
      <dgm:prSet presAssocID="{F465A9BA-62F5-41D0-B421-A86728B97739}" presName="arrow" presStyleLbl="node1" presStyleIdx="1" presStyleCnt="2" custScaleY="100252" custRadScaleRad="70453" custRadScaleInc="-35">
        <dgm:presLayoutVars>
          <dgm:bulletEnabled val="1"/>
        </dgm:presLayoutVars>
      </dgm:prSet>
      <dgm:spPr/>
    </dgm:pt>
  </dgm:ptLst>
  <dgm:cxnLst>
    <dgm:cxn modelId="{7710F00D-9F3D-4718-88AE-A843BEC9B7CD}" type="presOf" srcId="{C3D03986-5BC5-4C85-B684-24FCC85E302B}" destId="{B0180F9F-0D8C-4BED-BEE2-391EF6F50814}" srcOrd="0" destOrd="0" presId="urn:microsoft.com/office/officeart/2005/8/layout/arrow1"/>
    <dgm:cxn modelId="{0F083912-E0E1-4861-BC14-097953776598}" type="presOf" srcId="{F465A9BA-62F5-41D0-B421-A86728B97739}" destId="{64913FA5-D0B6-4CBD-A132-6B6EDCF5A389}" srcOrd="0" destOrd="0" presId="urn:microsoft.com/office/officeart/2005/8/layout/arrow1"/>
    <dgm:cxn modelId="{DDFD486B-2C48-4078-93D0-ECB4C05F9B60}" type="presOf" srcId="{A2EB7E5F-71D1-4F24-B140-F9B89572127E}" destId="{2569D8EA-8159-40E8-AF12-69A2998678DA}" srcOrd="0" destOrd="0" presId="urn:microsoft.com/office/officeart/2005/8/layout/arrow1"/>
    <dgm:cxn modelId="{890332AE-BBA8-4190-90B0-E89278CB5BEA}" srcId="{A2EB7E5F-71D1-4F24-B140-F9B89572127E}" destId="{C3D03986-5BC5-4C85-B684-24FCC85E302B}" srcOrd="0" destOrd="0" parTransId="{11814CA8-3172-499C-A0E9-A0D0850BBB8B}" sibTransId="{A19A4159-2373-4684-9707-36FD5F893E4A}"/>
    <dgm:cxn modelId="{0C0B51D7-6ED5-442E-AB19-DCADCA119E56}" srcId="{A2EB7E5F-71D1-4F24-B140-F9B89572127E}" destId="{F465A9BA-62F5-41D0-B421-A86728B97739}" srcOrd="1" destOrd="0" parTransId="{A9504B31-126D-40F9-AD03-9AA54DCCE334}" sibTransId="{C24AF7E1-82AE-4606-B9CD-6771F358A467}"/>
    <dgm:cxn modelId="{81E0C1F2-4A22-4076-A088-7FD20328B4B5}" type="presParOf" srcId="{2569D8EA-8159-40E8-AF12-69A2998678DA}" destId="{B0180F9F-0D8C-4BED-BEE2-391EF6F50814}" srcOrd="0" destOrd="0" presId="urn:microsoft.com/office/officeart/2005/8/layout/arrow1"/>
    <dgm:cxn modelId="{7CFB8C74-C544-4ED6-8EFA-ABE7B237DE86}" type="presParOf" srcId="{2569D8EA-8159-40E8-AF12-69A2998678DA}" destId="{64913FA5-D0B6-4CBD-A132-6B6EDCF5A38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EE4DD-345A-4D17-AA57-778419A8B611}">
      <dsp:nvSpPr>
        <dsp:cNvPr id="0" name=""/>
        <dsp:cNvSpPr/>
      </dsp:nvSpPr>
      <dsp:spPr>
        <a:xfrm rot="2535545">
          <a:off x="1982029" y="2487254"/>
          <a:ext cx="538603" cy="55458"/>
        </a:xfrm>
        <a:custGeom>
          <a:avLst/>
          <a:gdLst/>
          <a:ahLst/>
          <a:cxnLst/>
          <a:rect l="0" t="0" r="0" b="0"/>
          <a:pathLst>
            <a:path>
              <a:moveTo>
                <a:pt x="0" y="27729"/>
              </a:moveTo>
              <a:lnTo>
                <a:pt x="538603" y="2772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C4046-2CFC-49B7-AF4E-6CE4B4556999}">
      <dsp:nvSpPr>
        <dsp:cNvPr id="0" name=""/>
        <dsp:cNvSpPr/>
      </dsp:nvSpPr>
      <dsp:spPr>
        <a:xfrm>
          <a:off x="2052018" y="1738570"/>
          <a:ext cx="607948" cy="55458"/>
        </a:xfrm>
        <a:custGeom>
          <a:avLst/>
          <a:gdLst/>
          <a:ahLst/>
          <a:cxnLst/>
          <a:rect l="0" t="0" r="0" b="0"/>
          <a:pathLst>
            <a:path>
              <a:moveTo>
                <a:pt x="0" y="27729"/>
              </a:moveTo>
              <a:lnTo>
                <a:pt x="607948" y="2772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A4046-FF88-42C3-869F-3CB8FC089FD3}">
      <dsp:nvSpPr>
        <dsp:cNvPr id="0" name=""/>
        <dsp:cNvSpPr/>
      </dsp:nvSpPr>
      <dsp:spPr>
        <a:xfrm rot="19064455">
          <a:off x="1982029" y="989886"/>
          <a:ext cx="538603" cy="55458"/>
        </a:xfrm>
        <a:custGeom>
          <a:avLst/>
          <a:gdLst/>
          <a:ahLst/>
          <a:cxnLst/>
          <a:rect l="0" t="0" r="0" b="0"/>
          <a:pathLst>
            <a:path>
              <a:moveTo>
                <a:pt x="0" y="27729"/>
              </a:moveTo>
              <a:lnTo>
                <a:pt x="538603" y="2772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D5665-A6E6-4A12-9118-3B2137131438}">
      <dsp:nvSpPr>
        <dsp:cNvPr id="0" name=""/>
        <dsp:cNvSpPr/>
      </dsp:nvSpPr>
      <dsp:spPr>
        <a:xfrm>
          <a:off x="534983" y="873926"/>
          <a:ext cx="1784746" cy="17847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046A0-6344-4D10-8388-6D94B0CA597F}">
      <dsp:nvSpPr>
        <dsp:cNvPr id="0" name=""/>
        <dsp:cNvSpPr/>
      </dsp:nvSpPr>
      <dsp:spPr>
        <a:xfrm>
          <a:off x="2320815" y="1013"/>
          <a:ext cx="999114" cy="9991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Réunion</a:t>
          </a:r>
        </a:p>
      </dsp:txBody>
      <dsp:txXfrm>
        <a:off x="2467132" y="147330"/>
        <a:ext cx="706480" cy="706480"/>
      </dsp:txXfrm>
    </dsp:sp>
    <dsp:sp modelId="{28FDDB4D-B709-4A29-8A20-735A9EA4ED5D}">
      <dsp:nvSpPr>
        <dsp:cNvPr id="0" name=""/>
        <dsp:cNvSpPr/>
      </dsp:nvSpPr>
      <dsp:spPr>
        <a:xfrm>
          <a:off x="3419841" y="1013"/>
          <a:ext cx="1498671" cy="99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Hebdomadaire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Informelle</a:t>
          </a:r>
        </a:p>
      </dsp:txBody>
      <dsp:txXfrm>
        <a:off x="3419841" y="1013"/>
        <a:ext cx="1498671" cy="999114"/>
      </dsp:txXfrm>
    </dsp:sp>
    <dsp:sp modelId="{9A2A46F5-484E-4D1E-8325-3978CE08EADA}">
      <dsp:nvSpPr>
        <dsp:cNvPr id="0" name=""/>
        <dsp:cNvSpPr/>
      </dsp:nvSpPr>
      <dsp:spPr>
        <a:xfrm>
          <a:off x="2659966" y="1266742"/>
          <a:ext cx="999114" cy="999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Fiche de suivi</a:t>
          </a:r>
        </a:p>
      </dsp:txBody>
      <dsp:txXfrm>
        <a:off x="2806283" y="1413059"/>
        <a:ext cx="706480" cy="706480"/>
      </dsp:txXfrm>
    </dsp:sp>
    <dsp:sp modelId="{065FFE0D-F158-41DB-AD63-B2FFEA975C76}">
      <dsp:nvSpPr>
        <dsp:cNvPr id="0" name=""/>
        <dsp:cNvSpPr/>
      </dsp:nvSpPr>
      <dsp:spPr>
        <a:xfrm>
          <a:off x="3758992" y="1266742"/>
          <a:ext cx="1498671" cy="99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Compétences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Intranet du lycée</a:t>
          </a:r>
        </a:p>
      </dsp:txBody>
      <dsp:txXfrm>
        <a:off x="3758992" y="1266742"/>
        <a:ext cx="1498671" cy="999114"/>
      </dsp:txXfrm>
    </dsp:sp>
    <dsp:sp modelId="{C68F5AC6-EE06-4F67-BD69-4D755BB9C129}">
      <dsp:nvSpPr>
        <dsp:cNvPr id="0" name=""/>
        <dsp:cNvSpPr/>
      </dsp:nvSpPr>
      <dsp:spPr>
        <a:xfrm>
          <a:off x="2320815" y="2532472"/>
          <a:ext cx="999114" cy="9991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Plateaux techniques</a:t>
          </a:r>
        </a:p>
      </dsp:txBody>
      <dsp:txXfrm>
        <a:off x="2467132" y="2678789"/>
        <a:ext cx="706480" cy="706480"/>
      </dsp:txXfrm>
    </dsp:sp>
    <dsp:sp modelId="{4EA1B554-6F6C-44BA-8056-CF255869DA12}">
      <dsp:nvSpPr>
        <dsp:cNvPr id="0" name=""/>
        <dsp:cNvSpPr/>
      </dsp:nvSpPr>
      <dsp:spPr>
        <a:xfrm>
          <a:off x="3419841" y="2532472"/>
          <a:ext cx="1498671" cy="99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Banalisation de 2j/semaine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Liberté pédagogique</a:t>
          </a:r>
        </a:p>
      </dsp:txBody>
      <dsp:txXfrm>
        <a:off x="3419841" y="2532472"/>
        <a:ext cx="1498671" cy="999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11C94-56B0-4ECF-8133-E387D706D853}">
      <dsp:nvSpPr>
        <dsp:cNvPr id="0" name=""/>
        <dsp:cNvSpPr/>
      </dsp:nvSpPr>
      <dsp:spPr>
        <a:xfrm>
          <a:off x="593061" y="883076"/>
          <a:ext cx="2057361" cy="1696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Listing exhaustif des activités existantes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Identification par activité des compétences et du type de maintenance</a:t>
          </a:r>
        </a:p>
      </dsp:txBody>
      <dsp:txXfrm>
        <a:off x="632111" y="922126"/>
        <a:ext cx="1979261" cy="1255173"/>
      </dsp:txXfrm>
    </dsp:sp>
    <dsp:sp modelId="{B2A6AEE7-5FB2-40EA-8261-0363E25673D8}">
      <dsp:nvSpPr>
        <dsp:cNvPr id="0" name=""/>
        <dsp:cNvSpPr/>
      </dsp:nvSpPr>
      <dsp:spPr>
        <a:xfrm>
          <a:off x="1717154" y="1171969"/>
          <a:ext cx="2439153" cy="2439153"/>
        </a:xfrm>
        <a:prstGeom prst="leftCircularArrow">
          <a:avLst>
            <a:gd name="adj1" fmla="val 3848"/>
            <a:gd name="adj2" fmla="val 481382"/>
            <a:gd name="adj3" fmla="val 2256892"/>
            <a:gd name="adj4" fmla="val 9024489"/>
            <a:gd name="adj5" fmla="val 448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6DDA0-A65B-4422-BF92-B812D17CD2EC}">
      <dsp:nvSpPr>
        <dsp:cNvPr id="0" name=""/>
        <dsp:cNvSpPr/>
      </dsp:nvSpPr>
      <dsp:spPr>
        <a:xfrm>
          <a:off x="1050253" y="2216350"/>
          <a:ext cx="1828765" cy="7272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1- Bilan de l’existant</a:t>
          </a:r>
        </a:p>
      </dsp:txBody>
      <dsp:txXfrm>
        <a:off x="1071553" y="2237650"/>
        <a:ext cx="1786165" cy="684639"/>
      </dsp:txXfrm>
    </dsp:sp>
    <dsp:sp modelId="{4749E6DC-88CE-49C0-9FFA-4F2C8D1B4940}">
      <dsp:nvSpPr>
        <dsp:cNvPr id="0" name=""/>
        <dsp:cNvSpPr/>
      </dsp:nvSpPr>
      <dsp:spPr>
        <a:xfrm>
          <a:off x="3325907" y="883076"/>
          <a:ext cx="2057361" cy="1696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Thèmes transversaux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Progression spiralaire</a:t>
          </a:r>
        </a:p>
      </dsp:txBody>
      <dsp:txXfrm>
        <a:off x="3364957" y="1285746"/>
        <a:ext cx="1979261" cy="1255173"/>
      </dsp:txXfrm>
    </dsp:sp>
    <dsp:sp modelId="{DAA2FB32-254C-4407-A486-8A317DB78C1B}">
      <dsp:nvSpPr>
        <dsp:cNvPr id="0" name=""/>
        <dsp:cNvSpPr/>
      </dsp:nvSpPr>
      <dsp:spPr>
        <a:xfrm>
          <a:off x="4432856" y="-214609"/>
          <a:ext cx="2702038" cy="2702038"/>
        </a:xfrm>
        <a:prstGeom prst="circularArrow">
          <a:avLst>
            <a:gd name="adj1" fmla="val 3473"/>
            <a:gd name="adj2" fmla="val 430666"/>
            <a:gd name="adj3" fmla="val 19393823"/>
            <a:gd name="adj4" fmla="val 12575511"/>
            <a:gd name="adj5" fmla="val 405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1C2D2-EF90-4496-97EB-33BE300BC13A}">
      <dsp:nvSpPr>
        <dsp:cNvPr id="0" name=""/>
        <dsp:cNvSpPr/>
      </dsp:nvSpPr>
      <dsp:spPr>
        <a:xfrm>
          <a:off x="3783099" y="519457"/>
          <a:ext cx="1828765" cy="7272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2- Progression transversale</a:t>
          </a:r>
        </a:p>
      </dsp:txBody>
      <dsp:txXfrm>
        <a:off x="3804399" y="540757"/>
        <a:ext cx="1786165" cy="684639"/>
      </dsp:txXfrm>
    </dsp:sp>
    <dsp:sp modelId="{4E2821DF-BC1A-4FAD-A7EE-2261C22E82DF}">
      <dsp:nvSpPr>
        <dsp:cNvPr id="0" name=""/>
        <dsp:cNvSpPr/>
      </dsp:nvSpPr>
      <dsp:spPr>
        <a:xfrm>
          <a:off x="6058753" y="883076"/>
          <a:ext cx="2057361" cy="1696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Détail par pôle des activités / TD / synthèse</a:t>
          </a:r>
        </a:p>
      </dsp:txBody>
      <dsp:txXfrm>
        <a:off x="6097803" y="922126"/>
        <a:ext cx="1979261" cy="1255173"/>
      </dsp:txXfrm>
    </dsp:sp>
    <dsp:sp modelId="{B479F107-42B3-466C-9788-05EF967D39EA}">
      <dsp:nvSpPr>
        <dsp:cNvPr id="0" name=""/>
        <dsp:cNvSpPr/>
      </dsp:nvSpPr>
      <dsp:spPr>
        <a:xfrm>
          <a:off x="6515945" y="2216350"/>
          <a:ext cx="1828765" cy="7272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3- Décomposition par pôle et par séquence</a:t>
          </a:r>
        </a:p>
      </dsp:txBody>
      <dsp:txXfrm>
        <a:off x="6537245" y="2237650"/>
        <a:ext cx="1786165" cy="684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0AF73-3D81-41F9-B029-947B592385DA}">
      <dsp:nvSpPr>
        <dsp:cNvPr id="0" name=""/>
        <dsp:cNvSpPr/>
      </dsp:nvSpPr>
      <dsp:spPr>
        <a:xfrm rot="5400000">
          <a:off x="-172555" y="173093"/>
          <a:ext cx="1150370" cy="80525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1</a:t>
          </a:r>
        </a:p>
      </dsp:txBody>
      <dsp:txXfrm rot="-5400000">
        <a:off x="1" y="403168"/>
        <a:ext cx="805259" cy="345111"/>
      </dsp:txXfrm>
    </dsp:sp>
    <dsp:sp modelId="{06357E66-FD18-4A6E-BA5B-70FAB309362A}">
      <dsp:nvSpPr>
        <dsp:cNvPr id="0" name=""/>
        <dsp:cNvSpPr/>
      </dsp:nvSpPr>
      <dsp:spPr>
        <a:xfrm rot="5400000">
          <a:off x="3570275" y="-2764478"/>
          <a:ext cx="747740" cy="6277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Listing des compétences liées à une séquence pédagogique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Choix des supports pédagogiques</a:t>
          </a:r>
        </a:p>
      </dsp:txBody>
      <dsp:txXfrm rot="-5400000">
        <a:off x="805259" y="37040"/>
        <a:ext cx="6241271" cy="674736"/>
      </dsp:txXfrm>
    </dsp:sp>
    <dsp:sp modelId="{BB49F2A3-11B7-4892-9503-3FE666D643A8}">
      <dsp:nvSpPr>
        <dsp:cNvPr id="0" name=""/>
        <dsp:cNvSpPr/>
      </dsp:nvSpPr>
      <dsp:spPr>
        <a:xfrm rot="5400000">
          <a:off x="-172555" y="1121275"/>
          <a:ext cx="1150370" cy="8052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2</a:t>
          </a:r>
        </a:p>
      </dsp:txBody>
      <dsp:txXfrm rot="-5400000">
        <a:off x="1" y="1351350"/>
        <a:ext cx="805259" cy="345111"/>
      </dsp:txXfrm>
    </dsp:sp>
    <dsp:sp modelId="{9ED19445-3B6B-48A4-AEC2-6CE9EC599E86}">
      <dsp:nvSpPr>
        <dsp:cNvPr id="0" name=""/>
        <dsp:cNvSpPr/>
      </dsp:nvSpPr>
      <dsp:spPr>
        <a:xfrm rot="5400000">
          <a:off x="3570275" y="-1816296"/>
          <a:ext cx="747740" cy="6277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Situations de formation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Interdisciplinarité des pôles ( 1, 2, 4 et 5)</a:t>
          </a:r>
        </a:p>
      </dsp:txBody>
      <dsp:txXfrm rot="-5400000">
        <a:off x="805259" y="985222"/>
        <a:ext cx="6241271" cy="674736"/>
      </dsp:txXfrm>
    </dsp:sp>
    <dsp:sp modelId="{0A4DDBCC-16FC-4EF4-8CED-18F3F98B8062}">
      <dsp:nvSpPr>
        <dsp:cNvPr id="0" name=""/>
        <dsp:cNvSpPr/>
      </dsp:nvSpPr>
      <dsp:spPr>
        <a:xfrm rot="5400000">
          <a:off x="-172555" y="2069458"/>
          <a:ext cx="1150370" cy="80525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3</a:t>
          </a:r>
        </a:p>
      </dsp:txBody>
      <dsp:txXfrm rot="-5400000">
        <a:off x="1" y="2299533"/>
        <a:ext cx="805259" cy="345111"/>
      </dsp:txXfrm>
    </dsp:sp>
    <dsp:sp modelId="{B094DC3A-0222-4613-B14F-904A6F2698BD}">
      <dsp:nvSpPr>
        <dsp:cNvPr id="0" name=""/>
        <dsp:cNvSpPr/>
      </dsp:nvSpPr>
      <dsp:spPr>
        <a:xfrm rot="5400000">
          <a:off x="3570275" y="-868113"/>
          <a:ext cx="747740" cy="6277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Situations de certifications (au plus tard en fin de séquence)</a:t>
          </a:r>
        </a:p>
      </dsp:txBody>
      <dsp:txXfrm rot="-5400000">
        <a:off x="805259" y="1933405"/>
        <a:ext cx="6241271" cy="6747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60BEA-303D-4D9A-A4A1-8013E7039515}">
      <dsp:nvSpPr>
        <dsp:cNvPr id="0" name=""/>
        <dsp:cNvSpPr/>
      </dsp:nvSpPr>
      <dsp:spPr>
        <a:xfrm>
          <a:off x="0" y="544659"/>
          <a:ext cx="8500110" cy="72621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F3C90D-0EBA-41E1-8211-427C91297646}">
      <dsp:nvSpPr>
        <dsp:cNvPr id="0" name=""/>
        <dsp:cNvSpPr/>
      </dsp:nvSpPr>
      <dsp:spPr>
        <a:xfrm>
          <a:off x="3361" y="0"/>
          <a:ext cx="1469879" cy="72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I – Approche globale et extérieure</a:t>
          </a:r>
        </a:p>
      </dsp:txBody>
      <dsp:txXfrm>
        <a:off x="3361" y="0"/>
        <a:ext cx="1469879" cy="726212"/>
      </dsp:txXfrm>
    </dsp:sp>
    <dsp:sp modelId="{EDC2A82F-E55E-4104-B686-B34A36A24FDC}">
      <dsp:nvSpPr>
        <dsp:cNvPr id="0" name=""/>
        <dsp:cNvSpPr/>
      </dsp:nvSpPr>
      <dsp:spPr>
        <a:xfrm>
          <a:off x="647525" y="816988"/>
          <a:ext cx="181553" cy="1815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F4A5D3-4938-4986-9465-45F1C49FABAC}">
      <dsp:nvSpPr>
        <dsp:cNvPr id="0" name=""/>
        <dsp:cNvSpPr/>
      </dsp:nvSpPr>
      <dsp:spPr>
        <a:xfrm>
          <a:off x="1546735" y="1089318"/>
          <a:ext cx="1469879" cy="72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II- Caractériser un système en C.P et C.I</a:t>
          </a:r>
        </a:p>
      </dsp:txBody>
      <dsp:txXfrm>
        <a:off x="1546735" y="1089318"/>
        <a:ext cx="1469879" cy="726212"/>
      </dsp:txXfrm>
    </dsp:sp>
    <dsp:sp modelId="{EA3FA691-8AC9-42EE-A367-7728F9A66532}">
      <dsp:nvSpPr>
        <dsp:cNvPr id="0" name=""/>
        <dsp:cNvSpPr/>
      </dsp:nvSpPr>
      <dsp:spPr>
        <a:xfrm>
          <a:off x="2190899" y="816988"/>
          <a:ext cx="181553" cy="18155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41B03D-B117-4F6A-9220-41E6D37A2A4C}">
      <dsp:nvSpPr>
        <dsp:cNvPr id="0" name=""/>
        <dsp:cNvSpPr/>
      </dsp:nvSpPr>
      <dsp:spPr>
        <a:xfrm>
          <a:off x="3090109" y="0"/>
          <a:ext cx="1469879" cy="72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III – Caractériser la C.P</a:t>
          </a:r>
        </a:p>
      </dsp:txBody>
      <dsp:txXfrm>
        <a:off x="3090109" y="0"/>
        <a:ext cx="1469879" cy="726212"/>
      </dsp:txXfrm>
    </dsp:sp>
    <dsp:sp modelId="{71576807-3BF3-4CD7-A3A4-8ABEAA1AA107}">
      <dsp:nvSpPr>
        <dsp:cNvPr id="0" name=""/>
        <dsp:cNvSpPr/>
      </dsp:nvSpPr>
      <dsp:spPr>
        <a:xfrm>
          <a:off x="3734272" y="816988"/>
          <a:ext cx="181553" cy="1815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1129EF-0082-481D-A1AF-936A29C382F1}">
      <dsp:nvSpPr>
        <dsp:cNvPr id="0" name=""/>
        <dsp:cNvSpPr/>
      </dsp:nvSpPr>
      <dsp:spPr>
        <a:xfrm>
          <a:off x="4633483" y="1089318"/>
          <a:ext cx="1469879" cy="72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IV – La C.P en énergétique</a:t>
          </a:r>
        </a:p>
      </dsp:txBody>
      <dsp:txXfrm>
        <a:off x="4633483" y="1089318"/>
        <a:ext cx="1469879" cy="726212"/>
      </dsp:txXfrm>
    </dsp:sp>
    <dsp:sp modelId="{8172503B-76C7-41E0-91BF-63D493D6B26F}">
      <dsp:nvSpPr>
        <dsp:cNvPr id="0" name=""/>
        <dsp:cNvSpPr/>
      </dsp:nvSpPr>
      <dsp:spPr>
        <a:xfrm>
          <a:off x="5277646" y="816988"/>
          <a:ext cx="181553" cy="18155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64BC59-06C6-48D9-85A8-49AE3EF1E52B}">
      <dsp:nvSpPr>
        <dsp:cNvPr id="0" name=""/>
        <dsp:cNvSpPr/>
      </dsp:nvSpPr>
      <dsp:spPr>
        <a:xfrm>
          <a:off x="6176857" y="0"/>
          <a:ext cx="1469879" cy="72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V – Caractériser la C.I</a:t>
          </a:r>
        </a:p>
      </dsp:txBody>
      <dsp:txXfrm>
        <a:off x="6176857" y="0"/>
        <a:ext cx="1469879" cy="726212"/>
      </dsp:txXfrm>
    </dsp:sp>
    <dsp:sp modelId="{37F2B7F8-6FE3-4B0E-A417-71450C8B8D7B}">
      <dsp:nvSpPr>
        <dsp:cNvPr id="0" name=""/>
        <dsp:cNvSpPr/>
      </dsp:nvSpPr>
      <dsp:spPr>
        <a:xfrm>
          <a:off x="6821020" y="816988"/>
          <a:ext cx="181553" cy="18155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68BC4-7EB2-49C4-8420-F14AF7B9B10A}">
      <dsp:nvSpPr>
        <dsp:cNvPr id="0" name=""/>
        <dsp:cNvSpPr/>
      </dsp:nvSpPr>
      <dsp:spPr>
        <a:xfrm>
          <a:off x="0" y="2133193"/>
          <a:ext cx="8285436" cy="9130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Séquences</a:t>
          </a:r>
        </a:p>
      </dsp:txBody>
      <dsp:txXfrm>
        <a:off x="0" y="2133193"/>
        <a:ext cx="2485630" cy="913070"/>
      </dsp:txXfrm>
    </dsp:sp>
    <dsp:sp modelId="{2954974A-A937-4139-9D94-1D4297B8D71D}">
      <dsp:nvSpPr>
        <dsp:cNvPr id="0" name=""/>
        <dsp:cNvSpPr/>
      </dsp:nvSpPr>
      <dsp:spPr>
        <a:xfrm>
          <a:off x="0" y="1067198"/>
          <a:ext cx="8285436" cy="9130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Pôles</a:t>
          </a:r>
        </a:p>
      </dsp:txBody>
      <dsp:txXfrm>
        <a:off x="0" y="1067198"/>
        <a:ext cx="2485630" cy="913070"/>
      </dsp:txXfrm>
    </dsp:sp>
    <dsp:sp modelId="{0BDA1CCD-B18C-4836-87F0-9395FBB6670E}">
      <dsp:nvSpPr>
        <dsp:cNvPr id="0" name=""/>
        <dsp:cNvSpPr/>
      </dsp:nvSpPr>
      <dsp:spPr>
        <a:xfrm>
          <a:off x="0" y="1203"/>
          <a:ext cx="8285436" cy="9130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Thème transversal</a:t>
          </a:r>
        </a:p>
      </dsp:txBody>
      <dsp:txXfrm>
        <a:off x="0" y="1203"/>
        <a:ext cx="2485630" cy="913070"/>
      </dsp:txXfrm>
    </dsp:sp>
    <dsp:sp modelId="{E42B849B-F732-4E6D-AB80-CE140ADB9646}">
      <dsp:nvSpPr>
        <dsp:cNvPr id="0" name=""/>
        <dsp:cNvSpPr/>
      </dsp:nvSpPr>
      <dsp:spPr>
        <a:xfrm>
          <a:off x="5101965" y="77665"/>
          <a:ext cx="1146934" cy="764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IV – LA CHAÎNE DE PUISSANCE EN ENERGETIQUE</a:t>
          </a:r>
        </a:p>
      </dsp:txBody>
      <dsp:txXfrm>
        <a:off x="5124360" y="100060"/>
        <a:ext cx="1102144" cy="719832"/>
      </dsp:txXfrm>
    </dsp:sp>
    <dsp:sp modelId="{58C55931-4995-43FF-8C56-718FF687F0CE}">
      <dsp:nvSpPr>
        <dsp:cNvPr id="0" name=""/>
        <dsp:cNvSpPr/>
      </dsp:nvSpPr>
      <dsp:spPr>
        <a:xfrm>
          <a:off x="3811664" y="842288"/>
          <a:ext cx="1863767" cy="305849"/>
        </a:xfrm>
        <a:custGeom>
          <a:avLst/>
          <a:gdLst/>
          <a:ahLst/>
          <a:cxnLst/>
          <a:rect l="0" t="0" r="0" b="0"/>
          <a:pathLst>
            <a:path>
              <a:moveTo>
                <a:pt x="1863767" y="0"/>
              </a:moveTo>
              <a:lnTo>
                <a:pt x="1863767" y="152924"/>
              </a:lnTo>
              <a:lnTo>
                <a:pt x="0" y="152924"/>
              </a:lnTo>
              <a:lnTo>
                <a:pt x="0" y="3058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16164-9631-4507-A8AF-7ABCD17F165C}">
      <dsp:nvSpPr>
        <dsp:cNvPr id="0" name=""/>
        <dsp:cNvSpPr/>
      </dsp:nvSpPr>
      <dsp:spPr>
        <a:xfrm>
          <a:off x="3238197" y="1148137"/>
          <a:ext cx="1146934" cy="764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Pôle 1</a:t>
          </a:r>
        </a:p>
      </dsp:txBody>
      <dsp:txXfrm>
        <a:off x="3260592" y="1170532"/>
        <a:ext cx="1102144" cy="719832"/>
      </dsp:txXfrm>
    </dsp:sp>
    <dsp:sp modelId="{B033F395-DA92-4DD8-86C7-1BF1D17F9B61}">
      <dsp:nvSpPr>
        <dsp:cNvPr id="0" name=""/>
        <dsp:cNvSpPr/>
      </dsp:nvSpPr>
      <dsp:spPr>
        <a:xfrm>
          <a:off x="3066157" y="1912759"/>
          <a:ext cx="745507" cy="305849"/>
        </a:xfrm>
        <a:custGeom>
          <a:avLst/>
          <a:gdLst/>
          <a:ahLst/>
          <a:cxnLst/>
          <a:rect l="0" t="0" r="0" b="0"/>
          <a:pathLst>
            <a:path>
              <a:moveTo>
                <a:pt x="745507" y="0"/>
              </a:moveTo>
              <a:lnTo>
                <a:pt x="745507" y="152924"/>
              </a:lnTo>
              <a:lnTo>
                <a:pt x="0" y="152924"/>
              </a:lnTo>
              <a:lnTo>
                <a:pt x="0" y="3058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8EAA0-8DEA-46C2-93CE-D5DD743EB8A2}">
      <dsp:nvSpPr>
        <dsp:cNvPr id="0" name=""/>
        <dsp:cNvSpPr/>
      </dsp:nvSpPr>
      <dsp:spPr>
        <a:xfrm>
          <a:off x="2492690" y="2218609"/>
          <a:ext cx="1146934" cy="764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5 – Préparer les interventions correctives sur un producteur de chaud / de froid</a:t>
          </a:r>
        </a:p>
      </dsp:txBody>
      <dsp:txXfrm>
        <a:off x="2515085" y="2241004"/>
        <a:ext cx="1102144" cy="719832"/>
      </dsp:txXfrm>
    </dsp:sp>
    <dsp:sp modelId="{D2B0A469-C820-4C7F-A109-7F391E0FCD29}">
      <dsp:nvSpPr>
        <dsp:cNvPr id="0" name=""/>
        <dsp:cNvSpPr/>
      </dsp:nvSpPr>
      <dsp:spPr>
        <a:xfrm>
          <a:off x="3811664" y="1912759"/>
          <a:ext cx="745507" cy="305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24"/>
              </a:lnTo>
              <a:lnTo>
                <a:pt x="745507" y="152924"/>
              </a:lnTo>
              <a:lnTo>
                <a:pt x="745507" y="3058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A79BB-4631-4F2B-8A97-CDDC29B842E5}">
      <dsp:nvSpPr>
        <dsp:cNvPr id="0" name=""/>
        <dsp:cNvSpPr/>
      </dsp:nvSpPr>
      <dsp:spPr>
        <a:xfrm>
          <a:off x="3983704" y="2218609"/>
          <a:ext cx="1146934" cy="764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6 – Identifier une panne sur un producteur de chaud / de froid</a:t>
          </a:r>
        </a:p>
      </dsp:txBody>
      <dsp:txXfrm>
        <a:off x="4006099" y="2241004"/>
        <a:ext cx="1102144" cy="719832"/>
      </dsp:txXfrm>
    </dsp:sp>
    <dsp:sp modelId="{61F6887E-B0A7-4EA1-A5FB-A6A0B43B5447}">
      <dsp:nvSpPr>
        <dsp:cNvPr id="0" name=""/>
        <dsp:cNvSpPr/>
      </dsp:nvSpPr>
      <dsp:spPr>
        <a:xfrm>
          <a:off x="5675432" y="842288"/>
          <a:ext cx="372753" cy="305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24"/>
              </a:lnTo>
              <a:lnTo>
                <a:pt x="372753" y="152924"/>
              </a:lnTo>
              <a:lnTo>
                <a:pt x="372753" y="3058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B4F55-AAD3-4158-8BD9-4256AE58C4E3}">
      <dsp:nvSpPr>
        <dsp:cNvPr id="0" name=""/>
        <dsp:cNvSpPr/>
      </dsp:nvSpPr>
      <dsp:spPr>
        <a:xfrm>
          <a:off x="5474719" y="1148137"/>
          <a:ext cx="1146934" cy="764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Pôle 2</a:t>
          </a:r>
        </a:p>
      </dsp:txBody>
      <dsp:txXfrm>
        <a:off x="5497114" y="1170532"/>
        <a:ext cx="1102144" cy="719832"/>
      </dsp:txXfrm>
    </dsp:sp>
    <dsp:sp modelId="{E9DE2E73-76A7-4561-BD2A-B310C16DC648}">
      <dsp:nvSpPr>
        <dsp:cNvPr id="0" name=""/>
        <dsp:cNvSpPr/>
      </dsp:nvSpPr>
      <dsp:spPr>
        <a:xfrm>
          <a:off x="6002466" y="1912759"/>
          <a:ext cx="91440" cy="3058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8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195C6-074D-4B1A-9FE4-939FB78D8281}">
      <dsp:nvSpPr>
        <dsp:cNvPr id="0" name=""/>
        <dsp:cNvSpPr/>
      </dsp:nvSpPr>
      <dsp:spPr>
        <a:xfrm>
          <a:off x="5474719" y="2218609"/>
          <a:ext cx="1146934" cy="764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4 – Les interventions préventives sur la production de chaud/ de froid</a:t>
          </a:r>
        </a:p>
      </dsp:txBody>
      <dsp:txXfrm>
        <a:off x="5497114" y="2241004"/>
        <a:ext cx="1102144" cy="719832"/>
      </dsp:txXfrm>
    </dsp:sp>
    <dsp:sp modelId="{2E53833E-0DA7-43D1-A19A-27A3EF34C45A}">
      <dsp:nvSpPr>
        <dsp:cNvPr id="0" name=""/>
        <dsp:cNvSpPr/>
      </dsp:nvSpPr>
      <dsp:spPr>
        <a:xfrm>
          <a:off x="5675432" y="842288"/>
          <a:ext cx="1863767" cy="305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24"/>
              </a:lnTo>
              <a:lnTo>
                <a:pt x="1863767" y="152924"/>
              </a:lnTo>
              <a:lnTo>
                <a:pt x="1863767" y="3058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96C75-D373-4FAE-8577-93131ED865B1}">
      <dsp:nvSpPr>
        <dsp:cNvPr id="0" name=""/>
        <dsp:cNvSpPr/>
      </dsp:nvSpPr>
      <dsp:spPr>
        <a:xfrm>
          <a:off x="6965733" y="1148137"/>
          <a:ext cx="1146934" cy="764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Pôle 4</a:t>
          </a:r>
        </a:p>
      </dsp:txBody>
      <dsp:txXfrm>
        <a:off x="6988128" y="1170532"/>
        <a:ext cx="1102144" cy="719832"/>
      </dsp:txXfrm>
    </dsp:sp>
    <dsp:sp modelId="{EA4CBA62-E7D6-4014-B43D-F5212B8DBD4D}">
      <dsp:nvSpPr>
        <dsp:cNvPr id="0" name=""/>
        <dsp:cNvSpPr/>
      </dsp:nvSpPr>
      <dsp:spPr>
        <a:xfrm>
          <a:off x="7493480" y="1912759"/>
          <a:ext cx="91440" cy="3058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8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63DEE-3A81-474B-8FCD-07F0E4FA66C9}">
      <dsp:nvSpPr>
        <dsp:cNvPr id="0" name=""/>
        <dsp:cNvSpPr/>
      </dsp:nvSpPr>
      <dsp:spPr>
        <a:xfrm>
          <a:off x="6965733" y="2218609"/>
          <a:ext cx="1146934" cy="764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5 - Produire du chaud / du froid</a:t>
          </a:r>
        </a:p>
      </dsp:txBody>
      <dsp:txXfrm>
        <a:off x="6988128" y="2241004"/>
        <a:ext cx="1102144" cy="7198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40C7B-748D-4E31-A44A-693119B3A5E0}">
      <dsp:nvSpPr>
        <dsp:cNvPr id="0" name=""/>
        <dsp:cNvSpPr/>
      </dsp:nvSpPr>
      <dsp:spPr>
        <a:xfrm>
          <a:off x="4063" y="151102"/>
          <a:ext cx="1511438" cy="604575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Activité 1</a:t>
          </a:r>
        </a:p>
      </dsp:txBody>
      <dsp:txXfrm>
        <a:off x="306351" y="151102"/>
        <a:ext cx="906863" cy="604575"/>
      </dsp:txXfrm>
    </dsp:sp>
    <dsp:sp modelId="{93EFE61B-128B-4D0B-97CF-9BA102896B79}">
      <dsp:nvSpPr>
        <dsp:cNvPr id="0" name=""/>
        <dsp:cNvSpPr/>
      </dsp:nvSpPr>
      <dsp:spPr>
        <a:xfrm>
          <a:off x="1364358" y="151102"/>
          <a:ext cx="1511438" cy="60457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Activité 2</a:t>
          </a:r>
        </a:p>
      </dsp:txBody>
      <dsp:txXfrm>
        <a:off x="1666646" y="151102"/>
        <a:ext cx="906863" cy="604575"/>
      </dsp:txXfrm>
    </dsp:sp>
    <dsp:sp modelId="{A0B64B2C-6DC4-49C6-8F91-8DA7EC9DFE38}">
      <dsp:nvSpPr>
        <dsp:cNvPr id="0" name=""/>
        <dsp:cNvSpPr/>
      </dsp:nvSpPr>
      <dsp:spPr>
        <a:xfrm>
          <a:off x="2724653" y="151102"/>
          <a:ext cx="1511438" cy="604575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Activité 3</a:t>
          </a:r>
        </a:p>
      </dsp:txBody>
      <dsp:txXfrm>
        <a:off x="3026941" y="151102"/>
        <a:ext cx="906863" cy="604575"/>
      </dsp:txXfrm>
    </dsp:sp>
    <dsp:sp modelId="{4E3C6FE5-6138-44B0-AA7C-5002E7CC7E2D}">
      <dsp:nvSpPr>
        <dsp:cNvPr id="0" name=""/>
        <dsp:cNvSpPr/>
      </dsp:nvSpPr>
      <dsp:spPr>
        <a:xfrm>
          <a:off x="4084948" y="151102"/>
          <a:ext cx="1511438" cy="60457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Synthèse partie 1</a:t>
          </a:r>
        </a:p>
      </dsp:txBody>
      <dsp:txXfrm>
        <a:off x="4387236" y="151102"/>
        <a:ext cx="906863" cy="604575"/>
      </dsp:txXfrm>
    </dsp:sp>
    <dsp:sp modelId="{21646C45-8417-4F5B-8AB9-43D00946E133}">
      <dsp:nvSpPr>
        <dsp:cNvPr id="0" name=""/>
        <dsp:cNvSpPr/>
      </dsp:nvSpPr>
      <dsp:spPr>
        <a:xfrm>
          <a:off x="5445243" y="151102"/>
          <a:ext cx="1511438" cy="604575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Synthèse partie 2</a:t>
          </a:r>
        </a:p>
      </dsp:txBody>
      <dsp:txXfrm>
        <a:off x="5747531" y="151102"/>
        <a:ext cx="906863" cy="604575"/>
      </dsp:txXfrm>
    </dsp:sp>
    <dsp:sp modelId="{65F243A5-3794-448A-8EFC-43922C285E21}">
      <dsp:nvSpPr>
        <dsp:cNvPr id="0" name=""/>
        <dsp:cNvSpPr/>
      </dsp:nvSpPr>
      <dsp:spPr>
        <a:xfrm>
          <a:off x="6805538" y="151102"/>
          <a:ext cx="1511438" cy="60457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TD de consolidation</a:t>
          </a:r>
        </a:p>
      </dsp:txBody>
      <dsp:txXfrm>
        <a:off x="7107826" y="151102"/>
        <a:ext cx="906863" cy="6045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5B5FC-C871-4B0F-9FDD-EFC091D73A25}">
      <dsp:nvSpPr>
        <dsp:cNvPr id="0" name=""/>
        <dsp:cNvSpPr/>
      </dsp:nvSpPr>
      <dsp:spPr>
        <a:xfrm>
          <a:off x="231894" y="289530"/>
          <a:ext cx="1005959" cy="50297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Série d’activités ( 4 séances)</a:t>
          </a:r>
        </a:p>
      </dsp:txBody>
      <dsp:txXfrm>
        <a:off x="246626" y="304262"/>
        <a:ext cx="976495" cy="473515"/>
      </dsp:txXfrm>
    </dsp:sp>
    <dsp:sp modelId="{37608590-32B4-494A-AC86-B9DF7439385C}">
      <dsp:nvSpPr>
        <dsp:cNvPr id="0" name=""/>
        <dsp:cNvSpPr/>
      </dsp:nvSpPr>
      <dsp:spPr>
        <a:xfrm rot="19457599">
          <a:off x="1191276" y="354577"/>
          <a:ext cx="495536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495536" y="418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426656" y="384024"/>
        <a:ext cx="24776" cy="24776"/>
      </dsp:txXfrm>
    </dsp:sp>
    <dsp:sp modelId="{907B5EAE-E895-4F38-ADC5-1EA2BA52AF2D}">
      <dsp:nvSpPr>
        <dsp:cNvPr id="0" name=""/>
        <dsp:cNvSpPr/>
      </dsp:nvSpPr>
      <dsp:spPr>
        <a:xfrm>
          <a:off x="1640236" y="317"/>
          <a:ext cx="1005959" cy="50297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Synthèse spécialité 1</a:t>
          </a:r>
        </a:p>
      </dsp:txBody>
      <dsp:txXfrm>
        <a:off x="1654968" y="15049"/>
        <a:ext cx="976495" cy="473515"/>
      </dsp:txXfrm>
    </dsp:sp>
    <dsp:sp modelId="{2DAEE6A5-4339-45E0-A1EA-B65748F7A515}">
      <dsp:nvSpPr>
        <dsp:cNvPr id="0" name=""/>
        <dsp:cNvSpPr/>
      </dsp:nvSpPr>
      <dsp:spPr>
        <a:xfrm rot="2142401">
          <a:off x="1191276" y="643790"/>
          <a:ext cx="495536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495536" y="418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426656" y="673238"/>
        <a:ext cx="24776" cy="24776"/>
      </dsp:txXfrm>
    </dsp:sp>
    <dsp:sp modelId="{2F7F16ED-078E-471F-BAE5-07886FCEB01F}">
      <dsp:nvSpPr>
        <dsp:cNvPr id="0" name=""/>
        <dsp:cNvSpPr/>
      </dsp:nvSpPr>
      <dsp:spPr>
        <a:xfrm>
          <a:off x="1640236" y="578743"/>
          <a:ext cx="1005959" cy="50297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Synthèse spécialité 2</a:t>
          </a:r>
        </a:p>
      </dsp:txBody>
      <dsp:txXfrm>
        <a:off x="1654968" y="593475"/>
        <a:ext cx="976495" cy="4735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80F9F-0D8C-4BED-BEE2-391EF6F50814}">
      <dsp:nvSpPr>
        <dsp:cNvPr id="0" name=""/>
        <dsp:cNvSpPr/>
      </dsp:nvSpPr>
      <dsp:spPr>
        <a:xfrm rot="16200000">
          <a:off x="609573" y="2581"/>
          <a:ext cx="963319" cy="96427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Plateforme</a:t>
          </a:r>
        </a:p>
      </dsp:txBody>
      <dsp:txXfrm rot="5400000">
        <a:off x="777678" y="243888"/>
        <a:ext cx="795691" cy="481659"/>
      </dsp:txXfrm>
    </dsp:sp>
    <dsp:sp modelId="{64913FA5-D0B6-4CBD-A132-6B6EDCF5A389}">
      <dsp:nvSpPr>
        <dsp:cNvPr id="0" name=""/>
        <dsp:cNvSpPr/>
      </dsp:nvSpPr>
      <dsp:spPr>
        <a:xfrm rot="5400000">
          <a:off x="3428361" y="-1210"/>
          <a:ext cx="963319" cy="96574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Salles</a:t>
          </a:r>
        </a:p>
      </dsp:txBody>
      <dsp:txXfrm rot="-5400000">
        <a:off x="3427148" y="240834"/>
        <a:ext cx="797165" cy="481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086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Bilan schématique de l’organisation du BTS MSP de lycée Alexis de Tocqueville - CHERBOURG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11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18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4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610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61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52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60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Situation de certification au lieu de CCF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43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88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99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67207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2391" y="195486"/>
            <a:ext cx="8061608" cy="72000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758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962CCA-1BA4-8249-A4F2-8AC5E968A4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mars 2019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BBB529-08F9-664B-A1B0-FAE3FBDC08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1CA4A-99AC-F941-8B05-3ACDEC56623C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DAEBF49-7C98-EB4A-B517-262F376B9D3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927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890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1707688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434000" y="4796511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496" y="360000"/>
            <a:ext cx="1737504" cy="10762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80000"/>
            <a:ext cx="158780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0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2037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12147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595" y="914400"/>
            <a:ext cx="7588470" cy="34689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E75FC0-218F-6543-AEDF-85999A11CED2}"/>
              </a:ext>
            </a:extLst>
          </p:cNvPr>
          <p:cNvSpPr txBox="1"/>
          <p:nvPr userDrawn="1"/>
        </p:nvSpPr>
        <p:spPr>
          <a:xfrm>
            <a:off x="1635266" y="1356069"/>
            <a:ext cx="58734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DU</a:t>
            </a:r>
            <a:r>
              <a:rPr lang="fr-FR" sz="2800" b="1" kern="1200" baseline="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BTS MAINTENANCE DES SYSTÈMES</a:t>
            </a:r>
            <a:endParaRPr lang="fr-FR" sz="2800" b="1" kern="1200" dirty="0">
              <a:solidFill>
                <a:schemeClr val="tx2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28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000E6B-5526-0B42-9BA5-4326BEFA07FF}"/>
              </a:ext>
            </a:extLst>
          </p:cNvPr>
          <p:cNvSpPr txBox="1"/>
          <p:nvPr userDrawn="1"/>
        </p:nvSpPr>
        <p:spPr>
          <a:xfrm>
            <a:off x="782595" y="2683201"/>
            <a:ext cx="7587967" cy="97314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6" y="79239"/>
            <a:ext cx="902594" cy="81927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EAFDFBD-EC4C-9A71-BE29-35F92D0AE3C6}"/>
              </a:ext>
            </a:extLst>
          </p:cNvPr>
          <p:cNvSpPr txBox="1"/>
          <p:nvPr userDrawn="1"/>
        </p:nvSpPr>
        <p:spPr>
          <a:xfrm>
            <a:off x="776251" y="2737039"/>
            <a:ext cx="302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PNF 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Lycée RASPAIL – PARIS</a:t>
            </a:r>
            <a:r>
              <a:rPr lang="fr-FR" b="1" baseline="0" dirty="0">
                <a:solidFill>
                  <a:schemeClr val="tx2">
                    <a:lumMod val="75000"/>
                  </a:schemeClr>
                </a:solidFill>
              </a:rPr>
              <a:t> 14e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 Mercredi</a:t>
            </a:r>
            <a:r>
              <a:rPr lang="fr-FR" b="1" baseline="0" dirty="0">
                <a:solidFill>
                  <a:schemeClr val="tx2">
                    <a:lumMod val="75000"/>
                  </a:schemeClr>
                </a:solidFill>
              </a:rPr>
              <a:t> 05 avril 2023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5"/>
          <a:srcRect r="2574" b="2754"/>
          <a:stretch/>
        </p:blipFill>
        <p:spPr>
          <a:xfrm>
            <a:off x="4063739" y="2820589"/>
            <a:ext cx="704395" cy="6974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6"/>
          <a:srcRect r="1478" b="2076"/>
          <a:stretch/>
        </p:blipFill>
        <p:spPr>
          <a:xfrm>
            <a:off x="4993127" y="2825128"/>
            <a:ext cx="691577" cy="6929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899381" y="2820590"/>
            <a:ext cx="686031" cy="697464"/>
          </a:xfrm>
          <a:prstGeom prst="rect">
            <a:avLst/>
          </a:prstGeom>
        </p:spPr>
      </p:pic>
      <p:pic>
        <p:nvPicPr>
          <p:cNvPr id="12" name="Google Shape;522;p35"/>
          <p:cNvPicPr preferRelativeResize="0"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5951" y="2828709"/>
            <a:ext cx="692782" cy="6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2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-1889"/>
            <a:ext cx="3499471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</a:t>
            </a:r>
            <a:r>
              <a:rPr lang="fr-FR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BTS MAINTENANCE DES SYSTÈMES</a:t>
            </a: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091" y="1405759"/>
            <a:ext cx="7588470" cy="309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692762" y="3188784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43ACAF-075C-61CC-8D16-F17B2233E34C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Paris – Mercredi 05 avril 2023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/>
          <a:srcRect r="2574" b="2754"/>
          <a:stretch/>
        </p:blipFill>
        <p:spPr>
          <a:xfrm>
            <a:off x="4956313" y="34791"/>
            <a:ext cx="704395" cy="6974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5"/>
          <a:srcRect r="1478" b="2076"/>
          <a:stretch/>
        </p:blipFill>
        <p:spPr>
          <a:xfrm>
            <a:off x="5885701" y="39330"/>
            <a:ext cx="691577" cy="6929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91955" y="34792"/>
            <a:ext cx="686031" cy="697464"/>
          </a:xfrm>
          <a:prstGeom prst="rect">
            <a:avLst/>
          </a:prstGeom>
        </p:spPr>
      </p:pic>
      <p:pic>
        <p:nvPicPr>
          <p:cNvPr id="16" name="Google Shape;522;p35"/>
          <p:cNvPicPr preferRelativeResize="0">
            <a:picLocks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2663" y="39330"/>
            <a:ext cx="677898" cy="6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CD82D89-599D-35B4-AD1F-C7AB46886836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Paris – Mercredi 05 avril 2023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5"/>
          <a:srcRect r="2574" b="2754"/>
          <a:stretch/>
        </p:blipFill>
        <p:spPr>
          <a:xfrm>
            <a:off x="4956313" y="34791"/>
            <a:ext cx="704395" cy="6974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6"/>
          <a:srcRect r="1478" b="2076"/>
          <a:stretch/>
        </p:blipFill>
        <p:spPr>
          <a:xfrm>
            <a:off x="5885701" y="39330"/>
            <a:ext cx="691577" cy="6929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91955" y="34792"/>
            <a:ext cx="686031" cy="697464"/>
          </a:xfrm>
          <a:prstGeom prst="rect">
            <a:avLst/>
          </a:prstGeom>
        </p:spPr>
      </p:pic>
      <p:pic>
        <p:nvPicPr>
          <p:cNvPr id="16" name="Google Shape;522;p35"/>
          <p:cNvPicPr preferRelativeResize="0"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525" y="24652"/>
            <a:ext cx="692782" cy="6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703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8E5156B-A213-4211-AD08-61D95EE4997E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Paris – Mercredi 05 avril 2023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5"/>
          <a:srcRect r="2574" b="2754"/>
          <a:stretch/>
        </p:blipFill>
        <p:spPr>
          <a:xfrm>
            <a:off x="4956313" y="34791"/>
            <a:ext cx="704395" cy="697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6"/>
          <a:srcRect r="1478" b="2076"/>
          <a:stretch/>
        </p:blipFill>
        <p:spPr>
          <a:xfrm>
            <a:off x="5885701" y="39330"/>
            <a:ext cx="691577" cy="6929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91955" y="34792"/>
            <a:ext cx="686031" cy="697464"/>
          </a:xfrm>
          <a:prstGeom prst="rect">
            <a:avLst/>
          </a:prstGeom>
        </p:spPr>
      </p:pic>
      <p:pic>
        <p:nvPicPr>
          <p:cNvPr id="15" name="Google Shape;522;p35"/>
          <p:cNvPicPr preferRelativeResize="0"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525" y="42911"/>
            <a:ext cx="692782" cy="6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1CE0CE-F8BC-84A7-FA52-A9A63D5A6918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Paris – Mercredi 05 avril 2023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6"/>
          <a:srcRect r="2574" b="2754"/>
          <a:stretch/>
        </p:blipFill>
        <p:spPr>
          <a:xfrm>
            <a:off x="4956313" y="34791"/>
            <a:ext cx="704395" cy="6974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7"/>
          <a:srcRect r="1478" b="2076"/>
          <a:stretch/>
        </p:blipFill>
        <p:spPr>
          <a:xfrm>
            <a:off x="5885701" y="39330"/>
            <a:ext cx="691577" cy="6929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91955" y="34792"/>
            <a:ext cx="686031" cy="697464"/>
          </a:xfrm>
          <a:prstGeom prst="rect">
            <a:avLst/>
          </a:prstGeom>
        </p:spPr>
      </p:pic>
      <p:pic>
        <p:nvPicPr>
          <p:cNvPr id="16" name="Google Shape;522;p35"/>
          <p:cNvPicPr preferRelativeResize="0">
            <a:picLocks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525" y="42911"/>
            <a:ext cx="692782" cy="6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9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0" r:id="rId3"/>
    <p:sldLayoutId id="2147483701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37E05C-536F-7A5C-9DB4-BCD7B8B39867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Paris – Mercredi 05 avril 2023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5"/>
          <a:srcRect r="2574" b="2754"/>
          <a:stretch/>
        </p:blipFill>
        <p:spPr>
          <a:xfrm>
            <a:off x="4956313" y="34791"/>
            <a:ext cx="704395" cy="697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6"/>
          <a:srcRect r="1478" b="2076"/>
          <a:stretch/>
        </p:blipFill>
        <p:spPr>
          <a:xfrm>
            <a:off x="5885701" y="39330"/>
            <a:ext cx="691577" cy="6929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91955" y="34792"/>
            <a:ext cx="686031" cy="697464"/>
          </a:xfrm>
          <a:prstGeom prst="rect">
            <a:avLst/>
          </a:prstGeom>
        </p:spPr>
      </p:pic>
      <p:pic>
        <p:nvPicPr>
          <p:cNvPr id="15" name="Google Shape;522;p35"/>
          <p:cNvPicPr preferRelativeResize="0"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525" y="38850"/>
            <a:ext cx="692782" cy="6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1011830" y="2012739"/>
            <a:ext cx="7040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Présentation des pôles d’activités, blocs de compétences et </a:t>
            </a:r>
          </a:p>
          <a:p>
            <a:pPr algn="ctr"/>
            <a:r>
              <a:rPr lang="fr-FR" sz="3600" b="1" dirty="0"/>
              <a:t>épreuves associées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36265" y="-55064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RÉNOVATION DU BTS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DES SYSTÈMES</a:t>
            </a:r>
          </a:p>
        </p:txBody>
      </p:sp>
    </p:spTree>
    <p:extLst>
      <p:ext uri="{BB962C8B-B14F-4D97-AF65-F5344CB8AC3E}">
        <p14:creationId xmlns:p14="http://schemas.microsoft.com/office/powerpoint/2010/main" val="212909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2306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 démarrer ? 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8EBF4A23-8956-6285-A116-0AB8F87F846D}"/>
              </a:ext>
            </a:extLst>
          </p:cNvPr>
          <p:cNvGraphicFramePr/>
          <p:nvPr/>
        </p:nvGraphicFramePr>
        <p:xfrm>
          <a:off x="73930" y="1583663"/>
          <a:ext cx="8937773" cy="346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737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E0D5D7F-4B31-E466-7BF3-C883162B4989}"/>
              </a:ext>
            </a:extLst>
          </p:cNvPr>
          <p:cNvGraphicFramePr/>
          <p:nvPr/>
        </p:nvGraphicFramePr>
        <p:xfrm>
          <a:off x="1248381" y="1617573"/>
          <a:ext cx="7083033" cy="3047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6C154F1-6A24-D290-935A-DFE0053EC434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3CD9CC-64B6-8F33-E94F-79C8D05ABC0D}"/>
              </a:ext>
            </a:extLst>
          </p:cNvPr>
          <p:cNvSpPr txBox="1"/>
          <p:nvPr/>
        </p:nvSpPr>
        <p:spPr>
          <a:xfrm>
            <a:off x="181836" y="1014161"/>
            <a:ext cx="82306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 démarrer ? - </a:t>
            </a:r>
            <a:r>
              <a:rPr lang="fr-FR" sz="2000" b="1" dirty="0">
                <a:solidFill>
                  <a:srgbClr val="00B050"/>
                </a:solidFill>
                <a:latin typeface="Calibri"/>
              </a:rPr>
              <a:t>S. LEPAYSANT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5736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2306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 démarrer ? -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J.DRIEU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AD0E8-E3E2-95F7-3813-59C342507C49}"/>
              </a:ext>
            </a:extLst>
          </p:cNvPr>
          <p:cNvSpPr txBox="1"/>
          <p:nvPr/>
        </p:nvSpPr>
        <p:spPr>
          <a:xfrm>
            <a:off x="383721" y="1457918"/>
            <a:ext cx="854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Progression :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398F723E-3A7E-583D-7448-FAB78333AA14}"/>
              </a:ext>
            </a:extLst>
          </p:cNvPr>
          <p:cNvGraphicFramePr/>
          <p:nvPr/>
        </p:nvGraphicFramePr>
        <p:xfrm>
          <a:off x="283845" y="2185426"/>
          <a:ext cx="8500110" cy="1815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C3416F6-41F0-F24C-0957-E4E0F5A2F67A}"/>
              </a:ext>
            </a:extLst>
          </p:cNvPr>
          <p:cNvSpPr txBox="1"/>
          <p:nvPr/>
        </p:nvSpPr>
        <p:spPr>
          <a:xfrm>
            <a:off x="3133724" y="4266800"/>
            <a:ext cx="3048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1</a:t>
            </a:r>
            <a:r>
              <a:rPr lang="fr-FR" sz="2000" b="1" baseline="30000" dirty="0"/>
              <a:t>ère</a:t>
            </a:r>
            <a:r>
              <a:rPr lang="fr-FR" sz="2000" b="1" dirty="0"/>
              <a:t> année</a:t>
            </a:r>
          </a:p>
        </p:txBody>
      </p:sp>
      <p:sp>
        <p:nvSpPr>
          <p:cNvPr id="15" name="Flèche : demi-tour 14">
            <a:extLst>
              <a:ext uri="{FF2B5EF4-FFF2-40B4-BE49-F238E27FC236}">
                <a16:creationId xmlns:a16="http://schemas.microsoft.com/office/drawing/2014/main" id="{52C67720-33B5-D31A-4425-62091551B36C}"/>
              </a:ext>
            </a:extLst>
          </p:cNvPr>
          <p:cNvSpPr/>
          <p:nvPr/>
        </p:nvSpPr>
        <p:spPr>
          <a:xfrm flipH="1">
            <a:off x="4164330" y="1912522"/>
            <a:ext cx="2975610" cy="344544"/>
          </a:xfrm>
          <a:prstGeom prst="uturnArrow">
            <a:avLst>
              <a:gd name="adj1" fmla="val 25000"/>
              <a:gd name="adj2" fmla="val 25000"/>
              <a:gd name="adj3" fmla="val 34952"/>
              <a:gd name="adj4" fmla="val 43750"/>
              <a:gd name="adj5" fmla="val 7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DABB2AD-6EB4-5B27-4D3F-E81C0442241B}"/>
              </a:ext>
            </a:extLst>
          </p:cNvPr>
          <p:cNvSpPr txBox="1"/>
          <p:nvPr/>
        </p:nvSpPr>
        <p:spPr>
          <a:xfrm>
            <a:off x="4257675" y="1492482"/>
            <a:ext cx="288226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2</a:t>
            </a:r>
            <a:r>
              <a:rPr lang="fr-FR" b="1" baseline="30000" dirty="0"/>
              <a:t>ème</a:t>
            </a:r>
            <a:r>
              <a:rPr lang="fr-FR" b="1" dirty="0"/>
              <a:t> année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E0BD43-B4D1-BF88-63A0-7D453C6DD393}"/>
              </a:ext>
            </a:extLst>
          </p:cNvPr>
          <p:cNvSpPr txBox="1"/>
          <p:nvPr/>
        </p:nvSpPr>
        <p:spPr>
          <a:xfrm>
            <a:off x="0" y="4666910"/>
            <a:ext cx="1713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chemeClr val="bg2">
                    <a:lumMod val="25000"/>
                  </a:schemeClr>
                </a:solidFill>
              </a:rPr>
              <a:t>C.I – Chaîne d’information</a:t>
            </a:r>
          </a:p>
          <a:p>
            <a:r>
              <a:rPr lang="fr-FR" sz="1100" i="1" dirty="0">
                <a:solidFill>
                  <a:schemeClr val="bg2">
                    <a:lumMod val="25000"/>
                  </a:schemeClr>
                </a:solidFill>
              </a:rPr>
              <a:t>C.P – Chaîne de puissance</a:t>
            </a:r>
          </a:p>
        </p:txBody>
      </p:sp>
    </p:spTree>
    <p:extLst>
      <p:ext uri="{BB962C8B-B14F-4D97-AF65-F5344CB8AC3E}">
        <p14:creationId xmlns:p14="http://schemas.microsoft.com/office/powerpoint/2010/main" val="17237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2306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 démarrer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AD0E8-E3E2-95F7-3813-59C342507C49}"/>
              </a:ext>
            </a:extLst>
          </p:cNvPr>
          <p:cNvSpPr txBox="1"/>
          <p:nvPr/>
        </p:nvSpPr>
        <p:spPr>
          <a:xfrm>
            <a:off x="383721" y="1466146"/>
            <a:ext cx="854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Exemple d’une composition d’un thème transversal :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213763C5-3213-56B6-1E78-2C366C429CBB}"/>
              </a:ext>
            </a:extLst>
          </p:cNvPr>
          <p:cNvGraphicFramePr/>
          <p:nvPr/>
        </p:nvGraphicFramePr>
        <p:xfrm>
          <a:off x="383721" y="1925222"/>
          <a:ext cx="8285436" cy="304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58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2306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 démarrer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AD0E8-E3E2-95F7-3813-59C342507C49}"/>
              </a:ext>
            </a:extLst>
          </p:cNvPr>
          <p:cNvSpPr txBox="1"/>
          <p:nvPr/>
        </p:nvSpPr>
        <p:spPr>
          <a:xfrm>
            <a:off x="110491" y="1393934"/>
            <a:ext cx="903351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Contexte : 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globale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En fonction du pôle :</a:t>
            </a:r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Continuité pédagogique qui s’opère :</a:t>
            </a:r>
          </a:p>
          <a:p>
            <a:pPr marL="1828800" lvl="3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Exemple sur le pôle 1 : Séquence 5 – Préparer les IC en énergétique</a:t>
            </a:r>
          </a:p>
          <a:p>
            <a:pPr marL="1828800" lvl="3" indent="-457200">
              <a:buClr>
                <a:srgbClr val="0070C0"/>
              </a:buClr>
              <a:buFont typeface="Wingdings" charset="2"/>
              <a:buChar char="ü"/>
              <a:defRPr/>
            </a:pPr>
            <a:endParaRPr lang="fr-FR" dirty="0">
              <a:solidFill>
                <a:prstClr val="black"/>
              </a:solidFill>
              <a:latin typeface="Calibri"/>
            </a:endParaRPr>
          </a:p>
          <a:p>
            <a:pPr marL="1828800" lvl="3" indent="-457200">
              <a:buClr>
                <a:srgbClr val="0070C0"/>
              </a:buClr>
              <a:buFont typeface="Wingdings" charset="2"/>
              <a:buChar char="ü"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8800" lvl="3" indent="-457200">
              <a:buClr>
                <a:srgbClr val="0070C0"/>
              </a:buClr>
              <a:buFont typeface="Wingdings" charset="2"/>
              <a:buChar char="ü"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Spécialisation issue d’un même thème :</a:t>
            </a:r>
          </a:p>
          <a:p>
            <a:pPr marL="1828800" lvl="3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Exemple sur le pôle 2 : Séquence 4 – Les I.P sur un système énergétique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0E673A7-43B5-A6BB-7E89-21790EB43DBA}"/>
              </a:ext>
            </a:extLst>
          </p:cNvPr>
          <p:cNvGraphicFramePr/>
          <p:nvPr/>
        </p:nvGraphicFramePr>
        <p:xfrm>
          <a:off x="466726" y="2822450"/>
          <a:ext cx="8321040" cy="90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0FE8F88E-3F8C-CF11-98DB-5D88E7F25B82}"/>
              </a:ext>
            </a:extLst>
          </p:cNvPr>
          <p:cNvGraphicFramePr/>
          <p:nvPr/>
        </p:nvGraphicFramePr>
        <p:xfrm>
          <a:off x="6358890" y="3989070"/>
          <a:ext cx="2878090" cy="108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C0BE9426-90C6-47FE-1F27-AF278DD059D0}"/>
              </a:ext>
            </a:extLst>
          </p:cNvPr>
          <p:cNvSpPr txBox="1"/>
          <p:nvPr/>
        </p:nvSpPr>
        <p:spPr>
          <a:xfrm>
            <a:off x="0" y="4666910"/>
            <a:ext cx="1713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chemeClr val="bg2">
                    <a:lumMod val="25000"/>
                  </a:schemeClr>
                </a:solidFill>
              </a:rPr>
              <a:t>IC : Intervention corrective</a:t>
            </a:r>
          </a:p>
          <a:p>
            <a:r>
              <a:rPr lang="fr-FR" sz="1100" i="1" dirty="0">
                <a:solidFill>
                  <a:schemeClr val="bg2">
                    <a:lumMod val="25000"/>
                  </a:schemeClr>
                </a:solidFill>
              </a:rPr>
              <a:t>IP : Intervention préventive</a:t>
            </a:r>
          </a:p>
        </p:txBody>
      </p:sp>
    </p:spTree>
    <p:extLst>
      <p:ext uri="{BB962C8B-B14F-4D97-AF65-F5344CB8AC3E}">
        <p14:creationId xmlns:p14="http://schemas.microsoft.com/office/powerpoint/2010/main" val="194023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7D3656-412D-9B06-191B-A262CBDB159F}"/>
              </a:ext>
            </a:extLst>
          </p:cNvPr>
          <p:cNvSpPr/>
          <p:nvPr/>
        </p:nvSpPr>
        <p:spPr>
          <a:xfrm>
            <a:off x="967666" y="1935499"/>
            <a:ext cx="7945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i="1" dirty="0">
                <a:solidFill>
                  <a:srgbClr val="000000"/>
                </a:solidFill>
              </a:rPr>
              <a:t>Q.2  Finalement dans les contenus, quelle est aujourd’hui votre </a:t>
            </a:r>
          </a:p>
          <a:p>
            <a:pPr lvl="0"/>
            <a:r>
              <a:rPr lang="fr-FR" sz="2400" i="1" dirty="0">
                <a:solidFill>
                  <a:srgbClr val="000000"/>
                </a:solidFill>
              </a:rPr>
              <a:t>        approche ? Y a-t-il des changements 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D5D515-39E9-EC03-DBD6-244F4FFEE24A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04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813873"/>
            <a:ext cx="8548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Contextualiser les séquences à partir d’une activité professionnelle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728204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Lycée P. Mendes France – Rennes (35) – </a:t>
            </a:r>
            <a:r>
              <a:rPr lang="fr-FR" sz="2000" b="1" dirty="0">
                <a:latin typeface="Calibri"/>
              </a:rPr>
              <a:t>Philippe MOALIC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078B6595-A3B8-41C0-A93F-A94D7B50BEEA}"/>
              </a:ext>
            </a:extLst>
          </p:cNvPr>
          <p:cNvGraphicFramePr/>
          <p:nvPr/>
        </p:nvGraphicFramePr>
        <p:xfrm>
          <a:off x="2077844" y="2899317"/>
          <a:ext cx="4988312" cy="96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D964EFD-E3B0-4A94-8C8A-748EAFD43AA4}"/>
              </a:ext>
            </a:extLst>
          </p:cNvPr>
          <p:cNvSpPr txBox="1"/>
          <p:nvPr/>
        </p:nvSpPr>
        <p:spPr>
          <a:xfrm>
            <a:off x="3639014" y="2920871"/>
            <a:ext cx="186597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Changements fréquents de lieux de formation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126255-B4DC-4C7D-A315-FC29B8D3BA55}"/>
              </a:ext>
            </a:extLst>
          </p:cNvPr>
          <p:cNvSpPr txBox="1"/>
          <p:nvPr/>
        </p:nvSpPr>
        <p:spPr>
          <a:xfrm>
            <a:off x="383721" y="2325529"/>
            <a:ext cx="216333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>
              <a:buClr>
                <a:srgbClr val="0070C0"/>
              </a:buClr>
              <a:defRPr/>
            </a:pPr>
            <a:r>
              <a:rPr lang="fr-FR" sz="1200" dirty="0">
                <a:solidFill>
                  <a:prstClr val="black"/>
                </a:solidFill>
              </a:rPr>
              <a:t>Prise de connaissance  de l’équipement sur lequel on va intervenir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D52B2C-7531-4783-8E5C-33E877D58D90}"/>
              </a:ext>
            </a:extLst>
          </p:cNvPr>
          <p:cNvSpPr txBox="1"/>
          <p:nvPr/>
        </p:nvSpPr>
        <p:spPr>
          <a:xfrm>
            <a:off x="6769254" y="2325529"/>
            <a:ext cx="216333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>
              <a:buClr>
                <a:srgbClr val="0070C0"/>
              </a:buClr>
              <a:defRPr/>
            </a:pPr>
            <a:r>
              <a:rPr lang="fr-FR" sz="1200" dirty="0">
                <a:solidFill>
                  <a:prstClr val="black"/>
                </a:solidFill>
              </a:rPr>
              <a:t>Apports des savoirs (caractérisation des équipements)	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A53817-D8F1-40B6-8656-23F1A38991E7}"/>
              </a:ext>
            </a:extLst>
          </p:cNvPr>
          <p:cNvSpPr txBox="1"/>
          <p:nvPr/>
        </p:nvSpPr>
        <p:spPr>
          <a:xfrm>
            <a:off x="383721" y="3256139"/>
            <a:ext cx="216333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>
              <a:buClr>
                <a:srgbClr val="0070C0"/>
              </a:buClr>
              <a:defRPr/>
            </a:pPr>
            <a:r>
              <a:rPr lang="fr-FR" sz="1200" dirty="0">
                <a:solidFill>
                  <a:prstClr val="black"/>
                </a:solidFill>
              </a:rPr>
              <a:t>Etat des lieux de l’installation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C56A29B-1E45-4ED8-BABB-BBC98174061D}"/>
              </a:ext>
            </a:extLst>
          </p:cNvPr>
          <p:cNvSpPr txBox="1"/>
          <p:nvPr/>
        </p:nvSpPr>
        <p:spPr>
          <a:xfrm>
            <a:off x="6765073" y="3318034"/>
            <a:ext cx="216333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>
              <a:buClr>
                <a:srgbClr val="0070C0"/>
              </a:buClr>
              <a:defRPr/>
            </a:pPr>
            <a:r>
              <a:rPr lang="fr-FR" sz="1200" dirty="0">
                <a:solidFill>
                  <a:prstClr val="black"/>
                </a:solidFill>
              </a:rPr>
              <a:t>Apports des savoirs (mode opératoire)	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F8AA5D-6F78-4175-8A85-68ABCDAF16BA}"/>
              </a:ext>
            </a:extLst>
          </p:cNvPr>
          <p:cNvSpPr txBox="1"/>
          <p:nvPr/>
        </p:nvSpPr>
        <p:spPr>
          <a:xfrm>
            <a:off x="383720" y="4125605"/>
            <a:ext cx="216333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>
              <a:buClr>
                <a:srgbClr val="0070C0"/>
              </a:buClr>
              <a:defRPr/>
            </a:pPr>
            <a:r>
              <a:rPr lang="fr-FR" sz="1200" dirty="0">
                <a:solidFill>
                  <a:prstClr val="black"/>
                </a:solidFill>
              </a:rPr>
              <a:t>Mise en œuvre d’une activité de maintenance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A7407EE-748C-474B-9E15-FC4AC87F0D89}"/>
              </a:ext>
            </a:extLst>
          </p:cNvPr>
          <p:cNvSpPr txBox="1"/>
          <p:nvPr/>
        </p:nvSpPr>
        <p:spPr>
          <a:xfrm>
            <a:off x="6769254" y="3977879"/>
            <a:ext cx="216333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>
              <a:buClr>
                <a:srgbClr val="0070C0"/>
              </a:buClr>
              <a:defRPr/>
            </a:pPr>
            <a:r>
              <a:rPr lang="fr-FR" sz="1200" dirty="0">
                <a:solidFill>
                  <a:prstClr val="black"/>
                </a:solidFill>
              </a:rPr>
              <a:t>Analyse des interventions 	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51B6D3-A037-16AE-AD8A-2786366E23EF}"/>
              </a:ext>
            </a:extLst>
          </p:cNvPr>
          <p:cNvSpPr txBox="1"/>
          <p:nvPr/>
        </p:nvSpPr>
        <p:spPr>
          <a:xfrm>
            <a:off x="182597" y="1454863"/>
            <a:ext cx="548978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Calibri"/>
              </a:rPr>
              <a:t>Changement de pédagogie engendré par le nouveau référentiel</a:t>
            </a:r>
            <a:r>
              <a:rPr kumimoji="0" lang="fr-FR" sz="1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68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7D3656-412D-9B06-191B-A262CBDB159F}"/>
              </a:ext>
            </a:extLst>
          </p:cNvPr>
          <p:cNvSpPr/>
          <p:nvPr/>
        </p:nvSpPr>
        <p:spPr>
          <a:xfrm>
            <a:off x="967666" y="1935499"/>
            <a:ext cx="7945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i="1" dirty="0">
                <a:solidFill>
                  <a:srgbClr val="000000"/>
                </a:solidFill>
              </a:rPr>
              <a:t>Q.3  Comment fonctionnez-vous en équipe 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D5D515-39E9-EC03-DBD6-244F4FFEE24A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951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658893"/>
            <a:ext cx="85480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4 intervenants pour une section d’apprentis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Enseignant spécifique en organisation de la maintenance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Pas d’attribution spécifique d’enseignant pour les autres blocs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Répartition des apports de cours en fonction des préférences des enseignants (électricité, chauffage, ventilation, froid)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900171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Fonctionnement d’équipe – Lycée Mendes France – Rennes (35) –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Philippe MOALIC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549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796886"/>
            <a:ext cx="8548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Répartition des apprentis entre enseignants techniques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Pour assurer le suivi en entreprise</a:t>
            </a:r>
          </a:p>
          <a:p>
            <a:pPr lvl="1">
              <a:buClr>
                <a:srgbClr val="0070C0"/>
              </a:buClr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marL="457200" lvl="0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sz="2400" dirty="0">
                <a:solidFill>
                  <a:prstClr val="black"/>
                </a:solidFill>
              </a:rPr>
              <a:t>Mise en commun des ressources et des séquences de formation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Accès partagé avec les apprentis sur le réseau du lycée</a:t>
            </a:r>
          </a:p>
          <a:p>
            <a:pPr lvl="1">
              <a:buClr>
                <a:srgbClr val="0070C0"/>
              </a:buClr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65D5B20-C485-B629-A3F8-5728161552DA}"/>
              </a:ext>
            </a:extLst>
          </p:cNvPr>
          <p:cNvSpPr txBox="1"/>
          <p:nvPr/>
        </p:nvSpPr>
        <p:spPr>
          <a:xfrm>
            <a:off x="181836" y="1014161"/>
            <a:ext cx="690863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Fonctionnement d’équipe – Lycée Mendes France – Rennes (35)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5305" y="91532"/>
            <a:ext cx="336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Présentation des pôles d’activités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DFA70DF-D832-B035-BF80-6BA8C051B41B}"/>
              </a:ext>
            </a:extLst>
          </p:cNvPr>
          <p:cNvGrpSpPr/>
          <p:nvPr/>
        </p:nvGrpSpPr>
        <p:grpSpPr>
          <a:xfrm>
            <a:off x="181837" y="833257"/>
            <a:ext cx="334237" cy="4215650"/>
            <a:chOff x="144780" y="1387907"/>
            <a:chExt cx="334237" cy="33857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708378-4D4E-EF28-A2E5-0C0A9373AEED}"/>
                </a:ext>
              </a:extLst>
            </p:cNvPr>
            <p:cNvSpPr/>
            <p:nvPr/>
          </p:nvSpPr>
          <p:spPr>
            <a:xfrm>
              <a:off x="144780" y="1387907"/>
              <a:ext cx="334237" cy="33857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0E3BDC-245C-2147-30F7-50EB8BEE8469}"/>
                </a:ext>
              </a:extLst>
            </p:cNvPr>
            <p:cNvSpPr/>
            <p:nvPr/>
          </p:nvSpPr>
          <p:spPr>
            <a:xfrm>
              <a:off x="222063" y="1473929"/>
              <a:ext cx="174018" cy="133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/>
          <p:cNvSpPr/>
          <p:nvPr/>
        </p:nvSpPr>
        <p:spPr>
          <a:xfrm>
            <a:off x="967666" y="1940808"/>
            <a:ext cx="7945514" cy="2566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Table ronde / Retours d’expériences / Commentaires et documents associés au pôle d’activités liées à la </a:t>
            </a:r>
            <a:r>
              <a:rPr lang="fr-FR" u="sng" dirty="0"/>
              <a:t>Maintenance Corrective</a:t>
            </a:r>
          </a:p>
          <a:p>
            <a:pPr lvl="7"/>
            <a:endParaRPr lang="fr-FR" sz="1100" b="1" dirty="0">
              <a:solidFill>
                <a:prstClr val="black"/>
              </a:solidFill>
            </a:endParaRPr>
          </a:p>
          <a:p>
            <a:pPr lvl="7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</a:rPr>
              <a:t>Denis BOISSON</a:t>
            </a:r>
            <a:r>
              <a:rPr lang="fr-FR" sz="1100" dirty="0">
                <a:solidFill>
                  <a:prstClr val="black"/>
                </a:solidFill>
              </a:rPr>
              <a:t>, enseignant BTS MS SAE – Académie de Rennes</a:t>
            </a:r>
          </a:p>
          <a:p>
            <a:pPr lvl="7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</a:rPr>
              <a:t>Pascal DENIS</a:t>
            </a:r>
            <a:r>
              <a:rPr lang="fr-FR" sz="1100" dirty="0">
                <a:solidFill>
                  <a:prstClr val="black"/>
                </a:solidFill>
              </a:rPr>
              <a:t>, enseignant BTS MS SEF et SP – Académie de Nantes</a:t>
            </a:r>
          </a:p>
          <a:p>
            <a:pPr lvl="7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</a:rPr>
              <a:t>Julien DRIEU</a:t>
            </a:r>
            <a:r>
              <a:rPr lang="fr-FR" sz="1100" dirty="0">
                <a:solidFill>
                  <a:prstClr val="black"/>
                </a:solidFill>
              </a:rPr>
              <a:t>, enseignant BTS MS SEF – Académie de Normandie</a:t>
            </a:r>
          </a:p>
          <a:p>
            <a:pPr lvl="7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</a:rPr>
              <a:t>Jean-Pierre GUERMEUR</a:t>
            </a:r>
            <a:r>
              <a:rPr lang="fr-FR" sz="1100" dirty="0">
                <a:solidFill>
                  <a:prstClr val="black"/>
                </a:solidFill>
              </a:rPr>
              <a:t>, enseignant BTS MS SP – Académie de Rennes</a:t>
            </a:r>
          </a:p>
          <a:p>
            <a:pPr lvl="7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</a:rPr>
              <a:t>Patrick GOGNET</a:t>
            </a:r>
            <a:r>
              <a:rPr lang="fr-FR" sz="1100" dirty="0">
                <a:solidFill>
                  <a:prstClr val="black"/>
                </a:solidFill>
              </a:rPr>
              <a:t>, enseignant BTS MS SE et SP – Académie de Normandie</a:t>
            </a:r>
          </a:p>
          <a:p>
            <a:pPr lvl="7">
              <a:lnSpc>
                <a:spcPct val="150000"/>
              </a:lnSpc>
            </a:pPr>
            <a:r>
              <a:rPr lang="fr-FR" sz="1100" b="1" baseline="0" dirty="0">
                <a:solidFill>
                  <a:prstClr val="black"/>
                </a:solidFill>
                <a:latin typeface="Calibri"/>
              </a:rPr>
              <a:t>Sébastien</a:t>
            </a:r>
            <a:r>
              <a:rPr lang="fr-FR" sz="1100" b="1" dirty="0">
                <a:solidFill>
                  <a:prstClr val="black"/>
                </a:solidFill>
                <a:latin typeface="Calibri"/>
              </a:rPr>
              <a:t> LEPAYSANT</a:t>
            </a:r>
            <a:r>
              <a:rPr lang="fr-FR" sz="1100" dirty="0">
                <a:solidFill>
                  <a:prstClr val="black"/>
                </a:solidFill>
                <a:latin typeface="Calibri"/>
              </a:rPr>
              <a:t>, enseignant BTS MS SP – Académie de Normandie</a:t>
            </a:r>
          </a:p>
          <a:p>
            <a:pPr lvl="7">
              <a:lnSpc>
                <a:spcPct val="150000"/>
              </a:lnSpc>
            </a:pPr>
            <a:r>
              <a:rPr lang="fr-FR" sz="1100" b="1" baseline="0" dirty="0">
                <a:solidFill>
                  <a:prstClr val="black"/>
                </a:solidFill>
                <a:latin typeface="Calibri"/>
              </a:rPr>
              <a:t>Philippe</a:t>
            </a:r>
            <a:r>
              <a:rPr lang="fr-FR" sz="1100" b="1" dirty="0">
                <a:solidFill>
                  <a:prstClr val="black"/>
                </a:solidFill>
                <a:latin typeface="Calibri"/>
              </a:rPr>
              <a:t> MOALIC</a:t>
            </a:r>
            <a:r>
              <a:rPr lang="fr-FR" sz="11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fr-FR" sz="1100" dirty="0">
                <a:solidFill>
                  <a:prstClr val="black"/>
                </a:solidFill>
              </a:rPr>
              <a:t>enseignant BTS MS SEF – Académie de Rennes</a:t>
            </a:r>
          </a:p>
        </p:txBody>
      </p:sp>
    </p:spTree>
    <p:extLst>
      <p:ext uri="{BB962C8B-B14F-4D97-AF65-F5344CB8AC3E}">
        <p14:creationId xmlns:p14="http://schemas.microsoft.com/office/powerpoint/2010/main" val="233237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796886"/>
            <a:ext cx="8548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Contrôle de la répartition des activités entre les blocs pour balayer l’ensemble des compétences</a:t>
            </a:r>
          </a:p>
          <a:p>
            <a:pPr lvl="1">
              <a:buClr>
                <a:srgbClr val="0070C0"/>
              </a:buClr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marL="457200" lvl="0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sz="2400" dirty="0">
                <a:solidFill>
                  <a:prstClr val="black"/>
                </a:solidFill>
              </a:rPr>
              <a:t>Réunion préalable aux conseils semestriels pour effectuer la synthèse du bilan de compétence par blocs</a:t>
            </a:r>
          </a:p>
          <a:p>
            <a:pPr lvl="1">
              <a:buClr>
                <a:srgbClr val="0070C0"/>
              </a:buClr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C03213-FD47-4D30-B528-C1AD46D344AD}"/>
              </a:ext>
            </a:extLst>
          </p:cNvPr>
          <p:cNvSpPr txBox="1"/>
          <p:nvPr/>
        </p:nvSpPr>
        <p:spPr>
          <a:xfrm>
            <a:off x="468351" y="1494263"/>
            <a:ext cx="20964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Points de vigilance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2B757D4-D8EB-83B4-7654-8283BE28E44C}"/>
              </a:ext>
            </a:extLst>
          </p:cNvPr>
          <p:cNvSpPr txBox="1"/>
          <p:nvPr/>
        </p:nvSpPr>
        <p:spPr>
          <a:xfrm>
            <a:off x="181836" y="1014161"/>
            <a:ext cx="690863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Fonctionnement d’équipe – Lycée Mendes France – Rennes (35)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950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658893"/>
            <a:ext cx="85480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5 intervenants pour une section mixte scolaire et 6 apprentis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rgbClr val="FF0000"/>
                </a:solidFill>
                <a:latin typeface="Calibri"/>
              </a:rPr>
              <a:t>C’est trop.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Septembre 2023 manque de prise en compte du nouveau référentiel.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Répartition des apports de cours en fonction des compétences des enseignants (Génie électrique, Génie mécanique, Automatisme).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Enseignant spécifique en organisation de la maintenance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74989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Fonctionnement d’équipe </a:t>
            </a:r>
            <a:r>
              <a:rPr lang="fr-FR" sz="2000" b="1" dirty="0">
                <a:solidFill>
                  <a:schemeClr val="bg1"/>
                </a:solidFill>
                <a:latin typeface="Calibri"/>
              </a:rPr>
              <a:t>– L</a:t>
            </a:r>
            <a:r>
              <a:rPr kumimoji="0" lang="fr-FR" sz="2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ycée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Thépot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Calibri"/>
              </a:rPr>
              <a:t>–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Quimper (35)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Jean-Pierre GUERMEUR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685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658893"/>
            <a:ext cx="8548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Problème de gestion de la répartition des activités entre les blocs pour balayer l’ensemble des compétences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2 Enseignants sur d’autres sections du lycée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1 Enseignant à 50%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Enseignant spécialisé dans 1 domaine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rgbClr val="FF0000"/>
                </a:solidFill>
              </a:rPr>
              <a:t>Nécessité de revoir l’organisation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F3D276-EE20-0D3F-5C52-62DEEA9F9087}"/>
              </a:ext>
            </a:extLst>
          </p:cNvPr>
          <p:cNvSpPr txBox="1"/>
          <p:nvPr/>
        </p:nvSpPr>
        <p:spPr>
          <a:xfrm>
            <a:off x="181836" y="1014161"/>
            <a:ext cx="620346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Fonctionnement d’équipe </a:t>
            </a:r>
            <a:r>
              <a:rPr lang="fr-FR" sz="2000" b="1" dirty="0">
                <a:solidFill>
                  <a:schemeClr val="bg1"/>
                </a:solidFill>
                <a:latin typeface="Calibri"/>
              </a:rPr>
              <a:t>– L</a:t>
            </a:r>
            <a:r>
              <a:rPr kumimoji="0" lang="fr-FR" sz="2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ycée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Thépot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Calibri"/>
              </a:rPr>
              <a:t>–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Quimper (35)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701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658893"/>
            <a:ext cx="85480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3 enseignants pour le suivi des apprentis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Année découpée en 5 périodes en entreprise: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Période n°1, n°3, n°5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Contact téléphonique + visite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Période n°2, n°4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Contact téléphonique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B918DF-3341-A69A-72BD-8756446AD7D4}"/>
              </a:ext>
            </a:extLst>
          </p:cNvPr>
          <p:cNvSpPr txBox="1"/>
          <p:nvPr/>
        </p:nvSpPr>
        <p:spPr>
          <a:xfrm>
            <a:off x="181836" y="1014161"/>
            <a:ext cx="620346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Fonctionnement d’équipe </a:t>
            </a:r>
            <a:r>
              <a:rPr lang="fr-FR" sz="2000" b="1" dirty="0">
                <a:solidFill>
                  <a:schemeClr val="bg1"/>
                </a:solidFill>
                <a:latin typeface="Calibri"/>
              </a:rPr>
              <a:t>– L</a:t>
            </a:r>
            <a:r>
              <a:rPr kumimoji="0" lang="fr-FR" sz="2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ycée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Thépot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Calibri"/>
              </a:rPr>
              <a:t>–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Quimper (35)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101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B098EE-B297-1EC4-D777-AACA538F12A5}"/>
              </a:ext>
            </a:extLst>
          </p:cNvPr>
          <p:cNvSpPr txBox="1"/>
          <p:nvPr/>
        </p:nvSpPr>
        <p:spPr>
          <a:xfrm>
            <a:off x="383720" y="1658893"/>
            <a:ext cx="876028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prstClr val="black"/>
                </a:solidFill>
              </a:rPr>
              <a:t>Améliorations à mettre en œuvre pour septembre 2023: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Limiter le nombre d’enseignants sur 1 niveau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2 enseignants complémentaires  GE, GM </a:t>
            </a:r>
          </a:p>
          <a:p>
            <a:pPr lvl="2">
              <a:buClr>
                <a:srgbClr val="0070C0"/>
              </a:buClr>
              <a:defRPr/>
            </a:pPr>
            <a:r>
              <a:rPr lang="fr-FR" sz="2400" dirty="0">
                <a:solidFill>
                  <a:prstClr val="black"/>
                </a:solidFill>
              </a:rPr>
              <a:t>pour les pôles 1,2,3,4 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1 enseignant pour le pôle 5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Identiques à ceux du lycée Mendes France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6A2F46-4D9D-AD34-4B30-272AA233DAC1}"/>
              </a:ext>
            </a:extLst>
          </p:cNvPr>
          <p:cNvSpPr txBox="1"/>
          <p:nvPr/>
        </p:nvSpPr>
        <p:spPr>
          <a:xfrm>
            <a:off x="383721" y="3944673"/>
            <a:ext cx="20964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Points de vigilance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67F525-6348-0D34-CEE2-0774C5A665BB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3EEAC18-DF41-8889-6C76-DA6DD6FCC538}"/>
              </a:ext>
            </a:extLst>
          </p:cNvPr>
          <p:cNvSpPr txBox="1"/>
          <p:nvPr/>
        </p:nvSpPr>
        <p:spPr>
          <a:xfrm>
            <a:off x="181836" y="1014161"/>
            <a:ext cx="620346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Fonctionnement d’équipe </a:t>
            </a:r>
            <a:r>
              <a:rPr lang="fr-FR" sz="2000" b="1" dirty="0">
                <a:solidFill>
                  <a:schemeClr val="bg1"/>
                </a:solidFill>
                <a:latin typeface="Calibri"/>
              </a:rPr>
              <a:t>– L</a:t>
            </a:r>
            <a:r>
              <a:rPr kumimoji="0" lang="fr-FR" sz="2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ycée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Thépot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Calibri"/>
              </a:rPr>
              <a:t>–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Quimper (35)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002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ZoneTexte 2"/>
          <p:cNvSpPr/>
          <p:nvPr/>
        </p:nvSpPr>
        <p:spPr>
          <a:xfrm>
            <a:off x="181800" y="1477080"/>
            <a:ext cx="8055549" cy="36149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uFillTx/>
                <a:latin typeface="Calibri"/>
              </a:rPr>
              <a:t>CONTEXTE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algn="ctr">
              <a:lnSpc>
                <a:spcPct val="100000"/>
              </a:lnSpc>
            </a:pP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buClr>
                <a:srgbClr val="0070C0"/>
              </a:buClr>
              <a:buFont typeface="Wingdings" charset="2"/>
              <a:buChar char=""/>
            </a:pPr>
            <a:r>
              <a:rPr lang="fr-FR" sz="2400" spc="-1" dirty="0">
                <a:solidFill>
                  <a:srgbClr val="000000"/>
                </a:solidFill>
                <a:latin typeface="Calibri"/>
              </a:rPr>
              <a:t>Ouverture du BTS option D : SAE  en septembre 2023</a:t>
            </a:r>
          </a:p>
          <a:p>
            <a:pPr>
              <a:buClr>
                <a:srgbClr val="0070C0"/>
              </a:buClr>
            </a:pPr>
            <a:endParaRPr lang="fr-FR" sz="2400" spc="-1" dirty="0">
              <a:solidFill>
                <a:srgbClr val="000000"/>
              </a:solidFill>
              <a:ea typeface="Microsoft YaHei"/>
            </a:endParaRPr>
          </a:p>
          <a:p>
            <a:pPr marL="457200" indent="-45720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Fermeture de la MC Ascensoriste (dernière session)</a:t>
            </a:r>
            <a:endParaRPr lang="fr-FR" sz="24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buClr>
                <a:srgbClr val="0070C0"/>
              </a:buClr>
            </a:pPr>
            <a:endParaRPr lang="fr-FR" sz="24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457200" indent="-45720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Présence du Bac pro MSPC </a:t>
            </a:r>
            <a:endParaRPr lang="fr-FR" sz="24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fr-FR" sz="24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457200" indent="-45720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Utilisation des 2 plateaux techniques (Ascenseur et MSPC) pour le BTS</a:t>
            </a:r>
            <a:endParaRPr lang="fr-FR" sz="24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276" name="ZoneTexte 3"/>
          <p:cNvSpPr/>
          <p:nvPr/>
        </p:nvSpPr>
        <p:spPr>
          <a:xfrm>
            <a:off x="181800" y="1014120"/>
            <a:ext cx="6747840" cy="398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 LP Emile Zola – Hennebont (56) – </a:t>
            </a:r>
            <a:r>
              <a:rPr lang="fr-FR" sz="2000" b="1" strike="noStrike" spc="-1" dirty="0">
                <a:latin typeface="Calibri"/>
              </a:rPr>
              <a:t>Denis BOISSON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909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ZoneTexte 2"/>
          <p:cNvSpPr/>
          <p:nvPr/>
        </p:nvSpPr>
        <p:spPr>
          <a:xfrm>
            <a:off x="181800" y="1014120"/>
            <a:ext cx="6747840" cy="398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 LP Emile Zola </a:t>
            </a:r>
            <a:r>
              <a:rPr lang="fr-FR" sz="2000" b="1" spc="-1" dirty="0">
                <a:solidFill>
                  <a:srgbClr val="FFFFFF"/>
                </a:solidFill>
                <a:latin typeface="Calibri"/>
              </a:rPr>
              <a:t>– </a:t>
            </a: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Hennebont (56)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ZoneTexte 10"/>
          <p:cNvSpPr/>
          <p:nvPr/>
        </p:nvSpPr>
        <p:spPr>
          <a:xfrm>
            <a:off x="383760" y="1477080"/>
            <a:ext cx="8547480" cy="3060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uFillTx/>
                <a:latin typeface="Calibri"/>
              </a:rPr>
              <a:t>ORGANISATION PRÉVUE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Equipe de 3 enseignants : 1 PLP Construction et 2 PLP « MSPC/Ascenseur » </a:t>
            </a:r>
            <a:endParaRPr lang="fr-FR" sz="24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457200" indent="-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Répartition en fonction des préférences et compétences de chacun</a:t>
            </a:r>
            <a:endParaRPr lang="fr-FR" sz="24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457200" indent="-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Prise en compte des propositions d’organisation des enseignements (par pôles) du G.A.P.</a:t>
            </a:r>
            <a:endParaRPr lang="fr-FR" sz="24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891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ZoneTexte 9"/>
          <p:cNvSpPr/>
          <p:nvPr/>
        </p:nvSpPr>
        <p:spPr>
          <a:xfrm>
            <a:off x="181800" y="1477080"/>
            <a:ext cx="8547480" cy="32148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uFillTx/>
                <a:latin typeface="Calibri"/>
              </a:rPr>
              <a:t>DÉMARCHE de CONSTRUCTION du PLAN DE FORMATION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  <a:buFont typeface="Wingdings" charset="2"/>
              <a:buChar char=""/>
            </a:pPr>
            <a:r>
              <a:rPr lang="fr-FR" sz="2400" spc="-1" dirty="0">
                <a:solidFill>
                  <a:srgbClr val="000000"/>
                </a:solidFill>
                <a:latin typeface="Calibri"/>
              </a:rPr>
              <a:t>Définition des s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équences pédagogiques </a:t>
            </a:r>
          </a:p>
          <a:p>
            <a:pPr marL="457200" indent="-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Identification des compétences nécessaires, par séquence</a:t>
            </a:r>
            <a:endParaRPr lang="fr-FR" sz="24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457200" indent="-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Recensement des activités existantes, adaptation au référentiel</a:t>
            </a:r>
            <a:endParaRPr lang="fr-FR" sz="24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457200" indent="-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Définition des nouvelles activités à mettre en œuvre </a:t>
            </a:r>
            <a:endParaRPr lang="fr-FR" sz="24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457200" indent="-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  <a:buFont typeface="Wingdings" charset="2"/>
              <a:buChar char=""/>
            </a:pPr>
            <a:endParaRPr lang="fr-FR" sz="24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2">
            <a:extLst>
              <a:ext uri="{FF2B5EF4-FFF2-40B4-BE49-F238E27FC236}">
                <a16:creationId xmlns:a16="http://schemas.microsoft.com/office/drawing/2014/main" id="{3EA0D9F7-5B5C-A88F-C49C-836DFAA351D5}"/>
              </a:ext>
            </a:extLst>
          </p:cNvPr>
          <p:cNvSpPr/>
          <p:nvPr/>
        </p:nvSpPr>
        <p:spPr>
          <a:xfrm>
            <a:off x="181800" y="1014120"/>
            <a:ext cx="6747840" cy="398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 LP Emile Zola </a:t>
            </a:r>
            <a:r>
              <a:rPr lang="fr-FR" sz="2000" b="1" spc="-1" dirty="0">
                <a:solidFill>
                  <a:srgbClr val="FFFFFF"/>
                </a:solidFill>
                <a:latin typeface="Calibri"/>
              </a:rPr>
              <a:t>– </a:t>
            </a: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Hennebont (56)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904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ZoneTexte 14"/>
          <p:cNvSpPr/>
          <p:nvPr/>
        </p:nvSpPr>
        <p:spPr>
          <a:xfrm>
            <a:off x="181800" y="1477080"/>
            <a:ext cx="8547480" cy="2691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uFillTx/>
                <a:latin typeface="Calibri"/>
              </a:rPr>
              <a:t>DÉMARCHE de CONSTRUCTION du PLAN DE FORMATION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Etablir une progression avec un planning de TP, apports et TD</a:t>
            </a:r>
          </a:p>
          <a:p>
            <a:pPr marL="457200" indent="-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  <a:buFont typeface="Wingdings" charset="2"/>
              <a:buChar char=""/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Microsoft YaHei"/>
              </a:rPr>
              <a:t>S’assurer du b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alayage de l’ensemble des compétences</a:t>
            </a:r>
          </a:p>
          <a:p>
            <a:pPr marL="457200" indent="-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  <a:buFont typeface="Wingdings" charset="2"/>
              <a:buChar char=""/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Microsoft YaHei"/>
              </a:rPr>
              <a:t>Inclure les situations de certification</a:t>
            </a:r>
            <a:endParaRPr lang="fr-FR" sz="2400" b="0" strike="noStrike" spc="-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457200" indent="-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  <a:buFont typeface="Wingdings" charset="2"/>
              <a:buChar char=""/>
            </a:pPr>
            <a:r>
              <a:rPr lang="fr-FR" sz="2400" spc="-1" dirty="0">
                <a:solidFill>
                  <a:srgbClr val="000000"/>
                </a:solidFill>
                <a:latin typeface="Calibri"/>
              </a:rPr>
              <a:t>Proposer un emploi du temps</a:t>
            </a:r>
            <a:endParaRPr lang="fr-FR" sz="24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2">
            <a:extLst>
              <a:ext uri="{FF2B5EF4-FFF2-40B4-BE49-F238E27FC236}">
                <a16:creationId xmlns:a16="http://schemas.microsoft.com/office/drawing/2014/main" id="{7CE5B46C-124E-F209-E6F2-C79CFE03AE10}"/>
              </a:ext>
            </a:extLst>
          </p:cNvPr>
          <p:cNvSpPr/>
          <p:nvPr/>
        </p:nvSpPr>
        <p:spPr>
          <a:xfrm>
            <a:off x="181800" y="1014120"/>
            <a:ext cx="6747840" cy="398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 LP Emile Zola </a:t>
            </a:r>
            <a:r>
              <a:rPr lang="fr-FR" sz="2000" b="1" spc="-1" dirty="0">
                <a:solidFill>
                  <a:srgbClr val="FFFFFF"/>
                </a:solidFill>
                <a:latin typeface="Calibri"/>
              </a:rPr>
              <a:t>– </a:t>
            </a: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Hennebont (56)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015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8"/>
          <p:cNvSpPr/>
          <p:nvPr/>
        </p:nvSpPr>
        <p:spPr>
          <a:xfrm>
            <a:off x="92597" y="1014120"/>
            <a:ext cx="8947231" cy="398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 Présentation du pôle d’activités n°1 : Maintenance corrective </a:t>
            </a:r>
            <a:r>
              <a:rPr lang="fr-FR" b="1" strike="noStrike" spc="-1" dirty="0">
                <a:latin typeface="Calibri"/>
              </a:rPr>
              <a:t>(Cf. page 10 du GAP)</a:t>
            </a:r>
            <a:endParaRPr lang="fr-FR" sz="2000" b="0" strike="noStrike" spc="-1" dirty="0">
              <a:latin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24562"/>
            <a:ext cx="8286750" cy="16954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84" y="1891014"/>
            <a:ext cx="7858125" cy="11525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22" y="1428991"/>
            <a:ext cx="2800350" cy="381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00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7D3656-412D-9B06-191B-A262CBDB159F}"/>
              </a:ext>
            </a:extLst>
          </p:cNvPr>
          <p:cNvSpPr/>
          <p:nvPr/>
        </p:nvSpPr>
        <p:spPr>
          <a:xfrm>
            <a:off x="967666" y="1935499"/>
            <a:ext cx="7945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i="1" dirty="0">
                <a:solidFill>
                  <a:srgbClr val="000000"/>
                </a:solidFill>
              </a:rPr>
              <a:t>Q.1  Nous sommes au mois d’avril, vous avez commencé un nouveau cycle avec des étudiants et apprentis et ce nouveau référentiel. 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Quelle répartition avez-vous retenue ? 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Comment avez-vous démarré ? 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Quelles sont les organisations pédagogiques privilégiées 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D5D515-39E9-EC03-DBD6-244F4FFEE24A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469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08" y="1150922"/>
            <a:ext cx="6364448" cy="415991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598" y="873923"/>
            <a:ext cx="7025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Recommandations pédagogiques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354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2598" y="873923"/>
            <a:ext cx="7025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Proposition d’organisation de l’enseignement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8" y="1150922"/>
            <a:ext cx="8467725" cy="20002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2597" y="3262207"/>
            <a:ext cx="8148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L’évaluation du pôle 1 : évaluation certificative associée à l’unité U51 – Maintenance corrective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47" y="3839118"/>
            <a:ext cx="8124825" cy="7524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33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2516" y="1097741"/>
            <a:ext cx="8148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Des grilles d’aide à l’évaluation ont été élaborées – elles servent lors de la certification et peuvent être utilisées au cours de la formation avec </a:t>
            </a:r>
            <a:r>
              <a:rPr lang="fr-FR" sz="1600" b="1" u="sng" dirty="0"/>
              <a:t>adaptation</a:t>
            </a:r>
            <a:r>
              <a:rPr lang="fr-FR" sz="1600" b="1" dirty="0"/>
              <a:t> en définissant en équipe une progressivité dans les attendus.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6" y="2151142"/>
            <a:ext cx="4084357" cy="25379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148" y="2133159"/>
            <a:ext cx="4203207" cy="257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80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7D3656-412D-9B06-191B-A262CBDB159F}"/>
              </a:ext>
            </a:extLst>
          </p:cNvPr>
          <p:cNvSpPr/>
          <p:nvPr/>
        </p:nvSpPr>
        <p:spPr>
          <a:xfrm>
            <a:off x="967666" y="1935499"/>
            <a:ext cx="7719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i="1" dirty="0">
                <a:solidFill>
                  <a:srgbClr val="000000"/>
                </a:solidFill>
              </a:rPr>
              <a:t>Q.4  Comment évaluez-vous vos élèves ? 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400" i="1" dirty="0">
                <a:solidFill>
                  <a:srgbClr val="000000"/>
                </a:solidFill>
              </a:rPr>
              <a:t>Quels outils utilisez-vous ? 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400" i="1" dirty="0">
                <a:solidFill>
                  <a:srgbClr val="000000"/>
                </a:solidFill>
              </a:rPr>
              <a:t>Comment cela fonctionne-t-il dans votre établissement ? Au niveau académique ? 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D5D515-39E9-EC03-DBD6-244F4FFEE24A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455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9781AFA-286E-C0DF-C1D7-5A3DD2885B7E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5B16B-37C1-ADD2-3C53-08D5499AF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" y="1518462"/>
            <a:ext cx="5608139" cy="248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0A19444-D674-7661-C084-C3ACA8E95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6"/>
          <a:stretch/>
        </p:blipFill>
        <p:spPr bwMode="auto">
          <a:xfrm>
            <a:off x="4354365" y="1479447"/>
            <a:ext cx="4681728" cy="353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FF5C0C5-95B1-4F71-10C5-3A443A282896}"/>
              </a:ext>
            </a:extLst>
          </p:cNvPr>
          <p:cNvSpPr/>
          <p:nvPr/>
        </p:nvSpPr>
        <p:spPr>
          <a:xfrm>
            <a:off x="-43900" y="2604161"/>
            <a:ext cx="917087" cy="374904"/>
          </a:xfrm>
          <a:prstGeom prst="ellipse">
            <a:avLst/>
          </a:prstGeom>
          <a:noFill/>
          <a:ln w="28575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18385D8-C876-A586-69C5-DEFC6EE3C7B9}"/>
              </a:ext>
            </a:extLst>
          </p:cNvPr>
          <p:cNvSpPr/>
          <p:nvPr/>
        </p:nvSpPr>
        <p:spPr>
          <a:xfrm>
            <a:off x="4086140" y="2384703"/>
            <a:ext cx="917087" cy="374904"/>
          </a:xfrm>
          <a:prstGeom prst="ellipse">
            <a:avLst/>
          </a:prstGeom>
          <a:noFill/>
          <a:ln w="28575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AB352806-94AF-E493-F5CE-2154A4A3B44F}"/>
              </a:ext>
            </a:extLst>
          </p:cNvPr>
          <p:cNvSpPr/>
          <p:nvPr/>
        </p:nvSpPr>
        <p:spPr>
          <a:xfrm>
            <a:off x="532173" y="1696313"/>
            <a:ext cx="3858768" cy="898704"/>
          </a:xfrm>
          <a:custGeom>
            <a:avLst/>
            <a:gdLst>
              <a:gd name="connsiteX0" fmla="*/ 0 w 3858768"/>
              <a:gd name="connsiteY0" fmla="*/ 898704 h 898704"/>
              <a:gd name="connsiteX1" fmla="*/ 1655064 w 3858768"/>
              <a:gd name="connsiteY1" fmla="*/ 2592 h 898704"/>
              <a:gd name="connsiteX2" fmla="*/ 3858768 w 3858768"/>
              <a:gd name="connsiteY2" fmla="*/ 679248 h 89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8768" h="898704">
                <a:moveTo>
                  <a:pt x="0" y="898704"/>
                </a:moveTo>
                <a:cubicBezTo>
                  <a:pt x="505968" y="468936"/>
                  <a:pt x="1011936" y="39168"/>
                  <a:pt x="1655064" y="2592"/>
                </a:cubicBezTo>
                <a:cubicBezTo>
                  <a:pt x="2298192" y="-33984"/>
                  <a:pt x="3078480" y="322632"/>
                  <a:pt x="3858768" y="67924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647C764-BD78-9940-E19C-877381A68556}"/>
              </a:ext>
            </a:extLst>
          </p:cNvPr>
          <p:cNvSpPr/>
          <p:nvPr/>
        </p:nvSpPr>
        <p:spPr>
          <a:xfrm>
            <a:off x="4227202" y="3260089"/>
            <a:ext cx="327478" cy="82296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98325B-0613-CDF1-5248-8469D0A02DBE}"/>
              </a:ext>
            </a:extLst>
          </p:cNvPr>
          <p:cNvSpPr/>
          <p:nvPr/>
        </p:nvSpPr>
        <p:spPr>
          <a:xfrm>
            <a:off x="6327274" y="3317817"/>
            <a:ext cx="252131" cy="185269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A2D570E-9CF6-99A2-133C-601E1D37FEF4}"/>
              </a:ext>
            </a:extLst>
          </p:cNvPr>
          <p:cNvCxnSpPr/>
          <p:nvPr/>
        </p:nvCxnSpPr>
        <p:spPr>
          <a:xfrm flipV="1">
            <a:off x="3101637" y="4675962"/>
            <a:ext cx="3209543" cy="131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9E95969-5A8B-C542-0993-C69300309BC7}"/>
              </a:ext>
            </a:extLst>
          </p:cNvPr>
          <p:cNvCxnSpPr>
            <a:endCxn id="10" idx="3"/>
          </p:cNvCxnSpPr>
          <p:nvPr/>
        </p:nvCxnSpPr>
        <p:spPr>
          <a:xfrm flipV="1">
            <a:off x="2534709" y="3962529"/>
            <a:ext cx="1740451" cy="488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BFD8FC3-F4BB-A009-ADC3-62BBA7C0A96F}"/>
              </a:ext>
            </a:extLst>
          </p:cNvPr>
          <p:cNvSpPr txBox="1"/>
          <p:nvPr/>
        </p:nvSpPr>
        <p:spPr>
          <a:xfrm>
            <a:off x="576730" y="4431359"/>
            <a:ext cx="279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Choix des tâches et critères </a:t>
            </a:r>
            <a:br>
              <a:rPr lang="fr-FR" dirty="0"/>
            </a:br>
            <a:r>
              <a:rPr lang="fr-FR" dirty="0"/>
              <a:t>d’évaluation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6224257-B650-8029-4DFB-75C099026C9B}"/>
              </a:ext>
            </a:extLst>
          </p:cNvPr>
          <p:cNvSpPr txBox="1"/>
          <p:nvPr/>
        </p:nvSpPr>
        <p:spPr>
          <a:xfrm>
            <a:off x="181836" y="1014161"/>
            <a:ext cx="861345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Comment évaluer ? Lycée Alexis de Tocqueville – Cherbourg (50) – </a:t>
            </a:r>
            <a:r>
              <a:rPr lang="fr-FR" sz="2000" b="1" dirty="0"/>
              <a:t>S. LEPAYSANT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321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377998B7-6F58-E685-47E9-7EB96CEB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64" y="976960"/>
            <a:ext cx="4078034" cy="41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77FB957-E2F9-88FF-C11E-2ECEEB5F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976961"/>
            <a:ext cx="3646551" cy="401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AC34FEC0-719D-355F-8C91-E6BAA8A82B49}"/>
              </a:ext>
            </a:extLst>
          </p:cNvPr>
          <p:cNvSpPr/>
          <p:nvPr/>
        </p:nvSpPr>
        <p:spPr>
          <a:xfrm>
            <a:off x="4398264" y="2007108"/>
            <a:ext cx="1664208" cy="32461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DA588DC-D557-6EDB-01FE-42555EAA31A9}"/>
              </a:ext>
            </a:extLst>
          </p:cNvPr>
          <p:cNvCxnSpPr/>
          <p:nvPr/>
        </p:nvCxnSpPr>
        <p:spPr>
          <a:xfrm flipV="1">
            <a:off x="5422392" y="2331720"/>
            <a:ext cx="0" cy="72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10563548-B1D8-F1DB-29A1-ED88D75002E6}"/>
              </a:ext>
            </a:extLst>
          </p:cNvPr>
          <p:cNvSpPr/>
          <p:nvPr/>
        </p:nvSpPr>
        <p:spPr>
          <a:xfrm>
            <a:off x="146114" y="1828800"/>
            <a:ext cx="1673542" cy="76809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512A1F0-0804-B8CF-EEF3-573EFA6D906B}"/>
              </a:ext>
            </a:extLst>
          </p:cNvPr>
          <p:cNvSpPr txBox="1"/>
          <p:nvPr/>
        </p:nvSpPr>
        <p:spPr>
          <a:xfrm>
            <a:off x="4292482" y="2980842"/>
            <a:ext cx="2093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FF00"/>
                </a:solidFill>
              </a:rPr>
              <a:t>Situations ayant fait </a:t>
            </a:r>
          </a:p>
          <a:p>
            <a:pPr algn="ctr"/>
            <a:r>
              <a:rPr lang="fr-FR" dirty="0">
                <a:solidFill>
                  <a:srgbClr val="FFFF00"/>
                </a:solidFill>
              </a:rPr>
              <a:t>appel à la tâche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F272502-C9B6-BE60-BF52-E7E3A3C61D6F}"/>
              </a:ext>
            </a:extLst>
          </p:cNvPr>
          <p:cNvSpPr/>
          <p:nvPr/>
        </p:nvSpPr>
        <p:spPr>
          <a:xfrm>
            <a:off x="7630459" y="1711489"/>
            <a:ext cx="932688" cy="269748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48969C-7C13-1CE4-B9BA-D8975D8DF8C6}"/>
              </a:ext>
            </a:extLst>
          </p:cNvPr>
          <p:cNvSpPr txBox="1"/>
          <p:nvPr/>
        </p:nvSpPr>
        <p:spPr>
          <a:xfrm>
            <a:off x="8579422" y="1767567"/>
            <a:ext cx="57579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  é</a:t>
            </a:r>
          </a:p>
          <a:p>
            <a:r>
              <a:rPr lang="fr-FR" dirty="0"/>
              <a:t>O  t</a:t>
            </a:r>
          </a:p>
          <a:p>
            <a:r>
              <a:rPr lang="fr-FR" dirty="0"/>
              <a:t>S  u</a:t>
            </a:r>
          </a:p>
          <a:p>
            <a:r>
              <a:rPr lang="fr-FR" dirty="0"/>
              <a:t>I   d</a:t>
            </a:r>
          </a:p>
          <a:p>
            <a:r>
              <a:rPr lang="fr-FR" dirty="0"/>
              <a:t>T   i</a:t>
            </a:r>
          </a:p>
          <a:p>
            <a:r>
              <a:rPr lang="fr-FR" dirty="0"/>
              <a:t>I    a</a:t>
            </a:r>
          </a:p>
          <a:p>
            <a:r>
              <a:rPr lang="fr-FR" dirty="0"/>
              <a:t>O  n</a:t>
            </a:r>
          </a:p>
          <a:p>
            <a:r>
              <a:rPr lang="fr-FR" dirty="0"/>
              <a:t>N  t</a:t>
            </a:r>
          </a:p>
          <a:p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FC025C4-65CA-7E1E-0BEE-76726DCCDC9B}"/>
              </a:ext>
            </a:extLst>
          </p:cNvPr>
          <p:cNvSpPr/>
          <p:nvPr/>
        </p:nvSpPr>
        <p:spPr>
          <a:xfrm>
            <a:off x="6160665" y="3805428"/>
            <a:ext cx="505311" cy="23622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77D66ED-9359-199B-8A47-DD932A97CB0D}"/>
              </a:ext>
            </a:extLst>
          </p:cNvPr>
          <p:cNvSpPr txBox="1"/>
          <p:nvPr/>
        </p:nvSpPr>
        <p:spPr>
          <a:xfrm>
            <a:off x="4347683" y="4408969"/>
            <a:ext cx="2149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Situation support au 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critère d’évaluation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8ED9B57-FD18-C7EF-6857-4809C49FAF36}"/>
              </a:ext>
            </a:extLst>
          </p:cNvPr>
          <p:cNvCxnSpPr>
            <a:endCxn id="10" idx="3"/>
          </p:cNvCxnSpPr>
          <p:nvPr/>
        </p:nvCxnSpPr>
        <p:spPr>
          <a:xfrm flipV="1">
            <a:off x="5541264" y="4007054"/>
            <a:ext cx="693402" cy="500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D1BC64A3-246F-EAA8-3B2E-DBFF657536B9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271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2306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Comment évaluer ?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J.DRIEU</a:t>
            </a:r>
            <a:r>
              <a:rPr lang="fr-FR" sz="2000" b="1" dirty="0">
                <a:solidFill>
                  <a:schemeClr val="bg1"/>
                </a:solidFill>
                <a:latin typeface="Calibri"/>
              </a:rPr>
              <a:t>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AD0E8-E3E2-95F7-3813-59C342507C49}"/>
              </a:ext>
            </a:extLst>
          </p:cNvPr>
          <p:cNvSpPr txBox="1"/>
          <p:nvPr/>
        </p:nvSpPr>
        <p:spPr>
          <a:xfrm>
            <a:off x="383721" y="1466146"/>
            <a:ext cx="8548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Grilles disponibles utilisées en formation comme lors des situations correspondant aux attendus de fin de formation 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Exemple en pôle 1 :</a:t>
            </a:r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Grille d’évaluation</a:t>
            </a:r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CR intervention avec lien vers les indicateurs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9ADD5B-9A2B-18EF-FA77-891C36E81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2" y="3178562"/>
            <a:ext cx="4668339" cy="184623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8244E3D-B254-F8B5-B3AF-955692712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986" y="3459480"/>
            <a:ext cx="3836742" cy="121733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8C562BF-0854-5996-198A-F18EF6A483E5}"/>
              </a:ext>
            </a:extLst>
          </p:cNvPr>
          <p:cNvSpPr/>
          <p:nvPr/>
        </p:nvSpPr>
        <p:spPr>
          <a:xfrm>
            <a:off x="181836" y="3824539"/>
            <a:ext cx="553494" cy="3269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00ECF84-D947-3FFF-755D-45F1EBC87799}"/>
              </a:ext>
            </a:extLst>
          </p:cNvPr>
          <p:cNvSpPr/>
          <p:nvPr/>
        </p:nvSpPr>
        <p:spPr>
          <a:xfrm>
            <a:off x="6914106" y="4349858"/>
            <a:ext cx="553494" cy="3269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F9BD137-754C-4C36-4EA3-B52D6FB4C2EA}"/>
              </a:ext>
            </a:extLst>
          </p:cNvPr>
          <p:cNvCxnSpPr/>
          <p:nvPr/>
        </p:nvCxnSpPr>
        <p:spPr>
          <a:xfrm flipH="1" flipV="1">
            <a:off x="735330" y="3988018"/>
            <a:ext cx="6178776" cy="5649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947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96EF9AE-041A-B9FA-6C4F-C68529CE6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40" y="2533660"/>
            <a:ext cx="7235033" cy="239824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2306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Comment évaluer 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AD0E8-E3E2-95F7-3813-59C342507C49}"/>
              </a:ext>
            </a:extLst>
          </p:cNvPr>
          <p:cNvSpPr txBox="1"/>
          <p:nvPr/>
        </p:nvSpPr>
        <p:spPr>
          <a:xfrm>
            <a:off x="383721" y="1466146"/>
            <a:ext cx="854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Bilan des situations de formation correspondant aux attendus de fin de formation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97026CB-A512-3D86-D5C2-DE587C415982}"/>
              </a:ext>
            </a:extLst>
          </p:cNvPr>
          <p:cNvSpPr/>
          <p:nvPr/>
        </p:nvSpPr>
        <p:spPr>
          <a:xfrm>
            <a:off x="6320790" y="2645002"/>
            <a:ext cx="1566082" cy="2286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4A1CA0-835D-2754-3C5D-95D6D48E562F}"/>
              </a:ext>
            </a:extLst>
          </p:cNvPr>
          <p:cNvSpPr txBox="1"/>
          <p:nvPr/>
        </p:nvSpPr>
        <p:spPr>
          <a:xfrm>
            <a:off x="5673176" y="1872876"/>
            <a:ext cx="286131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Regard annuel sur les situations</a:t>
            </a:r>
          </a:p>
        </p:txBody>
      </p:sp>
    </p:spTree>
    <p:extLst>
      <p:ext uri="{BB962C8B-B14F-4D97-AF65-F5344CB8AC3E}">
        <p14:creationId xmlns:p14="http://schemas.microsoft.com/office/powerpoint/2010/main" val="1847455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2306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Lycées en Normandie – </a:t>
            </a:r>
            <a:r>
              <a:rPr lang="fr-FR" sz="2000" b="1" dirty="0">
                <a:latin typeface="Calibri"/>
              </a:rPr>
              <a:t>Sébastien LEPAYSANT et Julien DRIEU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AD0E8-E3E2-95F7-3813-59C342507C49}"/>
              </a:ext>
            </a:extLst>
          </p:cNvPr>
          <p:cNvSpPr txBox="1"/>
          <p:nvPr/>
        </p:nvSpPr>
        <p:spPr>
          <a:xfrm>
            <a:off x="383721" y="1466146"/>
            <a:ext cx="85480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Achat de CPRO mais pas d’utilisation cette année :</a:t>
            </a:r>
          </a:p>
          <a:p>
            <a:pPr lvl="2">
              <a:buClr>
                <a:srgbClr val="0070C0"/>
              </a:buClr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Rentrée 2023-2024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Aujourd’hui : 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Schéma « classique » par pôle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construction du suivi : 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Basé sur les grilles d’aide à l’évaluation du G.A.P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675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658893"/>
            <a:ext cx="854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Utilisation de grilles au format papier</a:t>
            </a: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Transfert dans Cpro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674835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L</a:t>
            </a:r>
            <a:r>
              <a:rPr kumimoji="0" lang="fr-FR" sz="2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ycée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Thépot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Quimper –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Jean-Pierre GUERMEUR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33257" r="23483" b="8683"/>
          <a:stretch/>
        </p:blipFill>
        <p:spPr bwMode="auto">
          <a:xfrm>
            <a:off x="73930" y="2566535"/>
            <a:ext cx="4070123" cy="247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hevron 6"/>
          <p:cNvSpPr/>
          <p:nvPr/>
        </p:nvSpPr>
        <p:spPr>
          <a:xfrm>
            <a:off x="3806980" y="3801545"/>
            <a:ext cx="308344" cy="265814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176577" y="3801545"/>
            <a:ext cx="308344" cy="265814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22835" r="42489" b="27612"/>
          <a:stretch/>
        </p:blipFill>
        <p:spPr bwMode="auto">
          <a:xfrm>
            <a:off x="4484921" y="2566535"/>
            <a:ext cx="4475888" cy="225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8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2306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 répartition ? Quelle organisation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AD0E8-E3E2-95F7-3813-59C342507C49}"/>
              </a:ext>
            </a:extLst>
          </p:cNvPr>
          <p:cNvSpPr txBox="1"/>
          <p:nvPr/>
        </p:nvSpPr>
        <p:spPr>
          <a:xfrm>
            <a:off x="4633879" y="1567343"/>
            <a:ext cx="4436191" cy="350865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Contexte : J.DRIEU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L.G.T – Alain – ALENCON (61)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BTS option B : SEF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Equipe de 3 enseignants sur l’enseignement pro.:</a:t>
            </a:r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1 G.E</a:t>
            </a:r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1 G.M</a:t>
            </a:r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1 G.T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Mixité de public (App / Initiaux)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Effectifs restreints (1</a:t>
            </a:r>
            <a:r>
              <a:rPr lang="fr-FR" baseline="30000" dirty="0">
                <a:solidFill>
                  <a:prstClr val="black"/>
                </a:solidFill>
                <a:latin typeface="Calibri"/>
              </a:rPr>
              <a:t>ère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:</a:t>
            </a:r>
            <a:r>
              <a:rPr lang="fr-FR" baseline="30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3; 2</a:t>
            </a:r>
            <a:r>
              <a:rPr lang="fr-FR" baseline="30000" dirty="0">
                <a:solidFill>
                  <a:prstClr val="black"/>
                </a:solidFill>
                <a:latin typeface="Calibri"/>
              </a:rPr>
              <a:t>ème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:</a:t>
            </a:r>
            <a:r>
              <a:rPr lang="fr-FR" baseline="30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5)</a:t>
            </a:r>
          </a:p>
          <a:p>
            <a:pPr lvl="1">
              <a:buClr>
                <a:srgbClr val="0070C0"/>
              </a:buClr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>
              <a:buClr>
                <a:srgbClr val="0070C0"/>
              </a:buClr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AF5C1A-3438-5E6E-9A9C-F218CBECD443}"/>
              </a:ext>
            </a:extLst>
          </p:cNvPr>
          <p:cNvSpPr txBox="1"/>
          <p:nvPr/>
        </p:nvSpPr>
        <p:spPr>
          <a:xfrm>
            <a:off x="73930" y="1567343"/>
            <a:ext cx="4436193" cy="350865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Contexte : S. LEPAYSANT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L.P.O – Alexis de Tocqueville – CHERBOURG (50)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BTS option A : SP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Equipe de 5 enseignants sur l’enseignement pro.:</a:t>
            </a:r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2 G.E</a:t>
            </a:r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2 G.M</a:t>
            </a:r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1 MSPC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Mixité de public (App / Initiaux)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Effectifs (1</a:t>
            </a:r>
            <a:r>
              <a:rPr lang="fr-FR" baseline="30000" dirty="0">
                <a:solidFill>
                  <a:prstClr val="black"/>
                </a:solidFill>
                <a:latin typeface="Calibri"/>
              </a:rPr>
              <a:t>ère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:</a:t>
            </a:r>
            <a:r>
              <a:rPr lang="fr-FR" baseline="30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15; 2</a:t>
            </a:r>
            <a:r>
              <a:rPr lang="fr-FR" baseline="30000" dirty="0">
                <a:solidFill>
                  <a:prstClr val="black"/>
                </a:solidFill>
                <a:latin typeface="Calibri"/>
              </a:rPr>
              <a:t>ème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:</a:t>
            </a:r>
            <a:r>
              <a:rPr lang="fr-FR" baseline="30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17)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DE2E0A-7AE2-366E-1B08-1113F45D2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617" y="1692317"/>
            <a:ext cx="401893" cy="3365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E0169E-2DE1-CB51-E3BC-41CDE3FA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442" y="1867565"/>
            <a:ext cx="401893" cy="3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34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ZoneTexte 11"/>
          <p:cNvSpPr/>
          <p:nvPr/>
        </p:nvSpPr>
        <p:spPr>
          <a:xfrm>
            <a:off x="181800" y="1477080"/>
            <a:ext cx="8547480" cy="3414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uFillTx/>
                <a:latin typeface="Calibri"/>
              </a:rPr>
              <a:t>ÉVALUATIONS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Suivi des acquis avec CPRO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Utilisation des grilles d’aide à l’évaluation du G.A.P.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fr-FR" sz="2400" spc="-1" dirty="0">
                <a:solidFill>
                  <a:srgbClr val="000000"/>
                </a:solidFill>
                <a:latin typeface="Calibri"/>
              </a:rPr>
              <a:t>CPRO est déjà mis en œuvre en Bac Pro MSPC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ZoneTexte 12"/>
          <p:cNvSpPr/>
          <p:nvPr/>
        </p:nvSpPr>
        <p:spPr>
          <a:xfrm>
            <a:off x="181800" y="1014120"/>
            <a:ext cx="6747840" cy="398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 LP Emile Zola – Hennebont – </a:t>
            </a:r>
            <a:r>
              <a:rPr lang="fr-FR" sz="2000" b="1" strike="noStrike" spc="-1" dirty="0">
                <a:latin typeface="Calibri"/>
              </a:rPr>
              <a:t>Denis BOISSON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128C5B-BD56-C2DE-162F-04DF7127EDE6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688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26A2F46-4D9D-AD34-4B30-272AA233DAC1}"/>
              </a:ext>
            </a:extLst>
          </p:cNvPr>
          <p:cNvSpPr txBox="1"/>
          <p:nvPr/>
        </p:nvSpPr>
        <p:spPr>
          <a:xfrm>
            <a:off x="6746782" y="1419747"/>
            <a:ext cx="20964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Philippe MOALIC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67F525-6348-0D34-CEE2-0774C5A665BB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705513F-00F6-4DC0-FE42-59724A0FF70F}"/>
              </a:ext>
            </a:extLst>
          </p:cNvPr>
          <p:cNvSpPr txBox="1"/>
          <p:nvPr/>
        </p:nvSpPr>
        <p:spPr>
          <a:xfrm>
            <a:off x="181837" y="1014161"/>
            <a:ext cx="866137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Retour d’expérience sur visite en entreprise au lycée Mendes France de Rennes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775213-3943-B178-275B-7E5D9F253F81}"/>
              </a:ext>
            </a:extLst>
          </p:cNvPr>
          <p:cNvSpPr txBox="1"/>
          <p:nvPr/>
        </p:nvSpPr>
        <p:spPr>
          <a:xfrm>
            <a:off x="383721" y="1796886"/>
            <a:ext cx="854800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Saisie de ses activités par l’apprenti</a:t>
            </a:r>
          </a:p>
          <a:p>
            <a:pPr lvl="1">
              <a:buClr>
                <a:srgbClr val="0070C0"/>
              </a:buClr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lvl="1">
              <a:buClr>
                <a:srgbClr val="0070C0"/>
              </a:buClr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B2EC32-697A-E139-49EF-5573D302FFC9}"/>
              </a:ext>
            </a:extLst>
          </p:cNvPr>
          <p:cNvPicPr/>
          <p:nvPr/>
        </p:nvPicPr>
        <p:blipFill rotWithShape="1">
          <a:blip r:embed="rId2"/>
          <a:srcRect t="4363"/>
          <a:stretch/>
        </p:blipFill>
        <p:spPr>
          <a:xfrm>
            <a:off x="1359568" y="2571750"/>
            <a:ext cx="6092792" cy="25717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F6AD47C-6A8D-5503-6090-BEE242D797A3}"/>
              </a:ext>
            </a:extLst>
          </p:cNvPr>
          <p:cNvSpPr txBox="1"/>
          <p:nvPr/>
        </p:nvSpPr>
        <p:spPr>
          <a:xfrm>
            <a:off x="383721" y="1595175"/>
            <a:ext cx="3990534" cy="369332"/>
          </a:xfrm>
          <a:prstGeom prst="rect">
            <a:avLst/>
          </a:prstGeom>
          <a:noFill/>
          <a:ln>
            <a:solidFill>
              <a:srgbClr val="7BF0E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Utilisation de l’outil de suivi </a:t>
            </a:r>
            <a:r>
              <a:rPr lang="fr-FR" dirty="0" err="1">
                <a:solidFill>
                  <a:srgbClr val="0070C0"/>
                </a:solidFill>
              </a:rPr>
              <a:t>Cpro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73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796886"/>
            <a:ext cx="854800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Saisie de ses activités par l’apprenti</a:t>
            </a:r>
          </a:p>
          <a:p>
            <a:pPr lvl="1">
              <a:buClr>
                <a:srgbClr val="0070C0"/>
              </a:buClr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lvl="1">
              <a:buClr>
                <a:srgbClr val="0070C0"/>
              </a:buClr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866137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Retour d’expérience sur visite en entreprise au lycée Mendes France de Rennes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C03213-FD47-4D30-B528-C1AD46D344AD}"/>
              </a:ext>
            </a:extLst>
          </p:cNvPr>
          <p:cNvSpPr txBox="1"/>
          <p:nvPr/>
        </p:nvSpPr>
        <p:spPr>
          <a:xfrm>
            <a:off x="383721" y="1595175"/>
            <a:ext cx="3990534" cy="369332"/>
          </a:xfrm>
          <a:prstGeom prst="rect">
            <a:avLst/>
          </a:prstGeom>
          <a:noFill/>
          <a:ln>
            <a:solidFill>
              <a:srgbClr val="7BF0E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Utilisation de l’outil de suivi </a:t>
            </a:r>
            <a:r>
              <a:rPr lang="fr-FR" dirty="0" err="1">
                <a:solidFill>
                  <a:srgbClr val="0070C0"/>
                </a:solidFill>
              </a:rPr>
              <a:t>Cpro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061657-160F-4AAC-918D-33FC9672BD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63316" y="2571749"/>
            <a:ext cx="6316579" cy="195061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7AEEEB5-7180-9DD4-0E79-3D76EA29D56A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561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796886"/>
            <a:ext cx="854800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Saisie de ses activités par l’apprenti</a:t>
            </a:r>
          </a:p>
          <a:p>
            <a:pPr lvl="1">
              <a:buClr>
                <a:srgbClr val="0070C0"/>
              </a:buClr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lvl="1">
              <a:buClr>
                <a:srgbClr val="0070C0"/>
              </a:buClr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866137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Retour d’expérience sur visite en entreprise au lycée Mendes France de Rennes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C03213-FD47-4D30-B528-C1AD46D344AD}"/>
              </a:ext>
            </a:extLst>
          </p:cNvPr>
          <p:cNvSpPr txBox="1"/>
          <p:nvPr/>
        </p:nvSpPr>
        <p:spPr>
          <a:xfrm>
            <a:off x="383721" y="1595175"/>
            <a:ext cx="3990534" cy="369332"/>
          </a:xfrm>
          <a:prstGeom prst="rect">
            <a:avLst/>
          </a:prstGeom>
          <a:noFill/>
          <a:ln>
            <a:solidFill>
              <a:srgbClr val="7BF0E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Utilisation de l’outil de suivi </a:t>
            </a:r>
            <a:r>
              <a:rPr lang="fr-FR" dirty="0" err="1">
                <a:solidFill>
                  <a:srgbClr val="0070C0"/>
                </a:solidFill>
              </a:rPr>
              <a:t>Cpro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061657-160F-4AAC-918D-33FC9672BD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63316" y="2571749"/>
            <a:ext cx="6316579" cy="195061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61F197A-5E98-A3D4-B984-5F4BD254C08D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549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796886"/>
            <a:ext cx="854800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Prise de connaissance des activités de l’apprenti avant visite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Sélection des activités en lien avec les attendus du référentiel</a:t>
            </a:r>
          </a:p>
          <a:p>
            <a:pPr lvl="1">
              <a:buClr>
                <a:srgbClr val="0070C0"/>
              </a:buClr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lvl="1">
              <a:buClr>
                <a:srgbClr val="0070C0"/>
              </a:buClr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866137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Retour d’expérience sur visite en entreprise au lycée Mendes France de Rennes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C03213-FD47-4D30-B528-C1AD46D344AD}"/>
              </a:ext>
            </a:extLst>
          </p:cNvPr>
          <p:cNvSpPr txBox="1"/>
          <p:nvPr/>
        </p:nvSpPr>
        <p:spPr>
          <a:xfrm>
            <a:off x="383721" y="1595175"/>
            <a:ext cx="399053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Utilisation de l’outil de suivi </a:t>
            </a:r>
            <a:r>
              <a:rPr lang="fr-FR" dirty="0" err="1">
                <a:solidFill>
                  <a:srgbClr val="0070C0"/>
                </a:solidFill>
              </a:rPr>
              <a:t>Cpro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3C0F36E-AD37-4908-AC92-CA37B1049D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78842" y="3915025"/>
            <a:ext cx="2790825" cy="7905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D64FBC1-1760-4CBD-B3E9-71D52614472A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068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796886"/>
            <a:ext cx="854800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Repérage des tâches du référentiel</a:t>
            </a:r>
            <a:endParaRPr lang="fr-FR" sz="2400" dirty="0">
              <a:solidFill>
                <a:prstClr val="black"/>
              </a:solidFill>
            </a:endParaRPr>
          </a:p>
          <a:p>
            <a:pPr lvl="1">
              <a:buClr>
                <a:srgbClr val="0070C0"/>
              </a:buClr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866137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Retour d’expérience sur visite en entreprise au lycée Mendes France de Rennes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C03213-FD47-4D30-B528-C1AD46D344AD}"/>
              </a:ext>
            </a:extLst>
          </p:cNvPr>
          <p:cNvSpPr txBox="1"/>
          <p:nvPr/>
        </p:nvSpPr>
        <p:spPr>
          <a:xfrm>
            <a:off x="383721" y="1503546"/>
            <a:ext cx="399053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Utilisation de l’outil de suivi </a:t>
            </a:r>
            <a:r>
              <a:rPr lang="fr-FR" dirty="0" err="1">
                <a:solidFill>
                  <a:srgbClr val="0070C0"/>
                </a:solidFill>
              </a:rPr>
              <a:t>Cpro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66A173-331C-487B-A115-09965265A26C}"/>
              </a:ext>
            </a:extLst>
          </p:cNvPr>
          <p:cNvPicPr/>
          <p:nvPr/>
        </p:nvPicPr>
        <p:blipFill rotWithShape="1">
          <a:blip r:embed="rId2"/>
          <a:srcRect t="3219" b="13902"/>
          <a:stretch/>
        </p:blipFill>
        <p:spPr>
          <a:xfrm>
            <a:off x="3383280" y="2406315"/>
            <a:ext cx="5760720" cy="273718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Flèche : courbe vers la droite 5">
            <a:extLst>
              <a:ext uri="{FF2B5EF4-FFF2-40B4-BE49-F238E27FC236}">
                <a16:creationId xmlns:a16="http://schemas.microsoft.com/office/drawing/2014/main" id="{97D72724-AD53-4434-A648-EEEA058C2D34}"/>
              </a:ext>
            </a:extLst>
          </p:cNvPr>
          <p:cNvSpPr/>
          <p:nvPr/>
        </p:nvSpPr>
        <p:spPr>
          <a:xfrm>
            <a:off x="1335506" y="2406316"/>
            <a:ext cx="1335506" cy="185286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1307D6-CBF8-A2BE-FAF1-41BDDFCBCBA3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882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796886"/>
            <a:ext cx="854800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Sélection des compétences du référentiel associées</a:t>
            </a:r>
            <a:endParaRPr lang="fr-FR" sz="2400" dirty="0">
              <a:solidFill>
                <a:prstClr val="black"/>
              </a:solidFill>
            </a:endParaRPr>
          </a:p>
          <a:p>
            <a:pPr lvl="1">
              <a:buClr>
                <a:srgbClr val="0070C0"/>
              </a:buClr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866137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Retour d’expérience sur visite en entreprise au lycée Mendes France de Rennes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C03213-FD47-4D30-B528-C1AD46D344AD}"/>
              </a:ext>
            </a:extLst>
          </p:cNvPr>
          <p:cNvSpPr txBox="1"/>
          <p:nvPr/>
        </p:nvSpPr>
        <p:spPr>
          <a:xfrm>
            <a:off x="383721" y="1503546"/>
            <a:ext cx="399053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Utilisation de l’outil de suivi </a:t>
            </a:r>
            <a:r>
              <a:rPr lang="fr-FR" dirty="0" err="1">
                <a:solidFill>
                  <a:srgbClr val="0070C0"/>
                </a:solidFill>
              </a:rPr>
              <a:t>Cpro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" name="Flèche : courbe vers la droite 5">
            <a:extLst>
              <a:ext uri="{FF2B5EF4-FFF2-40B4-BE49-F238E27FC236}">
                <a16:creationId xmlns:a16="http://schemas.microsoft.com/office/drawing/2014/main" id="{97D72724-AD53-4434-A648-EEEA058C2D34}"/>
              </a:ext>
            </a:extLst>
          </p:cNvPr>
          <p:cNvSpPr/>
          <p:nvPr/>
        </p:nvSpPr>
        <p:spPr>
          <a:xfrm>
            <a:off x="1335506" y="2406316"/>
            <a:ext cx="1335506" cy="185286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CE3871A-CE65-4DFF-B277-224D877D18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99559" y="2575844"/>
            <a:ext cx="5760720" cy="24161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A5442D-0C9E-484F-C60C-6A23E8AE0EE8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7415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796886"/>
            <a:ext cx="85480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Evaluation des compétences avec le maître d’apprentissage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866137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Retour d’expérience sur visite en entreprise au lycée Mendes France de Rennes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C03213-FD47-4D30-B528-C1AD46D344AD}"/>
              </a:ext>
            </a:extLst>
          </p:cNvPr>
          <p:cNvSpPr txBox="1"/>
          <p:nvPr/>
        </p:nvSpPr>
        <p:spPr>
          <a:xfrm>
            <a:off x="383721" y="1503546"/>
            <a:ext cx="399053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Utilisation de l’outil de suivi </a:t>
            </a:r>
            <a:r>
              <a:rPr lang="fr-FR" dirty="0" err="1">
                <a:solidFill>
                  <a:srgbClr val="0070C0"/>
                </a:solidFill>
              </a:rPr>
              <a:t>Cpro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" name="Flèche : courbe vers la droite 5">
            <a:extLst>
              <a:ext uri="{FF2B5EF4-FFF2-40B4-BE49-F238E27FC236}">
                <a16:creationId xmlns:a16="http://schemas.microsoft.com/office/drawing/2014/main" id="{97D72724-AD53-4434-A648-EEEA058C2D34}"/>
              </a:ext>
            </a:extLst>
          </p:cNvPr>
          <p:cNvSpPr/>
          <p:nvPr/>
        </p:nvSpPr>
        <p:spPr>
          <a:xfrm>
            <a:off x="1005159" y="2473994"/>
            <a:ext cx="1335506" cy="185286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781F8AC-1722-42D0-BBF6-681D8E18F6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26632" y="2669507"/>
            <a:ext cx="6155098" cy="212311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09D7A3E-6042-7FE3-D956-1DC0F7AD1741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730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2" y="1796886"/>
            <a:ext cx="40432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Edition d’un bilan entreprise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866137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Retour d’expérience sur visite en entreprise au lycée Mendes France de Rennes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C03213-FD47-4D30-B528-C1AD46D344AD}"/>
              </a:ext>
            </a:extLst>
          </p:cNvPr>
          <p:cNvSpPr txBox="1"/>
          <p:nvPr/>
        </p:nvSpPr>
        <p:spPr>
          <a:xfrm>
            <a:off x="383721" y="1503546"/>
            <a:ext cx="399053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Utilisation de l’outil de suivi </a:t>
            </a:r>
            <a:r>
              <a:rPr lang="fr-FR" dirty="0" err="1">
                <a:solidFill>
                  <a:srgbClr val="0070C0"/>
                </a:solidFill>
              </a:rPr>
              <a:t>Cpro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4863FD-C9D3-467A-826A-532B8855FF90}"/>
              </a:ext>
            </a:extLst>
          </p:cNvPr>
          <p:cNvPicPr/>
          <p:nvPr/>
        </p:nvPicPr>
        <p:blipFill rotWithShape="1">
          <a:blip r:embed="rId2"/>
          <a:srcRect b="13549"/>
          <a:stretch/>
        </p:blipFill>
        <p:spPr bwMode="auto">
          <a:xfrm>
            <a:off x="4426999" y="1503546"/>
            <a:ext cx="4451985" cy="3514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lèche : courbe vers la droite 8">
            <a:extLst>
              <a:ext uri="{FF2B5EF4-FFF2-40B4-BE49-F238E27FC236}">
                <a16:creationId xmlns:a16="http://schemas.microsoft.com/office/drawing/2014/main" id="{8D8D6268-AE5C-4A0E-81FD-B2118D7397F3}"/>
              </a:ext>
            </a:extLst>
          </p:cNvPr>
          <p:cNvSpPr/>
          <p:nvPr/>
        </p:nvSpPr>
        <p:spPr>
          <a:xfrm>
            <a:off x="1711235" y="3004049"/>
            <a:ext cx="1335506" cy="185286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1404F1-B228-DE40-4E70-B51670945AD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5245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E67F525-6348-0D34-CEE2-0774C5A665BB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E8C0FA0-8D45-1379-CB40-378941E19720}"/>
              </a:ext>
            </a:extLst>
          </p:cNvPr>
          <p:cNvSpPr txBox="1"/>
          <p:nvPr/>
        </p:nvSpPr>
        <p:spPr>
          <a:xfrm>
            <a:off x="181837" y="1796886"/>
            <a:ext cx="2014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Saisie du référentiel dans PRONOTE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76A41A-9698-4405-EF5B-37D82D0DDE01}"/>
              </a:ext>
            </a:extLst>
          </p:cNvPr>
          <p:cNvSpPr txBox="1"/>
          <p:nvPr/>
        </p:nvSpPr>
        <p:spPr>
          <a:xfrm>
            <a:off x="181836" y="1014161"/>
            <a:ext cx="8827461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Evaluation par compétences avec PRONOTE – Lycée R. ELIZE (72) – </a:t>
            </a:r>
            <a:r>
              <a:rPr lang="fr-FR" sz="2000" b="1" dirty="0">
                <a:latin typeface="Calibri"/>
              </a:rPr>
              <a:t>Pascal DENIS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8157DA-84A6-E3AB-02AC-F8EB042D7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012" y="1533352"/>
            <a:ext cx="2026285" cy="7105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004E9E3-1221-1341-4AC8-72A929C5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059" y="2316077"/>
            <a:ext cx="1774190" cy="5822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8C0BF99-894F-BB41-2575-F6A9220D7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95" y="1713159"/>
            <a:ext cx="4123707" cy="32502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CAC9B9-079A-5B90-ED2C-7A6F6C0AAC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3013" b="50743"/>
          <a:stretch/>
        </p:blipFill>
        <p:spPr bwMode="auto">
          <a:xfrm>
            <a:off x="6471834" y="2965315"/>
            <a:ext cx="2641604" cy="1978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06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2306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 répartition ? Quelle organisation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AD0E8-E3E2-95F7-3813-59C342507C49}"/>
              </a:ext>
            </a:extLst>
          </p:cNvPr>
          <p:cNvSpPr txBox="1"/>
          <p:nvPr/>
        </p:nvSpPr>
        <p:spPr>
          <a:xfrm>
            <a:off x="383721" y="1466146"/>
            <a:ext cx="854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Répartition: </a:t>
            </a:r>
            <a:r>
              <a:rPr lang="fr-FR" sz="2400" b="1" dirty="0">
                <a:solidFill>
                  <a:srgbClr val="00B050"/>
                </a:solidFill>
                <a:latin typeface="Calibri"/>
              </a:rPr>
              <a:t>S. LEPAYSANT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75FAD8-E8F8-C348-B12C-4F76DFB3F6F9}"/>
              </a:ext>
            </a:extLst>
          </p:cNvPr>
          <p:cNvSpPr txBox="1"/>
          <p:nvPr/>
        </p:nvSpPr>
        <p:spPr>
          <a:xfrm>
            <a:off x="532007" y="1996411"/>
            <a:ext cx="839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/>
          </a:p>
          <a:p>
            <a:r>
              <a:rPr lang="fr-FR" sz="1600" b="1" u="sng" dirty="0"/>
              <a:t>La répartition retenue </a:t>
            </a:r>
            <a:r>
              <a:rPr lang="fr-FR" sz="1600" b="1" dirty="0"/>
              <a:t>:                 </a:t>
            </a:r>
            <a:r>
              <a:rPr lang="fr-FR" sz="1600" b="1" dirty="0">
                <a:solidFill>
                  <a:srgbClr val="FF0000"/>
                </a:solidFill>
              </a:rPr>
              <a:t>2 intitulés de séance sur l’EDT étudiant</a:t>
            </a:r>
            <a:endParaRPr lang="fr-FR" sz="1600" dirty="0"/>
          </a:p>
          <a:p>
            <a:pPr algn="just"/>
            <a:r>
              <a:rPr lang="fr-FR" sz="1600" dirty="0"/>
              <a:t>		</a:t>
            </a:r>
            <a:endParaRPr lang="fr-FR" sz="1600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2ECD17-D2A2-B48D-8951-8BD71564C6BE}"/>
              </a:ext>
            </a:extLst>
          </p:cNvPr>
          <p:cNvSpPr txBox="1"/>
          <p:nvPr/>
        </p:nvSpPr>
        <p:spPr>
          <a:xfrm>
            <a:off x="433002" y="2816070"/>
            <a:ext cx="417859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Maintenances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(corrective/préventive/améliorative) </a:t>
            </a:r>
          </a:p>
          <a:p>
            <a:pPr algn="ctr"/>
            <a:r>
              <a:rPr lang="fr-FR" b="1" u="sng" dirty="0"/>
              <a:t>et</a:t>
            </a:r>
            <a:r>
              <a:rPr lang="fr-FR" dirty="0"/>
              <a:t> </a:t>
            </a:r>
            <a:r>
              <a:rPr lang="fr-FR" b="1" dirty="0"/>
              <a:t>Organisation</a:t>
            </a:r>
          </a:p>
          <a:p>
            <a:pPr algn="ctr"/>
            <a:r>
              <a:rPr lang="fr-FR" i="1" dirty="0"/>
              <a:t>« Activités pratiques » à l’atelier  et en salle informatique (située dans l’atelier)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983CC84-DDE3-82A9-413B-C149B222ABAC}"/>
              </a:ext>
            </a:extLst>
          </p:cNvPr>
          <p:cNvSpPr txBox="1"/>
          <p:nvPr/>
        </p:nvSpPr>
        <p:spPr>
          <a:xfrm>
            <a:off x="4693797" y="2815867"/>
            <a:ext cx="406872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Maintenances</a:t>
            </a:r>
            <a:br>
              <a:rPr lang="fr-FR" dirty="0"/>
            </a:br>
            <a:r>
              <a:rPr lang="fr-FR" dirty="0"/>
              <a:t>(corrective/préventive/améliorative), </a:t>
            </a:r>
            <a:r>
              <a:rPr lang="fr-FR" b="1" dirty="0"/>
              <a:t>Organisation </a:t>
            </a:r>
            <a:r>
              <a:rPr lang="fr-FR" b="1" u="sng" dirty="0"/>
              <a:t>et</a:t>
            </a:r>
            <a:r>
              <a:rPr lang="fr-FR" dirty="0"/>
              <a:t> </a:t>
            </a:r>
            <a:r>
              <a:rPr lang="fr-FR" b="1" dirty="0"/>
              <a:t>Intégration</a:t>
            </a:r>
          </a:p>
          <a:p>
            <a:pPr algn="ctr"/>
            <a:r>
              <a:rPr lang="fr-FR" i="1" dirty="0"/>
              <a:t>« Activités dirigées » par groupe en salles dédiées (situées dans l’atelier)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351D560-2535-D991-53B4-3B293F4DF519}"/>
              </a:ext>
            </a:extLst>
          </p:cNvPr>
          <p:cNvCxnSpPr>
            <a:cxnSpLocks/>
          </p:cNvCxnSpPr>
          <p:nvPr/>
        </p:nvCxnSpPr>
        <p:spPr>
          <a:xfrm flipH="1">
            <a:off x="3982504" y="2784171"/>
            <a:ext cx="552893" cy="279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00557E-7E72-215A-FBA9-C1CC3CE6BF93}"/>
              </a:ext>
            </a:extLst>
          </p:cNvPr>
          <p:cNvCxnSpPr>
            <a:cxnSpLocks/>
          </p:cNvCxnSpPr>
          <p:nvPr/>
        </p:nvCxnSpPr>
        <p:spPr>
          <a:xfrm>
            <a:off x="4535397" y="2784171"/>
            <a:ext cx="601537" cy="279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146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181837" y="1796886"/>
            <a:ext cx="2787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Saisie d’une situation d’évaluation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674835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Evaluation par compétences avec PRONOTE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CA1601-B6A3-C35B-FEB8-B01D9704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012" y="1014161"/>
            <a:ext cx="2026285" cy="7105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8E58F2-7D9F-DBCC-FD17-495745550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2"/>
          <a:stretch/>
        </p:blipFill>
        <p:spPr bwMode="auto">
          <a:xfrm>
            <a:off x="3225955" y="1482767"/>
            <a:ext cx="3589626" cy="4177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Légende : encadrée 9">
            <a:extLst>
              <a:ext uri="{FF2B5EF4-FFF2-40B4-BE49-F238E27FC236}">
                <a16:creationId xmlns:a16="http://schemas.microsoft.com/office/drawing/2014/main" id="{F477874F-8CBC-C2BF-1B5F-FF48F5E1F160}"/>
              </a:ext>
            </a:extLst>
          </p:cNvPr>
          <p:cNvSpPr/>
          <p:nvPr/>
        </p:nvSpPr>
        <p:spPr>
          <a:xfrm>
            <a:off x="688157" y="3233394"/>
            <a:ext cx="1489435" cy="1055802"/>
          </a:xfrm>
          <a:prstGeom prst="borderCallout1">
            <a:avLst>
              <a:gd name="adj1" fmla="val 45685"/>
              <a:gd name="adj2" fmla="val 101141"/>
              <a:gd name="adj3" fmla="val 63680"/>
              <a:gd name="adj4" fmla="val 25640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Compétences</a:t>
            </a:r>
            <a:endParaRPr lang="fr-FR" dirty="0"/>
          </a:p>
        </p:txBody>
      </p:sp>
      <p:sp>
        <p:nvSpPr>
          <p:cNvPr id="11" name="Légende : encadrée 10">
            <a:extLst>
              <a:ext uri="{FF2B5EF4-FFF2-40B4-BE49-F238E27FC236}">
                <a16:creationId xmlns:a16="http://schemas.microsoft.com/office/drawing/2014/main" id="{3833B931-CFE4-5E42-9400-9760D1D8EC35}"/>
              </a:ext>
            </a:extLst>
          </p:cNvPr>
          <p:cNvSpPr/>
          <p:nvPr/>
        </p:nvSpPr>
        <p:spPr>
          <a:xfrm>
            <a:off x="7119226" y="2606363"/>
            <a:ext cx="1489435" cy="1055802"/>
          </a:xfrm>
          <a:prstGeom prst="borderCallout1">
            <a:avLst>
              <a:gd name="adj1" fmla="val 57292"/>
              <a:gd name="adj2" fmla="val -1391"/>
              <a:gd name="adj3" fmla="val 152073"/>
              <a:gd name="adj4" fmla="val -5498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Poids de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la c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ompétence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A39D21-AD85-FE5A-8BCB-ADEB8F5D9383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789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181837" y="1796886"/>
            <a:ext cx="2787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Saisie d’une situation d’évaluation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674835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Evaluation par compétences avec PRONOTE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CA1601-B6A3-C35B-FEB8-B01D9704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012" y="1014161"/>
            <a:ext cx="2026285" cy="7105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A3A6734-6577-837E-DAB8-0394B8121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057"/>
          <a:stretch/>
        </p:blipFill>
        <p:spPr>
          <a:xfrm>
            <a:off x="3143129" y="1902451"/>
            <a:ext cx="5467537" cy="2848658"/>
          </a:xfrm>
          <a:prstGeom prst="rect">
            <a:avLst/>
          </a:prstGeom>
        </p:spPr>
      </p:pic>
      <p:sp>
        <p:nvSpPr>
          <p:cNvPr id="10" name="Légende : encadrée 9">
            <a:extLst>
              <a:ext uri="{FF2B5EF4-FFF2-40B4-BE49-F238E27FC236}">
                <a16:creationId xmlns:a16="http://schemas.microsoft.com/office/drawing/2014/main" id="{F477874F-8CBC-C2BF-1B5F-FF48F5E1F160}"/>
              </a:ext>
            </a:extLst>
          </p:cNvPr>
          <p:cNvSpPr/>
          <p:nvPr/>
        </p:nvSpPr>
        <p:spPr>
          <a:xfrm>
            <a:off x="688157" y="3233394"/>
            <a:ext cx="1489435" cy="1055802"/>
          </a:xfrm>
          <a:prstGeom prst="borderCallout1">
            <a:avLst>
              <a:gd name="adj1" fmla="val 45685"/>
              <a:gd name="adj2" fmla="val 101141"/>
              <a:gd name="adj3" fmla="val -68463"/>
              <a:gd name="adj4" fmla="val 26083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Génération de la note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E25B34-8F5B-8674-17DB-F45E02874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857" y="2362003"/>
            <a:ext cx="2381250" cy="2286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C262DEE-AD6D-C156-61C4-8540516E82FD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593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64179" y="1621404"/>
            <a:ext cx="3397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Bilan d’une situation évaluation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674835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Evaluation par compétences avec PRONOTE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CA1601-B6A3-C35B-FEB8-B01D9704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012" y="1014161"/>
            <a:ext cx="2026285" cy="7105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0B83CF-9B7C-5BEA-3F77-AB18D6A7A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8" y="2402066"/>
            <a:ext cx="4563821" cy="43892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FF674D-E154-21C0-5679-58B063CDF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449200"/>
            <a:ext cx="4563821" cy="293941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278C367-B03A-5E25-5F6D-FF0B0D733FC6}"/>
              </a:ext>
            </a:extLst>
          </p:cNvPr>
          <p:cNvSpPr txBox="1"/>
          <p:nvPr/>
        </p:nvSpPr>
        <p:spPr>
          <a:xfrm>
            <a:off x="5208548" y="1664813"/>
            <a:ext cx="2787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Bilan global par apprenant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6F83F5-8CA2-3469-EF5B-1A281A035313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7084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674835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Evaluation par compétences avec PRONOTE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CA1601-B6A3-C35B-FEB8-B01D9704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012" y="1014161"/>
            <a:ext cx="2026285" cy="7105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DD6383-3F46-6F57-E97B-588AAEF62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81" r="6635"/>
          <a:stretch/>
        </p:blipFill>
        <p:spPr>
          <a:xfrm>
            <a:off x="2938516" y="1955050"/>
            <a:ext cx="6472086" cy="292744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181837" y="1796886"/>
            <a:ext cx="2787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Bilan global de l’acquisition des compétences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4A54A5-050B-B262-6964-A2D27E553C9C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8318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674835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Evaluation par compétences avec PRONOTE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CA1601-B6A3-C35B-FEB8-B01D9704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012" y="1014161"/>
            <a:ext cx="2026285" cy="7105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181837" y="1796886"/>
            <a:ext cx="2787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 de la note avec PRONOTE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51941A3-54E6-E0B6-D7DF-C8F7236AB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993" y="1964507"/>
            <a:ext cx="3200007" cy="31050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C867FD-7126-11B1-142D-AE38DE24F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3" y="2223546"/>
            <a:ext cx="2381250" cy="2286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A86E5E-F296-3E7D-C908-FECE064A103D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396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7D3656-412D-9B06-191B-A262CBDB159F}"/>
              </a:ext>
            </a:extLst>
          </p:cNvPr>
          <p:cNvSpPr/>
          <p:nvPr/>
        </p:nvSpPr>
        <p:spPr>
          <a:xfrm>
            <a:off x="967665" y="1935499"/>
            <a:ext cx="78896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i="1" dirty="0">
                <a:solidFill>
                  <a:srgbClr val="000000"/>
                </a:solidFill>
              </a:rPr>
              <a:t>Q.5  Comment allez-vous procéder pour la certification ?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400" i="1" dirty="0">
                <a:solidFill>
                  <a:srgbClr val="000000"/>
                </a:solidFill>
              </a:rPr>
              <a:t>Avez-vous commencé à réaliser des bilans de compétences?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400" i="1" dirty="0">
                <a:solidFill>
                  <a:srgbClr val="000000"/>
                </a:solidFill>
              </a:rPr>
              <a:t>Sur quelles bases vous appuyez-vous? 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D5D515-39E9-EC03-DBD6-244F4FFEE24A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761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2306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Comment évaluer 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AD0E8-E3E2-95F7-3813-59C342507C49}"/>
              </a:ext>
            </a:extLst>
          </p:cNvPr>
          <p:cNvSpPr txBox="1"/>
          <p:nvPr/>
        </p:nvSpPr>
        <p:spPr>
          <a:xfrm>
            <a:off x="383721" y="1466146"/>
            <a:ext cx="85480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 l’ensemble de la formation :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Nombre minimum de situations au lycée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En entreprise </a:t>
            </a:r>
            <a:r>
              <a:rPr lang="fr-FR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Document d’appui à des situations de certification </a:t>
            </a:r>
          </a:p>
          <a:p>
            <a:pPr lvl="3">
              <a:buClr>
                <a:srgbClr val="0070C0"/>
              </a:buClr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Objectif : Démontrer une qualité des situations proposées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617F98-3819-ADE4-0CCB-74E76760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01" y="2758808"/>
            <a:ext cx="3449139" cy="229608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9E89AAE-2B50-F803-201E-21E8B7E0B85E}"/>
              </a:ext>
            </a:extLst>
          </p:cNvPr>
          <p:cNvSpPr txBox="1"/>
          <p:nvPr/>
        </p:nvSpPr>
        <p:spPr>
          <a:xfrm>
            <a:off x="5166362" y="3029687"/>
            <a:ext cx="2861310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Extrait du document pour le pôle 1 à remplir par l’étudiant, à pré-positionner par le tuteur puis à valider par l’enseignant lors d’une visite en entreprise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CE55DAE-F48D-34A4-676F-15CE6501841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3977640" y="3906850"/>
            <a:ext cx="118872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30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2306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 répartition ? Quelle organisation ?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12324874-3ACD-6EEE-E672-9A9E25693EA4}"/>
              </a:ext>
            </a:extLst>
          </p:cNvPr>
          <p:cNvGraphicFramePr/>
          <p:nvPr/>
        </p:nvGraphicFramePr>
        <p:xfrm>
          <a:off x="1689868" y="1463039"/>
          <a:ext cx="5792648" cy="353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211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2306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 organisation pédagogique ? Quelle répartition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AD0E8-E3E2-95F7-3813-59C342507C49}"/>
              </a:ext>
            </a:extLst>
          </p:cNvPr>
          <p:cNvSpPr txBox="1"/>
          <p:nvPr/>
        </p:nvSpPr>
        <p:spPr>
          <a:xfrm>
            <a:off x="383721" y="1466146"/>
            <a:ext cx="854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Utilisation de la répartition proposée par le G.A.P: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J.DRIEU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FC938011-FEA7-0DDB-D574-34338AF62364}"/>
              </a:ext>
            </a:extLst>
          </p:cNvPr>
          <p:cNvGraphicFramePr>
            <a:graphicFrameLocks noGrp="1"/>
          </p:cNvGraphicFramePr>
          <p:nvPr/>
        </p:nvGraphicFramePr>
        <p:xfrm>
          <a:off x="505190" y="2083854"/>
          <a:ext cx="8133620" cy="198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032">
                  <a:extLst>
                    <a:ext uri="{9D8B030D-6E8A-4147-A177-3AD203B41FA5}">
                      <a16:colId xmlns:a16="http://schemas.microsoft.com/office/drawing/2014/main" val="1207710544"/>
                    </a:ext>
                  </a:extLst>
                </a:gridCol>
                <a:gridCol w="1373416">
                  <a:extLst>
                    <a:ext uri="{9D8B030D-6E8A-4147-A177-3AD203B41FA5}">
                      <a16:colId xmlns:a16="http://schemas.microsoft.com/office/drawing/2014/main" val="3320005802"/>
                    </a:ext>
                  </a:extLst>
                </a:gridCol>
                <a:gridCol w="1626724">
                  <a:extLst>
                    <a:ext uri="{9D8B030D-6E8A-4147-A177-3AD203B41FA5}">
                      <a16:colId xmlns:a16="http://schemas.microsoft.com/office/drawing/2014/main" val="3477344545"/>
                    </a:ext>
                  </a:extLst>
                </a:gridCol>
                <a:gridCol w="1626724">
                  <a:extLst>
                    <a:ext uri="{9D8B030D-6E8A-4147-A177-3AD203B41FA5}">
                      <a16:colId xmlns:a16="http://schemas.microsoft.com/office/drawing/2014/main" val="3506405480"/>
                    </a:ext>
                  </a:extLst>
                </a:gridCol>
                <a:gridCol w="1626724">
                  <a:extLst>
                    <a:ext uri="{9D8B030D-6E8A-4147-A177-3AD203B41FA5}">
                      <a16:colId xmlns:a16="http://schemas.microsoft.com/office/drawing/2014/main" val="1722525249"/>
                    </a:ext>
                  </a:extLst>
                </a:gridCol>
              </a:tblGrid>
              <a:tr h="194504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Pôle</a:t>
                      </a:r>
                      <a:endParaRPr lang="fr-FR" sz="1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Cours</a:t>
                      </a:r>
                      <a:endParaRPr kumimoji="0" lang="fr-F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TD</a:t>
                      </a:r>
                      <a:endParaRPr kumimoji="0" lang="fr-F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TP</a:t>
                      </a:r>
                      <a:endParaRPr kumimoji="0" lang="fr-F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BILAN</a:t>
                      </a:r>
                      <a:endParaRPr kumimoji="0" lang="fr-F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494099243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/>
                      <a:r>
                        <a:rPr lang="fr-FR" sz="1500" dirty="0"/>
                        <a:t>Pôle 1 : Corrective</a:t>
                      </a:r>
                      <a:endParaRPr lang="fr-FR" sz="1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481171088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/>
                      <a:r>
                        <a:rPr lang="fr-FR" sz="1500" dirty="0"/>
                        <a:t>Pôle 2: Préventive</a:t>
                      </a:r>
                      <a:endParaRPr lang="fr-FR" sz="1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190751356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/>
                      <a:r>
                        <a:rPr lang="fr-FR" sz="1500" dirty="0"/>
                        <a:t>Pôle 3 : Amélioration</a:t>
                      </a:r>
                      <a:endParaRPr lang="fr-FR" sz="1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058078656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/>
                      <a:r>
                        <a:rPr lang="fr-FR" sz="1500" dirty="0"/>
                        <a:t>Pôle 4 : Intégration</a:t>
                      </a:r>
                      <a:endParaRPr lang="fr-FR" sz="1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0,5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3,5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903547568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/>
                      <a:r>
                        <a:rPr lang="fr-FR" sz="1500" dirty="0"/>
                        <a:t>Pôle 5 : Organisation</a:t>
                      </a:r>
                      <a:endParaRPr lang="fr-FR" sz="1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0,5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2,5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944787852"/>
                  </a:ext>
                </a:extLst>
              </a:tr>
            </a:tbl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45B3000-6D4B-F8F9-3405-43BDDD8627E0}"/>
              </a:ext>
            </a:extLst>
          </p:cNvPr>
          <p:cNvSpPr/>
          <p:nvPr/>
        </p:nvSpPr>
        <p:spPr>
          <a:xfrm>
            <a:off x="7105731" y="1961657"/>
            <a:ext cx="1533079" cy="2142550"/>
          </a:xfrm>
          <a:prstGeom prst="roundRect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95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2306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 organisation pédagogique ? Quelle répartition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AD0E8-E3E2-95F7-3813-59C342507C49}"/>
              </a:ext>
            </a:extLst>
          </p:cNvPr>
          <p:cNvSpPr txBox="1"/>
          <p:nvPr/>
        </p:nvSpPr>
        <p:spPr>
          <a:xfrm>
            <a:off x="383721" y="1466146"/>
            <a:ext cx="854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Utilisation de la répartition proposée par le G.A.P :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FC938011-FEA7-0DDB-D574-34338AF62364}"/>
              </a:ext>
            </a:extLst>
          </p:cNvPr>
          <p:cNvGraphicFramePr>
            <a:graphicFrameLocks noGrp="1"/>
          </p:cNvGraphicFramePr>
          <p:nvPr/>
        </p:nvGraphicFramePr>
        <p:xfrm>
          <a:off x="140079" y="1927812"/>
          <a:ext cx="8597096" cy="31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786">
                  <a:extLst>
                    <a:ext uri="{9D8B030D-6E8A-4147-A177-3AD203B41FA5}">
                      <a16:colId xmlns:a16="http://schemas.microsoft.com/office/drawing/2014/main" val="1207710544"/>
                    </a:ext>
                  </a:extLst>
                </a:gridCol>
                <a:gridCol w="1492297">
                  <a:extLst>
                    <a:ext uri="{9D8B030D-6E8A-4147-A177-3AD203B41FA5}">
                      <a16:colId xmlns:a16="http://schemas.microsoft.com/office/drawing/2014/main" val="3320005802"/>
                    </a:ext>
                  </a:extLst>
                </a:gridCol>
                <a:gridCol w="1492297">
                  <a:extLst>
                    <a:ext uri="{9D8B030D-6E8A-4147-A177-3AD203B41FA5}">
                      <a16:colId xmlns:a16="http://schemas.microsoft.com/office/drawing/2014/main" val="3477344545"/>
                    </a:ext>
                  </a:extLst>
                </a:gridCol>
                <a:gridCol w="1492297">
                  <a:extLst>
                    <a:ext uri="{9D8B030D-6E8A-4147-A177-3AD203B41FA5}">
                      <a16:colId xmlns:a16="http://schemas.microsoft.com/office/drawing/2014/main" val="3506405480"/>
                    </a:ext>
                  </a:extLst>
                </a:gridCol>
                <a:gridCol w="1719419">
                  <a:extLst>
                    <a:ext uri="{9D8B030D-6E8A-4147-A177-3AD203B41FA5}">
                      <a16:colId xmlns:a16="http://schemas.microsoft.com/office/drawing/2014/main" val="1722525249"/>
                    </a:ext>
                  </a:extLst>
                </a:gridCol>
              </a:tblGrid>
              <a:tr h="3844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effectLst/>
                          <a:latin typeface="+mj-lt"/>
                        </a:rPr>
                        <a:t>Pôle d'enseignements</a:t>
                      </a:r>
                      <a:endParaRPr lang="fr-FR" sz="15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effectLst/>
                          <a:latin typeface="+mj-lt"/>
                        </a:rPr>
                        <a:t>Pierre C.</a:t>
                      </a:r>
                      <a:endParaRPr lang="fr-FR" sz="15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effectLst/>
                          <a:latin typeface="+mj-lt"/>
                        </a:rPr>
                        <a:t>Julien D.</a:t>
                      </a:r>
                      <a:endParaRPr lang="fr-FR" sz="15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effectLst/>
                          <a:latin typeface="+mj-lt"/>
                        </a:rPr>
                        <a:t>Jean L.G.</a:t>
                      </a:r>
                      <a:endParaRPr lang="fr-FR" sz="15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>
                          <a:effectLst/>
                          <a:latin typeface="+mj-lt"/>
                        </a:rPr>
                        <a:t>Dû</a:t>
                      </a:r>
                      <a:endParaRPr lang="fr-FR" sz="1500"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099243"/>
                  </a:ext>
                </a:extLst>
              </a:tr>
              <a:tr h="544565">
                <a:tc>
                  <a:txBody>
                    <a:bodyPr/>
                    <a:lstStyle/>
                    <a:p>
                      <a:pPr algn="l"/>
                      <a:r>
                        <a:rPr lang="fr-FR" sz="1500" b="1" dirty="0">
                          <a:effectLst/>
                          <a:latin typeface="+mj-lt"/>
                        </a:rPr>
                        <a:t>Pôle 1 </a:t>
                      </a:r>
                    </a:p>
                    <a:p>
                      <a:pPr algn="l"/>
                      <a:r>
                        <a:rPr lang="fr-FR" sz="1400" b="0" dirty="0">
                          <a:effectLst/>
                          <a:latin typeface="+mj-lt"/>
                        </a:rPr>
                        <a:t>Maintenance corrective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500">
                          <a:effectLst/>
                          <a:latin typeface="+mj-lt"/>
                        </a:rPr>
                      </a:br>
                      <a:endParaRPr lang="fr-FR" sz="150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effectLst/>
                          <a:latin typeface="+mj-lt"/>
                        </a:rPr>
                        <a:t>6</a:t>
                      </a:r>
                      <a:endParaRPr lang="fr-FR" sz="15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751356"/>
                  </a:ext>
                </a:extLst>
              </a:tr>
              <a:tr h="544565">
                <a:tc>
                  <a:txBody>
                    <a:bodyPr/>
                    <a:lstStyle/>
                    <a:p>
                      <a:pPr algn="l"/>
                      <a:r>
                        <a:rPr lang="fr-FR" sz="1500" b="1" dirty="0">
                          <a:effectLst/>
                          <a:latin typeface="+mj-lt"/>
                        </a:rPr>
                        <a:t>Pôle 2 </a:t>
                      </a:r>
                    </a:p>
                    <a:p>
                      <a:pPr algn="l"/>
                      <a:r>
                        <a:rPr lang="fr-FR" sz="1400" b="0" dirty="0">
                          <a:effectLst/>
                          <a:latin typeface="+mj-lt"/>
                        </a:rPr>
                        <a:t>Maintenance préventive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500">
                          <a:effectLst/>
                          <a:latin typeface="+mj-lt"/>
                        </a:rPr>
                      </a:br>
                      <a:endParaRPr lang="fr-FR" sz="150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>
                          <a:effectLst/>
                          <a:latin typeface="+mj-lt"/>
                        </a:rPr>
                        <a:t>5</a:t>
                      </a:r>
                      <a:endParaRPr lang="fr-FR" sz="1500"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8078656"/>
                  </a:ext>
                </a:extLst>
              </a:tr>
              <a:tr h="544565">
                <a:tc>
                  <a:txBody>
                    <a:bodyPr/>
                    <a:lstStyle/>
                    <a:p>
                      <a:pPr algn="l"/>
                      <a:r>
                        <a:rPr lang="fr-FR" sz="1500" b="1" dirty="0">
                          <a:effectLst/>
                          <a:latin typeface="+mj-lt"/>
                        </a:rPr>
                        <a:t>Pôle 3 </a:t>
                      </a:r>
                    </a:p>
                    <a:p>
                      <a:pPr algn="l"/>
                      <a:r>
                        <a:rPr lang="fr-FR" sz="1400" b="0" dirty="0">
                          <a:effectLst/>
                          <a:latin typeface="+mj-lt"/>
                        </a:rPr>
                        <a:t>Maintenance améliorative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500">
                          <a:effectLst/>
                          <a:latin typeface="+mj-lt"/>
                        </a:rPr>
                      </a:br>
                      <a:endParaRPr lang="fr-FR" sz="150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500" dirty="0">
                          <a:effectLst/>
                          <a:latin typeface="+mj-lt"/>
                        </a:rPr>
                      </a:br>
                      <a:endParaRPr lang="fr-FR" sz="15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>
                          <a:effectLst/>
                          <a:latin typeface="+mj-lt"/>
                        </a:rPr>
                        <a:t>1</a:t>
                      </a:r>
                      <a:endParaRPr lang="fr-FR" sz="1500"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547568"/>
                  </a:ext>
                </a:extLst>
              </a:tr>
              <a:tr h="544565">
                <a:tc>
                  <a:txBody>
                    <a:bodyPr/>
                    <a:lstStyle/>
                    <a:p>
                      <a:pPr algn="l"/>
                      <a:r>
                        <a:rPr lang="fr-FR" sz="1500" b="1" dirty="0">
                          <a:effectLst/>
                          <a:latin typeface="+mj-lt"/>
                        </a:rPr>
                        <a:t>Pôle 4 </a:t>
                      </a:r>
                    </a:p>
                    <a:p>
                      <a:pPr algn="l"/>
                      <a:r>
                        <a:rPr lang="fr-FR" sz="1400" b="0" dirty="0">
                          <a:effectLst/>
                          <a:latin typeface="+mj-lt"/>
                        </a:rPr>
                        <a:t>Intégration d'un bien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500" dirty="0">
                          <a:effectLst/>
                          <a:latin typeface="+mj-lt"/>
                        </a:rPr>
                      </a:br>
                      <a:endParaRPr lang="fr-FR" sz="15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effectLst/>
                          <a:latin typeface="+mj-lt"/>
                        </a:rPr>
                        <a:t>3,5</a:t>
                      </a:r>
                      <a:endParaRPr lang="fr-FR" sz="15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4787852"/>
                  </a:ext>
                </a:extLst>
              </a:tr>
              <a:tr h="544565">
                <a:tc>
                  <a:txBody>
                    <a:bodyPr/>
                    <a:lstStyle/>
                    <a:p>
                      <a:pPr algn="l"/>
                      <a:r>
                        <a:rPr lang="fr-FR" sz="1500" b="1" dirty="0">
                          <a:effectLst/>
                          <a:latin typeface="+mj-lt"/>
                        </a:rPr>
                        <a:t>Pôle 5 </a:t>
                      </a:r>
                    </a:p>
                    <a:p>
                      <a:pPr algn="l"/>
                      <a:r>
                        <a:rPr lang="fr-FR" sz="1400" b="0" dirty="0">
                          <a:effectLst/>
                          <a:latin typeface="+mj-lt"/>
                        </a:rPr>
                        <a:t>Organisation de maintenance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500" dirty="0">
                          <a:effectLst/>
                          <a:latin typeface="+mj-lt"/>
                        </a:rPr>
                      </a:br>
                      <a:endParaRPr lang="fr-FR" sz="15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500" dirty="0">
                          <a:effectLst/>
                          <a:latin typeface="+mj-lt"/>
                        </a:rPr>
                      </a:br>
                      <a:endParaRPr lang="fr-FR" sz="15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effectLst/>
                          <a:latin typeface="+mj-lt"/>
                        </a:rPr>
                        <a:t>2,5</a:t>
                      </a:r>
                      <a:endParaRPr lang="fr-FR" sz="15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89247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A1D1F3B-F0D0-FD48-5E0A-BE8839DE8C86}"/>
              </a:ext>
            </a:extLst>
          </p:cNvPr>
          <p:cNvSpPr txBox="1"/>
          <p:nvPr/>
        </p:nvSpPr>
        <p:spPr>
          <a:xfrm>
            <a:off x="4124647" y="3491612"/>
            <a:ext cx="278977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Fusion en 1 pôle commun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921B2CF-4541-85BF-8C4C-3B217380170F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424136" y="3676278"/>
            <a:ext cx="700511" cy="280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85205AD-C3C4-5D30-EF6B-DDDCEF488DE6}"/>
              </a:ext>
            </a:extLst>
          </p:cNvPr>
          <p:cNvCxnSpPr>
            <a:cxnSpLocks/>
          </p:cNvCxnSpPr>
          <p:nvPr/>
        </p:nvCxnSpPr>
        <p:spPr>
          <a:xfrm flipH="1">
            <a:off x="3396899" y="3860944"/>
            <a:ext cx="727749" cy="356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756AA55-B64A-0853-26B1-C777C3E23047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879394" y="3860944"/>
            <a:ext cx="640140" cy="2683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21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3930" y="32336"/>
            <a:ext cx="335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Pôles d’activités, blocs de compétences et épreuves associées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6" y="1014161"/>
            <a:ext cx="82306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 organisation pédagogique ? Quelle répartition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AD0E8-E3E2-95F7-3813-59C342507C49}"/>
              </a:ext>
            </a:extLst>
          </p:cNvPr>
          <p:cNvSpPr txBox="1"/>
          <p:nvPr/>
        </p:nvSpPr>
        <p:spPr>
          <a:xfrm>
            <a:off x="383721" y="1466146"/>
            <a:ext cx="854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Emploi du temps type d’un étudiant 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5C859FD-1846-EE64-8908-7CDF63022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55" y="2056217"/>
            <a:ext cx="8626489" cy="272689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3047FEB-5E6E-1922-FF4C-A2B90720F2C5}"/>
              </a:ext>
            </a:extLst>
          </p:cNvPr>
          <p:cNvSpPr txBox="1"/>
          <p:nvPr/>
        </p:nvSpPr>
        <p:spPr>
          <a:xfrm>
            <a:off x="832104" y="2709672"/>
            <a:ext cx="1024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B0F0"/>
                </a:solidFill>
              </a:rPr>
              <a:t>Pôle 3/4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220D606-1F84-EB05-603D-0467C00C8764}"/>
              </a:ext>
            </a:extLst>
          </p:cNvPr>
          <p:cNvSpPr txBox="1"/>
          <p:nvPr/>
        </p:nvSpPr>
        <p:spPr>
          <a:xfrm>
            <a:off x="7540752" y="3051048"/>
            <a:ext cx="1024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B0F0"/>
                </a:solidFill>
              </a:rPr>
              <a:t>Pôle 3/4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95DAD0C-5D60-436A-08C2-B2C58C08FC49}"/>
              </a:ext>
            </a:extLst>
          </p:cNvPr>
          <p:cNvSpPr txBox="1"/>
          <p:nvPr/>
        </p:nvSpPr>
        <p:spPr>
          <a:xfrm>
            <a:off x="832104" y="3145855"/>
            <a:ext cx="1024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</a:rPr>
              <a:t>Pôle 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625F895-5E7D-7711-FAED-75912D0C4F14}"/>
              </a:ext>
            </a:extLst>
          </p:cNvPr>
          <p:cNvSpPr txBox="1"/>
          <p:nvPr/>
        </p:nvSpPr>
        <p:spPr>
          <a:xfrm>
            <a:off x="2514600" y="4072447"/>
            <a:ext cx="1024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</a:rPr>
              <a:t>Pôle 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1201C82-08B8-8437-1EC6-100AC847DA09}"/>
              </a:ext>
            </a:extLst>
          </p:cNvPr>
          <p:cNvSpPr txBox="1"/>
          <p:nvPr/>
        </p:nvSpPr>
        <p:spPr>
          <a:xfrm>
            <a:off x="4169664" y="2709671"/>
            <a:ext cx="1024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</a:rPr>
              <a:t>Pôle 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780571-5D73-D07E-01E8-24148E83749D}"/>
              </a:ext>
            </a:extLst>
          </p:cNvPr>
          <p:cNvSpPr txBox="1"/>
          <p:nvPr/>
        </p:nvSpPr>
        <p:spPr>
          <a:xfrm>
            <a:off x="4169664" y="3051048"/>
            <a:ext cx="1024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Pôle 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2DD599D-9D92-8124-FC2E-F0B9CAF53C40}"/>
              </a:ext>
            </a:extLst>
          </p:cNvPr>
          <p:cNvSpPr txBox="1"/>
          <p:nvPr/>
        </p:nvSpPr>
        <p:spPr>
          <a:xfrm>
            <a:off x="4194048" y="3975450"/>
            <a:ext cx="1024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Pôle 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E0326EC-DC2C-99D7-F111-70BFB6DF3423}"/>
              </a:ext>
            </a:extLst>
          </p:cNvPr>
          <p:cNvSpPr txBox="1"/>
          <p:nvPr/>
        </p:nvSpPr>
        <p:spPr>
          <a:xfrm>
            <a:off x="5870448" y="4332066"/>
            <a:ext cx="1024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Pôle 1</a:t>
            </a:r>
          </a:p>
        </p:txBody>
      </p:sp>
    </p:spTree>
    <p:extLst>
      <p:ext uri="{BB962C8B-B14F-4D97-AF65-F5344CB8AC3E}">
        <p14:creationId xmlns:p14="http://schemas.microsoft.com/office/powerpoint/2010/main" val="931226646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age de presentation et de parti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presentation et de parti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age de presentation et de parti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page de presentation et de parti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page de presentation et de parti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2790E1-966A-497A-ABBD-24ECAA34A18E}">
  <ds:schemaRefs>
    <ds:schemaRef ds:uri="http://www.w3.org/XML/1998/namespace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2746</Words>
  <PresentationFormat>Affichage à l'écran (16:9)</PresentationFormat>
  <Paragraphs>492</Paragraphs>
  <Slides>56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56</vt:i4>
      </vt:variant>
    </vt:vector>
  </HeadingPairs>
  <TitlesOfParts>
    <vt:vector size="66" baseType="lpstr">
      <vt:lpstr>Arial</vt:lpstr>
      <vt:lpstr>Calibri</vt:lpstr>
      <vt:lpstr>Verdana</vt:lpstr>
      <vt:lpstr>Wingdings</vt:lpstr>
      <vt:lpstr>page de presentation et de partie</vt:lpstr>
      <vt:lpstr>2_page de presentation et de partie</vt:lpstr>
      <vt:lpstr>1_page de presentation et de partie</vt:lpstr>
      <vt:lpstr>3_page de presentation et de partie</vt:lpstr>
      <vt:lpstr>4_page de presentation et de partie</vt:lpstr>
      <vt:lpstr>5_page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2023-06-17T09:33:37Z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