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86" r:id="rId5"/>
    <p:sldMasterId id="2147483683" r:id="rId6"/>
    <p:sldMasterId id="2147483689" r:id="rId7"/>
    <p:sldMasterId id="2147483693" r:id="rId8"/>
    <p:sldMasterId id="2147483696" r:id="rId9"/>
  </p:sldMasterIdLst>
  <p:notesMasterIdLst>
    <p:notesMasterId r:id="rId30"/>
  </p:notesMasterIdLst>
  <p:handoutMasterIdLst>
    <p:handoutMasterId r:id="rId31"/>
  </p:handoutMasterIdLst>
  <p:sldIdLst>
    <p:sldId id="444" r:id="rId10"/>
    <p:sldId id="446" r:id="rId11"/>
    <p:sldId id="630" r:id="rId12"/>
    <p:sldId id="631" r:id="rId13"/>
    <p:sldId id="632" r:id="rId14"/>
    <p:sldId id="634" r:id="rId15"/>
    <p:sldId id="633" r:id="rId16"/>
    <p:sldId id="496" r:id="rId17"/>
    <p:sldId id="497" r:id="rId18"/>
    <p:sldId id="498" r:id="rId19"/>
    <p:sldId id="499" r:id="rId20"/>
    <p:sldId id="500" r:id="rId21"/>
    <p:sldId id="501" r:id="rId22"/>
    <p:sldId id="502" r:id="rId23"/>
    <p:sldId id="503" r:id="rId24"/>
    <p:sldId id="504" r:id="rId25"/>
    <p:sldId id="505" r:id="rId26"/>
    <p:sldId id="506" r:id="rId27"/>
    <p:sldId id="507" r:id="rId28"/>
    <p:sldId id="510" r:id="rId29"/>
  </p:sldIdLst>
  <p:sldSz cx="9144000" cy="5143500" type="screen16x9"/>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757"/>
    <a:srgbClr val="006831"/>
    <a:srgbClr val="22F083"/>
    <a:srgbClr val="8BF0A8"/>
    <a:srgbClr val="7BF0E9"/>
    <a:srgbClr val="B9C5A4"/>
    <a:srgbClr val="F4CEB4"/>
    <a:srgbClr val="E7A87D"/>
    <a:srgbClr val="F4B083"/>
    <a:srgbClr val="F4B41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5493" autoAdjust="0"/>
  </p:normalViewPr>
  <p:slideViewPr>
    <p:cSldViewPr snapToGrid="0" snapToObjects="1">
      <p:cViewPr varScale="1">
        <p:scale>
          <a:sx n="83" d="100"/>
          <a:sy n="83" d="100"/>
        </p:scale>
        <p:origin x="84" y="130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D9186E-EAA7-3A42-AFD2-CC349621202A}" type="datetimeFigureOut">
              <a:rPr lang="fr-FR" smtClean="0"/>
              <a:t>17/06/2023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D8815B8-4CE2-F247-96EE-D0C173663BEB}" type="slidenum">
              <a:rPr lang="fr-FR" smtClean="0"/>
              <a:t>‹N°›</a:t>
            </a:fld>
            <a:endParaRPr lang="fr-FR"/>
          </a:p>
        </p:txBody>
      </p:sp>
    </p:spTree>
    <p:extLst>
      <p:ext uri="{BB962C8B-B14F-4D97-AF65-F5344CB8AC3E}">
        <p14:creationId xmlns:p14="http://schemas.microsoft.com/office/powerpoint/2010/main" val="18701493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2EF2D4-44B9-F34D-AC77-36ED78FDDA30}" type="datetimeFigureOut">
              <a:rPr lang="fr-FR" smtClean="0"/>
              <a:t>17/06/2023</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7BDEA-8EA0-FE4F-8E67-406CE035A260}" type="slidenum">
              <a:rPr lang="fr-FR" smtClean="0"/>
              <a:t>‹N°›</a:t>
            </a:fld>
            <a:endParaRPr lang="fr-FR"/>
          </a:p>
        </p:txBody>
      </p:sp>
    </p:spTree>
    <p:extLst>
      <p:ext uri="{BB962C8B-B14F-4D97-AF65-F5344CB8AC3E}">
        <p14:creationId xmlns:p14="http://schemas.microsoft.com/office/powerpoint/2010/main" val="2553760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3674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882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3990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86044-A807-7ED3-A71B-032EE9D4FEA8}"/>
              </a:ext>
            </a:extLst>
          </p:cNvPr>
          <p:cNvSpPr>
            <a:spLocks noGrp="1"/>
          </p:cNvSpPr>
          <p:nvPr>
            <p:ph type="title" hasCustomPrompt="1"/>
          </p:nvPr>
        </p:nvSpPr>
        <p:spPr>
          <a:xfrm>
            <a:off x="1261597" y="2426572"/>
            <a:ext cx="6620806" cy="993775"/>
          </a:xfrm>
          <a:prstGeom prst="rect">
            <a:avLst/>
          </a:prstGeom>
        </p:spPr>
        <p:txBody>
          <a:bodyPr/>
          <a:lstStyle>
            <a:lvl1pPr algn="ctr">
              <a:defRPr/>
            </a:lvl1pPr>
          </a:lstStyle>
          <a:p>
            <a:r>
              <a:rPr lang="fr-FR" dirty="0"/>
              <a:t>TITRE</a:t>
            </a:r>
          </a:p>
        </p:txBody>
      </p:sp>
    </p:spTree>
    <p:extLst>
      <p:ext uri="{BB962C8B-B14F-4D97-AF65-F5344CB8AC3E}">
        <p14:creationId xmlns:p14="http://schemas.microsoft.com/office/powerpoint/2010/main" val="6720714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722391" y="195486"/>
            <a:ext cx="8061608" cy="720000"/>
          </a:xfrm>
        </p:spPr>
        <p:txBody>
          <a:bodyPr/>
          <a:lstStyle>
            <a:lvl1pPr algn="r">
              <a:defRPr/>
            </a:lvl1pPr>
          </a:lstStyle>
          <a:p>
            <a:r>
              <a:rPr lang="fr-FR" dirty="0"/>
              <a:t>Titre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2335758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2">
            <a:extLst>
              <a:ext uri="{FF2B5EF4-FFF2-40B4-BE49-F238E27FC236}">
                <a16:creationId xmlns:a16="http://schemas.microsoft.com/office/drawing/2014/main" id="{FE962CCA-1BA4-8249-A4F2-8AC5E968A456}"/>
              </a:ext>
            </a:extLst>
          </p:cNvPr>
          <p:cNvSpPr>
            <a:spLocks noGrp="1" noChangeArrowheads="1"/>
          </p:cNvSpPr>
          <p:nvPr>
            <p:ph type="ftr" sz="quarter" idx="10"/>
          </p:nvPr>
        </p:nvSpPr>
        <p:spPr>
          <a:ln/>
        </p:spPr>
        <p:txBody>
          <a:bodyPr/>
          <a:lstStyle>
            <a:lvl1pPr>
              <a:defRPr/>
            </a:lvl1pPr>
          </a:lstStyle>
          <a:p>
            <a:pPr>
              <a:defRPr/>
            </a:pPr>
            <a:r>
              <a:rPr lang="fr-FR" altLang="fr-FR"/>
              <a:t>mars 2019</a:t>
            </a:r>
          </a:p>
        </p:txBody>
      </p:sp>
      <p:sp>
        <p:nvSpPr>
          <p:cNvPr id="5" name="Rectangle 3">
            <a:extLst>
              <a:ext uri="{FF2B5EF4-FFF2-40B4-BE49-F238E27FC236}">
                <a16:creationId xmlns:a16="http://schemas.microsoft.com/office/drawing/2014/main" id="{E8BBB529-08F9-664B-A1B0-FAE3FBDC08EE}"/>
              </a:ext>
            </a:extLst>
          </p:cNvPr>
          <p:cNvSpPr>
            <a:spLocks noGrp="1" noChangeArrowheads="1"/>
          </p:cNvSpPr>
          <p:nvPr>
            <p:ph type="sldNum" sz="quarter" idx="11"/>
          </p:nvPr>
        </p:nvSpPr>
        <p:spPr>
          <a:ln/>
        </p:spPr>
        <p:txBody>
          <a:bodyPr/>
          <a:lstStyle>
            <a:lvl1pPr>
              <a:defRPr/>
            </a:lvl1pPr>
          </a:lstStyle>
          <a:p>
            <a:fld id="{4781CA4A-99AC-F941-8B05-3ACDEC56623C}" type="slidenum">
              <a:rPr lang="fr-FR" altLang="fr-FR"/>
              <a:pPr/>
              <a:t>‹N°›</a:t>
            </a:fld>
            <a:endParaRPr lang="fr-FR" altLang="fr-FR"/>
          </a:p>
        </p:txBody>
      </p:sp>
      <p:sp>
        <p:nvSpPr>
          <p:cNvPr id="6" name="Rectangle 16">
            <a:extLst>
              <a:ext uri="{FF2B5EF4-FFF2-40B4-BE49-F238E27FC236}">
                <a16:creationId xmlns:a16="http://schemas.microsoft.com/office/drawing/2014/main" id="{1DAEBF49-7C98-EB4A-B517-262F376B9D36}"/>
              </a:ext>
            </a:extLst>
          </p:cNvPr>
          <p:cNvSpPr>
            <a:spLocks noGrp="1" noChangeArrowheads="1"/>
          </p:cNvSpPr>
          <p:nvPr>
            <p:ph type="dt" sz="half" idx="12"/>
          </p:nvPr>
        </p:nvSpPr>
        <p:spPr>
          <a:ln/>
        </p:spPr>
        <p:txBody>
          <a:bodyPr/>
          <a:lstStyle>
            <a:lvl1pPr>
              <a:defRPr/>
            </a:lvl1pPr>
          </a:lstStyle>
          <a:p>
            <a:pPr>
              <a:defRPr/>
            </a:pPr>
            <a:endParaRPr lang="fr-FR" altLang="fr-FR"/>
          </a:p>
        </p:txBody>
      </p:sp>
    </p:spTree>
    <p:extLst>
      <p:ext uri="{BB962C8B-B14F-4D97-AF65-F5344CB8AC3E}">
        <p14:creationId xmlns:p14="http://schemas.microsoft.com/office/powerpoint/2010/main" val="2699272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3890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1707688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8" name="Espace réservé du numéro de diapositive 7"/>
          <p:cNvSpPr>
            <a:spLocks noGrp="1"/>
          </p:cNvSpPr>
          <p:nvPr>
            <p:ph type="sldNum" sz="quarter" idx="12"/>
          </p:nvPr>
        </p:nvSpPr>
        <p:spPr bwMode="gray">
          <a:xfrm>
            <a:off x="7434000" y="4796511"/>
            <a:ext cx="1350000" cy="360000"/>
          </a:xfrm>
        </p:spPr>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pic>
        <p:nvPicPr>
          <p:cNvPr id="13" name="Image 12">
            <a:extLst>
              <a:ext uri="{FF2B5EF4-FFF2-40B4-BE49-F238E27FC236}">
                <a16:creationId xmlns:a16="http://schemas.microsoft.com/office/drawing/2014/main" id="{ED506F14-ED0D-7542-8543-B7C07D59406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46496" y="360000"/>
            <a:ext cx="1737504" cy="1076215"/>
          </a:xfrm>
          <a:prstGeom prst="rect">
            <a:avLst/>
          </a:prstGeom>
        </p:spPr>
      </p:pic>
      <p:pic>
        <p:nvPicPr>
          <p:cNvPr id="14" name="Image 13">
            <a:extLst>
              <a:ext uri="{FF2B5EF4-FFF2-40B4-BE49-F238E27FC236}">
                <a16:creationId xmlns:a16="http://schemas.microsoft.com/office/drawing/2014/main" id="{D87260C3-EF3A-0B48-9C85-9F85D7A88D5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0000" y="180000"/>
            <a:ext cx="1587803" cy="1440000"/>
          </a:xfrm>
          <a:prstGeom prst="rect">
            <a:avLst/>
          </a:prstGeom>
        </p:spPr>
      </p:pic>
    </p:spTree>
    <p:extLst>
      <p:ext uri="{BB962C8B-B14F-4D97-AF65-F5344CB8AC3E}">
        <p14:creationId xmlns:p14="http://schemas.microsoft.com/office/powerpoint/2010/main" val="2513807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0721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3350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7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3738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786044-A807-7ED3-A71B-032EE9D4FEA8}"/>
              </a:ext>
            </a:extLst>
          </p:cNvPr>
          <p:cNvSpPr>
            <a:spLocks noGrp="1"/>
          </p:cNvSpPr>
          <p:nvPr>
            <p:ph type="title" hasCustomPrompt="1"/>
          </p:nvPr>
        </p:nvSpPr>
        <p:spPr>
          <a:xfrm>
            <a:off x="1261597" y="2426572"/>
            <a:ext cx="6620806" cy="993775"/>
          </a:xfrm>
          <a:prstGeom prst="rect">
            <a:avLst/>
          </a:prstGeom>
        </p:spPr>
        <p:txBody>
          <a:bodyPr/>
          <a:lstStyle>
            <a:lvl1pPr algn="ctr">
              <a:defRPr/>
            </a:lvl1pPr>
          </a:lstStyle>
          <a:p>
            <a:r>
              <a:rPr lang="fr-FR" dirty="0"/>
              <a:t>TITRE</a:t>
            </a:r>
          </a:p>
        </p:txBody>
      </p:sp>
    </p:spTree>
    <p:extLst>
      <p:ext uri="{BB962C8B-B14F-4D97-AF65-F5344CB8AC3E}">
        <p14:creationId xmlns:p14="http://schemas.microsoft.com/office/powerpoint/2010/main" val="2920373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12147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06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ge de fin - Contact">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097486" y="2462400"/>
            <a:ext cx="5897726" cy="1581120"/>
          </a:xfrm>
          <a:prstGeom prst="rect">
            <a:avLst/>
          </a:prstGeom>
        </p:spPr>
        <p:txBody>
          <a:bodyPr anchor="t" anchorCtr="0">
            <a:normAutofit/>
          </a:bodyPr>
          <a:lstStyle>
            <a:lvl1pPr>
              <a:defRPr sz="1500" baseline="0"/>
            </a:lvl1pPr>
          </a:lstStyle>
          <a:p>
            <a:r>
              <a:rPr lang="fr-FR" dirty="0"/>
              <a:t>Contacts :</a:t>
            </a:r>
          </a:p>
        </p:txBody>
      </p:sp>
    </p:spTree>
    <p:extLst>
      <p:ext uri="{BB962C8B-B14F-4D97-AF65-F5344CB8AC3E}">
        <p14:creationId xmlns:p14="http://schemas.microsoft.com/office/powerpoint/2010/main" val="378999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0.xml"/><Relationship Id="rId7"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3.xml"/><Relationship Id="rId7"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2.png"/><Relationship Id="rId5" Type="http://schemas.openxmlformats.org/officeDocument/2006/relationships/theme" Target="../theme/theme5.xml"/><Relationship Id="rId4" Type="http://schemas.openxmlformats.org/officeDocument/2006/relationships/slideLayout" Target="../slideLayouts/slideLayout14.xml"/><Relationship Id="rId9"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7.xml"/><Relationship Id="rId7" Type="http://schemas.openxmlformats.org/officeDocument/2006/relationships/image" Target="../media/image4.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B122F1-A62C-814C-9DE9-B24714E450C9}"/>
              </a:ext>
            </a:extLst>
          </p:cNvPr>
          <p:cNvSpPr/>
          <p:nvPr userDrawn="1"/>
        </p:nvSpPr>
        <p:spPr>
          <a:xfrm>
            <a:off x="782595" y="914400"/>
            <a:ext cx="7588470" cy="346893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Texte 6">
            <a:extLst>
              <a:ext uri="{FF2B5EF4-FFF2-40B4-BE49-F238E27FC236}">
                <a16:creationId xmlns:a16="http://schemas.microsoft.com/office/drawing/2014/main" id="{38E75FC0-218F-6543-AEDF-85999A11CED2}"/>
              </a:ext>
            </a:extLst>
          </p:cNvPr>
          <p:cNvSpPr txBox="1"/>
          <p:nvPr userDrawn="1"/>
        </p:nvSpPr>
        <p:spPr>
          <a:xfrm>
            <a:off x="1635266" y="1356069"/>
            <a:ext cx="5873467" cy="1384995"/>
          </a:xfrm>
          <a:prstGeom prst="rect">
            <a:avLst/>
          </a:prstGeom>
          <a:noFill/>
        </p:spPr>
        <p:txBody>
          <a:bodyPr wrap="none" rtlCol="0">
            <a:spAutoFit/>
          </a:bodyPr>
          <a:lstStyle/>
          <a:p>
            <a:pPr algn="ctr"/>
            <a:r>
              <a:rPr lang="fr-FR" sz="2800" b="1" kern="1200" dirty="0">
                <a:solidFill>
                  <a:schemeClr val="tx2">
                    <a:lumMod val="50000"/>
                  </a:schemeClr>
                </a:solidFill>
                <a:effectLst/>
                <a:latin typeface="+mn-lt"/>
                <a:ea typeface="+mn-ea"/>
                <a:cs typeface="+mn-cs"/>
              </a:rPr>
              <a:t>RÉNOVATION DES RÉFÉRENTIELS </a:t>
            </a:r>
          </a:p>
          <a:p>
            <a:pPr algn="ctr"/>
            <a:r>
              <a:rPr lang="fr-FR" sz="2800" b="1" kern="1200" dirty="0">
                <a:solidFill>
                  <a:schemeClr val="tx2">
                    <a:lumMod val="50000"/>
                  </a:schemeClr>
                </a:solidFill>
                <a:effectLst/>
                <a:latin typeface="+mn-lt"/>
                <a:ea typeface="+mn-ea"/>
                <a:cs typeface="+mn-cs"/>
              </a:rPr>
              <a:t>DU</a:t>
            </a:r>
            <a:r>
              <a:rPr lang="fr-FR" sz="2800" b="1" kern="1200" baseline="0" dirty="0">
                <a:solidFill>
                  <a:schemeClr val="tx2">
                    <a:lumMod val="50000"/>
                  </a:schemeClr>
                </a:solidFill>
                <a:effectLst/>
                <a:latin typeface="+mn-lt"/>
                <a:ea typeface="+mn-ea"/>
                <a:cs typeface="+mn-cs"/>
              </a:rPr>
              <a:t> BTS MAINTENANCE DES SYSTÈMES</a:t>
            </a:r>
            <a:endParaRPr lang="fr-FR" sz="2800" b="1" kern="1200" dirty="0">
              <a:solidFill>
                <a:schemeClr val="tx2">
                  <a:lumMod val="50000"/>
                </a:schemeClr>
              </a:solidFill>
              <a:effectLst/>
              <a:latin typeface="+mn-lt"/>
              <a:ea typeface="+mn-ea"/>
              <a:cs typeface="+mn-cs"/>
            </a:endParaRPr>
          </a:p>
          <a:p>
            <a:endParaRPr lang="fr-FR" sz="2800" dirty="0"/>
          </a:p>
        </p:txBody>
      </p:sp>
      <p:sp>
        <p:nvSpPr>
          <p:cNvPr id="41" name="ZoneTexte 40">
            <a:extLst>
              <a:ext uri="{FF2B5EF4-FFF2-40B4-BE49-F238E27FC236}">
                <a16:creationId xmlns:a16="http://schemas.microsoft.com/office/drawing/2014/main" id="{03000E6B-5526-0B42-9BA5-4326BEFA07FF}"/>
              </a:ext>
            </a:extLst>
          </p:cNvPr>
          <p:cNvSpPr txBox="1"/>
          <p:nvPr userDrawn="1"/>
        </p:nvSpPr>
        <p:spPr>
          <a:xfrm>
            <a:off x="782595" y="2683201"/>
            <a:ext cx="7587967" cy="973142"/>
          </a:xfrm>
          <a:prstGeom prst="rect">
            <a:avLst/>
          </a:prstGeom>
          <a:solidFill>
            <a:schemeClr val="bg1">
              <a:lumMod val="65000"/>
            </a:schemeClr>
          </a:solidFill>
        </p:spPr>
        <p:txBody>
          <a:bodyPr wrap="square" rtlCol="0">
            <a:spAutoFit/>
          </a:bodyPr>
          <a:lstStyle/>
          <a:p>
            <a:endParaRPr lang="fr-FR" dirty="0"/>
          </a:p>
        </p:txBody>
      </p:sp>
      <p:pic>
        <p:nvPicPr>
          <p:cNvPr id="8" name="Image 7">
            <a:extLst>
              <a:ext uri="{FF2B5EF4-FFF2-40B4-BE49-F238E27FC236}">
                <a16:creationId xmlns:a16="http://schemas.microsoft.com/office/drawing/2014/main" id="{24387902-D5AD-BF65-471D-BD175FFA0B59}"/>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4656" y="79239"/>
            <a:ext cx="902594" cy="819278"/>
          </a:xfrm>
          <a:prstGeom prst="rect">
            <a:avLst/>
          </a:prstGeom>
        </p:spPr>
      </p:pic>
      <p:sp>
        <p:nvSpPr>
          <p:cNvPr id="2" name="ZoneTexte 1">
            <a:extLst>
              <a:ext uri="{FF2B5EF4-FFF2-40B4-BE49-F238E27FC236}">
                <a16:creationId xmlns:a16="http://schemas.microsoft.com/office/drawing/2014/main" id="{9EAFDFBD-EC4C-9A71-BE29-35F92D0AE3C6}"/>
              </a:ext>
            </a:extLst>
          </p:cNvPr>
          <p:cNvSpPr txBox="1"/>
          <p:nvPr userDrawn="1"/>
        </p:nvSpPr>
        <p:spPr>
          <a:xfrm>
            <a:off x="776251" y="2737039"/>
            <a:ext cx="3024596" cy="923330"/>
          </a:xfrm>
          <a:prstGeom prst="rect">
            <a:avLst/>
          </a:prstGeom>
          <a:noFill/>
        </p:spPr>
        <p:txBody>
          <a:bodyPr wrap="square" rtlCol="0">
            <a:spAutoFit/>
          </a:bodyPr>
          <a:lstStyle/>
          <a:p>
            <a:pPr algn="ctr"/>
            <a:r>
              <a:rPr lang="fr-FR" b="1" dirty="0">
                <a:solidFill>
                  <a:schemeClr val="tx2">
                    <a:lumMod val="75000"/>
                  </a:schemeClr>
                </a:solidFill>
              </a:rPr>
              <a:t>PNF </a:t>
            </a:r>
          </a:p>
          <a:p>
            <a:pPr algn="ctr"/>
            <a:r>
              <a:rPr lang="fr-FR" b="1" dirty="0">
                <a:solidFill>
                  <a:schemeClr val="tx2">
                    <a:lumMod val="75000"/>
                  </a:schemeClr>
                </a:solidFill>
              </a:rPr>
              <a:t>Lycée RASPAIL – PARIS</a:t>
            </a:r>
            <a:r>
              <a:rPr lang="fr-FR" b="1" baseline="0" dirty="0">
                <a:solidFill>
                  <a:schemeClr val="tx2">
                    <a:lumMod val="75000"/>
                  </a:schemeClr>
                </a:solidFill>
              </a:rPr>
              <a:t> 14e</a:t>
            </a:r>
            <a:endParaRPr lang="fr-FR" b="1" dirty="0">
              <a:solidFill>
                <a:schemeClr val="tx2">
                  <a:lumMod val="75000"/>
                </a:schemeClr>
              </a:solidFill>
            </a:endParaRPr>
          </a:p>
          <a:p>
            <a:pPr algn="ctr"/>
            <a:r>
              <a:rPr lang="fr-FR" b="1" dirty="0">
                <a:solidFill>
                  <a:schemeClr val="tx2">
                    <a:lumMod val="75000"/>
                  </a:schemeClr>
                </a:solidFill>
              </a:rPr>
              <a:t> Mercredi</a:t>
            </a:r>
            <a:r>
              <a:rPr lang="fr-FR" b="1" baseline="0" dirty="0">
                <a:solidFill>
                  <a:schemeClr val="tx2">
                    <a:lumMod val="75000"/>
                  </a:schemeClr>
                </a:solidFill>
              </a:rPr>
              <a:t> 05 avril 2023</a:t>
            </a:r>
            <a:endParaRPr lang="fr-FR" b="1" dirty="0">
              <a:solidFill>
                <a:schemeClr val="tx2">
                  <a:lumMod val="75000"/>
                </a:schemeClr>
              </a:solidFill>
            </a:endParaRPr>
          </a:p>
        </p:txBody>
      </p:sp>
      <p:pic>
        <p:nvPicPr>
          <p:cNvPr id="4" name="Image 3"/>
          <p:cNvPicPr>
            <a:picLocks noChangeAspect="1"/>
          </p:cNvPicPr>
          <p:nvPr userDrawn="1"/>
        </p:nvPicPr>
        <p:blipFill rotWithShape="1">
          <a:blip r:embed="rId5"/>
          <a:srcRect r="2574" b="2754"/>
          <a:stretch/>
        </p:blipFill>
        <p:spPr>
          <a:xfrm>
            <a:off x="4063739" y="2820589"/>
            <a:ext cx="704395" cy="697464"/>
          </a:xfrm>
          <a:prstGeom prst="rect">
            <a:avLst/>
          </a:prstGeom>
        </p:spPr>
      </p:pic>
      <p:pic>
        <p:nvPicPr>
          <p:cNvPr id="13" name="Image 12"/>
          <p:cNvPicPr>
            <a:picLocks noChangeAspect="1"/>
          </p:cNvPicPr>
          <p:nvPr userDrawn="1"/>
        </p:nvPicPr>
        <p:blipFill rotWithShape="1">
          <a:blip r:embed="rId6"/>
          <a:srcRect r="1478" b="2076"/>
          <a:stretch/>
        </p:blipFill>
        <p:spPr>
          <a:xfrm>
            <a:off x="4993127" y="2825128"/>
            <a:ext cx="691577" cy="692925"/>
          </a:xfrm>
          <a:prstGeom prst="rect">
            <a:avLst/>
          </a:prstGeom>
        </p:spPr>
      </p:pic>
      <p:pic>
        <p:nvPicPr>
          <p:cNvPr id="5" name="Image 4"/>
          <p:cNvPicPr>
            <a:picLocks noChangeAspect="1"/>
          </p:cNvPicPr>
          <p:nvPr userDrawn="1"/>
        </p:nvPicPr>
        <p:blipFill>
          <a:blip r:embed="rId7"/>
          <a:stretch>
            <a:fillRect/>
          </a:stretch>
        </p:blipFill>
        <p:spPr>
          <a:xfrm>
            <a:off x="5899381" y="2820590"/>
            <a:ext cx="686031" cy="697464"/>
          </a:xfrm>
          <a:prstGeom prst="rect">
            <a:avLst/>
          </a:prstGeom>
        </p:spPr>
      </p:pic>
      <p:pic>
        <p:nvPicPr>
          <p:cNvPr id="12" name="Google Shape;522;p35"/>
          <p:cNvPicPr preferRelativeResize="0">
            <a:picLocks/>
          </p:cNvPicPr>
          <p:nvPr userDrawn="1"/>
        </p:nvPicPr>
        <p:blipFill rotWithShape="1">
          <a:blip r:embed="rId8" cstate="screen">
            <a:extLst>
              <a:ext uri="{28A0092B-C50C-407E-A947-70E740481C1C}">
                <a14:useLocalDpi xmlns:a14="http://schemas.microsoft.com/office/drawing/2010/main"/>
              </a:ext>
            </a:extLst>
          </a:blip>
          <a:srcRect/>
          <a:stretch/>
        </p:blipFill>
        <p:spPr>
          <a:xfrm>
            <a:off x="6815951" y="2828709"/>
            <a:ext cx="692782" cy="689345"/>
          </a:xfrm>
          <a:prstGeom prst="rect">
            <a:avLst/>
          </a:prstGeom>
        </p:spPr>
      </p:pic>
    </p:spTree>
    <p:extLst>
      <p:ext uri="{BB962C8B-B14F-4D97-AF65-F5344CB8AC3E}">
        <p14:creationId xmlns:p14="http://schemas.microsoft.com/office/powerpoint/2010/main" val="3069642489"/>
      </p:ext>
    </p:extLst>
  </p:cSld>
  <p:clrMap bg1="lt1" tx1="dk1" bg2="lt2" tx2="dk2" accent1="accent1" accent2="accent2" accent3="accent3" accent4="accent4" accent5="accent5" accent6="accent6" hlink="hlink" folHlink="folHlink"/>
  <p:sldLayoutIdLst>
    <p:sldLayoutId id="2147483660" r:id="rId1"/>
    <p:sldLayoutId id="2147483675"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2"/>
            <a:ext cx="9144000" cy="768299"/>
          </a:xfrm>
          <a:prstGeom prst="rect">
            <a:avLst/>
          </a:prstGeom>
          <a:solidFill>
            <a:schemeClr val="tx2">
              <a:lumMod val="40000"/>
              <a:lumOff val="60000"/>
            </a:schemeClr>
          </a:solidFill>
          <a:ln w="6350">
            <a:solidFill>
              <a:schemeClr val="tx2">
                <a:lumMod val="40000"/>
                <a:lumOff val="60000"/>
              </a:schemeClr>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chemeClr val="bg1"/>
                </a:solidFill>
                <a:effectLst/>
                <a:latin typeface="Calibri" panose="020F0502020204030204" pitchFamily="34" charset="0"/>
                <a:ea typeface="Calibri" panose="020F0502020204030204" pitchFamily="34" charset="0"/>
                <a:cs typeface="Arial" panose="020B0604020202020204" pitchFamily="34" charset="0"/>
              </a:rPr>
              <a:t> </a:t>
            </a: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0" y="-1889"/>
            <a:ext cx="3499471"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fr-FR" sz="1400" b="1" kern="1200" dirty="0">
                <a:solidFill>
                  <a:schemeClr val="tx1"/>
                </a:solidFill>
                <a:effectLst/>
                <a:latin typeface="+mn-lt"/>
                <a:ea typeface="+mn-ea"/>
                <a:cs typeface="+mn-cs"/>
              </a:rPr>
              <a:t>RÉNOVATION DES RÉFÉRENTIELS </a:t>
            </a:r>
          </a:p>
          <a:p>
            <a:pPr algn="ctr"/>
            <a:r>
              <a:rPr lang="fr-FR" sz="1400" b="1" kern="1200" dirty="0">
                <a:solidFill>
                  <a:schemeClr val="tx1"/>
                </a:solidFill>
                <a:effectLst/>
                <a:latin typeface="+mn-lt"/>
                <a:ea typeface="+mn-ea"/>
                <a:cs typeface="+mn-cs"/>
              </a:rPr>
              <a:t>DU</a:t>
            </a:r>
            <a:r>
              <a:rPr lang="fr-FR" sz="1400" b="1" kern="1200" baseline="0" dirty="0">
                <a:solidFill>
                  <a:schemeClr val="tx1"/>
                </a:solidFill>
                <a:effectLst/>
                <a:latin typeface="+mn-lt"/>
                <a:ea typeface="+mn-ea"/>
                <a:cs typeface="+mn-cs"/>
              </a:rPr>
              <a:t> BTS MAINTENANCE DES SYSTÈMES</a:t>
            </a: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6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82091" y="1405759"/>
            <a:ext cx="7588470" cy="309004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34" name="ZoneTexte 33">
            <a:extLst>
              <a:ext uri="{FF2B5EF4-FFF2-40B4-BE49-F238E27FC236}">
                <a16:creationId xmlns:a16="http://schemas.microsoft.com/office/drawing/2014/main" id="{10B26597-ED97-C945-B14D-9C763707C59F}"/>
              </a:ext>
            </a:extLst>
          </p:cNvPr>
          <p:cNvSpPr txBox="1"/>
          <p:nvPr userDrawn="1"/>
        </p:nvSpPr>
        <p:spPr>
          <a:xfrm>
            <a:off x="692762" y="3188784"/>
            <a:ext cx="7876508" cy="973142"/>
          </a:xfrm>
          <a:prstGeom prst="rect">
            <a:avLst/>
          </a:prstGeom>
          <a:solidFill>
            <a:schemeClr val="bg1"/>
          </a:solidFill>
        </p:spPr>
        <p:txBody>
          <a:bodyPr wrap="square" rtlCol="0">
            <a:spAutoFit/>
          </a:bodyPr>
          <a:lstStyle/>
          <a:p>
            <a:endParaRPr lang="fr-FR" dirty="0"/>
          </a:p>
        </p:txBody>
      </p:sp>
      <p:sp>
        <p:nvSpPr>
          <p:cNvPr id="2" name="ZoneTexte 1">
            <a:extLst>
              <a:ext uri="{FF2B5EF4-FFF2-40B4-BE49-F238E27FC236}">
                <a16:creationId xmlns:a16="http://schemas.microsoft.com/office/drawing/2014/main" id="{E943ACAF-075C-61CC-8D16-F17B2233E34C}"/>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Paris – Mercredi 05 avril 2023</a:t>
            </a:r>
          </a:p>
        </p:txBody>
      </p:sp>
      <p:pic>
        <p:nvPicPr>
          <p:cNvPr id="12" name="Image 11"/>
          <p:cNvPicPr>
            <a:picLocks noChangeAspect="1"/>
          </p:cNvPicPr>
          <p:nvPr userDrawn="1"/>
        </p:nvPicPr>
        <p:blipFill rotWithShape="1">
          <a:blip r:embed="rId4"/>
          <a:srcRect r="2574" b="2754"/>
          <a:stretch/>
        </p:blipFill>
        <p:spPr>
          <a:xfrm>
            <a:off x="4956313" y="34791"/>
            <a:ext cx="704395" cy="697464"/>
          </a:xfrm>
          <a:prstGeom prst="rect">
            <a:avLst/>
          </a:prstGeom>
        </p:spPr>
      </p:pic>
      <p:pic>
        <p:nvPicPr>
          <p:cNvPr id="13" name="Image 12"/>
          <p:cNvPicPr>
            <a:picLocks noChangeAspect="1"/>
          </p:cNvPicPr>
          <p:nvPr userDrawn="1"/>
        </p:nvPicPr>
        <p:blipFill rotWithShape="1">
          <a:blip r:embed="rId5"/>
          <a:srcRect r="1478" b="2076"/>
          <a:stretch/>
        </p:blipFill>
        <p:spPr>
          <a:xfrm>
            <a:off x="5885701" y="39330"/>
            <a:ext cx="691577" cy="692925"/>
          </a:xfrm>
          <a:prstGeom prst="rect">
            <a:avLst/>
          </a:prstGeom>
        </p:spPr>
      </p:pic>
      <p:pic>
        <p:nvPicPr>
          <p:cNvPr id="14" name="Image 13"/>
          <p:cNvPicPr>
            <a:picLocks noChangeAspect="1"/>
          </p:cNvPicPr>
          <p:nvPr userDrawn="1"/>
        </p:nvPicPr>
        <p:blipFill>
          <a:blip r:embed="rId6"/>
          <a:stretch>
            <a:fillRect/>
          </a:stretch>
        </p:blipFill>
        <p:spPr>
          <a:xfrm>
            <a:off x="6791955" y="34792"/>
            <a:ext cx="686031" cy="697464"/>
          </a:xfrm>
          <a:prstGeom prst="rect">
            <a:avLst/>
          </a:prstGeom>
        </p:spPr>
      </p:pic>
      <p:pic>
        <p:nvPicPr>
          <p:cNvPr id="16" name="Google Shape;522;p35"/>
          <p:cNvPicPr preferRelativeResize="0">
            <a:picLocks/>
          </p:cNvPicPr>
          <p:nvPr userDrawn="1"/>
        </p:nvPicPr>
        <p:blipFill rotWithShape="1">
          <a:blip r:embed="rId7" cstate="screen">
            <a:extLst>
              <a:ext uri="{28A0092B-C50C-407E-A947-70E740481C1C}">
                <a14:useLocalDpi xmlns:a14="http://schemas.microsoft.com/office/drawing/2010/main"/>
              </a:ext>
            </a:extLst>
          </a:blip>
          <a:srcRect/>
          <a:stretch/>
        </p:blipFill>
        <p:spPr>
          <a:xfrm>
            <a:off x="7692663" y="39330"/>
            <a:ext cx="677898" cy="692925"/>
          </a:xfrm>
          <a:prstGeom prst="rect">
            <a:avLst/>
          </a:prstGeom>
        </p:spPr>
      </p:pic>
    </p:spTree>
    <p:extLst>
      <p:ext uri="{BB962C8B-B14F-4D97-AF65-F5344CB8AC3E}">
        <p14:creationId xmlns:p14="http://schemas.microsoft.com/office/powerpoint/2010/main" val="2655624957"/>
      </p:ext>
    </p:extLst>
  </p:cSld>
  <p:clrMap bg1="lt1" tx1="dk1" bg2="lt2" tx2="dk2" accent1="accent1" accent2="accent2" accent3="accent3" accent4="accent4" accent5="accent5" accent6="accent6" hlink="hlink" folHlink="folHlink"/>
  <p:sldLayoutIdLst>
    <p:sldLayoutId id="2147483687" r:id="rId1"/>
    <p:sldLayoutId id="2147483688" r:id="rId2"/>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0" y="0"/>
            <a:ext cx="3492595"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90465" y="1349039"/>
            <a:ext cx="7588470" cy="309004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6" name="ZoneTexte 5">
            <a:extLst>
              <a:ext uri="{FF2B5EF4-FFF2-40B4-BE49-F238E27FC236}">
                <a16:creationId xmlns:a16="http://schemas.microsoft.com/office/drawing/2014/main" id="{BCD82D89-599D-35B4-AD1F-C7AB46886836}"/>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Paris – Mercredi 05 avril 2023</a:t>
            </a:r>
          </a:p>
        </p:txBody>
      </p:sp>
      <p:pic>
        <p:nvPicPr>
          <p:cNvPr id="12" name="Image 11"/>
          <p:cNvPicPr>
            <a:picLocks noChangeAspect="1"/>
          </p:cNvPicPr>
          <p:nvPr userDrawn="1"/>
        </p:nvPicPr>
        <p:blipFill rotWithShape="1">
          <a:blip r:embed="rId5"/>
          <a:srcRect r="2574" b="2754"/>
          <a:stretch/>
        </p:blipFill>
        <p:spPr>
          <a:xfrm>
            <a:off x="4956313" y="34791"/>
            <a:ext cx="704395" cy="697464"/>
          </a:xfrm>
          <a:prstGeom prst="rect">
            <a:avLst/>
          </a:prstGeom>
        </p:spPr>
      </p:pic>
      <p:pic>
        <p:nvPicPr>
          <p:cNvPr id="13" name="Image 12"/>
          <p:cNvPicPr>
            <a:picLocks noChangeAspect="1"/>
          </p:cNvPicPr>
          <p:nvPr userDrawn="1"/>
        </p:nvPicPr>
        <p:blipFill rotWithShape="1">
          <a:blip r:embed="rId6"/>
          <a:srcRect r="1478" b="2076"/>
          <a:stretch/>
        </p:blipFill>
        <p:spPr>
          <a:xfrm>
            <a:off x="5885701" y="39330"/>
            <a:ext cx="691577" cy="692925"/>
          </a:xfrm>
          <a:prstGeom prst="rect">
            <a:avLst/>
          </a:prstGeom>
        </p:spPr>
      </p:pic>
      <p:pic>
        <p:nvPicPr>
          <p:cNvPr id="14" name="Image 13"/>
          <p:cNvPicPr>
            <a:picLocks noChangeAspect="1"/>
          </p:cNvPicPr>
          <p:nvPr userDrawn="1"/>
        </p:nvPicPr>
        <p:blipFill>
          <a:blip r:embed="rId7"/>
          <a:stretch>
            <a:fillRect/>
          </a:stretch>
        </p:blipFill>
        <p:spPr>
          <a:xfrm>
            <a:off x="6791955" y="34792"/>
            <a:ext cx="686031" cy="697464"/>
          </a:xfrm>
          <a:prstGeom prst="rect">
            <a:avLst/>
          </a:prstGeom>
        </p:spPr>
      </p:pic>
      <p:pic>
        <p:nvPicPr>
          <p:cNvPr id="16" name="Google Shape;522;p35"/>
          <p:cNvPicPr preferRelativeResize="0">
            <a:picLocks/>
          </p:cNvPicPr>
          <p:nvPr userDrawn="1"/>
        </p:nvPicPr>
        <p:blipFill rotWithShape="1">
          <a:blip r:embed="rId8" cstate="screen">
            <a:extLst>
              <a:ext uri="{28A0092B-C50C-407E-A947-70E740481C1C}">
                <a14:useLocalDpi xmlns:a14="http://schemas.microsoft.com/office/drawing/2010/main"/>
              </a:ext>
            </a:extLst>
          </a:blip>
          <a:srcRect/>
          <a:stretch/>
        </p:blipFill>
        <p:spPr>
          <a:xfrm>
            <a:off x="7708525" y="24652"/>
            <a:ext cx="692782" cy="689345"/>
          </a:xfrm>
          <a:prstGeom prst="rect">
            <a:avLst/>
          </a:prstGeom>
        </p:spPr>
      </p:pic>
    </p:spTree>
    <p:extLst>
      <p:ext uri="{BB962C8B-B14F-4D97-AF65-F5344CB8AC3E}">
        <p14:creationId xmlns:p14="http://schemas.microsoft.com/office/powerpoint/2010/main" val="2279856783"/>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703" r:id="rId3"/>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1" y="0"/>
            <a:ext cx="3485719"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28E5156B-A213-4211-AD08-61D95EE4997E}"/>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Paris – Mercredi 05 avril 2023</a:t>
            </a:r>
          </a:p>
        </p:txBody>
      </p:sp>
      <p:pic>
        <p:nvPicPr>
          <p:cNvPr id="11" name="Image 10"/>
          <p:cNvPicPr>
            <a:picLocks noChangeAspect="1"/>
          </p:cNvPicPr>
          <p:nvPr userDrawn="1"/>
        </p:nvPicPr>
        <p:blipFill rotWithShape="1">
          <a:blip r:embed="rId5"/>
          <a:srcRect r="2574" b="2754"/>
          <a:stretch/>
        </p:blipFill>
        <p:spPr>
          <a:xfrm>
            <a:off x="4956313" y="34791"/>
            <a:ext cx="704395" cy="697464"/>
          </a:xfrm>
          <a:prstGeom prst="rect">
            <a:avLst/>
          </a:prstGeom>
        </p:spPr>
      </p:pic>
      <p:pic>
        <p:nvPicPr>
          <p:cNvPr id="12" name="Image 11"/>
          <p:cNvPicPr>
            <a:picLocks noChangeAspect="1"/>
          </p:cNvPicPr>
          <p:nvPr userDrawn="1"/>
        </p:nvPicPr>
        <p:blipFill rotWithShape="1">
          <a:blip r:embed="rId6"/>
          <a:srcRect r="1478" b="2076"/>
          <a:stretch/>
        </p:blipFill>
        <p:spPr>
          <a:xfrm>
            <a:off x="5885701" y="39330"/>
            <a:ext cx="691577" cy="692925"/>
          </a:xfrm>
          <a:prstGeom prst="rect">
            <a:avLst/>
          </a:prstGeom>
        </p:spPr>
      </p:pic>
      <p:pic>
        <p:nvPicPr>
          <p:cNvPr id="13" name="Image 12"/>
          <p:cNvPicPr>
            <a:picLocks noChangeAspect="1"/>
          </p:cNvPicPr>
          <p:nvPr userDrawn="1"/>
        </p:nvPicPr>
        <p:blipFill>
          <a:blip r:embed="rId7"/>
          <a:stretch>
            <a:fillRect/>
          </a:stretch>
        </p:blipFill>
        <p:spPr>
          <a:xfrm>
            <a:off x="6791955" y="34792"/>
            <a:ext cx="686031" cy="697464"/>
          </a:xfrm>
          <a:prstGeom prst="rect">
            <a:avLst/>
          </a:prstGeom>
        </p:spPr>
      </p:pic>
      <p:pic>
        <p:nvPicPr>
          <p:cNvPr id="15" name="Google Shape;522;p35"/>
          <p:cNvPicPr preferRelativeResize="0">
            <a:picLocks/>
          </p:cNvPicPr>
          <p:nvPr userDrawn="1"/>
        </p:nvPicPr>
        <p:blipFill rotWithShape="1">
          <a:blip r:embed="rId8" cstate="screen">
            <a:extLst>
              <a:ext uri="{28A0092B-C50C-407E-A947-70E740481C1C}">
                <a14:useLocalDpi xmlns:a14="http://schemas.microsoft.com/office/drawing/2010/main"/>
              </a:ext>
            </a:extLst>
          </a:blip>
          <a:srcRect/>
          <a:stretch/>
        </p:blipFill>
        <p:spPr>
          <a:xfrm>
            <a:off x="7708525" y="42911"/>
            <a:ext cx="692782" cy="689345"/>
          </a:xfrm>
          <a:prstGeom prst="rect">
            <a:avLst/>
          </a:prstGeom>
        </p:spPr>
      </p:pic>
    </p:spTree>
    <p:extLst>
      <p:ext uri="{BB962C8B-B14F-4D97-AF65-F5344CB8AC3E}">
        <p14:creationId xmlns:p14="http://schemas.microsoft.com/office/powerpoint/2010/main" val="370290378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702" r:id="rId3"/>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0" y="0"/>
            <a:ext cx="3492595"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A6B122F1-A62C-814C-9DE9-B24714E450C9}"/>
              </a:ext>
            </a:extLst>
          </p:cNvPr>
          <p:cNvSpPr/>
          <p:nvPr userDrawn="1"/>
        </p:nvSpPr>
        <p:spPr>
          <a:xfrm>
            <a:off x="790465" y="1349039"/>
            <a:ext cx="7588470" cy="309004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6" name="ZoneTexte 5">
            <a:extLst>
              <a:ext uri="{FF2B5EF4-FFF2-40B4-BE49-F238E27FC236}">
                <a16:creationId xmlns:a16="http://schemas.microsoft.com/office/drawing/2014/main" id="{261CE0CE-F8BC-84A7-FA52-A9A63D5A6918}"/>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Paris – Mercredi 05 avril 2023</a:t>
            </a:r>
          </a:p>
        </p:txBody>
      </p:sp>
      <p:pic>
        <p:nvPicPr>
          <p:cNvPr id="12" name="Image 11"/>
          <p:cNvPicPr>
            <a:picLocks noChangeAspect="1"/>
          </p:cNvPicPr>
          <p:nvPr userDrawn="1"/>
        </p:nvPicPr>
        <p:blipFill rotWithShape="1">
          <a:blip r:embed="rId6"/>
          <a:srcRect r="2574" b="2754"/>
          <a:stretch/>
        </p:blipFill>
        <p:spPr>
          <a:xfrm>
            <a:off x="4956313" y="34791"/>
            <a:ext cx="704395" cy="697464"/>
          </a:xfrm>
          <a:prstGeom prst="rect">
            <a:avLst/>
          </a:prstGeom>
        </p:spPr>
      </p:pic>
      <p:pic>
        <p:nvPicPr>
          <p:cNvPr id="13" name="Image 12"/>
          <p:cNvPicPr>
            <a:picLocks noChangeAspect="1"/>
          </p:cNvPicPr>
          <p:nvPr userDrawn="1"/>
        </p:nvPicPr>
        <p:blipFill rotWithShape="1">
          <a:blip r:embed="rId7"/>
          <a:srcRect r="1478" b="2076"/>
          <a:stretch/>
        </p:blipFill>
        <p:spPr>
          <a:xfrm>
            <a:off x="5885701" y="39330"/>
            <a:ext cx="691577" cy="692925"/>
          </a:xfrm>
          <a:prstGeom prst="rect">
            <a:avLst/>
          </a:prstGeom>
        </p:spPr>
      </p:pic>
      <p:pic>
        <p:nvPicPr>
          <p:cNvPr id="14" name="Image 13"/>
          <p:cNvPicPr>
            <a:picLocks noChangeAspect="1"/>
          </p:cNvPicPr>
          <p:nvPr userDrawn="1"/>
        </p:nvPicPr>
        <p:blipFill>
          <a:blip r:embed="rId8"/>
          <a:stretch>
            <a:fillRect/>
          </a:stretch>
        </p:blipFill>
        <p:spPr>
          <a:xfrm>
            <a:off x="6791955" y="34792"/>
            <a:ext cx="686031" cy="697464"/>
          </a:xfrm>
          <a:prstGeom prst="rect">
            <a:avLst/>
          </a:prstGeom>
        </p:spPr>
      </p:pic>
      <p:pic>
        <p:nvPicPr>
          <p:cNvPr id="16" name="Google Shape;522;p35"/>
          <p:cNvPicPr preferRelativeResize="0">
            <a:picLocks/>
          </p:cNvPicPr>
          <p:nvPr userDrawn="1"/>
        </p:nvPicPr>
        <p:blipFill rotWithShape="1">
          <a:blip r:embed="rId9" cstate="screen">
            <a:extLst>
              <a:ext uri="{28A0092B-C50C-407E-A947-70E740481C1C}">
                <a14:useLocalDpi xmlns:a14="http://schemas.microsoft.com/office/drawing/2010/main"/>
              </a:ext>
            </a:extLst>
          </a:blip>
          <a:srcRect/>
          <a:stretch/>
        </p:blipFill>
        <p:spPr>
          <a:xfrm>
            <a:off x="7708525" y="42911"/>
            <a:ext cx="692782" cy="689345"/>
          </a:xfrm>
          <a:prstGeom prst="rect">
            <a:avLst/>
          </a:prstGeom>
        </p:spPr>
      </p:pic>
    </p:spTree>
    <p:extLst>
      <p:ext uri="{BB962C8B-B14F-4D97-AF65-F5344CB8AC3E}">
        <p14:creationId xmlns:p14="http://schemas.microsoft.com/office/powerpoint/2010/main" val="157979040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00" r:id="rId3"/>
    <p:sldLayoutId id="2147483701" r:id="rId4"/>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38">
            <a:extLst>
              <a:ext uri="{FF2B5EF4-FFF2-40B4-BE49-F238E27FC236}">
                <a16:creationId xmlns:a16="http://schemas.microsoft.com/office/drawing/2014/main" id="{C812CA52-75E2-8C45-8063-24057FEDA026}"/>
              </a:ext>
            </a:extLst>
          </p:cNvPr>
          <p:cNvSpPr txBox="1"/>
          <p:nvPr userDrawn="1"/>
        </p:nvSpPr>
        <p:spPr>
          <a:xfrm>
            <a:off x="0" y="0"/>
            <a:ext cx="9144000" cy="768299"/>
          </a:xfrm>
          <a:prstGeom prst="rect">
            <a:avLst/>
          </a:prstGeom>
          <a:solidFill>
            <a:schemeClr val="tx2">
              <a:lumMod val="40000"/>
              <a:lumOff val="60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fr-FR"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8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endParaRPr lang="fr-FR" sz="800" b="1"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sz="12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fr-FR" sz="12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10" name="Zone de texte 39">
            <a:extLst>
              <a:ext uri="{FF2B5EF4-FFF2-40B4-BE49-F238E27FC236}">
                <a16:creationId xmlns:a16="http://schemas.microsoft.com/office/drawing/2014/main" id="{32627B64-766E-F047-97D6-D5A544058ED3}"/>
              </a:ext>
            </a:extLst>
          </p:cNvPr>
          <p:cNvSpPr txBox="1"/>
          <p:nvPr userDrawn="1"/>
        </p:nvSpPr>
        <p:spPr>
          <a:xfrm>
            <a:off x="1" y="0"/>
            <a:ext cx="3485719" cy="535736"/>
          </a:xfrm>
          <a:prstGeom prst="rect">
            <a:avLst/>
          </a:prstGeom>
          <a:solidFill>
            <a:schemeClr val="bg1">
              <a:lumMod val="65000"/>
            </a:schemeClr>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b="1" dirty="0">
              <a:solidFill>
                <a:srgbClr val="00000A"/>
              </a:solidFill>
              <a:effectLst/>
              <a:latin typeface="Verdana" panose="020B0604030504040204" pitchFamily="34" charset="0"/>
              <a:ea typeface="Calibri" panose="020F0502020204030204" pitchFamily="34" charset="0"/>
              <a:cs typeface="Arial" panose="020B0604020202020204" pitchFamily="34" charset="0"/>
            </a:endParaRPr>
          </a:p>
          <a:p>
            <a:pPr>
              <a:spcAft>
                <a:spcPts val="0"/>
              </a:spcAft>
            </a:pPr>
            <a:endParaRPr lang="fr-FR" sz="1400" dirty="0">
              <a:solidFill>
                <a:srgbClr val="00000A"/>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8437E05C-536F-7A5C-9DB4-BCD7B8B39867}"/>
              </a:ext>
            </a:extLst>
          </p:cNvPr>
          <p:cNvSpPr txBox="1"/>
          <p:nvPr userDrawn="1"/>
        </p:nvSpPr>
        <p:spPr>
          <a:xfrm>
            <a:off x="0" y="491300"/>
            <a:ext cx="3492594" cy="276999"/>
          </a:xfrm>
          <a:prstGeom prst="rect">
            <a:avLst/>
          </a:prstGeom>
          <a:noFill/>
        </p:spPr>
        <p:txBody>
          <a:bodyPr wrap="square" rtlCol="0">
            <a:spAutoFit/>
          </a:bodyPr>
          <a:lstStyle/>
          <a:p>
            <a:pPr algn="ctr"/>
            <a:r>
              <a:rPr lang="fr-FR" sz="1200" b="1" baseline="0" dirty="0">
                <a:solidFill>
                  <a:schemeClr val="tx2">
                    <a:lumMod val="75000"/>
                  </a:schemeClr>
                </a:solidFill>
              </a:rPr>
              <a:t>PNF - Paris – Mercredi 05 avril 2023</a:t>
            </a:r>
          </a:p>
        </p:txBody>
      </p:sp>
      <p:pic>
        <p:nvPicPr>
          <p:cNvPr id="11" name="Image 10"/>
          <p:cNvPicPr>
            <a:picLocks noChangeAspect="1"/>
          </p:cNvPicPr>
          <p:nvPr userDrawn="1"/>
        </p:nvPicPr>
        <p:blipFill rotWithShape="1">
          <a:blip r:embed="rId5"/>
          <a:srcRect r="2574" b="2754"/>
          <a:stretch/>
        </p:blipFill>
        <p:spPr>
          <a:xfrm>
            <a:off x="4956313" y="34791"/>
            <a:ext cx="704395" cy="697464"/>
          </a:xfrm>
          <a:prstGeom prst="rect">
            <a:avLst/>
          </a:prstGeom>
        </p:spPr>
      </p:pic>
      <p:pic>
        <p:nvPicPr>
          <p:cNvPr id="12" name="Image 11"/>
          <p:cNvPicPr>
            <a:picLocks noChangeAspect="1"/>
          </p:cNvPicPr>
          <p:nvPr userDrawn="1"/>
        </p:nvPicPr>
        <p:blipFill rotWithShape="1">
          <a:blip r:embed="rId6"/>
          <a:srcRect r="1478" b="2076"/>
          <a:stretch/>
        </p:blipFill>
        <p:spPr>
          <a:xfrm>
            <a:off x="5885701" y="39330"/>
            <a:ext cx="691577" cy="692925"/>
          </a:xfrm>
          <a:prstGeom prst="rect">
            <a:avLst/>
          </a:prstGeom>
        </p:spPr>
      </p:pic>
      <p:pic>
        <p:nvPicPr>
          <p:cNvPr id="13" name="Image 12"/>
          <p:cNvPicPr>
            <a:picLocks noChangeAspect="1"/>
          </p:cNvPicPr>
          <p:nvPr userDrawn="1"/>
        </p:nvPicPr>
        <p:blipFill>
          <a:blip r:embed="rId7"/>
          <a:stretch>
            <a:fillRect/>
          </a:stretch>
        </p:blipFill>
        <p:spPr>
          <a:xfrm>
            <a:off x="6791955" y="34792"/>
            <a:ext cx="686031" cy="697464"/>
          </a:xfrm>
          <a:prstGeom prst="rect">
            <a:avLst/>
          </a:prstGeom>
        </p:spPr>
      </p:pic>
      <p:pic>
        <p:nvPicPr>
          <p:cNvPr id="15" name="Google Shape;522;p35"/>
          <p:cNvPicPr preferRelativeResize="0">
            <a:picLocks/>
          </p:cNvPicPr>
          <p:nvPr userDrawn="1"/>
        </p:nvPicPr>
        <p:blipFill rotWithShape="1">
          <a:blip r:embed="rId8" cstate="screen">
            <a:extLst>
              <a:ext uri="{28A0092B-C50C-407E-A947-70E740481C1C}">
                <a14:useLocalDpi xmlns:a14="http://schemas.microsoft.com/office/drawing/2010/main"/>
              </a:ext>
            </a:extLst>
          </a:blip>
          <a:srcRect/>
          <a:stretch/>
        </p:blipFill>
        <p:spPr>
          <a:xfrm>
            <a:off x="7708525" y="38850"/>
            <a:ext cx="692782" cy="689345"/>
          </a:xfrm>
          <a:prstGeom prst="rect">
            <a:avLst/>
          </a:prstGeom>
        </p:spPr>
      </p:pic>
    </p:spTree>
    <p:extLst>
      <p:ext uri="{BB962C8B-B14F-4D97-AF65-F5344CB8AC3E}">
        <p14:creationId xmlns:p14="http://schemas.microsoft.com/office/powerpoint/2010/main" val="727641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Lst>
  <p:hf hdr="0"/>
  <p:txStyles>
    <p:titleStyle>
      <a:lvl1pPr algn="l" defTabSz="457200" rtl="0" eaLnBrk="1" latinLnBrk="0" hangingPunct="1">
        <a:spcBef>
          <a:spcPct val="0"/>
        </a:spcBef>
        <a:buNone/>
        <a:defRPr sz="5000" kern="1200">
          <a:solidFill>
            <a:schemeClr val="tx1">
              <a:lumMod val="75000"/>
              <a:lumOff val="25000"/>
            </a:schemeClr>
          </a:solidFill>
          <a:latin typeface="+mj-lt"/>
          <a:ea typeface="+mj-ea"/>
          <a:cs typeface="+mj-cs"/>
        </a:defRPr>
      </a:lvl1pPr>
    </p:titleStyle>
    <p:bodyStyle>
      <a:lvl1pPr marL="0" indent="0" algn="l" defTabSz="457200" rtl="0" eaLnBrk="1" latinLnBrk="0" hangingPunct="1">
        <a:spcBef>
          <a:spcPct val="20000"/>
        </a:spcBef>
        <a:buFont typeface="Arial"/>
        <a:buNone/>
        <a:defRPr sz="3200" kern="1200" baseline="0">
          <a:solidFill>
            <a:srgbClr val="407CC9"/>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hyperlink" Target="Sch&#233;ma%20GAP%20-%20vJPK.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GAP%20BTS%20MS%20Version%20PNF%202023%20vf%20sign&#233;e-relue.pdf" TargetMode="Externa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Sch&#233;ma%20GAP%20-%20vJPK.docx"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GAP%20BTS%20MS%20Version%20PNF%202023%20vf%20sign&#233;e-relue.pdf" TargetMode="External"/><Relationship Id="rId1" Type="http://schemas.openxmlformats.org/officeDocument/2006/relationships/slideLayout" Target="../slideLayouts/slideLayout10.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E2E4DD65-9DC7-08D9-E68E-C8C6E5C50FC8}"/>
              </a:ext>
            </a:extLst>
          </p:cNvPr>
          <p:cNvSpPr txBox="1"/>
          <p:nvPr/>
        </p:nvSpPr>
        <p:spPr>
          <a:xfrm>
            <a:off x="1011830" y="2012739"/>
            <a:ext cx="7040218" cy="1754326"/>
          </a:xfrm>
          <a:prstGeom prst="rect">
            <a:avLst/>
          </a:prstGeom>
          <a:noFill/>
        </p:spPr>
        <p:txBody>
          <a:bodyPr wrap="square" rtlCol="0">
            <a:spAutoFit/>
          </a:bodyPr>
          <a:lstStyle/>
          <a:p>
            <a:pPr algn="ctr"/>
            <a:r>
              <a:rPr lang="fr-FR" sz="3600" b="1" dirty="0"/>
              <a:t>Présentation des pôles d’activités, blocs de compétences et </a:t>
            </a:r>
          </a:p>
          <a:p>
            <a:pPr algn="ctr"/>
            <a:r>
              <a:rPr lang="fr-FR" sz="3600" b="1" dirty="0"/>
              <a:t>épreuves associées</a:t>
            </a:r>
            <a:endParaRPr lang="fr-FR" sz="3600" b="1" dirty="0">
              <a:solidFill>
                <a:schemeClr val="bg1"/>
              </a:solidFill>
            </a:endParaRPr>
          </a:p>
        </p:txBody>
      </p:sp>
      <p:sp>
        <p:nvSpPr>
          <p:cNvPr id="5" name="ZoneTexte 4">
            <a:extLst>
              <a:ext uri="{FF2B5EF4-FFF2-40B4-BE49-F238E27FC236}">
                <a16:creationId xmlns:a16="http://schemas.microsoft.com/office/drawing/2014/main" id="{96083F75-F606-1622-FE07-58CC2F1F7D90}"/>
              </a:ext>
            </a:extLst>
          </p:cNvPr>
          <p:cNvSpPr txBox="1"/>
          <p:nvPr/>
        </p:nvSpPr>
        <p:spPr>
          <a:xfrm>
            <a:off x="-536265" y="-55064"/>
            <a:ext cx="4578874" cy="646331"/>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RÉNOVATION DU BTS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MAINTENANCE DES SYSTÈMES</a:t>
            </a:r>
          </a:p>
        </p:txBody>
      </p:sp>
    </p:spTree>
    <p:extLst>
      <p:ext uri="{BB962C8B-B14F-4D97-AF65-F5344CB8AC3E}">
        <p14:creationId xmlns:p14="http://schemas.microsoft.com/office/powerpoint/2010/main" val="2129099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3816429"/>
          </a:xfrm>
          <a:prstGeom prst="rect">
            <a:avLst/>
          </a:prstGeom>
          <a:noFill/>
        </p:spPr>
        <p:txBody>
          <a:bodyPr wrap="square" rtlCol="0">
            <a:spAutoFit/>
          </a:bodyPr>
          <a:lstStyle/>
          <a:p>
            <a:pPr marL="457200" indent="-457200">
              <a:buClr>
                <a:srgbClr val="0070C0"/>
              </a:buClr>
              <a:buFont typeface="Wingdings" charset="2"/>
              <a:buChar char="ü"/>
              <a:defRPr/>
            </a:pPr>
            <a:endParaRPr lang="fr-FR" sz="1400" dirty="0">
              <a:solidFill>
                <a:prstClr val="black"/>
              </a:solidFill>
              <a:highlight>
                <a:srgbClr val="FFFF00"/>
              </a:highlight>
            </a:endParaRPr>
          </a:p>
          <a:p>
            <a:pPr marL="457200" indent="-457200">
              <a:buClr>
                <a:srgbClr val="0070C0"/>
              </a:buClr>
              <a:buFont typeface="Arial" panose="020B0604020202020204" pitchFamily="34" charset="0"/>
              <a:buChar char="•"/>
              <a:defRPr/>
            </a:pPr>
            <a:r>
              <a:rPr lang="fr-FR" sz="1400" dirty="0">
                <a:solidFill>
                  <a:prstClr val="black"/>
                </a:solidFill>
                <a:highlight>
                  <a:srgbClr val="FFFF00"/>
                </a:highlight>
              </a:rPr>
              <a:t>Séquence 1</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r>
              <a:rPr lang="fr-FR" sz="2400" dirty="0">
                <a:solidFill>
                  <a:prstClr val="black"/>
                </a:solidFill>
                <a:latin typeface="Calibri"/>
              </a:rPr>
              <a:t>Ressources</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7" name="Image 6">
            <a:extLst>
              <a:ext uri="{FF2B5EF4-FFF2-40B4-BE49-F238E27FC236}">
                <a16:creationId xmlns:a16="http://schemas.microsoft.com/office/drawing/2014/main" id="{471D4A14-7B4B-45C3-98D6-EB26243CA84B}"/>
              </a:ext>
            </a:extLst>
          </p:cNvPr>
          <p:cNvPicPr/>
          <p:nvPr/>
        </p:nvPicPr>
        <p:blipFill rotWithShape="1">
          <a:blip r:embed="rId2"/>
          <a:srcRect l="-5125" t="14990" r="53502" b="5389"/>
          <a:stretch/>
        </p:blipFill>
        <p:spPr>
          <a:xfrm>
            <a:off x="3422383" y="1796887"/>
            <a:ext cx="3664218" cy="3051840"/>
          </a:xfrm>
          <a:prstGeom prst="rect">
            <a:avLst/>
          </a:prstGeom>
        </p:spPr>
      </p:pic>
      <p:sp>
        <p:nvSpPr>
          <p:cNvPr id="8" name="ZoneTexte 7">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867157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400109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r>
              <a:rPr lang="fr-FR" sz="2400" dirty="0">
                <a:solidFill>
                  <a:prstClr val="black"/>
                </a:solidFill>
                <a:latin typeface="Calibri"/>
              </a:rPr>
              <a:t>Description </a:t>
            </a:r>
          </a:p>
          <a:p>
            <a:pPr marR="0" lvl="0" algn="l" defTabSz="457200" rtl="0" eaLnBrk="1" fontAlgn="auto" latinLnBrk="0" hangingPunct="1">
              <a:lnSpc>
                <a:spcPct val="100000"/>
              </a:lnSpc>
              <a:spcBef>
                <a:spcPts val="0"/>
              </a:spcBef>
              <a:spcAft>
                <a:spcPts val="0"/>
              </a:spcAft>
              <a:buClr>
                <a:srgbClr val="0070C0"/>
              </a:buClr>
              <a:buSzTx/>
              <a:tabLst/>
              <a:defRPr/>
            </a:pPr>
            <a:r>
              <a:rPr lang="fr-FR" sz="2400" dirty="0">
                <a:solidFill>
                  <a:prstClr val="black"/>
                </a:solidFill>
                <a:latin typeface="Calibri"/>
              </a:rPr>
              <a:t>      du contexte</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12" name="Image 11">
            <a:extLst>
              <a:ext uri="{FF2B5EF4-FFF2-40B4-BE49-F238E27FC236}">
                <a16:creationId xmlns:a16="http://schemas.microsoft.com/office/drawing/2014/main" id="{61C45F87-8247-4125-AF24-72A43F322DDE}"/>
              </a:ext>
            </a:extLst>
          </p:cNvPr>
          <p:cNvPicPr/>
          <p:nvPr/>
        </p:nvPicPr>
        <p:blipFill rotWithShape="1">
          <a:blip r:embed="rId2"/>
          <a:srcRect r="43641" b="41630"/>
          <a:stretch/>
        </p:blipFill>
        <p:spPr>
          <a:xfrm>
            <a:off x="3140928" y="2075990"/>
            <a:ext cx="5011754" cy="2369009"/>
          </a:xfrm>
          <a:prstGeom prst="rect">
            <a:avLst/>
          </a:prstGeom>
        </p:spPr>
      </p:pic>
      <p:sp>
        <p:nvSpPr>
          <p:cNvPr id="7" name="Rectangle : coins arrondis 6">
            <a:extLst>
              <a:ext uri="{FF2B5EF4-FFF2-40B4-BE49-F238E27FC236}">
                <a16:creationId xmlns:a16="http://schemas.microsoft.com/office/drawing/2014/main" id="{7D6798ED-8C66-4A2D-8800-F230E97DC89D}"/>
              </a:ext>
            </a:extLst>
          </p:cNvPr>
          <p:cNvSpPr/>
          <p:nvPr/>
        </p:nvSpPr>
        <p:spPr>
          <a:xfrm>
            <a:off x="5499100" y="3987801"/>
            <a:ext cx="2653582" cy="532038"/>
          </a:xfrm>
          <a:prstGeom prst="roundRect">
            <a:avLst/>
          </a:prstGeom>
          <a:noFill/>
          <a:ln w="57150">
            <a:solidFill>
              <a:srgbClr val="7BF0E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617852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400109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lvl="0" indent="-457200">
              <a:buClr>
                <a:srgbClr val="0070C0"/>
              </a:buClr>
              <a:buFont typeface="Wingdings" charset="2"/>
              <a:buChar char="ü"/>
              <a:defRPr/>
            </a:pPr>
            <a:r>
              <a:rPr lang="fr-FR" sz="2400" dirty="0">
                <a:solidFill>
                  <a:prstClr val="black"/>
                </a:solidFill>
              </a:rPr>
              <a:t>Liaison </a:t>
            </a:r>
          </a:p>
          <a:p>
            <a:pPr lvl="0">
              <a:buClr>
                <a:srgbClr val="0070C0"/>
              </a:buClr>
              <a:defRPr/>
            </a:pPr>
            <a:r>
              <a:rPr lang="fr-FR" sz="2400" dirty="0">
                <a:solidFill>
                  <a:prstClr val="black"/>
                </a:solidFill>
              </a:rPr>
              <a:t>avec le référentiel</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8" name="Image 7">
            <a:extLst>
              <a:ext uri="{FF2B5EF4-FFF2-40B4-BE49-F238E27FC236}">
                <a16:creationId xmlns:a16="http://schemas.microsoft.com/office/drawing/2014/main" id="{327A3329-7B8B-4E42-BE52-5BBECCDCCF53}"/>
              </a:ext>
            </a:extLst>
          </p:cNvPr>
          <p:cNvPicPr/>
          <p:nvPr/>
        </p:nvPicPr>
        <p:blipFill rotWithShape="1">
          <a:blip r:embed="rId2"/>
          <a:srcRect r="65694"/>
          <a:stretch/>
        </p:blipFill>
        <p:spPr>
          <a:xfrm>
            <a:off x="3086100" y="1812275"/>
            <a:ext cx="4787040" cy="3331225"/>
          </a:xfrm>
          <a:prstGeom prst="rect">
            <a:avLst/>
          </a:prstGeom>
        </p:spPr>
      </p:pic>
      <p:sp>
        <p:nvSpPr>
          <p:cNvPr id="7" name="ZoneTexte 6">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503861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384720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lvl="0" indent="-457200">
              <a:buClr>
                <a:srgbClr val="0070C0"/>
              </a:buClr>
              <a:buFont typeface="Wingdings" charset="2"/>
              <a:buChar char="ü"/>
              <a:defRPr/>
            </a:pPr>
            <a:r>
              <a:rPr lang="fr-FR" sz="2000" dirty="0">
                <a:solidFill>
                  <a:prstClr val="black"/>
                </a:solidFill>
              </a:rPr>
              <a:t>Liaison </a:t>
            </a:r>
          </a:p>
          <a:p>
            <a:pPr lvl="0">
              <a:buClr>
                <a:srgbClr val="0070C0"/>
              </a:buClr>
              <a:defRPr/>
            </a:pPr>
            <a:r>
              <a:rPr lang="fr-FR" sz="2000" dirty="0">
                <a:solidFill>
                  <a:prstClr val="black"/>
                </a:solidFill>
              </a:rPr>
              <a:t>avec le référentiel</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9" name="Image 8">
            <a:extLst>
              <a:ext uri="{FF2B5EF4-FFF2-40B4-BE49-F238E27FC236}">
                <a16:creationId xmlns:a16="http://schemas.microsoft.com/office/drawing/2014/main" id="{8F5E7D8E-8CA5-47B2-B530-1D8493408E83}"/>
              </a:ext>
            </a:extLst>
          </p:cNvPr>
          <p:cNvPicPr/>
          <p:nvPr/>
        </p:nvPicPr>
        <p:blipFill>
          <a:blip r:embed="rId2"/>
          <a:stretch>
            <a:fillRect/>
          </a:stretch>
        </p:blipFill>
        <p:spPr>
          <a:xfrm>
            <a:off x="2520950" y="1737436"/>
            <a:ext cx="6239329" cy="3406064"/>
          </a:xfrm>
          <a:prstGeom prst="rect">
            <a:avLst/>
          </a:prstGeom>
        </p:spPr>
      </p:pic>
      <p:sp>
        <p:nvSpPr>
          <p:cNvPr id="7" name="ZoneTexte 6">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94547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384720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lvl="0" indent="-457200">
              <a:buClr>
                <a:srgbClr val="0070C0"/>
              </a:buClr>
              <a:buFont typeface="Wingdings" charset="2"/>
              <a:buChar char="ü"/>
              <a:defRPr/>
            </a:pPr>
            <a:r>
              <a:rPr lang="fr-FR" sz="2000" dirty="0">
                <a:solidFill>
                  <a:prstClr val="black"/>
                </a:solidFill>
              </a:rPr>
              <a:t>Liaison </a:t>
            </a:r>
          </a:p>
          <a:p>
            <a:pPr lvl="0">
              <a:buClr>
                <a:srgbClr val="0070C0"/>
              </a:buClr>
              <a:defRPr/>
            </a:pPr>
            <a:r>
              <a:rPr lang="fr-FR" sz="2000" dirty="0">
                <a:solidFill>
                  <a:prstClr val="black"/>
                </a:solidFill>
              </a:rPr>
              <a:t>avec le référentiel</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7" name="Image 6">
            <a:extLst>
              <a:ext uri="{FF2B5EF4-FFF2-40B4-BE49-F238E27FC236}">
                <a16:creationId xmlns:a16="http://schemas.microsoft.com/office/drawing/2014/main" id="{ED80AC88-9352-4B31-BB23-F6D0FBBB259C}"/>
              </a:ext>
            </a:extLst>
          </p:cNvPr>
          <p:cNvPicPr/>
          <p:nvPr/>
        </p:nvPicPr>
        <p:blipFill rotWithShape="1">
          <a:blip r:embed="rId2"/>
          <a:srcRect b="11932"/>
          <a:stretch/>
        </p:blipFill>
        <p:spPr>
          <a:xfrm>
            <a:off x="3159125" y="1812275"/>
            <a:ext cx="5684086" cy="3162691"/>
          </a:xfrm>
          <a:prstGeom prst="rect">
            <a:avLst/>
          </a:prstGeom>
        </p:spPr>
      </p:pic>
      <p:sp>
        <p:nvSpPr>
          <p:cNvPr id="8" name="ZoneTexte 7">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06132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347787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sz="1400"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lvl="0" indent="-457200">
              <a:buClr>
                <a:srgbClr val="0070C0"/>
              </a:buClr>
              <a:buFont typeface="Wingdings" charset="2"/>
              <a:buChar char="ü"/>
              <a:defRPr/>
            </a:pPr>
            <a:r>
              <a:rPr lang="fr-FR" dirty="0">
                <a:solidFill>
                  <a:prstClr val="black"/>
                </a:solidFill>
              </a:rPr>
              <a:t>Evaluation</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8" name="Image 7">
            <a:extLst>
              <a:ext uri="{FF2B5EF4-FFF2-40B4-BE49-F238E27FC236}">
                <a16:creationId xmlns:a16="http://schemas.microsoft.com/office/drawing/2014/main" id="{2EE0848F-079D-4EBB-BD84-8BFD67AD299D}"/>
              </a:ext>
            </a:extLst>
          </p:cNvPr>
          <p:cNvPicPr/>
          <p:nvPr/>
        </p:nvPicPr>
        <p:blipFill rotWithShape="1">
          <a:blip r:embed="rId2"/>
          <a:srcRect r="18618"/>
          <a:stretch/>
        </p:blipFill>
        <p:spPr>
          <a:xfrm>
            <a:off x="1973319" y="1937288"/>
            <a:ext cx="6869892" cy="3130889"/>
          </a:xfrm>
          <a:prstGeom prst="rect">
            <a:avLst/>
          </a:prstGeom>
        </p:spPr>
      </p:pic>
      <p:sp>
        <p:nvSpPr>
          <p:cNvPr id="7" name="ZoneTexte 6">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281957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332398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sz="1400"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lvl="0" indent="-457200">
              <a:buClr>
                <a:srgbClr val="0070C0"/>
              </a:buClr>
              <a:buFont typeface="Wingdings" charset="2"/>
              <a:buChar char="ü"/>
              <a:defRPr/>
            </a:pPr>
            <a:r>
              <a:rPr lang="fr-FR" sz="1400" dirty="0">
                <a:solidFill>
                  <a:prstClr val="black"/>
                </a:solidFill>
              </a:rPr>
              <a:t>Evaluation</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7" name="Image 6">
            <a:extLst>
              <a:ext uri="{FF2B5EF4-FFF2-40B4-BE49-F238E27FC236}">
                <a16:creationId xmlns:a16="http://schemas.microsoft.com/office/drawing/2014/main" id="{82BA0972-42B4-41E6-8EFB-7E43C33A6B40}"/>
              </a:ext>
            </a:extLst>
          </p:cNvPr>
          <p:cNvPicPr/>
          <p:nvPr/>
        </p:nvPicPr>
        <p:blipFill rotWithShape="1">
          <a:blip r:embed="rId2"/>
          <a:srcRect l="2901" t="36609" r="7298"/>
          <a:stretch/>
        </p:blipFill>
        <p:spPr>
          <a:xfrm>
            <a:off x="1852048" y="2463800"/>
            <a:ext cx="6991164" cy="2362200"/>
          </a:xfrm>
          <a:prstGeom prst="rect">
            <a:avLst/>
          </a:prstGeom>
        </p:spPr>
      </p:pic>
      <p:sp>
        <p:nvSpPr>
          <p:cNvPr id="8" name="ZoneTexte 7">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367187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332398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sz="140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a:solidFill>
                <a:prstClr val="black"/>
              </a:solidFill>
              <a:latin typeface="Calibri"/>
            </a:endParaRPr>
          </a:p>
          <a:p>
            <a:pPr marL="457200" lvl="0" indent="-457200">
              <a:buClr>
                <a:srgbClr val="0070C0"/>
              </a:buClr>
              <a:buFont typeface="Wingdings" charset="2"/>
              <a:buChar char="ü"/>
              <a:defRPr/>
            </a:pPr>
            <a:r>
              <a:rPr lang="fr-FR" sz="1400">
                <a:solidFill>
                  <a:prstClr val="black"/>
                </a:solidFill>
              </a:rPr>
              <a:t>Evaluation</a:t>
            </a:r>
          </a:p>
          <a:p>
            <a:pPr lvl="1">
              <a:buClr>
                <a:srgbClr val="0070C0"/>
              </a:buClr>
              <a:defRPr/>
            </a:pPr>
            <a:endParaRPr lang="fr-FR" sz="2400">
              <a:solidFill>
                <a:prstClr val="black"/>
              </a:solidFill>
            </a:endParaRPr>
          </a:p>
          <a:p>
            <a:pPr lvl="1">
              <a:buClr>
                <a:srgbClr val="0070C0"/>
              </a:buClr>
              <a:defRPr/>
            </a:pPr>
            <a:endParaRPr lang="fr-FR" sz="2400">
              <a:solidFill>
                <a:prstClr val="black"/>
              </a:solidFill>
              <a:latin typeface="Calibri"/>
            </a:endParaRPr>
          </a:p>
          <a:p>
            <a:pPr marL="914400" lvl="1" indent="-457200">
              <a:buClr>
                <a:srgbClr val="0070C0"/>
              </a:buClr>
              <a:buFont typeface="Arial" panose="020B0604020202020204" pitchFamily="34" charset="0"/>
              <a:buChar char="•"/>
              <a:defRPr/>
            </a:pPr>
            <a:endParaRPr lang="fr-FR" sz="240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8" name="Image 7">
            <a:extLst>
              <a:ext uri="{FF2B5EF4-FFF2-40B4-BE49-F238E27FC236}">
                <a16:creationId xmlns:a16="http://schemas.microsoft.com/office/drawing/2014/main" id="{F00E4188-E653-4D89-802E-DD51B61EBB4C}"/>
              </a:ext>
            </a:extLst>
          </p:cNvPr>
          <p:cNvPicPr/>
          <p:nvPr/>
        </p:nvPicPr>
        <p:blipFill rotWithShape="1">
          <a:blip r:embed="rId2"/>
          <a:srcRect r="3477"/>
          <a:stretch/>
        </p:blipFill>
        <p:spPr>
          <a:xfrm>
            <a:off x="1852046" y="2091379"/>
            <a:ext cx="6991165" cy="2670340"/>
          </a:xfrm>
          <a:prstGeom prst="rect">
            <a:avLst/>
          </a:prstGeom>
        </p:spPr>
      </p:pic>
      <p:sp>
        <p:nvSpPr>
          <p:cNvPr id="7" name="ZoneTexte 6">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981421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3323987"/>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sz="1400"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lvl="0" indent="-457200">
              <a:buClr>
                <a:srgbClr val="0070C0"/>
              </a:buClr>
              <a:buFont typeface="Wingdings" charset="2"/>
              <a:buChar char="ü"/>
              <a:defRPr/>
            </a:pPr>
            <a:r>
              <a:rPr lang="fr-FR" sz="1400" dirty="0">
                <a:solidFill>
                  <a:prstClr val="black"/>
                </a:solidFill>
              </a:rPr>
              <a:t>Evaluation</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7" name="Image 6">
            <a:extLst>
              <a:ext uri="{FF2B5EF4-FFF2-40B4-BE49-F238E27FC236}">
                <a16:creationId xmlns:a16="http://schemas.microsoft.com/office/drawing/2014/main" id="{B4D6658F-0C4E-40B6-A1C9-A9EDDED1948E}"/>
              </a:ext>
            </a:extLst>
          </p:cNvPr>
          <p:cNvPicPr/>
          <p:nvPr/>
        </p:nvPicPr>
        <p:blipFill rotWithShape="1">
          <a:blip r:embed="rId2"/>
          <a:srcRect t="38867" r="38104"/>
          <a:stretch/>
        </p:blipFill>
        <p:spPr>
          <a:xfrm>
            <a:off x="3148172" y="1722047"/>
            <a:ext cx="4625658" cy="3521710"/>
          </a:xfrm>
          <a:prstGeom prst="rect">
            <a:avLst/>
          </a:prstGeom>
        </p:spPr>
      </p:pic>
      <p:sp>
        <p:nvSpPr>
          <p:cNvPr id="8" name="ZoneTexte 7">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23172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295465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sz="1400" dirty="0">
                <a:solidFill>
                  <a:prstClr val="black"/>
                </a:solidFill>
                <a:highlight>
                  <a:srgbClr val="FFFF00"/>
                </a:highlight>
                <a:latin typeface="Calibri"/>
              </a:rPr>
              <a:t>Séquence 2</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lvl="0" indent="-457200">
              <a:buClr>
                <a:srgbClr val="0070C0"/>
              </a:buClr>
              <a:buFont typeface="Wingdings" charset="2"/>
              <a:buChar char="ü"/>
              <a:defRPr/>
            </a:pPr>
            <a:r>
              <a:rPr lang="fr-FR" sz="1400" dirty="0">
                <a:solidFill>
                  <a:prstClr val="black"/>
                </a:solidFill>
              </a:rPr>
              <a:t>Evaluation	</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8" name="Image 7">
            <a:extLst>
              <a:ext uri="{FF2B5EF4-FFF2-40B4-BE49-F238E27FC236}">
                <a16:creationId xmlns:a16="http://schemas.microsoft.com/office/drawing/2014/main" id="{75A6FFF5-756C-4BEA-BC4C-2891BA95B3DC}"/>
              </a:ext>
            </a:extLst>
          </p:cNvPr>
          <p:cNvPicPr/>
          <p:nvPr/>
        </p:nvPicPr>
        <p:blipFill rotWithShape="1">
          <a:blip r:embed="rId2"/>
          <a:srcRect b="69642"/>
          <a:stretch/>
        </p:blipFill>
        <p:spPr bwMode="auto">
          <a:xfrm>
            <a:off x="251460" y="3330668"/>
            <a:ext cx="8892540" cy="1597342"/>
          </a:xfrm>
          <a:prstGeom prst="rect">
            <a:avLst/>
          </a:prstGeom>
          <a:ln>
            <a:noFill/>
          </a:ln>
          <a:extLst>
            <a:ext uri="{53640926-AAD7-44D8-BBD7-CCE9431645EC}">
              <a14:shadowObscured xmlns:a14="http://schemas.microsoft.com/office/drawing/2010/main"/>
            </a:ext>
          </a:extLst>
        </p:spPr>
      </p:pic>
      <p:sp>
        <p:nvSpPr>
          <p:cNvPr id="9" name="Flèche : droite 8">
            <a:extLst>
              <a:ext uri="{FF2B5EF4-FFF2-40B4-BE49-F238E27FC236}">
                <a16:creationId xmlns:a16="http://schemas.microsoft.com/office/drawing/2014/main" id="{51E551E1-D6FB-4B11-9CC9-68ED673081C0}"/>
              </a:ext>
            </a:extLst>
          </p:cNvPr>
          <p:cNvSpPr/>
          <p:nvPr/>
        </p:nvSpPr>
        <p:spPr>
          <a:xfrm>
            <a:off x="2184400" y="2642116"/>
            <a:ext cx="1219200" cy="2286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062F12C-28E7-43FF-A824-BF15F50CD9BF}"/>
              </a:ext>
            </a:extLst>
          </p:cNvPr>
          <p:cNvSpPr txBox="1"/>
          <p:nvPr/>
        </p:nvSpPr>
        <p:spPr>
          <a:xfrm>
            <a:off x="3810000" y="2571750"/>
            <a:ext cx="3454400" cy="369332"/>
          </a:xfrm>
          <a:prstGeom prst="rect">
            <a:avLst/>
          </a:prstGeom>
          <a:noFill/>
        </p:spPr>
        <p:txBody>
          <a:bodyPr wrap="square" rtlCol="0">
            <a:spAutoFit/>
          </a:bodyPr>
          <a:lstStyle/>
          <a:p>
            <a:r>
              <a:rPr lang="fr-FR" dirty="0"/>
              <a:t>Génération de la fiche d’évaluation</a:t>
            </a:r>
          </a:p>
        </p:txBody>
      </p:sp>
      <p:sp>
        <p:nvSpPr>
          <p:cNvPr id="11" name="ZoneTexte 10">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7895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6DFA70DF-D832-B035-BF80-6BA8C051B41B}"/>
              </a:ext>
            </a:extLst>
          </p:cNvPr>
          <p:cNvGrpSpPr/>
          <p:nvPr/>
        </p:nvGrpSpPr>
        <p:grpSpPr>
          <a:xfrm>
            <a:off x="181837" y="833257"/>
            <a:ext cx="334237" cy="4215650"/>
            <a:chOff x="144780" y="1387907"/>
            <a:chExt cx="334237" cy="3385751"/>
          </a:xfrm>
        </p:grpSpPr>
        <p:sp>
          <p:nvSpPr>
            <p:cNvPr id="6" name="Rectangle 5">
              <a:extLst>
                <a:ext uri="{FF2B5EF4-FFF2-40B4-BE49-F238E27FC236}">
                  <a16:creationId xmlns:a16="http://schemas.microsoft.com/office/drawing/2014/main" id="{67708378-4D4E-EF28-A2E5-0C0A9373AEED}"/>
                </a:ext>
              </a:extLst>
            </p:cNvPr>
            <p:cNvSpPr/>
            <p:nvPr/>
          </p:nvSpPr>
          <p:spPr>
            <a:xfrm>
              <a:off x="144780" y="1387907"/>
              <a:ext cx="334237" cy="3385751"/>
            </a:xfrm>
            <a:prstGeom prst="rect">
              <a:avLst/>
            </a:prstGeom>
            <a:solidFill>
              <a:schemeClr val="tx2">
                <a:lumMod val="40000"/>
                <a:lumOff val="6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fr-FR" dirty="0">
                <a:solidFill>
                  <a:schemeClr val="bg1"/>
                </a:solidFill>
              </a:endParaRPr>
            </a:p>
          </p:txBody>
        </p:sp>
        <p:sp>
          <p:nvSpPr>
            <p:cNvPr id="7" name="Rectangle 6">
              <a:extLst>
                <a:ext uri="{FF2B5EF4-FFF2-40B4-BE49-F238E27FC236}">
                  <a16:creationId xmlns:a16="http://schemas.microsoft.com/office/drawing/2014/main" id="{C80E3BDC-245C-2147-30F7-50EB8BEE8469}"/>
                </a:ext>
              </a:extLst>
            </p:cNvPr>
            <p:cNvSpPr/>
            <p:nvPr/>
          </p:nvSpPr>
          <p:spPr>
            <a:xfrm>
              <a:off x="222063" y="1473929"/>
              <a:ext cx="174018" cy="1337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Rectangle 8"/>
          <p:cNvSpPr/>
          <p:nvPr/>
        </p:nvSpPr>
        <p:spPr>
          <a:xfrm>
            <a:off x="896645" y="2028090"/>
            <a:ext cx="7945514" cy="1889684"/>
          </a:xfrm>
          <a:prstGeom prst="rect">
            <a:avLst/>
          </a:prstGeom>
        </p:spPr>
        <p:txBody>
          <a:bodyPr wrap="square">
            <a:spAutoFit/>
          </a:bodyPr>
          <a:lstStyle/>
          <a:p>
            <a:r>
              <a:rPr lang="fr-FR" dirty="0"/>
              <a:t>Retours d’expériences / Commentaires et documents associés au pôle 	d’activités liées à la </a:t>
            </a:r>
            <a:r>
              <a:rPr lang="fr-FR" u="sng" dirty="0"/>
              <a:t>Maintenance Préventive</a:t>
            </a:r>
            <a:endParaRPr lang="fr-FR" b="1" dirty="0"/>
          </a:p>
          <a:p>
            <a:pPr lvl="7">
              <a:lnSpc>
                <a:spcPct val="150000"/>
              </a:lnSpc>
            </a:pPr>
            <a:endParaRPr lang="fr-FR" sz="1100" b="1" dirty="0">
              <a:solidFill>
                <a:prstClr val="black"/>
              </a:solidFill>
            </a:endParaRPr>
          </a:p>
          <a:p>
            <a:pPr lvl="7">
              <a:lnSpc>
                <a:spcPct val="150000"/>
              </a:lnSpc>
            </a:pPr>
            <a:r>
              <a:rPr lang="fr-FR" sz="1100" b="1" dirty="0">
                <a:solidFill>
                  <a:prstClr val="black"/>
                </a:solidFill>
              </a:rPr>
              <a:t>Patrick GOGNET</a:t>
            </a:r>
            <a:r>
              <a:rPr lang="fr-FR" sz="1100" dirty="0">
                <a:solidFill>
                  <a:prstClr val="black"/>
                </a:solidFill>
              </a:rPr>
              <a:t>, enseignant BTS MS SE et SP – Académie de Normandie</a:t>
            </a:r>
          </a:p>
          <a:p>
            <a:pPr lvl="7">
              <a:lnSpc>
                <a:spcPct val="150000"/>
              </a:lnSpc>
            </a:pPr>
            <a:r>
              <a:rPr lang="fr-FR" sz="1100" b="1" dirty="0">
                <a:solidFill>
                  <a:prstClr val="black"/>
                </a:solidFill>
              </a:rPr>
              <a:t>Philippe MOALIC</a:t>
            </a:r>
            <a:r>
              <a:rPr lang="fr-FR" sz="1100" dirty="0">
                <a:solidFill>
                  <a:prstClr val="black"/>
                </a:solidFill>
              </a:rPr>
              <a:t>, enseignant BTS MS SEF – Académie de Rennes</a:t>
            </a:r>
          </a:p>
          <a:p>
            <a:pPr lvl="7">
              <a:lnSpc>
                <a:spcPct val="150000"/>
              </a:lnSpc>
            </a:pPr>
            <a:r>
              <a:rPr lang="fr-FR" sz="1100" b="1" dirty="0">
                <a:solidFill>
                  <a:prstClr val="black"/>
                </a:solidFill>
              </a:rPr>
              <a:t>Jean-Pierre GUERMEUR</a:t>
            </a:r>
            <a:r>
              <a:rPr lang="fr-FR" sz="1100" dirty="0">
                <a:solidFill>
                  <a:prstClr val="black"/>
                </a:solidFill>
              </a:rPr>
              <a:t>, enseignant BTS MS SP – Académie de Rennes</a:t>
            </a:r>
          </a:p>
          <a:p>
            <a:pPr lvl="7">
              <a:lnSpc>
                <a:spcPct val="150000"/>
              </a:lnSpc>
              <a:spcAft>
                <a:spcPts val="1200"/>
              </a:spcAft>
            </a:pPr>
            <a:r>
              <a:rPr lang="fr-FR" sz="1100" b="1" dirty="0">
                <a:solidFill>
                  <a:prstClr val="black"/>
                </a:solidFill>
              </a:rPr>
              <a:t>Julien DRIEU</a:t>
            </a:r>
            <a:r>
              <a:rPr lang="fr-FR" sz="1100" dirty="0">
                <a:solidFill>
                  <a:prstClr val="black"/>
                </a:solidFill>
              </a:rPr>
              <a:t>, enseignant BTS MS SEF – Académie de Normandie</a:t>
            </a:r>
          </a:p>
        </p:txBody>
      </p:sp>
      <p:sp>
        <p:nvSpPr>
          <p:cNvPr id="10" name="ZoneTexte 9">
            <a:extLst>
              <a:ext uri="{FF2B5EF4-FFF2-40B4-BE49-F238E27FC236}">
                <a16:creationId xmlns:a16="http://schemas.microsoft.com/office/drawing/2014/main" id="{63FE7EAE-C43D-0949-8FAC-186D8B7B8A80}"/>
              </a:ext>
            </a:extLst>
          </p:cNvPr>
          <p:cNvSpPr txBox="1"/>
          <p:nvPr/>
        </p:nvSpPr>
        <p:spPr>
          <a:xfrm>
            <a:off x="75305" y="91532"/>
            <a:ext cx="3366243"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a:ea typeface="+mn-ea"/>
                <a:cs typeface="+mn-cs"/>
              </a:rPr>
              <a:t>Présentation des pôles d’activités</a:t>
            </a:r>
          </a:p>
        </p:txBody>
      </p:sp>
    </p:spTree>
    <p:extLst>
      <p:ext uri="{BB962C8B-B14F-4D97-AF65-F5344CB8AC3E}">
        <p14:creationId xmlns:p14="http://schemas.microsoft.com/office/powerpoint/2010/main" val="115736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4" name="Image 3"/>
          <p:cNvPicPr>
            <a:picLocks noChangeAspect="1"/>
          </p:cNvPicPr>
          <p:nvPr/>
        </p:nvPicPr>
        <p:blipFill>
          <a:blip r:embed="rId2"/>
          <a:stretch>
            <a:fillRect/>
          </a:stretch>
        </p:blipFill>
        <p:spPr>
          <a:xfrm>
            <a:off x="3854366" y="833377"/>
            <a:ext cx="5120189" cy="3485253"/>
          </a:xfrm>
          <a:prstGeom prst="rect">
            <a:avLst/>
          </a:prstGeom>
        </p:spPr>
      </p:pic>
      <p:pic>
        <p:nvPicPr>
          <p:cNvPr id="5" name="Image 4"/>
          <p:cNvPicPr>
            <a:picLocks noChangeAspect="1"/>
          </p:cNvPicPr>
          <p:nvPr/>
        </p:nvPicPr>
        <p:blipFill>
          <a:blip r:embed="rId3"/>
          <a:stretch>
            <a:fillRect/>
          </a:stretch>
        </p:blipFill>
        <p:spPr>
          <a:xfrm>
            <a:off x="178102" y="3910972"/>
            <a:ext cx="4898938" cy="1082058"/>
          </a:xfrm>
          <a:prstGeom prst="rect">
            <a:avLst/>
          </a:prstGeom>
        </p:spPr>
      </p:pic>
      <p:sp>
        <p:nvSpPr>
          <p:cNvPr id="6" name="ZoneTexte 5">
            <a:hlinkClick r:id="rId4" action="ppaction://hlinkfile"/>
          </p:cNvPr>
          <p:cNvSpPr txBox="1"/>
          <p:nvPr/>
        </p:nvSpPr>
        <p:spPr>
          <a:xfrm>
            <a:off x="1134319" y="2064397"/>
            <a:ext cx="2132448" cy="307777"/>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hlinkClick r:id="rId4" action="ppaction://hlinkfile"/>
              </a:rPr>
              <a:t>Schéma guide.</a:t>
            </a:r>
            <a:endParaRPr lang="fr-F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3526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8"/>
          <p:cNvSpPr/>
          <p:nvPr/>
        </p:nvSpPr>
        <p:spPr>
          <a:xfrm>
            <a:off x="92597" y="1014120"/>
            <a:ext cx="8947231" cy="398655"/>
          </a:xfrm>
          <a:prstGeom prst="rect">
            <a:avLst/>
          </a:prstGeom>
          <a:solidFill>
            <a:schemeClr val="tx2">
              <a:lumMod val="40000"/>
              <a:lumOff val="60000"/>
            </a:schemeClr>
          </a:solid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fr-FR" sz="2000" b="1" strike="noStrike" spc="-1" dirty="0">
                <a:solidFill>
                  <a:srgbClr val="FFFFFF"/>
                </a:solidFill>
                <a:latin typeface="Calibri"/>
              </a:rPr>
              <a:t> Présentation du pôle d’activités n°2 : Maintenance préventive </a:t>
            </a:r>
            <a:r>
              <a:rPr lang="fr-FR" b="1" strike="noStrike" spc="-1" dirty="0">
                <a:latin typeface="Calibri"/>
              </a:rPr>
              <a:t>(Cf. page 15 du GAP)</a:t>
            </a:r>
            <a:endParaRPr lang="fr-FR" sz="2000" b="0" strike="noStrike" spc="-1" dirty="0">
              <a:latin typeface="Arial"/>
            </a:endParaRPr>
          </a:p>
        </p:txBody>
      </p:sp>
      <p:pic>
        <p:nvPicPr>
          <p:cNvPr id="6" name="Image 5"/>
          <p:cNvPicPr>
            <a:picLocks noChangeAspect="1"/>
          </p:cNvPicPr>
          <p:nvPr/>
        </p:nvPicPr>
        <p:blipFill>
          <a:blip r:embed="rId2"/>
          <a:stretch>
            <a:fillRect/>
          </a:stretch>
        </p:blipFill>
        <p:spPr>
          <a:xfrm>
            <a:off x="521222" y="1428991"/>
            <a:ext cx="2800350" cy="381000"/>
          </a:xfrm>
          <a:prstGeom prst="rect">
            <a:avLst/>
          </a:prstGeom>
        </p:spPr>
      </p:pic>
      <p:sp>
        <p:nvSpPr>
          <p:cNvPr id="7" name="ZoneTexte 6">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Image 1"/>
          <p:cNvPicPr>
            <a:picLocks noChangeAspect="1"/>
          </p:cNvPicPr>
          <p:nvPr/>
        </p:nvPicPr>
        <p:blipFill rotWithShape="1">
          <a:blip r:embed="rId3"/>
          <a:srcRect r="4315"/>
          <a:stretch/>
        </p:blipFill>
        <p:spPr>
          <a:xfrm>
            <a:off x="877143" y="1715059"/>
            <a:ext cx="7132537" cy="1206861"/>
          </a:xfrm>
          <a:prstGeom prst="rect">
            <a:avLst/>
          </a:prstGeom>
        </p:spPr>
      </p:pic>
      <p:pic>
        <p:nvPicPr>
          <p:cNvPr id="8" name="Image 7"/>
          <p:cNvPicPr>
            <a:picLocks noChangeAspect="1"/>
          </p:cNvPicPr>
          <p:nvPr/>
        </p:nvPicPr>
        <p:blipFill>
          <a:blip r:embed="rId4"/>
          <a:stretch>
            <a:fillRect/>
          </a:stretch>
        </p:blipFill>
        <p:spPr>
          <a:xfrm>
            <a:off x="521222" y="3020231"/>
            <a:ext cx="7604428" cy="2101845"/>
          </a:xfrm>
          <a:prstGeom prst="rect">
            <a:avLst/>
          </a:prstGeom>
        </p:spPr>
      </p:pic>
    </p:spTree>
    <p:extLst>
      <p:ext uri="{BB962C8B-B14F-4D97-AF65-F5344CB8AC3E}">
        <p14:creationId xmlns:p14="http://schemas.microsoft.com/office/powerpoint/2010/main" val="3354595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878818" y="2278780"/>
            <a:ext cx="7025832" cy="338554"/>
          </a:xfrm>
          <a:prstGeom prst="rect">
            <a:avLst/>
          </a:prstGeom>
          <a:noFill/>
        </p:spPr>
        <p:txBody>
          <a:bodyPr wrap="square" rtlCol="0">
            <a:spAutoFit/>
          </a:bodyPr>
          <a:lstStyle/>
          <a:p>
            <a:r>
              <a:rPr lang="fr-FR" sz="1600" b="1" dirty="0"/>
              <a:t>Recommandations </a:t>
            </a:r>
            <a:r>
              <a:rPr lang="fr-FR" sz="1600" b="1" dirty="0">
                <a:hlinkClick r:id="rId2" action="ppaction://hlinkfile"/>
              </a:rPr>
              <a:t>pédagogiques</a:t>
            </a:r>
            <a:endParaRPr lang="fr-FR" sz="1600" b="1" dirty="0"/>
          </a:p>
        </p:txBody>
      </p:sp>
      <p:sp>
        <p:nvSpPr>
          <p:cNvPr id="4" name="ZoneTexte 3">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Image 4"/>
          <p:cNvPicPr>
            <a:picLocks noChangeAspect="1"/>
          </p:cNvPicPr>
          <p:nvPr/>
        </p:nvPicPr>
        <p:blipFill>
          <a:blip r:embed="rId3"/>
          <a:stretch>
            <a:fillRect/>
          </a:stretch>
        </p:blipFill>
        <p:spPr>
          <a:xfrm>
            <a:off x="763084" y="1002700"/>
            <a:ext cx="7668296" cy="1276080"/>
          </a:xfrm>
          <a:prstGeom prst="rect">
            <a:avLst/>
          </a:prstGeom>
        </p:spPr>
      </p:pic>
      <p:pic>
        <p:nvPicPr>
          <p:cNvPr id="6" name="Image 5"/>
          <p:cNvPicPr>
            <a:picLocks noChangeAspect="1"/>
          </p:cNvPicPr>
          <p:nvPr/>
        </p:nvPicPr>
        <p:blipFill>
          <a:blip r:embed="rId4"/>
          <a:stretch>
            <a:fillRect/>
          </a:stretch>
        </p:blipFill>
        <p:spPr>
          <a:xfrm>
            <a:off x="2232287" y="2714349"/>
            <a:ext cx="3358285" cy="2311547"/>
          </a:xfrm>
          <a:prstGeom prst="rect">
            <a:avLst/>
          </a:prstGeom>
        </p:spPr>
      </p:pic>
      <p:pic>
        <p:nvPicPr>
          <p:cNvPr id="7" name="Image 6"/>
          <p:cNvPicPr>
            <a:picLocks noChangeAspect="1"/>
          </p:cNvPicPr>
          <p:nvPr/>
        </p:nvPicPr>
        <p:blipFill>
          <a:blip r:embed="rId5"/>
          <a:stretch>
            <a:fillRect/>
          </a:stretch>
        </p:blipFill>
        <p:spPr>
          <a:xfrm>
            <a:off x="5671837" y="2198737"/>
            <a:ext cx="2232813" cy="2827159"/>
          </a:xfrm>
          <a:prstGeom prst="rect">
            <a:avLst/>
          </a:prstGeom>
        </p:spPr>
      </p:pic>
    </p:spTree>
    <p:extLst>
      <p:ext uri="{BB962C8B-B14F-4D97-AF65-F5344CB8AC3E}">
        <p14:creationId xmlns:p14="http://schemas.microsoft.com/office/powerpoint/2010/main" val="399931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92598" y="845213"/>
            <a:ext cx="7025832" cy="338554"/>
          </a:xfrm>
          <a:prstGeom prst="rect">
            <a:avLst/>
          </a:prstGeom>
          <a:noFill/>
        </p:spPr>
        <p:txBody>
          <a:bodyPr wrap="square" rtlCol="0">
            <a:spAutoFit/>
          </a:bodyPr>
          <a:lstStyle/>
          <a:p>
            <a:r>
              <a:rPr lang="fr-FR" sz="1600" b="1" dirty="0"/>
              <a:t>Proposition d’organisation de l’enseignement</a:t>
            </a:r>
          </a:p>
        </p:txBody>
      </p:sp>
      <p:sp>
        <p:nvSpPr>
          <p:cNvPr id="5" name="ZoneTexte 4"/>
          <p:cNvSpPr txBox="1"/>
          <p:nvPr/>
        </p:nvSpPr>
        <p:spPr>
          <a:xfrm>
            <a:off x="92598" y="3052366"/>
            <a:ext cx="8296275" cy="338554"/>
          </a:xfrm>
          <a:prstGeom prst="rect">
            <a:avLst/>
          </a:prstGeom>
          <a:noFill/>
        </p:spPr>
        <p:txBody>
          <a:bodyPr wrap="square" rtlCol="0">
            <a:spAutoFit/>
          </a:bodyPr>
          <a:lstStyle/>
          <a:p>
            <a:r>
              <a:rPr lang="fr-FR" sz="1600" b="1" dirty="0"/>
              <a:t>L’évaluation du pôle 2 : évaluation certificative associée à l’unité U52 – Maintenance préventive</a:t>
            </a:r>
          </a:p>
        </p:txBody>
      </p:sp>
      <p:sp>
        <p:nvSpPr>
          <p:cNvPr id="7" name="ZoneTexte 6">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pic>
        <p:nvPicPr>
          <p:cNvPr id="2" name="Image 1"/>
          <p:cNvPicPr>
            <a:picLocks noChangeAspect="1"/>
          </p:cNvPicPr>
          <p:nvPr/>
        </p:nvPicPr>
        <p:blipFill rotWithShape="1">
          <a:blip r:embed="rId2"/>
          <a:srcRect l="-156" t="9762" r="156" b="560"/>
          <a:stretch/>
        </p:blipFill>
        <p:spPr>
          <a:xfrm>
            <a:off x="627504" y="1176094"/>
            <a:ext cx="7397910" cy="1853025"/>
          </a:xfrm>
          <a:prstGeom prst="rect">
            <a:avLst/>
          </a:prstGeom>
        </p:spPr>
      </p:pic>
      <p:sp>
        <p:nvSpPr>
          <p:cNvPr id="8" name="Rectangle 7"/>
          <p:cNvSpPr/>
          <p:nvPr/>
        </p:nvSpPr>
        <p:spPr>
          <a:xfrm>
            <a:off x="575418" y="3480418"/>
            <a:ext cx="7674014" cy="1323439"/>
          </a:xfrm>
          <a:prstGeom prst="rect">
            <a:avLst/>
          </a:prstGeom>
        </p:spPr>
        <p:txBody>
          <a:bodyPr wrap="square">
            <a:spAutoFit/>
          </a:bodyPr>
          <a:lstStyle/>
          <a:p>
            <a:pPr algn="just"/>
            <a:r>
              <a:rPr lang="fr-FR" sz="1600" b="1" dirty="0">
                <a:latin typeface="Calibri" panose="020F0502020204030204" pitchFamily="34" charset="0"/>
                <a:ea typeface="Calibri" panose="020F0502020204030204" pitchFamily="34" charset="0"/>
              </a:rPr>
              <a:t>IMPORTANT</a:t>
            </a:r>
            <a:r>
              <a:rPr lang="fr-FR" sz="1600" dirty="0">
                <a:latin typeface="Calibri" panose="020F0502020204030204" pitchFamily="34" charset="0"/>
                <a:ea typeface="Calibri" panose="020F0502020204030204" pitchFamily="34" charset="0"/>
              </a:rPr>
              <a:t> : Les activités « cible » d’une partie du stage métier sont en lien avec la maintenance préventive. Pour une majorité d’étudiants, ce devrait être le cas. Cependant, afin de tenir compte de la réalité de certaines entreprises, il a été décidé de mettre de la flexibilité en prenant en compte ce que les étudiants ont réellement réalisé pendant le stage. </a:t>
            </a:r>
            <a:endParaRPr lang="fr-FR" sz="1600" dirty="0"/>
          </a:p>
        </p:txBody>
      </p:sp>
    </p:spTree>
    <p:extLst>
      <p:ext uri="{BB962C8B-B14F-4D97-AF65-F5344CB8AC3E}">
        <p14:creationId xmlns:p14="http://schemas.microsoft.com/office/powerpoint/2010/main" val="134621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ZoneTexte 3">
            <a:hlinkClick r:id="rId2" action="ppaction://hlinkfile"/>
          </p:cNvPr>
          <p:cNvSpPr txBox="1"/>
          <p:nvPr/>
        </p:nvSpPr>
        <p:spPr>
          <a:xfrm>
            <a:off x="6759615" y="4538759"/>
            <a:ext cx="2132448" cy="307777"/>
          </a:xfrm>
          <a:prstGeom prst="rect">
            <a:avLst/>
          </a:prstGeom>
          <a:noFill/>
        </p:spPr>
        <p:txBody>
          <a:bodyPr wrap="square" rtlCol="0">
            <a:spAutoFit/>
          </a:bodyPr>
          <a:lstStyle/>
          <a:p>
            <a:r>
              <a:rPr lang="fr-FR" sz="1400" dirty="0">
                <a:latin typeface="Arial" panose="020B0604020202020204" pitchFamily="34" charset="0"/>
                <a:cs typeface="Arial" panose="020B0604020202020204" pitchFamily="34" charset="0"/>
                <a:hlinkClick r:id="rId2" action="ppaction://hlinkfile"/>
              </a:rPr>
              <a:t>Schéma guide</a:t>
            </a:r>
            <a:r>
              <a:rPr lang="fr-FR" sz="1400" dirty="0">
                <a:latin typeface="Arial" panose="020B0604020202020204" pitchFamily="34" charset="0"/>
                <a:cs typeface="Arial" panose="020B0604020202020204" pitchFamily="34" charset="0"/>
              </a:rPr>
              <a:t>.</a:t>
            </a:r>
          </a:p>
        </p:txBody>
      </p:sp>
      <p:pic>
        <p:nvPicPr>
          <p:cNvPr id="5" name="Image 4"/>
          <p:cNvPicPr>
            <a:picLocks noChangeAspect="1"/>
          </p:cNvPicPr>
          <p:nvPr/>
        </p:nvPicPr>
        <p:blipFill>
          <a:blip r:embed="rId3"/>
          <a:stretch>
            <a:fillRect/>
          </a:stretch>
        </p:blipFill>
        <p:spPr>
          <a:xfrm>
            <a:off x="228600" y="1022915"/>
            <a:ext cx="7920460" cy="3387039"/>
          </a:xfrm>
          <a:prstGeom prst="rect">
            <a:avLst/>
          </a:prstGeom>
        </p:spPr>
      </p:pic>
    </p:spTree>
    <p:extLst>
      <p:ext uri="{BB962C8B-B14F-4D97-AF65-F5344CB8AC3E}">
        <p14:creationId xmlns:p14="http://schemas.microsoft.com/office/powerpoint/2010/main" val="41509814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ZoneTexte 2"/>
          <p:cNvSpPr txBox="1"/>
          <p:nvPr/>
        </p:nvSpPr>
        <p:spPr>
          <a:xfrm>
            <a:off x="486136" y="2157047"/>
            <a:ext cx="8148577" cy="830997"/>
          </a:xfrm>
          <a:prstGeom prst="rect">
            <a:avLst/>
          </a:prstGeom>
          <a:noFill/>
        </p:spPr>
        <p:txBody>
          <a:bodyPr wrap="square" rtlCol="0">
            <a:spAutoFit/>
          </a:bodyPr>
          <a:lstStyle/>
          <a:p>
            <a:pPr algn="just"/>
            <a:r>
              <a:rPr lang="fr-FR" sz="1600" dirty="0"/>
              <a:t>Des grilles d’aide à l’évaluation ont été élaborées – elles servent lors de la certification et peuvent être utilisées au cours de la formation avec </a:t>
            </a:r>
            <a:r>
              <a:rPr lang="fr-FR" sz="1600" u="sng" dirty="0">
                <a:hlinkClick r:id="rId2" action="ppaction://hlinkfile"/>
              </a:rPr>
              <a:t>adaptation</a:t>
            </a:r>
            <a:r>
              <a:rPr lang="fr-FR" sz="1600" dirty="0"/>
              <a:t> en définissant en équipe une progressivité dans les attendus. </a:t>
            </a:r>
          </a:p>
        </p:txBody>
      </p:sp>
      <p:pic>
        <p:nvPicPr>
          <p:cNvPr id="6" name="Image 5"/>
          <p:cNvPicPr>
            <a:picLocks noChangeAspect="1"/>
          </p:cNvPicPr>
          <p:nvPr/>
        </p:nvPicPr>
        <p:blipFill>
          <a:blip r:embed="rId3"/>
          <a:stretch>
            <a:fillRect/>
          </a:stretch>
        </p:blipFill>
        <p:spPr>
          <a:xfrm>
            <a:off x="486136" y="1071042"/>
            <a:ext cx="8192701" cy="861929"/>
          </a:xfrm>
          <a:prstGeom prst="rect">
            <a:avLst/>
          </a:prstGeom>
          <a:solidFill>
            <a:srgbClr val="FF0000"/>
          </a:solidFill>
        </p:spPr>
      </p:pic>
      <p:cxnSp>
        <p:nvCxnSpPr>
          <p:cNvPr id="8" name="Connecteur droit 7"/>
          <p:cNvCxnSpPr/>
          <p:nvPr/>
        </p:nvCxnSpPr>
        <p:spPr>
          <a:xfrm flipV="1">
            <a:off x="312516" y="2013995"/>
            <a:ext cx="8449519" cy="23149"/>
          </a:xfrm>
          <a:prstGeom prst="line">
            <a:avLst/>
          </a:prstGeom>
          <a:ln>
            <a:solidFill>
              <a:schemeClr val="bg2">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Image 8"/>
          <p:cNvPicPr>
            <a:picLocks noChangeAspect="1"/>
          </p:cNvPicPr>
          <p:nvPr/>
        </p:nvPicPr>
        <p:blipFill>
          <a:blip r:embed="rId4"/>
          <a:stretch>
            <a:fillRect/>
          </a:stretch>
        </p:blipFill>
        <p:spPr>
          <a:xfrm>
            <a:off x="866017" y="2988044"/>
            <a:ext cx="3179666" cy="1960915"/>
          </a:xfrm>
          <a:prstGeom prst="rect">
            <a:avLst/>
          </a:prstGeom>
        </p:spPr>
      </p:pic>
      <p:pic>
        <p:nvPicPr>
          <p:cNvPr id="10" name="Image 9"/>
          <p:cNvPicPr>
            <a:picLocks noChangeAspect="1"/>
          </p:cNvPicPr>
          <p:nvPr/>
        </p:nvPicPr>
        <p:blipFill>
          <a:blip r:embed="rId5"/>
          <a:stretch>
            <a:fillRect/>
          </a:stretch>
        </p:blipFill>
        <p:spPr>
          <a:xfrm>
            <a:off x="4159347" y="2988847"/>
            <a:ext cx="4128126" cy="2023684"/>
          </a:xfrm>
          <a:prstGeom prst="rect">
            <a:avLst/>
          </a:prstGeom>
        </p:spPr>
      </p:pic>
    </p:spTree>
    <p:extLst>
      <p:ext uri="{BB962C8B-B14F-4D97-AF65-F5344CB8AC3E}">
        <p14:creationId xmlns:p14="http://schemas.microsoft.com/office/powerpoint/2010/main" val="32148688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4001095"/>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Arial" panose="020B0604020202020204" pitchFamily="34" charset="0"/>
              <a:buChar char="•"/>
              <a:tabLst/>
              <a:defRPr/>
            </a:pPr>
            <a:r>
              <a:rPr lang="fr-FR" dirty="0">
                <a:solidFill>
                  <a:prstClr val="black"/>
                </a:solidFill>
                <a:highlight>
                  <a:srgbClr val="FFFF00"/>
                </a:highlight>
                <a:latin typeface="Calibri"/>
              </a:rPr>
              <a:t>Séquence 1</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r>
              <a:rPr lang="fr-FR" sz="2400" dirty="0">
                <a:solidFill>
                  <a:prstClr val="black"/>
                </a:solidFill>
                <a:latin typeface="Calibri"/>
              </a:rPr>
              <a:t>Description </a:t>
            </a:r>
          </a:p>
          <a:p>
            <a:pPr marR="0" lvl="0" algn="l" defTabSz="457200" rtl="0" eaLnBrk="1" fontAlgn="auto" latinLnBrk="0" hangingPunct="1">
              <a:lnSpc>
                <a:spcPct val="100000"/>
              </a:lnSpc>
              <a:spcBef>
                <a:spcPts val="0"/>
              </a:spcBef>
              <a:spcAft>
                <a:spcPts val="0"/>
              </a:spcAft>
              <a:buClr>
                <a:srgbClr val="0070C0"/>
              </a:buClr>
              <a:buSzTx/>
              <a:tabLst/>
              <a:defRPr/>
            </a:pPr>
            <a:r>
              <a:rPr lang="fr-FR" sz="2400" dirty="0">
                <a:solidFill>
                  <a:prstClr val="black"/>
                </a:solidFill>
                <a:latin typeface="Calibri"/>
              </a:rPr>
              <a:t>      du contexte</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8" name="Image 7">
            <a:extLst>
              <a:ext uri="{FF2B5EF4-FFF2-40B4-BE49-F238E27FC236}">
                <a16:creationId xmlns:a16="http://schemas.microsoft.com/office/drawing/2014/main" id="{17844EAC-E500-43BA-B4D9-CADC90ABC074}"/>
              </a:ext>
            </a:extLst>
          </p:cNvPr>
          <p:cNvPicPr/>
          <p:nvPr/>
        </p:nvPicPr>
        <p:blipFill rotWithShape="1">
          <a:blip r:embed="rId2"/>
          <a:srcRect r="36366" b="19184"/>
          <a:stretch/>
        </p:blipFill>
        <p:spPr bwMode="auto">
          <a:xfrm>
            <a:off x="2955877" y="1737436"/>
            <a:ext cx="5658734" cy="3037004"/>
          </a:xfrm>
          <a:prstGeom prst="rect">
            <a:avLst/>
          </a:prstGeom>
          <a:ln>
            <a:noFill/>
          </a:ln>
          <a:extLst>
            <a:ext uri="{53640926-AAD7-44D8-BBD7-CCE9431645EC}">
              <a14:shadowObscured xmlns:a14="http://schemas.microsoft.com/office/drawing/2010/main"/>
            </a:ext>
          </a:extLst>
        </p:spPr>
      </p:pic>
      <p:sp>
        <p:nvSpPr>
          <p:cNvPr id="6" name="Rectangle : coins arrondis 5">
            <a:extLst>
              <a:ext uri="{FF2B5EF4-FFF2-40B4-BE49-F238E27FC236}">
                <a16:creationId xmlns:a16="http://schemas.microsoft.com/office/drawing/2014/main" id="{F3BF71AD-1393-4F92-B127-F6F1CF5C1506}"/>
              </a:ext>
            </a:extLst>
          </p:cNvPr>
          <p:cNvSpPr/>
          <p:nvPr/>
        </p:nvSpPr>
        <p:spPr>
          <a:xfrm>
            <a:off x="3549316" y="2947737"/>
            <a:ext cx="1167063" cy="288758"/>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Rectangle : coins arrondis 8">
            <a:extLst>
              <a:ext uri="{FF2B5EF4-FFF2-40B4-BE49-F238E27FC236}">
                <a16:creationId xmlns:a16="http://schemas.microsoft.com/office/drawing/2014/main" id="{57733571-2284-4D94-A9A1-D376B6994DF2}"/>
              </a:ext>
            </a:extLst>
          </p:cNvPr>
          <p:cNvSpPr/>
          <p:nvPr/>
        </p:nvSpPr>
        <p:spPr>
          <a:xfrm>
            <a:off x="5614618" y="2947737"/>
            <a:ext cx="1784803" cy="288758"/>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id="{D71166B0-A5B6-4996-8F20-6BBDE67EDF0B}"/>
              </a:ext>
            </a:extLst>
          </p:cNvPr>
          <p:cNvSpPr/>
          <p:nvPr/>
        </p:nvSpPr>
        <p:spPr>
          <a:xfrm>
            <a:off x="2965784" y="3465094"/>
            <a:ext cx="2171700" cy="198856"/>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ZoneTexte 10">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084333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EE69ED9C-22E2-A9A3-EDDC-9A8F78204345}"/>
              </a:ext>
            </a:extLst>
          </p:cNvPr>
          <p:cNvSpPr txBox="1"/>
          <p:nvPr/>
        </p:nvSpPr>
        <p:spPr>
          <a:xfrm>
            <a:off x="383721" y="1796886"/>
            <a:ext cx="8548007" cy="4031873"/>
          </a:xfrm>
          <a:prstGeom prst="rect">
            <a:avLst/>
          </a:prstGeom>
          <a:noFill/>
        </p:spPr>
        <p:txBody>
          <a:bodyPr wrap="square" rtlCol="0">
            <a:spAutoFit/>
          </a:bodyPr>
          <a:lstStyle/>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285750" indent="-285750">
              <a:buClr>
                <a:srgbClr val="0070C0"/>
              </a:buClr>
              <a:buFont typeface="Arial" panose="020B0604020202020204" pitchFamily="34" charset="0"/>
              <a:buChar char="•"/>
              <a:defRPr/>
            </a:pPr>
            <a:r>
              <a:rPr lang="fr-FR" sz="1400" dirty="0">
                <a:solidFill>
                  <a:prstClr val="black"/>
                </a:solidFill>
                <a:highlight>
                  <a:srgbClr val="FFFF00"/>
                </a:highlight>
              </a:rPr>
              <a:t>Séquence 1</a:t>
            </a: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lang="fr-FR" sz="1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r>
              <a:rPr lang="fr-FR" sz="2400" dirty="0">
                <a:solidFill>
                  <a:prstClr val="black"/>
                </a:solidFill>
                <a:latin typeface="Calibri"/>
              </a:rPr>
              <a:t>Liaison </a:t>
            </a:r>
          </a:p>
          <a:p>
            <a:pPr marR="0" lvl="0" algn="l" defTabSz="457200" rtl="0" eaLnBrk="1" fontAlgn="auto" latinLnBrk="0" hangingPunct="1">
              <a:lnSpc>
                <a:spcPct val="100000"/>
              </a:lnSpc>
              <a:spcBef>
                <a:spcPts val="0"/>
              </a:spcBef>
              <a:spcAft>
                <a:spcPts val="0"/>
              </a:spcAft>
              <a:buClr>
                <a:srgbClr val="0070C0"/>
              </a:buClr>
              <a:buSzTx/>
              <a:tabLst/>
              <a:defRPr/>
            </a:pPr>
            <a:r>
              <a:rPr lang="fr-FR" sz="2400" dirty="0">
                <a:solidFill>
                  <a:prstClr val="black"/>
                </a:solidFill>
                <a:latin typeface="Calibri"/>
              </a:rPr>
              <a:t>avec le référentiel</a:t>
            </a:r>
          </a:p>
          <a:p>
            <a:pPr lvl="1">
              <a:buClr>
                <a:srgbClr val="0070C0"/>
              </a:buClr>
              <a:defRPr/>
            </a:pPr>
            <a:endParaRPr lang="fr-FR" sz="2400" dirty="0">
              <a:solidFill>
                <a:prstClr val="black"/>
              </a:solidFill>
            </a:endParaRPr>
          </a:p>
          <a:p>
            <a:pPr lvl="1">
              <a:buClr>
                <a:srgbClr val="0070C0"/>
              </a:buClr>
              <a:defRPr/>
            </a:pPr>
            <a:endParaRPr lang="fr-FR" sz="2400" dirty="0">
              <a:solidFill>
                <a:prstClr val="black"/>
              </a:solidFill>
              <a:latin typeface="Calibri"/>
            </a:endParaRPr>
          </a:p>
          <a:p>
            <a:pPr marL="914400" lvl="1" indent="-457200">
              <a:buClr>
                <a:srgbClr val="0070C0"/>
              </a:buClr>
              <a:buFont typeface="Arial" panose="020B0604020202020204" pitchFamily="34" charset="0"/>
              <a:buChar char="•"/>
              <a:defRPr/>
            </a:pPr>
            <a:endParaRPr lang="fr-FR" sz="2400" dirty="0">
              <a:solidFill>
                <a:prstClr val="black"/>
              </a:solidFill>
              <a:latin typeface="Calibri"/>
            </a:endParaRPr>
          </a:p>
          <a:p>
            <a:pPr marL="457200" marR="0" lvl="0" indent="-457200" algn="l" defTabSz="457200" rtl="0" eaLnBrk="1" fontAlgn="auto" latinLnBrk="0" hangingPunct="1">
              <a:lnSpc>
                <a:spcPct val="100000"/>
              </a:lnSpc>
              <a:spcBef>
                <a:spcPts val="0"/>
              </a:spcBef>
              <a:spcAft>
                <a:spcPts val="0"/>
              </a:spcAft>
              <a:buClr>
                <a:srgbClr val="0070C0"/>
              </a:buClr>
              <a:buSzTx/>
              <a:buFont typeface="Wingdings" charset="2"/>
              <a:buChar char="ü"/>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
                <a:srgbClr val="0070C0"/>
              </a:buClr>
              <a:buSzTx/>
              <a:buFontTx/>
              <a:buNone/>
              <a:tabLst/>
              <a:defRPr/>
            </a:pPr>
            <a:endParaRPr kumimoji="0" lang="fr-FR" sz="24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ZoneTexte 3">
            <a:extLst>
              <a:ext uri="{FF2B5EF4-FFF2-40B4-BE49-F238E27FC236}">
                <a16:creationId xmlns:a16="http://schemas.microsoft.com/office/drawing/2014/main" id="{71CFF947-6A20-2987-501F-655D20C63CEE}"/>
              </a:ext>
            </a:extLst>
          </p:cNvPr>
          <p:cNvSpPr txBox="1"/>
          <p:nvPr/>
        </p:nvSpPr>
        <p:spPr>
          <a:xfrm>
            <a:off x="181837" y="1014161"/>
            <a:ext cx="8661374" cy="707886"/>
          </a:xfrm>
          <a:prstGeom prst="rect">
            <a:avLst/>
          </a:prstGeom>
          <a:solidFill>
            <a:schemeClr val="tx2">
              <a:lumMod val="40000"/>
              <a:lumOff val="6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noProof="0" dirty="0">
                <a:ln>
                  <a:noFill/>
                </a:ln>
                <a:solidFill>
                  <a:schemeClr val="bg1"/>
                </a:solidFill>
                <a:effectLst/>
                <a:uLnTx/>
                <a:uFillTx/>
                <a:latin typeface="Calibri"/>
                <a:ea typeface="+mn-ea"/>
                <a:cs typeface="+mn-cs"/>
              </a:rPr>
              <a:t>Exemple de déroulement d’activités du pôle d’activités maintenance préventive au lycée Mendes France de Rennes </a:t>
            </a:r>
            <a:endParaRPr kumimoji="0" lang="fr-FR" sz="2000" b="1" i="0" u="none" strike="noStrike" kern="1200" cap="none" spc="0" normalizeH="0" baseline="0" noProof="0" dirty="0">
              <a:ln>
                <a:noFill/>
              </a:ln>
              <a:solidFill>
                <a:schemeClr val="bg1"/>
              </a:solidFill>
              <a:effectLst/>
              <a:uLnTx/>
              <a:uFillTx/>
              <a:latin typeface="Calibri"/>
              <a:ea typeface="+mn-ea"/>
              <a:cs typeface="+mn-cs"/>
            </a:endParaRPr>
          </a:p>
        </p:txBody>
      </p:sp>
      <p:sp>
        <p:nvSpPr>
          <p:cNvPr id="5" name="ZoneTexte 4">
            <a:extLst>
              <a:ext uri="{FF2B5EF4-FFF2-40B4-BE49-F238E27FC236}">
                <a16:creationId xmlns:a16="http://schemas.microsoft.com/office/drawing/2014/main" id="{99C03213-FD47-4D30-B528-C1AD46D344AD}"/>
              </a:ext>
            </a:extLst>
          </p:cNvPr>
          <p:cNvSpPr txBox="1"/>
          <p:nvPr/>
        </p:nvSpPr>
        <p:spPr>
          <a:xfrm>
            <a:off x="4852677" y="1368104"/>
            <a:ext cx="3990534" cy="369332"/>
          </a:xfrm>
          <a:prstGeom prst="rect">
            <a:avLst/>
          </a:prstGeom>
          <a:noFill/>
          <a:ln>
            <a:solidFill>
              <a:srgbClr val="7BF0E9"/>
            </a:solidFill>
          </a:ln>
        </p:spPr>
        <p:txBody>
          <a:bodyPr wrap="square" rtlCol="0">
            <a:spAutoFit/>
          </a:bodyPr>
          <a:lstStyle/>
          <a:p>
            <a:r>
              <a:rPr lang="fr-FR" dirty="0">
                <a:solidFill>
                  <a:srgbClr val="0070C0"/>
                </a:solidFill>
              </a:rPr>
              <a:t>Utilisation de l’outil de suivi </a:t>
            </a:r>
            <a:r>
              <a:rPr lang="fr-FR" dirty="0" err="1">
                <a:solidFill>
                  <a:srgbClr val="0070C0"/>
                </a:solidFill>
              </a:rPr>
              <a:t>Cpro</a:t>
            </a:r>
            <a:endParaRPr lang="fr-FR" dirty="0">
              <a:solidFill>
                <a:srgbClr val="0070C0"/>
              </a:solidFill>
            </a:endParaRPr>
          </a:p>
        </p:txBody>
      </p:sp>
      <p:pic>
        <p:nvPicPr>
          <p:cNvPr id="9" name="Image 8">
            <a:extLst>
              <a:ext uri="{FF2B5EF4-FFF2-40B4-BE49-F238E27FC236}">
                <a16:creationId xmlns:a16="http://schemas.microsoft.com/office/drawing/2014/main" id="{3F8CB013-B18B-4BF6-9DC3-8E46E499FC3B}"/>
              </a:ext>
            </a:extLst>
          </p:cNvPr>
          <p:cNvPicPr/>
          <p:nvPr/>
        </p:nvPicPr>
        <p:blipFill rotWithShape="1">
          <a:blip r:embed="rId2"/>
          <a:srcRect l="1" t="16682" r="34681"/>
          <a:stretch/>
        </p:blipFill>
        <p:spPr bwMode="auto">
          <a:xfrm>
            <a:off x="2745958" y="1713371"/>
            <a:ext cx="5808496" cy="3602957"/>
          </a:xfrm>
          <a:prstGeom prst="rect">
            <a:avLst/>
          </a:prstGeom>
          <a:ln>
            <a:noFill/>
          </a:ln>
          <a:extLst>
            <a:ext uri="{53640926-AAD7-44D8-BBD7-CCE9431645EC}">
              <a14:shadowObscured xmlns:a14="http://schemas.microsoft.com/office/drawing/2010/main"/>
            </a:ext>
          </a:extLst>
        </p:spPr>
      </p:pic>
      <p:sp>
        <p:nvSpPr>
          <p:cNvPr id="7" name="ZoneTexte 6">
            <a:extLst>
              <a:ext uri="{FF2B5EF4-FFF2-40B4-BE49-F238E27FC236}">
                <a16:creationId xmlns:a16="http://schemas.microsoft.com/office/drawing/2014/main" id="{63FE7EAE-C43D-0949-8FAC-186D8B7B8A80}"/>
              </a:ext>
            </a:extLst>
          </p:cNvPr>
          <p:cNvSpPr txBox="1"/>
          <p:nvPr/>
        </p:nvSpPr>
        <p:spPr>
          <a:xfrm>
            <a:off x="73930" y="32336"/>
            <a:ext cx="3350206"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FR" sz="1400" b="1" dirty="0">
                <a:solidFill>
                  <a:prstClr val="white"/>
                </a:solidFill>
                <a:latin typeface="Calibri"/>
              </a:rPr>
              <a:t>Pôles d’activités, blocs de compétences et épreuves associées</a:t>
            </a:r>
            <a:endParaRPr kumimoji="0" lang="fr-FR" sz="11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61325855"/>
      </p:ext>
    </p:extLst>
  </p:cSld>
  <p:clrMapOvr>
    <a:masterClrMapping/>
  </p:clrMapOvr>
</p:sld>
</file>

<file path=ppt/theme/theme1.xml><?xml version="1.0" encoding="utf-8"?>
<a:theme xmlns:a="http://schemas.openxmlformats.org/drawingml/2006/main" name="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page de presentation et de partie">
  <a:themeElements>
    <a:clrScheme name="Palissad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scription0 xmlns="d9b8819f-644e-4e2e-bf09-8a76532e681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73AB55E0CC5DA459F57F5A42893F46A005A087D358B12CA4E82A8A8BA9B8A8CF200D3544DBFAD4F664AA25DF68E6D1F0A9E00689F2856DFEDCE40890FDCED81A7DFC9004B2C6109FE78734FA1BFBA370D2D27D9" ma:contentTypeVersion="2" ma:contentTypeDescription="Crée un document." ma:contentTypeScope="" ma:versionID="bb27ba1bbeb667412e9bb2d93099311f">
  <xsd:schema xmlns:xsd="http://www.w3.org/2001/XMLSchema" xmlns:xs="http://www.w3.org/2001/XMLSchema" xmlns:p="http://schemas.microsoft.com/office/2006/metadata/properties" xmlns:ns2="d9b8819f-644e-4e2e-bf09-8a76532e681c" targetNamespace="http://schemas.microsoft.com/office/2006/metadata/properties" ma:root="true" ma:fieldsID="974c2ac12628b5015b2945173a957d44" ns2:_="">
    <xsd:import namespace="d9b8819f-644e-4e2e-bf09-8a76532e681c"/>
    <xsd:element name="properties">
      <xsd:complexType>
        <xsd:sequence>
          <xsd:element name="documentManagement">
            <xsd:complexType>
              <xsd:all>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b8819f-644e-4e2e-bf09-8a76532e681c"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du document"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6BD7C5-AE49-4865-8DE9-44AE75ECC29A}">
  <ds:schemaRefs>
    <ds:schemaRef ds:uri="http://schemas.microsoft.com/sharepoint/v3/contenttype/forms"/>
  </ds:schemaRefs>
</ds:datastoreItem>
</file>

<file path=customXml/itemProps2.xml><?xml version="1.0" encoding="utf-8"?>
<ds:datastoreItem xmlns:ds="http://schemas.openxmlformats.org/officeDocument/2006/customXml" ds:itemID="{FA2790E1-966A-497A-ABBD-24ECAA34A18E}">
  <ds:schemaRefs>
    <ds:schemaRef ds:uri="http://www.w3.org/XML/1998/namespace"/>
    <ds:schemaRef ds:uri="http://schemas.microsoft.com/office/2006/metadata/properties"/>
    <ds:schemaRef ds:uri="d9b8819f-644e-4e2e-bf09-8a76532e681c"/>
    <ds:schemaRef ds:uri="http://schemas.microsoft.com/office/2006/documentManagement/types"/>
    <ds:schemaRef ds:uri="http://purl.org/dc/terms/"/>
    <ds:schemaRef ds:uri="http://purl.org/dc/elements/1.1/"/>
    <ds:schemaRef ds:uri="http://schemas.openxmlformats.org/package/2006/metadata/core-properties"/>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D28F9CF5-CB29-41B4-B267-475D20FB8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b8819f-644e-4e2e-bf09-8a76532e68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706</Words>
  <PresentationFormat>Affichage à l'écran (16:9)</PresentationFormat>
  <Paragraphs>168</Paragraphs>
  <Slides>20</Slides>
  <Notes>0</Notes>
  <HiddenSlides>0</HiddenSlides>
  <MMClips>0</MMClips>
  <ScaleCrop>false</ScaleCrop>
  <HeadingPairs>
    <vt:vector size="6" baseType="variant">
      <vt:variant>
        <vt:lpstr>Polices utilisées</vt:lpstr>
      </vt:variant>
      <vt:variant>
        <vt:i4>4</vt:i4>
      </vt:variant>
      <vt:variant>
        <vt:lpstr>Thème</vt:lpstr>
      </vt:variant>
      <vt:variant>
        <vt:i4>6</vt:i4>
      </vt:variant>
      <vt:variant>
        <vt:lpstr>Titres des diapositives</vt:lpstr>
      </vt:variant>
      <vt:variant>
        <vt:i4>20</vt:i4>
      </vt:variant>
    </vt:vector>
  </HeadingPairs>
  <TitlesOfParts>
    <vt:vector size="30" baseType="lpstr">
      <vt:lpstr>Arial</vt:lpstr>
      <vt:lpstr>Calibri</vt:lpstr>
      <vt:lpstr>Verdana</vt:lpstr>
      <vt:lpstr>Wingdings</vt:lpstr>
      <vt:lpstr>page de presentation et de partie</vt:lpstr>
      <vt:lpstr>2_page de presentation et de partie</vt:lpstr>
      <vt:lpstr>1_page de presentation et de partie</vt:lpstr>
      <vt:lpstr>3_page de presentation et de partie</vt:lpstr>
      <vt:lpstr>4_page de presentation et de partie</vt:lpstr>
      <vt:lpstr>5_page de presentation et de partie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2015-02-04T16:19:06Z</cp:lastPrinted>
  <dcterms:created xsi:type="dcterms:W3CDTF">2015-02-04T10:43:31Z</dcterms:created>
  <dcterms:modified xsi:type="dcterms:W3CDTF">2023-06-17T09:33:24Z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0x010100873AB55E0CC5DA459F57F5A42893F46A005A087D358B12CA4E82A8A8BA9B8A8CF200D3544DBFAD4F664AA25DF68E6D1F0A9E00689F2856DFEDCE40890FDCED81A7DFC9004B2C6109FE78734FA1BFBA370D2D27D9</vt:lpwstr>
  </property>
</Properties>
</file>